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99" r:id="rId3"/>
    <p:sldId id="303" r:id="rId4"/>
    <p:sldId id="295" r:id="rId5"/>
    <p:sldId id="304" r:id="rId6"/>
    <p:sldId id="300" r:id="rId7"/>
    <p:sldId id="305" r:id="rId8"/>
    <p:sldId id="293" r:id="rId9"/>
    <p:sldId id="294" r:id="rId10"/>
    <p:sldId id="298" r:id="rId11"/>
    <p:sldId id="286" r:id="rId12"/>
    <p:sldId id="306" r:id="rId13"/>
    <p:sldId id="287" r:id="rId14"/>
    <p:sldId id="289" r:id="rId15"/>
    <p:sldId id="301" r:id="rId16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563" autoAdjust="0"/>
  </p:normalViewPr>
  <p:slideViewPr>
    <p:cSldViewPr>
      <p:cViewPr varScale="1">
        <p:scale>
          <a:sx n="59" d="100"/>
          <a:sy n="59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1C1C76-C654-4B74-9A32-14E8C1A9F0BC}" type="doc">
      <dgm:prSet loTypeId="urn:microsoft.com/office/officeart/2005/8/layout/cycle2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F1421C5-CC2C-4136-8530-A4CBC5C963F7}">
      <dgm:prSet phldrT="[Текст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cap="none" spc="0" dirty="0" smtClean="0">
              <a:ln w="17780" cmpd="sng"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rPr>
            <a:t>OT SO’Z TURKUMI</a:t>
          </a:r>
          <a:endParaRPr lang="ru-RU" b="1" cap="none" spc="0" dirty="0">
            <a:ln w="17780" cmpd="sng">
              <a:prstDash val="solid"/>
              <a:miter lim="800000"/>
            </a:ln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8BB879A6-F435-420E-87F6-ED5CE57263DD}" type="parTrans" cxnId="{9CA96E1D-2225-421D-B5BF-C582AED77BB0}">
      <dgm:prSet/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446E4AFC-5961-4C27-9DDA-F4FFE19A2D28}" type="sibTrans" cxnId="{9CA96E1D-2225-421D-B5BF-C582AED77BB0}">
      <dgm:prSet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9C2546CB-3D3D-454C-9481-FBCC115DF415}">
      <dgm:prSet phldrT="[Текст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cap="none" spc="0" dirty="0" smtClean="0">
              <a:ln w="17780" cmpd="sng"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rPr>
            <a:t>OT EGALIK QO’SHIMCHALAR</a:t>
          </a:r>
        </a:p>
        <a:p>
          <a:r>
            <a:rPr lang="en-US" b="1" cap="none" spc="0" dirty="0" smtClean="0">
              <a:ln w="17780" cmpd="sng"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rPr>
            <a:t>BILAN QO’LLANILISHI</a:t>
          </a:r>
          <a:endParaRPr lang="ru-RU" b="1" cap="none" spc="0" dirty="0">
            <a:ln w="17780" cmpd="sng">
              <a:prstDash val="solid"/>
              <a:miter lim="800000"/>
            </a:ln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FE7EF1B9-BB17-4F5F-A668-30DEDBA77099}" type="parTrans" cxnId="{6C5074A8-F18E-4435-8EEE-94C2A44C68AE}">
      <dgm:prSet/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CCA58F2C-42C9-4260-AF3F-9F5D95B31A3C}" type="sibTrans" cxnId="{6C5074A8-F18E-4435-8EEE-94C2A44C68AE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67E83AAE-C25C-4382-8D4B-0E8AAA5D7731}">
      <dgm:prSet phldrT="[Текст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cap="none" spc="0" dirty="0" smtClean="0">
              <a:ln w="17780" cmpd="sng"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rPr>
            <a:t>OT KELISHIK QO’SHIMCHALAR BILAN QO’LLANILISHI</a:t>
          </a:r>
          <a:endParaRPr lang="ru-RU" b="1" cap="none" spc="0" dirty="0">
            <a:ln w="17780" cmpd="sng">
              <a:prstDash val="solid"/>
              <a:miter lim="800000"/>
            </a:ln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991C36CA-4B07-4322-A98A-9A4ACB197435}" type="parTrans" cxnId="{4FBBA5D6-9F14-4810-87BA-F5858E4B38C7}">
      <dgm:prSet/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9E9CFE80-FEC4-433B-B95D-2FDD38244DB3}" type="sibTrans" cxnId="{4FBBA5D6-9F14-4810-87BA-F5858E4B38C7}">
      <dgm:prSet/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8D8D2E39-F0E9-4D40-900A-CA162A234CFC}">
      <dgm:prSet phldrT="[Текст]"/>
      <dgm:spPr/>
      <dgm:t>
        <a:bodyPr/>
        <a:lstStyle/>
        <a:p>
          <a:r>
            <a:rPr lang="en-US" b="1" cap="none" spc="0" dirty="0" smtClean="0">
              <a:ln w="17780" cmpd="sng"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rPr>
            <a:t>OT YASOVCHI QO’SHMCHALAR</a:t>
          </a:r>
          <a:endParaRPr lang="ru-RU" b="1" cap="none" spc="0" dirty="0">
            <a:ln w="17780" cmpd="sng">
              <a:prstDash val="solid"/>
              <a:miter lim="800000"/>
            </a:ln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E5EF4076-6B63-4057-9DA7-5607ACF2BEAA}" type="parTrans" cxnId="{502A8D5F-9FAC-4921-9ABE-98DF92BB94D0}">
      <dgm:prSet/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CA956EAE-CFE4-4CB3-A679-5101CDEA804F}" type="sibTrans" cxnId="{502A8D5F-9FAC-4921-9ABE-98DF92BB94D0}">
      <dgm:prSet/>
      <dgm:spPr/>
      <dgm:t>
        <a:bodyPr/>
        <a:lstStyle/>
        <a:p>
          <a:endParaRPr lang="ru-RU" b="1" cap="none" spc="0">
            <a:ln w="17780" cmpd="sng">
              <a:solidFill>
                <a:srgbClr val="FFFFFF"/>
              </a:solidFill>
              <a:prstDash val="solid"/>
              <a:miter lim="800000"/>
            </a:ln>
            <a:gradFill rotWithShape="1">
              <a:gsLst>
                <a:gs pos="0">
                  <a:srgbClr val="000000">
                    <a:tint val="92000"/>
                    <a:shade val="100000"/>
                    <a:satMod val="150000"/>
                  </a:srgbClr>
                </a:gs>
                <a:gs pos="49000">
                  <a:srgbClr val="000000">
                    <a:tint val="89000"/>
                    <a:shade val="90000"/>
                    <a:satMod val="150000"/>
                  </a:srgbClr>
                </a:gs>
                <a:gs pos="50000">
                  <a:srgbClr val="000000">
                    <a:tint val="100000"/>
                    <a:shade val="75000"/>
                    <a:satMod val="150000"/>
                  </a:srgbClr>
                </a:gs>
                <a:gs pos="95000">
                  <a:srgbClr val="000000">
                    <a:shade val="47000"/>
                    <a:satMod val="150000"/>
                  </a:srgbClr>
                </a:gs>
                <a:gs pos="100000">
                  <a:srgbClr val="000000">
                    <a:shade val="39000"/>
                    <a:satMod val="150000"/>
                  </a:srgbClr>
                </a:gs>
              </a:gsLst>
              <a:lin ang="5400000"/>
            </a:gradFill>
            <a:effectLst>
              <a:outerShdw blurRad="50800" algn="tl" rotWithShape="0">
                <a:srgbClr val="000000"/>
              </a:outerShdw>
            </a:effectLst>
          </a:endParaRPr>
        </a:p>
      </dgm:t>
    </dgm:pt>
    <dgm:pt modelId="{0FA1DBF6-C1D7-4935-9165-B0226D0CD9BE}" type="pres">
      <dgm:prSet presAssocID="{B81C1C76-C654-4B74-9A32-14E8C1A9F0B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9543D0-39AE-483D-8CAB-3AB921C5926B}" type="pres">
      <dgm:prSet presAssocID="{4F1421C5-CC2C-4136-8530-A4CBC5C963F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3514E-B57B-4D83-94D8-3ACF21C80D3F}" type="pres">
      <dgm:prSet presAssocID="{446E4AFC-5961-4C27-9DDA-F4FFE19A2D28}" presName="sibTrans" presStyleLbl="sibTrans2D1" presStyleIdx="0" presStyleCnt="4"/>
      <dgm:spPr/>
      <dgm:t>
        <a:bodyPr/>
        <a:lstStyle/>
        <a:p>
          <a:endParaRPr lang="ru-RU"/>
        </a:p>
      </dgm:t>
    </dgm:pt>
    <dgm:pt modelId="{DBDC3963-48B8-428D-905D-34BB2D2E8F49}" type="pres">
      <dgm:prSet presAssocID="{446E4AFC-5961-4C27-9DDA-F4FFE19A2D28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4D2EDAF7-67EC-4C9B-847F-97DD5FBBE290}" type="pres">
      <dgm:prSet presAssocID="{9C2546CB-3D3D-454C-9481-FBCC115DF4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44634-13B7-4262-B09A-BE924CD95AF4}" type="pres">
      <dgm:prSet presAssocID="{CCA58F2C-42C9-4260-AF3F-9F5D95B31A3C}" presName="sibTrans" presStyleLbl="sibTrans2D1" presStyleIdx="1" presStyleCnt="4"/>
      <dgm:spPr/>
      <dgm:t>
        <a:bodyPr/>
        <a:lstStyle/>
        <a:p>
          <a:endParaRPr lang="ru-RU"/>
        </a:p>
      </dgm:t>
    </dgm:pt>
    <dgm:pt modelId="{E7EB1BB4-0E97-4BFE-9530-5F9AD005C47B}" type="pres">
      <dgm:prSet presAssocID="{CCA58F2C-42C9-4260-AF3F-9F5D95B31A3C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39311E30-EEDA-4697-AAD5-33161313F748}" type="pres">
      <dgm:prSet presAssocID="{67E83AAE-C25C-4382-8D4B-0E8AAA5D7731}" presName="node" presStyleLbl="node1" presStyleIdx="2" presStyleCnt="4" custRadScaleRad="114801" custRadScaleInc="108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D9174F-CAD6-4C61-9CD7-3E3076128EBC}" type="pres">
      <dgm:prSet presAssocID="{9E9CFE80-FEC4-433B-B95D-2FDD38244DB3}" presName="sibTrans" presStyleLbl="sibTrans2D1" presStyleIdx="2" presStyleCnt="4"/>
      <dgm:spPr/>
      <dgm:t>
        <a:bodyPr/>
        <a:lstStyle/>
        <a:p>
          <a:endParaRPr lang="ru-RU"/>
        </a:p>
      </dgm:t>
    </dgm:pt>
    <dgm:pt modelId="{4D633FD2-160B-4826-9855-1C3AA0AE3992}" type="pres">
      <dgm:prSet presAssocID="{9E9CFE80-FEC4-433B-B95D-2FDD38244DB3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5AE38CE4-B24B-4CF3-A266-5BED35A280A2}" type="pres">
      <dgm:prSet presAssocID="{8D8D2E39-F0E9-4D40-900A-CA162A234CF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95AED0-BF63-43BD-8C92-634FF035833A}" type="pres">
      <dgm:prSet presAssocID="{CA956EAE-CFE4-4CB3-A679-5101CDEA804F}" presName="sibTrans" presStyleLbl="sibTrans2D1" presStyleIdx="3" presStyleCnt="4"/>
      <dgm:spPr/>
      <dgm:t>
        <a:bodyPr/>
        <a:lstStyle/>
        <a:p>
          <a:endParaRPr lang="ru-RU"/>
        </a:p>
      </dgm:t>
    </dgm:pt>
    <dgm:pt modelId="{662B6E20-7BE2-4A92-9F72-A0C776103180}" type="pres">
      <dgm:prSet presAssocID="{CA956EAE-CFE4-4CB3-A679-5101CDEA804F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F210EB35-2DEC-441C-9F6B-08F4A4E51D7D}" type="presOf" srcId="{CA956EAE-CFE4-4CB3-A679-5101CDEA804F}" destId="{D495AED0-BF63-43BD-8C92-634FF035833A}" srcOrd="0" destOrd="0" presId="urn:microsoft.com/office/officeart/2005/8/layout/cycle2"/>
    <dgm:cxn modelId="{FDC9942D-8126-4197-BE64-274722187398}" type="presOf" srcId="{CA956EAE-CFE4-4CB3-A679-5101CDEA804F}" destId="{662B6E20-7BE2-4A92-9F72-A0C776103180}" srcOrd="1" destOrd="0" presId="urn:microsoft.com/office/officeart/2005/8/layout/cycle2"/>
    <dgm:cxn modelId="{FE22336F-DBDC-4483-83BE-FA48ACF734B6}" type="presOf" srcId="{CCA58F2C-42C9-4260-AF3F-9F5D95B31A3C}" destId="{C4144634-13B7-4262-B09A-BE924CD95AF4}" srcOrd="0" destOrd="0" presId="urn:microsoft.com/office/officeart/2005/8/layout/cycle2"/>
    <dgm:cxn modelId="{15D8520C-DFD3-4172-B335-C6A308A18AE2}" type="presOf" srcId="{446E4AFC-5961-4C27-9DDA-F4FFE19A2D28}" destId="{DBDC3963-48B8-428D-905D-34BB2D2E8F49}" srcOrd="1" destOrd="0" presId="urn:microsoft.com/office/officeart/2005/8/layout/cycle2"/>
    <dgm:cxn modelId="{EC9C5954-1E38-4917-94EC-0D5DB1D1AC95}" type="presOf" srcId="{9E9CFE80-FEC4-433B-B95D-2FDD38244DB3}" destId="{4D633FD2-160B-4826-9855-1C3AA0AE3992}" srcOrd="1" destOrd="0" presId="urn:microsoft.com/office/officeart/2005/8/layout/cycle2"/>
    <dgm:cxn modelId="{DFDEBE67-2185-401F-8078-ACC54FCFC39F}" type="presOf" srcId="{8D8D2E39-F0E9-4D40-900A-CA162A234CFC}" destId="{5AE38CE4-B24B-4CF3-A266-5BED35A280A2}" srcOrd="0" destOrd="0" presId="urn:microsoft.com/office/officeart/2005/8/layout/cycle2"/>
    <dgm:cxn modelId="{5D4BA5F2-2BAC-4582-A907-B38FB3B8E82C}" type="presOf" srcId="{4F1421C5-CC2C-4136-8530-A4CBC5C963F7}" destId="{569543D0-39AE-483D-8CAB-3AB921C5926B}" srcOrd="0" destOrd="0" presId="urn:microsoft.com/office/officeart/2005/8/layout/cycle2"/>
    <dgm:cxn modelId="{502A8D5F-9FAC-4921-9ABE-98DF92BB94D0}" srcId="{B81C1C76-C654-4B74-9A32-14E8C1A9F0BC}" destId="{8D8D2E39-F0E9-4D40-900A-CA162A234CFC}" srcOrd="3" destOrd="0" parTransId="{E5EF4076-6B63-4057-9DA7-5607ACF2BEAA}" sibTransId="{CA956EAE-CFE4-4CB3-A679-5101CDEA804F}"/>
    <dgm:cxn modelId="{4FBBA5D6-9F14-4810-87BA-F5858E4B38C7}" srcId="{B81C1C76-C654-4B74-9A32-14E8C1A9F0BC}" destId="{67E83AAE-C25C-4382-8D4B-0E8AAA5D7731}" srcOrd="2" destOrd="0" parTransId="{991C36CA-4B07-4322-A98A-9A4ACB197435}" sibTransId="{9E9CFE80-FEC4-433B-B95D-2FDD38244DB3}"/>
    <dgm:cxn modelId="{CC057EF5-A169-49E0-8FB1-A694631629C0}" type="presOf" srcId="{9C2546CB-3D3D-454C-9481-FBCC115DF415}" destId="{4D2EDAF7-67EC-4C9B-847F-97DD5FBBE290}" srcOrd="0" destOrd="0" presId="urn:microsoft.com/office/officeart/2005/8/layout/cycle2"/>
    <dgm:cxn modelId="{D248A170-5868-4FFA-AA15-31008650539D}" type="presOf" srcId="{9E9CFE80-FEC4-433B-B95D-2FDD38244DB3}" destId="{6AD9174F-CAD6-4C61-9CD7-3E3076128EBC}" srcOrd="0" destOrd="0" presId="urn:microsoft.com/office/officeart/2005/8/layout/cycle2"/>
    <dgm:cxn modelId="{9CA96E1D-2225-421D-B5BF-C582AED77BB0}" srcId="{B81C1C76-C654-4B74-9A32-14E8C1A9F0BC}" destId="{4F1421C5-CC2C-4136-8530-A4CBC5C963F7}" srcOrd="0" destOrd="0" parTransId="{8BB879A6-F435-420E-87F6-ED5CE57263DD}" sibTransId="{446E4AFC-5961-4C27-9DDA-F4FFE19A2D28}"/>
    <dgm:cxn modelId="{6C5074A8-F18E-4435-8EEE-94C2A44C68AE}" srcId="{B81C1C76-C654-4B74-9A32-14E8C1A9F0BC}" destId="{9C2546CB-3D3D-454C-9481-FBCC115DF415}" srcOrd="1" destOrd="0" parTransId="{FE7EF1B9-BB17-4F5F-A668-30DEDBA77099}" sibTransId="{CCA58F2C-42C9-4260-AF3F-9F5D95B31A3C}"/>
    <dgm:cxn modelId="{CFF6F55C-61CD-4A0E-AB8C-B9D7CF143601}" type="presOf" srcId="{67E83AAE-C25C-4382-8D4B-0E8AAA5D7731}" destId="{39311E30-EEDA-4697-AAD5-33161313F748}" srcOrd="0" destOrd="0" presId="urn:microsoft.com/office/officeart/2005/8/layout/cycle2"/>
    <dgm:cxn modelId="{FCDF06FB-B13D-467B-A114-0C1B41970194}" type="presOf" srcId="{B81C1C76-C654-4B74-9A32-14E8C1A9F0BC}" destId="{0FA1DBF6-C1D7-4935-9165-B0226D0CD9BE}" srcOrd="0" destOrd="0" presId="urn:microsoft.com/office/officeart/2005/8/layout/cycle2"/>
    <dgm:cxn modelId="{CCF9639B-99DA-4827-A7DA-9EB6EC3AB679}" type="presOf" srcId="{446E4AFC-5961-4C27-9DDA-F4FFE19A2D28}" destId="{E603514E-B57B-4D83-94D8-3ACF21C80D3F}" srcOrd="0" destOrd="0" presId="urn:microsoft.com/office/officeart/2005/8/layout/cycle2"/>
    <dgm:cxn modelId="{0DE41664-8E63-4DC8-A697-24DF32076468}" type="presOf" srcId="{CCA58F2C-42C9-4260-AF3F-9F5D95B31A3C}" destId="{E7EB1BB4-0E97-4BFE-9530-5F9AD005C47B}" srcOrd="1" destOrd="0" presId="urn:microsoft.com/office/officeart/2005/8/layout/cycle2"/>
    <dgm:cxn modelId="{03ACB7E0-2B50-4632-AD0C-2CA8AF64B5D7}" type="presParOf" srcId="{0FA1DBF6-C1D7-4935-9165-B0226D0CD9BE}" destId="{569543D0-39AE-483D-8CAB-3AB921C5926B}" srcOrd="0" destOrd="0" presId="urn:microsoft.com/office/officeart/2005/8/layout/cycle2"/>
    <dgm:cxn modelId="{57EB52AF-7C4F-470D-9441-D9EBD6650A9F}" type="presParOf" srcId="{0FA1DBF6-C1D7-4935-9165-B0226D0CD9BE}" destId="{E603514E-B57B-4D83-94D8-3ACF21C80D3F}" srcOrd="1" destOrd="0" presId="urn:microsoft.com/office/officeart/2005/8/layout/cycle2"/>
    <dgm:cxn modelId="{E5A5178E-86E6-49C0-A718-E83384550AC4}" type="presParOf" srcId="{E603514E-B57B-4D83-94D8-3ACF21C80D3F}" destId="{DBDC3963-48B8-428D-905D-34BB2D2E8F49}" srcOrd="0" destOrd="0" presId="urn:microsoft.com/office/officeart/2005/8/layout/cycle2"/>
    <dgm:cxn modelId="{8F3D9D84-C2BE-4E1B-8BDB-B60BC3D82348}" type="presParOf" srcId="{0FA1DBF6-C1D7-4935-9165-B0226D0CD9BE}" destId="{4D2EDAF7-67EC-4C9B-847F-97DD5FBBE290}" srcOrd="2" destOrd="0" presId="urn:microsoft.com/office/officeart/2005/8/layout/cycle2"/>
    <dgm:cxn modelId="{3F7D3B23-60FB-4A45-9BBA-0819EDB585F4}" type="presParOf" srcId="{0FA1DBF6-C1D7-4935-9165-B0226D0CD9BE}" destId="{C4144634-13B7-4262-B09A-BE924CD95AF4}" srcOrd="3" destOrd="0" presId="urn:microsoft.com/office/officeart/2005/8/layout/cycle2"/>
    <dgm:cxn modelId="{5C31AEC1-55F0-43BC-BD98-7E16FEE497A4}" type="presParOf" srcId="{C4144634-13B7-4262-B09A-BE924CD95AF4}" destId="{E7EB1BB4-0E97-4BFE-9530-5F9AD005C47B}" srcOrd="0" destOrd="0" presId="urn:microsoft.com/office/officeart/2005/8/layout/cycle2"/>
    <dgm:cxn modelId="{2F74DC0D-71D3-4D84-B1E3-C595B98383DD}" type="presParOf" srcId="{0FA1DBF6-C1D7-4935-9165-B0226D0CD9BE}" destId="{39311E30-EEDA-4697-AAD5-33161313F748}" srcOrd="4" destOrd="0" presId="urn:microsoft.com/office/officeart/2005/8/layout/cycle2"/>
    <dgm:cxn modelId="{A9AA6A6F-DB61-4AE7-B0E5-B13E4A0D2CCB}" type="presParOf" srcId="{0FA1DBF6-C1D7-4935-9165-B0226D0CD9BE}" destId="{6AD9174F-CAD6-4C61-9CD7-3E3076128EBC}" srcOrd="5" destOrd="0" presId="urn:microsoft.com/office/officeart/2005/8/layout/cycle2"/>
    <dgm:cxn modelId="{B913653D-A8BF-42AF-8DFD-1986FB3E0474}" type="presParOf" srcId="{6AD9174F-CAD6-4C61-9CD7-3E3076128EBC}" destId="{4D633FD2-160B-4826-9855-1C3AA0AE3992}" srcOrd="0" destOrd="0" presId="urn:microsoft.com/office/officeart/2005/8/layout/cycle2"/>
    <dgm:cxn modelId="{18257ABC-49AF-4159-A4EE-54AF96111AF1}" type="presParOf" srcId="{0FA1DBF6-C1D7-4935-9165-B0226D0CD9BE}" destId="{5AE38CE4-B24B-4CF3-A266-5BED35A280A2}" srcOrd="6" destOrd="0" presId="urn:microsoft.com/office/officeart/2005/8/layout/cycle2"/>
    <dgm:cxn modelId="{7332F988-CF04-48ED-BFB9-248903B0013F}" type="presParOf" srcId="{0FA1DBF6-C1D7-4935-9165-B0226D0CD9BE}" destId="{D495AED0-BF63-43BD-8C92-634FF035833A}" srcOrd="7" destOrd="0" presId="urn:microsoft.com/office/officeart/2005/8/layout/cycle2"/>
    <dgm:cxn modelId="{A15C603C-D9EE-47F8-BC0A-720C262D4774}" type="presParOf" srcId="{D495AED0-BF63-43BD-8C92-634FF035833A}" destId="{662B6E20-7BE2-4A92-9F72-A0C776103180}" srcOrd="0" destOrd="0" presId="urn:microsoft.com/office/officeart/2005/8/layout/cycle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8B2919-7A7D-48F8-AB34-F7F367242098}" type="doc">
      <dgm:prSet loTypeId="urn:microsoft.com/office/officeart/2005/8/layout/cycle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065E7B3-6E7E-48D8-A713-123866CCB8D6}">
      <dgm:prSet phldrT="[Текст]"/>
      <dgm:spPr/>
      <dgm:t>
        <a:bodyPr/>
        <a:lstStyle/>
        <a:p>
          <a:r>
            <a:rPr lang="en-US" dirty="0" smtClean="0"/>
            <a:t>FUTBOLCHI</a:t>
          </a:r>
          <a:endParaRPr lang="ru-RU" dirty="0"/>
        </a:p>
      </dgm:t>
    </dgm:pt>
    <dgm:pt modelId="{EC3355B7-D0B9-4A70-9F0B-5135ABA58F3B}" type="parTrans" cxnId="{33933719-EC93-4473-A7A0-A3CC50C254D2}">
      <dgm:prSet/>
      <dgm:spPr/>
      <dgm:t>
        <a:bodyPr/>
        <a:lstStyle/>
        <a:p>
          <a:endParaRPr lang="ru-RU"/>
        </a:p>
      </dgm:t>
    </dgm:pt>
    <dgm:pt modelId="{A3759649-BC9B-43B6-9C9A-0C3102A57B7C}" type="sibTrans" cxnId="{33933719-EC93-4473-A7A0-A3CC50C254D2}">
      <dgm:prSet/>
      <dgm:spPr/>
      <dgm:t>
        <a:bodyPr/>
        <a:lstStyle/>
        <a:p>
          <a:endParaRPr lang="ru-RU"/>
        </a:p>
      </dgm:t>
    </dgm:pt>
    <dgm:pt modelId="{B15C0D13-14D8-43AA-95A2-FD6A9E141133}">
      <dgm:prSet phldrT="[Текст]"/>
      <dgm:spPr/>
      <dgm:t>
        <a:bodyPr/>
        <a:lstStyle/>
        <a:p>
          <a:r>
            <a:rPr lang="en-US" dirty="0" smtClean="0"/>
            <a:t>ISTAK</a:t>
          </a:r>
          <a:endParaRPr lang="ru-RU" dirty="0"/>
        </a:p>
      </dgm:t>
    </dgm:pt>
    <dgm:pt modelId="{04D35425-DFDA-4248-AE34-3C534FBF8A7A}" type="parTrans" cxnId="{9FD6DD1E-5488-404C-9729-2B40BCCA7077}">
      <dgm:prSet/>
      <dgm:spPr/>
      <dgm:t>
        <a:bodyPr/>
        <a:lstStyle/>
        <a:p>
          <a:endParaRPr lang="ru-RU"/>
        </a:p>
      </dgm:t>
    </dgm:pt>
    <dgm:pt modelId="{1174034B-45E1-4AB3-8379-919A76EEED15}" type="sibTrans" cxnId="{9FD6DD1E-5488-404C-9729-2B40BCCA7077}">
      <dgm:prSet/>
      <dgm:spPr/>
      <dgm:t>
        <a:bodyPr/>
        <a:lstStyle/>
        <a:p>
          <a:endParaRPr lang="ru-RU"/>
        </a:p>
      </dgm:t>
    </dgm:pt>
    <dgm:pt modelId="{7BA969C2-BAA5-4309-BF2F-E1F155D39935}">
      <dgm:prSet phldrT="[Текст]"/>
      <dgm:spPr/>
      <dgm:t>
        <a:bodyPr/>
        <a:lstStyle/>
        <a:p>
          <a:r>
            <a:rPr lang="en-US" dirty="0" smtClean="0"/>
            <a:t>KASBDOSH</a:t>
          </a:r>
          <a:endParaRPr lang="ru-RU" dirty="0"/>
        </a:p>
      </dgm:t>
    </dgm:pt>
    <dgm:pt modelId="{BCE1E47E-CC7F-47D5-8FE9-77218EB1A04C}" type="parTrans" cxnId="{E7C94A41-0072-4451-A5F1-5146C43DBBBF}">
      <dgm:prSet/>
      <dgm:spPr/>
      <dgm:t>
        <a:bodyPr/>
        <a:lstStyle/>
        <a:p>
          <a:endParaRPr lang="ru-RU"/>
        </a:p>
      </dgm:t>
    </dgm:pt>
    <dgm:pt modelId="{79C000DB-95B2-4438-8394-8E427608CF4D}" type="sibTrans" cxnId="{E7C94A41-0072-4451-A5F1-5146C43DBBBF}">
      <dgm:prSet/>
      <dgm:spPr/>
      <dgm:t>
        <a:bodyPr/>
        <a:lstStyle/>
        <a:p>
          <a:endParaRPr lang="ru-RU"/>
        </a:p>
      </dgm:t>
    </dgm:pt>
    <dgm:pt modelId="{8F7F3B8A-7E31-4863-8F6D-8D4D72A597E9}">
      <dgm:prSet phldrT="[Текст]"/>
      <dgm:spPr/>
      <dgm:t>
        <a:bodyPr/>
        <a:lstStyle/>
        <a:p>
          <a:r>
            <a:rPr lang="en-US" dirty="0" smtClean="0"/>
            <a:t>SHOLIZOR</a:t>
          </a:r>
          <a:endParaRPr lang="ru-RU" dirty="0"/>
        </a:p>
      </dgm:t>
    </dgm:pt>
    <dgm:pt modelId="{828BADDF-DAE3-414A-9CD6-D650F046E59A}" type="parTrans" cxnId="{310C8E7C-74DB-404B-A71A-CACF7BC86A5B}">
      <dgm:prSet/>
      <dgm:spPr/>
      <dgm:t>
        <a:bodyPr/>
        <a:lstStyle/>
        <a:p>
          <a:endParaRPr lang="ru-RU"/>
        </a:p>
      </dgm:t>
    </dgm:pt>
    <dgm:pt modelId="{270191D4-FDF1-4C98-A226-6D1979E6EA0A}" type="sibTrans" cxnId="{310C8E7C-74DB-404B-A71A-CACF7BC86A5B}">
      <dgm:prSet/>
      <dgm:spPr/>
      <dgm:t>
        <a:bodyPr/>
        <a:lstStyle/>
        <a:p>
          <a:endParaRPr lang="ru-RU"/>
        </a:p>
      </dgm:t>
    </dgm:pt>
    <dgm:pt modelId="{14CB109D-023E-4C63-AA40-3077396D064D}" type="pres">
      <dgm:prSet presAssocID="{1C8B2919-7A7D-48F8-AB34-F7F36724209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FBDEED-4A51-4777-9B92-64A632B381A3}" type="pres">
      <dgm:prSet presAssocID="{6065E7B3-6E7E-48D8-A713-123866CCB8D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0A5DF2-1D72-4054-903C-038DFEFE1F44}" type="pres">
      <dgm:prSet presAssocID="{6065E7B3-6E7E-48D8-A713-123866CCB8D6}" presName="spNode" presStyleCnt="0"/>
      <dgm:spPr/>
    </dgm:pt>
    <dgm:pt modelId="{99D175E0-F47D-4169-92E3-86BA5593C9A9}" type="pres">
      <dgm:prSet presAssocID="{A3759649-BC9B-43B6-9C9A-0C3102A57B7C}" presName="sibTrans" presStyleLbl="sibTrans1D1" presStyleIdx="0" presStyleCnt="4"/>
      <dgm:spPr/>
      <dgm:t>
        <a:bodyPr/>
        <a:lstStyle/>
        <a:p>
          <a:endParaRPr lang="ru-RU"/>
        </a:p>
      </dgm:t>
    </dgm:pt>
    <dgm:pt modelId="{4BBE332A-1500-4EF9-A4AE-0F464BA8A516}" type="pres">
      <dgm:prSet presAssocID="{B15C0D13-14D8-43AA-95A2-FD6A9E14113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FB5A40-B6B4-4900-A08C-A9B071D1AA5C}" type="pres">
      <dgm:prSet presAssocID="{B15C0D13-14D8-43AA-95A2-FD6A9E141133}" presName="spNode" presStyleCnt="0"/>
      <dgm:spPr/>
    </dgm:pt>
    <dgm:pt modelId="{E4FB7AB9-22F4-4A5D-B1D4-0CEDACBC70B5}" type="pres">
      <dgm:prSet presAssocID="{1174034B-45E1-4AB3-8379-919A76EEED15}" presName="sibTrans" presStyleLbl="sibTrans1D1" presStyleIdx="1" presStyleCnt="4"/>
      <dgm:spPr/>
      <dgm:t>
        <a:bodyPr/>
        <a:lstStyle/>
        <a:p>
          <a:endParaRPr lang="ru-RU"/>
        </a:p>
      </dgm:t>
    </dgm:pt>
    <dgm:pt modelId="{06C7C93D-DE7A-49ED-8E59-C63CD7131EC6}" type="pres">
      <dgm:prSet presAssocID="{7BA969C2-BAA5-4309-BF2F-E1F155D3993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ED11E7-7007-4CC0-9C5D-484D7EB39D44}" type="pres">
      <dgm:prSet presAssocID="{7BA969C2-BAA5-4309-BF2F-E1F155D39935}" presName="spNode" presStyleCnt="0"/>
      <dgm:spPr/>
    </dgm:pt>
    <dgm:pt modelId="{F610F81C-AA2B-4763-A0BE-F53A1C3C34B3}" type="pres">
      <dgm:prSet presAssocID="{79C000DB-95B2-4438-8394-8E427608CF4D}" presName="sibTrans" presStyleLbl="sibTrans1D1" presStyleIdx="2" presStyleCnt="4"/>
      <dgm:spPr/>
      <dgm:t>
        <a:bodyPr/>
        <a:lstStyle/>
        <a:p>
          <a:endParaRPr lang="ru-RU"/>
        </a:p>
      </dgm:t>
    </dgm:pt>
    <dgm:pt modelId="{7D210D33-1AE4-4C4D-B23C-BEFA879685C1}" type="pres">
      <dgm:prSet presAssocID="{8F7F3B8A-7E31-4863-8F6D-8D4D72A597E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28C52-1F73-4E6E-9AC5-663F81343DB0}" type="pres">
      <dgm:prSet presAssocID="{8F7F3B8A-7E31-4863-8F6D-8D4D72A597E9}" presName="spNode" presStyleCnt="0"/>
      <dgm:spPr/>
    </dgm:pt>
    <dgm:pt modelId="{7DC342B6-8FEF-4D3F-880C-4DEE2C94F025}" type="pres">
      <dgm:prSet presAssocID="{270191D4-FDF1-4C98-A226-6D1979E6EA0A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8D40B4FD-341E-4DED-87DC-02F553A1B340}" type="presOf" srcId="{270191D4-FDF1-4C98-A226-6D1979E6EA0A}" destId="{7DC342B6-8FEF-4D3F-880C-4DEE2C94F025}" srcOrd="0" destOrd="0" presId="urn:microsoft.com/office/officeart/2005/8/layout/cycle5"/>
    <dgm:cxn modelId="{7CD22410-CBF2-47F0-ADBE-0C736238C821}" type="presOf" srcId="{1C8B2919-7A7D-48F8-AB34-F7F367242098}" destId="{14CB109D-023E-4C63-AA40-3077396D064D}" srcOrd="0" destOrd="0" presId="urn:microsoft.com/office/officeart/2005/8/layout/cycle5"/>
    <dgm:cxn modelId="{310C8E7C-74DB-404B-A71A-CACF7BC86A5B}" srcId="{1C8B2919-7A7D-48F8-AB34-F7F367242098}" destId="{8F7F3B8A-7E31-4863-8F6D-8D4D72A597E9}" srcOrd="3" destOrd="0" parTransId="{828BADDF-DAE3-414A-9CD6-D650F046E59A}" sibTransId="{270191D4-FDF1-4C98-A226-6D1979E6EA0A}"/>
    <dgm:cxn modelId="{B4103AA3-106A-475D-AB5C-2F75D463A998}" type="presOf" srcId="{1174034B-45E1-4AB3-8379-919A76EEED15}" destId="{E4FB7AB9-22F4-4A5D-B1D4-0CEDACBC70B5}" srcOrd="0" destOrd="0" presId="urn:microsoft.com/office/officeart/2005/8/layout/cycle5"/>
    <dgm:cxn modelId="{E7C94A41-0072-4451-A5F1-5146C43DBBBF}" srcId="{1C8B2919-7A7D-48F8-AB34-F7F367242098}" destId="{7BA969C2-BAA5-4309-BF2F-E1F155D39935}" srcOrd="2" destOrd="0" parTransId="{BCE1E47E-CC7F-47D5-8FE9-77218EB1A04C}" sibTransId="{79C000DB-95B2-4438-8394-8E427608CF4D}"/>
    <dgm:cxn modelId="{256B0030-C235-4AF7-93FC-B24578F0587E}" type="presOf" srcId="{B15C0D13-14D8-43AA-95A2-FD6A9E141133}" destId="{4BBE332A-1500-4EF9-A4AE-0F464BA8A516}" srcOrd="0" destOrd="0" presId="urn:microsoft.com/office/officeart/2005/8/layout/cycle5"/>
    <dgm:cxn modelId="{CE013E78-C9A6-4A6B-B55F-61A76D42A402}" type="presOf" srcId="{6065E7B3-6E7E-48D8-A713-123866CCB8D6}" destId="{C2FBDEED-4A51-4777-9B92-64A632B381A3}" srcOrd="0" destOrd="0" presId="urn:microsoft.com/office/officeart/2005/8/layout/cycle5"/>
    <dgm:cxn modelId="{921CF561-1A5D-467E-848C-701C232E7C60}" type="presOf" srcId="{7BA969C2-BAA5-4309-BF2F-E1F155D39935}" destId="{06C7C93D-DE7A-49ED-8E59-C63CD7131EC6}" srcOrd="0" destOrd="0" presId="urn:microsoft.com/office/officeart/2005/8/layout/cycle5"/>
    <dgm:cxn modelId="{9FD6DD1E-5488-404C-9729-2B40BCCA7077}" srcId="{1C8B2919-7A7D-48F8-AB34-F7F367242098}" destId="{B15C0D13-14D8-43AA-95A2-FD6A9E141133}" srcOrd="1" destOrd="0" parTransId="{04D35425-DFDA-4248-AE34-3C534FBF8A7A}" sibTransId="{1174034B-45E1-4AB3-8379-919A76EEED15}"/>
    <dgm:cxn modelId="{0275E0BD-9006-45B0-8E1D-275ABFC29655}" type="presOf" srcId="{A3759649-BC9B-43B6-9C9A-0C3102A57B7C}" destId="{99D175E0-F47D-4169-92E3-86BA5593C9A9}" srcOrd="0" destOrd="0" presId="urn:microsoft.com/office/officeart/2005/8/layout/cycle5"/>
    <dgm:cxn modelId="{33933719-EC93-4473-A7A0-A3CC50C254D2}" srcId="{1C8B2919-7A7D-48F8-AB34-F7F367242098}" destId="{6065E7B3-6E7E-48D8-A713-123866CCB8D6}" srcOrd="0" destOrd="0" parTransId="{EC3355B7-D0B9-4A70-9F0B-5135ABA58F3B}" sibTransId="{A3759649-BC9B-43B6-9C9A-0C3102A57B7C}"/>
    <dgm:cxn modelId="{C050CB0C-64B0-4016-AE34-89C3C735133F}" type="presOf" srcId="{8F7F3B8A-7E31-4863-8F6D-8D4D72A597E9}" destId="{7D210D33-1AE4-4C4D-B23C-BEFA879685C1}" srcOrd="0" destOrd="0" presId="urn:microsoft.com/office/officeart/2005/8/layout/cycle5"/>
    <dgm:cxn modelId="{F4C2DDE1-6058-4931-AE03-1EA70DF69925}" type="presOf" srcId="{79C000DB-95B2-4438-8394-8E427608CF4D}" destId="{F610F81C-AA2B-4763-A0BE-F53A1C3C34B3}" srcOrd="0" destOrd="0" presId="urn:microsoft.com/office/officeart/2005/8/layout/cycle5"/>
    <dgm:cxn modelId="{0F50E66A-4C18-4ED6-91A9-7AE4F3939CD0}" type="presParOf" srcId="{14CB109D-023E-4C63-AA40-3077396D064D}" destId="{C2FBDEED-4A51-4777-9B92-64A632B381A3}" srcOrd="0" destOrd="0" presId="urn:microsoft.com/office/officeart/2005/8/layout/cycle5"/>
    <dgm:cxn modelId="{2CFA6E8D-DBDA-4842-A5C8-3699C16E2831}" type="presParOf" srcId="{14CB109D-023E-4C63-AA40-3077396D064D}" destId="{DD0A5DF2-1D72-4054-903C-038DFEFE1F44}" srcOrd="1" destOrd="0" presId="urn:microsoft.com/office/officeart/2005/8/layout/cycle5"/>
    <dgm:cxn modelId="{4D2BF4A2-0024-4DE7-B833-0B6733FCCC65}" type="presParOf" srcId="{14CB109D-023E-4C63-AA40-3077396D064D}" destId="{99D175E0-F47D-4169-92E3-86BA5593C9A9}" srcOrd="2" destOrd="0" presId="urn:microsoft.com/office/officeart/2005/8/layout/cycle5"/>
    <dgm:cxn modelId="{59F6B39A-1017-4332-B106-453464887F2B}" type="presParOf" srcId="{14CB109D-023E-4C63-AA40-3077396D064D}" destId="{4BBE332A-1500-4EF9-A4AE-0F464BA8A516}" srcOrd="3" destOrd="0" presId="urn:microsoft.com/office/officeart/2005/8/layout/cycle5"/>
    <dgm:cxn modelId="{0F1AD32B-F29A-4618-8CC9-8DDFD55121CA}" type="presParOf" srcId="{14CB109D-023E-4C63-AA40-3077396D064D}" destId="{37FB5A40-B6B4-4900-A08C-A9B071D1AA5C}" srcOrd="4" destOrd="0" presId="urn:microsoft.com/office/officeart/2005/8/layout/cycle5"/>
    <dgm:cxn modelId="{A4BC7B10-631D-4E42-BA05-885DCB2A0D04}" type="presParOf" srcId="{14CB109D-023E-4C63-AA40-3077396D064D}" destId="{E4FB7AB9-22F4-4A5D-B1D4-0CEDACBC70B5}" srcOrd="5" destOrd="0" presId="urn:microsoft.com/office/officeart/2005/8/layout/cycle5"/>
    <dgm:cxn modelId="{16BE188D-0DD1-41CC-9C37-B28923FF1250}" type="presParOf" srcId="{14CB109D-023E-4C63-AA40-3077396D064D}" destId="{06C7C93D-DE7A-49ED-8E59-C63CD7131EC6}" srcOrd="6" destOrd="0" presId="urn:microsoft.com/office/officeart/2005/8/layout/cycle5"/>
    <dgm:cxn modelId="{C8E6AE11-D435-42E7-8962-54625C9AC2F7}" type="presParOf" srcId="{14CB109D-023E-4C63-AA40-3077396D064D}" destId="{91ED11E7-7007-4CC0-9C5D-484D7EB39D44}" srcOrd="7" destOrd="0" presId="urn:microsoft.com/office/officeart/2005/8/layout/cycle5"/>
    <dgm:cxn modelId="{9B270E1A-EB63-425C-9096-F1F27DC75F9F}" type="presParOf" srcId="{14CB109D-023E-4C63-AA40-3077396D064D}" destId="{F610F81C-AA2B-4763-A0BE-F53A1C3C34B3}" srcOrd="8" destOrd="0" presId="urn:microsoft.com/office/officeart/2005/8/layout/cycle5"/>
    <dgm:cxn modelId="{D0B4DB0C-23D4-40A4-BBD3-863521030AE3}" type="presParOf" srcId="{14CB109D-023E-4C63-AA40-3077396D064D}" destId="{7D210D33-1AE4-4C4D-B23C-BEFA879685C1}" srcOrd="9" destOrd="0" presId="urn:microsoft.com/office/officeart/2005/8/layout/cycle5"/>
    <dgm:cxn modelId="{1D19BB1E-B0CC-4748-A2C5-1977CA7F7A3F}" type="presParOf" srcId="{14CB109D-023E-4C63-AA40-3077396D064D}" destId="{BDF28C52-1F73-4E6E-9AC5-663F81343DB0}" srcOrd="10" destOrd="0" presId="urn:microsoft.com/office/officeart/2005/8/layout/cycle5"/>
    <dgm:cxn modelId="{F373CE43-731D-4CE1-9955-1C272D807A05}" type="presParOf" srcId="{14CB109D-023E-4C63-AA40-3077396D064D}" destId="{7DC342B6-8FEF-4D3F-880C-4DEE2C94F025}" srcOrd="11" destOrd="0" presId="urn:microsoft.com/office/officeart/2005/8/layout/cycle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6F1D12-13D0-4640-9828-96FEE2A2234B}" type="doc">
      <dgm:prSet loTypeId="urn:microsoft.com/office/officeart/2005/8/layout/radial1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827916C-EAF9-4172-8F09-E075D8512A83}">
      <dgm:prSet phldrT="[Текст]"/>
      <dgm:spPr/>
      <dgm:t>
        <a:bodyPr/>
        <a:lstStyle/>
        <a:p>
          <a:r>
            <a:rPr lang="en-US" b="1" dirty="0" smtClean="0"/>
            <a:t>OT YASOVCHI QO’SHIMCHALAR</a:t>
          </a:r>
          <a:endParaRPr lang="ru-RU" dirty="0"/>
        </a:p>
      </dgm:t>
    </dgm:pt>
    <dgm:pt modelId="{E2007D11-D912-4235-A215-D0C6DFB91AD5}" type="parTrans" cxnId="{239E924B-4A92-4405-B5DE-8706A2A0018A}">
      <dgm:prSet/>
      <dgm:spPr/>
      <dgm:t>
        <a:bodyPr/>
        <a:lstStyle/>
        <a:p>
          <a:endParaRPr lang="ru-RU"/>
        </a:p>
      </dgm:t>
    </dgm:pt>
    <dgm:pt modelId="{229D1A9B-BFA0-4B10-8E19-48B2A52D340C}" type="sibTrans" cxnId="{239E924B-4A92-4405-B5DE-8706A2A0018A}">
      <dgm:prSet/>
      <dgm:spPr/>
      <dgm:t>
        <a:bodyPr/>
        <a:lstStyle/>
        <a:p>
          <a:endParaRPr lang="ru-RU"/>
        </a:p>
      </dgm:t>
    </dgm:pt>
    <dgm:pt modelId="{072E58BB-4980-40F9-A18D-D28199003AA6}">
      <dgm:prSet phldrT="[Текст]"/>
      <dgm:spPr/>
      <dgm:t>
        <a:bodyPr/>
        <a:lstStyle/>
        <a:p>
          <a:r>
            <a:rPr lang="en-US" dirty="0" smtClean="0"/>
            <a:t>-CHI</a:t>
          </a:r>
          <a:endParaRPr lang="ru-RU" dirty="0"/>
        </a:p>
      </dgm:t>
    </dgm:pt>
    <dgm:pt modelId="{D8331C6C-2129-41DE-880D-C99147CC4C42}" type="parTrans" cxnId="{BDF1C859-64FC-4CC5-B6F9-A6DD58B68286}">
      <dgm:prSet/>
      <dgm:spPr/>
      <dgm:t>
        <a:bodyPr/>
        <a:lstStyle/>
        <a:p>
          <a:endParaRPr lang="ru-RU"/>
        </a:p>
      </dgm:t>
    </dgm:pt>
    <dgm:pt modelId="{021F3E6B-70B3-446D-8BE8-DA3D5E3DA7EF}" type="sibTrans" cxnId="{BDF1C859-64FC-4CC5-B6F9-A6DD58B68286}">
      <dgm:prSet/>
      <dgm:spPr/>
      <dgm:t>
        <a:bodyPr/>
        <a:lstStyle/>
        <a:p>
          <a:endParaRPr lang="ru-RU"/>
        </a:p>
      </dgm:t>
    </dgm:pt>
    <dgm:pt modelId="{AD832044-E807-435E-B6A7-AF72FCB7CE1F}">
      <dgm:prSet phldrT="[Текст]"/>
      <dgm:spPr/>
      <dgm:t>
        <a:bodyPr/>
        <a:lstStyle/>
        <a:p>
          <a:r>
            <a:rPr lang="en-US" dirty="0" smtClean="0"/>
            <a:t>-ZOR</a:t>
          </a:r>
          <a:endParaRPr lang="ru-RU" dirty="0"/>
        </a:p>
      </dgm:t>
    </dgm:pt>
    <dgm:pt modelId="{832BEABA-2A63-4DE9-997A-10E415A1A975}" type="parTrans" cxnId="{25DB21EC-3BCF-4771-A709-8E002C8E00D9}">
      <dgm:prSet/>
      <dgm:spPr/>
      <dgm:t>
        <a:bodyPr/>
        <a:lstStyle/>
        <a:p>
          <a:endParaRPr lang="ru-RU"/>
        </a:p>
      </dgm:t>
    </dgm:pt>
    <dgm:pt modelId="{41DBDF81-E36A-4E9B-8BDF-631711821837}" type="sibTrans" cxnId="{25DB21EC-3BCF-4771-A709-8E002C8E00D9}">
      <dgm:prSet/>
      <dgm:spPr/>
      <dgm:t>
        <a:bodyPr/>
        <a:lstStyle/>
        <a:p>
          <a:endParaRPr lang="ru-RU"/>
        </a:p>
      </dgm:t>
    </dgm:pt>
    <dgm:pt modelId="{D894C8F6-059B-4CE1-A3A6-48C4032E3FFE}">
      <dgm:prSet phldrT="[Текст]"/>
      <dgm:spPr/>
      <dgm:t>
        <a:bodyPr/>
        <a:lstStyle/>
        <a:p>
          <a:r>
            <a:rPr lang="en-US" dirty="0" smtClean="0"/>
            <a:t>-K</a:t>
          </a:r>
          <a:endParaRPr lang="ru-RU" dirty="0"/>
        </a:p>
      </dgm:t>
    </dgm:pt>
    <dgm:pt modelId="{390252B9-5C57-4552-BA9A-D2036B2EB33E}" type="parTrans" cxnId="{36AF71C8-4F73-4AB4-A165-B74C3EED4EDD}">
      <dgm:prSet/>
      <dgm:spPr/>
      <dgm:t>
        <a:bodyPr/>
        <a:lstStyle/>
        <a:p>
          <a:endParaRPr lang="ru-RU"/>
        </a:p>
      </dgm:t>
    </dgm:pt>
    <dgm:pt modelId="{9DB3CB8A-F141-4558-9387-C388B70C4848}" type="sibTrans" cxnId="{36AF71C8-4F73-4AB4-A165-B74C3EED4EDD}">
      <dgm:prSet/>
      <dgm:spPr/>
      <dgm:t>
        <a:bodyPr/>
        <a:lstStyle/>
        <a:p>
          <a:endParaRPr lang="ru-RU"/>
        </a:p>
      </dgm:t>
    </dgm:pt>
    <dgm:pt modelId="{FD846DFA-3105-4F3B-940A-7868EC58229A}">
      <dgm:prSet phldrT="[Текст]"/>
      <dgm:spPr/>
      <dgm:t>
        <a:bodyPr/>
        <a:lstStyle/>
        <a:p>
          <a:r>
            <a:rPr lang="en-US" dirty="0" smtClean="0"/>
            <a:t>-Q</a:t>
          </a:r>
          <a:endParaRPr lang="ru-RU" dirty="0"/>
        </a:p>
      </dgm:t>
    </dgm:pt>
    <dgm:pt modelId="{768A3B5F-6DDF-4AC1-BDD4-DBDED13035B7}" type="parTrans" cxnId="{F145764F-C9C3-4373-B327-300305D7CC26}">
      <dgm:prSet/>
      <dgm:spPr/>
      <dgm:t>
        <a:bodyPr/>
        <a:lstStyle/>
        <a:p>
          <a:endParaRPr lang="ru-RU"/>
        </a:p>
      </dgm:t>
    </dgm:pt>
    <dgm:pt modelId="{E4F41322-A17F-45AE-AA2B-0D2FA83F2B2D}" type="sibTrans" cxnId="{F145764F-C9C3-4373-B327-300305D7CC26}">
      <dgm:prSet/>
      <dgm:spPr/>
      <dgm:t>
        <a:bodyPr/>
        <a:lstStyle/>
        <a:p>
          <a:endParaRPr lang="ru-RU"/>
        </a:p>
      </dgm:t>
    </dgm:pt>
    <dgm:pt modelId="{9E834798-9F64-4831-B8E0-49B8C8404319}">
      <dgm:prSet phldrT="[Текст]" custT="1"/>
      <dgm:spPr/>
      <dgm:t>
        <a:bodyPr/>
        <a:lstStyle/>
        <a:p>
          <a:r>
            <a:rPr lang="en-US" sz="3200" dirty="0" smtClean="0"/>
            <a:t>-DOSH</a:t>
          </a:r>
          <a:endParaRPr lang="ru-RU" sz="3200" dirty="0"/>
        </a:p>
      </dgm:t>
    </dgm:pt>
    <dgm:pt modelId="{EFA7DAD3-BC53-4896-AAEF-82C00005C16F}" type="parTrans" cxnId="{1B1DA6DF-0411-4CEE-B06B-D2BC3249F8E9}">
      <dgm:prSet/>
      <dgm:spPr/>
      <dgm:t>
        <a:bodyPr/>
        <a:lstStyle/>
        <a:p>
          <a:endParaRPr lang="ru-RU"/>
        </a:p>
      </dgm:t>
    </dgm:pt>
    <dgm:pt modelId="{4A266914-14F0-4E0C-A1CC-E2A2DE347E01}" type="sibTrans" cxnId="{1B1DA6DF-0411-4CEE-B06B-D2BC3249F8E9}">
      <dgm:prSet/>
      <dgm:spPr/>
      <dgm:t>
        <a:bodyPr/>
        <a:lstStyle/>
        <a:p>
          <a:endParaRPr lang="ru-RU"/>
        </a:p>
      </dgm:t>
    </dgm:pt>
    <dgm:pt modelId="{C311D393-561F-422F-A2A6-D8EF0C587935}">
      <dgm:prSet phldrT="[Текст]"/>
      <dgm:spPr/>
      <dgm:t>
        <a:bodyPr/>
        <a:lstStyle/>
        <a:p>
          <a:r>
            <a:rPr lang="en-US" dirty="0" smtClean="0"/>
            <a:t>-KOR</a:t>
          </a:r>
          <a:endParaRPr lang="ru-RU" dirty="0"/>
        </a:p>
      </dgm:t>
    </dgm:pt>
    <dgm:pt modelId="{C4DEF6C2-4C51-4A0B-B58D-BB64C64F94B5}" type="parTrans" cxnId="{D18B2B16-8B66-4AA0-874D-1166AF216E7B}">
      <dgm:prSet/>
      <dgm:spPr/>
      <dgm:t>
        <a:bodyPr/>
        <a:lstStyle/>
        <a:p>
          <a:endParaRPr lang="ru-RU"/>
        </a:p>
      </dgm:t>
    </dgm:pt>
    <dgm:pt modelId="{FD7152C0-8195-4267-80BA-3B8F0D9BE02A}" type="sibTrans" cxnId="{D18B2B16-8B66-4AA0-874D-1166AF216E7B}">
      <dgm:prSet/>
      <dgm:spPr/>
      <dgm:t>
        <a:bodyPr/>
        <a:lstStyle/>
        <a:p>
          <a:endParaRPr lang="ru-RU"/>
        </a:p>
      </dgm:t>
    </dgm:pt>
    <dgm:pt modelId="{8F6BE978-205B-458A-A2D0-E115DF079611}" type="pres">
      <dgm:prSet presAssocID="{876F1D12-13D0-4640-9828-96FEE2A2234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77A701-CD8B-4594-81A3-AF1EE9E6D72F}" type="pres">
      <dgm:prSet presAssocID="{9827916C-EAF9-4172-8F09-E075D8512A83}" presName="centerShape" presStyleLbl="node0" presStyleIdx="0" presStyleCnt="1"/>
      <dgm:spPr/>
      <dgm:t>
        <a:bodyPr/>
        <a:lstStyle/>
        <a:p>
          <a:endParaRPr lang="ru-RU"/>
        </a:p>
      </dgm:t>
    </dgm:pt>
    <dgm:pt modelId="{D92890C0-DB47-4647-A506-7EB3CED3544E}" type="pres">
      <dgm:prSet presAssocID="{D8331C6C-2129-41DE-880D-C99147CC4C42}" presName="Name9" presStyleLbl="parChTrans1D2" presStyleIdx="0" presStyleCnt="6"/>
      <dgm:spPr/>
      <dgm:t>
        <a:bodyPr/>
        <a:lstStyle/>
        <a:p>
          <a:endParaRPr lang="ru-RU"/>
        </a:p>
      </dgm:t>
    </dgm:pt>
    <dgm:pt modelId="{DD235DAA-F7ED-4786-98F5-C32ABF4A074A}" type="pres">
      <dgm:prSet presAssocID="{D8331C6C-2129-41DE-880D-C99147CC4C42}" presName="connTx" presStyleLbl="parChTrans1D2" presStyleIdx="0" presStyleCnt="6"/>
      <dgm:spPr/>
      <dgm:t>
        <a:bodyPr/>
        <a:lstStyle/>
        <a:p>
          <a:endParaRPr lang="ru-RU"/>
        </a:p>
      </dgm:t>
    </dgm:pt>
    <dgm:pt modelId="{BF9762BE-EF9E-4682-89C9-02E2D926FB92}" type="pres">
      <dgm:prSet presAssocID="{072E58BB-4980-40F9-A18D-D28199003AA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5F763C-3ADE-4C6F-BDD9-15383362B2CB}" type="pres">
      <dgm:prSet presAssocID="{C4DEF6C2-4C51-4A0B-B58D-BB64C64F94B5}" presName="Name9" presStyleLbl="parChTrans1D2" presStyleIdx="1" presStyleCnt="6"/>
      <dgm:spPr/>
      <dgm:t>
        <a:bodyPr/>
        <a:lstStyle/>
        <a:p>
          <a:endParaRPr lang="ru-RU"/>
        </a:p>
      </dgm:t>
    </dgm:pt>
    <dgm:pt modelId="{B5568B07-143F-4280-BC6D-AAC606D59183}" type="pres">
      <dgm:prSet presAssocID="{C4DEF6C2-4C51-4A0B-B58D-BB64C64F94B5}" presName="connTx" presStyleLbl="parChTrans1D2" presStyleIdx="1" presStyleCnt="6"/>
      <dgm:spPr/>
      <dgm:t>
        <a:bodyPr/>
        <a:lstStyle/>
        <a:p>
          <a:endParaRPr lang="ru-RU"/>
        </a:p>
      </dgm:t>
    </dgm:pt>
    <dgm:pt modelId="{7062E762-0A92-49E7-AA07-7D11C7A361BF}" type="pres">
      <dgm:prSet presAssocID="{C311D393-561F-422F-A2A6-D8EF0C587935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481FB-EC34-491A-BA42-13C9F5F321DE}" type="pres">
      <dgm:prSet presAssocID="{EFA7DAD3-BC53-4896-AAEF-82C00005C16F}" presName="Name9" presStyleLbl="parChTrans1D2" presStyleIdx="2" presStyleCnt="6"/>
      <dgm:spPr/>
      <dgm:t>
        <a:bodyPr/>
        <a:lstStyle/>
        <a:p>
          <a:endParaRPr lang="ru-RU"/>
        </a:p>
      </dgm:t>
    </dgm:pt>
    <dgm:pt modelId="{C9A61EA6-1424-4FCA-BA5D-A83F9B32699C}" type="pres">
      <dgm:prSet presAssocID="{EFA7DAD3-BC53-4896-AAEF-82C00005C16F}" presName="connTx" presStyleLbl="parChTrans1D2" presStyleIdx="2" presStyleCnt="6"/>
      <dgm:spPr/>
      <dgm:t>
        <a:bodyPr/>
        <a:lstStyle/>
        <a:p>
          <a:endParaRPr lang="ru-RU"/>
        </a:p>
      </dgm:t>
    </dgm:pt>
    <dgm:pt modelId="{0AD57BE6-803A-49B0-A4B2-BDE0FD9E4743}" type="pres">
      <dgm:prSet presAssocID="{9E834798-9F64-4831-B8E0-49B8C840431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08D98F-15AA-48AB-BC8F-DB2ADD446F17}" type="pres">
      <dgm:prSet presAssocID="{832BEABA-2A63-4DE9-997A-10E415A1A975}" presName="Name9" presStyleLbl="parChTrans1D2" presStyleIdx="3" presStyleCnt="6"/>
      <dgm:spPr/>
      <dgm:t>
        <a:bodyPr/>
        <a:lstStyle/>
        <a:p>
          <a:endParaRPr lang="ru-RU"/>
        </a:p>
      </dgm:t>
    </dgm:pt>
    <dgm:pt modelId="{8A1231E7-F0DB-4F38-A502-768501B2DF50}" type="pres">
      <dgm:prSet presAssocID="{832BEABA-2A63-4DE9-997A-10E415A1A975}" presName="connTx" presStyleLbl="parChTrans1D2" presStyleIdx="3" presStyleCnt="6"/>
      <dgm:spPr/>
      <dgm:t>
        <a:bodyPr/>
        <a:lstStyle/>
        <a:p>
          <a:endParaRPr lang="ru-RU"/>
        </a:p>
      </dgm:t>
    </dgm:pt>
    <dgm:pt modelId="{44F610FD-8E93-49C6-B931-E0287E4F37EE}" type="pres">
      <dgm:prSet presAssocID="{AD832044-E807-435E-B6A7-AF72FCB7CE1F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FB3E0-03DB-4F4E-9CB8-E13C09DF1315}" type="pres">
      <dgm:prSet presAssocID="{390252B9-5C57-4552-BA9A-D2036B2EB33E}" presName="Name9" presStyleLbl="parChTrans1D2" presStyleIdx="4" presStyleCnt="6"/>
      <dgm:spPr/>
      <dgm:t>
        <a:bodyPr/>
        <a:lstStyle/>
        <a:p>
          <a:endParaRPr lang="ru-RU"/>
        </a:p>
      </dgm:t>
    </dgm:pt>
    <dgm:pt modelId="{564FE82A-0FB5-4BB4-8D18-8A8F9A8C29BD}" type="pres">
      <dgm:prSet presAssocID="{390252B9-5C57-4552-BA9A-D2036B2EB33E}" presName="connTx" presStyleLbl="parChTrans1D2" presStyleIdx="4" presStyleCnt="6"/>
      <dgm:spPr/>
      <dgm:t>
        <a:bodyPr/>
        <a:lstStyle/>
        <a:p>
          <a:endParaRPr lang="ru-RU"/>
        </a:p>
      </dgm:t>
    </dgm:pt>
    <dgm:pt modelId="{8CDD8D4C-F8BF-4FBD-935B-C1628585A86E}" type="pres">
      <dgm:prSet presAssocID="{D894C8F6-059B-4CE1-A3A6-48C4032E3FF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AA7E01-19D0-41F7-8C98-9380448D7626}" type="pres">
      <dgm:prSet presAssocID="{768A3B5F-6DDF-4AC1-BDD4-DBDED13035B7}" presName="Name9" presStyleLbl="parChTrans1D2" presStyleIdx="5" presStyleCnt="6"/>
      <dgm:spPr/>
      <dgm:t>
        <a:bodyPr/>
        <a:lstStyle/>
        <a:p>
          <a:endParaRPr lang="ru-RU"/>
        </a:p>
      </dgm:t>
    </dgm:pt>
    <dgm:pt modelId="{49ACE298-9E33-415B-8457-A02269ECA7A1}" type="pres">
      <dgm:prSet presAssocID="{768A3B5F-6DDF-4AC1-BDD4-DBDED13035B7}" presName="connTx" presStyleLbl="parChTrans1D2" presStyleIdx="5" presStyleCnt="6"/>
      <dgm:spPr/>
      <dgm:t>
        <a:bodyPr/>
        <a:lstStyle/>
        <a:p>
          <a:endParaRPr lang="ru-RU"/>
        </a:p>
      </dgm:t>
    </dgm:pt>
    <dgm:pt modelId="{2997A41C-E515-4CF1-83C7-CE5F8EC8D19A}" type="pres">
      <dgm:prSet presAssocID="{FD846DFA-3105-4F3B-940A-7868EC58229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77B32D-897B-46DC-9AC4-5C9AA3AD75FF}" type="presOf" srcId="{EFA7DAD3-BC53-4896-AAEF-82C00005C16F}" destId="{47C481FB-EC34-491A-BA42-13C9F5F321DE}" srcOrd="0" destOrd="0" presId="urn:microsoft.com/office/officeart/2005/8/layout/radial1"/>
    <dgm:cxn modelId="{F145764F-C9C3-4373-B327-300305D7CC26}" srcId="{9827916C-EAF9-4172-8F09-E075D8512A83}" destId="{FD846DFA-3105-4F3B-940A-7868EC58229A}" srcOrd="5" destOrd="0" parTransId="{768A3B5F-6DDF-4AC1-BDD4-DBDED13035B7}" sibTransId="{E4F41322-A17F-45AE-AA2B-0D2FA83F2B2D}"/>
    <dgm:cxn modelId="{56AABEF5-E46D-4E34-8FC7-940BC6B9E3FA}" type="presOf" srcId="{D894C8F6-059B-4CE1-A3A6-48C4032E3FFE}" destId="{8CDD8D4C-F8BF-4FBD-935B-C1628585A86E}" srcOrd="0" destOrd="0" presId="urn:microsoft.com/office/officeart/2005/8/layout/radial1"/>
    <dgm:cxn modelId="{DB18209C-5B28-4B85-A1AD-A39F1A54FA93}" type="presOf" srcId="{9827916C-EAF9-4172-8F09-E075D8512A83}" destId="{9377A701-CD8B-4594-81A3-AF1EE9E6D72F}" srcOrd="0" destOrd="0" presId="urn:microsoft.com/office/officeart/2005/8/layout/radial1"/>
    <dgm:cxn modelId="{D621B840-3A89-4715-BAB2-5CD37BA11665}" type="presOf" srcId="{C311D393-561F-422F-A2A6-D8EF0C587935}" destId="{7062E762-0A92-49E7-AA07-7D11C7A361BF}" srcOrd="0" destOrd="0" presId="urn:microsoft.com/office/officeart/2005/8/layout/radial1"/>
    <dgm:cxn modelId="{36AF71C8-4F73-4AB4-A165-B74C3EED4EDD}" srcId="{9827916C-EAF9-4172-8F09-E075D8512A83}" destId="{D894C8F6-059B-4CE1-A3A6-48C4032E3FFE}" srcOrd="4" destOrd="0" parTransId="{390252B9-5C57-4552-BA9A-D2036B2EB33E}" sibTransId="{9DB3CB8A-F141-4558-9387-C388B70C4848}"/>
    <dgm:cxn modelId="{EDF731C9-93E9-41E5-8E88-E96E9EC060F5}" type="presOf" srcId="{D8331C6C-2129-41DE-880D-C99147CC4C42}" destId="{DD235DAA-F7ED-4786-98F5-C32ABF4A074A}" srcOrd="1" destOrd="0" presId="urn:microsoft.com/office/officeart/2005/8/layout/radial1"/>
    <dgm:cxn modelId="{4ADC0F9E-CC70-4565-8FFC-524AE0CB3EFB}" type="presOf" srcId="{EFA7DAD3-BC53-4896-AAEF-82C00005C16F}" destId="{C9A61EA6-1424-4FCA-BA5D-A83F9B32699C}" srcOrd="1" destOrd="0" presId="urn:microsoft.com/office/officeart/2005/8/layout/radial1"/>
    <dgm:cxn modelId="{C3806558-086C-4DCC-9651-9F566DEF5A67}" type="presOf" srcId="{FD846DFA-3105-4F3B-940A-7868EC58229A}" destId="{2997A41C-E515-4CF1-83C7-CE5F8EC8D19A}" srcOrd="0" destOrd="0" presId="urn:microsoft.com/office/officeart/2005/8/layout/radial1"/>
    <dgm:cxn modelId="{E625AD11-6A34-48EF-91D0-024019032B56}" type="presOf" srcId="{876F1D12-13D0-4640-9828-96FEE2A2234B}" destId="{8F6BE978-205B-458A-A2D0-E115DF079611}" srcOrd="0" destOrd="0" presId="urn:microsoft.com/office/officeart/2005/8/layout/radial1"/>
    <dgm:cxn modelId="{7F36DC48-298C-453F-B7B1-99A8098BE124}" type="presOf" srcId="{832BEABA-2A63-4DE9-997A-10E415A1A975}" destId="{8A1231E7-F0DB-4F38-A502-768501B2DF50}" srcOrd="1" destOrd="0" presId="urn:microsoft.com/office/officeart/2005/8/layout/radial1"/>
    <dgm:cxn modelId="{16DA74AD-7770-4C0E-8276-3DC5710C3A28}" type="presOf" srcId="{768A3B5F-6DDF-4AC1-BDD4-DBDED13035B7}" destId="{1FAA7E01-19D0-41F7-8C98-9380448D7626}" srcOrd="0" destOrd="0" presId="urn:microsoft.com/office/officeart/2005/8/layout/radial1"/>
    <dgm:cxn modelId="{F92F7B85-C44C-4B08-9837-C860040D9AC6}" type="presOf" srcId="{9E834798-9F64-4831-B8E0-49B8C8404319}" destId="{0AD57BE6-803A-49B0-A4B2-BDE0FD9E4743}" srcOrd="0" destOrd="0" presId="urn:microsoft.com/office/officeart/2005/8/layout/radial1"/>
    <dgm:cxn modelId="{D18B2B16-8B66-4AA0-874D-1166AF216E7B}" srcId="{9827916C-EAF9-4172-8F09-E075D8512A83}" destId="{C311D393-561F-422F-A2A6-D8EF0C587935}" srcOrd="1" destOrd="0" parTransId="{C4DEF6C2-4C51-4A0B-B58D-BB64C64F94B5}" sibTransId="{FD7152C0-8195-4267-80BA-3B8F0D9BE02A}"/>
    <dgm:cxn modelId="{BDF1C859-64FC-4CC5-B6F9-A6DD58B68286}" srcId="{9827916C-EAF9-4172-8F09-E075D8512A83}" destId="{072E58BB-4980-40F9-A18D-D28199003AA6}" srcOrd="0" destOrd="0" parTransId="{D8331C6C-2129-41DE-880D-C99147CC4C42}" sibTransId="{021F3E6B-70B3-446D-8BE8-DA3D5E3DA7EF}"/>
    <dgm:cxn modelId="{8140928E-B8BF-4720-9352-20CF222C60DA}" type="presOf" srcId="{390252B9-5C57-4552-BA9A-D2036B2EB33E}" destId="{564FE82A-0FB5-4BB4-8D18-8A8F9A8C29BD}" srcOrd="1" destOrd="0" presId="urn:microsoft.com/office/officeart/2005/8/layout/radial1"/>
    <dgm:cxn modelId="{E368C482-3167-4B90-AACE-1DA36D512C40}" type="presOf" srcId="{AD832044-E807-435E-B6A7-AF72FCB7CE1F}" destId="{44F610FD-8E93-49C6-B931-E0287E4F37EE}" srcOrd="0" destOrd="0" presId="urn:microsoft.com/office/officeart/2005/8/layout/radial1"/>
    <dgm:cxn modelId="{6182770F-0DE5-4484-8C2E-D965AB1E63E4}" type="presOf" srcId="{D8331C6C-2129-41DE-880D-C99147CC4C42}" destId="{D92890C0-DB47-4647-A506-7EB3CED3544E}" srcOrd="0" destOrd="0" presId="urn:microsoft.com/office/officeart/2005/8/layout/radial1"/>
    <dgm:cxn modelId="{2024A1E5-7351-41BE-9E3B-94C8C80113D9}" type="presOf" srcId="{072E58BB-4980-40F9-A18D-D28199003AA6}" destId="{BF9762BE-EF9E-4682-89C9-02E2D926FB92}" srcOrd="0" destOrd="0" presId="urn:microsoft.com/office/officeart/2005/8/layout/radial1"/>
    <dgm:cxn modelId="{76C91052-6E40-4547-8E2C-5FFA44991434}" type="presOf" srcId="{C4DEF6C2-4C51-4A0B-B58D-BB64C64F94B5}" destId="{B5568B07-143F-4280-BC6D-AAC606D59183}" srcOrd="1" destOrd="0" presId="urn:microsoft.com/office/officeart/2005/8/layout/radial1"/>
    <dgm:cxn modelId="{FAE9C410-22DE-436B-8A25-0250AD504437}" type="presOf" srcId="{768A3B5F-6DDF-4AC1-BDD4-DBDED13035B7}" destId="{49ACE298-9E33-415B-8457-A02269ECA7A1}" srcOrd="1" destOrd="0" presId="urn:microsoft.com/office/officeart/2005/8/layout/radial1"/>
    <dgm:cxn modelId="{1B1DA6DF-0411-4CEE-B06B-D2BC3249F8E9}" srcId="{9827916C-EAF9-4172-8F09-E075D8512A83}" destId="{9E834798-9F64-4831-B8E0-49B8C8404319}" srcOrd="2" destOrd="0" parTransId="{EFA7DAD3-BC53-4896-AAEF-82C00005C16F}" sibTransId="{4A266914-14F0-4E0C-A1CC-E2A2DE347E01}"/>
    <dgm:cxn modelId="{239E924B-4A92-4405-B5DE-8706A2A0018A}" srcId="{876F1D12-13D0-4640-9828-96FEE2A2234B}" destId="{9827916C-EAF9-4172-8F09-E075D8512A83}" srcOrd="0" destOrd="0" parTransId="{E2007D11-D912-4235-A215-D0C6DFB91AD5}" sibTransId="{229D1A9B-BFA0-4B10-8E19-48B2A52D340C}"/>
    <dgm:cxn modelId="{8AB8BE3B-A314-4511-9D25-5F2F1D26FB77}" type="presOf" srcId="{832BEABA-2A63-4DE9-997A-10E415A1A975}" destId="{4608D98F-15AA-48AB-BC8F-DB2ADD446F17}" srcOrd="0" destOrd="0" presId="urn:microsoft.com/office/officeart/2005/8/layout/radial1"/>
    <dgm:cxn modelId="{DF92D81F-7AB5-4514-8366-67A0887F0121}" type="presOf" srcId="{390252B9-5C57-4552-BA9A-D2036B2EB33E}" destId="{224FB3E0-03DB-4F4E-9CB8-E13C09DF1315}" srcOrd="0" destOrd="0" presId="urn:microsoft.com/office/officeart/2005/8/layout/radial1"/>
    <dgm:cxn modelId="{25DB21EC-3BCF-4771-A709-8E002C8E00D9}" srcId="{9827916C-EAF9-4172-8F09-E075D8512A83}" destId="{AD832044-E807-435E-B6A7-AF72FCB7CE1F}" srcOrd="3" destOrd="0" parTransId="{832BEABA-2A63-4DE9-997A-10E415A1A975}" sibTransId="{41DBDF81-E36A-4E9B-8BDF-631711821837}"/>
    <dgm:cxn modelId="{47379941-4E80-4B20-A824-5D22E4BDE7E4}" type="presOf" srcId="{C4DEF6C2-4C51-4A0B-B58D-BB64C64F94B5}" destId="{DE5F763C-3ADE-4C6F-BDD9-15383362B2CB}" srcOrd="0" destOrd="0" presId="urn:microsoft.com/office/officeart/2005/8/layout/radial1"/>
    <dgm:cxn modelId="{AF9219A9-6D2F-4F49-91E9-DEDDD9CC0AD8}" type="presParOf" srcId="{8F6BE978-205B-458A-A2D0-E115DF079611}" destId="{9377A701-CD8B-4594-81A3-AF1EE9E6D72F}" srcOrd="0" destOrd="0" presId="urn:microsoft.com/office/officeart/2005/8/layout/radial1"/>
    <dgm:cxn modelId="{F8716C2D-C2F0-4342-A902-5CC0FF2D54E8}" type="presParOf" srcId="{8F6BE978-205B-458A-A2D0-E115DF079611}" destId="{D92890C0-DB47-4647-A506-7EB3CED3544E}" srcOrd="1" destOrd="0" presId="urn:microsoft.com/office/officeart/2005/8/layout/radial1"/>
    <dgm:cxn modelId="{FB3FA8C5-FDFC-4E9B-9C0E-911BC2BC70BA}" type="presParOf" srcId="{D92890C0-DB47-4647-A506-7EB3CED3544E}" destId="{DD235DAA-F7ED-4786-98F5-C32ABF4A074A}" srcOrd="0" destOrd="0" presId="urn:microsoft.com/office/officeart/2005/8/layout/radial1"/>
    <dgm:cxn modelId="{D49BE271-E3CD-400C-89AE-77695784DCD8}" type="presParOf" srcId="{8F6BE978-205B-458A-A2D0-E115DF079611}" destId="{BF9762BE-EF9E-4682-89C9-02E2D926FB92}" srcOrd="2" destOrd="0" presId="urn:microsoft.com/office/officeart/2005/8/layout/radial1"/>
    <dgm:cxn modelId="{B73BFA84-B1E6-487E-8F2B-B67EF8FAEAB1}" type="presParOf" srcId="{8F6BE978-205B-458A-A2D0-E115DF079611}" destId="{DE5F763C-3ADE-4C6F-BDD9-15383362B2CB}" srcOrd="3" destOrd="0" presId="urn:microsoft.com/office/officeart/2005/8/layout/radial1"/>
    <dgm:cxn modelId="{D8BBEB25-DE5B-47DB-AE1F-1BF2615460DD}" type="presParOf" srcId="{DE5F763C-3ADE-4C6F-BDD9-15383362B2CB}" destId="{B5568B07-143F-4280-BC6D-AAC606D59183}" srcOrd="0" destOrd="0" presId="urn:microsoft.com/office/officeart/2005/8/layout/radial1"/>
    <dgm:cxn modelId="{989E458A-515D-495A-AAC3-C915944B1C7C}" type="presParOf" srcId="{8F6BE978-205B-458A-A2D0-E115DF079611}" destId="{7062E762-0A92-49E7-AA07-7D11C7A361BF}" srcOrd="4" destOrd="0" presId="urn:microsoft.com/office/officeart/2005/8/layout/radial1"/>
    <dgm:cxn modelId="{8CA856EB-F5B6-4982-8B18-1FC0012D68B6}" type="presParOf" srcId="{8F6BE978-205B-458A-A2D0-E115DF079611}" destId="{47C481FB-EC34-491A-BA42-13C9F5F321DE}" srcOrd="5" destOrd="0" presId="urn:microsoft.com/office/officeart/2005/8/layout/radial1"/>
    <dgm:cxn modelId="{6BC23BAD-1B73-4D2C-882D-344DA2C2477E}" type="presParOf" srcId="{47C481FB-EC34-491A-BA42-13C9F5F321DE}" destId="{C9A61EA6-1424-4FCA-BA5D-A83F9B32699C}" srcOrd="0" destOrd="0" presId="urn:microsoft.com/office/officeart/2005/8/layout/radial1"/>
    <dgm:cxn modelId="{27C775E2-E4AB-4A2A-96BB-FC7A55B2BB3B}" type="presParOf" srcId="{8F6BE978-205B-458A-A2D0-E115DF079611}" destId="{0AD57BE6-803A-49B0-A4B2-BDE0FD9E4743}" srcOrd="6" destOrd="0" presId="urn:microsoft.com/office/officeart/2005/8/layout/radial1"/>
    <dgm:cxn modelId="{D937906F-B40F-4B71-8A75-9DC1D4A1C091}" type="presParOf" srcId="{8F6BE978-205B-458A-A2D0-E115DF079611}" destId="{4608D98F-15AA-48AB-BC8F-DB2ADD446F17}" srcOrd="7" destOrd="0" presId="urn:microsoft.com/office/officeart/2005/8/layout/radial1"/>
    <dgm:cxn modelId="{AC3B54C0-F885-4518-ACA0-9AA2DE6C5BD8}" type="presParOf" srcId="{4608D98F-15AA-48AB-BC8F-DB2ADD446F17}" destId="{8A1231E7-F0DB-4F38-A502-768501B2DF50}" srcOrd="0" destOrd="0" presId="urn:microsoft.com/office/officeart/2005/8/layout/radial1"/>
    <dgm:cxn modelId="{350E7C4E-3AC8-4C60-BCD8-9A1145ABCF1B}" type="presParOf" srcId="{8F6BE978-205B-458A-A2D0-E115DF079611}" destId="{44F610FD-8E93-49C6-B931-E0287E4F37EE}" srcOrd="8" destOrd="0" presId="urn:microsoft.com/office/officeart/2005/8/layout/radial1"/>
    <dgm:cxn modelId="{65C34BD4-45E3-46B4-91E3-3615B5231F49}" type="presParOf" srcId="{8F6BE978-205B-458A-A2D0-E115DF079611}" destId="{224FB3E0-03DB-4F4E-9CB8-E13C09DF1315}" srcOrd="9" destOrd="0" presId="urn:microsoft.com/office/officeart/2005/8/layout/radial1"/>
    <dgm:cxn modelId="{CED3B7C8-44B1-4D2F-9AE3-AC3078D65877}" type="presParOf" srcId="{224FB3E0-03DB-4F4E-9CB8-E13C09DF1315}" destId="{564FE82A-0FB5-4BB4-8D18-8A8F9A8C29BD}" srcOrd="0" destOrd="0" presId="urn:microsoft.com/office/officeart/2005/8/layout/radial1"/>
    <dgm:cxn modelId="{DB1E384C-A72C-44A1-AC74-53555D1B0421}" type="presParOf" srcId="{8F6BE978-205B-458A-A2D0-E115DF079611}" destId="{8CDD8D4C-F8BF-4FBD-935B-C1628585A86E}" srcOrd="10" destOrd="0" presId="urn:microsoft.com/office/officeart/2005/8/layout/radial1"/>
    <dgm:cxn modelId="{D801F14D-2F21-4AD2-86EA-BD7979F5A2D5}" type="presParOf" srcId="{8F6BE978-205B-458A-A2D0-E115DF079611}" destId="{1FAA7E01-19D0-41F7-8C98-9380448D7626}" srcOrd="11" destOrd="0" presId="urn:microsoft.com/office/officeart/2005/8/layout/radial1"/>
    <dgm:cxn modelId="{97691155-973D-46A4-8880-99EF38365478}" type="presParOf" srcId="{1FAA7E01-19D0-41F7-8C98-9380448D7626}" destId="{49ACE298-9E33-415B-8457-A02269ECA7A1}" srcOrd="0" destOrd="0" presId="urn:microsoft.com/office/officeart/2005/8/layout/radial1"/>
    <dgm:cxn modelId="{2E72B17F-1DDA-45EA-AB28-94146E10F7FE}" type="presParOf" srcId="{8F6BE978-205B-458A-A2D0-E115DF079611}" destId="{2997A41C-E515-4CF1-83C7-CE5F8EC8D19A}" srcOrd="12" destOrd="0" presId="urn:microsoft.com/office/officeart/2005/8/layout/radial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5720" y="214290"/>
            <a:ext cx="85725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P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edagogik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texnologiyalar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–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o’qituvchining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o’quvchiga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berishi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kerak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bo’lgan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bilimlarni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yetkazib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berish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mahorati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tushuniladi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.</a:t>
            </a:r>
          </a:p>
          <a:p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“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Ot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yasovchi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qo’shimchalar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” 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mavzusini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o’gatish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samarali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bo’lishi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uchun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ilg’or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pedagogik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texnologiyalardan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foydalanildi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.</a:t>
            </a:r>
          </a:p>
          <a:p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Masalan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, “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Baliq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skeliti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”,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o’qituvchi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tomonidan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muammolarning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qo’yilishi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va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o’quvchilar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tomonidan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uning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yechimi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Arial Black" pitchFamily="34" charset="0"/>
              </a:rPr>
              <a:t>topiladi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.</a:t>
            </a:r>
            <a:endParaRPr lang="en-US" sz="32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r>
              <a:rPr lang="en-US" sz="2400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" name="Овал 3"/>
          <p:cNvSpPr/>
          <p:nvPr/>
        </p:nvSpPr>
        <p:spPr>
          <a:xfrm flipV="1">
            <a:off x="1285852" y="3071810"/>
            <a:ext cx="361950" cy="428628"/>
          </a:xfrm>
          <a:prstGeom prst="ellipse">
            <a:avLst/>
          </a:prstGeom>
          <a:solidFill>
            <a:schemeClr val="tx1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214546" y="3643314"/>
            <a:ext cx="635798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2857488" y="3857628"/>
            <a:ext cx="2071702" cy="164307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6200000" flipH="1">
            <a:off x="4179091" y="3821909"/>
            <a:ext cx="2000264" cy="164307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7715272" y="3643314"/>
            <a:ext cx="1143000" cy="11430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2821769" y="1678770"/>
            <a:ext cx="2214579" cy="171451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 flipH="1" flipV="1">
            <a:off x="4287043" y="1928007"/>
            <a:ext cx="1784360" cy="16430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5715008" y="2214554"/>
            <a:ext cx="1643075" cy="14271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36"/>
          <p:cNvSpPr txBox="1">
            <a:spLocks noChangeArrowheads="1"/>
          </p:cNvSpPr>
          <p:nvPr/>
        </p:nvSpPr>
        <p:spPr bwMode="auto">
          <a:xfrm rot="-7897431">
            <a:off x="4199541" y="4394246"/>
            <a:ext cx="156051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>
              <a:latin typeface="Trebuchet MS" pitchFamily="34" charset="0"/>
            </a:endParaRPr>
          </a:p>
        </p:txBody>
      </p:sp>
      <p:sp>
        <p:nvSpPr>
          <p:cNvPr id="13" name="TextBox 38"/>
          <p:cNvSpPr txBox="1">
            <a:spLocks noChangeArrowheads="1"/>
          </p:cNvSpPr>
          <p:nvPr/>
        </p:nvSpPr>
        <p:spPr bwMode="auto">
          <a:xfrm rot="-7897431">
            <a:off x="3358481" y="4285694"/>
            <a:ext cx="1460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>
              <a:latin typeface="Trebuchet MS" pitchFamily="34" charset="0"/>
            </a:endParaRPr>
          </a:p>
        </p:txBody>
      </p:sp>
      <p:sp>
        <p:nvSpPr>
          <p:cNvPr id="14" name="TextBox 39"/>
          <p:cNvSpPr txBox="1">
            <a:spLocks noChangeArrowheads="1"/>
          </p:cNvSpPr>
          <p:nvPr/>
        </p:nvSpPr>
        <p:spPr bwMode="auto">
          <a:xfrm rot="-7897431">
            <a:off x="2641198" y="4653073"/>
            <a:ext cx="139424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sz="1200">
              <a:latin typeface="Trebuchet MS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7715272" y="2500306"/>
            <a:ext cx="1285875" cy="1143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8215343" y="2857494"/>
            <a:ext cx="1143000" cy="4286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8143904" y="4071938"/>
            <a:ext cx="1143000" cy="28575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“BALIQ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SKELETI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” METODI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Равнобедренный треугольник 18"/>
          <p:cNvSpPr/>
          <p:nvPr/>
        </p:nvSpPr>
        <p:spPr>
          <a:xfrm rot="16200000">
            <a:off x="-35749" y="2821777"/>
            <a:ext cx="2786081" cy="1714512"/>
          </a:xfrm>
          <a:prstGeom prst="triangle">
            <a:avLst/>
          </a:prstGeom>
          <a:noFill/>
          <a:ln>
            <a:solidFill>
              <a:schemeClr val="accent1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5572132" y="3786190"/>
            <a:ext cx="1643074" cy="1357322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429256" y="400050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6600" dirty="0"/>
          </a:p>
        </p:txBody>
      </p:sp>
      <p:sp>
        <p:nvSpPr>
          <p:cNvPr id="22" name="TextBox 21"/>
          <p:cNvSpPr txBox="1"/>
          <p:nvPr/>
        </p:nvSpPr>
        <p:spPr>
          <a:xfrm>
            <a:off x="6929454" y="4071942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6600" dirty="0"/>
          </a:p>
        </p:txBody>
      </p:sp>
      <p:sp>
        <p:nvSpPr>
          <p:cNvPr id="31" name="TextBox 30"/>
          <p:cNvSpPr txBox="1"/>
          <p:nvPr/>
        </p:nvSpPr>
        <p:spPr>
          <a:xfrm rot="18330393">
            <a:off x="2008337" y="1263499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Bookman Old Style" pitchFamily="18" charset="0"/>
              </a:rPr>
              <a:t>-</a:t>
            </a:r>
            <a:r>
              <a:rPr lang="en-US" sz="4400" b="1" dirty="0" smtClean="0">
                <a:solidFill>
                  <a:srgbClr val="7030A0"/>
                </a:solidFill>
                <a:latin typeface="Bookman Old Style" pitchFamily="18" charset="0"/>
              </a:rPr>
              <a:t>chi</a:t>
            </a:r>
            <a:endParaRPr lang="ru-RU" sz="4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 rot="18330393">
            <a:off x="3437097" y="1263498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Bookman Old Style" pitchFamily="18" charset="0"/>
              </a:rPr>
              <a:t>-</a:t>
            </a:r>
            <a:r>
              <a:rPr lang="en-US" sz="4400" b="1" dirty="0" err="1" smtClean="0">
                <a:solidFill>
                  <a:srgbClr val="7030A0"/>
                </a:solidFill>
                <a:latin typeface="Bookman Old Style" pitchFamily="18" charset="0"/>
              </a:rPr>
              <a:t>zor</a:t>
            </a:r>
            <a:endParaRPr lang="ru-RU" sz="4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 rot="18330393">
            <a:off x="4937295" y="1549226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Bookman Old Style" pitchFamily="18" charset="0"/>
              </a:rPr>
              <a:t>-</a:t>
            </a:r>
            <a:r>
              <a:rPr lang="en-US" sz="4400" b="1" dirty="0" err="1" smtClean="0">
                <a:solidFill>
                  <a:srgbClr val="7030A0"/>
                </a:solidFill>
                <a:latin typeface="Bookman Old Style" pitchFamily="18" charset="0"/>
              </a:rPr>
              <a:t>dosh</a:t>
            </a:r>
            <a:endParaRPr lang="ru-RU" sz="4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 rot="18330393">
            <a:off x="6366056" y="1620663"/>
            <a:ext cx="3500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Bookman Old Style" pitchFamily="18" charset="0"/>
              </a:rPr>
              <a:t>-</a:t>
            </a:r>
            <a:r>
              <a:rPr lang="en-US" sz="4400" b="1" dirty="0" err="1" smtClean="0">
                <a:solidFill>
                  <a:srgbClr val="7030A0"/>
                </a:solidFill>
                <a:latin typeface="Bookman Old Style" pitchFamily="18" charset="0"/>
              </a:rPr>
              <a:t>kor</a:t>
            </a:r>
            <a:endParaRPr lang="ru-RU" sz="44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5720" y="214290"/>
            <a:ext cx="8572560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7030A0"/>
                </a:solidFill>
                <a:latin typeface="Arial Black" pitchFamily="34" charset="0"/>
              </a:rPr>
              <a:t>“ CHARXPALAK” TEXNOLOGIYASI</a:t>
            </a:r>
            <a:endParaRPr lang="ru-RU" sz="24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Ushbu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texnologiya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o‘quvchilarni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utilgan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mavzulami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yodga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olishga,mantiqan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fikrlab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berilgan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savollarga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to‘g‘ri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javob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berishga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va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o‘z-o‘zini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baholashga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o‘rgatishga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xamda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qisqa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vakt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ichida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o‘qituvchi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tomonidan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barcha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talaba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(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yoki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o‘quvchi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) laming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egallagan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bilimlarini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baholashga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karatilgan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o‘quvchilarni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dars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jarayonida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mantiqiy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fikrlash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o‘z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fikrlarini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mustakil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ravishda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erkin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bayon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eta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olish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o‘zlarini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baholash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yakka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va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guruhlarda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ishlashga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boshkalar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fikriga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xurmat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bilan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karashga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ko‘p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fikrlardan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keraklisini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tanlab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olishga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Arial Black" pitchFamily="34" charset="0"/>
              </a:rPr>
              <a:t>o‘rgatish</a:t>
            </a:r>
            <a:r>
              <a:rPr lang="en-US" sz="2800" dirty="0" smtClean="0">
                <a:solidFill>
                  <a:srgbClr val="0070C0"/>
                </a:solidFill>
                <a:latin typeface="Arial Black" pitchFamily="34" charset="0"/>
              </a:rPr>
              <a:t>.</a:t>
            </a:r>
            <a:endParaRPr lang="ru-RU" sz="28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endParaRPr lang="en-US" sz="28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endParaRPr lang="ru-RU" sz="24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57200" y="214313"/>
            <a:ext cx="8305800" cy="1000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“CHARXPALAK” TEXN</a:t>
            </a:r>
            <a:r>
              <a:rPr lang="en-US" sz="4400" smtClean="0">
                <a:latin typeface="+mj-lt"/>
                <a:ea typeface="+mj-ea"/>
                <a:cs typeface="+mj-cs"/>
              </a:rPr>
              <a:t>O</a:t>
            </a: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LOGIYASI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214282" y="1397000"/>
          <a:ext cx="8929718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Солнце 9"/>
          <p:cNvSpPr/>
          <p:nvPr/>
        </p:nvSpPr>
        <p:spPr>
          <a:xfrm>
            <a:off x="4429124" y="1500174"/>
            <a:ext cx="500066" cy="357190"/>
          </a:xfrm>
          <a:prstGeom prst="su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>
            <a:off x="6357950" y="3357562"/>
            <a:ext cx="357190" cy="285752"/>
          </a:xfrm>
          <a:prstGeom prst="star5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есяц 11"/>
          <p:cNvSpPr/>
          <p:nvPr/>
        </p:nvSpPr>
        <p:spPr>
          <a:xfrm>
            <a:off x="4214810" y="5286388"/>
            <a:ext cx="357190" cy="285752"/>
          </a:xfrm>
          <a:prstGeom prst="mo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блако 12"/>
          <p:cNvSpPr/>
          <p:nvPr/>
        </p:nvSpPr>
        <p:spPr>
          <a:xfrm>
            <a:off x="2428860" y="3500438"/>
            <a:ext cx="714380" cy="285752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5720" y="214290"/>
            <a:ext cx="857256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smtClean="0">
                <a:solidFill>
                  <a:srgbClr val="7030A0"/>
                </a:solidFill>
                <a:latin typeface="Arial Black" pitchFamily="34" charset="0"/>
              </a:rPr>
              <a:t>“ </a:t>
            </a:r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TUSHUNCHALAR TAHLILI</a:t>
            </a:r>
            <a:r>
              <a:rPr lang="en-US" sz="2100" dirty="0" smtClean="0">
                <a:solidFill>
                  <a:srgbClr val="7030A0"/>
                </a:solidFill>
                <a:latin typeface="Arial Black" pitchFamily="34" charset="0"/>
              </a:rPr>
              <a:t>” </a:t>
            </a:r>
          </a:p>
          <a:p>
            <a:r>
              <a:rPr lang="en-US" sz="2100" b="1" dirty="0" smtClean="0">
                <a:solidFill>
                  <a:srgbClr val="002060"/>
                </a:solidFill>
              </a:rPr>
              <a:t>	</a:t>
            </a:r>
            <a:r>
              <a:rPr lang="en-US" sz="2100" b="1" dirty="0" err="1" smtClean="0">
                <a:solidFill>
                  <a:srgbClr val="002060"/>
                </a:solidFill>
              </a:rPr>
              <a:t>Ushbu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uslub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o'tilgan</a:t>
            </a:r>
            <a:r>
              <a:rPr lang="en-US" sz="2100" b="1" dirty="0" smtClean="0">
                <a:solidFill>
                  <a:srgbClr val="002060"/>
                </a:solidFill>
              </a:rPr>
              <a:t> (</a:t>
            </a:r>
            <a:r>
              <a:rPr lang="en-US" sz="2100" b="1" dirty="0" err="1" smtClean="0">
                <a:solidFill>
                  <a:srgbClr val="002060"/>
                </a:solidFill>
              </a:rPr>
              <a:t>chorak</a:t>
            </a:r>
            <a:r>
              <a:rPr lang="en-US" sz="2100" b="1" dirty="0" smtClean="0">
                <a:solidFill>
                  <a:srgbClr val="002060"/>
                </a:solidFill>
              </a:rPr>
              <a:t>, semester </a:t>
            </a:r>
            <a:r>
              <a:rPr lang="en-US" sz="2100" b="1" dirty="0" err="1" smtClean="0">
                <a:solidFill>
                  <a:srgbClr val="002060"/>
                </a:solidFill>
              </a:rPr>
              <a:t>yoki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yilida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tugagan</a:t>
            </a:r>
            <a:r>
              <a:rPr lang="en-US" sz="2100" b="1" dirty="0" smtClean="0">
                <a:solidFill>
                  <a:srgbClr val="002060"/>
                </a:solidFill>
              </a:rPr>
              <a:t>) 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predmeti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yoki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bo‘lim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bareha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mavzularini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o‘quvchilar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tomonidan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yodga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olish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biron-bir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mavzu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bo‘yicha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o‘qituvchi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tomonidan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berilgan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tushunchalarga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mustaqil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ravishda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o‘z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izohlarini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berish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shu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orqali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o‘z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bilimlarini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tekshirib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baholashga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imkoniyat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yaratish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va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o‘qituvchi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tomonidan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qisqa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vaqt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ichida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bareha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o‘quvchilami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baholay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olishga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yo‘naltirilgan</a:t>
            </a:r>
            <a:r>
              <a:rPr lang="en-US" sz="2100" b="1" dirty="0" smtClean="0">
                <a:solidFill>
                  <a:srgbClr val="002060"/>
                </a:solidFill>
              </a:rPr>
              <a:t>.</a:t>
            </a:r>
            <a:endParaRPr lang="ru-RU" sz="2100" b="1" dirty="0" smtClean="0">
              <a:solidFill>
                <a:srgbClr val="002060"/>
              </a:solidFill>
            </a:endParaRPr>
          </a:p>
          <a:p>
            <a:r>
              <a:rPr lang="en-US" sz="2100" b="1" dirty="0" smtClean="0">
                <a:solidFill>
                  <a:srgbClr val="002060"/>
                </a:solidFill>
              </a:rPr>
              <a:t>	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O‘quvehilarni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mashg‘ulotda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o‘tilgan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mavzuni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egallaganlik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va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mavzu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bo‘yicha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tayaneh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tushunchalar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o‘zlashtirib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olinganlik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darajalarini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aniqlash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o‘z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bilimlarini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mustaqil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ravishda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erkin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bayon</a:t>
            </a:r>
            <a:r>
              <a:rPr lang="en-US" sz="2100" b="1" dirty="0" smtClean="0">
                <a:solidFill>
                  <a:srgbClr val="002060"/>
                </a:solidFill>
              </a:rPr>
              <a:t> eta </a:t>
            </a:r>
            <a:r>
              <a:rPr lang="en-US" sz="2100" b="1" dirty="0" err="1" smtClean="0">
                <a:solidFill>
                  <a:srgbClr val="002060"/>
                </a:solidFill>
              </a:rPr>
              <a:t>olish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o‘zlarining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bilim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darajalarini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baholay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olish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yakka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va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guruhlarda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ishlay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olish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safdoshlarining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fikriga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hurmat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bilan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qarash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shuningdek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o‘z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bilimlarini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bir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tizimga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solishga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o‘rgatish</a:t>
            </a:r>
            <a:r>
              <a:rPr lang="en-US" sz="2100" b="1" dirty="0" smtClean="0">
                <a:solidFill>
                  <a:srgbClr val="002060"/>
                </a:solidFill>
              </a:rPr>
              <a:t>.</a:t>
            </a:r>
            <a:endParaRPr lang="ru-RU" sz="2100" b="1" dirty="0" smtClean="0">
              <a:solidFill>
                <a:srgbClr val="002060"/>
              </a:solidFill>
            </a:endParaRPr>
          </a:p>
          <a:p>
            <a:r>
              <a:rPr lang="en-US" sz="2100" b="1" dirty="0" smtClean="0">
                <a:solidFill>
                  <a:srgbClr val="002060"/>
                </a:solidFill>
              </a:rPr>
              <a:t>	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mashg‘ulotlarining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bareha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turlarida</a:t>
            </a:r>
            <a:r>
              <a:rPr lang="en-US" sz="2100" b="1" dirty="0" smtClean="0">
                <a:solidFill>
                  <a:srgbClr val="002060"/>
                </a:solidFill>
              </a:rPr>
              <a:t> (</a:t>
            </a:r>
            <a:r>
              <a:rPr lang="en-US" sz="2100" b="1" dirty="0" err="1" smtClean="0">
                <a:solidFill>
                  <a:srgbClr val="002060"/>
                </a:solidFill>
              </a:rPr>
              <a:t>dars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boshlanishi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yoki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dars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oxirida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yoki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predmetining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biron-bir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boiimi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tugallanganda</a:t>
            </a:r>
            <a:r>
              <a:rPr lang="en-US" sz="2100" b="1" dirty="0" smtClean="0">
                <a:solidFill>
                  <a:srgbClr val="002060"/>
                </a:solidFill>
              </a:rPr>
              <a:t>) </a:t>
            </a:r>
            <a:r>
              <a:rPr lang="en-US" sz="2100" b="1" dirty="0" err="1" smtClean="0">
                <a:solidFill>
                  <a:srgbClr val="002060"/>
                </a:solidFill>
              </a:rPr>
              <a:t>o‘tilgan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mavzuni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o‘zlashtirilganlik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darajasini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baholash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takrorlash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mustahkamlash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yoki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oraliq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va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yakuniy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nazorat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o‘tkazish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uehun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takrorlash</a:t>
            </a:r>
            <a:r>
              <a:rPr lang="en-US" sz="2100" b="1" dirty="0" smtClean="0">
                <a:solidFill>
                  <a:srgbClr val="002060"/>
                </a:solidFill>
              </a:rPr>
              <a:t>, </a:t>
            </a:r>
            <a:r>
              <a:rPr lang="en-US" sz="2100" b="1" dirty="0" err="1" smtClean="0">
                <a:solidFill>
                  <a:srgbClr val="002060"/>
                </a:solidFill>
              </a:rPr>
              <a:t>yangi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mavzuni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boshlashdan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oldin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o‘quvchilaming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bilimlarini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tekshirib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olish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uehun</a:t>
            </a:r>
            <a:r>
              <a:rPr lang="en-US" sz="2100" b="1" dirty="0" smtClean="0">
                <a:solidFill>
                  <a:srgbClr val="002060"/>
                </a:solidFill>
              </a:rPr>
              <a:t> </a:t>
            </a:r>
            <a:r>
              <a:rPr lang="en-US" sz="2100" b="1" dirty="0" err="1" smtClean="0">
                <a:solidFill>
                  <a:srgbClr val="002060"/>
                </a:solidFill>
              </a:rPr>
              <a:t>mo‘ljallangan</a:t>
            </a:r>
            <a:r>
              <a:rPr lang="en-US" sz="2100" b="1" dirty="0" smtClean="0">
                <a:solidFill>
                  <a:srgbClr val="002060"/>
                </a:solidFill>
              </a:rPr>
              <a:t>. </a:t>
            </a:r>
            <a:endParaRPr lang="ru-RU" sz="2100" b="1" dirty="0" smtClean="0">
              <a:solidFill>
                <a:srgbClr val="002060"/>
              </a:solidFill>
            </a:endParaRPr>
          </a:p>
          <a:p>
            <a:endParaRPr lang="en-US" sz="21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endParaRPr lang="ru-RU" sz="2100" dirty="0">
              <a:solidFill>
                <a:srgbClr val="00206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285728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“TUSHUNCHALAR TAHLILI”</a:t>
            </a:r>
            <a:endParaRPr lang="ru-RU" sz="3600" b="1" dirty="0">
              <a:solidFill>
                <a:srgbClr val="00B050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57158" y="1142985"/>
          <a:ext cx="8501122" cy="5600913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250561"/>
                <a:gridCol w="4250561"/>
              </a:tblGrid>
              <a:tr h="1456005"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TUSHUNCHA </a:t>
                      </a:r>
                      <a:endParaRPr lang="ru-RU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MAZMUNI</a:t>
                      </a:r>
                      <a:endParaRPr lang="ru-RU" sz="4400" dirty="0"/>
                    </a:p>
                  </a:txBody>
                  <a:tcPr/>
                </a:tc>
              </a:tr>
              <a:tr h="1356174"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OT YASOVCHI QO’SHIMCHALAR</a:t>
                      </a:r>
                      <a:endParaRPr lang="ru-RU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4400" dirty="0"/>
                    </a:p>
                  </a:txBody>
                  <a:tcPr/>
                </a:tc>
              </a:tr>
              <a:tr h="1356174"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-CHI,-ZOR,</a:t>
                      </a:r>
                      <a:r>
                        <a:rPr lang="en-US" sz="4400" baseline="0" dirty="0" smtClean="0"/>
                        <a:t> -KOR</a:t>
                      </a:r>
                      <a:endParaRPr lang="en-US" sz="4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4400" dirty="0"/>
                    </a:p>
                  </a:txBody>
                  <a:tcPr/>
                </a:tc>
              </a:tr>
              <a:tr h="1356174">
                <a:tc>
                  <a:txBody>
                    <a:bodyPr/>
                    <a:lstStyle/>
                    <a:p>
                      <a:r>
                        <a:rPr lang="en-US" sz="4400" dirty="0" smtClean="0"/>
                        <a:t>-DOSH,</a:t>
                      </a:r>
                      <a:r>
                        <a:rPr lang="en-US" sz="4400" baseline="0" dirty="0" smtClean="0"/>
                        <a:t> -K, -Q</a:t>
                      </a:r>
                      <a:endParaRPr lang="ru-RU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4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42844" y="71438"/>
            <a:ext cx="8858280" cy="6643710"/>
          </a:xfrm>
          <a:prstGeom prst="roundRect">
            <a:avLst>
              <a:gd name="adj" fmla="val 6191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Documents and Settings\User\Мои документы\Мои рисунки\MP Navigator EX\2017_01_26\IMG_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1500164" y="214289"/>
            <a:ext cx="6286545" cy="628654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457200" y="274638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“BBB”</a:t>
            </a:r>
            <a:r>
              <a:rPr kumimoji="0" lang="uz-Cyrl-U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.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METODI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785794"/>
          <a:ext cx="8215368" cy="581768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738456"/>
                <a:gridCol w="2738456"/>
                <a:gridCol w="2738456"/>
              </a:tblGrid>
              <a:tr h="1459046">
                <a:tc>
                  <a:txBody>
                    <a:bodyPr/>
                    <a:lstStyle/>
                    <a:p>
                      <a:r>
                        <a:rPr lang="en-US" sz="3600" dirty="0" smtClean="0"/>
                        <a:t>BILAMAN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BILISHNI XOHLAYMAN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/>
                        <a:t>BILIB OLDIM</a:t>
                      </a:r>
                      <a:endParaRPr lang="ru-RU" sz="3600" dirty="0"/>
                    </a:p>
                  </a:txBody>
                  <a:tcPr/>
                </a:tc>
              </a:tr>
              <a:tr h="3470162"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Ot-so’z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turkumi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haqida</a:t>
                      </a:r>
                      <a:r>
                        <a:rPr lang="en-US" sz="2800" dirty="0" smtClean="0"/>
                        <a:t> .</a:t>
                      </a:r>
                    </a:p>
                    <a:p>
                      <a:r>
                        <a:rPr lang="en-US" sz="2800" dirty="0" err="1" smtClean="0"/>
                        <a:t>Otning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egalik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qo’shimchalar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bilan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qo’llanilishini</a:t>
                      </a:r>
                      <a:r>
                        <a:rPr lang="en-US" sz="2800" dirty="0" smtClean="0"/>
                        <a:t> .</a:t>
                      </a:r>
                    </a:p>
                    <a:p>
                      <a:r>
                        <a:rPr lang="en-US" sz="2800" dirty="0" err="1" smtClean="0"/>
                        <a:t>Kelishik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qo’shimchalar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bilan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qo’llanilishini</a:t>
                      </a:r>
                      <a:endParaRPr lang="en-US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aseline="0" dirty="0" err="1" smtClean="0"/>
                        <a:t>Ot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yasovchi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qo’shimchalar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haqida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bilishni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xohlayman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Ot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yasovchi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qo’shimchalar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haqida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bilib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oldim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457200" y="274638"/>
            <a:ext cx="8229600" cy="72547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“ZINAMA-ZINA” TEXNOLOGIYASI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14375" y="1428750"/>
            <a:ext cx="3714750" cy="10001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-CHI</a:t>
            </a:r>
          </a:p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ISHCHI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43063" y="2428875"/>
            <a:ext cx="3714750" cy="10001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-ZOR</a:t>
            </a:r>
          </a:p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TOLZOR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0438" y="4429125"/>
            <a:ext cx="3714750" cy="10001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-DOSH</a:t>
            </a:r>
          </a:p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SINFDOSH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28875" y="3429000"/>
            <a:ext cx="3714750" cy="10001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-KOR</a:t>
            </a:r>
          </a:p>
          <a:p>
            <a:pPr algn="ctr"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PAXTAKOR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928670"/>
          <a:ext cx="8858312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29058" y="3357562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Black" pitchFamily="34" charset="0"/>
              </a:rPr>
              <a:t>SINF</a:t>
            </a:r>
            <a:endParaRPr lang="ru-RU" sz="2800" b="1" dirty="0"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0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“ZANJIR” O’YINI</a:t>
            </a:r>
            <a:endParaRPr lang="ru-RU" sz="4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857231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70C0"/>
                </a:solidFill>
                <a:latin typeface="Bookman Old Style" pitchFamily="18" charset="0"/>
              </a:rPr>
              <a:t>“KLASTER” METODI</a:t>
            </a:r>
            <a:endParaRPr lang="ru-RU" sz="40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785794"/>
          <a:ext cx="8715436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85720" y="214290"/>
            <a:ext cx="857256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7030A0"/>
                </a:solidFill>
                <a:latin typeface="Arial Black" pitchFamily="34" charset="0"/>
              </a:rPr>
              <a:t>“ VENN DIAGRAMMASI</a:t>
            </a:r>
            <a:endParaRPr lang="ru-RU" sz="24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endParaRPr lang="en-US" sz="28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endParaRPr lang="ru-RU" sz="2400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ser\Мои документы\Мои рисунки\MP Navigator EX\2017_01_26\IMG_00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14356"/>
            <a:ext cx="7072362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/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grpSp>
        <p:nvGrpSpPr>
          <p:cNvPr id="13" name="Группа 12"/>
          <p:cNvGrpSpPr>
            <a:grpSpLocks/>
          </p:cNvGrpSpPr>
          <p:nvPr/>
        </p:nvGrpSpPr>
        <p:grpSpPr bwMode="auto">
          <a:xfrm>
            <a:off x="428598" y="1785927"/>
            <a:ext cx="5857916" cy="4143404"/>
            <a:chOff x="123444" y="77724"/>
            <a:chExt cx="3044952" cy="3044951"/>
          </a:xfrm>
          <a:noFill/>
        </p:grpSpPr>
        <p:sp>
          <p:nvSpPr>
            <p:cNvPr id="14" name="Овал 13"/>
            <p:cNvSpPr/>
            <p:nvPr/>
          </p:nvSpPr>
          <p:spPr>
            <a:xfrm>
              <a:off x="123444" y="77724"/>
              <a:ext cx="3044952" cy="3044951"/>
            </a:xfrm>
            <a:prstGeom prst="ellipse">
              <a:avLst/>
            </a:prstGeom>
            <a:grpFill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sp>
        <p:sp>
          <p:nvSpPr>
            <p:cNvPr id="15" name="Овал 4"/>
            <p:cNvSpPr/>
            <p:nvPr/>
          </p:nvSpPr>
          <p:spPr>
            <a:xfrm>
              <a:off x="548912" y="436514"/>
              <a:ext cx="1755848" cy="232737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lIns="0" tIns="0" rIns="0" bIns="0" spcCol="1270" anchor="ctr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6002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3600" dirty="0"/>
            </a:p>
          </p:txBody>
        </p:sp>
      </p:grpSp>
      <p:sp>
        <p:nvSpPr>
          <p:cNvPr id="16" name="Овал 15"/>
          <p:cNvSpPr/>
          <p:nvPr/>
        </p:nvSpPr>
        <p:spPr bwMode="auto">
          <a:xfrm>
            <a:off x="3643307" y="1785927"/>
            <a:ext cx="5500695" cy="4143404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17" name="TextBox 17"/>
          <p:cNvSpPr txBox="1">
            <a:spLocks noChangeArrowheads="1"/>
          </p:cNvSpPr>
          <p:nvPr/>
        </p:nvSpPr>
        <p:spPr bwMode="auto">
          <a:xfrm>
            <a:off x="500036" y="0"/>
            <a:ext cx="8143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Century Schoolbook" pitchFamily="18" charset="0"/>
              </a:rPr>
              <a:t>“VENN</a:t>
            </a:r>
            <a:r>
              <a:rPr lang="ru-RU" sz="2400" b="1" dirty="0" smtClean="0">
                <a:solidFill>
                  <a:srgbClr val="FF0000"/>
                </a:solidFill>
                <a:latin typeface="Century Schoolbook" pitchFamily="18" charset="0"/>
              </a:rPr>
              <a:t>  </a:t>
            </a:r>
            <a:r>
              <a:rPr lang="en-US" sz="2400" b="1" dirty="0" smtClean="0">
                <a:solidFill>
                  <a:srgbClr val="FF0000"/>
                </a:solidFill>
                <a:latin typeface="Century Schoolbook" pitchFamily="18" charset="0"/>
              </a:rPr>
              <a:t> DIAGRAMMASI”</a:t>
            </a:r>
            <a:endParaRPr lang="ru-RU" sz="24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142977" y="2786058"/>
            <a:ext cx="2357453" cy="2071702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SINF</a:t>
            </a:r>
          </a:p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PAXTA</a:t>
            </a:r>
          </a:p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ISH</a:t>
            </a:r>
          </a:p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OLMA</a:t>
            </a:r>
          </a:p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ISTA</a:t>
            </a:r>
          </a:p>
          <a:p>
            <a:pPr algn="ctr"/>
            <a:r>
              <a:rPr lang="en-US" b="1" dirty="0" smtClean="0">
                <a:solidFill>
                  <a:srgbClr val="00B0F0"/>
                </a:solidFill>
                <a:latin typeface="Arial Black" pitchFamily="34" charset="0"/>
              </a:rPr>
              <a:t>TARA</a:t>
            </a:r>
          </a:p>
          <a:p>
            <a:pPr algn="ctr"/>
            <a:endParaRPr lang="ru-RU" b="1" dirty="0">
              <a:solidFill>
                <a:srgbClr val="00B0F0"/>
              </a:solidFill>
              <a:latin typeface="Arial Black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071934" y="3071810"/>
            <a:ext cx="1500198" cy="285752"/>
          </a:xfrm>
          <a:prstGeom prst="round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00826" y="2857496"/>
            <a:ext cx="22860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-CHI</a:t>
            </a: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-ZOR</a:t>
            </a: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-DOSH</a:t>
            </a: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-KOR</a:t>
            </a: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-K</a:t>
            </a:r>
          </a:p>
          <a:p>
            <a:r>
              <a:rPr lang="en-US" dirty="0" smtClean="0">
                <a:solidFill>
                  <a:srgbClr val="00B0F0"/>
                </a:solidFill>
                <a:latin typeface="Arial Black" pitchFamily="34" charset="0"/>
              </a:rPr>
              <a:t>-Q</a:t>
            </a:r>
            <a:endParaRPr lang="ru-RU" dirty="0">
              <a:solidFill>
                <a:srgbClr val="00B0F0"/>
              </a:solidFill>
              <a:latin typeface="Arial Black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43108" y="1214422"/>
            <a:ext cx="2071702" cy="35719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SO’Z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786446" y="857232"/>
            <a:ext cx="2000264" cy="71438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OT YASOVCHI QO’SHIMCHALAR</a:t>
            </a:r>
            <a:endParaRPr lang="ru-RU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86248" y="3214686"/>
            <a:ext cx="13573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SINFDOSH</a:t>
            </a:r>
          </a:p>
          <a:p>
            <a:r>
              <a:rPr lang="en-US" dirty="0" smtClean="0"/>
              <a:t>PAXTAKOR</a:t>
            </a:r>
          </a:p>
          <a:p>
            <a:r>
              <a:rPr lang="en-US" dirty="0" smtClean="0"/>
              <a:t>ISHCHI</a:t>
            </a:r>
          </a:p>
          <a:p>
            <a:r>
              <a:rPr lang="en-US" dirty="0" smtClean="0"/>
              <a:t>OLMZOR</a:t>
            </a:r>
          </a:p>
          <a:p>
            <a:r>
              <a:rPr lang="en-US" dirty="0" smtClean="0"/>
              <a:t>ISTAK</a:t>
            </a:r>
          </a:p>
          <a:p>
            <a:r>
              <a:rPr lang="en-US" dirty="0" smtClean="0"/>
              <a:t>TAOQ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7158" y="1"/>
            <a:ext cx="8358246" cy="714356"/>
          </a:xfrm>
        </p:spPr>
        <p:txBody>
          <a:bodyPr>
            <a:normAutofit fontScale="90000"/>
          </a:bodyPr>
          <a:lstStyle/>
          <a:p>
            <a:r>
              <a:rPr lang="en-US" b="1" i="1" smtClean="0">
                <a:solidFill>
                  <a:srgbClr val="FF0000"/>
                </a:solidFill>
                <a:latin typeface="Century Schoolbook" pitchFamily="18" charset="0"/>
              </a:rPr>
              <a:t>“YELPIG’ICH ” METODI</a:t>
            </a:r>
            <a:endParaRPr lang="ru-RU" b="1" i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grpSp>
        <p:nvGrpSpPr>
          <p:cNvPr id="5" name="Группа 19"/>
          <p:cNvGrpSpPr>
            <a:grpSpLocks/>
          </p:cNvGrpSpPr>
          <p:nvPr/>
        </p:nvGrpSpPr>
        <p:grpSpPr bwMode="auto">
          <a:xfrm rot="-2526249">
            <a:off x="-85802" y="1345769"/>
            <a:ext cx="7870455" cy="5540011"/>
            <a:chOff x="-552155" y="289326"/>
            <a:chExt cx="8044762" cy="5662214"/>
          </a:xfrm>
        </p:grpSpPr>
        <p:sp>
          <p:nvSpPr>
            <p:cNvPr id="6" name="TextBox 5"/>
            <p:cNvSpPr txBox="1"/>
            <p:nvPr/>
          </p:nvSpPr>
          <p:spPr>
            <a:xfrm rot="2532792">
              <a:off x="-552155" y="4578657"/>
              <a:ext cx="6159784" cy="1218105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dirty="0" err="1" smtClean="0">
                  <a:solidFill>
                    <a:srgbClr val="FF0000"/>
                  </a:solidFill>
                </a:rPr>
                <a:t>Ot</a:t>
              </a:r>
              <a:r>
                <a:rPr lang="en-US" sz="3200" dirty="0" smtClean="0">
                  <a:solidFill>
                    <a:srgbClr val="FF0000"/>
                  </a:solidFill>
                </a:rPr>
                <a:t> </a:t>
              </a:r>
              <a:r>
                <a:rPr lang="en-US" sz="3200" dirty="0" err="1" smtClean="0">
                  <a:solidFill>
                    <a:srgbClr val="FF0000"/>
                  </a:solidFill>
                </a:rPr>
                <a:t>yasovchi</a:t>
              </a:r>
              <a:r>
                <a:rPr lang="en-US" sz="3200" dirty="0" smtClean="0">
                  <a:solidFill>
                    <a:srgbClr val="FF0000"/>
                  </a:solidFill>
                </a:rPr>
                <a:t> </a:t>
              </a:r>
              <a:r>
                <a:rPr lang="en-US" sz="3200" dirty="0" err="1" smtClean="0">
                  <a:solidFill>
                    <a:srgbClr val="FF0000"/>
                  </a:solidFill>
                </a:rPr>
                <a:t>qo’shimchalar</a:t>
              </a:r>
              <a:r>
                <a:rPr lang="en-US" sz="3200" dirty="0" smtClean="0">
                  <a:solidFill>
                    <a:srgbClr val="FF0000"/>
                  </a:solidFill>
                </a:rPr>
                <a:t> </a:t>
              </a:r>
              <a:r>
                <a:rPr lang="en-US" sz="3200" dirty="0" err="1" smtClean="0">
                  <a:solidFill>
                    <a:srgbClr val="FF0000"/>
                  </a:solidFill>
                </a:rPr>
                <a:t>qatnashgan</a:t>
              </a:r>
              <a:r>
                <a:rPr lang="en-US" sz="3200" dirty="0" smtClean="0">
                  <a:solidFill>
                    <a:srgbClr val="FF0000"/>
                  </a:solidFill>
                </a:rPr>
                <a:t> </a:t>
              </a:r>
              <a:r>
                <a:rPr lang="en-US" sz="3200" dirty="0" err="1" smtClean="0">
                  <a:solidFill>
                    <a:srgbClr val="FF0000"/>
                  </a:solidFill>
                </a:rPr>
                <a:t>so’zlardan</a:t>
              </a:r>
              <a:r>
                <a:rPr lang="en-US" sz="3200" dirty="0" smtClean="0">
                  <a:solidFill>
                    <a:srgbClr val="FF0000"/>
                  </a:solidFill>
                </a:rPr>
                <a:t> gap </a:t>
              </a:r>
              <a:r>
                <a:rPr lang="en-US" sz="3200" dirty="0" err="1" smtClean="0">
                  <a:solidFill>
                    <a:srgbClr val="FF0000"/>
                  </a:solidFill>
                </a:rPr>
                <a:t>tuzing</a:t>
              </a:r>
              <a:endParaRPr lang="ru-RU" sz="3200" dirty="0">
                <a:solidFill>
                  <a:srgbClr val="FF0000"/>
                </a:solidFill>
              </a:endParaRPr>
            </a:p>
          </p:txBody>
        </p:sp>
        <p:sp>
          <p:nvSpPr>
            <p:cNvPr id="8" name="Трапеция 7"/>
            <p:cNvSpPr/>
            <p:nvPr/>
          </p:nvSpPr>
          <p:spPr>
            <a:xfrm rot="10106648">
              <a:off x="1717441" y="330144"/>
              <a:ext cx="1319221" cy="4431095"/>
            </a:xfrm>
            <a:prstGeom prst="trapezoid">
              <a:avLst>
                <a:gd name="adj" fmla="val 46488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 smtClean="0"/>
                <a:t>ISHCHILAR ISHGA SHOSHILMOQDALAR</a:t>
              </a:r>
              <a:endParaRPr lang="ru-RU" sz="2000" dirty="0"/>
            </a:p>
          </p:txBody>
        </p:sp>
        <p:sp>
          <p:nvSpPr>
            <p:cNvPr id="9" name="Трапеция 8"/>
            <p:cNvSpPr/>
            <p:nvPr/>
          </p:nvSpPr>
          <p:spPr>
            <a:xfrm rot="11068144">
              <a:off x="2383479" y="289326"/>
              <a:ext cx="1319221" cy="4432717"/>
            </a:xfrm>
            <a:prstGeom prst="trapezoid">
              <a:avLst>
                <a:gd name="adj" fmla="val 46488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/>
                <a:t>BOBOM TOLZORDAGI SUPADA DAM OLYAPTILAR </a:t>
              </a:r>
              <a:endParaRPr lang="ru-RU" sz="2000" dirty="0"/>
            </a:p>
          </p:txBody>
        </p:sp>
        <p:sp>
          <p:nvSpPr>
            <p:cNvPr id="10" name="Трапеция 9"/>
            <p:cNvSpPr/>
            <p:nvPr/>
          </p:nvSpPr>
          <p:spPr>
            <a:xfrm rot="12009516">
              <a:off x="3080020" y="449005"/>
              <a:ext cx="1320844" cy="4431094"/>
            </a:xfrm>
            <a:prstGeom prst="trapezoid">
              <a:avLst>
                <a:gd name="adj" fmla="val 46488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 smtClean="0"/>
                <a:t>CHIZILGAN RASIMLAR BO’YOQ BILAN BO’YALDI</a:t>
              </a:r>
              <a:endParaRPr lang="ru-RU" sz="2000" dirty="0"/>
            </a:p>
          </p:txBody>
        </p:sp>
        <p:sp>
          <p:nvSpPr>
            <p:cNvPr id="11" name="Трапеция 10"/>
            <p:cNvSpPr/>
            <p:nvPr/>
          </p:nvSpPr>
          <p:spPr>
            <a:xfrm rot="12974310">
              <a:off x="3681325" y="775855"/>
              <a:ext cx="1320844" cy="4431095"/>
            </a:xfrm>
            <a:prstGeom prst="trapezoid">
              <a:avLst>
                <a:gd name="adj" fmla="val 46488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dirty="0" smtClean="0"/>
                <a:t>UNNI ELAK BILAN ELADIM</a:t>
              </a:r>
              <a:endParaRPr lang="ru-RU" sz="2000" dirty="0"/>
            </a:p>
          </p:txBody>
        </p:sp>
        <p:sp>
          <p:nvSpPr>
            <p:cNvPr id="12" name="Трапеция 11"/>
            <p:cNvSpPr/>
            <p:nvPr/>
          </p:nvSpPr>
          <p:spPr>
            <a:xfrm rot="13940856">
              <a:off x="4146650" y="1212711"/>
              <a:ext cx="1320729" cy="4431481"/>
            </a:xfrm>
            <a:prstGeom prst="trapezoid">
              <a:avLst>
                <a:gd name="adj" fmla="val 46488"/>
              </a:avLst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PAXTAKORLAR PAXTA DALALARIDA PAXTALARNI TERISHMOQDALAR</a:t>
              </a:r>
              <a:endParaRPr lang="ru-RU" sz="1400" dirty="0"/>
            </a:p>
          </p:txBody>
        </p:sp>
        <p:sp>
          <p:nvSpPr>
            <p:cNvPr id="13" name="Трапеция 12"/>
            <p:cNvSpPr/>
            <p:nvPr/>
          </p:nvSpPr>
          <p:spPr>
            <a:xfrm rot="14911351">
              <a:off x="4454908" y="1758933"/>
              <a:ext cx="1320729" cy="4431481"/>
            </a:xfrm>
            <a:prstGeom prst="trapezoid">
              <a:avLst>
                <a:gd name="adj" fmla="val 46488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smtClean="0"/>
                <a:t>NARGIZA BILAN AZIZA INOQ SINFDOSHLAR</a:t>
              </a:r>
              <a:endParaRPr lang="ru-RU" dirty="0"/>
            </a:p>
          </p:txBody>
        </p:sp>
        <p:sp>
          <p:nvSpPr>
            <p:cNvPr id="14" name="Трапеция 13"/>
            <p:cNvSpPr/>
            <p:nvPr/>
          </p:nvSpPr>
          <p:spPr>
            <a:xfrm rot="15814808">
              <a:off x="4617314" y="2421060"/>
              <a:ext cx="1319106" cy="4431481"/>
            </a:xfrm>
            <a:prstGeom prst="trapezoid">
              <a:avLst>
                <a:gd name="adj" fmla="val 4648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400" dirty="0"/>
            </a:p>
          </p:txBody>
        </p:sp>
        <p:sp>
          <p:nvSpPr>
            <p:cNvPr id="15" name="Трапеция 14"/>
            <p:cNvSpPr/>
            <p:nvPr/>
          </p:nvSpPr>
          <p:spPr>
            <a:xfrm rot="16660580">
              <a:off x="4613417" y="3075436"/>
              <a:ext cx="1320729" cy="4431480"/>
            </a:xfrm>
            <a:prstGeom prst="trapezoid">
              <a:avLst>
                <a:gd name="adj" fmla="val 46488"/>
              </a:avLst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400" dirty="0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jhrt5x14bkbrn4i5derotlcqdyyt29es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14283" y="0"/>
            <a:ext cx="8715436" cy="142873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  <a:t>“SINKVEYN” METODI</a:t>
            </a:r>
            <a:br>
              <a:rPr lang="en-US" sz="3600" b="1" dirty="0" smtClean="0">
                <a:solidFill>
                  <a:srgbClr val="993300"/>
                </a:solidFill>
                <a:latin typeface="Comic Sans MS" pitchFamily="66" charset="0"/>
              </a:rPr>
            </a:br>
            <a:endParaRPr lang="ru-RU" sz="3600" b="1" dirty="0" smtClean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285860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4000" b="1" i="1" dirty="0" smtClean="0">
                <a:solidFill>
                  <a:srgbClr val="002060"/>
                </a:solidFill>
              </a:rPr>
              <a:t>QURUVCHI</a:t>
            </a:r>
            <a:r>
              <a:rPr lang="ru-RU" sz="4000" b="1" i="1" dirty="0" smtClean="0">
                <a:solidFill>
                  <a:srgbClr val="002060"/>
                </a:solidFill>
              </a:rPr>
              <a:t> </a:t>
            </a:r>
            <a:r>
              <a:rPr lang="en-US" sz="4000" b="1" i="1" dirty="0" smtClean="0">
                <a:solidFill>
                  <a:srgbClr val="002060"/>
                </a:solidFill>
              </a:rPr>
              <a:t>                                          OT</a:t>
            </a:r>
          </a:p>
          <a:p>
            <a:pPr marL="342900" indent="-342900">
              <a:buAutoNum type="arabicPeriod"/>
            </a:pPr>
            <a:r>
              <a:rPr lang="en-US" sz="4000" b="1" i="1" dirty="0" smtClean="0">
                <a:solidFill>
                  <a:srgbClr val="002060"/>
                </a:solidFill>
              </a:rPr>
              <a:t>MEXNATKASH, BARDOSHLI,           SIFAT</a:t>
            </a:r>
          </a:p>
          <a:p>
            <a:pPr marL="342900" indent="-342900">
              <a:buAutoNum type="arabicPeriod"/>
            </a:pPr>
            <a:r>
              <a:rPr lang="en-US" sz="4000" b="1" i="1" dirty="0" smtClean="0">
                <a:solidFill>
                  <a:srgbClr val="002060"/>
                </a:solidFill>
              </a:rPr>
              <a:t>QURADI, YASAYDI, BEZAYDI            FE’L.</a:t>
            </a:r>
          </a:p>
          <a:p>
            <a:pPr marL="342900" indent="-342900">
              <a:buAutoNum type="arabicPeriod"/>
            </a:pPr>
            <a:r>
              <a:rPr lang="en-US" sz="4000" b="1" i="1" dirty="0" smtClean="0">
                <a:solidFill>
                  <a:srgbClr val="002060"/>
                </a:solidFill>
              </a:rPr>
              <a:t>QURUVCHI CHIROYLI UYLAR </a:t>
            </a:r>
          </a:p>
          <a:p>
            <a:pPr marL="342900" indent="-342900"/>
            <a:r>
              <a:rPr lang="en-US" sz="4000" b="1" i="1" dirty="0" smtClean="0">
                <a:solidFill>
                  <a:srgbClr val="002060"/>
                </a:solidFill>
              </a:rPr>
              <a:t>QURADI.                                                GAP!</a:t>
            </a:r>
          </a:p>
          <a:p>
            <a:pPr marL="342900" indent="-342900"/>
            <a:r>
              <a:rPr lang="en-US" sz="4000" b="1" i="1" dirty="0" smtClean="0">
                <a:solidFill>
                  <a:srgbClr val="002060"/>
                </a:solidFill>
              </a:rPr>
              <a:t>5. BINOKOR                                     SINONIM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365</Words>
  <PresentationFormat>Экран (4:3)</PresentationFormat>
  <Paragraphs>103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 </vt:lpstr>
      <vt:lpstr>Слайд 3</vt:lpstr>
      <vt:lpstr> </vt:lpstr>
      <vt:lpstr>Слайд 5</vt:lpstr>
      <vt:lpstr> </vt:lpstr>
      <vt:lpstr>Слайд 7</vt:lpstr>
      <vt:lpstr> </vt:lpstr>
      <vt:lpstr> </vt:lpstr>
      <vt:lpstr> </vt:lpstr>
      <vt:lpstr>“KLASTER” METODI</vt:lpstr>
      <vt:lpstr>Слайд 12</vt:lpstr>
      <vt:lpstr> </vt:lpstr>
      <vt:lpstr>“YELPIG’ICH ” METODI</vt:lpstr>
      <vt:lpstr>“SINKVEYN” METODI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123</cp:revision>
  <dcterms:modified xsi:type="dcterms:W3CDTF">2017-01-26T12:29:06Z</dcterms:modified>
</cp:coreProperties>
</file>