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888163" cy="100203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3348" y="-27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755316-1802-4CDD-A707-6349620D8DD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61591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E1A190-81B5-466B-AD4B-3E1D636BD54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00609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30385-EBCA-4170-A862-69543F9BC5A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93808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E32F8B-C610-4F7A-A878-F88C1A9F935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74663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6C84E2-6624-4BA5-B50A-9D3DD1F340C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11860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6303FF-988B-4C0B-9591-D7C838B8683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1943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271B2F-CB94-4373-B818-6B8499222A6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1413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86097-C802-442B-8F3A-EBB832F3291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48711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15E32-E02D-4D79-941F-C533E9002A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7313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DFFC66-82AF-4DE4-88DD-2FB87CAE337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60710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B6D484-7DC1-4873-95F9-2374E78E336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77920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1"/>
            <a:ext cx="6172200" cy="6034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967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967"/>
            <a:ext cx="21717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967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8BB9EE-DB51-4B11-BE55-40004F81DFE5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437472009_logo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26521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857232" y="1785918"/>
            <a:ext cx="5732859" cy="143933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Mustaqil</a:t>
            </a:r>
            <a:r>
              <a:rPr lang="en-U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 </a:t>
            </a:r>
            <a:r>
              <a:rPr lang="en-US" sz="3600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O'zbekiston</a:t>
            </a:r>
            <a:r>
              <a:rPr lang="en-U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 </a:t>
            </a:r>
            <a:r>
              <a:rPr lang="en-US" sz="3600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asoschisi</a:t>
            </a:r>
            <a:endParaRPr lang="en-US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/>
            </a:endParaRPr>
          </a:p>
          <a:p>
            <a:pPr algn="ctr"/>
            <a:r>
              <a:rPr lang="en-US" sz="3600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Islom</a:t>
            </a:r>
            <a:r>
              <a:rPr lang="en-U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 </a:t>
            </a:r>
            <a:r>
              <a:rPr lang="en-US" sz="3600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Karimov</a:t>
            </a:r>
            <a:r>
              <a:rPr lang="en-U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 </a:t>
            </a:r>
            <a:endParaRPr lang="ru-RU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/>
            </a:endParaRPr>
          </a:p>
        </p:txBody>
      </p:sp>
      <p:pic>
        <p:nvPicPr>
          <p:cNvPr id="2055" name="Picture 7" descr="zbekiston_respublikasi_prezidenti_islom_abdu_anievich_karimo_03_09_2016(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02" y="3286116"/>
            <a:ext cx="3857652" cy="45232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1701404" y="8028518"/>
            <a:ext cx="3961209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1938-2016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260748" y="251885"/>
            <a:ext cx="6597253" cy="205104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Islom Karimov </a:t>
            </a:r>
          </a:p>
          <a:p>
            <a:pPr algn="ctr"/>
            <a:r>
              <a:rPr lang="en-US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1938 -yil </a:t>
            </a:r>
          </a:p>
          <a:p>
            <a:pPr algn="ctr"/>
            <a:r>
              <a:rPr lang="en-US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Samarqand viloyati </a:t>
            </a:r>
          </a:p>
          <a:p>
            <a:pPr algn="ctr"/>
            <a:r>
              <a:rPr lang="en-US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Abdug'ani va Sanobar Karimovlar </a:t>
            </a:r>
          </a:p>
          <a:p>
            <a:pPr algn="ctr"/>
            <a:r>
              <a:rPr lang="en-US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oilasida tavallud topgan.</a:t>
            </a:r>
            <a:endParaRPr lang="ru-RU" sz="20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/>
            </a:endParaRPr>
          </a:p>
        </p:txBody>
      </p:sp>
      <p:pic>
        <p:nvPicPr>
          <p:cNvPr id="3078" name="Picture 6" descr="1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79" y="2556934"/>
            <a:ext cx="2521744" cy="29527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587f4bfc69c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5867401"/>
            <a:ext cx="6096000" cy="28913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19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066" y="2556933"/>
            <a:ext cx="2664619" cy="28807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189310" y="251885"/>
            <a:ext cx="6479381" cy="345651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Islom Karimov </a:t>
            </a:r>
          </a:p>
          <a:p>
            <a:pPr algn="ctr"/>
            <a:r>
              <a:rPr lang="en-US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Samarqand viloyati </a:t>
            </a:r>
          </a:p>
          <a:p>
            <a:pPr algn="ctr"/>
            <a:r>
              <a:rPr lang="en-US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21 -umumta'lim maktabda</a:t>
            </a:r>
          </a:p>
          <a:p>
            <a:pPr algn="ctr"/>
            <a:r>
              <a:rPr lang="en-US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 taxsil olib maktabni </a:t>
            </a:r>
          </a:p>
          <a:p>
            <a:pPr algn="ctr"/>
            <a:r>
              <a:rPr lang="en-US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oltin medalga bitirgan</a:t>
            </a:r>
            <a:endParaRPr lang="ru-RU" sz="20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/>
            </a:endParaRPr>
          </a:p>
        </p:txBody>
      </p:sp>
      <p:pic>
        <p:nvPicPr>
          <p:cNvPr id="4101" name="Picture 5" descr="58809c96b55b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996267"/>
            <a:ext cx="6263879" cy="46079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691753" y="395818"/>
            <a:ext cx="5832872" cy="72813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Siz doimo qalbimizdasiz </a:t>
            </a:r>
            <a:endParaRPr lang="ru-RU" sz="20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/>
            </a:endParaRPr>
          </a:p>
        </p:txBody>
      </p:sp>
      <p:pic>
        <p:nvPicPr>
          <p:cNvPr id="5125" name="Picture 5" descr="13566_med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41" y="1619252"/>
            <a:ext cx="5509022" cy="31686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13575_med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41" y="5293785"/>
            <a:ext cx="5509022" cy="3568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39</Words>
  <Application>Microsoft Office PowerPoint</Application>
  <PresentationFormat>Экран (4:3)</PresentationFormat>
  <Paragraphs>14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Оформление по умолчанию</vt:lpstr>
      <vt:lpstr>Слайд 1</vt:lpstr>
      <vt:lpstr>Слайд 2</vt:lpstr>
      <vt:lpstr>Слайд 3</vt:lpstr>
      <vt:lpstr>Слайд 4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 Aim.Uz</dc:creator>
  <cp:lastModifiedBy>user</cp:lastModifiedBy>
  <cp:revision>8</cp:revision>
  <dcterms:created xsi:type="dcterms:W3CDTF">2017-02-01T07:02:16Z</dcterms:created>
  <dcterms:modified xsi:type="dcterms:W3CDTF">2017-12-19T08:33:46Z</dcterms:modified>
</cp:coreProperties>
</file>