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7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66FDAC-ADA3-4FD9-AE4E-8FB4CB0E709F}" type="doc">
      <dgm:prSet loTypeId="urn:microsoft.com/office/officeart/2005/8/layout/chevron2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08443C71-B42F-42D8-B866-C45527EF988B}">
      <dgm:prSet phldrT="[Текст]" custT="1"/>
      <dgm:spPr/>
      <dgm:t>
        <a:bodyPr/>
        <a:lstStyle/>
        <a:p>
          <a:r>
            <a:rPr lang="en-US" sz="2500" dirty="0" smtClean="0">
              <a:latin typeface="Bookman Old Style" pitchFamily="18" charset="0"/>
            </a:rPr>
            <a:t>1</a:t>
          </a:r>
          <a:endParaRPr lang="ru-RU" sz="2500" dirty="0">
            <a:latin typeface="Bookman Old Style" pitchFamily="18" charset="0"/>
          </a:endParaRPr>
        </a:p>
      </dgm:t>
    </dgm:pt>
    <dgm:pt modelId="{F1FB7E2F-F3A4-4A88-B2C9-4959C709FF12}" type="parTrans" cxnId="{92CB5297-E468-4D0A-AC35-FD57297415F2}">
      <dgm:prSet/>
      <dgm:spPr/>
      <dgm:t>
        <a:bodyPr/>
        <a:lstStyle/>
        <a:p>
          <a:endParaRPr lang="ru-RU"/>
        </a:p>
      </dgm:t>
    </dgm:pt>
    <dgm:pt modelId="{5BE39B85-5C82-49F8-8189-268A0CBFE61F}" type="sibTrans" cxnId="{92CB5297-E468-4D0A-AC35-FD57297415F2}">
      <dgm:prSet/>
      <dgm:spPr/>
      <dgm:t>
        <a:bodyPr/>
        <a:lstStyle/>
        <a:p>
          <a:endParaRPr lang="ru-RU"/>
        </a:p>
      </dgm:t>
    </dgm:pt>
    <dgm:pt modelId="{D39B097F-D0A9-4F6F-84A6-5BFA5962318A}">
      <dgm:prSet phldrT="[Текст]" custT="1"/>
      <dgm:spPr/>
      <dgm:t>
        <a:bodyPr/>
        <a:lstStyle/>
        <a:p>
          <a:r>
            <a:rPr lang="en-US" sz="2500" dirty="0" err="1" smtClean="0">
              <a:latin typeface="Bookman Old Style" pitchFamily="18" charset="0"/>
            </a:rPr>
            <a:t>Individuallashtirish</a:t>
          </a:r>
          <a:r>
            <a:rPr lang="en-US" sz="2500" dirty="0" smtClean="0">
              <a:latin typeface="Bookman Old Style" pitchFamily="18" charset="0"/>
            </a:rPr>
            <a:t>;</a:t>
          </a:r>
          <a:endParaRPr lang="ru-RU" sz="2500" dirty="0">
            <a:latin typeface="Bookman Old Style" pitchFamily="18" charset="0"/>
          </a:endParaRPr>
        </a:p>
      </dgm:t>
    </dgm:pt>
    <dgm:pt modelId="{A1AE7CC2-1424-4784-B68E-F959108D5D15}" type="parTrans" cxnId="{25BB9AD5-124B-48A6-B52B-A888B08C850B}">
      <dgm:prSet/>
      <dgm:spPr/>
      <dgm:t>
        <a:bodyPr/>
        <a:lstStyle/>
        <a:p>
          <a:endParaRPr lang="ru-RU"/>
        </a:p>
      </dgm:t>
    </dgm:pt>
    <dgm:pt modelId="{9E6699DF-2386-4EF0-BB70-E2705D00149E}" type="sibTrans" cxnId="{25BB9AD5-124B-48A6-B52B-A888B08C850B}">
      <dgm:prSet/>
      <dgm:spPr/>
      <dgm:t>
        <a:bodyPr/>
        <a:lstStyle/>
        <a:p>
          <a:endParaRPr lang="ru-RU"/>
        </a:p>
      </dgm:t>
    </dgm:pt>
    <dgm:pt modelId="{39FA8404-920A-42FA-A8BB-82628522F6B2}">
      <dgm:prSet phldrT="[Текст]" custT="1"/>
      <dgm:spPr/>
      <dgm:t>
        <a:bodyPr/>
        <a:lstStyle/>
        <a:p>
          <a:r>
            <a:rPr lang="en-US" sz="2500" dirty="0" smtClean="0">
              <a:latin typeface="Bookman Old Style" pitchFamily="18" charset="0"/>
            </a:rPr>
            <a:t>2</a:t>
          </a:r>
          <a:endParaRPr lang="ru-RU" sz="2500" dirty="0">
            <a:latin typeface="Bookman Old Style" pitchFamily="18" charset="0"/>
          </a:endParaRPr>
        </a:p>
      </dgm:t>
    </dgm:pt>
    <dgm:pt modelId="{8B41DDCE-97DD-4BA9-B59F-41486087164A}" type="parTrans" cxnId="{D171A540-6FAF-461E-A0F7-13E953DC731B}">
      <dgm:prSet/>
      <dgm:spPr/>
      <dgm:t>
        <a:bodyPr/>
        <a:lstStyle/>
        <a:p>
          <a:endParaRPr lang="ru-RU"/>
        </a:p>
      </dgm:t>
    </dgm:pt>
    <dgm:pt modelId="{EB34E710-17F0-4B16-A1BF-6C536AB53A4F}" type="sibTrans" cxnId="{D171A540-6FAF-461E-A0F7-13E953DC731B}">
      <dgm:prSet/>
      <dgm:spPr/>
      <dgm:t>
        <a:bodyPr/>
        <a:lstStyle/>
        <a:p>
          <a:endParaRPr lang="ru-RU"/>
        </a:p>
      </dgm:t>
    </dgm:pt>
    <dgm:pt modelId="{D02341BE-F727-4D2F-AEE3-ABF9052F5F73}">
      <dgm:prSet custT="1"/>
      <dgm:spPr/>
      <dgm:t>
        <a:bodyPr/>
        <a:lstStyle/>
        <a:p>
          <a:r>
            <a:rPr lang="ru-RU" sz="2500" dirty="0" err="1" smtClean="0">
              <a:latin typeface="Bookman Old Style" pitchFamily="18" charset="0"/>
            </a:rPr>
            <a:t>Kichik</a:t>
          </a:r>
          <a:r>
            <a:rPr lang="ru-RU" sz="2500" dirty="0" smtClean="0">
              <a:latin typeface="Bookman Old Style" pitchFamily="18" charset="0"/>
            </a:rPr>
            <a:t> </a:t>
          </a:r>
          <a:r>
            <a:rPr lang="ru-RU" sz="2500" dirty="0" err="1" smtClean="0">
              <a:latin typeface="Bookman Old Style" pitchFamily="18" charset="0"/>
            </a:rPr>
            <a:t>guruhlarga</a:t>
          </a:r>
          <a:r>
            <a:rPr lang="ru-RU" sz="2500" dirty="0" smtClean="0">
              <a:latin typeface="Bookman Old Style" pitchFamily="18" charset="0"/>
            </a:rPr>
            <a:t> </a:t>
          </a:r>
          <a:r>
            <a:rPr lang="ru-RU" sz="2500" dirty="0" err="1" smtClean="0">
              <a:latin typeface="Bookman Old Style" pitchFamily="18" charset="0"/>
            </a:rPr>
            <a:t>ajratish</a:t>
          </a:r>
          <a:r>
            <a:rPr lang="ru-RU" sz="2500" dirty="0" smtClean="0">
              <a:latin typeface="Bookman Old Style" pitchFamily="18" charset="0"/>
            </a:rPr>
            <a:t>;</a:t>
          </a:r>
          <a:endParaRPr lang="ru-RU" sz="2500" dirty="0">
            <a:latin typeface="Bookman Old Style" pitchFamily="18" charset="0"/>
          </a:endParaRPr>
        </a:p>
      </dgm:t>
    </dgm:pt>
    <dgm:pt modelId="{CE3ACFDC-D33E-4029-B356-90DCC618E1F2}" type="parTrans" cxnId="{5CCEBFAF-8A0D-4BB1-B4C8-83BE7511B867}">
      <dgm:prSet/>
      <dgm:spPr/>
      <dgm:t>
        <a:bodyPr/>
        <a:lstStyle/>
        <a:p>
          <a:endParaRPr lang="ru-RU"/>
        </a:p>
      </dgm:t>
    </dgm:pt>
    <dgm:pt modelId="{75685A0E-CD1F-4949-8799-85CBBF2B6AAC}" type="sibTrans" cxnId="{5CCEBFAF-8A0D-4BB1-B4C8-83BE7511B867}">
      <dgm:prSet/>
      <dgm:spPr/>
      <dgm:t>
        <a:bodyPr/>
        <a:lstStyle/>
        <a:p>
          <a:endParaRPr lang="ru-RU"/>
        </a:p>
      </dgm:t>
    </dgm:pt>
    <dgm:pt modelId="{C84CABF7-DDE8-4CD2-B733-9B3A55ED55BE}">
      <dgm:prSet phldrT="[Текст]" custT="1"/>
      <dgm:spPr/>
      <dgm:t>
        <a:bodyPr/>
        <a:lstStyle/>
        <a:p>
          <a:r>
            <a:rPr lang="en-US" sz="2500" dirty="0" smtClean="0">
              <a:latin typeface="Bookman Old Style" pitchFamily="18" charset="0"/>
            </a:rPr>
            <a:t>3</a:t>
          </a:r>
          <a:endParaRPr lang="ru-RU" sz="2500" dirty="0">
            <a:latin typeface="Bookman Old Style" pitchFamily="18" charset="0"/>
          </a:endParaRPr>
        </a:p>
      </dgm:t>
    </dgm:pt>
    <dgm:pt modelId="{09E27182-38DA-41A3-8B6F-76A41C40C5DC}" type="parTrans" cxnId="{10E5D11F-66DF-42B0-AF9D-91D954D2B117}">
      <dgm:prSet/>
      <dgm:spPr/>
      <dgm:t>
        <a:bodyPr/>
        <a:lstStyle/>
        <a:p>
          <a:endParaRPr lang="ru-RU"/>
        </a:p>
      </dgm:t>
    </dgm:pt>
    <dgm:pt modelId="{E6CE350B-F296-4322-9D23-4B0F97E11459}" type="sibTrans" cxnId="{10E5D11F-66DF-42B0-AF9D-91D954D2B117}">
      <dgm:prSet/>
      <dgm:spPr/>
      <dgm:t>
        <a:bodyPr/>
        <a:lstStyle/>
        <a:p>
          <a:endParaRPr lang="ru-RU"/>
        </a:p>
      </dgm:t>
    </dgm:pt>
    <dgm:pt modelId="{43DFE50F-4904-4FFB-9311-ED30C2EAC54F}">
      <dgm:prSet custT="1"/>
      <dgm:spPr/>
      <dgm:t>
        <a:bodyPr/>
        <a:lstStyle/>
        <a:p>
          <a:r>
            <a:rPr lang="ru-RU" sz="2500" dirty="0" err="1" smtClean="0">
              <a:latin typeface="Bookman Old Style" pitchFamily="18" charset="0"/>
            </a:rPr>
            <a:t>Tabaqalashtirish</a:t>
          </a:r>
          <a:endParaRPr lang="ru-RU" sz="2500" dirty="0">
            <a:latin typeface="Bookman Old Style" pitchFamily="18" charset="0"/>
          </a:endParaRPr>
        </a:p>
      </dgm:t>
    </dgm:pt>
    <dgm:pt modelId="{6F10FDD0-FF54-4309-A914-56F3F1BD4EEF}" type="parTrans" cxnId="{BB8FD7E1-B70B-4E18-85C8-93EB1586B8DC}">
      <dgm:prSet/>
      <dgm:spPr/>
      <dgm:t>
        <a:bodyPr/>
        <a:lstStyle/>
        <a:p>
          <a:endParaRPr lang="ru-RU"/>
        </a:p>
      </dgm:t>
    </dgm:pt>
    <dgm:pt modelId="{4BBFC67F-C68B-4473-BD4A-10D461B9DCA0}" type="sibTrans" cxnId="{BB8FD7E1-B70B-4E18-85C8-93EB1586B8DC}">
      <dgm:prSet/>
      <dgm:spPr/>
      <dgm:t>
        <a:bodyPr/>
        <a:lstStyle/>
        <a:p>
          <a:endParaRPr lang="ru-RU"/>
        </a:p>
      </dgm:t>
    </dgm:pt>
    <dgm:pt modelId="{DC850E91-39F4-4A11-B8E6-5E268CD2777E}">
      <dgm:prSet custT="1"/>
      <dgm:spPr/>
      <dgm:t>
        <a:bodyPr/>
        <a:lstStyle/>
        <a:p>
          <a:r>
            <a:rPr lang="en-US" sz="2500" dirty="0" smtClean="0">
              <a:latin typeface="Bookman Old Style" pitchFamily="18" charset="0"/>
            </a:rPr>
            <a:t>5</a:t>
          </a:r>
          <a:endParaRPr lang="ru-RU" sz="2500" dirty="0">
            <a:latin typeface="Bookman Old Style" pitchFamily="18" charset="0"/>
          </a:endParaRPr>
        </a:p>
      </dgm:t>
    </dgm:pt>
    <dgm:pt modelId="{13DE7E0D-B8EC-491E-8BB3-7C5D85E03FBB}" type="parTrans" cxnId="{3EC50731-D0E2-42BD-9AD1-9B3F23ED31B9}">
      <dgm:prSet/>
      <dgm:spPr/>
      <dgm:t>
        <a:bodyPr/>
        <a:lstStyle/>
        <a:p>
          <a:endParaRPr lang="ru-RU"/>
        </a:p>
      </dgm:t>
    </dgm:pt>
    <dgm:pt modelId="{7265EC34-29EC-4A4F-87A8-99DA694955A4}" type="sibTrans" cxnId="{3EC50731-D0E2-42BD-9AD1-9B3F23ED31B9}">
      <dgm:prSet/>
      <dgm:spPr/>
      <dgm:t>
        <a:bodyPr/>
        <a:lstStyle/>
        <a:p>
          <a:endParaRPr lang="ru-RU"/>
        </a:p>
      </dgm:t>
    </dgm:pt>
    <dgm:pt modelId="{E5374C6B-7C68-4325-A03A-927A1A3D6E2C}">
      <dgm:prSet custT="1"/>
      <dgm:spPr/>
      <dgm:t>
        <a:bodyPr/>
        <a:lstStyle/>
        <a:p>
          <a:r>
            <a:rPr lang="en-US" sz="2500" dirty="0" err="1" smtClean="0">
              <a:latin typeface="Bookman Old Style" pitchFamily="18" charset="0"/>
            </a:rPr>
            <a:t>O‘rgatish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va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o‘rganish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jarayonida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demokratik</a:t>
          </a:r>
          <a:r>
            <a:rPr lang="en-US" sz="2500" dirty="0" smtClean="0">
              <a:latin typeface="Bookman Old Style" pitchFamily="18" charset="0"/>
            </a:rPr>
            <a:t>, </a:t>
          </a:r>
          <a:r>
            <a:rPr lang="en-US" sz="2500" dirty="0" err="1" smtClean="0">
              <a:latin typeface="Bookman Old Style" pitchFamily="18" charset="0"/>
            </a:rPr>
            <a:t>do‘stona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muhitni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yaratish</a:t>
          </a:r>
          <a:r>
            <a:rPr lang="en-US" sz="2500" dirty="0" smtClean="0">
              <a:latin typeface="Bookman Old Style" pitchFamily="18" charset="0"/>
            </a:rPr>
            <a:t>;</a:t>
          </a:r>
          <a:endParaRPr lang="ru-RU" sz="2500" dirty="0">
            <a:latin typeface="Bookman Old Style" pitchFamily="18" charset="0"/>
          </a:endParaRPr>
        </a:p>
      </dgm:t>
    </dgm:pt>
    <dgm:pt modelId="{2C214BD8-6D78-4097-9670-11F34C492439}" type="parTrans" cxnId="{357C88A7-801D-443B-B23C-2C5D77265C0A}">
      <dgm:prSet/>
      <dgm:spPr/>
      <dgm:t>
        <a:bodyPr/>
        <a:lstStyle/>
        <a:p>
          <a:endParaRPr lang="ru-RU"/>
        </a:p>
      </dgm:t>
    </dgm:pt>
    <dgm:pt modelId="{AE1BA839-73CE-4DF0-921E-086C3EEAF781}" type="sibTrans" cxnId="{357C88A7-801D-443B-B23C-2C5D77265C0A}">
      <dgm:prSet/>
      <dgm:spPr/>
      <dgm:t>
        <a:bodyPr/>
        <a:lstStyle/>
        <a:p>
          <a:endParaRPr lang="ru-RU"/>
        </a:p>
      </dgm:t>
    </dgm:pt>
    <dgm:pt modelId="{32A65C09-83E8-4128-8A57-84291B94145A}">
      <dgm:prSet custT="1"/>
      <dgm:spPr/>
      <dgm:t>
        <a:bodyPr/>
        <a:lstStyle/>
        <a:p>
          <a:r>
            <a:rPr lang="en-US" sz="2500" dirty="0" smtClean="0">
              <a:latin typeface="Bookman Old Style" pitchFamily="18" charset="0"/>
            </a:rPr>
            <a:t>4</a:t>
          </a:r>
          <a:endParaRPr lang="ru-RU" sz="2500" dirty="0">
            <a:latin typeface="Bookman Old Style" pitchFamily="18" charset="0"/>
          </a:endParaRPr>
        </a:p>
      </dgm:t>
    </dgm:pt>
    <dgm:pt modelId="{98683D56-5E6F-4554-AD7E-F1DF0270B7F1}" type="parTrans" cxnId="{77890A02-2C7F-4EE1-AEBC-AB3F4B7ADFA2}">
      <dgm:prSet/>
      <dgm:spPr/>
      <dgm:t>
        <a:bodyPr/>
        <a:lstStyle/>
        <a:p>
          <a:endParaRPr lang="ru-RU"/>
        </a:p>
      </dgm:t>
    </dgm:pt>
    <dgm:pt modelId="{24814AF2-1C09-40B6-8F0D-6C2EF9FD50D9}" type="sibTrans" cxnId="{77890A02-2C7F-4EE1-AEBC-AB3F4B7ADFA2}">
      <dgm:prSet/>
      <dgm:spPr/>
      <dgm:t>
        <a:bodyPr/>
        <a:lstStyle/>
        <a:p>
          <a:endParaRPr lang="ru-RU"/>
        </a:p>
      </dgm:t>
    </dgm:pt>
    <dgm:pt modelId="{4D4715DF-E135-4D70-A510-A6ABAFD58FF2}">
      <dgm:prSet custT="1"/>
      <dgm:spPr/>
      <dgm:t>
        <a:bodyPr/>
        <a:lstStyle/>
        <a:p>
          <a:r>
            <a:rPr lang="en-US" sz="2500" dirty="0" err="1" smtClean="0">
              <a:latin typeface="Bookman Old Style" pitchFamily="18" charset="0"/>
            </a:rPr>
            <a:t>O‘zaro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muloqot</a:t>
          </a:r>
          <a:r>
            <a:rPr lang="en-US" sz="2500" dirty="0" smtClean="0">
              <a:latin typeface="Bookman Old Style" pitchFamily="18" charset="0"/>
            </a:rPr>
            <a:t>, </a:t>
          </a:r>
          <a:r>
            <a:rPr lang="en-US" sz="2500" dirty="0" err="1" smtClean="0">
              <a:latin typeface="Bookman Old Style" pitchFamily="18" charset="0"/>
            </a:rPr>
            <a:t>hamkorlikni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tashkil</a:t>
          </a:r>
          <a:r>
            <a:rPr lang="en-US" sz="2500" dirty="0" smtClean="0">
              <a:latin typeface="Bookman Old Style" pitchFamily="18" charset="0"/>
            </a:rPr>
            <a:t> </a:t>
          </a:r>
          <a:r>
            <a:rPr lang="en-US" sz="2500" dirty="0" err="1" smtClean="0">
              <a:latin typeface="Bookman Old Style" pitchFamily="18" charset="0"/>
            </a:rPr>
            <a:t>etish</a:t>
          </a:r>
          <a:endParaRPr lang="ru-RU" sz="2500" dirty="0">
            <a:latin typeface="Bookman Old Style" pitchFamily="18" charset="0"/>
          </a:endParaRPr>
        </a:p>
      </dgm:t>
    </dgm:pt>
    <dgm:pt modelId="{B49732F8-712C-4209-9159-7596D328EF08}" type="parTrans" cxnId="{00075A0E-D768-4EFC-87DE-78F3CFA9E408}">
      <dgm:prSet/>
      <dgm:spPr/>
      <dgm:t>
        <a:bodyPr/>
        <a:lstStyle/>
        <a:p>
          <a:endParaRPr lang="ru-RU"/>
        </a:p>
      </dgm:t>
    </dgm:pt>
    <dgm:pt modelId="{18CB2D9C-2C18-4692-990B-67B18E94E9A4}" type="sibTrans" cxnId="{00075A0E-D768-4EFC-87DE-78F3CFA9E408}">
      <dgm:prSet/>
      <dgm:spPr/>
      <dgm:t>
        <a:bodyPr/>
        <a:lstStyle/>
        <a:p>
          <a:endParaRPr lang="ru-RU"/>
        </a:p>
      </dgm:t>
    </dgm:pt>
    <dgm:pt modelId="{E9480B51-7601-463D-84E6-4CD16AD1B8FF}" type="pres">
      <dgm:prSet presAssocID="{2E66FDAC-ADA3-4FD9-AE4E-8FB4CB0E709F}" presName="linearFlow" presStyleCnt="0">
        <dgm:presLayoutVars>
          <dgm:dir/>
          <dgm:animLvl val="lvl"/>
          <dgm:resizeHandles val="exact"/>
        </dgm:presLayoutVars>
      </dgm:prSet>
      <dgm:spPr/>
    </dgm:pt>
    <dgm:pt modelId="{DD01FC8D-3BAA-46C6-A05C-19E0325BFE5B}" type="pres">
      <dgm:prSet presAssocID="{08443C71-B42F-42D8-B866-C45527EF988B}" presName="composite" presStyleCnt="0"/>
      <dgm:spPr/>
    </dgm:pt>
    <dgm:pt modelId="{8BA5733D-AD8A-4662-8F0A-4566112F9DC8}" type="pres">
      <dgm:prSet presAssocID="{08443C71-B42F-42D8-B866-C45527EF988B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1DB5EA14-A2EE-4C90-9C6C-1F6BC8B33A98}" type="pres">
      <dgm:prSet presAssocID="{08443C71-B42F-42D8-B866-C45527EF988B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63F0B8-3AB2-42CF-AEBE-2E04442702BD}" type="pres">
      <dgm:prSet presAssocID="{5BE39B85-5C82-49F8-8189-268A0CBFE61F}" presName="sp" presStyleCnt="0"/>
      <dgm:spPr/>
    </dgm:pt>
    <dgm:pt modelId="{742E69A7-86AB-48BA-8D06-5ECE01A8F47B}" type="pres">
      <dgm:prSet presAssocID="{39FA8404-920A-42FA-A8BB-82628522F6B2}" presName="composite" presStyleCnt="0"/>
      <dgm:spPr/>
    </dgm:pt>
    <dgm:pt modelId="{9E5B4DE0-0FDE-4709-84BE-E9904264394D}" type="pres">
      <dgm:prSet presAssocID="{39FA8404-920A-42FA-A8BB-82628522F6B2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5A7C3B87-C4FC-42DF-96F0-CFFC9CF2881C}" type="pres">
      <dgm:prSet presAssocID="{39FA8404-920A-42FA-A8BB-82628522F6B2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64BAA9-2FAA-4A0E-988A-44BD68380882}" type="pres">
      <dgm:prSet presAssocID="{EB34E710-17F0-4B16-A1BF-6C536AB53A4F}" presName="sp" presStyleCnt="0"/>
      <dgm:spPr/>
    </dgm:pt>
    <dgm:pt modelId="{81935878-AAD7-42C8-B82C-6495B048E19E}" type="pres">
      <dgm:prSet presAssocID="{C84CABF7-DDE8-4CD2-B733-9B3A55ED55BE}" presName="composite" presStyleCnt="0"/>
      <dgm:spPr/>
    </dgm:pt>
    <dgm:pt modelId="{51938A30-B47C-42AD-8EA9-7A9CE038CEEF}" type="pres">
      <dgm:prSet presAssocID="{C84CABF7-DDE8-4CD2-B733-9B3A55ED55BE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22ECFEA-6F7D-4C77-A239-CE5448CF20B2}" type="pres">
      <dgm:prSet presAssocID="{C84CABF7-DDE8-4CD2-B733-9B3A55ED55B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6E6AF-9488-4E2D-A5C3-00EEE1297F01}" type="pres">
      <dgm:prSet presAssocID="{E6CE350B-F296-4322-9D23-4B0F97E11459}" presName="sp" presStyleCnt="0"/>
      <dgm:spPr/>
    </dgm:pt>
    <dgm:pt modelId="{8255AF57-6F30-46F7-B859-215AAA2607C7}" type="pres">
      <dgm:prSet presAssocID="{32A65C09-83E8-4128-8A57-84291B94145A}" presName="composite" presStyleCnt="0"/>
      <dgm:spPr/>
    </dgm:pt>
    <dgm:pt modelId="{C9FD4761-EC61-46D5-A4DD-9D310AD2D226}" type="pres">
      <dgm:prSet presAssocID="{32A65C09-83E8-4128-8A57-84291B94145A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AC24A39D-6518-48EC-B207-6124EE5FC0E4}" type="pres">
      <dgm:prSet presAssocID="{32A65C09-83E8-4128-8A57-84291B94145A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ECF90-A74E-457E-B873-689A41FB5684}" type="pres">
      <dgm:prSet presAssocID="{24814AF2-1C09-40B6-8F0D-6C2EF9FD50D9}" presName="sp" presStyleCnt="0"/>
      <dgm:spPr/>
    </dgm:pt>
    <dgm:pt modelId="{F5BA787E-0FB0-48CB-8819-777E43FD00AE}" type="pres">
      <dgm:prSet presAssocID="{DC850E91-39F4-4A11-B8E6-5E268CD2777E}" presName="composite" presStyleCnt="0"/>
      <dgm:spPr/>
    </dgm:pt>
    <dgm:pt modelId="{7896DC44-05DB-4419-A0B1-26C5849B997C}" type="pres">
      <dgm:prSet presAssocID="{DC850E91-39F4-4A11-B8E6-5E268CD2777E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C8A09B60-21A5-4AAC-9C6F-7973DBDDC5F1}" type="pres">
      <dgm:prSet presAssocID="{DC850E91-39F4-4A11-B8E6-5E268CD2777E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890A02-2C7F-4EE1-AEBC-AB3F4B7ADFA2}" srcId="{2E66FDAC-ADA3-4FD9-AE4E-8FB4CB0E709F}" destId="{32A65C09-83E8-4128-8A57-84291B94145A}" srcOrd="3" destOrd="0" parTransId="{98683D56-5E6F-4554-AD7E-F1DF0270B7F1}" sibTransId="{24814AF2-1C09-40B6-8F0D-6C2EF9FD50D9}"/>
    <dgm:cxn modelId="{357C88A7-801D-443B-B23C-2C5D77265C0A}" srcId="{DC850E91-39F4-4A11-B8E6-5E268CD2777E}" destId="{E5374C6B-7C68-4325-A03A-927A1A3D6E2C}" srcOrd="0" destOrd="0" parTransId="{2C214BD8-6D78-4097-9670-11F34C492439}" sibTransId="{AE1BA839-73CE-4DF0-921E-086C3EEAF781}"/>
    <dgm:cxn modelId="{77AE9E54-4922-4441-A84D-DF9FDFC638F1}" type="presOf" srcId="{4D4715DF-E135-4D70-A510-A6ABAFD58FF2}" destId="{AC24A39D-6518-48EC-B207-6124EE5FC0E4}" srcOrd="0" destOrd="0" presId="urn:microsoft.com/office/officeart/2005/8/layout/chevron2"/>
    <dgm:cxn modelId="{E5339B79-F2BF-4215-8ABD-F0789758E5D4}" type="presOf" srcId="{D02341BE-F727-4D2F-AEE3-ABF9052F5F73}" destId="{5A7C3B87-C4FC-42DF-96F0-CFFC9CF2881C}" srcOrd="0" destOrd="0" presId="urn:microsoft.com/office/officeart/2005/8/layout/chevron2"/>
    <dgm:cxn modelId="{00075A0E-D768-4EFC-87DE-78F3CFA9E408}" srcId="{32A65C09-83E8-4128-8A57-84291B94145A}" destId="{4D4715DF-E135-4D70-A510-A6ABAFD58FF2}" srcOrd="0" destOrd="0" parTransId="{B49732F8-712C-4209-9159-7596D328EF08}" sibTransId="{18CB2D9C-2C18-4692-990B-67B18E94E9A4}"/>
    <dgm:cxn modelId="{D1311A8A-8600-49B7-A8F7-6D661F1A52B7}" type="presOf" srcId="{E5374C6B-7C68-4325-A03A-927A1A3D6E2C}" destId="{C8A09B60-21A5-4AAC-9C6F-7973DBDDC5F1}" srcOrd="0" destOrd="0" presId="urn:microsoft.com/office/officeart/2005/8/layout/chevron2"/>
    <dgm:cxn modelId="{D7453BF9-64E2-48A8-A321-017AE2134E97}" type="presOf" srcId="{39FA8404-920A-42FA-A8BB-82628522F6B2}" destId="{9E5B4DE0-0FDE-4709-84BE-E9904264394D}" srcOrd="0" destOrd="0" presId="urn:microsoft.com/office/officeart/2005/8/layout/chevron2"/>
    <dgm:cxn modelId="{463A9D88-C754-4D5D-B94F-140BF6B4F1C8}" type="presOf" srcId="{D39B097F-D0A9-4F6F-84A6-5BFA5962318A}" destId="{1DB5EA14-A2EE-4C90-9C6C-1F6BC8B33A98}" srcOrd="0" destOrd="0" presId="urn:microsoft.com/office/officeart/2005/8/layout/chevron2"/>
    <dgm:cxn modelId="{3EC50731-D0E2-42BD-9AD1-9B3F23ED31B9}" srcId="{2E66FDAC-ADA3-4FD9-AE4E-8FB4CB0E709F}" destId="{DC850E91-39F4-4A11-B8E6-5E268CD2777E}" srcOrd="4" destOrd="0" parTransId="{13DE7E0D-B8EC-491E-8BB3-7C5D85E03FBB}" sibTransId="{7265EC34-29EC-4A4F-87A8-99DA694955A4}"/>
    <dgm:cxn modelId="{D171A540-6FAF-461E-A0F7-13E953DC731B}" srcId="{2E66FDAC-ADA3-4FD9-AE4E-8FB4CB0E709F}" destId="{39FA8404-920A-42FA-A8BB-82628522F6B2}" srcOrd="1" destOrd="0" parTransId="{8B41DDCE-97DD-4BA9-B59F-41486087164A}" sibTransId="{EB34E710-17F0-4B16-A1BF-6C536AB53A4F}"/>
    <dgm:cxn modelId="{05AEC5A3-81E0-4F4A-B99B-E522B2E3C7BE}" type="presOf" srcId="{32A65C09-83E8-4128-8A57-84291B94145A}" destId="{C9FD4761-EC61-46D5-A4DD-9D310AD2D226}" srcOrd="0" destOrd="0" presId="urn:microsoft.com/office/officeart/2005/8/layout/chevron2"/>
    <dgm:cxn modelId="{10E5D11F-66DF-42B0-AF9D-91D954D2B117}" srcId="{2E66FDAC-ADA3-4FD9-AE4E-8FB4CB0E709F}" destId="{C84CABF7-DDE8-4CD2-B733-9B3A55ED55BE}" srcOrd="2" destOrd="0" parTransId="{09E27182-38DA-41A3-8B6F-76A41C40C5DC}" sibTransId="{E6CE350B-F296-4322-9D23-4B0F97E11459}"/>
    <dgm:cxn modelId="{6938A8A3-7897-4EFD-8DDB-895C5E3274F2}" type="presOf" srcId="{08443C71-B42F-42D8-B866-C45527EF988B}" destId="{8BA5733D-AD8A-4662-8F0A-4566112F9DC8}" srcOrd="0" destOrd="0" presId="urn:microsoft.com/office/officeart/2005/8/layout/chevron2"/>
    <dgm:cxn modelId="{50480976-2A62-400A-9593-89F3A9B5D1E6}" type="presOf" srcId="{43DFE50F-4904-4FFB-9311-ED30C2EAC54F}" destId="{D22ECFEA-6F7D-4C77-A239-CE5448CF20B2}" srcOrd="0" destOrd="0" presId="urn:microsoft.com/office/officeart/2005/8/layout/chevron2"/>
    <dgm:cxn modelId="{25BB9AD5-124B-48A6-B52B-A888B08C850B}" srcId="{08443C71-B42F-42D8-B866-C45527EF988B}" destId="{D39B097F-D0A9-4F6F-84A6-5BFA5962318A}" srcOrd="0" destOrd="0" parTransId="{A1AE7CC2-1424-4784-B68E-F959108D5D15}" sibTransId="{9E6699DF-2386-4EF0-BB70-E2705D00149E}"/>
    <dgm:cxn modelId="{3309CB69-542F-495A-AD9D-D1F0B2BC66B1}" type="presOf" srcId="{C84CABF7-DDE8-4CD2-B733-9B3A55ED55BE}" destId="{51938A30-B47C-42AD-8EA9-7A9CE038CEEF}" srcOrd="0" destOrd="0" presId="urn:microsoft.com/office/officeart/2005/8/layout/chevron2"/>
    <dgm:cxn modelId="{BB8FD7E1-B70B-4E18-85C8-93EB1586B8DC}" srcId="{C84CABF7-DDE8-4CD2-B733-9B3A55ED55BE}" destId="{43DFE50F-4904-4FFB-9311-ED30C2EAC54F}" srcOrd="0" destOrd="0" parTransId="{6F10FDD0-FF54-4309-A914-56F3F1BD4EEF}" sibTransId="{4BBFC67F-C68B-4473-BD4A-10D461B9DCA0}"/>
    <dgm:cxn modelId="{92CB5297-E468-4D0A-AC35-FD57297415F2}" srcId="{2E66FDAC-ADA3-4FD9-AE4E-8FB4CB0E709F}" destId="{08443C71-B42F-42D8-B866-C45527EF988B}" srcOrd="0" destOrd="0" parTransId="{F1FB7E2F-F3A4-4A88-B2C9-4959C709FF12}" sibTransId="{5BE39B85-5C82-49F8-8189-268A0CBFE61F}"/>
    <dgm:cxn modelId="{D9666C0D-09EE-482D-8D61-15E5C4E463F7}" type="presOf" srcId="{2E66FDAC-ADA3-4FD9-AE4E-8FB4CB0E709F}" destId="{E9480B51-7601-463D-84E6-4CD16AD1B8FF}" srcOrd="0" destOrd="0" presId="urn:microsoft.com/office/officeart/2005/8/layout/chevron2"/>
    <dgm:cxn modelId="{5CCEBFAF-8A0D-4BB1-B4C8-83BE7511B867}" srcId="{39FA8404-920A-42FA-A8BB-82628522F6B2}" destId="{D02341BE-F727-4D2F-AEE3-ABF9052F5F73}" srcOrd="0" destOrd="0" parTransId="{CE3ACFDC-D33E-4029-B356-90DCC618E1F2}" sibTransId="{75685A0E-CD1F-4949-8799-85CBBF2B6AAC}"/>
    <dgm:cxn modelId="{63E4FC82-3628-4995-8917-18F443E81DD8}" type="presOf" srcId="{DC850E91-39F4-4A11-B8E6-5E268CD2777E}" destId="{7896DC44-05DB-4419-A0B1-26C5849B997C}" srcOrd="0" destOrd="0" presId="urn:microsoft.com/office/officeart/2005/8/layout/chevron2"/>
    <dgm:cxn modelId="{035CDD4F-D9EE-4B70-B89E-40F15C375337}" type="presParOf" srcId="{E9480B51-7601-463D-84E6-4CD16AD1B8FF}" destId="{DD01FC8D-3BAA-46C6-A05C-19E0325BFE5B}" srcOrd="0" destOrd="0" presId="urn:microsoft.com/office/officeart/2005/8/layout/chevron2"/>
    <dgm:cxn modelId="{BA1BC260-3FD3-4A0E-B22D-D3F0E4AD2C9A}" type="presParOf" srcId="{DD01FC8D-3BAA-46C6-A05C-19E0325BFE5B}" destId="{8BA5733D-AD8A-4662-8F0A-4566112F9DC8}" srcOrd="0" destOrd="0" presId="urn:microsoft.com/office/officeart/2005/8/layout/chevron2"/>
    <dgm:cxn modelId="{07E3CB3B-3715-46FB-9E90-C49EC8116F1C}" type="presParOf" srcId="{DD01FC8D-3BAA-46C6-A05C-19E0325BFE5B}" destId="{1DB5EA14-A2EE-4C90-9C6C-1F6BC8B33A98}" srcOrd="1" destOrd="0" presId="urn:microsoft.com/office/officeart/2005/8/layout/chevron2"/>
    <dgm:cxn modelId="{83C17404-37EA-4086-8D8C-2E91C5C5D76A}" type="presParOf" srcId="{E9480B51-7601-463D-84E6-4CD16AD1B8FF}" destId="{2063F0B8-3AB2-42CF-AEBE-2E04442702BD}" srcOrd="1" destOrd="0" presId="urn:microsoft.com/office/officeart/2005/8/layout/chevron2"/>
    <dgm:cxn modelId="{16C7121B-4D3F-4A0D-97F8-04C95A9FC126}" type="presParOf" srcId="{E9480B51-7601-463D-84E6-4CD16AD1B8FF}" destId="{742E69A7-86AB-48BA-8D06-5ECE01A8F47B}" srcOrd="2" destOrd="0" presId="urn:microsoft.com/office/officeart/2005/8/layout/chevron2"/>
    <dgm:cxn modelId="{EABFACC7-2032-44DC-8B16-7E2B693441A1}" type="presParOf" srcId="{742E69A7-86AB-48BA-8D06-5ECE01A8F47B}" destId="{9E5B4DE0-0FDE-4709-84BE-E9904264394D}" srcOrd="0" destOrd="0" presId="urn:microsoft.com/office/officeart/2005/8/layout/chevron2"/>
    <dgm:cxn modelId="{D41CED69-5648-4134-BD43-90899FC8631B}" type="presParOf" srcId="{742E69A7-86AB-48BA-8D06-5ECE01A8F47B}" destId="{5A7C3B87-C4FC-42DF-96F0-CFFC9CF2881C}" srcOrd="1" destOrd="0" presId="urn:microsoft.com/office/officeart/2005/8/layout/chevron2"/>
    <dgm:cxn modelId="{24FFFE41-346F-4EA3-89AA-BE7DB0ED135E}" type="presParOf" srcId="{E9480B51-7601-463D-84E6-4CD16AD1B8FF}" destId="{0064BAA9-2FAA-4A0E-988A-44BD68380882}" srcOrd="3" destOrd="0" presId="urn:microsoft.com/office/officeart/2005/8/layout/chevron2"/>
    <dgm:cxn modelId="{434D9243-2714-42BE-9A37-EDB9E245C08F}" type="presParOf" srcId="{E9480B51-7601-463D-84E6-4CD16AD1B8FF}" destId="{81935878-AAD7-42C8-B82C-6495B048E19E}" srcOrd="4" destOrd="0" presId="urn:microsoft.com/office/officeart/2005/8/layout/chevron2"/>
    <dgm:cxn modelId="{9D3B82CB-0D8C-49E3-A04B-7D6472663921}" type="presParOf" srcId="{81935878-AAD7-42C8-B82C-6495B048E19E}" destId="{51938A30-B47C-42AD-8EA9-7A9CE038CEEF}" srcOrd="0" destOrd="0" presId="urn:microsoft.com/office/officeart/2005/8/layout/chevron2"/>
    <dgm:cxn modelId="{43582A78-BBE5-4FB3-9BEF-241B853BD6B9}" type="presParOf" srcId="{81935878-AAD7-42C8-B82C-6495B048E19E}" destId="{D22ECFEA-6F7D-4C77-A239-CE5448CF20B2}" srcOrd="1" destOrd="0" presId="urn:microsoft.com/office/officeart/2005/8/layout/chevron2"/>
    <dgm:cxn modelId="{E09B459E-914F-4370-8108-257C8E5D6C41}" type="presParOf" srcId="{E9480B51-7601-463D-84E6-4CD16AD1B8FF}" destId="{0736E6AF-9488-4E2D-A5C3-00EEE1297F01}" srcOrd="5" destOrd="0" presId="urn:microsoft.com/office/officeart/2005/8/layout/chevron2"/>
    <dgm:cxn modelId="{FE4E64DD-A4BB-4318-A28A-4F17FB5A2A8A}" type="presParOf" srcId="{E9480B51-7601-463D-84E6-4CD16AD1B8FF}" destId="{8255AF57-6F30-46F7-B859-215AAA2607C7}" srcOrd="6" destOrd="0" presId="urn:microsoft.com/office/officeart/2005/8/layout/chevron2"/>
    <dgm:cxn modelId="{D36D7066-C81C-4F9E-83BB-45E6E50A7784}" type="presParOf" srcId="{8255AF57-6F30-46F7-B859-215AAA2607C7}" destId="{C9FD4761-EC61-46D5-A4DD-9D310AD2D226}" srcOrd="0" destOrd="0" presId="urn:microsoft.com/office/officeart/2005/8/layout/chevron2"/>
    <dgm:cxn modelId="{D900AA95-D3BB-44E7-94EB-7A826C75320E}" type="presParOf" srcId="{8255AF57-6F30-46F7-B859-215AAA2607C7}" destId="{AC24A39D-6518-48EC-B207-6124EE5FC0E4}" srcOrd="1" destOrd="0" presId="urn:microsoft.com/office/officeart/2005/8/layout/chevron2"/>
    <dgm:cxn modelId="{44E53D01-2EF4-485E-BEB0-C81981163093}" type="presParOf" srcId="{E9480B51-7601-463D-84E6-4CD16AD1B8FF}" destId="{724ECF90-A74E-457E-B873-689A41FB5684}" srcOrd="7" destOrd="0" presId="urn:microsoft.com/office/officeart/2005/8/layout/chevron2"/>
    <dgm:cxn modelId="{C35E2045-5CF5-45A2-A4F1-8F0DBEDDBB8E}" type="presParOf" srcId="{E9480B51-7601-463D-84E6-4CD16AD1B8FF}" destId="{F5BA787E-0FB0-48CB-8819-777E43FD00AE}" srcOrd="8" destOrd="0" presId="urn:microsoft.com/office/officeart/2005/8/layout/chevron2"/>
    <dgm:cxn modelId="{E48CAA8F-EC9E-4CA7-87AB-50143B82FB42}" type="presParOf" srcId="{F5BA787E-0FB0-48CB-8819-777E43FD00AE}" destId="{7896DC44-05DB-4419-A0B1-26C5849B997C}" srcOrd="0" destOrd="0" presId="urn:microsoft.com/office/officeart/2005/8/layout/chevron2"/>
    <dgm:cxn modelId="{226E7341-D7E5-485A-AD3F-D75E130745AC}" type="presParOf" srcId="{F5BA787E-0FB0-48CB-8819-777E43FD00AE}" destId="{C8A09B60-21A5-4AAC-9C6F-7973DBDDC5F1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6E9F34-61A3-44A2-8872-5E3EED1B490E}" type="doc">
      <dgm:prSet loTypeId="urn:microsoft.com/office/officeart/2005/8/layout/cycle2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4768E9E-795E-4DEC-91E1-5DCF64E2297B}">
      <dgm:prSet phldrT="[Текст]"/>
      <dgm:spPr/>
      <dgm:t>
        <a:bodyPr/>
        <a:lstStyle/>
        <a:p>
          <a:r>
            <a:rPr lang="en-US" b="1" dirty="0" smtClean="0">
              <a:latin typeface="Bookman Old Style" pitchFamily="18" charset="0"/>
            </a:rPr>
            <a:t>1-guruh</a:t>
          </a:r>
          <a:endParaRPr lang="ru-RU" b="1" dirty="0">
            <a:latin typeface="Bookman Old Style" pitchFamily="18" charset="0"/>
          </a:endParaRPr>
        </a:p>
      </dgm:t>
    </dgm:pt>
    <dgm:pt modelId="{45A56859-7E3A-4151-857E-2B3C7C78B5AA}" type="parTrans" cxnId="{9E7CDAA8-B92D-46BE-BBFB-0A275FF46391}">
      <dgm:prSet/>
      <dgm:spPr/>
      <dgm:t>
        <a:bodyPr/>
        <a:lstStyle/>
        <a:p>
          <a:endParaRPr lang="ru-RU"/>
        </a:p>
      </dgm:t>
    </dgm:pt>
    <dgm:pt modelId="{C722AD7C-059A-4A62-847B-0B099A3C92AE}" type="sibTrans" cxnId="{9E7CDAA8-B92D-46BE-BBFB-0A275FF46391}">
      <dgm:prSet/>
      <dgm:spPr/>
      <dgm:t>
        <a:bodyPr/>
        <a:lstStyle/>
        <a:p>
          <a:endParaRPr lang="ru-RU"/>
        </a:p>
      </dgm:t>
    </dgm:pt>
    <dgm:pt modelId="{122ABDC4-9D44-4211-B33D-C3E190DE0F33}">
      <dgm:prSet phldrT="[Текст]"/>
      <dgm:spPr/>
      <dgm:t>
        <a:bodyPr/>
        <a:lstStyle/>
        <a:p>
          <a:r>
            <a:rPr lang="en-US" b="1" dirty="0" smtClean="0">
              <a:latin typeface="Bookman Old Style" pitchFamily="18" charset="0"/>
            </a:rPr>
            <a:t>2-guruh</a:t>
          </a:r>
          <a:endParaRPr lang="ru-RU" dirty="0"/>
        </a:p>
      </dgm:t>
    </dgm:pt>
    <dgm:pt modelId="{050EAD2D-A105-44D0-9253-EC571095EF1A}" type="parTrans" cxnId="{491758B4-C799-4970-87A0-15430783081F}">
      <dgm:prSet/>
      <dgm:spPr/>
      <dgm:t>
        <a:bodyPr/>
        <a:lstStyle/>
        <a:p>
          <a:endParaRPr lang="ru-RU"/>
        </a:p>
      </dgm:t>
    </dgm:pt>
    <dgm:pt modelId="{41929B13-D744-4724-B0BF-DE5A232A1EB8}" type="sibTrans" cxnId="{491758B4-C799-4970-87A0-15430783081F}">
      <dgm:prSet/>
      <dgm:spPr/>
      <dgm:t>
        <a:bodyPr/>
        <a:lstStyle/>
        <a:p>
          <a:endParaRPr lang="ru-RU"/>
        </a:p>
      </dgm:t>
    </dgm:pt>
    <dgm:pt modelId="{2EC1DB9B-E473-4D69-8383-9636EFA03A14}">
      <dgm:prSet phldrT="[Текст]"/>
      <dgm:spPr/>
      <dgm:t>
        <a:bodyPr/>
        <a:lstStyle/>
        <a:p>
          <a:r>
            <a:rPr lang="en-US" b="1" dirty="0" smtClean="0">
              <a:latin typeface="Bookman Old Style" pitchFamily="18" charset="0"/>
            </a:rPr>
            <a:t>3-guruh</a:t>
          </a:r>
          <a:endParaRPr lang="ru-RU" dirty="0"/>
        </a:p>
      </dgm:t>
    </dgm:pt>
    <dgm:pt modelId="{667AD19B-4A89-4C63-9B13-99B8090113B0}" type="parTrans" cxnId="{D1581853-97B6-4A75-9269-754136011501}">
      <dgm:prSet/>
      <dgm:spPr/>
      <dgm:t>
        <a:bodyPr/>
        <a:lstStyle/>
        <a:p>
          <a:endParaRPr lang="ru-RU"/>
        </a:p>
      </dgm:t>
    </dgm:pt>
    <dgm:pt modelId="{3FD83467-5997-45B3-B187-93212C7FAFE4}" type="sibTrans" cxnId="{D1581853-97B6-4A75-9269-754136011501}">
      <dgm:prSet/>
      <dgm:spPr/>
      <dgm:t>
        <a:bodyPr/>
        <a:lstStyle/>
        <a:p>
          <a:endParaRPr lang="ru-RU"/>
        </a:p>
      </dgm:t>
    </dgm:pt>
    <dgm:pt modelId="{51344766-EFEE-4646-889D-36043D7924C2}">
      <dgm:prSet phldrT="[Текст]"/>
      <dgm:spPr/>
      <dgm:t>
        <a:bodyPr/>
        <a:lstStyle/>
        <a:p>
          <a:r>
            <a:rPr lang="en-US" b="1" dirty="0" smtClean="0">
              <a:latin typeface="Bookman Old Style" pitchFamily="18" charset="0"/>
            </a:rPr>
            <a:t>4-guruh</a:t>
          </a:r>
          <a:endParaRPr lang="ru-RU" dirty="0"/>
        </a:p>
      </dgm:t>
    </dgm:pt>
    <dgm:pt modelId="{DEA53EB6-B707-4DB2-90F9-9252831DAF54}" type="parTrans" cxnId="{54C3A197-3F93-4A38-84B3-DE2BD680597E}">
      <dgm:prSet/>
      <dgm:spPr/>
      <dgm:t>
        <a:bodyPr/>
        <a:lstStyle/>
        <a:p>
          <a:endParaRPr lang="ru-RU"/>
        </a:p>
      </dgm:t>
    </dgm:pt>
    <dgm:pt modelId="{CEACCC28-2212-4859-B661-3125DE76C3C2}" type="sibTrans" cxnId="{54C3A197-3F93-4A38-84B3-DE2BD680597E}">
      <dgm:prSet/>
      <dgm:spPr/>
      <dgm:t>
        <a:bodyPr/>
        <a:lstStyle/>
        <a:p>
          <a:endParaRPr lang="ru-RU"/>
        </a:p>
      </dgm:t>
    </dgm:pt>
    <dgm:pt modelId="{A16CCADC-4EAC-4FA4-9DE1-914802C54957}">
      <dgm:prSet phldrT="[Текст]"/>
      <dgm:spPr/>
      <dgm:t>
        <a:bodyPr/>
        <a:lstStyle/>
        <a:p>
          <a:r>
            <a:rPr lang="en-US" b="1" dirty="0" smtClean="0">
              <a:latin typeface="Bookman Old Style" pitchFamily="18" charset="0"/>
            </a:rPr>
            <a:t>5-guruh</a:t>
          </a:r>
          <a:endParaRPr lang="ru-RU" dirty="0"/>
        </a:p>
      </dgm:t>
    </dgm:pt>
    <dgm:pt modelId="{75099DAC-4348-4008-A370-EDE2F7D78CBB}" type="parTrans" cxnId="{904BEEB5-00D9-4463-95A6-3943FBB03E29}">
      <dgm:prSet/>
      <dgm:spPr/>
      <dgm:t>
        <a:bodyPr/>
        <a:lstStyle/>
        <a:p>
          <a:endParaRPr lang="ru-RU"/>
        </a:p>
      </dgm:t>
    </dgm:pt>
    <dgm:pt modelId="{19AEC268-4451-4CF1-BFF3-61BD3F398D8D}" type="sibTrans" cxnId="{904BEEB5-00D9-4463-95A6-3943FBB03E29}">
      <dgm:prSet/>
      <dgm:spPr/>
      <dgm:t>
        <a:bodyPr/>
        <a:lstStyle/>
        <a:p>
          <a:endParaRPr lang="ru-RU"/>
        </a:p>
      </dgm:t>
    </dgm:pt>
    <dgm:pt modelId="{3E7E8032-B269-4DD8-936B-7A5DF6733495}" type="pres">
      <dgm:prSet presAssocID="{AE6E9F34-61A3-44A2-8872-5E3EED1B490E}" presName="cycle" presStyleCnt="0">
        <dgm:presLayoutVars>
          <dgm:dir/>
          <dgm:resizeHandles val="exact"/>
        </dgm:presLayoutVars>
      </dgm:prSet>
      <dgm:spPr/>
    </dgm:pt>
    <dgm:pt modelId="{BBC801E6-2FB8-4B0E-AC3A-361E918A28CC}" type="pres">
      <dgm:prSet presAssocID="{14768E9E-795E-4DEC-91E1-5DCF64E2297B}" presName="node" presStyleLbl="node1" presStyleIdx="0" presStyleCnt="5">
        <dgm:presLayoutVars>
          <dgm:bulletEnabled val="1"/>
        </dgm:presLayoutVars>
      </dgm:prSet>
      <dgm:spPr/>
    </dgm:pt>
    <dgm:pt modelId="{8FDF742E-8E62-4073-923F-8AC6666BD1ED}" type="pres">
      <dgm:prSet presAssocID="{C722AD7C-059A-4A62-847B-0B099A3C92AE}" presName="sibTrans" presStyleLbl="sibTrans2D1" presStyleIdx="0" presStyleCnt="5"/>
      <dgm:spPr/>
    </dgm:pt>
    <dgm:pt modelId="{624988BE-848E-43DF-B083-3C115D2C9A15}" type="pres">
      <dgm:prSet presAssocID="{C722AD7C-059A-4A62-847B-0B099A3C92AE}" presName="connectorText" presStyleLbl="sibTrans2D1" presStyleIdx="0" presStyleCnt="5"/>
      <dgm:spPr/>
    </dgm:pt>
    <dgm:pt modelId="{173653AB-26AA-4FFF-A43D-7B4240A1A39F}" type="pres">
      <dgm:prSet presAssocID="{122ABDC4-9D44-4211-B33D-C3E190DE0F3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139EA7-05F9-40F7-870C-27254A65C721}" type="pres">
      <dgm:prSet presAssocID="{41929B13-D744-4724-B0BF-DE5A232A1EB8}" presName="sibTrans" presStyleLbl="sibTrans2D1" presStyleIdx="1" presStyleCnt="5"/>
      <dgm:spPr/>
    </dgm:pt>
    <dgm:pt modelId="{3B1586B7-CC5D-43D2-B0B3-C62FF68F0FA0}" type="pres">
      <dgm:prSet presAssocID="{41929B13-D744-4724-B0BF-DE5A232A1EB8}" presName="connectorText" presStyleLbl="sibTrans2D1" presStyleIdx="1" presStyleCnt="5"/>
      <dgm:spPr/>
    </dgm:pt>
    <dgm:pt modelId="{FE38F364-AD67-4AF6-ACE8-05E9AB32DA44}" type="pres">
      <dgm:prSet presAssocID="{2EC1DB9B-E473-4D69-8383-9636EFA03A1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5EE9E-3D23-4C6C-8436-0ED6F4AFC419}" type="pres">
      <dgm:prSet presAssocID="{3FD83467-5997-45B3-B187-93212C7FAFE4}" presName="sibTrans" presStyleLbl="sibTrans2D1" presStyleIdx="2" presStyleCnt="5"/>
      <dgm:spPr/>
    </dgm:pt>
    <dgm:pt modelId="{C9166E81-C51D-474A-B34F-2D77CBAC1FDC}" type="pres">
      <dgm:prSet presAssocID="{3FD83467-5997-45B3-B187-93212C7FAFE4}" presName="connectorText" presStyleLbl="sibTrans2D1" presStyleIdx="2" presStyleCnt="5"/>
      <dgm:spPr/>
    </dgm:pt>
    <dgm:pt modelId="{3782C62F-D60E-4AEF-BB7E-7E8C85176BDC}" type="pres">
      <dgm:prSet presAssocID="{51344766-EFEE-4646-889D-36043D7924C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AB117-86C4-4B2E-B757-0A8BC01DACA8}" type="pres">
      <dgm:prSet presAssocID="{CEACCC28-2212-4859-B661-3125DE76C3C2}" presName="sibTrans" presStyleLbl="sibTrans2D1" presStyleIdx="3" presStyleCnt="5"/>
      <dgm:spPr/>
    </dgm:pt>
    <dgm:pt modelId="{A5954AB2-F8E7-418C-BDA8-27A345828293}" type="pres">
      <dgm:prSet presAssocID="{CEACCC28-2212-4859-B661-3125DE76C3C2}" presName="connectorText" presStyleLbl="sibTrans2D1" presStyleIdx="3" presStyleCnt="5"/>
      <dgm:spPr/>
    </dgm:pt>
    <dgm:pt modelId="{3B635807-B567-4128-A566-39C76E69F7D6}" type="pres">
      <dgm:prSet presAssocID="{A16CCADC-4EAC-4FA4-9DE1-914802C5495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1C104-ED0C-492F-9166-4B49D91A49E6}" type="pres">
      <dgm:prSet presAssocID="{19AEC268-4451-4CF1-BFF3-61BD3F398D8D}" presName="sibTrans" presStyleLbl="sibTrans2D1" presStyleIdx="4" presStyleCnt="5"/>
      <dgm:spPr/>
    </dgm:pt>
    <dgm:pt modelId="{F876EE8A-01EC-4FD8-A8F7-D6893D1D61ED}" type="pres">
      <dgm:prSet presAssocID="{19AEC268-4451-4CF1-BFF3-61BD3F398D8D}" presName="connectorText" presStyleLbl="sibTrans2D1" presStyleIdx="4" presStyleCnt="5"/>
      <dgm:spPr/>
    </dgm:pt>
  </dgm:ptLst>
  <dgm:cxnLst>
    <dgm:cxn modelId="{D1581853-97B6-4A75-9269-754136011501}" srcId="{AE6E9F34-61A3-44A2-8872-5E3EED1B490E}" destId="{2EC1DB9B-E473-4D69-8383-9636EFA03A14}" srcOrd="2" destOrd="0" parTransId="{667AD19B-4A89-4C63-9B13-99B8090113B0}" sibTransId="{3FD83467-5997-45B3-B187-93212C7FAFE4}"/>
    <dgm:cxn modelId="{1716D499-000E-46B7-9A49-DDEE18B54B03}" type="presOf" srcId="{41929B13-D744-4724-B0BF-DE5A232A1EB8}" destId="{3B1586B7-CC5D-43D2-B0B3-C62FF68F0FA0}" srcOrd="1" destOrd="0" presId="urn:microsoft.com/office/officeart/2005/8/layout/cycle2"/>
    <dgm:cxn modelId="{750EAB6A-0E56-447C-B7BF-BCF147F8E4F8}" type="presOf" srcId="{19AEC268-4451-4CF1-BFF3-61BD3F398D8D}" destId="{7BB1C104-ED0C-492F-9166-4B49D91A49E6}" srcOrd="0" destOrd="0" presId="urn:microsoft.com/office/officeart/2005/8/layout/cycle2"/>
    <dgm:cxn modelId="{C2BDB136-F75D-4CC2-91D6-000FF7C55C25}" type="presOf" srcId="{41929B13-D744-4724-B0BF-DE5A232A1EB8}" destId="{4B139EA7-05F9-40F7-870C-27254A65C721}" srcOrd="0" destOrd="0" presId="urn:microsoft.com/office/officeart/2005/8/layout/cycle2"/>
    <dgm:cxn modelId="{209C7E8E-1FCE-419A-B896-F93DFEBEFB1F}" type="presOf" srcId="{CEACCC28-2212-4859-B661-3125DE76C3C2}" destId="{E30AB117-86C4-4B2E-B757-0A8BC01DACA8}" srcOrd="0" destOrd="0" presId="urn:microsoft.com/office/officeart/2005/8/layout/cycle2"/>
    <dgm:cxn modelId="{FD26901C-BDF9-41EE-90B3-8BF0E836831A}" type="presOf" srcId="{51344766-EFEE-4646-889D-36043D7924C2}" destId="{3782C62F-D60E-4AEF-BB7E-7E8C85176BDC}" srcOrd="0" destOrd="0" presId="urn:microsoft.com/office/officeart/2005/8/layout/cycle2"/>
    <dgm:cxn modelId="{8FC7B1A1-5CC1-44CA-86CC-02C9C435164B}" type="presOf" srcId="{122ABDC4-9D44-4211-B33D-C3E190DE0F33}" destId="{173653AB-26AA-4FFF-A43D-7B4240A1A39F}" srcOrd="0" destOrd="0" presId="urn:microsoft.com/office/officeart/2005/8/layout/cycle2"/>
    <dgm:cxn modelId="{54C3A197-3F93-4A38-84B3-DE2BD680597E}" srcId="{AE6E9F34-61A3-44A2-8872-5E3EED1B490E}" destId="{51344766-EFEE-4646-889D-36043D7924C2}" srcOrd="3" destOrd="0" parTransId="{DEA53EB6-B707-4DB2-90F9-9252831DAF54}" sibTransId="{CEACCC28-2212-4859-B661-3125DE76C3C2}"/>
    <dgm:cxn modelId="{334C686F-A76B-42F0-8E36-810CC9E0381B}" type="presOf" srcId="{AE6E9F34-61A3-44A2-8872-5E3EED1B490E}" destId="{3E7E8032-B269-4DD8-936B-7A5DF6733495}" srcOrd="0" destOrd="0" presId="urn:microsoft.com/office/officeart/2005/8/layout/cycle2"/>
    <dgm:cxn modelId="{9E7CDAA8-B92D-46BE-BBFB-0A275FF46391}" srcId="{AE6E9F34-61A3-44A2-8872-5E3EED1B490E}" destId="{14768E9E-795E-4DEC-91E1-5DCF64E2297B}" srcOrd="0" destOrd="0" parTransId="{45A56859-7E3A-4151-857E-2B3C7C78B5AA}" sibTransId="{C722AD7C-059A-4A62-847B-0B099A3C92AE}"/>
    <dgm:cxn modelId="{E5CF835A-73CE-47AE-9E9D-73CD084D9A5A}" type="presOf" srcId="{14768E9E-795E-4DEC-91E1-5DCF64E2297B}" destId="{BBC801E6-2FB8-4B0E-AC3A-361E918A28CC}" srcOrd="0" destOrd="0" presId="urn:microsoft.com/office/officeart/2005/8/layout/cycle2"/>
    <dgm:cxn modelId="{5B34D6C8-AFE9-4A39-BF48-3067CDBE261A}" type="presOf" srcId="{3FD83467-5997-45B3-B187-93212C7FAFE4}" destId="{C9166E81-C51D-474A-B34F-2D77CBAC1FDC}" srcOrd="1" destOrd="0" presId="urn:microsoft.com/office/officeart/2005/8/layout/cycle2"/>
    <dgm:cxn modelId="{491758B4-C799-4970-87A0-15430783081F}" srcId="{AE6E9F34-61A3-44A2-8872-5E3EED1B490E}" destId="{122ABDC4-9D44-4211-B33D-C3E190DE0F33}" srcOrd="1" destOrd="0" parTransId="{050EAD2D-A105-44D0-9253-EC571095EF1A}" sibTransId="{41929B13-D744-4724-B0BF-DE5A232A1EB8}"/>
    <dgm:cxn modelId="{904BEEB5-00D9-4463-95A6-3943FBB03E29}" srcId="{AE6E9F34-61A3-44A2-8872-5E3EED1B490E}" destId="{A16CCADC-4EAC-4FA4-9DE1-914802C54957}" srcOrd="4" destOrd="0" parTransId="{75099DAC-4348-4008-A370-EDE2F7D78CBB}" sibTransId="{19AEC268-4451-4CF1-BFF3-61BD3F398D8D}"/>
    <dgm:cxn modelId="{BFF5B3C9-6DE3-4D60-821C-D19FA78562E2}" type="presOf" srcId="{19AEC268-4451-4CF1-BFF3-61BD3F398D8D}" destId="{F876EE8A-01EC-4FD8-A8F7-D6893D1D61ED}" srcOrd="1" destOrd="0" presId="urn:microsoft.com/office/officeart/2005/8/layout/cycle2"/>
    <dgm:cxn modelId="{9A22950D-0DB9-4F8B-9BF6-8BE35C104539}" type="presOf" srcId="{2EC1DB9B-E473-4D69-8383-9636EFA03A14}" destId="{FE38F364-AD67-4AF6-ACE8-05E9AB32DA44}" srcOrd="0" destOrd="0" presId="urn:microsoft.com/office/officeart/2005/8/layout/cycle2"/>
    <dgm:cxn modelId="{82514A67-1D2F-421D-B08B-54C0E9490C59}" type="presOf" srcId="{CEACCC28-2212-4859-B661-3125DE76C3C2}" destId="{A5954AB2-F8E7-418C-BDA8-27A345828293}" srcOrd="1" destOrd="0" presId="urn:microsoft.com/office/officeart/2005/8/layout/cycle2"/>
    <dgm:cxn modelId="{7A363BD6-3538-4A3D-A87E-6A58B56D7D93}" type="presOf" srcId="{3FD83467-5997-45B3-B187-93212C7FAFE4}" destId="{04B5EE9E-3D23-4C6C-8436-0ED6F4AFC419}" srcOrd="0" destOrd="0" presId="urn:microsoft.com/office/officeart/2005/8/layout/cycle2"/>
    <dgm:cxn modelId="{49E58D91-492D-4A7B-82B0-F89CE10856FA}" type="presOf" srcId="{C722AD7C-059A-4A62-847B-0B099A3C92AE}" destId="{8FDF742E-8E62-4073-923F-8AC6666BD1ED}" srcOrd="0" destOrd="0" presId="urn:microsoft.com/office/officeart/2005/8/layout/cycle2"/>
    <dgm:cxn modelId="{81065815-92A8-4C6E-B417-B8653B779F78}" type="presOf" srcId="{A16CCADC-4EAC-4FA4-9DE1-914802C54957}" destId="{3B635807-B567-4128-A566-39C76E69F7D6}" srcOrd="0" destOrd="0" presId="urn:microsoft.com/office/officeart/2005/8/layout/cycle2"/>
    <dgm:cxn modelId="{6C3A1A01-4DAA-4EB7-AF46-9AD65322BAE9}" type="presOf" srcId="{C722AD7C-059A-4A62-847B-0B099A3C92AE}" destId="{624988BE-848E-43DF-B083-3C115D2C9A15}" srcOrd="1" destOrd="0" presId="urn:microsoft.com/office/officeart/2005/8/layout/cycle2"/>
    <dgm:cxn modelId="{D807081C-18A5-4A57-ADD0-6428CC056F82}" type="presParOf" srcId="{3E7E8032-B269-4DD8-936B-7A5DF6733495}" destId="{BBC801E6-2FB8-4B0E-AC3A-361E918A28CC}" srcOrd="0" destOrd="0" presId="urn:microsoft.com/office/officeart/2005/8/layout/cycle2"/>
    <dgm:cxn modelId="{60E41708-2A7E-4AF2-A9C6-0DAA11454E08}" type="presParOf" srcId="{3E7E8032-B269-4DD8-936B-7A5DF6733495}" destId="{8FDF742E-8E62-4073-923F-8AC6666BD1ED}" srcOrd="1" destOrd="0" presId="urn:microsoft.com/office/officeart/2005/8/layout/cycle2"/>
    <dgm:cxn modelId="{A1074A42-6910-48C4-83BE-4EF16B6398F5}" type="presParOf" srcId="{8FDF742E-8E62-4073-923F-8AC6666BD1ED}" destId="{624988BE-848E-43DF-B083-3C115D2C9A15}" srcOrd="0" destOrd="0" presId="urn:microsoft.com/office/officeart/2005/8/layout/cycle2"/>
    <dgm:cxn modelId="{0D2DAEA7-4763-4929-831B-E32F93BBC7FF}" type="presParOf" srcId="{3E7E8032-B269-4DD8-936B-7A5DF6733495}" destId="{173653AB-26AA-4FFF-A43D-7B4240A1A39F}" srcOrd="2" destOrd="0" presId="urn:microsoft.com/office/officeart/2005/8/layout/cycle2"/>
    <dgm:cxn modelId="{F3F93157-6E01-4D76-8BFB-6F386AF03F57}" type="presParOf" srcId="{3E7E8032-B269-4DD8-936B-7A5DF6733495}" destId="{4B139EA7-05F9-40F7-870C-27254A65C721}" srcOrd="3" destOrd="0" presId="urn:microsoft.com/office/officeart/2005/8/layout/cycle2"/>
    <dgm:cxn modelId="{F443E742-A430-48BF-9543-26B3880EF975}" type="presParOf" srcId="{4B139EA7-05F9-40F7-870C-27254A65C721}" destId="{3B1586B7-CC5D-43D2-B0B3-C62FF68F0FA0}" srcOrd="0" destOrd="0" presId="urn:microsoft.com/office/officeart/2005/8/layout/cycle2"/>
    <dgm:cxn modelId="{FBD19DAE-7F86-4AF3-81CA-57F5D0EADDD3}" type="presParOf" srcId="{3E7E8032-B269-4DD8-936B-7A5DF6733495}" destId="{FE38F364-AD67-4AF6-ACE8-05E9AB32DA44}" srcOrd="4" destOrd="0" presId="urn:microsoft.com/office/officeart/2005/8/layout/cycle2"/>
    <dgm:cxn modelId="{9BCD91AF-1482-4193-837B-C21B19841816}" type="presParOf" srcId="{3E7E8032-B269-4DD8-936B-7A5DF6733495}" destId="{04B5EE9E-3D23-4C6C-8436-0ED6F4AFC419}" srcOrd="5" destOrd="0" presId="urn:microsoft.com/office/officeart/2005/8/layout/cycle2"/>
    <dgm:cxn modelId="{03EF7377-CA44-40C6-B329-8F419C290446}" type="presParOf" srcId="{04B5EE9E-3D23-4C6C-8436-0ED6F4AFC419}" destId="{C9166E81-C51D-474A-B34F-2D77CBAC1FDC}" srcOrd="0" destOrd="0" presId="urn:microsoft.com/office/officeart/2005/8/layout/cycle2"/>
    <dgm:cxn modelId="{FCD5D91F-C574-4D4D-A56B-A263A419112F}" type="presParOf" srcId="{3E7E8032-B269-4DD8-936B-7A5DF6733495}" destId="{3782C62F-D60E-4AEF-BB7E-7E8C85176BDC}" srcOrd="6" destOrd="0" presId="urn:microsoft.com/office/officeart/2005/8/layout/cycle2"/>
    <dgm:cxn modelId="{5690CCB7-5F1F-4E64-B551-BABBA0DFFC0C}" type="presParOf" srcId="{3E7E8032-B269-4DD8-936B-7A5DF6733495}" destId="{E30AB117-86C4-4B2E-B757-0A8BC01DACA8}" srcOrd="7" destOrd="0" presId="urn:microsoft.com/office/officeart/2005/8/layout/cycle2"/>
    <dgm:cxn modelId="{995A7CA8-075B-421C-9F35-F8C029889933}" type="presParOf" srcId="{E30AB117-86C4-4B2E-B757-0A8BC01DACA8}" destId="{A5954AB2-F8E7-418C-BDA8-27A345828293}" srcOrd="0" destOrd="0" presId="urn:microsoft.com/office/officeart/2005/8/layout/cycle2"/>
    <dgm:cxn modelId="{30F59123-6417-43D9-A6B3-C59972E3621D}" type="presParOf" srcId="{3E7E8032-B269-4DD8-936B-7A5DF6733495}" destId="{3B635807-B567-4128-A566-39C76E69F7D6}" srcOrd="8" destOrd="0" presId="urn:microsoft.com/office/officeart/2005/8/layout/cycle2"/>
    <dgm:cxn modelId="{CD02302A-04CD-47AC-9023-863D10322568}" type="presParOf" srcId="{3E7E8032-B269-4DD8-936B-7A5DF6733495}" destId="{7BB1C104-ED0C-492F-9166-4B49D91A49E6}" srcOrd="9" destOrd="0" presId="urn:microsoft.com/office/officeart/2005/8/layout/cycle2"/>
    <dgm:cxn modelId="{29FF421D-07EA-48BA-8376-3A6B3561E639}" type="presParOf" srcId="{7BB1C104-ED0C-492F-9166-4B49D91A49E6}" destId="{F876EE8A-01EC-4FD8-A8F7-D6893D1D61ED}" srcOrd="0" destOrd="0" presId="urn:microsoft.com/office/officeart/2005/8/layout/cycle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506120-0385-4829-BC0E-66072471DEF6}" type="doc">
      <dgm:prSet loTypeId="urn:microsoft.com/office/officeart/2005/8/layout/chevron2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80ECDCD2-FA6B-4B10-B4E7-38A402D51B3D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0175DF-80FE-42EE-AD59-35DFCA5BCA36}" type="parTrans" cxnId="{5A32E052-5D02-461B-A0A1-67D00A93E9C6}">
      <dgm:prSet/>
      <dgm:spPr/>
      <dgm:t>
        <a:bodyPr/>
        <a:lstStyle/>
        <a:p>
          <a:endParaRPr lang="ru-RU"/>
        </a:p>
      </dgm:t>
    </dgm:pt>
    <dgm:pt modelId="{AAC98E09-5E33-4AC7-A964-D52F9409402A}" type="sibTrans" cxnId="{5A32E052-5D02-461B-A0A1-67D00A93E9C6}">
      <dgm:prSet/>
      <dgm:spPr/>
      <dgm:t>
        <a:bodyPr/>
        <a:lstStyle/>
        <a:p>
          <a:endParaRPr lang="ru-RU"/>
        </a:p>
      </dgm:t>
    </dgm:pt>
    <dgm:pt modelId="{F161C61B-213E-4707-B8D5-BA202B365C24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Masalani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qo‘yish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O‘qituvchi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guruhga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muammo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masalani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beradi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B332218-F325-4670-8A20-BD3CC5F94EA7}" type="parTrans" cxnId="{C20BDCB4-831B-4162-8C59-3DF74A5C4C84}">
      <dgm:prSet/>
      <dgm:spPr/>
      <dgm:t>
        <a:bodyPr/>
        <a:lstStyle/>
        <a:p>
          <a:endParaRPr lang="ru-RU"/>
        </a:p>
      </dgm:t>
    </dgm:pt>
    <dgm:pt modelId="{E2226E69-1628-4BD5-A926-35431B8DD97F}" type="sibTrans" cxnId="{C20BDCB4-831B-4162-8C59-3DF74A5C4C84}">
      <dgm:prSet/>
      <dgm:spPr/>
      <dgm:t>
        <a:bodyPr/>
        <a:lstStyle/>
        <a:p>
          <a:endParaRPr lang="ru-RU"/>
        </a:p>
      </dgm:t>
    </dgm:pt>
    <dgm:pt modelId="{34AF3361-A293-4243-8C2C-75B4262C9EA8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8DD3AC6-6FEF-4CBB-AC44-BAEB9A24AC1C}" type="parTrans" cxnId="{8E74B45D-38BE-47F4-A2A6-0691940A2056}">
      <dgm:prSet/>
      <dgm:spPr/>
      <dgm:t>
        <a:bodyPr/>
        <a:lstStyle/>
        <a:p>
          <a:endParaRPr lang="ru-RU"/>
        </a:p>
      </dgm:t>
    </dgm:pt>
    <dgm:pt modelId="{F90E3E65-5568-4D84-8626-7DEC9558BCD2}" type="sibTrans" cxnId="{8E74B45D-38BE-47F4-A2A6-0691940A2056}">
      <dgm:prSet/>
      <dgm:spPr/>
      <dgm:t>
        <a:bodyPr/>
        <a:lstStyle/>
        <a:p>
          <a:endParaRPr lang="ru-RU"/>
        </a:p>
      </dgm:t>
    </dgm:pt>
    <dgm:pt modelId="{F4E40D03-ED78-4F31-A8C0-641BC8968AD1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o‘z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masalasi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ustida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Masalalar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ustida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kichik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guruhlarda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amalga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oshiriladi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983770-A6DA-4DEE-AD80-7DBCA381CAF8}" type="parTrans" cxnId="{081483F0-90B1-40DC-AB70-CB8D3C07CA9B}">
      <dgm:prSet/>
      <dgm:spPr/>
      <dgm:t>
        <a:bodyPr/>
        <a:lstStyle/>
        <a:p>
          <a:endParaRPr lang="ru-RU"/>
        </a:p>
      </dgm:t>
    </dgm:pt>
    <dgm:pt modelId="{EBCF2F9C-3FC1-489B-AAF4-0332FB11C5A6}" type="sibTrans" cxnId="{081483F0-90B1-40DC-AB70-CB8D3C07CA9B}">
      <dgm:prSet/>
      <dgm:spPr/>
      <dgm:t>
        <a:bodyPr/>
        <a:lstStyle/>
        <a:p>
          <a:endParaRPr lang="ru-RU"/>
        </a:p>
      </dgm:t>
    </dgm:pt>
    <dgm:pt modelId="{EE7CDA0D-47F3-4866-926B-ABD64F94EAA5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0D5C73E-D12C-4029-8ED2-300D62C69FCE}" type="parTrans" cxnId="{FCD4E82A-F83D-47D9-B296-AFE6EEF2D6E8}">
      <dgm:prSet/>
      <dgm:spPr/>
      <dgm:t>
        <a:bodyPr/>
        <a:lstStyle/>
        <a:p>
          <a:endParaRPr lang="ru-RU"/>
        </a:p>
      </dgm:t>
    </dgm:pt>
    <dgm:pt modelId="{5DDBF053-7D3C-426B-A11F-9B78B32DD084}" type="sibTrans" cxnId="{FCD4E82A-F83D-47D9-B296-AFE6EEF2D6E8}">
      <dgm:prSet/>
      <dgm:spPr/>
      <dgm:t>
        <a:bodyPr/>
        <a:lstStyle/>
        <a:p>
          <a:endParaRPr lang="ru-RU"/>
        </a:p>
      </dgm:t>
    </dgm:pt>
    <dgm:pt modelId="{AD141B02-78F3-4A2A-A2A7-6168212E37CF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Kichik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qo‘shni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masalasi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yechimini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oxirigacha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etkazishga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kichik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guruh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o‘z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g‘oyalarini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yozgan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katta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varaqni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olmasdan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oira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bo‘ylab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siljiydi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3B4C4AE-94AB-4EBB-A570-DE967AC46698}" type="parTrans" cxnId="{3ED6687F-56D7-4969-A706-96CCBEA1B38C}">
      <dgm:prSet/>
      <dgm:spPr/>
      <dgm:t>
        <a:bodyPr/>
        <a:lstStyle/>
        <a:p>
          <a:endParaRPr lang="ru-RU"/>
        </a:p>
      </dgm:t>
    </dgm:pt>
    <dgm:pt modelId="{EAE6314A-1752-4979-9B50-F15C3E29B154}" type="sibTrans" cxnId="{3ED6687F-56D7-4969-A706-96CCBEA1B38C}">
      <dgm:prSet/>
      <dgm:spPr/>
      <dgm:t>
        <a:bodyPr/>
        <a:lstStyle/>
        <a:p>
          <a:endParaRPr lang="ru-RU"/>
        </a:p>
      </dgm:t>
    </dgm:pt>
    <dgm:pt modelId="{8DE581D2-8D5E-48CE-933A-C82F375FA2C0}" type="pres">
      <dgm:prSet presAssocID="{58506120-0385-4829-BC0E-66072471DEF6}" presName="linearFlow" presStyleCnt="0">
        <dgm:presLayoutVars>
          <dgm:dir/>
          <dgm:animLvl val="lvl"/>
          <dgm:resizeHandles val="exact"/>
        </dgm:presLayoutVars>
      </dgm:prSet>
      <dgm:spPr/>
    </dgm:pt>
    <dgm:pt modelId="{431B5F8B-CF76-40BA-ADE5-3CBA031B574C}" type="pres">
      <dgm:prSet presAssocID="{80ECDCD2-FA6B-4B10-B4E7-38A402D51B3D}" presName="composite" presStyleCnt="0"/>
      <dgm:spPr/>
    </dgm:pt>
    <dgm:pt modelId="{97D0CECB-2710-472D-A631-7BBDDCAB2B71}" type="pres">
      <dgm:prSet presAssocID="{80ECDCD2-FA6B-4B10-B4E7-38A402D51B3D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2DDF79EF-AD69-45E9-9384-D08DF7234B06}" type="pres">
      <dgm:prSet presAssocID="{80ECDCD2-FA6B-4B10-B4E7-38A402D51B3D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AEDE9-3406-46DA-A25F-FB9F1D2B98DC}" type="pres">
      <dgm:prSet presAssocID="{AAC98E09-5E33-4AC7-A964-D52F9409402A}" presName="sp" presStyleCnt="0"/>
      <dgm:spPr/>
    </dgm:pt>
    <dgm:pt modelId="{A71FA514-9470-4527-9E63-F84E094A86B9}" type="pres">
      <dgm:prSet presAssocID="{34AF3361-A293-4243-8C2C-75B4262C9EA8}" presName="composite" presStyleCnt="0"/>
      <dgm:spPr/>
    </dgm:pt>
    <dgm:pt modelId="{35A6E2F9-729A-4D37-8314-2CE0715BE890}" type="pres">
      <dgm:prSet presAssocID="{34AF3361-A293-4243-8C2C-75B4262C9EA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376DF-F696-466A-87D1-DC4C8D95DE30}" type="pres">
      <dgm:prSet presAssocID="{34AF3361-A293-4243-8C2C-75B4262C9EA8}" presName="descendantText" presStyleLbl="alignAcc1" presStyleIdx="1" presStyleCnt="3" custScaleY="1331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FE8CE-1036-43DD-B5B3-BFCC7088E18A}" type="pres">
      <dgm:prSet presAssocID="{F90E3E65-5568-4D84-8626-7DEC9558BCD2}" presName="sp" presStyleCnt="0"/>
      <dgm:spPr/>
    </dgm:pt>
    <dgm:pt modelId="{CD0FAA73-F779-434C-B83A-6116AEDBC4CF}" type="pres">
      <dgm:prSet presAssocID="{EE7CDA0D-47F3-4866-926B-ABD64F94EAA5}" presName="composite" presStyleCnt="0"/>
      <dgm:spPr/>
    </dgm:pt>
    <dgm:pt modelId="{20D66F13-EFDF-4DD6-B0FC-24343B1F0932}" type="pres">
      <dgm:prSet presAssocID="{EE7CDA0D-47F3-4866-926B-ABD64F94EAA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4D954-4067-4467-859E-C01F646C29EA}" type="pres">
      <dgm:prSet presAssocID="{EE7CDA0D-47F3-4866-926B-ABD64F94EAA5}" presName="descendantText" presStyleLbl="alignAcc1" presStyleIdx="2" presStyleCnt="3" custScaleY="1417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D4E82A-F83D-47D9-B296-AFE6EEF2D6E8}" srcId="{58506120-0385-4829-BC0E-66072471DEF6}" destId="{EE7CDA0D-47F3-4866-926B-ABD64F94EAA5}" srcOrd="2" destOrd="0" parTransId="{E0D5C73E-D12C-4029-8ED2-300D62C69FCE}" sibTransId="{5DDBF053-7D3C-426B-A11F-9B78B32DD084}"/>
    <dgm:cxn modelId="{8E74B45D-38BE-47F4-A2A6-0691940A2056}" srcId="{58506120-0385-4829-BC0E-66072471DEF6}" destId="{34AF3361-A293-4243-8C2C-75B4262C9EA8}" srcOrd="1" destOrd="0" parTransId="{B8DD3AC6-6FEF-4CBB-AC44-BAEB9A24AC1C}" sibTransId="{F90E3E65-5568-4D84-8626-7DEC9558BCD2}"/>
    <dgm:cxn modelId="{7BCD5130-A4E0-41A5-B012-2BE68C6AE65A}" type="presOf" srcId="{80ECDCD2-FA6B-4B10-B4E7-38A402D51B3D}" destId="{97D0CECB-2710-472D-A631-7BBDDCAB2B71}" srcOrd="0" destOrd="0" presId="urn:microsoft.com/office/officeart/2005/8/layout/chevron2"/>
    <dgm:cxn modelId="{28DA5C88-E170-42A0-913C-97C7E992ABE4}" type="presOf" srcId="{34AF3361-A293-4243-8C2C-75B4262C9EA8}" destId="{35A6E2F9-729A-4D37-8314-2CE0715BE890}" srcOrd="0" destOrd="0" presId="urn:microsoft.com/office/officeart/2005/8/layout/chevron2"/>
    <dgm:cxn modelId="{5A32E052-5D02-461B-A0A1-67D00A93E9C6}" srcId="{58506120-0385-4829-BC0E-66072471DEF6}" destId="{80ECDCD2-FA6B-4B10-B4E7-38A402D51B3D}" srcOrd="0" destOrd="0" parTransId="{AB0175DF-80FE-42EE-AD59-35DFCA5BCA36}" sibTransId="{AAC98E09-5E33-4AC7-A964-D52F9409402A}"/>
    <dgm:cxn modelId="{AC571AD3-8950-4303-929F-7A58B7F188CC}" type="presOf" srcId="{F161C61B-213E-4707-B8D5-BA202B365C24}" destId="{2DDF79EF-AD69-45E9-9384-D08DF7234B06}" srcOrd="0" destOrd="0" presId="urn:microsoft.com/office/officeart/2005/8/layout/chevron2"/>
    <dgm:cxn modelId="{081483F0-90B1-40DC-AB70-CB8D3C07CA9B}" srcId="{34AF3361-A293-4243-8C2C-75B4262C9EA8}" destId="{F4E40D03-ED78-4F31-A8C0-641BC8968AD1}" srcOrd="0" destOrd="0" parTransId="{9C983770-A6DA-4DEE-AD80-7DBCA381CAF8}" sibTransId="{EBCF2F9C-3FC1-489B-AAF4-0332FB11C5A6}"/>
    <dgm:cxn modelId="{AF80E1EF-B6D5-49B7-A07E-7CD31A97B3A9}" type="presOf" srcId="{EE7CDA0D-47F3-4866-926B-ABD64F94EAA5}" destId="{20D66F13-EFDF-4DD6-B0FC-24343B1F0932}" srcOrd="0" destOrd="0" presId="urn:microsoft.com/office/officeart/2005/8/layout/chevron2"/>
    <dgm:cxn modelId="{C20BDCB4-831B-4162-8C59-3DF74A5C4C84}" srcId="{80ECDCD2-FA6B-4B10-B4E7-38A402D51B3D}" destId="{F161C61B-213E-4707-B8D5-BA202B365C24}" srcOrd="0" destOrd="0" parTransId="{0B332218-F325-4670-8A20-BD3CC5F94EA7}" sibTransId="{E2226E69-1628-4BD5-A926-35431B8DD97F}"/>
    <dgm:cxn modelId="{3ED6687F-56D7-4969-A706-96CCBEA1B38C}" srcId="{EE7CDA0D-47F3-4866-926B-ABD64F94EAA5}" destId="{AD141B02-78F3-4A2A-A2A7-6168212E37CF}" srcOrd="0" destOrd="0" parTransId="{73B4C4AE-94AB-4EBB-A570-DE967AC46698}" sibTransId="{EAE6314A-1752-4979-9B50-F15C3E29B154}"/>
    <dgm:cxn modelId="{715389E9-5F38-419A-8CE8-3B8D693B5967}" type="presOf" srcId="{AD141B02-78F3-4A2A-A2A7-6168212E37CF}" destId="{7934D954-4067-4467-859E-C01F646C29EA}" srcOrd="0" destOrd="0" presId="urn:microsoft.com/office/officeart/2005/8/layout/chevron2"/>
    <dgm:cxn modelId="{3A6F9107-8D51-447F-B78F-F4009C73AF15}" type="presOf" srcId="{58506120-0385-4829-BC0E-66072471DEF6}" destId="{8DE581D2-8D5E-48CE-933A-C82F375FA2C0}" srcOrd="0" destOrd="0" presId="urn:microsoft.com/office/officeart/2005/8/layout/chevron2"/>
    <dgm:cxn modelId="{B883EA2B-0DED-478B-B68B-B0780FFAA079}" type="presOf" srcId="{F4E40D03-ED78-4F31-A8C0-641BC8968AD1}" destId="{77E376DF-F696-466A-87D1-DC4C8D95DE30}" srcOrd="0" destOrd="0" presId="urn:microsoft.com/office/officeart/2005/8/layout/chevron2"/>
    <dgm:cxn modelId="{30EB42DD-D3BD-474E-BFA4-0DFA0CBE4C53}" type="presParOf" srcId="{8DE581D2-8D5E-48CE-933A-C82F375FA2C0}" destId="{431B5F8B-CF76-40BA-ADE5-3CBA031B574C}" srcOrd="0" destOrd="0" presId="urn:microsoft.com/office/officeart/2005/8/layout/chevron2"/>
    <dgm:cxn modelId="{374D6987-52FD-46E3-81B1-AC71F62C8067}" type="presParOf" srcId="{431B5F8B-CF76-40BA-ADE5-3CBA031B574C}" destId="{97D0CECB-2710-472D-A631-7BBDDCAB2B71}" srcOrd="0" destOrd="0" presId="urn:microsoft.com/office/officeart/2005/8/layout/chevron2"/>
    <dgm:cxn modelId="{EABA9B65-8701-4883-8DAB-006DFF991BF4}" type="presParOf" srcId="{431B5F8B-CF76-40BA-ADE5-3CBA031B574C}" destId="{2DDF79EF-AD69-45E9-9384-D08DF7234B06}" srcOrd="1" destOrd="0" presId="urn:microsoft.com/office/officeart/2005/8/layout/chevron2"/>
    <dgm:cxn modelId="{CE95269B-5515-4BCD-AA0F-FE718648443B}" type="presParOf" srcId="{8DE581D2-8D5E-48CE-933A-C82F375FA2C0}" destId="{4D2AEDE9-3406-46DA-A25F-FB9F1D2B98DC}" srcOrd="1" destOrd="0" presId="urn:microsoft.com/office/officeart/2005/8/layout/chevron2"/>
    <dgm:cxn modelId="{6F375207-3C4E-4974-B74C-8F2B109A9D22}" type="presParOf" srcId="{8DE581D2-8D5E-48CE-933A-C82F375FA2C0}" destId="{A71FA514-9470-4527-9E63-F84E094A86B9}" srcOrd="2" destOrd="0" presId="urn:microsoft.com/office/officeart/2005/8/layout/chevron2"/>
    <dgm:cxn modelId="{C2F0AE3C-4D48-4F55-AEB6-DDBDBAAFF5BD}" type="presParOf" srcId="{A71FA514-9470-4527-9E63-F84E094A86B9}" destId="{35A6E2F9-729A-4D37-8314-2CE0715BE890}" srcOrd="0" destOrd="0" presId="urn:microsoft.com/office/officeart/2005/8/layout/chevron2"/>
    <dgm:cxn modelId="{FE27D27D-FA7E-4B1A-A7A5-5A07D74D6B53}" type="presParOf" srcId="{A71FA514-9470-4527-9E63-F84E094A86B9}" destId="{77E376DF-F696-466A-87D1-DC4C8D95DE30}" srcOrd="1" destOrd="0" presId="urn:microsoft.com/office/officeart/2005/8/layout/chevron2"/>
    <dgm:cxn modelId="{2F4B37CA-845D-4168-AACD-B918EA85C36C}" type="presParOf" srcId="{8DE581D2-8D5E-48CE-933A-C82F375FA2C0}" destId="{19CFE8CE-1036-43DD-B5B3-BFCC7088E18A}" srcOrd="3" destOrd="0" presId="urn:microsoft.com/office/officeart/2005/8/layout/chevron2"/>
    <dgm:cxn modelId="{9DB7C6D7-70A9-4D66-962B-20FF783C905F}" type="presParOf" srcId="{8DE581D2-8D5E-48CE-933A-C82F375FA2C0}" destId="{CD0FAA73-F779-434C-B83A-6116AEDBC4CF}" srcOrd="4" destOrd="0" presId="urn:microsoft.com/office/officeart/2005/8/layout/chevron2"/>
    <dgm:cxn modelId="{638F4587-6E29-4C2F-9BB0-2804D97379E8}" type="presParOf" srcId="{CD0FAA73-F779-434C-B83A-6116AEDBC4CF}" destId="{20D66F13-EFDF-4DD6-B0FC-24343B1F0932}" srcOrd="0" destOrd="0" presId="urn:microsoft.com/office/officeart/2005/8/layout/chevron2"/>
    <dgm:cxn modelId="{B7068A8A-1E08-48C5-AC9B-C8F48978BB30}" type="presParOf" srcId="{CD0FAA73-F779-434C-B83A-6116AEDBC4CF}" destId="{7934D954-4067-4467-859E-C01F646C29EA}" srcOrd="1" destOrd="0" presId="urn:microsoft.com/office/officeart/2005/8/layout/chevron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506120-0385-4829-BC0E-66072471DEF6}" type="doc">
      <dgm:prSet loTypeId="urn:microsoft.com/office/officeart/2005/8/layout/chevron2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80ECDCD2-FA6B-4B10-B4E7-38A402D51B3D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0175DF-80FE-42EE-AD59-35DFCA5BCA36}" type="parTrans" cxnId="{5A32E052-5D02-461B-A0A1-67D00A93E9C6}">
      <dgm:prSet/>
      <dgm:spPr/>
      <dgm:t>
        <a:bodyPr/>
        <a:lstStyle/>
        <a:p>
          <a:endParaRPr lang="ru-RU"/>
        </a:p>
      </dgm:t>
    </dgm:pt>
    <dgm:pt modelId="{AAC98E09-5E33-4AC7-A964-D52F9409402A}" type="sibTrans" cxnId="{5A32E052-5D02-461B-A0A1-67D00A93E9C6}">
      <dgm:prSet/>
      <dgm:spPr/>
      <dgm:t>
        <a:bodyPr/>
        <a:lstStyle/>
        <a:p>
          <a:endParaRPr lang="ru-RU"/>
        </a:p>
      </dgm:t>
    </dgm:pt>
    <dgm:pt modelId="{34AF3361-A293-4243-8C2C-75B4262C9EA8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8DD3AC6-6FEF-4CBB-AC44-BAEB9A24AC1C}" type="parTrans" cxnId="{8E74B45D-38BE-47F4-A2A6-0691940A2056}">
      <dgm:prSet/>
      <dgm:spPr/>
      <dgm:t>
        <a:bodyPr/>
        <a:lstStyle/>
        <a:p>
          <a:endParaRPr lang="ru-RU"/>
        </a:p>
      </dgm:t>
    </dgm:pt>
    <dgm:pt modelId="{F90E3E65-5568-4D84-8626-7DEC9558BCD2}" type="sibTrans" cxnId="{8E74B45D-38BE-47F4-A2A6-0691940A2056}">
      <dgm:prSet/>
      <dgm:spPr/>
      <dgm:t>
        <a:bodyPr/>
        <a:lstStyle/>
        <a:p>
          <a:endParaRPr lang="ru-RU"/>
        </a:p>
      </dgm:t>
    </dgm:pt>
    <dgm:pt modelId="{F4E40D03-ED78-4F31-A8C0-641BC8968AD1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O‘z masalasiga qaytish. Masaladan masalaga doira bo‘yicha o‘tishlar har bir kichik guruh o‘zining dastlabki masalasiga qaytish bilan tugallanadi. Guruhlar katta varaqlarida yig‘ilgan g‘oyalarni o‘rganadilar.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983770-A6DA-4DEE-AD80-7DBCA381CAF8}" type="parTrans" cxnId="{081483F0-90B1-40DC-AB70-CB8D3C07CA9B}">
      <dgm:prSet/>
      <dgm:spPr/>
      <dgm:t>
        <a:bodyPr/>
        <a:lstStyle/>
        <a:p>
          <a:endParaRPr lang="ru-RU"/>
        </a:p>
      </dgm:t>
    </dgm:pt>
    <dgm:pt modelId="{EBCF2F9C-3FC1-489B-AAF4-0332FB11C5A6}" type="sibTrans" cxnId="{081483F0-90B1-40DC-AB70-CB8D3C07CA9B}">
      <dgm:prSet/>
      <dgm:spPr/>
      <dgm:t>
        <a:bodyPr/>
        <a:lstStyle/>
        <a:p>
          <a:endParaRPr lang="ru-RU"/>
        </a:p>
      </dgm:t>
    </dgm:pt>
    <dgm:pt modelId="{EE7CDA0D-47F3-4866-926B-ABD64F94EAA5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6-qadam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0D5C73E-D12C-4029-8ED2-300D62C69FCE}" type="parTrans" cxnId="{FCD4E82A-F83D-47D9-B296-AFE6EEF2D6E8}">
      <dgm:prSet/>
      <dgm:spPr/>
      <dgm:t>
        <a:bodyPr/>
        <a:lstStyle/>
        <a:p>
          <a:endParaRPr lang="ru-RU"/>
        </a:p>
      </dgm:t>
    </dgm:pt>
    <dgm:pt modelId="{5DDBF053-7D3C-426B-A11F-9B78B32DD084}" type="sibTrans" cxnId="{FCD4E82A-F83D-47D9-B296-AFE6EEF2D6E8}">
      <dgm:prSet/>
      <dgm:spPr/>
      <dgm:t>
        <a:bodyPr/>
        <a:lstStyle/>
        <a:p>
          <a:endParaRPr lang="ru-RU"/>
        </a:p>
      </dgm:t>
    </dgm:pt>
    <dgm:pt modelId="{AD141B02-78F3-4A2A-A2A7-6168212E37CF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Prezentatsiya va ish natijalari muhokamasi. Har bir guruhdan bir navbat bilan o‘zlarining qog‘oz varaqlarida yig‘ilgan natijalar/g‘oyalarni tushuntirish va sharhlar bilan taqdim etadi.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3B4C4AE-94AB-4EBB-A570-DE967AC46698}" type="parTrans" cxnId="{3ED6687F-56D7-4969-A706-96CCBEA1B38C}">
      <dgm:prSet/>
      <dgm:spPr/>
      <dgm:t>
        <a:bodyPr/>
        <a:lstStyle/>
        <a:p>
          <a:endParaRPr lang="ru-RU"/>
        </a:p>
      </dgm:t>
    </dgm:pt>
    <dgm:pt modelId="{EAE6314A-1752-4979-9B50-F15C3E29B154}" type="sibTrans" cxnId="{3ED6687F-56D7-4969-A706-96CCBEA1B38C}">
      <dgm:prSet/>
      <dgm:spPr/>
      <dgm:t>
        <a:bodyPr/>
        <a:lstStyle/>
        <a:p>
          <a:endParaRPr lang="ru-RU"/>
        </a:p>
      </dgm:t>
    </dgm:pt>
    <dgm:pt modelId="{0CDE8133-062B-473F-9A8E-F1DCC16FB9F8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Qo‘shni masalasi echimini oxirigacha etkazish. Har bir kichik guruh katta varaqqa yozilgan qo‘shni guruh g‘oyalarini o‘rganadi; keyin guruhlar doira bo‘ylab keyingi kichik guruhga o‘tib, yana joylari bilan almashadi. 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38707E2-FE06-4564-B13B-CB62E7703700}" type="parTrans" cxnId="{8611BC23-4E78-4DDA-9883-EB4385A60735}">
      <dgm:prSet/>
      <dgm:spPr/>
    </dgm:pt>
    <dgm:pt modelId="{8230CE37-C9CC-413C-A069-B837D4BF1F7A}" type="sibTrans" cxnId="{8611BC23-4E78-4DDA-9883-EB4385A60735}">
      <dgm:prSet/>
      <dgm:spPr/>
    </dgm:pt>
    <dgm:pt modelId="{8DE581D2-8D5E-48CE-933A-C82F375FA2C0}" type="pres">
      <dgm:prSet presAssocID="{58506120-0385-4829-BC0E-66072471DEF6}" presName="linearFlow" presStyleCnt="0">
        <dgm:presLayoutVars>
          <dgm:dir/>
          <dgm:animLvl val="lvl"/>
          <dgm:resizeHandles val="exact"/>
        </dgm:presLayoutVars>
      </dgm:prSet>
      <dgm:spPr/>
    </dgm:pt>
    <dgm:pt modelId="{431B5F8B-CF76-40BA-ADE5-3CBA031B574C}" type="pres">
      <dgm:prSet presAssocID="{80ECDCD2-FA6B-4B10-B4E7-38A402D51B3D}" presName="composite" presStyleCnt="0"/>
      <dgm:spPr/>
    </dgm:pt>
    <dgm:pt modelId="{97D0CECB-2710-472D-A631-7BBDDCAB2B71}" type="pres">
      <dgm:prSet presAssocID="{80ECDCD2-FA6B-4B10-B4E7-38A402D51B3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F79EF-AD69-45E9-9384-D08DF7234B06}" type="pres">
      <dgm:prSet presAssocID="{80ECDCD2-FA6B-4B10-B4E7-38A402D51B3D}" presName="descendantText" presStyleLbl="alignAcc1" presStyleIdx="0" presStyleCnt="3" custScaleY="138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AEDE9-3406-46DA-A25F-FB9F1D2B98DC}" type="pres">
      <dgm:prSet presAssocID="{AAC98E09-5E33-4AC7-A964-D52F9409402A}" presName="sp" presStyleCnt="0"/>
      <dgm:spPr/>
    </dgm:pt>
    <dgm:pt modelId="{A71FA514-9470-4527-9E63-F84E094A86B9}" type="pres">
      <dgm:prSet presAssocID="{34AF3361-A293-4243-8C2C-75B4262C9EA8}" presName="composite" presStyleCnt="0"/>
      <dgm:spPr/>
    </dgm:pt>
    <dgm:pt modelId="{35A6E2F9-729A-4D37-8314-2CE0715BE890}" type="pres">
      <dgm:prSet presAssocID="{34AF3361-A293-4243-8C2C-75B4262C9EA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376DF-F696-466A-87D1-DC4C8D95DE30}" type="pres">
      <dgm:prSet presAssocID="{34AF3361-A293-4243-8C2C-75B4262C9EA8}" presName="descendantText" presStyleLbl="alignAcc1" presStyleIdx="1" presStyleCnt="3" custScaleY="133104" custLinFactNeighborX="579" custLinFactNeighborY="9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FE8CE-1036-43DD-B5B3-BFCC7088E18A}" type="pres">
      <dgm:prSet presAssocID="{F90E3E65-5568-4D84-8626-7DEC9558BCD2}" presName="sp" presStyleCnt="0"/>
      <dgm:spPr/>
    </dgm:pt>
    <dgm:pt modelId="{CD0FAA73-F779-434C-B83A-6116AEDBC4CF}" type="pres">
      <dgm:prSet presAssocID="{EE7CDA0D-47F3-4866-926B-ABD64F94EAA5}" presName="composite" presStyleCnt="0"/>
      <dgm:spPr/>
    </dgm:pt>
    <dgm:pt modelId="{20D66F13-EFDF-4DD6-B0FC-24343B1F0932}" type="pres">
      <dgm:prSet presAssocID="{EE7CDA0D-47F3-4866-926B-ABD64F94EAA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4D954-4067-4467-859E-C01F646C29EA}" type="pres">
      <dgm:prSet presAssocID="{EE7CDA0D-47F3-4866-926B-ABD64F94EAA5}" presName="descendantText" presStyleLbl="alignAcc1" presStyleIdx="2" presStyleCnt="3" custScaleY="113333" custLinFactNeighborX="-467" custLinFactNeighborY="187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D4E82A-F83D-47D9-B296-AFE6EEF2D6E8}" srcId="{58506120-0385-4829-BC0E-66072471DEF6}" destId="{EE7CDA0D-47F3-4866-926B-ABD64F94EAA5}" srcOrd="2" destOrd="0" parTransId="{E0D5C73E-D12C-4029-8ED2-300D62C69FCE}" sibTransId="{5DDBF053-7D3C-426B-A11F-9B78B32DD084}"/>
    <dgm:cxn modelId="{DECF02A9-7DCF-406F-B0B4-163B9A42FB2C}" type="presOf" srcId="{80ECDCD2-FA6B-4B10-B4E7-38A402D51B3D}" destId="{97D0CECB-2710-472D-A631-7BBDDCAB2B71}" srcOrd="0" destOrd="0" presId="urn:microsoft.com/office/officeart/2005/8/layout/chevron2"/>
    <dgm:cxn modelId="{8E74B45D-38BE-47F4-A2A6-0691940A2056}" srcId="{58506120-0385-4829-BC0E-66072471DEF6}" destId="{34AF3361-A293-4243-8C2C-75B4262C9EA8}" srcOrd="1" destOrd="0" parTransId="{B8DD3AC6-6FEF-4CBB-AC44-BAEB9A24AC1C}" sibTransId="{F90E3E65-5568-4D84-8626-7DEC9558BCD2}"/>
    <dgm:cxn modelId="{5A32E052-5D02-461B-A0A1-67D00A93E9C6}" srcId="{58506120-0385-4829-BC0E-66072471DEF6}" destId="{80ECDCD2-FA6B-4B10-B4E7-38A402D51B3D}" srcOrd="0" destOrd="0" parTransId="{AB0175DF-80FE-42EE-AD59-35DFCA5BCA36}" sibTransId="{AAC98E09-5E33-4AC7-A964-D52F9409402A}"/>
    <dgm:cxn modelId="{081483F0-90B1-40DC-AB70-CB8D3C07CA9B}" srcId="{34AF3361-A293-4243-8C2C-75B4262C9EA8}" destId="{F4E40D03-ED78-4F31-A8C0-641BC8968AD1}" srcOrd="0" destOrd="0" parTransId="{9C983770-A6DA-4DEE-AD80-7DBCA381CAF8}" sibTransId="{EBCF2F9C-3FC1-489B-AAF4-0332FB11C5A6}"/>
    <dgm:cxn modelId="{4F65908C-C2F2-47DB-8BA7-325FCBD1A45D}" type="presOf" srcId="{58506120-0385-4829-BC0E-66072471DEF6}" destId="{8DE581D2-8D5E-48CE-933A-C82F375FA2C0}" srcOrd="0" destOrd="0" presId="urn:microsoft.com/office/officeart/2005/8/layout/chevron2"/>
    <dgm:cxn modelId="{87D1766A-4457-4CF4-B26E-EC46B571918E}" type="presOf" srcId="{AD141B02-78F3-4A2A-A2A7-6168212E37CF}" destId="{7934D954-4067-4467-859E-C01F646C29EA}" srcOrd="0" destOrd="0" presId="urn:microsoft.com/office/officeart/2005/8/layout/chevron2"/>
    <dgm:cxn modelId="{3ED6687F-56D7-4969-A706-96CCBEA1B38C}" srcId="{EE7CDA0D-47F3-4866-926B-ABD64F94EAA5}" destId="{AD141B02-78F3-4A2A-A2A7-6168212E37CF}" srcOrd="0" destOrd="0" parTransId="{73B4C4AE-94AB-4EBB-A570-DE967AC46698}" sibTransId="{EAE6314A-1752-4979-9B50-F15C3E29B154}"/>
    <dgm:cxn modelId="{C962A350-6D3A-4822-92AA-1CA2E11661C0}" type="presOf" srcId="{0CDE8133-062B-473F-9A8E-F1DCC16FB9F8}" destId="{2DDF79EF-AD69-45E9-9384-D08DF7234B06}" srcOrd="0" destOrd="0" presId="urn:microsoft.com/office/officeart/2005/8/layout/chevron2"/>
    <dgm:cxn modelId="{01012A48-3896-4BB0-8549-932FA7F834A5}" type="presOf" srcId="{F4E40D03-ED78-4F31-A8C0-641BC8968AD1}" destId="{77E376DF-F696-466A-87D1-DC4C8D95DE30}" srcOrd="0" destOrd="0" presId="urn:microsoft.com/office/officeart/2005/8/layout/chevron2"/>
    <dgm:cxn modelId="{8611BC23-4E78-4DDA-9883-EB4385A60735}" srcId="{80ECDCD2-FA6B-4B10-B4E7-38A402D51B3D}" destId="{0CDE8133-062B-473F-9A8E-F1DCC16FB9F8}" srcOrd="0" destOrd="0" parTransId="{838707E2-FE06-4564-B13B-CB62E7703700}" sibTransId="{8230CE37-C9CC-413C-A069-B837D4BF1F7A}"/>
    <dgm:cxn modelId="{2A8FBAE0-2579-41A1-BFDC-95A009894032}" type="presOf" srcId="{EE7CDA0D-47F3-4866-926B-ABD64F94EAA5}" destId="{20D66F13-EFDF-4DD6-B0FC-24343B1F0932}" srcOrd="0" destOrd="0" presId="urn:microsoft.com/office/officeart/2005/8/layout/chevron2"/>
    <dgm:cxn modelId="{4D0FEDA7-10F2-473E-BD61-C0CF24E13EAC}" type="presOf" srcId="{34AF3361-A293-4243-8C2C-75B4262C9EA8}" destId="{35A6E2F9-729A-4D37-8314-2CE0715BE890}" srcOrd="0" destOrd="0" presId="urn:microsoft.com/office/officeart/2005/8/layout/chevron2"/>
    <dgm:cxn modelId="{ECFC4942-BE5B-4F59-90C4-4BEA0F07132C}" type="presParOf" srcId="{8DE581D2-8D5E-48CE-933A-C82F375FA2C0}" destId="{431B5F8B-CF76-40BA-ADE5-3CBA031B574C}" srcOrd="0" destOrd="0" presId="urn:microsoft.com/office/officeart/2005/8/layout/chevron2"/>
    <dgm:cxn modelId="{06BEDD0A-BDC9-4CDE-8D09-FF8C8F458049}" type="presParOf" srcId="{431B5F8B-CF76-40BA-ADE5-3CBA031B574C}" destId="{97D0CECB-2710-472D-A631-7BBDDCAB2B71}" srcOrd="0" destOrd="0" presId="urn:microsoft.com/office/officeart/2005/8/layout/chevron2"/>
    <dgm:cxn modelId="{CCD59313-8350-4646-B4B1-A411D71A6979}" type="presParOf" srcId="{431B5F8B-CF76-40BA-ADE5-3CBA031B574C}" destId="{2DDF79EF-AD69-45E9-9384-D08DF7234B06}" srcOrd="1" destOrd="0" presId="urn:microsoft.com/office/officeart/2005/8/layout/chevron2"/>
    <dgm:cxn modelId="{0C7B896B-A9BB-4957-87A3-4D7CCF7B7DC5}" type="presParOf" srcId="{8DE581D2-8D5E-48CE-933A-C82F375FA2C0}" destId="{4D2AEDE9-3406-46DA-A25F-FB9F1D2B98DC}" srcOrd="1" destOrd="0" presId="urn:microsoft.com/office/officeart/2005/8/layout/chevron2"/>
    <dgm:cxn modelId="{837479B6-25BE-4ADB-A02D-5D4A56282F62}" type="presParOf" srcId="{8DE581D2-8D5E-48CE-933A-C82F375FA2C0}" destId="{A71FA514-9470-4527-9E63-F84E094A86B9}" srcOrd="2" destOrd="0" presId="urn:microsoft.com/office/officeart/2005/8/layout/chevron2"/>
    <dgm:cxn modelId="{7D5B4E9C-0CA3-4373-92AA-A7DBA2D0C3DB}" type="presParOf" srcId="{A71FA514-9470-4527-9E63-F84E094A86B9}" destId="{35A6E2F9-729A-4D37-8314-2CE0715BE890}" srcOrd="0" destOrd="0" presId="urn:microsoft.com/office/officeart/2005/8/layout/chevron2"/>
    <dgm:cxn modelId="{74301C14-5C7D-456A-A453-2281B38A5B94}" type="presParOf" srcId="{A71FA514-9470-4527-9E63-F84E094A86B9}" destId="{77E376DF-F696-466A-87D1-DC4C8D95DE30}" srcOrd="1" destOrd="0" presId="urn:microsoft.com/office/officeart/2005/8/layout/chevron2"/>
    <dgm:cxn modelId="{90091A3C-1177-44C1-992B-0AB29872FAC1}" type="presParOf" srcId="{8DE581D2-8D5E-48CE-933A-C82F375FA2C0}" destId="{19CFE8CE-1036-43DD-B5B3-BFCC7088E18A}" srcOrd="3" destOrd="0" presId="urn:microsoft.com/office/officeart/2005/8/layout/chevron2"/>
    <dgm:cxn modelId="{2EBC1AF5-7171-4B35-948C-047ABEE9F946}" type="presParOf" srcId="{8DE581D2-8D5E-48CE-933A-C82F375FA2C0}" destId="{CD0FAA73-F779-434C-B83A-6116AEDBC4CF}" srcOrd="4" destOrd="0" presId="urn:microsoft.com/office/officeart/2005/8/layout/chevron2"/>
    <dgm:cxn modelId="{E24457A5-75BE-4D9C-ADF9-4D9B1E16BFA2}" type="presParOf" srcId="{CD0FAA73-F779-434C-B83A-6116AEDBC4CF}" destId="{20D66F13-EFDF-4DD6-B0FC-24343B1F0932}" srcOrd="0" destOrd="0" presId="urn:microsoft.com/office/officeart/2005/8/layout/chevron2"/>
    <dgm:cxn modelId="{6DBB4F8C-F076-461F-9CEF-A278047DD11F}" type="presParOf" srcId="{CD0FAA73-F779-434C-B83A-6116AEDBC4CF}" destId="{7934D954-4067-4467-859E-C01F646C29EA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1142984"/>
            <a:ext cx="6029340" cy="271464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latin typeface="Bookman Old Style" pitchFamily="18" charset="0"/>
              </a:rPr>
              <a:t>“CHARXPALAK” METODI VA UNI O`ZBEK TILI DARSLARIDA QO`LLASH</a:t>
            </a:r>
            <a:endParaRPr lang="ru-RU" sz="40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smtClean="0">
                <a:solidFill>
                  <a:srgbClr val="0070C0"/>
                </a:solidFill>
                <a:latin typeface="Bookman Old Style" pitchFamily="18" charset="0"/>
              </a:rPr>
              <a:t>TAQDIMOT</a:t>
            </a:r>
            <a:endParaRPr lang="ru-RU" sz="44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Bookman Old Style" pitchFamily="18" charset="0"/>
              </a:rPr>
              <a:t>REJA:</a:t>
            </a:r>
            <a:endParaRPr lang="ru-RU" sz="4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071546"/>
            <a:ext cx="8215370" cy="5116654"/>
          </a:xfrm>
        </p:spPr>
        <p:txBody>
          <a:bodyPr>
            <a:noAutofit/>
          </a:bodyPr>
          <a:lstStyle/>
          <a:p>
            <a:r>
              <a:rPr lang="en-US" sz="2800" b="1" dirty="0" err="1" smtClean="0">
                <a:latin typeface="Bookman Old Style" pitchFamily="18" charset="0"/>
              </a:rPr>
              <a:t>Kirish</a:t>
            </a:r>
            <a:r>
              <a:rPr lang="en-US" sz="2800" b="1" dirty="0" smtClean="0">
                <a:latin typeface="Bookman Old Style" pitchFamily="18" charset="0"/>
              </a:rPr>
              <a:t>. </a:t>
            </a:r>
            <a:r>
              <a:rPr lang="en-US" sz="2800" dirty="0" err="1" smtClean="0">
                <a:latin typeface="Bookman Old Style" pitchFamily="18" charset="0"/>
              </a:rPr>
              <a:t>Ta`lim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jarayonida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innovatsion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texnologiyalarni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qo`llashning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afzalligi</a:t>
            </a:r>
            <a:r>
              <a:rPr lang="en-US" sz="2800" dirty="0" smtClean="0">
                <a:latin typeface="Bookman Old Style" pitchFamily="18" charset="0"/>
              </a:rPr>
              <a:t>.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en-US" sz="2800" b="1" dirty="0" err="1" smtClean="0">
                <a:latin typeface="Bookman Old Style" pitchFamily="18" charset="0"/>
              </a:rPr>
              <a:t>Asosiy</a:t>
            </a:r>
            <a:r>
              <a:rPr lang="en-US" sz="2800" b="1" dirty="0" smtClean="0">
                <a:latin typeface="Bookman Old Style" pitchFamily="18" charset="0"/>
              </a:rPr>
              <a:t> </a:t>
            </a:r>
            <a:r>
              <a:rPr lang="en-US" sz="2800" b="1" dirty="0" err="1" smtClean="0">
                <a:latin typeface="Bookman Old Style" pitchFamily="18" charset="0"/>
              </a:rPr>
              <a:t>qism</a:t>
            </a:r>
            <a:r>
              <a:rPr lang="en-US" sz="2800" b="1" dirty="0" smtClean="0">
                <a:latin typeface="Bookman Old Style" pitchFamily="18" charset="0"/>
              </a:rPr>
              <a:t>.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en-US" sz="2800" dirty="0" err="1" smtClean="0">
                <a:latin typeface="Bookman Old Style" pitchFamily="18" charset="0"/>
              </a:rPr>
              <a:t>Dars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sifatini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oshirishda</a:t>
            </a:r>
            <a:r>
              <a:rPr lang="en-US" sz="2800" dirty="0" smtClean="0">
                <a:latin typeface="Bookman Old Style" pitchFamily="18" charset="0"/>
              </a:rPr>
              <a:t>  </a:t>
            </a:r>
            <a:r>
              <a:rPr lang="en-US" sz="2800" dirty="0" err="1" smtClean="0">
                <a:latin typeface="Bookman Old Style" pitchFamily="18" charset="0"/>
              </a:rPr>
              <a:t>interfaol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metodlarni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mashg’ulot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maqsadiga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muvofiq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tanlash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en-US" sz="2800" dirty="0" smtClean="0">
                <a:latin typeface="Bookman Old Style" pitchFamily="18" charset="0"/>
              </a:rPr>
              <a:t>“</a:t>
            </a:r>
            <a:r>
              <a:rPr lang="en-US" sz="2800" dirty="0" err="1" smtClean="0">
                <a:latin typeface="Bookman Old Style" pitchFamily="18" charset="0"/>
              </a:rPr>
              <a:t>Charxpalak</a:t>
            </a:r>
            <a:r>
              <a:rPr lang="en-US" sz="2800" dirty="0" smtClean="0">
                <a:latin typeface="Bookman Old Style" pitchFamily="18" charset="0"/>
              </a:rPr>
              <a:t>” </a:t>
            </a:r>
            <a:r>
              <a:rPr lang="en-US" sz="2800" dirty="0" err="1" smtClean="0">
                <a:latin typeface="Bookman Old Style" pitchFamily="18" charset="0"/>
              </a:rPr>
              <a:t>usuli</a:t>
            </a:r>
            <a:r>
              <a:rPr lang="en-US" sz="2800" dirty="0" smtClean="0">
                <a:latin typeface="Bookman Old Style" pitchFamily="18" charset="0"/>
              </a:rPr>
              <a:t>  </a:t>
            </a:r>
            <a:r>
              <a:rPr lang="en-US" sz="2800" dirty="0" err="1" smtClean="0">
                <a:latin typeface="Bookman Old Style" pitchFamily="18" charset="0"/>
              </a:rPr>
              <a:t>va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uni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amalga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oshirish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bosqichlari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en-US" sz="2800" dirty="0" err="1" smtClean="0">
                <a:latin typeface="Bookman Old Style" pitchFamily="18" charset="0"/>
              </a:rPr>
              <a:t>O`zbek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tilini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o`qitishda</a:t>
            </a:r>
            <a:r>
              <a:rPr lang="en-US" sz="2800" dirty="0" smtClean="0">
                <a:latin typeface="Bookman Old Style" pitchFamily="18" charset="0"/>
              </a:rPr>
              <a:t> “</a:t>
            </a:r>
            <a:r>
              <a:rPr lang="en-US" sz="2800" dirty="0" err="1" smtClean="0">
                <a:latin typeface="Bookman Old Style" pitchFamily="18" charset="0"/>
              </a:rPr>
              <a:t>Charxpalak</a:t>
            </a:r>
            <a:r>
              <a:rPr lang="en-US" sz="2800" dirty="0" smtClean="0">
                <a:latin typeface="Bookman Old Style" pitchFamily="18" charset="0"/>
              </a:rPr>
              <a:t>” </a:t>
            </a:r>
            <a:r>
              <a:rPr lang="en-US" sz="2800" dirty="0" err="1" smtClean="0">
                <a:latin typeface="Bookman Old Style" pitchFamily="18" charset="0"/>
              </a:rPr>
              <a:t>usulini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r>
              <a:rPr lang="en-US" sz="2800" dirty="0" err="1" smtClean="0">
                <a:latin typeface="Bookman Old Style" pitchFamily="18" charset="0"/>
              </a:rPr>
              <a:t>qo`llash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en-US" sz="2800" b="1" dirty="0" err="1" smtClean="0">
                <a:latin typeface="Bookman Old Style" pitchFamily="18" charset="0"/>
              </a:rPr>
              <a:t>Xulosa</a:t>
            </a:r>
            <a:r>
              <a:rPr lang="en-US" sz="2800" b="1" dirty="0" smtClean="0">
                <a:latin typeface="Bookman Old Style" pitchFamily="18" charset="0"/>
              </a:rPr>
              <a:t>.</a:t>
            </a:r>
          </a:p>
          <a:p>
            <a:endParaRPr lang="ru-RU" sz="2800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latin typeface="Bookman Old Style" pitchFamily="18" charset="0"/>
              </a:rPr>
              <a:t>interfaol</a:t>
            </a:r>
            <a:r>
              <a:rPr lang="en-US" sz="3200" b="1" dirty="0" smtClean="0">
                <a:latin typeface="Bookman Old Style" pitchFamily="18" charset="0"/>
              </a:rPr>
              <a:t> </a:t>
            </a:r>
            <a:r>
              <a:rPr lang="en-US" sz="3200" b="1" dirty="0" err="1" smtClean="0">
                <a:latin typeface="Bookman Old Style" pitchFamily="18" charset="0"/>
              </a:rPr>
              <a:t>metodlarni</a:t>
            </a:r>
            <a:r>
              <a:rPr lang="en-US" sz="3200" b="1" dirty="0" smtClean="0">
                <a:latin typeface="Bookman Old Style" pitchFamily="18" charset="0"/>
              </a:rPr>
              <a:t> </a:t>
            </a:r>
            <a:r>
              <a:rPr lang="en-US" sz="3200" b="1" dirty="0" err="1" smtClean="0">
                <a:latin typeface="Bookman Old Style" pitchFamily="18" charset="0"/>
              </a:rPr>
              <a:t>mashg’ulot</a:t>
            </a:r>
            <a:r>
              <a:rPr lang="en-US" sz="3200" b="1" dirty="0" smtClean="0">
                <a:latin typeface="Bookman Old Style" pitchFamily="18" charset="0"/>
              </a:rPr>
              <a:t> </a:t>
            </a:r>
            <a:r>
              <a:rPr lang="ru-RU" sz="3200" dirty="0" smtClean="0">
                <a:latin typeface="Bookman Old Style" pitchFamily="18" charset="0"/>
              </a:rPr>
              <a:t/>
            </a:r>
            <a:br>
              <a:rPr lang="ru-RU" sz="3200" dirty="0" smtClean="0">
                <a:latin typeface="Bookman Old Style" pitchFamily="18" charset="0"/>
              </a:rPr>
            </a:br>
            <a:r>
              <a:rPr lang="en-US" sz="3200" b="1" dirty="0" err="1" smtClean="0">
                <a:latin typeface="Bookman Old Style" pitchFamily="18" charset="0"/>
              </a:rPr>
              <a:t>maqsadiga</a:t>
            </a:r>
            <a:r>
              <a:rPr lang="en-US" sz="3200" b="1" dirty="0" smtClean="0">
                <a:latin typeface="Bookman Old Style" pitchFamily="18" charset="0"/>
              </a:rPr>
              <a:t> </a:t>
            </a:r>
            <a:r>
              <a:rPr lang="en-US" sz="3200" b="1" dirty="0" err="1" smtClean="0">
                <a:latin typeface="Bookman Old Style" pitchFamily="18" charset="0"/>
              </a:rPr>
              <a:t>muvofiq</a:t>
            </a:r>
            <a:r>
              <a:rPr lang="en-US" sz="3200" b="1" dirty="0" smtClean="0">
                <a:latin typeface="Bookman Old Style" pitchFamily="18" charset="0"/>
              </a:rPr>
              <a:t> </a:t>
            </a:r>
            <a:r>
              <a:rPr lang="en-US" sz="3200" b="1" dirty="0" err="1" smtClean="0">
                <a:latin typeface="Bookman Old Style" pitchFamily="18" charset="0"/>
              </a:rPr>
              <a:t>tanlash</a:t>
            </a:r>
            <a:r>
              <a:rPr lang="ru-RU" sz="3200" dirty="0" smtClean="0">
                <a:latin typeface="Bookman Old Style" pitchFamily="18" charset="0"/>
              </a:rPr>
              <a:t/>
            </a:r>
            <a:br>
              <a:rPr lang="ru-RU" sz="3200" dirty="0" smtClean="0">
                <a:latin typeface="Bookman Old Style" pitchFamily="18" charset="0"/>
              </a:rPr>
            </a:b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01014" cy="4972072"/>
          </a:xfrm>
        </p:spPr>
        <p:txBody>
          <a:bodyPr>
            <a:normAutofit/>
          </a:bodyPr>
          <a:lstStyle/>
          <a:p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Interfaol mashg‘ulot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-o‘qituvchi va o‘quvchilar o‘zaro faol ishtirok etadigan mashg‘ulot; jarayon hamkorlikda kechadi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Interfaol 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metodlar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o‘qituvchi bilan o‘quvchining faol munosabati, bir-birini to‘liq tushuntirishga asoslanadi.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Interfaol 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metodlarni o‘quv jarayoniga joriy etishning tub maqsadi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– dars qaysi shaklda bo‘lmasin, qaerda o‘tkazilmasin darsda o‘qituvchi bilan o‘quvchining hamkorlikda ishlashini va natijada o‘zlashtirishlarini ta’minlashi lozim.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uz-Cyrl-UZ" sz="3200" b="1" dirty="0" smtClean="0">
                <a:solidFill>
                  <a:srgbClr val="C00000"/>
                </a:solidFill>
                <a:latin typeface="Bookman Old Style" pitchFamily="18" charset="0"/>
              </a:rPr>
              <a:t> 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Interfaol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usullardan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foydalanish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shakllari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:</a:t>
            </a:r>
            <a:r>
              <a:rPr lang="ru-RU" sz="3200" dirty="0" smtClean="0">
                <a:solidFill>
                  <a:srgbClr val="C00000"/>
                </a:solidFill>
                <a:latin typeface="Bookman Old Style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Bookman Old Style" pitchFamily="18" charset="0"/>
              </a:rPr>
            </a:br>
            <a:endParaRPr lang="ru-RU" sz="32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“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Charxpalak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”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usuli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va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uni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amalga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oshirish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bosqichlari</a:t>
            </a:r>
            <a:endParaRPr lang="ru-RU" sz="32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214942" y="2071678"/>
          <a:ext cx="3281362" cy="332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5720" y="1595021"/>
            <a:ext cx="478634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Bookman Old Style" pitchFamily="18" charset="0"/>
              </a:rPr>
              <a:t>Mazkur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metod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guruhlarda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ishlash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usulining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takomillashtirilgan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ko‘rinishi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bo‘lib</a:t>
            </a:r>
            <a:r>
              <a:rPr lang="en-US" sz="2400" dirty="0" smtClean="0">
                <a:latin typeface="Bookman Old Style" pitchFamily="18" charset="0"/>
              </a:rPr>
              <a:t>, </a:t>
            </a:r>
            <a:r>
              <a:rPr lang="en-US" sz="2400" dirty="0" err="1" smtClean="0">
                <a:latin typeface="Bookman Old Style" pitchFamily="18" charset="0"/>
              </a:rPr>
              <a:t>uning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yordamida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o‘quvchilar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o‘rganiladigan</a:t>
            </a:r>
            <a:r>
              <a:rPr lang="en-US" sz="2400" dirty="0" smtClean="0">
                <a:latin typeface="Bookman Old Style" pitchFamily="18" charset="0"/>
              </a:rPr>
              <a:t> material </a:t>
            </a:r>
            <a:r>
              <a:rPr lang="en-US" sz="2400" dirty="0" err="1" smtClean="0">
                <a:latin typeface="Bookman Old Style" pitchFamily="18" charset="0"/>
              </a:rPr>
              <a:t>bo‘yicha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ma’lum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bilimga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mustaqil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ega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bo‘lish</a:t>
            </a:r>
            <a:r>
              <a:rPr lang="en-US" sz="2400" dirty="0" smtClean="0">
                <a:latin typeface="Bookman Old Style" pitchFamily="18" charset="0"/>
              </a:rPr>
              <a:t>, </a:t>
            </a:r>
            <a:r>
              <a:rPr lang="en-US" sz="2400" dirty="0" err="1" smtClean="0">
                <a:latin typeface="Bookman Old Style" pitchFamily="18" charset="0"/>
              </a:rPr>
              <a:t>jamoa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bilan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ishlash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malakasini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ega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bo‘lish</a:t>
            </a:r>
            <a:r>
              <a:rPr lang="en-US" sz="2400" dirty="0" smtClean="0">
                <a:latin typeface="Bookman Old Style" pitchFamily="18" charset="0"/>
              </a:rPr>
              <a:t>, </a:t>
            </a:r>
            <a:r>
              <a:rPr lang="en-US" sz="2400" dirty="0" err="1" smtClean="0">
                <a:latin typeface="Bookman Old Style" pitchFamily="18" charset="0"/>
              </a:rPr>
              <a:t>boshqalarni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o‘qitish</a:t>
            </a:r>
            <a:r>
              <a:rPr lang="en-US" sz="2400" dirty="0" smtClean="0">
                <a:latin typeface="Bookman Old Style" pitchFamily="18" charset="0"/>
              </a:rPr>
              <a:t>, </a:t>
            </a:r>
            <a:r>
              <a:rPr lang="en-US" sz="2400" dirty="0" err="1" smtClean="0">
                <a:latin typeface="Bookman Old Style" pitchFamily="18" charset="0"/>
              </a:rPr>
              <a:t>axborot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bilan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almashish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hamda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jamao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bo‘lib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qaror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qabul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qilish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ko‘nikmalariga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ega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bo‘ladi</a:t>
            </a:r>
            <a:r>
              <a:rPr lang="en-US" sz="2400" dirty="0" smtClean="0">
                <a:latin typeface="Bookman Old Style" pitchFamily="18" charset="0"/>
              </a:rPr>
              <a:t>.</a:t>
            </a:r>
            <a:endParaRPr lang="ru-RU" sz="2400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7901014" cy="1143008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arxpalak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guruhlarda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birdaniga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masalani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muhokama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1397000"/>
          <a:ext cx="8215370" cy="5032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85720" y="500042"/>
          <a:ext cx="8215370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357166"/>
            <a:ext cx="7972452" cy="5902472"/>
          </a:xfrm>
        </p:spPr>
        <p:txBody>
          <a:bodyPr>
            <a:noAutofit/>
          </a:bodyPr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O`zbek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darslarida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o`quvchilarning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og`zaki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nutqining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rivojlantirilishiga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e`tibor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qaratiladi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leksik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grammatik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qoida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qorishiq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o`qitiladi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Leksik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en-US" sz="3000" i="1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000" i="1" dirty="0" err="1" smtClean="0">
                <a:latin typeface="Times New Roman" pitchFamily="18" charset="0"/>
                <a:cs typeface="Times New Roman" pitchFamily="18" charset="0"/>
              </a:rPr>
              <a:t>mening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err="1" smtClean="0">
                <a:latin typeface="Times New Roman" pitchFamily="18" charset="0"/>
                <a:cs typeface="Times New Roman" pitchFamily="18" charset="0"/>
              </a:rPr>
              <a:t>Vatanim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Qadrdon maktabim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Bizning  sinfimiz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Bizning uyimiz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Yangi fanlarni o`rganamiz 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Mening do`stim 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Mening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darsxonam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000" i="1" dirty="0" smtClean="0">
                <a:latin typeface="Times New Roman" pitchFamily="18" charset="0"/>
                <a:cs typeface="Times New Roman" pitchFamily="18" charset="0"/>
              </a:rPr>
              <a:t>Mashhur kishilar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o`qitishda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qatori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Charxpalak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usulidan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foydalanilsa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darsning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samaradorligi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215370" cy="72547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urf-odat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an’analarimiz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  (9-sinf)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214422"/>
            <a:ext cx="8286808" cy="528641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1-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.O‘quvchilar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2-Bosqich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urf-odat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an’analarimiz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mavzusi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an`ana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urf-odatdan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3-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to`y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marosim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taom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taomil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urf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an`ana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kelintushdi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sunnat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navro`z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ro`za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ramazon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qirqdi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15370" cy="43971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urf-odat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an’analarimiz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  (9-sinf)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928670"/>
            <a:ext cx="8501122" cy="5572164"/>
          </a:xfrm>
        </p:spPr>
        <p:txBody>
          <a:bodyPr>
            <a:noAutofit/>
          </a:bodyPr>
          <a:lstStyle/>
          <a:p>
            <a:pPr lv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4-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Tezis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to`ylarning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o`tkazilish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Kelintushdi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marosimi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Qizlar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yigitlarning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lapar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aytishuvi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yo`lini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to`sish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marosimi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salom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marosimi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Nikoh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o`qitish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an`anasi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tanishtiradi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O`qituvchi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baholaydi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7901014" cy="58259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z-Cyrl-U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Alisher Navoiy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ijodi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7-sinf) 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714488"/>
            <a:ext cx="8358246" cy="4714908"/>
          </a:xfrm>
        </p:spPr>
        <p:txBody>
          <a:bodyPr>
            <a:noAutofit/>
          </a:bodyPr>
          <a:lstStyle/>
          <a:p>
            <a:pPr lvl="0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1-Bosqich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.O‘quvchilar 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3ta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2-Bosqich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o‘zlari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“</a:t>
            </a:r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Alisher Navoiy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ijodi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mavzusi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“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A.Navoiy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”,  “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A.Navoiy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arbobi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A.Navoiy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ijodi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mavzulardan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birini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tanlaydi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3-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adib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Xirot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G`iyosiddin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Husayn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Boyqaro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ijod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arbob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asarlari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h.)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7901014" cy="58259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z-Cyrl-U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Alisher Navoiy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ijodi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(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7-sinf) 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857340"/>
            <a:ext cx="8358246" cy="5000660"/>
          </a:xfrm>
        </p:spPr>
        <p:txBody>
          <a:bodyPr>
            <a:noAutofit/>
          </a:bodyPr>
          <a:lstStyle/>
          <a:p>
            <a:pPr lvl="0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4-Bosqich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Tezis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5-Bosqich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gid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tanishtiradi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gidlar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6-Bosqich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O`qituvchi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</TotalTime>
  <Words>664</Words>
  <PresentationFormat>Экран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 “CHARXPALAK” METODI VA UNI O`ZBEK TILI DARSLARIDA QO`LLASH</vt:lpstr>
      <vt:lpstr>REJA:</vt:lpstr>
      <vt:lpstr>interfaol metodlarni mashg’ulot  maqsadiga muvofiq tanlash </vt:lpstr>
      <vt:lpstr> Interfaol usullardan foydalanish shakllari: </vt:lpstr>
      <vt:lpstr>  “Charxpalak” usuli  va uni amalga oshirish bosqichlari</vt:lpstr>
      <vt:lpstr>Слайд 6</vt:lpstr>
      <vt:lpstr>Слайд 7</vt:lpstr>
      <vt:lpstr>Слайд 8</vt:lpstr>
      <vt:lpstr>“Milliy urf-odat va an’analarimiz”  (9-sinf)</vt:lpstr>
      <vt:lpstr>“Milliy urf-odat va an’analarimiz”  (9-sinf)</vt:lpstr>
      <vt:lpstr>“Alisher Navoiy hayoti va ijodi”  (7-sinf) </vt:lpstr>
      <vt:lpstr>“Alisher Navoiy hayoti va ijodi”     (7-sinf)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“CHARXPALAK” METODI VA UNI O`ZBEK TILI DARSLARIDA QO`LLASH</dc:title>
  <dc:creator>De7enDer</dc:creator>
  <cp:lastModifiedBy>De7enDer</cp:lastModifiedBy>
  <cp:revision>8</cp:revision>
  <dcterms:created xsi:type="dcterms:W3CDTF">2017-10-26T03:37:05Z</dcterms:created>
  <dcterms:modified xsi:type="dcterms:W3CDTF">2017-10-26T05:09:08Z</dcterms:modified>
</cp:coreProperties>
</file>