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7161" r:id="rId1"/>
  </p:sldMasterIdLst>
  <p:notesMasterIdLst>
    <p:notesMasterId r:id="rId9"/>
  </p:notesMasterIdLst>
  <p:sldIdLst>
    <p:sldId id="373" r:id="rId2"/>
    <p:sldId id="367" r:id="rId3"/>
    <p:sldId id="379" r:id="rId4"/>
    <p:sldId id="378" r:id="rId5"/>
    <p:sldId id="381" r:id="rId6"/>
    <p:sldId id="380" r:id="rId7"/>
    <p:sldId id="372" r:id="rId8"/>
  </p:sldIdLst>
  <p:sldSz cx="12192000" cy="6858000"/>
  <p:notesSz cx="6858000" cy="9144000"/>
  <p:defaultTextStyle>
    <a:defPPr>
      <a:defRPr lang="ru-RU"/>
    </a:defPPr>
    <a:lvl1pPr algn="l" rtl="0" fontAlgn="base">
      <a:spcBef>
        <a:spcPct val="0"/>
      </a:spcBef>
      <a:spcAft>
        <a:spcPct val="0"/>
      </a:spcAft>
      <a:defRPr sz="2800" kern="1200">
        <a:solidFill>
          <a:schemeClr val="tx2"/>
        </a:solidFill>
        <a:latin typeface="Arial Black" pitchFamily="34" charset="0"/>
        <a:ea typeface="+mn-ea"/>
        <a:cs typeface="+mn-cs"/>
      </a:defRPr>
    </a:lvl1pPr>
    <a:lvl2pPr marL="457200" algn="l" rtl="0" fontAlgn="base">
      <a:spcBef>
        <a:spcPct val="0"/>
      </a:spcBef>
      <a:spcAft>
        <a:spcPct val="0"/>
      </a:spcAft>
      <a:defRPr sz="2800" kern="1200">
        <a:solidFill>
          <a:schemeClr val="tx2"/>
        </a:solidFill>
        <a:latin typeface="Arial Black" pitchFamily="34" charset="0"/>
        <a:ea typeface="+mn-ea"/>
        <a:cs typeface="+mn-cs"/>
      </a:defRPr>
    </a:lvl2pPr>
    <a:lvl3pPr marL="914400" algn="l" rtl="0" fontAlgn="base">
      <a:spcBef>
        <a:spcPct val="0"/>
      </a:spcBef>
      <a:spcAft>
        <a:spcPct val="0"/>
      </a:spcAft>
      <a:defRPr sz="2800" kern="1200">
        <a:solidFill>
          <a:schemeClr val="tx2"/>
        </a:solidFill>
        <a:latin typeface="Arial Black" pitchFamily="34" charset="0"/>
        <a:ea typeface="+mn-ea"/>
        <a:cs typeface="+mn-cs"/>
      </a:defRPr>
    </a:lvl3pPr>
    <a:lvl4pPr marL="1371600" algn="l" rtl="0" fontAlgn="base">
      <a:spcBef>
        <a:spcPct val="0"/>
      </a:spcBef>
      <a:spcAft>
        <a:spcPct val="0"/>
      </a:spcAft>
      <a:defRPr sz="2800" kern="1200">
        <a:solidFill>
          <a:schemeClr val="tx2"/>
        </a:solidFill>
        <a:latin typeface="Arial Black" pitchFamily="34" charset="0"/>
        <a:ea typeface="+mn-ea"/>
        <a:cs typeface="+mn-cs"/>
      </a:defRPr>
    </a:lvl4pPr>
    <a:lvl5pPr marL="1828800" algn="l" rtl="0" fontAlgn="base">
      <a:spcBef>
        <a:spcPct val="0"/>
      </a:spcBef>
      <a:spcAft>
        <a:spcPct val="0"/>
      </a:spcAft>
      <a:defRPr sz="2800" kern="1200">
        <a:solidFill>
          <a:schemeClr val="tx2"/>
        </a:solidFill>
        <a:latin typeface="Arial Black" pitchFamily="34" charset="0"/>
        <a:ea typeface="+mn-ea"/>
        <a:cs typeface="+mn-cs"/>
      </a:defRPr>
    </a:lvl5pPr>
    <a:lvl6pPr marL="2286000" algn="l" defTabSz="914400" rtl="0" eaLnBrk="1" latinLnBrk="0" hangingPunct="1">
      <a:defRPr sz="2800" kern="1200">
        <a:solidFill>
          <a:schemeClr val="tx2"/>
        </a:solidFill>
        <a:latin typeface="Arial Black" pitchFamily="34" charset="0"/>
        <a:ea typeface="+mn-ea"/>
        <a:cs typeface="+mn-cs"/>
      </a:defRPr>
    </a:lvl6pPr>
    <a:lvl7pPr marL="2743200" algn="l" defTabSz="914400" rtl="0" eaLnBrk="1" latinLnBrk="0" hangingPunct="1">
      <a:defRPr sz="2800" kern="1200">
        <a:solidFill>
          <a:schemeClr val="tx2"/>
        </a:solidFill>
        <a:latin typeface="Arial Black" pitchFamily="34" charset="0"/>
        <a:ea typeface="+mn-ea"/>
        <a:cs typeface="+mn-cs"/>
      </a:defRPr>
    </a:lvl7pPr>
    <a:lvl8pPr marL="3200400" algn="l" defTabSz="914400" rtl="0" eaLnBrk="1" latinLnBrk="0" hangingPunct="1">
      <a:defRPr sz="2800" kern="1200">
        <a:solidFill>
          <a:schemeClr val="tx2"/>
        </a:solidFill>
        <a:latin typeface="Arial Black" pitchFamily="34" charset="0"/>
        <a:ea typeface="+mn-ea"/>
        <a:cs typeface="+mn-cs"/>
      </a:defRPr>
    </a:lvl8pPr>
    <a:lvl9pPr marL="3657600" algn="l" defTabSz="914400" rtl="0" eaLnBrk="1" latinLnBrk="0" hangingPunct="1">
      <a:defRPr sz="2800" kern="1200">
        <a:solidFill>
          <a:schemeClr val="tx2"/>
        </a:solidFill>
        <a:latin typeface="Arial Black"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FF"/>
    <a:srgbClr val="146D0D"/>
    <a:srgbClr val="FF99FF"/>
    <a:srgbClr val="000066"/>
    <a:srgbClr val="CCFF99"/>
    <a:srgbClr val="003300"/>
    <a:srgbClr val="D3AE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662" autoAdjust="0"/>
    <p:restoredTop sz="94799" autoAdjust="0"/>
  </p:normalViewPr>
  <p:slideViewPr>
    <p:cSldViewPr>
      <p:cViewPr varScale="1">
        <p:scale>
          <a:sx n="70" d="100"/>
          <a:sy n="70" d="100"/>
        </p:scale>
        <p:origin x="426" y="48"/>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EEE810-D7EA-4EB8-8867-0BC9FE7B8AE8}" type="datetimeFigureOut">
              <a:rPr lang="ru-RU" smtClean="0"/>
              <a:t>08.01.2018</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F8215B-524B-4EB7-B0B9-524C2096C105}" type="slidenum">
              <a:rPr lang="ru-RU" smtClean="0"/>
              <a:t>‹#›</a:t>
            </a:fld>
            <a:endParaRPr lang="ru-RU"/>
          </a:p>
        </p:txBody>
      </p:sp>
    </p:spTree>
    <p:extLst>
      <p:ext uri="{BB962C8B-B14F-4D97-AF65-F5344CB8AC3E}">
        <p14:creationId xmlns:p14="http://schemas.microsoft.com/office/powerpoint/2010/main" val="3269997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2" name="Shape 181"/>
          <p:cNvSpPr>
            <a:spLocks noGrp="1" noRot="1" noChangeAspect="1" noTextEdit="1"/>
          </p:cNvSpPr>
          <p:nvPr>
            <p:ph type="sldImg" idx="2"/>
          </p:nvPr>
        </p:nvSpPr>
        <p:spPr>
          <a:xfrm>
            <a:off x="381000" y="685800"/>
            <a:ext cx="6096000" cy="3429000"/>
          </a:xfrm>
          <a:noFill/>
          <a:ln>
            <a:headEnd/>
            <a:tailEnd/>
          </a:ln>
        </p:spPr>
      </p:sp>
      <p:sp>
        <p:nvSpPr>
          <p:cNvPr id="10243" name="Shape 182"/>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eaLnBrk="1" hangingPunct="1">
              <a:spcBef>
                <a:spcPct val="0"/>
              </a:spcBef>
              <a:buFontTx/>
              <a:buNone/>
            </a:pPr>
            <a:endParaRPr lang="ru-RU" altLang="ru-RU" smtClean="0"/>
          </a:p>
        </p:txBody>
      </p:sp>
    </p:spTree>
    <p:extLst>
      <p:ext uri="{BB962C8B-B14F-4D97-AF65-F5344CB8AC3E}">
        <p14:creationId xmlns:p14="http://schemas.microsoft.com/office/powerpoint/2010/main" val="3074715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CF8215B-524B-4EB7-B0B9-524C2096C105}" type="slidenum">
              <a:rPr lang="ru-RU" smtClean="0"/>
              <a:t>6</a:t>
            </a:fld>
            <a:endParaRPr lang="ru-RU"/>
          </a:p>
        </p:txBody>
      </p:sp>
    </p:spTree>
    <p:extLst>
      <p:ext uri="{BB962C8B-B14F-4D97-AF65-F5344CB8AC3E}">
        <p14:creationId xmlns:p14="http://schemas.microsoft.com/office/powerpoint/2010/main" val="2883905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25B491D2-1A99-4048-9B15-A710B5A3928F}" type="slidenum">
              <a:rPr lang="ru-RU" smtClean="0"/>
              <a:pPr>
                <a:defRPr/>
              </a:pPr>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0934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366E70B-17FC-493C-A6A1-CECC4F10A9AB}" type="slidenum">
              <a:rPr lang="ru-RU" smtClean="0"/>
              <a:pPr>
                <a:defRPr/>
              </a:pPr>
              <a:t>‹#›</a:t>
            </a:fld>
            <a:endParaRPr lang="ru-RU"/>
          </a:p>
        </p:txBody>
      </p:sp>
    </p:spTree>
    <p:extLst>
      <p:ext uri="{BB962C8B-B14F-4D97-AF65-F5344CB8AC3E}">
        <p14:creationId xmlns:p14="http://schemas.microsoft.com/office/powerpoint/2010/main" val="989289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B1FB89E-1B8D-433A-A7EC-3BB6A2059D20}" type="slidenum">
              <a:rPr lang="ru-RU" smtClean="0"/>
              <a:pPr>
                <a:defRPr/>
              </a:pPr>
              <a:t>‹#›</a:t>
            </a:fld>
            <a:endParaRPr lang="ru-RU"/>
          </a:p>
        </p:txBody>
      </p:sp>
    </p:spTree>
    <p:extLst>
      <p:ext uri="{BB962C8B-B14F-4D97-AF65-F5344CB8AC3E}">
        <p14:creationId xmlns:p14="http://schemas.microsoft.com/office/powerpoint/2010/main" val="450504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204A9865-224E-4028-BDAB-3C165670AEEB}" type="slidenum">
              <a:rPr lang="ru-RU" smtClean="0"/>
              <a:pPr>
                <a:defRPr/>
              </a:pPr>
              <a:t>‹#›</a:t>
            </a:fld>
            <a:endParaRPr lang="ru-RU"/>
          </a:p>
        </p:txBody>
      </p:sp>
    </p:spTree>
    <p:extLst>
      <p:ext uri="{BB962C8B-B14F-4D97-AF65-F5344CB8AC3E}">
        <p14:creationId xmlns:p14="http://schemas.microsoft.com/office/powerpoint/2010/main" val="1107583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85E25D18-EF6C-4EE0-A275-33B2E7E775E1}" type="slidenum">
              <a:rPr lang="ru-RU" smtClean="0"/>
              <a:pPr>
                <a:defRPr/>
              </a:pPr>
              <a:t>‹#›</a:t>
            </a:fld>
            <a:endParaRPr lang="ru-RU"/>
          </a:p>
        </p:txBody>
      </p:sp>
    </p:spTree>
    <p:extLst>
      <p:ext uri="{BB962C8B-B14F-4D97-AF65-F5344CB8AC3E}">
        <p14:creationId xmlns:p14="http://schemas.microsoft.com/office/powerpoint/2010/main" val="336918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8CDE23E4-D5FF-4C17-ACEE-76ADF47C9877}" type="slidenum">
              <a:rPr lang="ru-RU" smtClean="0"/>
              <a:pPr>
                <a:defRPr/>
              </a:pPr>
              <a:t>‹#›</a:t>
            </a:fld>
            <a:endParaRPr lang="ru-RU"/>
          </a:p>
        </p:txBody>
      </p:sp>
    </p:spTree>
    <p:extLst>
      <p:ext uri="{BB962C8B-B14F-4D97-AF65-F5344CB8AC3E}">
        <p14:creationId xmlns:p14="http://schemas.microsoft.com/office/powerpoint/2010/main" val="1646270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DAF39797-25B7-48F0-8A3B-6DE90993CF1D}" type="slidenum">
              <a:rPr lang="ru-RU" smtClean="0"/>
              <a:pPr>
                <a:defRPr/>
              </a:pPr>
              <a:t>‹#›</a:t>
            </a:fld>
            <a:endParaRPr lang="ru-RU"/>
          </a:p>
        </p:txBody>
      </p:sp>
    </p:spTree>
    <p:extLst>
      <p:ext uri="{BB962C8B-B14F-4D97-AF65-F5344CB8AC3E}">
        <p14:creationId xmlns:p14="http://schemas.microsoft.com/office/powerpoint/2010/main" val="1859446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2DA69BFD-A85B-44F2-84B5-DCCFBCE23AA8}" type="slidenum">
              <a:rPr lang="ru-RU" smtClean="0"/>
              <a:pPr>
                <a:defRPr/>
              </a:pPr>
              <a:t>‹#›</a:t>
            </a:fld>
            <a:endParaRPr lang="ru-RU"/>
          </a:p>
        </p:txBody>
      </p:sp>
    </p:spTree>
    <p:extLst>
      <p:ext uri="{BB962C8B-B14F-4D97-AF65-F5344CB8AC3E}">
        <p14:creationId xmlns:p14="http://schemas.microsoft.com/office/powerpoint/2010/main" val="3136817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27274FC0-3F39-44CE-95D3-666ED1F98766}" type="slidenum">
              <a:rPr lang="ru-RU" smtClean="0"/>
              <a:pPr>
                <a:defRPr/>
              </a:pPr>
              <a:t>‹#›</a:t>
            </a:fld>
            <a:endParaRPr lang="ru-RU"/>
          </a:p>
        </p:txBody>
      </p:sp>
    </p:spTree>
    <p:extLst>
      <p:ext uri="{BB962C8B-B14F-4D97-AF65-F5344CB8AC3E}">
        <p14:creationId xmlns:p14="http://schemas.microsoft.com/office/powerpoint/2010/main" val="3846107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pPr>
              <a:defRPr/>
            </a:pPr>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93351DB8-F8A8-4DFB-8114-69B79225E066}" type="slidenum">
              <a:rPr lang="ru-RU" smtClean="0"/>
              <a:pPr>
                <a:defRPr/>
              </a:pPr>
              <a:t>‹#›</a:t>
            </a:fld>
            <a:endParaRPr lang="ru-RU"/>
          </a:p>
        </p:txBody>
      </p:sp>
    </p:spTree>
    <p:extLst>
      <p:ext uri="{BB962C8B-B14F-4D97-AF65-F5344CB8AC3E}">
        <p14:creationId xmlns:p14="http://schemas.microsoft.com/office/powerpoint/2010/main" val="4242353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3351DB8-F8A8-4DFB-8114-69B79225E066}" type="slidenum">
              <a:rPr lang="ru-RU" smtClean="0"/>
              <a:pPr>
                <a:defRPr/>
              </a:pPr>
              <a:t>‹#›</a:t>
            </a:fld>
            <a:endParaRPr lang="ru-RU"/>
          </a:p>
        </p:txBody>
      </p:sp>
    </p:spTree>
    <p:extLst>
      <p:ext uri="{BB962C8B-B14F-4D97-AF65-F5344CB8AC3E}">
        <p14:creationId xmlns:p14="http://schemas.microsoft.com/office/powerpoint/2010/main" val="1790116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3351DB8-F8A8-4DFB-8114-69B79225E066}" type="slidenum">
              <a:rPr lang="ru-RU" smtClean="0"/>
              <a:pPr>
                <a:defRPr/>
              </a:pPr>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815074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3351DB8-F8A8-4DFB-8114-69B79225E066}" type="slidenum">
              <a:rPr lang="ru-RU" smtClean="0"/>
              <a:pPr>
                <a:defRPr/>
              </a:pPr>
              <a:t>‹#›</a:t>
            </a:fld>
            <a:endParaRPr lang="ru-RU"/>
          </a:p>
        </p:txBody>
      </p:sp>
    </p:spTree>
    <p:extLst>
      <p:ext uri="{BB962C8B-B14F-4D97-AF65-F5344CB8AC3E}">
        <p14:creationId xmlns:p14="http://schemas.microsoft.com/office/powerpoint/2010/main" val="21622745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3351DB8-F8A8-4DFB-8114-69B79225E066}" type="slidenum">
              <a:rPr lang="ru-RU" smtClean="0"/>
              <a:pPr>
                <a:defRPr/>
              </a:pPr>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522359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3351DB8-F8A8-4DFB-8114-69B79225E066}" type="slidenum">
              <a:rPr lang="ru-RU" smtClean="0"/>
              <a:pPr>
                <a:defRPr/>
              </a:pPr>
              <a:t>‹#›</a:t>
            </a:fld>
            <a:endParaRPr lang="ru-RU"/>
          </a:p>
        </p:txBody>
      </p:sp>
    </p:spTree>
    <p:extLst>
      <p:ext uri="{BB962C8B-B14F-4D97-AF65-F5344CB8AC3E}">
        <p14:creationId xmlns:p14="http://schemas.microsoft.com/office/powerpoint/2010/main" val="10351800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321CD68B-E741-4987-9E2C-386C3E6A984F}" type="slidenum">
              <a:rPr lang="ru-RU" smtClean="0"/>
              <a:pPr>
                <a:defRPr/>
              </a:pPr>
              <a:t>‹#›</a:t>
            </a:fld>
            <a:endParaRPr lang="ru-RU"/>
          </a:p>
        </p:txBody>
      </p:sp>
    </p:spTree>
    <p:extLst>
      <p:ext uri="{BB962C8B-B14F-4D97-AF65-F5344CB8AC3E}">
        <p14:creationId xmlns:p14="http://schemas.microsoft.com/office/powerpoint/2010/main" val="13969348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F62498FE-C89B-47B2-84A1-083E38D91BCF}" type="slidenum">
              <a:rPr lang="ru-RU" smtClean="0"/>
              <a:pPr>
                <a:defRPr/>
              </a:pPr>
              <a:t>‹#›</a:t>
            </a:fld>
            <a:endParaRPr lang="ru-RU"/>
          </a:p>
        </p:txBody>
      </p:sp>
    </p:spTree>
    <p:extLst>
      <p:ext uri="{BB962C8B-B14F-4D97-AF65-F5344CB8AC3E}">
        <p14:creationId xmlns:p14="http://schemas.microsoft.com/office/powerpoint/2010/main" val="6180060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9"/>
        <p:cNvGrpSpPr/>
        <p:nvPr/>
      </p:nvGrpSpPr>
      <p:grpSpPr>
        <a:xfrm>
          <a:off x="0" y="0"/>
          <a:ext cx="0" cy="0"/>
          <a:chOff x="0" y="0"/>
          <a:chExt cx="0" cy="0"/>
        </a:xfrm>
      </p:grpSpPr>
      <p:sp>
        <p:nvSpPr>
          <p:cNvPr id="22" name="Shape 22"/>
          <p:cNvSpPr txBox="1">
            <a:spLocks noGrp="1"/>
          </p:cNvSpPr>
          <p:nvPr>
            <p:ph type="ctrTitle"/>
          </p:nvPr>
        </p:nvSpPr>
        <p:spPr>
          <a:xfrm>
            <a:off x="914400" y="1454333"/>
            <a:ext cx="7157200" cy="3949200"/>
          </a:xfrm>
          <a:prstGeom prst="rect">
            <a:avLst/>
          </a:prstGeom>
        </p:spPr>
        <p:txBody>
          <a:bodyPr/>
          <a:lstStyle>
            <a:lvl1pPr lvl="0">
              <a:spcBef>
                <a:spcPts val="0"/>
              </a:spcBef>
              <a:buSzPct val="100000"/>
              <a:defRPr sz="4800"/>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a:endParaRPr/>
          </a:p>
        </p:txBody>
      </p:sp>
    </p:spTree>
    <p:extLst>
      <p:ext uri="{BB962C8B-B14F-4D97-AF65-F5344CB8AC3E}">
        <p14:creationId xmlns:p14="http://schemas.microsoft.com/office/powerpoint/2010/main" val="3751013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a:defRPr/>
            </a:pPr>
            <a:fld id="{93351DB8-F8A8-4DFB-8114-69B79225E066}" type="slidenum">
              <a:rPr lang="ru-RU" smtClean="0"/>
              <a:pPr>
                <a:defRPr/>
              </a:pPr>
              <a:t>‹#›</a:t>
            </a:fld>
            <a:endParaRPr lang="ru-RU"/>
          </a:p>
        </p:txBody>
      </p:sp>
    </p:spTree>
    <p:extLst>
      <p:ext uri="{BB962C8B-B14F-4D97-AF65-F5344CB8AC3E}">
        <p14:creationId xmlns:p14="http://schemas.microsoft.com/office/powerpoint/2010/main" val="3342272925"/>
      </p:ext>
    </p:extLst>
  </p:cSld>
  <p:clrMap bg1="dk1" tx1="lt1" bg2="dk2" tx2="lt2" accent1="accent1" accent2="accent2" accent3="accent3" accent4="accent4" accent5="accent5" accent6="accent6" hlink="hlink" folHlink="folHlink"/>
  <p:sldLayoutIdLst>
    <p:sldLayoutId id="2147487162" r:id="rId1"/>
    <p:sldLayoutId id="2147487163" r:id="rId2"/>
    <p:sldLayoutId id="2147487164" r:id="rId3"/>
    <p:sldLayoutId id="2147487165" r:id="rId4"/>
    <p:sldLayoutId id="2147487166" r:id="rId5"/>
    <p:sldLayoutId id="2147487167" r:id="rId6"/>
    <p:sldLayoutId id="2147487168" r:id="rId7"/>
    <p:sldLayoutId id="2147487169" r:id="rId8"/>
    <p:sldLayoutId id="2147487170" r:id="rId9"/>
    <p:sldLayoutId id="2147487171" r:id="rId10"/>
    <p:sldLayoutId id="2147487172" r:id="rId11"/>
    <p:sldLayoutId id="2147487173" r:id="rId12"/>
    <p:sldLayoutId id="2147487174" r:id="rId13"/>
    <p:sldLayoutId id="2147487175" r:id="rId14"/>
    <p:sldLayoutId id="2147487176" r:id="rId15"/>
    <p:sldLayoutId id="2147487177" r:id="rId16"/>
    <p:sldLayoutId id="2147487178" r:id="rId17"/>
    <p:sldLayoutId id="2147487179" r:id="rId18"/>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hape 184"/>
          <p:cNvSpPr>
            <a:spLocks noGrp="1"/>
          </p:cNvSpPr>
          <p:nvPr>
            <p:ph type="ctrTitle"/>
          </p:nvPr>
        </p:nvSpPr>
        <p:spPr bwMode="auto">
          <a:xfrm>
            <a:off x="551384" y="-243407"/>
            <a:ext cx="11305256" cy="1944215"/>
          </a:xfrm>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normAutofit/>
          </a:bodyPr>
          <a:lstStyle/>
          <a:p>
            <a:pPr algn="ctr">
              <a:spcBef>
                <a:spcPct val="0"/>
              </a:spcBef>
              <a:buClr>
                <a:srgbClr val="FFFFFF"/>
              </a:buClr>
              <a:buSzTx/>
              <a:buFont typeface="Roboto Condensed" pitchFamily="2" charset="0"/>
              <a:buNone/>
            </a:pPr>
            <a:r>
              <a:rPr lang="ru-RU" altLang="ru-RU" sz="3200" b="1" dirty="0">
                <a:solidFill>
                  <a:srgbClr val="FFFFFF"/>
                </a:solidFill>
                <a:latin typeface="Palatino Linotype" panose="02040502050505030304" pitchFamily="18" charset="0"/>
                <a:cs typeface="Arial" panose="020B0604020202020204" pitchFamily="34" charset="0"/>
                <a:sym typeface="Roboto Condensed" pitchFamily="2" charset="0"/>
              </a:rPr>
              <a:t/>
            </a:r>
            <a:br>
              <a:rPr lang="ru-RU" altLang="ru-RU" sz="3200" b="1" dirty="0">
                <a:solidFill>
                  <a:srgbClr val="FFFFFF"/>
                </a:solidFill>
                <a:latin typeface="Palatino Linotype" panose="02040502050505030304" pitchFamily="18" charset="0"/>
                <a:cs typeface="Arial" panose="020B0604020202020204" pitchFamily="34" charset="0"/>
                <a:sym typeface="Roboto Condensed" pitchFamily="2" charset="0"/>
              </a:rPr>
            </a:br>
            <a:r>
              <a:rPr lang="ru-RU" altLang="ru-RU" sz="3600" b="1" dirty="0">
                <a:solidFill>
                  <a:srgbClr val="FFFFFF"/>
                </a:solidFill>
                <a:latin typeface="Palatino Linotype" panose="02040502050505030304" pitchFamily="18" charset="0"/>
                <a:cs typeface="Arial" panose="020B0604020202020204" pitchFamily="34" charset="0"/>
                <a:sym typeface="Roboto Condensed" pitchFamily="2" charset="0"/>
              </a:rPr>
              <a:t>РЕСПУБЛИКА МАЪНАВИЯТ ВА МАЪРИФАТ </a:t>
            </a:r>
            <a:r>
              <a:rPr lang="ru-RU" altLang="ru-RU" sz="3600" b="1" dirty="0" smtClean="0">
                <a:solidFill>
                  <a:srgbClr val="FFFFFF"/>
                </a:solidFill>
                <a:latin typeface="Palatino Linotype" panose="02040502050505030304" pitchFamily="18" charset="0"/>
                <a:cs typeface="Arial" panose="020B0604020202020204" pitchFamily="34" charset="0"/>
                <a:sym typeface="Roboto Condensed" pitchFamily="2" charset="0"/>
              </a:rPr>
              <a:t>МАРКАЗИ </a:t>
            </a:r>
            <a:r>
              <a:rPr lang="uz-Cyrl-UZ" altLang="ru-RU" sz="3600" b="1" dirty="0" smtClean="0">
                <a:solidFill>
                  <a:srgbClr val="FFFFFF"/>
                </a:solidFill>
                <a:latin typeface="Palatino Linotype" panose="02040502050505030304" pitchFamily="18" charset="0"/>
                <a:cs typeface="Arial" panose="020B0604020202020204" pitchFamily="34" charset="0"/>
                <a:sym typeface="Roboto Condensed" pitchFamily="2" charset="0"/>
              </a:rPr>
              <a:t>ходимларининг</a:t>
            </a:r>
            <a:endParaRPr lang="uz-Cyrl-UZ" altLang="ru-RU" sz="3600" b="1" dirty="0">
              <a:solidFill>
                <a:srgbClr val="FFFFFF"/>
              </a:solidFill>
              <a:latin typeface="Palatino Linotype" panose="02040502050505030304" pitchFamily="18" charset="0"/>
              <a:cs typeface="Arial" panose="020B0604020202020204" pitchFamily="34" charset="0"/>
              <a:sym typeface="Roboto Condensed" pitchFamily="2" charset="0"/>
            </a:endParaRPr>
          </a:p>
        </p:txBody>
      </p:sp>
      <p:sp>
        <p:nvSpPr>
          <p:cNvPr id="5" name="Прямоугольник 4"/>
          <p:cNvSpPr/>
          <p:nvPr/>
        </p:nvSpPr>
        <p:spPr>
          <a:xfrm>
            <a:off x="911424" y="5157192"/>
            <a:ext cx="10657184" cy="1446550"/>
          </a:xfrm>
          <a:prstGeom prst="rect">
            <a:avLst/>
          </a:prstGeom>
        </p:spPr>
        <p:txBody>
          <a:bodyPr wrap="square">
            <a:spAutoFit/>
          </a:bodyPr>
          <a:lstStyle/>
          <a:p>
            <a:pPr algn="ctr">
              <a:defRPr/>
            </a:pPr>
            <a:r>
              <a:rPr lang="uz-Cyrl-UZ" sz="4400" b="1" dirty="0" smtClean="0">
                <a:ln w="3175">
                  <a:solidFill>
                    <a:srgbClr val="7030A0"/>
                  </a:solid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ВАТАН ХИМОЯЧИЛАРИГА БАЙРАМ ТАБРИГИ</a:t>
            </a:r>
            <a:endParaRPr lang="uz-Cyrl-UZ" sz="4400" b="1" dirty="0">
              <a:ln w="3175">
                <a:solidFill>
                  <a:srgbClr val="7030A0"/>
                </a:solidFill>
              </a:ln>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Рисунок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59596" y="728700"/>
            <a:ext cx="7560839" cy="5704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1853293"/>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Картинки по запросу ватан химоячилари"/>
          <p:cNvPicPr/>
          <p:nvPr/>
        </p:nvPicPr>
        <p:blipFill>
          <a:blip r:embed="rId2">
            <a:extLst>
              <a:ext uri="{28A0092B-C50C-407E-A947-70E740481C1C}">
                <a14:useLocalDpi xmlns:a14="http://schemas.microsoft.com/office/drawing/2010/main" val="0"/>
              </a:ext>
            </a:extLst>
          </a:blip>
          <a:srcRect/>
          <a:stretch>
            <a:fillRect/>
          </a:stretch>
        </p:blipFill>
        <p:spPr bwMode="auto">
          <a:xfrm>
            <a:off x="6528049" y="0"/>
            <a:ext cx="5655636" cy="6828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Блок-схема: альтернативный процесс 1"/>
          <p:cNvSpPr/>
          <p:nvPr/>
        </p:nvSpPr>
        <p:spPr>
          <a:xfrm>
            <a:off x="0" y="0"/>
            <a:ext cx="6528049" cy="6828318"/>
          </a:xfrm>
          <a:prstGeom prst="flowChartAlternateProcess">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1800" b="1" dirty="0">
                <a:solidFill>
                  <a:schemeClr val="bg1"/>
                </a:solidFill>
                <a:latin typeface="Times New Roman" panose="02020603050405020304" pitchFamily="18" charset="0"/>
                <a:cs typeface="Times New Roman" panose="02020603050405020304" pitchFamily="18" charset="0"/>
              </a:rPr>
              <a:t>Ассалому алайкум, Ҳурматли аскар ва </a:t>
            </a:r>
            <a:endParaRPr lang="uz-Cyrl-UZ" sz="1800" b="1" dirty="0" smtClean="0">
              <a:solidFill>
                <a:schemeClr val="bg1"/>
              </a:solidFill>
              <a:latin typeface="Times New Roman" panose="02020603050405020304" pitchFamily="18" charset="0"/>
              <a:cs typeface="Times New Roman" panose="02020603050405020304" pitchFamily="18" charset="0"/>
            </a:endParaRPr>
          </a:p>
          <a:p>
            <a:pPr algn="ctr"/>
            <a:r>
              <a:rPr lang="uz-Cyrl-UZ" sz="1800" b="1" dirty="0" smtClean="0">
                <a:solidFill>
                  <a:schemeClr val="bg1"/>
                </a:solidFill>
                <a:latin typeface="Times New Roman" panose="02020603050405020304" pitchFamily="18" charset="0"/>
                <a:cs typeface="Times New Roman" panose="02020603050405020304" pitchFamily="18" charset="0"/>
              </a:rPr>
              <a:t>сержантлар</a:t>
            </a:r>
            <a:r>
              <a:rPr lang="ru-RU" sz="1800" b="1" dirty="0">
                <a:solidFill>
                  <a:schemeClr val="bg1"/>
                </a:solidFill>
                <a:latin typeface="Times New Roman" panose="02020603050405020304" pitchFamily="18" charset="0"/>
                <a:cs typeface="Times New Roman" panose="02020603050405020304" pitchFamily="18" charset="0"/>
              </a:rPr>
              <a:t>, офицер </a:t>
            </a:r>
            <a:r>
              <a:rPr lang="uz-Cyrl-UZ" sz="1800" b="1" dirty="0">
                <a:solidFill>
                  <a:schemeClr val="bg1"/>
                </a:solidFill>
                <a:latin typeface="Times New Roman" panose="02020603050405020304" pitchFamily="18" charset="0"/>
                <a:cs typeface="Times New Roman" panose="02020603050405020304" pitchFamily="18" charset="0"/>
              </a:rPr>
              <a:t>ва</a:t>
            </a:r>
            <a:r>
              <a:rPr lang="ru-RU" sz="1800" b="1" dirty="0">
                <a:solidFill>
                  <a:schemeClr val="bg1"/>
                </a:solidFill>
                <a:latin typeface="Times New Roman" panose="02020603050405020304" pitchFamily="18" charset="0"/>
                <a:cs typeface="Times New Roman" panose="02020603050405020304" pitchFamily="18" charset="0"/>
              </a:rPr>
              <a:t> </a:t>
            </a:r>
            <a:r>
              <a:rPr lang="uz-Cyrl-UZ" sz="1800" b="1" dirty="0">
                <a:solidFill>
                  <a:schemeClr val="bg1"/>
                </a:solidFill>
                <a:latin typeface="Times New Roman" panose="02020603050405020304" pitchFamily="18" charset="0"/>
                <a:cs typeface="Times New Roman" panose="02020603050405020304" pitchFamily="18" charset="0"/>
              </a:rPr>
              <a:t>бўлғуси генераллар, Ватанимиз лочинлари юртимизнинг муносиб посбонлари</a:t>
            </a:r>
            <a:r>
              <a:rPr lang="uz-Cyrl-UZ" sz="1800" b="1" dirty="0" smtClean="0">
                <a:solidFill>
                  <a:schemeClr val="bg1"/>
                </a:solidFill>
                <a:latin typeface="Times New Roman" panose="02020603050405020304" pitchFamily="18" charset="0"/>
                <a:cs typeface="Times New Roman" panose="02020603050405020304" pitchFamily="18" charset="0"/>
              </a:rPr>
              <a:t>!</a:t>
            </a:r>
            <a:r>
              <a:rPr lang="uz-Cyrl-UZ" sz="1800" b="1" dirty="0">
                <a:solidFill>
                  <a:schemeClr val="bg1"/>
                </a:solidFill>
                <a:latin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a:p>
            <a:pPr algn="ctr"/>
            <a:r>
              <a:rPr lang="uz-Cyrl-UZ" sz="2000" dirty="0">
                <a:solidFill>
                  <a:schemeClr val="bg1"/>
                </a:solidFill>
                <a:latin typeface="Times New Roman" panose="02020603050405020304" pitchFamily="18" charset="0"/>
                <a:cs typeface="Times New Roman" panose="02020603050405020304" pitchFamily="18" charset="0"/>
              </a:rPr>
              <a:t>Сизларни яқинлашиб келаётган бутун халқимиз учун азиз бўлган мамлакатимиз ҳаётидаги улуғ байрам Ватан ҳимоячилари куни ва Ўзбекистон Республикаси Қуролли Кучлари ташкил этилганлигининг 26 йиллиги муносабати билан чин юракдан самимий муборакбод этаман. 		</a:t>
            </a:r>
            <a:r>
              <a:rPr lang="uz-Cyrl-UZ" sz="2000" dirty="0" smtClean="0">
                <a:solidFill>
                  <a:schemeClr val="bg1"/>
                </a:solidFill>
                <a:latin typeface="Times New Roman" panose="02020603050405020304" pitchFamily="18" charset="0"/>
                <a:cs typeface="Times New Roman" panose="02020603050405020304" pitchFamily="18" charset="0"/>
              </a:rPr>
              <a:t>Юртимиздаги </a:t>
            </a:r>
            <a:r>
              <a:rPr lang="uz-Cyrl-UZ" sz="2000" dirty="0">
                <a:solidFill>
                  <a:schemeClr val="bg1"/>
                </a:solidFill>
                <a:latin typeface="Times New Roman" panose="02020603050405020304" pitchFamily="18" charset="0"/>
                <a:cs typeface="Times New Roman" panose="02020603050405020304" pitchFamily="18" charset="0"/>
              </a:rPr>
              <a:t>тинчлик, барқарорлик ва осуда ҳаётнинг хукм суришида энг аввало, Ватанимизнинг мард ўғлонлари Сиз ҳарбийларнинг муносиб ҳиссангиз айниқса, беқиёсдир. Ўзбекистон Республикасининг Биринчи Президенти Ислом Каримов фармони билан 1991 йил 6 сентябрда Мудофаа ишлари вазирлиги ташкил этилган бўлса, 1992 йил 14 январь мамлакатимизда Ватан ҳимоячилари куни дея эълон қилинди. Мазкур кун бугунги кунда юртимизда тарихий сана сифатида кенг нишонлаб келинмоқда. </a:t>
            </a:r>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7" name="Пятно 2 6"/>
          <p:cNvSpPr/>
          <p:nvPr/>
        </p:nvSpPr>
        <p:spPr>
          <a:xfrm>
            <a:off x="5969703" y="6039120"/>
            <a:ext cx="1008112" cy="914400"/>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ятно 2 8"/>
          <p:cNvSpPr/>
          <p:nvPr/>
        </p:nvSpPr>
        <p:spPr>
          <a:xfrm flipV="1">
            <a:off x="-168696" y="6138140"/>
            <a:ext cx="914400" cy="824711"/>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ятно 2 11"/>
          <p:cNvSpPr/>
          <p:nvPr/>
        </p:nvSpPr>
        <p:spPr>
          <a:xfrm flipV="1">
            <a:off x="5969703" y="-134533"/>
            <a:ext cx="1008112" cy="886621"/>
          </a:xfrm>
          <a:prstGeom prst="irregularSeal2">
            <a:avLst/>
          </a:prstGeom>
          <a:solidFill>
            <a:srgbClr val="0000FF"/>
          </a:solidFill>
          <a:ln>
            <a:solidFill>
              <a:schemeClr val="tx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ятно 2 12"/>
          <p:cNvSpPr/>
          <p:nvPr/>
        </p:nvSpPr>
        <p:spPr>
          <a:xfrm>
            <a:off x="-130968" y="-243408"/>
            <a:ext cx="838944" cy="888372"/>
          </a:xfrm>
          <a:prstGeom prst="irregularSeal2">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1819471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Блок-схема: типовой процесс 4"/>
          <p:cNvSpPr/>
          <p:nvPr/>
        </p:nvSpPr>
        <p:spPr>
          <a:xfrm>
            <a:off x="623392" y="692696"/>
            <a:ext cx="11161240" cy="5661248"/>
          </a:xfrm>
          <a:prstGeom prst="flowChartPredefinedProcess">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chemeClr val="bg1"/>
                </a:solidFill>
                <a:latin typeface="Times New Roman" panose="02020603050405020304" pitchFamily="18" charset="0"/>
                <a:cs typeface="Times New Roman" panose="02020603050405020304" pitchFamily="18" charset="0"/>
              </a:rPr>
              <a:t>Буюк аждодларимиз, </a:t>
            </a:r>
            <a:endParaRPr lang="uz-Cyrl-UZ" sz="2400" dirty="0" smtClean="0">
              <a:solidFill>
                <a:schemeClr val="bg1"/>
              </a:solidFill>
              <a:latin typeface="Times New Roman" panose="02020603050405020304" pitchFamily="18" charset="0"/>
              <a:cs typeface="Times New Roman" panose="02020603050405020304" pitchFamily="18" charset="0"/>
            </a:endParaRPr>
          </a:p>
          <a:p>
            <a:pPr algn="ctr"/>
            <a:r>
              <a:rPr lang="uz-Cyrl-UZ" sz="2400" dirty="0" smtClean="0">
                <a:solidFill>
                  <a:schemeClr val="bg1"/>
                </a:solidFill>
                <a:latin typeface="Times New Roman" panose="02020603050405020304" pitchFamily="18" charset="0"/>
                <a:cs typeface="Times New Roman" panose="02020603050405020304" pitchFamily="18" charset="0"/>
              </a:rPr>
              <a:t>Ватанимиз </a:t>
            </a:r>
            <a:r>
              <a:rPr lang="uz-Cyrl-UZ" sz="2400" dirty="0">
                <a:solidFill>
                  <a:schemeClr val="bg1"/>
                </a:solidFill>
                <a:latin typeface="Times New Roman" panose="02020603050405020304" pitchFamily="18" charset="0"/>
                <a:cs typeface="Times New Roman" panose="02020603050405020304" pitchFamily="18" charset="0"/>
              </a:rPr>
              <a:t>озодлигини босқинчилардан муносиб ҳимоя қилиб, ёвуз душманларга қарши мардонавор курашган буюк Ватандошларимиз Широқ, Тўмарис, Спитамен, Жалолидин Мангуберди, Темур Малик, Нажмиддин Кубро, Амир Темур, Бобур каби миллий қаҳрамонларимизнинг кўрсатган жасоратини ҳарбий хизматчиларимизга ўрнак сифатида кўрсатишдан биз доимо фахрланамиз. Ҳозирги кунда Қуролли Кучларимиз ташкилий ва таркибий жиҳатдан анча такомиллашди. Тузилмаларнинг ҳаракатчанлиги, жанговар қобилияти, ҳарбийларнинг жисмоний ва маънавий тайёргарлиги ошиб бормоқда. “Ҳарбий тайёргарлик жиҳатдан энг кучли давлатлар рейтинги”да ўз ўрнига эга бўлди.</a:t>
            </a:r>
            <a:endParaRPr lang="ru-RU" altLang="ru-RU" sz="2400" dirty="0">
              <a:solidFill>
                <a:schemeClr val="bg1"/>
              </a:solidFill>
              <a:latin typeface="Times New Roman" panose="02020603050405020304" pitchFamily="18" charset="0"/>
              <a:ea typeface="Roboto Condensed Light"/>
              <a:cs typeface="Times New Roman" panose="02020603050405020304" pitchFamily="18" charset="0"/>
              <a:sym typeface="Roboto Condensed Light"/>
            </a:endParaRPr>
          </a:p>
        </p:txBody>
      </p:sp>
    </p:spTree>
    <p:extLst>
      <p:ext uri="{BB962C8B-B14F-4D97-AF65-F5344CB8AC3E}">
        <p14:creationId xmlns:p14="http://schemas.microsoft.com/office/powerpoint/2010/main" val="34344306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Вертикальный свиток 7"/>
          <p:cNvSpPr/>
          <p:nvPr/>
        </p:nvSpPr>
        <p:spPr>
          <a:xfrm>
            <a:off x="-888776" y="0"/>
            <a:ext cx="7056784" cy="6858000"/>
          </a:xfrm>
          <a:prstGeom prst="verticalScroll">
            <a:avLst/>
          </a:prstGeom>
          <a:solidFill>
            <a:schemeClr val="tx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z-Cyrl-AZ" sz="1400" dirty="0" smtClean="0">
              <a:solidFill>
                <a:schemeClr val="bg1"/>
              </a:solidFill>
              <a:latin typeface="Times New Roman" panose="02020603050405020304" pitchFamily="18" charset="0"/>
              <a:cs typeface="Times New Roman" panose="02020603050405020304" pitchFamily="18" charset="0"/>
            </a:endParaRPr>
          </a:p>
          <a:p>
            <a:endParaRPr lang="az-Cyrl-AZ" sz="1400" dirty="0">
              <a:solidFill>
                <a:schemeClr val="bg1"/>
              </a:solidFill>
              <a:latin typeface="Times New Roman" panose="02020603050405020304" pitchFamily="18" charset="0"/>
              <a:cs typeface="Times New Roman" panose="02020603050405020304" pitchFamily="18" charset="0"/>
            </a:endParaRPr>
          </a:p>
          <a:p>
            <a:endParaRPr lang="az-Cyrl-AZ" sz="1400" dirty="0" smtClean="0">
              <a:solidFill>
                <a:schemeClr val="bg1"/>
              </a:solidFill>
              <a:latin typeface="Times New Roman" panose="02020603050405020304" pitchFamily="18" charset="0"/>
              <a:cs typeface="Times New Roman" panose="02020603050405020304" pitchFamily="18" charset="0"/>
            </a:endParaRPr>
          </a:p>
          <a:p>
            <a:pPr algn="ctr"/>
            <a:r>
              <a:rPr lang="az-Cyrl-AZ" sz="2000" b="1" dirty="0" smtClean="0">
                <a:solidFill>
                  <a:schemeClr val="bg1"/>
                </a:solidFill>
                <a:latin typeface="Times New Roman" panose="02020603050405020304" pitchFamily="18" charset="0"/>
                <a:cs typeface="Times New Roman" panose="02020603050405020304" pitchFamily="18" charset="0"/>
              </a:rPr>
              <a:t>         АСКАР</a:t>
            </a:r>
          </a:p>
          <a:p>
            <a:endParaRPr lang="az-Cyrl-AZ" sz="1400" dirty="0" smtClean="0">
              <a:solidFill>
                <a:schemeClr val="bg1"/>
              </a:solidFill>
              <a:latin typeface="Times New Roman" panose="02020603050405020304" pitchFamily="18" charset="0"/>
              <a:cs typeface="Times New Roman" panose="02020603050405020304" pitchFamily="18" charset="0"/>
            </a:endParaRPr>
          </a:p>
          <a:p>
            <a:r>
              <a:rPr lang="az-Cyrl-AZ" sz="2000" dirty="0" smtClean="0">
                <a:solidFill>
                  <a:schemeClr val="bg1"/>
                </a:solidFill>
                <a:latin typeface="Times New Roman" panose="02020603050405020304" pitchFamily="18" charset="0"/>
                <a:cs typeface="Times New Roman" panose="02020603050405020304" pitchFamily="18" charset="0"/>
              </a:rPr>
              <a:t>Сафларда </a:t>
            </a:r>
            <a:r>
              <a:rPr lang="az-Cyrl-AZ" sz="2000" dirty="0">
                <a:solidFill>
                  <a:schemeClr val="bg1"/>
                </a:solidFill>
                <a:latin typeface="Times New Roman" panose="02020603050405020304" pitchFamily="18" charset="0"/>
                <a:cs typeface="Times New Roman" panose="02020603050405020304" pitchFamily="18" charset="0"/>
              </a:rPr>
              <a:t>қад кериб турган эй аскар, </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билгил мардни кўрса чекинар хатар.</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Юракни билакни этгил сафарбар,</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Гулдай дийдорингни асра ҳамиша</a:t>
            </a:r>
            <a:r>
              <a:rPr lang="az-Cyrl-AZ" sz="2000" dirty="0" smtClean="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a:p>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Дуоси сўзлари ёдингда турсин</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Нур инган юзлари ёдингда турсин</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Меҳрли кўзлари ёдингда турсин</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Она ватанингни асра ҳамиша</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Ватан фарзандлари парвона ҳалак,</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Оға-ини эса мағрур довюрак</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Чин ўғлонлар бўлар ватанга тиргак</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Ортингдаги дуогўй халқинг асрагин</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Ватан ор тимсоли, ватан номус шон</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Номус билан азиз сналгай инсон</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Сен орингга қўрғон, ор-сенга қўрғон </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000" dirty="0">
                <a:solidFill>
                  <a:schemeClr val="bg1"/>
                </a:solidFill>
                <a:latin typeface="Times New Roman" panose="02020603050405020304" pitchFamily="18" charset="0"/>
                <a:cs typeface="Times New Roman" panose="02020603050405020304" pitchFamily="18" charset="0"/>
              </a:rPr>
              <a:t>Орингни-борингни асра ҳамиша!</a:t>
            </a:r>
            <a:endParaRPr lang="ru-RU" sz="2000" dirty="0">
              <a:solidFill>
                <a:schemeClr val="bg1"/>
              </a:solidFill>
              <a:latin typeface="Times New Roman" panose="02020603050405020304" pitchFamily="18" charset="0"/>
              <a:cs typeface="Times New Roman" panose="02020603050405020304" pitchFamily="18" charset="0"/>
            </a:endParaRPr>
          </a:p>
          <a:p>
            <a:r>
              <a:rPr lang="az-Cyrl-AZ" sz="2400" dirty="0"/>
              <a:t> </a:t>
            </a:r>
            <a:endParaRPr lang="ru-RU" sz="2400" dirty="0"/>
          </a:p>
          <a:p>
            <a:pPr algn="ctr">
              <a:lnSpc>
                <a:spcPct val="115000"/>
              </a:lnSpc>
              <a:spcAft>
                <a:spcPts val="0"/>
              </a:spcAft>
            </a:pPr>
            <a:endParaRPr lang="uz-Cyrl-UZ" sz="2100" dirty="0" smtClean="0">
              <a:solidFill>
                <a:srgbClr val="373737"/>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Рисунок 8" descr="Картинки по запросу ватан химоячилари"/>
          <p:cNvPicPr/>
          <p:nvPr/>
        </p:nvPicPr>
        <p:blipFill>
          <a:blip r:embed="rId2">
            <a:extLst>
              <a:ext uri="{28A0092B-C50C-407E-A947-70E740481C1C}">
                <a14:useLocalDpi xmlns:a14="http://schemas.microsoft.com/office/drawing/2010/main" val="0"/>
              </a:ext>
            </a:extLst>
          </a:blip>
          <a:srcRect/>
          <a:stretch>
            <a:fillRect/>
          </a:stretch>
        </p:blipFill>
        <p:spPr bwMode="auto">
          <a:xfrm>
            <a:off x="5303912" y="0"/>
            <a:ext cx="6888088" cy="68580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3352316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11424" y="620688"/>
            <a:ext cx="10513168" cy="5543056"/>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lnSpc>
                <a:spcPct val="115000"/>
              </a:lnSpc>
              <a:spcAft>
                <a:spcPts val="1000"/>
              </a:spcAft>
            </a:pPr>
            <a:r>
              <a:rPr lang="uz-Cyrl-UZ"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Биз яшаётган бугунги замон ҳеч қачон бир жойда тўхтаб турмаслигини барчамиз ўзимизга доимо яхши тасаввур қилганмиз ва тасаввур қиламиз. Ҳозирги кунда жаҳон миқёсида вазият қандай тез ўзгариб, дунёнинг айрим минтақаларида аҳвол тобора кескин тус олаётгани, турли қарама-қаршиликлар, можаро ва қон тўкишлар кучайиб, халқаро терроризм, экстремизм ва радикализм хавфи ортиб бораётгани, яқин ён-атрофимизда давом этаётган ҳарбий тўқнашувлар бизда чуқур ташвиш ва хавотир туйғусини </a:t>
            </a:r>
            <a:r>
              <a:rPr lang="uz-Cyrl-UZ" dirty="0" smtClean="0">
                <a:solidFill>
                  <a:srgbClr val="333333"/>
                </a:solidFill>
                <a:latin typeface="Times New Roman" panose="02020603050405020304" pitchFamily="18" charset="0"/>
                <a:ea typeface="Calibri" panose="020F0502020204030204" pitchFamily="34" charset="0"/>
                <a:cs typeface="Times New Roman" panose="02020603050405020304" pitchFamily="18" charset="0"/>
              </a:rPr>
              <a:t>уйғотсада, биз ватанимиз даҳилсизлигини кўз қорачиғидек қўриқлаётган сиз каби аскарлар борлигидан ҳамиша мамнун ва ҳотиржаммиз.</a:t>
            </a:r>
            <a:endParaRPr lang="ru-RU"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16453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ирог 5"/>
          <p:cNvSpPr/>
          <p:nvPr/>
        </p:nvSpPr>
        <p:spPr>
          <a:xfrm>
            <a:off x="-168696" y="24883"/>
            <a:ext cx="12174219" cy="6833117"/>
          </a:xfrm>
          <a:prstGeom prst="pie">
            <a:avLst>
              <a:gd name="adj1" fmla="val 21587738"/>
              <a:gd name="adj2" fmla="val 16215183"/>
            </a:avLst>
          </a:prstGeom>
        </p:spPr>
        <p:style>
          <a:lnRef idx="1">
            <a:schemeClr val="accent3"/>
          </a:lnRef>
          <a:fillRef idx="2">
            <a:schemeClr val="accent3"/>
          </a:fillRef>
          <a:effectRef idx="1">
            <a:schemeClr val="accent3"/>
          </a:effectRef>
          <a:fontRef idx="minor">
            <a:schemeClr val="dk1"/>
          </a:fontRef>
        </p:style>
        <p:txBody>
          <a:bodyPr rtlCol="0" anchor="ctr"/>
          <a:lstStyle/>
          <a:p>
            <a:r>
              <a:rPr lang="uz-Cyrl-UZ" sz="2000" kern="1300" dirty="0" smtClean="0">
                <a:solidFill>
                  <a:schemeClr val="bg1"/>
                </a:solidFill>
                <a:latin typeface="Times New Roman" panose="02020603050405020304" pitchFamily="18" charset="0"/>
                <a:cs typeface="Times New Roman" panose="02020603050405020304" pitchFamily="18" charset="0"/>
              </a:rPr>
              <a:t>                  </a:t>
            </a:r>
          </a:p>
          <a:p>
            <a:r>
              <a:rPr lang="uz-Cyrl-UZ" sz="2000" kern="1300" dirty="0">
                <a:solidFill>
                  <a:schemeClr val="bg1"/>
                </a:solidFill>
                <a:latin typeface="Times New Roman" panose="02020603050405020304" pitchFamily="18" charset="0"/>
                <a:cs typeface="Times New Roman" panose="02020603050405020304" pitchFamily="18" charset="0"/>
              </a:rPr>
              <a:t> </a:t>
            </a:r>
            <a:r>
              <a:rPr lang="uz-Cyrl-UZ" sz="2000" kern="1300" dirty="0" smtClean="0">
                <a:solidFill>
                  <a:schemeClr val="bg1"/>
                </a:solidFill>
                <a:latin typeface="Times New Roman" panose="02020603050405020304" pitchFamily="18" charset="0"/>
                <a:cs typeface="Times New Roman" panose="02020603050405020304" pitchFamily="18" charset="0"/>
              </a:rPr>
              <a:t>                   Ҳар </a:t>
            </a:r>
            <a:r>
              <a:rPr lang="uz-Cyrl-UZ" sz="2000" kern="1300" dirty="0">
                <a:solidFill>
                  <a:schemeClr val="bg1"/>
                </a:solidFill>
                <a:latin typeface="Times New Roman" panose="02020603050405020304" pitchFamily="18" charset="0"/>
                <a:cs typeface="Times New Roman" panose="02020603050405020304" pitchFamily="18" charset="0"/>
              </a:rPr>
              <a:t>қандай </a:t>
            </a:r>
            <a:endParaRPr lang="uz-Cyrl-UZ" sz="2000" kern="1300" dirty="0" smtClean="0">
              <a:solidFill>
                <a:schemeClr val="bg1"/>
              </a:solidFill>
              <a:latin typeface="Times New Roman" panose="02020603050405020304" pitchFamily="18" charset="0"/>
              <a:cs typeface="Times New Roman" panose="02020603050405020304" pitchFamily="18" charset="0"/>
            </a:endParaRPr>
          </a:p>
          <a:p>
            <a:r>
              <a:rPr lang="uz-Cyrl-UZ" sz="2000" kern="1300" dirty="0" smtClean="0">
                <a:solidFill>
                  <a:schemeClr val="bg1"/>
                </a:solidFill>
                <a:latin typeface="Times New Roman" panose="02020603050405020304" pitchFamily="18" charset="0"/>
                <a:cs typeface="Times New Roman" panose="02020603050405020304" pitchFamily="18" charset="0"/>
              </a:rPr>
              <a:t>                 жамият </a:t>
            </a:r>
            <a:r>
              <a:rPr lang="uz-Cyrl-UZ" sz="2000" kern="1300" dirty="0">
                <a:solidFill>
                  <a:schemeClr val="bg1"/>
                </a:solidFill>
                <a:latin typeface="Times New Roman" panose="02020603050405020304" pitchFamily="18" charset="0"/>
                <a:cs typeface="Times New Roman" panose="02020603050405020304" pitchFamily="18" charset="0"/>
              </a:rPr>
              <a:t>ва давлат </a:t>
            </a:r>
          </a:p>
          <a:p>
            <a:r>
              <a:rPr lang="uz-Cyrl-UZ" sz="2000" kern="1300" dirty="0">
                <a:solidFill>
                  <a:schemeClr val="bg1"/>
                </a:solidFill>
                <a:latin typeface="Times New Roman" panose="02020603050405020304" pitchFamily="18" charset="0"/>
                <a:cs typeface="Times New Roman" panose="02020603050405020304" pitchFamily="18" charset="0"/>
              </a:rPr>
              <a:t>ҳаётида тинчлик ва барқарорликни </a:t>
            </a:r>
            <a:endParaRPr lang="uz-Cyrl-UZ" sz="2000" kern="1300" dirty="0" smtClean="0">
              <a:solidFill>
                <a:schemeClr val="bg1"/>
              </a:solidFill>
              <a:latin typeface="Times New Roman" panose="02020603050405020304" pitchFamily="18" charset="0"/>
              <a:cs typeface="Times New Roman" panose="02020603050405020304" pitchFamily="18" charset="0"/>
            </a:endParaRPr>
          </a:p>
          <a:p>
            <a:r>
              <a:rPr lang="uz-Cyrl-UZ" sz="2000" kern="1300" dirty="0" smtClean="0">
                <a:solidFill>
                  <a:schemeClr val="bg1"/>
                </a:solidFill>
                <a:latin typeface="Times New Roman" panose="02020603050405020304" pitchFamily="18" charset="0"/>
                <a:cs typeface="Times New Roman" panose="02020603050405020304" pitchFamily="18" charset="0"/>
              </a:rPr>
              <a:t>таъминлаш</a:t>
            </a:r>
            <a:r>
              <a:rPr lang="uz-Cyrl-UZ" sz="2000" kern="1300" dirty="0">
                <a:solidFill>
                  <a:schemeClr val="bg1"/>
                </a:solidFill>
                <a:latin typeface="Times New Roman" panose="02020603050405020304" pitchFamily="18" charset="0"/>
                <a:cs typeface="Times New Roman" panose="02020603050405020304" pitchFamily="18" charset="0"/>
              </a:rPr>
              <a:t>, юртда хотиржамлик, </a:t>
            </a:r>
            <a:endParaRPr lang="uz-Cyrl-UZ" sz="2000" kern="1300" dirty="0" smtClean="0">
              <a:solidFill>
                <a:schemeClr val="bg1"/>
              </a:solidFill>
              <a:latin typeface="Times New Roman" panose="02020603050405020304" pitchFamily="18" charset="0"/>
              <a:cs typeface="Times New Roman" panose="02020603050405020304" pitchFamily="18" charset="0"/>
            </a:endParaRPr>
          </a:p>
          <a:p>
            <a:r>
              <a:rPr lang="uz-Cyrl-UZ" sz="2000" kern="1300" dirty="0" smtClean="0">
                <a:solidFill>
                  <a:schemeClr val="bg1"/>
                </a:solidFill>
                <a:latin typeface="Times New Roman" panose="02020603050405020304" pitchFamily="18" charset="0"/>
                <a:cs typeface="Times New Roman" panose="02020603050405020304" pitchFamily="18" charset="0"/>
              </a:rPr>
              <a:t>осуда ҳаётнинг </a:t>
            </a:r>
            <a:r>
              <a:rPr lang="uz-Cyrl-UZ" sz="2000" kern="1300" dirty="0">
                <a:solidFill>
                  <a:schemeClr val="bg1"/>
                </a:solidFill>
                <a:latin typeface="Times New Roman" panose="02020603050405020304" pitchFamily="18" charset="0"/>
                <a:cs typeface="Times New Roman" panose="02020603050405020304" pitchFamily="18" charset="0"/>
              </a:rPr>
              <a:t>ҳукм суриши энг </a:t>
            </a:r>
            <a:r>
              <a:rPr lang="uz-Cyrl-UZ" sz="2000" kern="1300" dirty="0" smtClean="0">
                <a:solidFill>
                  <a:schemeClr val="bg1"/>
                </a:solidFill>
                <a:latin typeface="Times New Roman" panose="02020603050405020304" pitchFamily="18" charset="0"/>
                <a:cs typeface="Times New Roman" panose="02020603050405020304" pitchFamily="18" charset="0"/>
              </a:rPr>
              <a:t>ав-</a:t>
            </a:r>
          </a:p>
          <a:p>
            <a:r>
              <a:rPr lang="uz-Cyrl-UZ" sz="2000" kern="1300" dirty="0" smtClean="0">
                <a:solidFill>
                  <a:schemeClr val="bg1"/>
                </a:solidFill>
                <a:latin typeface="Times New Roman" panose="02020603050405020304" pitchFamily="18" charset="0"/>
                <a:cs typeface="Times New Roman" panose="02020603050405020304" pitchFamily="18" charset="0"/>
              </a:rPr>
              <a:t>вало</a:t>
            </a:r>
            <a:r>
              <a:rPr lang="uz-Cyrl-UZ" sz="2000" kern="1300" dirty="0">
                <a:solidFill>
                  <a:schemeClr val="bg1"/>
                </a:solidFill>
                <a:latin typeface="Times New Roman" panose="02020603050405020304" pitchFamily="18" charset="0"/>
                <a:cs typeface="Times New Roman" panose="02020603050405020304" pitchFamily="18" charset="0"/>
              </a:rPr>
              <a:t>, </a:t>
            </a:r>
            <a:r>
              <a:rPr lang="uz-Cyrl-UZ" sz="2000" kern="1300" dirty="0" smtClean="0">
                <a:solidFill>
                  <a:schemeClr val="bg1"/>
                </a:solidFill>
                <a:latin typeface="Times New Roman" panose="02020603050405020304" pitchFamily="18" charset="0"/>
                <a:cs typeface="Times New Roman" panose="02020603050405020304" pitchFamily="18" charset="0"/>
              </a:rPr>
              <a:t>ўша мамлакат </a:t>
            </a:r>
            <a:r>
              <a:rPr lang="uz-Cyrl-UZ" sz="2000" kern="1300" dirty="0">
                <a:solidFill>
                  <a:schemeClr val="bg1"/>
                </a:solidFill>
                <a:latin typeface="Times New Roman" panose="02020603050405020304" pitchFamily="18" charset="0"/>
                <a:cs typeface="Times New Roman" panose="02020603050405020304" pitchFamily="18" charset="0"/>
              </a:rPr>
              <a:t>Қуролли </a:t>
            </a:r>
            <a:r>
              <a:rPr lang="uz-Cyrl-UZ" sz="2000" kern="1300" dirty="0" smtClean="0">
                <a:solidFill>
                  <a:schemeClr val="bg1"/>
                </a:solidFill>
                <a:latin typeface="Times New Roman" panose="02020603050405020304" pitchFamily="18" charset="0"/>
                <a:cs typeface="Times New Roman" panose="02020603050405020304" pitchFamily="18" charset="0"/>
              </a:rPr>
              <a:t>Кучлари-</a:t>
            </a:r>
          </a:p>
          <a:p>
            <a:r>
              <a:rPr lang="uz-Cyrl-UZ" sz="2000" kern="1300" dirty="0" smtClean="0">
                <a:solidFill>
                  <a:schemeClr val="bg1"/>
                </a:solidFill>
                <a:latin typeface="Times New Roman" panose="02020603050405020304" pitchFamily="18" charset="0"/>
                <a:cs typeface="Times New Roman" panose="02020603050405020304" pitchFamily="18" charset="0"/>
              </a:rPr>
              <a:t>нинг </a:t>
            </a:r>
            <a:r>
              <a:rPr lang="uz-Cyrl-UZ" sz="2000" kern="1300" dirty="0">
                <a:solidFill>
                  <a:schemeClr val="bg1"/>
                </a:solidFill>
                <a:latin typeface="Times New Roman" panose="02020603050405020304" pitchFamily="18" charset="0"/>
                <a:cs typeface="Times New Roman" panose="02020603050405020304" pitchFamily="18" charset="0"/>
              </a:rPr>
              <a:t>ҳарбий </a:t>
            </a:r>
            <a:r>
              <a:rPr lang="uz-Cyrl-UZ" sz="2000" kern="1300" dirty="0" smtClean="0">
                <a:solidFill>
                  <a:schemeClr val="bg1"/>
                </a:solidFill>
                <a:latin typeface="Times New Roman" panose="02020603050405020304" pitchFamily="18" charset="0"/>
                <a:cs typeface="Times New Roman" panose="02020603050405020304" pitchFamily="18" charset="0"/>
              </a:rPr>
              <a:t>қудрати</a:t>
            </a:r>
            <a:r>
              <a:rPr lang="uz-Cyrl-UZ" sz="2000" kern="1300" dirty="0">
                <a:solidFill>
                  <a:schemeClr val="bg1"/>
                </a:solidFill>
                <a:latin typeface="Times New Roman" panose="02020603050405020304" pitchFamily="18" charset="0"/>
                <a:cs typeface="Times New Roman" panose="02020603050405020304" pitchFamily="18" charset="0"/>
              </a:rPr>
              <a:t>, жанговарлик </a:t>
            </a:r>
            <a:endParaRPr lang="uz-Cyrl-UZ" sz="2000" kern="1300" dirty="0" smtClean="0">
              <a:solidFill>
                <a:schemeClr val="bg1"/>
              </a:solidFill>
              <a:latin typeface="Times New Roman" panose="02020603050405020304" pitchFamily="18" charset="0"/>
              <a:cs typeface="Times New Roman" panose="02020603050405020304" pitchFamily="18" charset="0"/>
            </a:endParaRPr>
          </a:p>
          <a:p>
            <a:r>
              <a:rPr lang="uz-Cyrl-UZ" sz="2000" kern="1300" dirty="0" smtClean="0">
                <a:solidFill>
                  <a:schemeClr val="bg1"/>
                </a:solidFill>
                <a:latin typeface="Times New Roman" panose="02020603050405020304" pitchFamily="18" charset="0"/>
                <a:cs typeface="Times New Roman" panose="02020603050405020304" pitchFamily="18" charset="0"/>
              </a:rPr>
              <a:t>қобилияти билан белгиланади</a:t>
            </a:r>
            <a:r>
              <a:rPr lang="uz-Cyrl-UZ" sz="2000" kern="1300" dirty="0">
                <a:solidFill>
                  <a:schemeClr val="bg1"/>
                </a:solidFill>
                <a:latin typeface="Times New Roman" panose="02020603050405020304" pitchFamily="18" charset="0"/>
                <a:cs typeface="Times New Roman" panose="02020603050405020304" pitchFamily="18" charset="0"/>
              </a:rPr>
              <a:t>. Мамлакат мудофаасининг </a:t>
            </a:r>
            <a:endParaRPr lang="uz-Cyrl-UZ" sz="2000" kern="1300" dirty="0" smtClean="0">
              <a:solidFill>
                <a:schemeClr val="bg1"/>
              </a:solidFill>
              <a:latin typeface="Times New Roman" panose="02020603050405020304" pitchFamily="18" charset="0"/>
              <a:cs typeface="Times New Roman" panose="02020603050405020304" pitchFamily="18" charset="0"/>
            </a:endParaRPr>
          </a:p>
          <a:p>
            <a:r>
              <a:rPr lang="uz-Cyrl-UZ" sz="2000" kern="1300" dirty="0" smtClean="0">
                <a:solidFill>
                  <a:schemeClr val="bg1"/>
                </a:solidFill>
                <a:latin typeface="Times New Roman" panose="02020603050405020304" pitchFamily="18" charset="0"/>
                <a:cs typeface="Times New Roman" panose="02020603050405020304" pitchFamily="18" charset="0"/>
              </a:rPr>
              <a:t>салоҳияти</a:t>
            </a:r>
            <a:r>
              <a:rPr lang="uz-Cyrl-UZ" sz="2000" kern="1300" dirty="0">
                <a:solidFill>
                  <a:schemeClr val="bg1"/>
                </a:solidFill>
                <a:latin typeface="Times New Roman" panose="02020603050405020304" pitchFamily="18" charset="0"/>
                <a:cs typeface="Times New Roman" panose="02020603050405020304" pitchFamily="18" charset="0"/>
              </a:rPr>
              <a:t>, профессионаллик даражаси, ҳарбийларнинг ҳар томонлама пухта жисмоний тайёргарлиги ва интизомига бевосита боғлиқ. Бугунги кунда юртимизда ҳарбий хизматчиларни она Ватанга фидоий, мард, жасур, садоқатли этиб тарбиялаш Давлатимизнинг бош мақсадидир. Ўтмишда ва бугунги кунда ҳам бутун дунё аҳли бизнинг буюк ўтмишимиз ва шонли тарихимизга доимо хавас билан қараган ва ҳозир ҳам қараб келмоқда. </a:t>
            </a:r>
            <a:r>
              <a:rPr lang="uz-Cyrl-UZ" sz="2000" kern="1300" dirty="0" smtClean="0">
                <a:solidFill>
                  <a:schemeClr val="bg1"/>
                </a:solidFill>
                <a:latin typeface="Times New Roman" panose="02020603050405020304" pitchFamily="18" charset="0"/>
                <a:cs typeface="Times New Roman" panose="02020603050405020304" pitchFamily="18" charset="0"/>
              </a:rPr>
              <a:t>Барчангизга байрам муборак бўлсин азиз юотимиз посбонлари.</a:t>
            </a:r>
            <a:endParaRPr lang="uz-Cyrl-UZ" sz="2000" kern="13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2" name="Рисунок 11" descr="Картинки по запросу ватан химоячилари"/>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34542" y="24883"/>
            <a:ext cx="6257458" cy="3404117"/>
          </a:xfrm>
          <a:prstGeom prst="rect">
            <a:avLst/>
          </a:prstGeom>
          <a:noFill/>
          <a:ln>
            <a:noFill/>
          </a:ln>
        </p:spPr>
      </p:pic>
    </p:spTree>
    <p:extLst>
      <p:ext uri="{BB962C8B-B14F-4D97-AF65-F5344CB8AC3E}">
        <p14:creationId xmlns:p14="http://schemas.microsoft.com/office/powerpoint/2010/main" val="35719769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991544" y="2178731"/>
            <a:ext cx="7920880" cy="3724096"/>
          </a:xfrm>
          <a:prstGeom prst="rect">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square">
            <a:spAutoFit/>
          </a:bodyPr>
          <a:lstStyle/>
          <a:p>
            <a:pPr algn="ctr"/>
            <a:r>
              <a:rPr lang="uz-Cyrl-UZ" sz="4800" b="1" dirty="0">
                <a:solidFill>
                  <a:schemeClr val="bg1"/>
                </a:solidFill>
                <a:effectLst>
                  <a:glow rad="228600">
                    <a:schemeClr val="accent6">
                      <a:satMod val="175000"/>
                      <a:alpha val="40000"/>
                    </a:schemeClr>
                  </a:glow>
                  <a:outerShdw blurRad="60007" dist="310007" dir="7680000" sy="30000" kx="1300200" algn="ctr" rotWithShape="0">
                    <a:prstClr val="black">
                      <a:alpha val="32000"/>
                    </a:prstClr>
                  </a:outerShdw>
                </a:effectLst>
                <a:latin typeface="Times New Roman" pitchFamily="18" charset="0"/>
                <a:cs typeface="Times New Roman" pitchFamily="18" charset="0"/>
              </a:rPr>
              <a:t>ЭЪТИБОРЛАРИНГИЗ УЧУН РАХМАТ! </a:t>
            </a:r>
          </a:p>
          <a:p>
            <a:pPr algn="ctr"/>
            <a:r>
              <a:rPr lang="uz-Cyrl-UZ" sz="4400" b="1" dirty="0" smtClean="0">
                <a:solidFill>
                  <a:schemeClr val="bg1"/>
                </a:solidFill>
                <a:effectLst>
                  <a:glow rad="228600">
                    <a:schemeClr val="accent6">
                      <a:satMod val="175000"/>
                      <a:alpha val="40000"/>
                    </a:schemeClr>
                  </a:glow>
                  <a:outerShdw blurRad="60007" dist="310007" dir="7680000" sy="30000" kx="1300200" algn="ctr" rotWithShape="0">
                    <a:prstClr val="black">
                      <a:alpha val="32000"/>
                    </a:prstClr>
                  </a:outerShdw>
                </a:effectLst>
                <a:latin typeface="Times New Roman" pitchFamily="18" charset="0"/>
                <a:cs typeface="Times New Roman" pitchFamily="18" charset="0"/>
              </a:rPr>
              <a:t>ҲАМИША</a:t>
            </a:r>
          </a:p>
          <a:p>
            <a:pPr algn="ctr"/>
            <a:r>
              <a:rPr lang="uz-Cyrl-UZ" sz="4800" b="1" dirty="0" smtClean="0">
                <a:solidFill>
                  <a:schemeClr val="bg1"/>
                </a:solidFill>
                <a:effectLst>
                  <a:glow rad="228600">
                    <a:schemeClr val="accent6">
                      <a:satMod val="175000"/>
                      <a:alpha val="40000"/>
                    </a:schemeClr>
                  </a:glow>
                  <a:outerShdw blurRad="60007" dist="310007" dir="7680000" sy="30000" kx="1300200" algn="ctr" rotWithShape="0">
                    <a:prstClr val="black">
                      <a:alpha val="32000"/>
                    </a:prstClr>
                  </a:outerShdw>
                </a:effectLst>
                <a:latin typeface="Times New Roman" pitchFamily="18" charset="0"/>
                <a:cs typeface="Times New Roman" pitchFamily="18" charset="0"/>
              </a:rPr>
              <a:t>СОҒ-САЛОМАТ </a:t>
            </a:r>
            <a:r>
              <a:rPr lang="uz-Cyrl-UZ" sz="4800" b="1" dirty="0" smtClean="0">
                <a:solidFill>
                  <a:schemeClr val="bg1"/>
                </a:solidFill>
                <a:effectLst>
                  <a:glow rad="228600">
                    <a:schemeClr val="accent6">
                      <a:satMod val="175000"/>
                      <a:alpha val="40000"/>
                    </a:schemeClr>
                  </a:glow>
                  <a:outerShdw blurRad="60007" dist="310007" dir="7680000" sy="30000" kx="1300200" algn="ctr" rotWithShape="0">
                    <a:prstClr val="black">
                      <a:alpha val="32000"/>
                    </a:prstClr>
                  </a:outerShdw>
                </a:effectLst>
                <a:latin typeface="Times New Roman" pitchFamily="18" charset="0"/>
                <a:cs typeface="Times New Roman" pitchFamily="18" charset="0"/>
              </a:rPr>
              <a:t>БЎЛИНГ Мусаев Мансур</a:t>
            </a:r>
            <a:endParaRPr lang="ru-RU" sz="1800" dirty="0">
              <a:solidFill>
                <a:schemeClr val="bg1"/>
              </a:solidFill>
            </a:endParaRPr>
          </a:p>
        </p:txBody>
      </p:sp>
    </p:spTree>
    <p:extLst>
      <p:ext uri="{BB962C8B-B14F-4D97-AF65-F5344CB8AC3E}">
        <p14:creationId xmlns:p14="http://schemas.microsoft.com/office/powerpoint/2010/main" val="450232975"/>
      </p:ext>
    </p:extLst>
  </p:cSld>
  <p:clrMapOvr>
    <a:masterClrMapping/>
  </p:clrMapOvr>
  <p:timing>
    <p:tnLst>
      <p:par>
        <p:cTn id="1" dur="indefinite" restart="never" nodeType="tmRoot"/>
      </p:par>
    </p:tnLst>
  </p:timing>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537D0B"/>
      </a:dk2>
      <a:lt2>
        <a:srgbClr val="A9E257"/>
      </a:lt2>
      <a:accent1>
        <a:srgbClr val="38540A"/>
      </a:accent1>
      <a:accent2>
        <a:srgbClr val="31A274"/>
      </a:accent2>
      <a:accent3>
        <a:srgbClr val="236073"/>
      </a:accent3>
      <a:accent4>
        <a:srgbClr val="6C4D90"/>
      </a:accent4>
      <a:accent5>
        <a:srgbClr val="983C27"/>
      </a:accent5>
      <a:accent6>
        <a:srgbClr val="CD811F"/>
      </a:accent6>
      <a:hlink>
        <a:srgbClr val="293F06"/>
      </a:hlink>
      <a:folHlink>
        <a:srgbClr val="68883A"/>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1834</TotalTime>
  <Words>357</Words>
  <Application>Microsoft Office PowerPoint</Application>
  <PresentationFormat>Широкоэкранный</PresentationFormat>
  <Paragraphs>47</Paragraphs>
  <Slides>7</Slides>
  <Notes>2</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7</vt:i4>
      </vt:variant>
    </vt:vector>
  </HeadingPairs>
  <TitlesOfParts>
    <vt:vector size="17" baseType="lpstr">
      <vt:lpstr>Arial</vt:lpstr>
      <vt:lpstr>Arial Black</vt:lpstr>
      <vt:lpstr>Calibri</vt:lpstr>
      <vt:lpstr>Century Gothic</vt:lpstr>
      <vt:lpstr>Palatino Linotype</vt:lpstr>
      <vt:lpstr>Roboto Condensed</vt:lpstr>
      <vt:lpstr>Roboto Condensed Light</vt:lpstr>
      <vt:lpstr>Times New Roman</vt:lpstr>
      <vt:lpstr>Wingdings 3</vt:lpstr>
      <vt:lpstr>Сектор</vt:lpstr>
      <vt:lpstr> РЕСПУБЛИКА МАЪНАВИЯТ ВА МАЪРИФАТ МАРКАЗИ ходимларининг</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Krokoz™</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dc:creator>
  <cp:lastModifiedBy>Zavqiddin</cp:lastModifiedBy>
  <cp:revision>242</cp:revision>
  <dcterms:created xsi:type="dcterms:W3CDTF">2017-10-25T15:43:13Z</dcterms:created>
  <dcterms:modified xsi:type="dcterms:W3CDTF">2018-01-08T09:39:44Z</dcterms:modified>
</cp:coreProperties>
</file>