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5"/>
  </p:notesMasterIdLst>
  <p:sldIdLst>
    <p:sldId id="420" r:id="rId2"/>
    <p:sldId id="392" r:id="rId3"/>
    <p:sldId id="419" r:id="rId4"/>
    <p:sldId id="354" r:id="rId5"/>
    <p:sldId id="355" r:id="rId6"/>
    <p:sldId id="415" r:id="rId7"/>
    <p:sldId id="405" r:id="rId8"/>
    <p:sldId id="362" r:id="rId9"/>
    <p:sldId id="394" r:id="rId10"/>
    <p:sldId id="398" r:id="rId11"/>
    <p:sldId id="401" r:id="rId12"/>
    <p:sldId id="410" r:id="rId13"/>
    <p:sldId id="411" r:id="rId14"/>
    <p:sldId id="412" r:id="rId15"/>
    <p:sldId id="414" r:id="rId16"/>
    <p:sldId id="407" r:id="rId17"/>
    <p:sldId id="403" r:id="rId18"/>
    <p:sldId id="409" r:id="rId19"/>
    <p:sldId id="413" r:id="rId20"/>
    <p:sldId id="416" r:id="rId21"/>
    <p:sldId id="417" r:id="rId22"/>
    <p:sldId id="418" r:id="rId23"/>
    <p:sldId id="26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0" clrIdx="0"/>
  <p:cmAuthor id="2" name="Andrey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9900"/>
    <a:srgbClr val="DDDDDD"/>
    <a:srgbClr val="CC99FF"/>
    <a:srgbClr val="E6E0EC"/>
    <a:srgbClr val="008000"/>
    <a:srgbClr val="004A82"/>
    <a:srgbClr val="FFCCFF"/>
    <a:srgbClr val="FFFF66"/>
    <a:srgbClr val="0707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32" autoAdjust="0"/>
    <p:restoredTop sz="94605" autoAdjust="0"/>
  </p:normalViewPr>
  <p:slideViewPr>
    <p:cSldViewPr>
      <p:cViewPr varScale="1">
        <p:scale>
          <a:sx n="84" d="100"/>
          <a:sy n="84" d="100"/>
        </p:scale>
        <p:origin x="163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9.png"/><Relationship Id="rId7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Relationship Id="rId6" Type="http://schemas.openxmlformats.org/officeDocument/2006/relationships/image" Target="../media/image57.png"/><Relationship Id="rId5" Type="http://schemas.openxmlformats.org/officeDocument/2006/relationships/image" Target="../media/image60.png"/><Relationship Id="rId4" Type="http://schemas.openxmlformats.org/officeDocument/2006/relationships/image" Target="../media/image61.png"/><Relationship Id="rId9" Type="http://schemas.openxmlformats.org/officeDocument/2006/relationships/image" Target="../media/image5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CDF61F-A2F3-4F6B-B7F2-53515BE3CFB9}" type="doc">
      <dgm:prSet loTypeId="urn:microsoft.com/office/officeart/2005/8/layout/radial5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D21C53C-39B7-4862-B816-D45AA8FC1D8B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>
          <a:noFill/>
        </a:ln>
      </dgm:spPr>
      <dgm:t>
        <a:bodyPr/>
        <a:lstStyle/>
        <a:p>
          <a:r>
            <a:rPr lang="en-US" altLang="ru-RU" sz="2400" b="1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alt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chet</a:t>
          </a:r>
          <a:r>
            <a:rPr lang="ru-RU" alt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tilda</a:t>
          </a:r>
          <a:r>
            <a:rPr lang="ru-RU" alt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turli</a:t>
          </a:r>
          <a:r>
            <a:rPr lang="ru-RU" alt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mavzularni</a:t>
          </a:r>
          <a:r>
            <a:rPr lang="ru-RU" alt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o'rganadilar</a:t>
          </a:r>
          <a:endParaRPr lang="ru-RU" sz="2400" dirty="0">
            <a:solidFill>
              <a:schemeClr val="bg1">
                <a:lumMod val="50000"/>
              </a:schemeClr>
            </a:solidFill>
          </a:endParaRPr>
        </a:p>
      </dgm:t>
    </dgm:pt>
    <dgm:pt modelId="{0AB91D34-CF25-41AD-8513-643F1E779B86}" type="parTrans" cxnId="{65C88494-B3CF-4151-9C99-A67F9AC294FC}">
      <dgm:prSet/>
      <dgm:spPr/>
      <dgm:t>
        <a:bodyPr/>
        <a:lstStyle/>
        <a:p>
          <a:endParaRPr lang="ru-RU"/>
        </a:p>
      </dgm:t>
    </dgm:pt>
    <dgm:pt modelId="{404ED8C7-34ED-417F-8EC4-C41936F4B498}" type="sibTrans" cxnId="{65C88494-B3CF-4151-9C99-A67F9AC294FC}">
      <dgm:prSet/>
      <dgm:spPr/>
      <dgm:t>
        <a:bodyPr/>
        <a:lstStyle/>
        <a:p>
          <a:endParaRPr lang="ru-RU"/>
        </a:p>
      </dgm:t>
    </dgm:pt>
    <dgm:pt modelId="{3D36F88B-09F7-417A-90FD-85B3CC703BCE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9BCEE5B1-78CF-4FD5-B87F-025DCB215120}" type="parTrans" cxnId="{C685D0F0-EC2B-4B55-8709-35304A9D93C2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E62C515C-8EA1-4B9D-A920-6ABC8F7CABD8}" type="sibTrans" cxnId="{C685D0F0-EC2B-4B55-8709-35304A9D93C2}">
      <dgm:prSet/>
      <dgm:spPr/>
      <dgm:t>
        <a:bodyPr/>
        <a:lstStyle/>
        <a:p>
          <a:endParaRPr lang="ru-RU"/>
        </a:p>
      </dgm:t>
    </dgm:pt>
    <dgm:pt modelId="{CF8F332F-0D43-4933-A51D-2A17AACCA5E0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138ABB54-FC90-49CE-9AF6-FDB584B4CC4F}" type="parTrans" cxnId="{ED748A6E-E49F-49DB-9ED0-20EDAFA89BC2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95F667FF-1C7B-4F64-A926-A67301ABDA00}" type="sibTrans" cxnId="{ED748A6E-E49F-49DB-9ED0-20EDAFA89BC2}">
      <dgm:prSet/>
      <dgm:spPr/>
      <dgm:t>
        <a:bodyPr/>
        <a:lstStyle/>
        <a:p>
          <a:endParaRPr lang="ru-RU"/>
        </a:p>
      </dgm:t>
    </dgm:pt>
    <dgm:pt modelId="{DA2AF8A5-413E-42D9-8844-DACD0B840997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60955BA6-69CB-4D76-8929-F78883A75C40}" type="parTrans" cxnId="{ABB21B23-B3B4-481A-BECB-60128F1C45F1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95A48AD6-C66A-4F3A-B9EC-75C71BA5B493}" type="sibTrans" cxnId="{ABB21B23-B3B4-481A-BECB-60128F1C45F1}">
      <dgm:prSet/>
      <dgm:spPr/>
      <dgm:t>
        <a:bodyPr/>
        <a:lstStyle/>
        <a:p>
          <a:endParaRPr lang="ru-RU"/>
        </a:p>
      </dgm:t>
    </dgm:pt>
    <dgm:pt modelId="{36988C18-86B8-4625-AAC0-CF48701330D3}">
      <dgm:prSet phldrT="[Текст]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D17F56A8-FCC5-483B-8A9E-D2BDA7D88187}" type="parTrans" cxnId="{F84A65BB-8891-47EB-A779-CBB8C225E4CA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602EEE63-8F0A-40E3-B398-9959FCF25E56}" type="sibTrans" cxnId="{F84A65BB-8891-47EB-A779-CBB8C225E4CA}">
      <dgm:prSet/>
      <dgm:spPr/>
      <dgm:t>
        <a:bodyPr/>
        <a:lstStyle/>
        <a:p>
          <a:endParaRPr lang="ru-RU"/>
        </a:p>
      </dgm:t>
    </dgm:pt>
    <dgm:pt modelId="{7A72EA07-C473-494F-9697-A8C4C1EEA329}">
      <dgm:prSet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D9FC1CE-A225-45E4-BDBB-13733832D719}" type="parTrans" cxnId="{A152AFE4-D139-4C89-806E-36B6423C866C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4D197733-24D4-4F46-9BE4-4898FF8FD9D5}" type="sibTrans" cxnId="{A152AFE4-D139-4C89-806E-36B6423C866C}">
      <dgm:prSet/>
      <dgm:spPr/>
      <dgm:t>
        <a:bodyPr/>
        <a:lstStyle/>
        <a:p>
          <a:endParaRPr lang="ru-RU"/>
        </a:p>
      </dgm:t>
    </dgm:pt>
    <dgm:pt modelId="{D55B9AC4-5029-4B2C-B8F3-F47A451C01FC}">
      <dgm:prSet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7FCFD11-3736-4B53-979D-EC22643F66A3}" type="parTrans" cxnId="{359B84F8-BDBA-4E6F-9845-2DB4F067E41A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9EA3350A-F08C-4E7B-8CF3-E63640FABFDC}" type="sibTrans" cxnId="{359B84F8-BDBA-4E6F-9845-2DB4F067E41A}">
      <dgm:prSet/>
      <dgm:spPr/>
      <dgm:t>
        <a:bodyPr/>
        <a:lstStyle/>
        <a:p>
          <a:endParaRPr lang="ru-RU"/>
        </a:p>
      </dgm:t>
    </dgm:pt>
    <dgm:pt modelId="{68638673-F5C9-4A10-969C-4E5FA2459A67}">
      <dgm:prSet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1C2AC47-459E-4EB2-A9AD-9915D70FEC52}" type="parTrans" cxnId="{A134070F-850A-44DA-9EDF-6441BC2A136E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852934C8-F258-426D-AB8D-3626F8C68AEB}" type="sibTrans" cxnId="{A134070F-850A-44DA-9EDF-6441BC2A136E}">
      <dgm:prSet/>
      <dgm:spPr/>
      <dgm:t>
        <a:bodyPr/>
        <a:lstStyle/>
        <a:p>
          <a:endParaRPr lang="ru-RU"/>
        </a:p>
      </dgm:t>
    </dgm:pt>
    <dgm:pt modelId="{C27DF6D0-82BC-4AE4-87B5-85EF5CA9CAEC}">
      <dgm:prSet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7A2C5E6-44DE-498E-9600-CD05B23FCADE}" type="parTrans" cxnId="{335FE104-4CAC-4314-96ED-48948B10A76B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B1510D23-33B4-4E02-B567-33AF42E07E0C}" type="sibTrans" cxnId="{335FE104-4CAC-4314-96ED-48948B10A76B}">
      <dgm:prSet/>
      <dgm:spPr/>
      <dgm:t>
        <a:bodyPr/>
        <a:lstStyle/>
        <a:p>
          <a:endParaRPr lang="ru-RU"/>
        </a:p>
      </dgm:t>
    </dgm:pt>
    <dgm:pt modelId="{9942D2F5-FE4C-4868-821E-CE0BB9035070}">
      <dgm:prSet/>
      <dgm:spPr>
        <a:blipFill rotWithShape="0">
          <a:blip xmlns:r="http://schemas.openxmlformats.org/officeDocument/2006/relationships" r:embed="rId9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498AE49-B897-4F80-B340-8A430DD15C76}" type="parTrans" cxnId="{80E3C17B-4327-4C3C-B196-A383EDCD9D66}">
      <dgm:prSet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6E96B921-1591-48DD-90C1-FD8B36F1C2F0}" type="sibTrans" cxnId="{80E3C17B-4327-4C3C-B196-A383EDCD9D66}">
      <dgm:prSet/>
      <dgm:spPr/>
      <dgm:t>
        <a:bodyPr/>
        <a:lstStyle/>
        <a:p>
          <a:endParaRPr lang="ru-RU"/>
        </a:p>
      </dgm:t>
    </dgm:pt>
    <dgm:pt modelId="{93EE64BB-9A85-4C05-A6ED-F5B6AAC7794B}" type="pres">
      <dgm:prSet presAssocID="{ABCDF61F-A2F3-4F6B-B7F2-53515BE3CFB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18A199-3781-4634-B507-97109F837A49}" type="pres">
      <dgm:prSet presAssocID="{1D21C53C-39B7-4862-B816-D45AA8FC1D8B}" presName="centerShape" presStyleLbl="node0" presStyleIdx="0" presStyleCnt="1" custScaleX="195667" custScaleY="162534" custLinFactNeighborX="1738" custLinFactNeighborY="461"/>
      <dgm:spPr/>
      <dgm:t>
        <a:bodyPr/>
        <a:lstStyle/>
        <a:p>
          <a:endParaRPr lang="ru-RU"/>
        </a:p>
      </dgm:t>
    </dgm:pt>
    <dgm:pt modelId="{C83C769F-6F93-4C18-ABD4-F22E220A34DA}" type="pres">
      <dgm:prSet presAssocID="{9BCEE5B1-78CF-4FD5-B87F-025DCB215120}" presName="parTrans" presStyleLbl="sibTrans2D1" presStyleIdx="0" presStyleCnt="9" custAng="305091" custScaleX="285579" custLinFactNeighborX="-19081" custLinFactNeighborY="29251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A09B4538-5D50-4AF0-A66A-DCE072877E44}" type="pres">
      <dgm:prSet presAssocID="{9BCEE5B1-78CF-4FD5-B87F-025DCB215120}" presName="connectorText" presStyleLbl="sibTrans2D1" presStyleIdx="0" presStyleCnt="9"/>
      <dgm:spPr/>
      <dgm:t>
        <a:bodyPr/>
        <a:lstStyle/>
        <a:p>
          <a:endParaRPr lang="ru-RU"/>
        </a:p>
      </dgm:t>
    </dgm:pt>
    <dgm:pt modelId="{4D68D2C7-4EE6-4D13-898C-270CB3C966FB}" type="pres">
      <dgm:prSet presAssocID="{3D36F88B-09F7-417A-90FD-85B3CC703BCE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F4DF0B-EAAF-41F8-ACB2-F88DEE5BF50E}" type="pres">
      <dgm:prSet presAssocID="{138ABB54-FC90-49CE-9AF6-FDB584B4CC4F}" presName="parTrans" presStyleLbl="sibTrans2D1" presStyleIdx="1" presStyleCnt="9" custScaleX="271767" custLinFactNeighborX="-16631" custLinFactNeighborY="18370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483C20C5-AA48-4A17-998A-08EE62448700}" type="pres">
      <dgm:prSet presAssocID="{138ABB54-FC90-49CE-9AF6-FDB584B4CC4F}" presName="connectorText" presStyleLbl="sibTrans2D1" presStyleIdx="1" presStyleCnt="9"/>
      <dgm:spPr/>
      <dgm:t>
        <a:bodyPr/>
        <a:lstStyle/>
        <a:p>
          <a:endParaRPr lang="ru-RU"/>
        </a:p>
      </dgm:t>
    </dgm:pt>
    <dgm:pt modelId="{671848DC-4C9B-4AD0-8D59-AAB0A80672CA}" type="pres">
      <dgm:prSet presAssocID="{CF8F332F-0D43-4933-A51D-2A17AACCA5E0}" presName="node" presStyleLbl="node1" presStyleIdx="1" presStyleCnt="9" custRadScaleRad="107232" custRadScaleInc="1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59414D-A59F-4E4E-80BA-27CF92CC04A5}" type="pres">
      <dgm:prSet presAssocID="{91C2AC47-459E-4EB2-A9AD-9915D70FEC52}" presName="parTrans" presStyleLbl="sibTrans2D1" presStyleIdx="2" presStyleCnt="9" custAng="226460" custScaleX="596039" custLinFactX="-84724" custLinFactNeighborX="-100000" custLinFactNeighborY="15573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069C7B5B-B7E7-4E0D-AD8D-76AD26B476EA}" type="pres">
      <dgm:prSet presAssocID="{91C2AC47-459E-4EB2-A9AD-9915D70FEC52}" presName="connectorText" presStyleLbl="sibTrans2D1" presStyleIdx="2" presStyleCnt="9"/>
      <dgm:spPr/>
      <dgm:t>
        <a:bodyPr/>
        <a:lstStyle/>
        <a:p>
          <a:endParaRPr lang="ru-RU"/>
        </a:p>
      </dgm:t>
    </dgm:pt>
    <dgm:pt modelId="{6A57A270-BF9C-42CE-9394-5DFE9AE07904}" type="pres">
      <dgm:prSet presAssocID="{68638673-F5C9-4A10-969C-4E5FA2459A67}" presName="node" presStyleLbl="node1" presStyleIdx="2" presStyleCnt="9" custRadScaleRad="103977" custRadScaleInc="75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F04A65-83D4-4BF0-ABE5-8535CE224511}" type="pres">
      <dgm:prSet presAssocID="{A498AE49-B897-4F80-B340-8A430DD15C76}" presName="parTrans" presStyleLbl="sibTrans2D1" presStyleIdx="3" presStyleCnt="9" custScaleX="390178" custLinFactNeighborX="-98825" custLinFactNeighborY="-6336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8DFA0CB4-5F01-4475-A0F5-3E0B6DB8007A}" type="pres">
      <dgm:prSet presAssocID="{A498AE49-B897-4F80-B340-8A430DD15C76}" presName="connectorText" presStyleLbl="sibTrans2D1" presStyleIdx="3" presStyleCnt="9"/>
      <dgm:spPr/>
      <dgm:t>
        <a:bodyPr/>
        <a:lstStyle/>
        <a:p>
          <a:endParaRPr lang="ru-RU"/>
        </a:p>
      </dgm:t>
    </dgm:pt>
    <dgm:pt modelId="{296CCAF3-5676-4FC7-A569-D139B715BAFA}" type="pres">
      <dgm:prSet presAssocID="{9942D2F5-FE4C-4868-821E-CE0BB9035070}" presName="node" presStyleLbl="node1" presStyleIdx="3" presStyleCnt="9" custRadScaleRad="105507" custRadScaleInc="-57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1C2005-299B-4547-BBED-4A44C9A01008}" type="pres">
      <dgm:prSet presAssocID="{37A2C5E6-44DE-498E-9600-CD05B23FCADE}" presName="parTrans" presStyleLbl="sibTrans2D1" presStyleIdx="4" presStyleCnt="9" custScaleX="358812" custLinFactNeighborX="-4207" custLinFactNeighborY="-37338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0F4387FD-B36B-4DD7-92E0-25DAA132D6CE}" type="pres">
      <dgm:prSet presAssocID="{37A2C5E6-44DE-498E-9600-CD05B23FCADE}" presName="connectorText" presStyleLbl="sibTrans2D1" presStyleIdx="4" presStyleCnt="9"/>
      <dgm:spPr/>
      <dgm:t>
        <a:bodyPr/>
        <a:lstStyle/>
        <a:p>
          <a:endParaRPr lang="ru-RU"/>
        </a:p>
      </dgm:t>
    </dgm:pt>
    <dgm:pt modelId="{6F73E09E-3822-4530-A4B8-DAC77C8CFE3E}" type="pres">
      <dgm:prSet presAssocID="{C27DF6D0-82BC-4AE4-87B5-85EF5CA9CAEC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8C281C-E914-492D-9C4D-A65A35A7433D}" type="pres">
      <dgm:prSet presAssocID="{BD9FC1CE-A225-45E4-BDBB-13733832D719}" presName="parTrans" presStyleLbl="sibTrans2D1" presStyleIdx="5" presStyleCnt="9" custScaleX="317220" custLinFactNeighborX="21541" custLinFactNeighborY="-25637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FB5ADCDC-7F1E-45E8-AF74-06B0A918B2E6}" type="pres">
      <dgm:prSet presAssocID="{BD9FC1CE-A225-45E4-BDBB-13733832D719}" presName="connectorText" presStyleLbl="sibTrans2D1" presStyleIdx="5" presStyleCnt="9"/>
      <dgm:spPr/>
      <dgm:t>
        <a:bodyPr/>
        <a:lstStyle/>
        <a:p>
          <a:endParaRPr lang="ru-RU"/>
        </a:p>
      </dgm:t>
    </dgm:pt>
    <dgm:pt modelId="{A725F649-D7FD-4D16-84A7-2E46BDDA075B}" type="pres">
      <dgm:prSet presAssocID="{7A72EA07-C473-494F-9697-A8C4C1EEA329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E444AB-2887-40B2-A66F-0B9C51080075}" type="pres">
      <dgm:prSet presAssocID="{60955BA6-69CB-4D76-8929-F78883A75C40}" presName="parTrans" presStyleLbl="sibTrans2D1" presStyleIdx="6" presStyleCnt="9" custScaleX="344970" custLinFactNeighborX="74107" custLinFactNeighborY="-5781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580E1A48-9C54-4C89-B043-C5E85346E6BF}" type="pres">
      <dgm:prSet presAssocID="{60955BA6-69CB-4D76-8929-F78883A75C40}" presName="connectorText" presStyleLbl="sibTrans2D1" presStyleIdx="6" presStyleCnt="9"/>
      <dgm:spPr/>
      <dgm:t>
        <a:bodyPr/>
        <a:lstStyle/>
        <a:p>
          <a:endParaRPr lang="ru-RU"/>
        </a:p>
      </dgm:t>
    </dgm:pt>
    <dgm:pt modelId="{36DDDC85-695E-40D4-A006-27B0540C0C79}" type="pres">
      <dgm:prSet presAssocID="{DA2AF8A5-413E-42D9-8844-DACD0B840997}" presName="node" presStyleLbl="node1" presStyleIdx="6" presStyleCnt="9" custRadScaleRad="104572" custRadScaleInc="17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130A2A-525A-4197-A8B8-88208F27DC86}" type="pres">
      <dgm:prSet presAssocID="{D7FCFD11-3736-4B53-979D-EC22643F66A3}" presName="parTrans" presStyleLbl="sibTrans2D1" presStyleIdx="7" presStyleCnt="9" custScaleX="449668" custLinFactNeighborX="67446" custLinFactNeighborY="21460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51BDD268-60D5-4BF4-AF4C-C1402288FB5D}" type="pres">
      <dgm:prSet presAssocID="{D7FCFD11-3736-4B53-979D-EC22643F66A3}" presName="connectorText" presStyleLbl="sibTrans2D1" presStyleIdx="7" presStyleCnt="9"/>
      <dgm:spPr/>
      <dgm:t>
        <a:bodyPr/>
        <a:lstStyle/>
        <a:p>
          <a:endParaRPr lang="ru-RU"/>
        </a:p>
      </dgm:t>
    </dgm:pt>
    <dgm:pt modelId="{54DD5E20-C9A8-4789-BF4B-DC818330127F}" type="pres">
      <dgm:prSet presAssocID="{D55B9AC4-5029-4B2C-B8F3-F47A451C01FC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60B3D6-C965-4658-8C1A-C36323FB7131}" type="pres">
      <dgm:prSet presAssocID="{D17F56A8-FCC5-483B-8A9E-D2BDA7D88187}" presName="parTrans" presStyleLbl="sibTrans2D1" presStyleIdx="8" presStyleCnt="9" custScaleX="302697" custLinFactNeighborX="1447" custLinFactNeighborY="32925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EB5C9D3A-735E-457F-8B21-5025E1BBF6C8}" type="pres">
      <dgm:prSet presAssocID="{D17F56A8-FCC5-483B-8A9E-D2BDA7D88187}" presName="connectorText" presStyleLbl="sibTrans2D1" presStyleIdx="8" presStyleCnt="9"/>
      <dgm:spPr/>
      <dgm:t>
        <a:bodyPr/>
        <a:lstStyle/>
        <a:p>
          <a:endParaRPr lang="ru-RU"/>
        </a:p>
      </dgm:t>
    </dgm:pt>
    <dgm:pt modelId="{51E2B5ED-AB31-420A-8339-8BE17541B8A1}" type="pres">
      <dgm:prSet presAssocID="{36988C18-86B8-4625-AAC0-CF48701330D3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896770-CB82-4844-8B70-3BE17640BB49}" type="presOf" srcId="{D17F56A8-FCC5-483B-8A9E-D2BDA7D88187}" destId="{EB5C9D3A-735E-457F-8B21-5025E1BBF6C8}" srcOrd="1" destOrd="0" presId="urn:microsoft.com/office/officeart/2005/8/layout/radial5"/>
    <dgm:cxn modelId="{335FE104-4CAC-4314-96ED-48948B10A76B}" srcId="{1D21C53C-39B7-4862-B816-D45AA8FC1D8B}" destId="{C27DF6D0-82BC-4AE4-87B5-85EF5CA9CAEC}" srcOrd="4" destOrd="0" parTransId="{37A2C5E6-44DE-498E-9600-CD05B23FCADE}" sibTransId="{B1510D23-33B4-4E02-B567-33AF42E07E0C}"/>
    <dgm:cxn modelId="{426E11E1-3FB7-42DA-AF61-65B7481C0624}" type="presOf" srcId="{60955BA6-69CB-4D76-8929-F78883A75C40}" destId="{27E444AB-2887-40B2-A66F-0B9C51080075}" srcOrd="0" destOrd="0" presId="urn:microsoft.com/office/officeart/2005/8/layout/radial5"/>
    <dgm:cxn modelId="{B9643E50-6360-4EC9-9036-766320B7A00A}" type="presOf" srcId="{BD9FC1CE-A225-45E4-BDBB-13733832D719}" destId="{FB5ADCDC-7F1E-45E8-AF74-06B0A918B2E6}" srcOrd="1" destOrd="0" presId="urn:microsoft.com/office/officeart/2005/8/layout/radial5"/>
    <dgm:cxn modelId="{C15B9D66-BC8A-4438-B596-B906F3C47D76}" type="presOf" srcId="{D55B9AC4-5029-4B2C-B8F3-F47A451C01FC}" destId="{54DD5E20-C9A8-4789-BF4B-DC818330127F}" srcOrd="0" destOrd="0" presId="urn:microsoft.com/office/officeart/2005/8/layout/radial5"/>
    <dgm:cxn modelId="{ABB21B23-B3B4-481A-BECB-60128F1C45F1}" srcId="{1D21C53C-39B7-4862-B816-D45AA8FC1D8B}" destId="{DA2AF8A5-413E-42D9-8844-DACD0B840997}" srcOrd="6" destOrd="0" parTransId="{60955BA6-69CB-4D76-8929-F78883A75C40}" sibTransId="{95A48AD6-C66A-4F3A-B9EC-75C71BA5B493}"/>
    <dgm:cxn modelId="{4A5242E2-827F-4166-9BE4-5607AE903798}" type="presOf" srcId="{37A2C5E6-44DE-498E-9600-CD05B23FCADE}" destId="{B21C2005-299B-4547-BBED-4A44C9A01008}" srcOrd="0" destOrd="0" presId="urn:microsoft.com/office/officeart/2005/8/layout/radial5"/>
    <dgm:cxn modelId="{4C81974D-20FE-41C3-B651-2269005B4EDE}" type="presOf" srcId="{C27DF6D0-82BC-4AE4-87B5-85EF5CA9CAEC}" destId="{6F73E09E-3822-4530-A4B8-DAC77C8CFE3E}" srcOrd="0" destOrd="0" presId="urn:microsoft.com/office/officeart/2005/8/layout/radial5"/>
    <dgm:cxn modelId="{F41C79EA-C7EE-4515-8D27-B0D599199316}" type="presOf" srcId="{1D21C53C-39B7-4862-B816-D45AA8FC1D8B}" destId="{8D18A199-3781-4634-B507-97109F837A49}" srcOrd="0" destOrd="0" presId="urn:microsoft.com/office/officeart/2005/8/layout/radial5"/>
    <dgm:cxn modelId="{D6999EDE-3A24-48C4-9731-04A46CB8D543}" type="presOf" srcId="{60955BA6-69CB-4D76-8929-F78883A75C40}" destId="{580E1A48-9C54-4C89-B043-C5E85346E6BF}" srcOrd="1" destOrd="0" presId="urn:microsoft.com/office/officeart/2005/8/layout/radial5"/>
    <dgm:cxn modelId="{36782260-14CC-4A3C-A851-AEFE84719DFF}" type="presOf" srcId="{37A2C5E6-44DE-498E-9600-CD05B23FCADE}" destId="{0F4387FD-B36B-4DD7-92E0-25DAA132D6CE}" srcOrd="1" destOrd="0" presId="urn:microsoft.com/office/officeart/2005/8/layout/radial5"/>
    <dgm:cxn modelId="{42E9DBC4-29CF-4A52-A135-F35540B2FA5D}" type="presOf" srcId="{9BCEE5B1-78CF-4FD5-B87F-025DCB215120}" destId="{C83C769F-6F93-4C18-ABD4-F22E220A34DA}" srcOrd="0" destOrd="0" presId="urn:microsoft.com/office/officeart/2005/8/layout/radial5"/>
    <dgm:cxn modelId="{A134070F-850A-44DA-9EDF-6441BC2A136E}" srcId="{1D21C53C-39B7-4862-B816-D45AA8FC1D8B}" destId="{68638673-F5C9-4A10-969C-4E5FA2459A67}" srcOrd="2" destOrd="0" parTransId="{91C2AC47-459E-4EB2-A9AD-9915D70FEC52}" sibTransId="{852934C8-F258-426D-AB8D-3626F8C68AEB}"/>
    <dgm:cxn modelId="{A152AFE4-D139-4C89-806E-36B6423C866C}" srcId="{1D21C53C-39B7-4862-B816-D45AA8FC1D8B}" destId="{7A72EA07-C473-494F-9697-A8C4C1EEA329}" srcOrd="5" destOrd="0" parTransId="{BD9FC1CE-A225-45E4-BDBB-13733832D719}" sibTransId="{4D197733-24D4-4F46-9BE4-4898FF8FD9D5}"/>
    <dgm:cxn modelId="{57FB89B5-4CBC-4FBF-8C22-6CB8884B3066}" type="presOf" srcId="{68638673-F5C9-4A10-969C-4E5FA2459A67}" destId="{6A57A270-BF9C-42CE-9394-5DFE9AE07904}" srcOrd="0" destOrd="0" presId="urn:microsoft.com/office/officeart/2005/8/layout/radial5"/>
    <dgm:cxn modelId="{3DD01088-D34A-435E-BCB4-FA282CE5490C}" type="presOf" srcId="{DA2AF8A5-413E-42D9-8844-DACD0B840997}" destId="{36DDDC85-695E-40D4-A006-27B0540C0C79}" srcOrd="0" destOrd="0" presId="urn:microsoft.com/office/officeart/2005/8/layout/radial5"/>
    <dgm:cxn modelId="{02A0E744-011A-4440-AEA4-0B5B62E971BA}" type="presOf" srcId="{CF8F332F-0D43-4933-A51D-2A17AACCA5E0}" destId="{671848DC-4C9B-4AD0-8D59-AAB0A80672CA}" srcOrd="0" destOrd="0" presId="urn:microsoft.com/office/officeart/2005/8/layout/radial5"/>
    <dgm:cxn modelId="{89CE2E38-2F4C-40DE-8548-D9D5A9394CD0}" type="presOf" srcId="{3D36F88B-09F7-417A-90FD-85B3CC703BCE}" destId="{4D68D2C7-4EE6-4D13-898C-270CB3C966FB}" srcOrd="0" destOrd="0" presId="urn:microsoft.com/office/officeart/2005/8/layout/radial5"/>
    <dgm:cxn modelId="{359B84F8-BDBA-4E6F-9845-2DB4F067E41A}" srcId="{1D21C53C-39B7-4862-B816-D45AA8FC1D8B}" destId="{D55B9AC4-5029-4B2C-B8F3-F47A451C01FC}" srcOrd="7" destOrd="0" parTransId="{D7FCFD11-3736-4B53-979D-EC22643F66A3}" sibTransId="{9EA3350A-F08C-4E7B-8CF3-E63640FABFDC}"/>
    <dgm:cxn modelId="{D2A6AEA8-5A47-4BC3-81C8-BA9DFDEDE9F0}" type="presOf" srcId="{ABCDF61F-A2F3-4F6B-B7F2-53515BE3CFB9}" destId="{93EE64BB-9A85-4C05-A6ED-F5B6AAC7794B}" srcOrd="0" destOrd="0" presId="urn:microsoft.com/office/officeart/2005/8/layout/radial5"/>
    <dgm:cxn modelId="{A5C07E11-FB1D-4A0B-AC6C-72F83FBE2D68}" type="presOf" srcId="{9BCEE5B1-78CF-4FD5-B87F-025DCB215120}" destId="{A09B4538-5D50-4AF0-A66A-DCE072877E44}" srcOrd="1" destOrd="0" presId="urn:microsoft.com/office/officeart/2005/8/layout/radial5"/>
    <dgm:cxn modelId="{614A2033-0D8E-4ABD-A3EE-3C8B0FF4AA04}" type="presOf" srcId="{7A72EA07-C473-494F-9697-A8C4C1EEA329}" destId="{A725F649-D7FD-4D16-84A7-2E46BDDA075B}" srcOrd="0" destOrd="0" presId="urn:microsoft.com/office/officeart/2005/8/layout/radial5"/>
    <dgm:cxn modelId="{81F995ED-C985-457E-AE67-1FDD34916A04}" type="presOf" srcId="{91C2AC47-459E-4EB2-A9AD-9915D70FEC52}" destId="{069C7B5B-B7E7-4E0D-AD8D-76AD26B476EA}" srcOrd="1" destOrd="0" presId="urn:microsoft.com/office/officeart/2005/8/layout/radial5"/>
    <dgm:cxn modelId="{F84A65BB-8891-47EB-A779-CBB8C225E4CA}" srcId="{1D21C53C-39B7-4862-B816-D45AA8FC1D8B}" destId="{36988C18-86B8-4625-AAC0-CF48701330D3}" srcOrd="8" destOrd="0" parTransId="{D17F56A8-FCC5-483B-8A9E-D2BDA7D88187}" sibTransId="{602EEE63-8F0A-40E3-B398-9959FCF25E56}"/>
    <dgm:cxn modelId="{C1C3274A-6445-4881-BAE0-030A6C6548AE}" type="presOf" srcId="{138ABB54-FC90-49CE-9AF6-FDB584B4CC4F}" destId="{AEF4DF0B-EAAF-41F8-ACB2-F88DEE5BF50E}" srcOrd="0" destOrd="0" presId="urn:microsoft.com/office/officeart/2005/8/layout/radial5"/>
    <dgm:cxn modelId="{E7E82ABD-7EC2-4CE6-AD67-07A9B98E445E}" type="presOf" srcId="{A498AE49-B897-4F80-B340-8A430DD15C76}" destId="{8DFA0CB4-5F01-4475-A0F5-3E0B6DB8007A}" srcOrd="1" destOrd="0" presId="urn:microsoft.com/office/officeart/2005/8/layout/radial5"/>
    <dgm:cxn modelId="{1B7D2B11-63D3-498D-B090-3725C6E652AA}" type="presOf" srcId="{D17F56A8-FCC5-483B-8A9E-D2BDA7D88187}" destId="{2960B3D6-C965-4658-8C1A-C36323FB7131}" srcOrd="0" destOrd="0" presId="urn:microsoft.com/office/officeart/2005/8/layout/radial5"/>
    <dgm:cxn modelId="{ED748A6E-E49F-49DB-9ED0-20EDAFA89BC2}" srcId="{1D21C53C-39B7-4862-B816-D45AA8FC1D8B}" destId="{CF8F332F-0D43-4933-A51D-2A17AACCA5E0}" srcOrd="1" destOrd="0" parTransId="{138ABB54-FC90-49CE-9AF6-FDB584B4CC4F}" sibTransId="{95F667FF-1C7B-4F64-A926-A67301ABDA00}"/>
    <dgm:cxn modelId="{983FF9D8-41F3-4B22-A000-8F309D2A11E8}" type="presOf" srcId="{A498AE49-B897-4F80-B340-8A430DD15C76}" destId="{49F04A65-83D4-4BF0-ABE5-8535CE224511}" srcOrd="0" destOrd="0" presId="urn:microsoft.com/office/officeart/2005/8/layout/radial5"/>
    <dgm:cxn modelId="{26F4D0A9-2560-4249-9015-EC899C707228}" type="presOf" srcId="{D7FCFD11-3736-4B53-979D-EC22643F66A3}" destId="{51BDD268-60D5-4BF4-AF4C-C1402288FB5D}" srcOrd="1" destOrd="0" presId="urn:microsoft.com/office/officeart/2005/8/layout/radial5"/>
    <dgm:cxn modelId="{8550D9A1-5B58-45DE-90B5-0B60E1A171DC}" type="presOf" srcId="{138ABB54-FC90-49CE-9AF6-FDB584B4CC4F}" destId="{483C20C5-AA48-4A17-998A-08EE62448700}" srcOrd="1" destOrd="0" presId="urn:microsoft.com/office/officeart/2005/8/layout/radial5"/>
    <dgm:cxn modelId="{C685D0F0-EC2B-4B55-8709-35304A9D93C2}" srcId="{1D21C53C-39B7-4862-B816-D45AA8FC1D8B}" destId="{3D36F88B-09F7-417A-90FD-85B3CC703BCE}" srcOrd="0" destOrd="0" parTransId="{9BCEE5B1-78CF-4FD5-B87F-025DCB215120}" sibTransId="{E62C515C-8EA1-4B9D-A920-6ABC8F7CABD8}"/>
    <dgm:cxn modelId="{80E3C17B-4327-4C3C-B196-A383EDCD9D66}" srcId="{1D21C53C-39B7-4862-B816-D45AA8FC1D8B}" destId="{9942D2F5-FE4C-4868-821E-CE0BB9035070}" srcOrd="3" destOrd="0" parTransId="{A498AE49-B897-4F80-B340-8A430DD15C76}" sibTransId="{6E96B921-1591-48DD-90C1-FD8B36F1C2F0}"/>
    <dgm:cxn modelId="{FC0BE3D4-F63D-4D06-9210-FFB25E00644B}" type="presOf" srcId="{D7FCFD11-3736-4B53-979D-EC22643F66A3}" destId="{02130A2A-525A-4197-A8B8-88208F27DC86}" srcOrd="0" destOrd="0" presId="urn:microsoft.com/office/officeart/2005/8/layout/radial5"/>
    <dgm:cxn modelId="{0DA364C2-EB6F-4803-9918-F1714EAC3516}" type="presOf" srcId="{BD9FC1CE-A225-45E4-BDBB-13733832D719}" destId="{BA8C281C-E914-492D-9C4D-A65A35A7433D}" srcOrd="0" destOrd="0" presId="urn:microsoft.com/office/officeart/2005/8/layout/radial5"/>
    <dgm:cxn modelId="{CE730413-250B-4505-9FBA-7CB87DC5A377}" type="presOf" srcId="{36988C18-86B8-4625-AAC0-CF48701330D3}" destId="{51E2B5ED-AB31-420A-8339-8BE17541B8A1}" srcOrd="0" destOrd="0" presId="urn:microsoft.com/office/officeart/2005/8/layout/radial5"/>
    <dgm:cxn modelId="{224FC189-20B9-46F7-A494-4F3A1982F578}" type="presOf" srcId="{91C2AC47-459E-4EB2-A9AD-9915D70FEC52}" destId="{9459414D-A59F-4E4E-80BA-27CF92CC04A5}" srcOrd="0" destOrd="0" presId="urn:microsoft.com/office/officeart/2005/8/layout/radial5"/>
    <dgm:cxn modelId="{EFEC0F2F-6EE8-4BF7-A7F6-89EAC223B1CA}" type="presOf" srcId="{9942D2F5-FE4C-4868-821E-CE0BB9035070}" destId="{296CCAF3-5676-4FC7-A569-D139B715BAFA}" srcOrd="0" destOrd="0" presId="urn:microsoft.com/office/officeart/2005/8/layout/radial5"/>
    <dgm:cxn modelId="{65C88494-B3CF-4151-9C99-A67F9AC294FC}" srcId="{ABCDF61F-A2F3-4F6B-B7F2-53515BE3CFB9}" destId="{1D21C53C-39B7-4862-B816-D45AA8FC1D8B}" srcOrd="0" destOrd="0" parTransId="{0AB91D34-CF25-41AD-8513-643F1E779B86}" sibTransId="{404ED8C7-34ED-417F-8EC4-C41936F4B498}"/>
    <dgm:cxn modelId="{B953777E-4A00-4711-95B1-7AB6A1C7E81A}" type="presParOf" srcId="{93EE64BB-9A85-4C05-A6ED-F5B6AAC7794B}" destId="{8D18A199-3781-4634-B507-97109F837A49}" srcOrd="0" destOrd="0" presId="urn:microsoft.com/office/officeart/2005/8/layout/radial5"/>
    <dgm:cxn modelId="{1E98921C-7FEE-4941-8B18-1739C2AB9BDE}" type="presParOf" srcId="{93EE64BB-9A85-4C05-A6ED-F5B6AAC7794B}" destId="{C83C769F-6F93-4C18-ABD4-F22E220A34DA}" srcOrd="1" destOrd="0" presId="urn:microsoft.com/office/officeart/2005/8/layout/radial5"/>
    <dgm:cxn modelId="{814A21B4-B384-447E-821B-009AC8D42062}" type="presParOf" srcId="{C83C769F-6F93-4C18-ABD4-F22E220A34DA}" destId="{A09B4538-5D50-4AF0-A66A-DCE072877E44}" srcOrd="0" destOrd="0" presId="urn:microsoft.com/office/officeart/2005/8/layout/radial5"/>
    <dgm:cxn modelId="{8EEFDA35-A97C-4FEC-93D2-144CEAA90DCA}" type="presParOf" srcId="{93EE64BB-9A85-4C05-A6ED-F5B6AAC7794B}" destId="{4D68D2C7-4EE6-4D13-898C-270CB3C966FB}" srcOrd="2" destOrd="0" presId="urn:microsoft.com/office/officeart/2005/8/layout/radial5"/>
    <dgm:cxn modelId="{FF32F27B-65F2-441F-925E-9408D413C6C7}" type="presParOf" srcId="{93EE64BB-9A85-4C05-A6ED-F5B6AAC7794B}" destId="{AEF4DF0B-EAAF-41F8-ACB2-F88DEE5BF50E}" srcOrd="3" destOrd="0" presId="urn:microsoft.com/office/officeart/2005/8/layout/radial5"/>
    <dgm:cxn modelId="{C4B0F4CF-577A-45BD-B1D4-7CE64AB64ED1}" type="presParOf" srcId="{AEF4DF0B-EAAF-41F8-ACB2-F88DEE5BF50E}" destId="{483C20C5-AA48-4A17-998A-08EE62448700}" srcOrd="0" destOrd="0" presId="urn:microsoft.com/office/officeart/2005/8/layout/radial5"/>
    <dgm:cxn modelId="{9878EFD8-C8BA-4B50-B633-5BFD655FCD0B}" type="presParOf" srcId="{93EE64BB-9A85-4C05-A6ED-F5B6AAC7794B}" destId="{671848DC-4C9B-4AD0-8D59-AAB0A80672CA}" srcOrd="4" destOrd="0" presId="urn:microsoft.com/office/officeart/2005/8/layout/radial5"/>
    <dgm:cxn modelId="{21804A49-8F14-4152-8168-6723B1873163}" type="presParOf" srcId="{93EE64BB-9A85-4C05-A6ED-F5B6AAC7794B}" destId="{9459414D-A59F-4E4E-80BA-27CF92CC04A5}" srcOrd="5" destOrd="0" presId="urn:microsoft.com/office/officeart/2005/8/layout/radial5"/>
    <dgm:cxn modelId="{DD9DB83F-FA40-4296-8356-4AF5ACD65126}" type="presParOf" srcId="{9459414D-A59F-4E4E-80BA-27CF92CC04A5}" destId="{069C7B5B-B7E7-4E0D-AD8D-76AD26B476EA}" srcOrd="0" destOrd="0" presId="urn:microsoft.com/office/officeart/2005/8/layout/radial5"/>
    <dgm:cxn modelId="{CBD65D74-4614-4F9F-BF61-40D815759C95}" type="presParOf" srcId="{93EE64BB-9A85-4C05-A6ED-F5B6AAC7794B}" destId="{6A57A270-BF9C-42CE-9394-5DFE9AE07904}" srcOrd="6" destOrd="0" presId="urn:microsoft.com/office/officeart/2005/8/layout/radial5"/>
    <dgm:cxn modelId="{47AAA741-B131-4E14-99A8-C623476503D5}" type="presParOf" srcId="{93EE64BB-9A85-4C05-A6ED-F5B6AAC7794B}" destId="{49F04A65-83D4-4BF0-ABE5-8535CE224511}" srcOrd="7" destOrd="0" presId="urn:microsoft.com/office/officeart/2005/8/layout/radial5"/>
    <dgm:cxn modelId="{B6D12A0C-9F65-47EB-862E-3494F0C4B1D9}" type="presParOf" srcId="{49F04A65-83D4-4BF0-ABE5-8535CE224511}" destId="{8DFA0CB4-5F01-4475-A0F5-3E0B6DB8007A}" srcOrd="0" destOrd="0" presId="urn:microsoft.com/office/officeart/2005/8/layout/radial5"/>
    <dgm:cxn modelId="{F9C04FEF-49B0-4C3A-9EF5-3C4910B4A3FC}" type="presParOf" srcId="{93EE64BB-9A85-4C05-A6ED-F5B6AAC7794B}" destId="{296CCAF3-5676-4FC7-A569-D139B715BAFA}" srcOrd="8" destOrd="0" presId="urn:microsoft.com/office/officeart/2005/8/layout/radial5"/>
    <dgm:cxn modelId="{4729CD60-3A9D-45CA-BFC5-5B4C8F828738}" type="presParOf" srcId="{93EE64BB-9A85-4C05-A6ED-F5B6AAC7794B}" destId="{B21C2005-299B-4547-BBED-4A44C9A01008}" srcOrd="9" destOrd="0" presId="urn:microsoft.com/office/officeart/2005/8/layout/radial5"/>
    <dgm:cxn modelId="{76DB73DF-D812-4306-AE29-32BA6FBEA7CE}" type="presParOf" srcId="{B21C2005-299B-4547-BBED-4A44C9A01008}" destId="{0F4387FD-B36B-4DD7-92E0-25DAA132D6CE}" srcOrd="0" destOrd="0" presId="urn:microsoft.com/office/officeart/2005/8/layout/radial5"/>
    <dgm:cxn modelId="{9921B49B-5920-4D37-ADC9-17BF41392FA5}" type="presParOf" srcId="{93EE64BB-9A85-4C05-A6ED-F5B6AAC7794B}" destId="{6F73E09E-3822-4530-A4B8-DAC77C8CFE3E}" srcOrd="10" destOrd="0" presId="urn:microsoft.com/office/officeart/2005/8/layout/radial5"/>
    <dgm:cxn modelId="{B662A543-1843-4982-B5A9-5B6034524AD7}" type="presParOf" srcId="{93EE64BB-9A85-4C05-A6ED-F5B6AAC7794B}" destId="{BA8C281C-E914-492D-9C4D-A65A35A7433D}" srcOrd="11" destOrd="0" presId="urn:microsoft.com/office/officeart/2005/8/layout/radial5"/>
    <dgm:cxn modelId="{3A28C5F4-3DD3-4043-BD5C-23537A4F12E0}" type="presParOf" srcId="{BA8C281C-E914-492D-9C4D-A65A35A7433D}" destId="{FB5ADCDC-7F1E-45E8-AF74-06B0A918B2E6}" srcOrd="0" destOrd="0" presId="urn:microsoft.com/office/officeart/2005/8/layout/radial5"/>
    <dgm:cxn modelId="{8E4794CD-6874-46A5-AF02-9F22DC5EB95E}" type="presParOf" srcId="{93EE64BB-9A85-4C05-A6ED-F5B6AAC7794B}" destId="{A725F649-D7FD-4D16-84A7-2E46BDDA075B}" srcOrd="12" destOrd="0" presId="urn:microsoft.com/office/officeart/2005/8/layout/radial5"/>
    <dgm:cxn modelId="{F3290762-8B25-41C2-B87A-5E038DC7BDD1}" type="presParOf" srcId="{93EE64BB-9A85-4C05-A6ED-F5B6AAC7794B}" destId="{27E444AB-2887-40B2-A66F-0B9C51080075}" srcOrd="13" destOrd="0" presId="urn:microsoft.com/office/officeart/2005/8/layout/radial5"/>
    <dgm:cxn modelId="{1B246649-9EA2-4F9C-89BE-88ADBE7D1186}" type="presParOf" srcId="{27E444AB-2887-40B2-A66F-0B9C51080075}" destId="{580E1A48-9C54-4C89-B043-C5E85346E6BF}" srcOrd="0" destOrd="0" presId="urn:microsoft.com/office/officeart/2005/8/layout/radial5"/>
    <dgm:cxn modelId="{3EE90914-4BFB-455D-B8F8-55CDF37F31DE}" type="presParOf" srcId="{93EE64BB-9A85-4C05-A6ED-F5B6AAC7794B}" destId="{36DDDC85-695E-40D4-A006-27B0540C0C79}" srcOrd="14" destOrd="0" presId="urn:microsoft.com/office/officeart/2005/8/layout/radial5"/>
    <dgm:cxn modelId="{9C53F1C7-1661-4BE1-A959-7D96AD143EB9}" type="presParOf" srcId="{93EE64BB-9A85-4C05-A6ED-F5B6AAC7794B}" destId="{02130A2A-525A-4197-A8B8-88208F27DC86}" srcOrd="15" destOrd="0" presId="urn:microsoft.com/office/officeart/2005/8/layout/radial5"/>
    <dgm:cxn modelId="{2CE9AD3B-8BA5-4C8C-A5FE-E6230A956084}" type="presParOf" srcId="{02130A2A-525A-4197-A8B8-88208F27DC86}" destId="{51BDD268-60D5-4BF4-AF4C-C1402288FB5D}" srcOrd="0" destOrd="0" presId="urn:microsoft.com/office/officeart/2005/8/layout/radial5"/>
    <dgm:cxn modelId="{369958AA-814C-4B9E-BC19-3BF870BC777A}" type="presParOf" srcId="{93EE64BB-9A85-4C05-A6ED-F5B6AAC7794B}" destId="{54DD5E20-C9A8-4789-BF4B-DC818330127F}" srcOrd="16" destOrd="0" presId="urn:microsoft.com/office/officeart/2005/8/layout/radial5"/>
    <dgm:cxn modelId="{06A25188-F7A9-44C5-A60D-28A34A75A7B7}" type="presParOf" srcId="{93EE64BB-9A85-4C05-A6ED-F5B6AAC7794B}" destId="{2960B3D6-C965-4658-8C1A-C36323FB7131}" srcOrd="17" destOrd="0" presId="urn:microsoft.com/office/officeart/2005/8/layout/radial5"/>
    <dgm:cxn modelId="{41720A26-D7C8-4BBC-8693-FB576A258F90}" type="presParOf" srcId="{2960B3D6-C965-4658-8C1A-C36323FB7131}" destId="{EB5C9D3A-735E-457F-8B21-5025E1BBF6C8}" srcOrd="0" destOrd="0" presId="urn:microsoft.com/office/officeart/2005/8/layout/radial5"/>
    <dgm:cxn modelId="{5146AB66-4DB9-4988-8196-667E5AD3EE5E}" type="presParOf" srcId="{93EE64BB-9A85-4C05-A6ED-F5B6AAC7794B}" destId="{51E2B5ED-AB31-420A-8339-8BE17541B8A1}" srcOrd="1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18A199-3781-4634-B507-97109F837A49}">
      <dsp:nvSpPr>
        <dsp:cNvPr id="0" name=""/>
        <dsp:cNvSpPr/>
      </dsp:nvSpPr>
      <dsp:spPr>
        <a:xfrm>
          <a:off x="3007263" y="1707217"/>
          <a:ext cx="2966348" cy="2464045"/>
        </a:xfrm>
        <a:prstGeom prst="ellipse">
          <a:avLst/>
        </a:prstGeom>
        <a:solidFill>
          <a:schemeClr val="lt1"/>
        </a:solidFill>
        <a:ln w="25400" cap="flat" cmpd="sng" algn="ctr">
          <a:noFill/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ru-RU" sz="2400" b="1" kern="1200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altLang="ru-RU" sz="2400" b="1" kern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kern="1200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chet</a:t>
          </a:r>
          <a:r>
            <a:rPr lang="ru-RU" altLang="ru-RU" sz="2400" b="1" kern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kern="1200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tilda</a:t>
          </a:r>
          <a:r>
            <a:rPr lang="ru-RU" altLang="ru-RU" sz="2400" b="1" kern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kern="1200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turli</a:t>
          </a:r>
          <a:r>
            <a:rPr lang="ru-RU" altLang="ru-RU" sz="2400" b="1" kern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kern="1200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mavzularni</a:t>
          </a:r>
          <a:r>
            <a:rPr lang="ru-RU" altLang="ru-RU" sz="2400" b="1" kern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400" b="1" kern="1200" dirty="0" err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o'rganadilar</a:t>
          </a:r>
          <a:endParaRPr lang="ru-RU" sz="24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441675" y="2068068"/>
        <a:ext cx="2097524" cy="1742343"/>
      </dsp:txXfrm>
    </dsp:sp>
    <dsp:sp modelId="{C83C769F-6F93-4C18-ABD4-F22E220A34DA}">
      <dsp:nvSpPr>
        <dsp:cNvPr id="0" name=""/>
        <dsp:cNvSpPr/>
      </dsp:nvSpPr>
      <dsp:spPr>
        <a:xfrm rot="16386733">
          <a:off x="4018342" y="1362642"/>
          <a:ext cx="743586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4091461" y="1542934"/>
        <a:ext cx="588952" cy="309268"/>
      </dsp:txXfrm>
    </dsp:sp>
    <dsp:sp modelId="{4D68D2C7-4EE6-4D13-898C-270CB3C966FB}">
      <dsp:nvSpPr>
        <dsp:cNvPr id="0" name=""/>
        <dsp:cNvSpPr/>
      </dsp:nvSpPr>
      <dsp:spPr>
        <a:xfrm>
          <a:off x="3803828" y="4277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 dirty="0"/>
        </a:p>
      </dsp:txBody>
      <dsp:txXfrm>
        <a:off x="3981440" y="181889"/>
        <a:ext cx="857590" cy="857590"/>
      </dsp:txXfrm>
    </dsp:sp>
    <dsp:sp modelId="{AEF4DF0B-EAAF-41F8-ACB2-F88DEE5BF50E}">
      <dsp:nvSpPr>
        <dsp:cNvPr id="0" name=""/>
        <dsp:cNvSpPr/>
      </dsp:nvSpPr>
      <dsp:spPr>
        <a:xfrm rot="18509983">
          <a:off x="5044805" y="1550974"/>
          <a:ext cx="748782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5073991" y="1714572"/>
        <a:ext cx="594148" cy="309268"/>
      </dsp:txXfrm>
    </dsp:sp>
    <dsp:sp modelId="{671848DC-4C9B-4AD0-8D59-AAB0A80672CA}">
      <dsp:nvSpPr>
        <dsp:cNvPr id="0" name=""/>
        <dsp:cNvSpPr/>
      </dsp:nvSpPr>
      <dsp:spPr>
        <a:xfrm>
          <a:off x="5402769" y="423496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 dirty="0"/>
        </a:p>
      </dsp:txBody>
      <dsp:txXfrm>
        <a:off x="5580381" y="601108"/>
        <a:ext cx="857590" cy="857590"/>
      </dsp:txXfrm>
    </dsp:sp>
    <dsp:sp modelId="{9459414D-A59F-4E4E-80BA-27CF92CC04A5}">
      <dsp:nvSpPr>
        <dsp:cNvPr id="0" name=""/>
        <dsp:cNvSpPr/>
      </dsp:nvSpPr>
      <dsp:spPr>
        <a:xfrm rot="21268228">
          <a:off x="5441934" y="2504411"/>
          <a:ext cx="764943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5442294" y="2614950"/>
        <a:ext cx="610309" cy="309268"/>
      </dsp:txXfrm>
    </dsp:sp>
    <dsp:sp modelId="{6A57A270-BF9C-42CE-9394-5DFE9AE07904}">
      <dsp:nvSpPr>
        <dsp:cNvPr id="0" name=""/>
        <dsp:cNvSpPr/>
      </dsp:nvSpPr>
      <dsp:spPr>
        <a:xfrm>
          <a:off x="6176565" y="1957257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/>
        </a:p>
      </dsp:txBody>
      <dsp:txXfrm>
        <a:off x="6354177" y="2134869"/>
        <a:ext cx="857590" cy="857590"/>
      </dsp:txXfrm>
    </dsp:sp>
    <dsp:sp modelId="{49F04A65-83D4-4BF0-ABE5-8535CE224511}">
      <dsp:nvSpPr>
        <dsp:cNvPr id="0" name=""/>
        <dsp:cNvSpPr/>
      </dsp:nvSpPr>
      <dsp:spPr>
        <a:xfrm rot="1760590">
          <a:off x="5334680" y="3419806"/>
          <a:ext cx="699799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5344600" y="3485007"/>
        <a:ext cx="545165" cy="309268"/>
      </dsp:txXfrm>
    </dsp:sp>
    <dsp:sp modelId="{296CCAF3-5676-4FC7-A569-D139B715BAFA}">
      <dsp:nvSpPr>
        <dsp:cNvPr id="0" name=""/>
        <dsp:cNvSpPr/>
      </dsp:nvSpPr>
      <dsp:spPr>
        <a:xfrm>
          <a:off x="5935942" y="3486347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/>
        </a:p>
      </dsp:txBody>
      <dsp:txXfrm>
        <a:off x="6113554" y="3663959"/>
        <a:ext cx="857590" cy="857590"/>
      </dsp:txXfrm>
    </dsp:sp>
    <dsp:sp modelId="{B21C2005-299B-4547-BBED-4A44C9A01008}">
      <dsp:nvSpPr>
        <dsp:cNvPr id="0" name=""/>
        <dsp:cNvSpPr/>
      </dsp:nvSpPr>
      <dsp:spPr>
        <a:xfrm rot="4303546">
          <a:off x="4551693" y="3862903"/>
          <a:ext cx="766845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4604766" y="3892574"/>
        <a:ext cx="612211" cy="309268"/>
      </dsp:txXfrm>
    </dsp:sp>
    <dsp:sp modelId="{6F73E09E-3822-4530-A4B8-DAC77C8CFE3E}">
      <dsp:nvSpPr>
        <dsp:cNvPr id="0" name=""/>
        <dsp:cNvSpPr/>
      </dsp:nvSpPr>
      <dsp:spPr>
        <a:xfrm>
          <a:off x="4592965" y="4479696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/>
        </a:p>
      </dsp:txBody>
      <dsp:txXfrm>
        <a:off x="4770577" y="4657308"/>
        <a:ext cx="857590" cy="857590"/>
      </dsp:txXfrm>
    </dsp:sp>
    <dsp:sp modelId="{BA8C281C-E914-492D-9C4D-A65A35A7433D}">
      <dsp:nvSpPr>
        <dsp:cNvPr id="0" name=""/>
        <dsp:cNvSpPr/>
      </dsp:nvSpPr>
      <dsp:spPr>
        <a:xfrm rot="6722682">
          <a:off x="3608800" y="3919378"/>
          <a:ext cx="756489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3715136" y="3950803"/>
        <a:ext cx="601855" cy="309268"/>
      </dsp:txXfrm>
    </dsp:sp>
    <dsp:sp modelId="{A725F649-D7FD-4D16-84A7-2E46BDDA075B}">
      <dsp:nvSpPr>
        <dsp:cNvPr id="0" name=""/>
        <dsp:cNvSpPr/>
      </dsp:nvSpPr>
      <dsp:spPr>
        <a:xfrm>
          <a:off x="3014691" y="4479696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/>
        </a:p>
      </dsp:txBody>
      <dsp:txXfrm>
        <a:off x="3192303" y="4657308"/>
        <a:ext cx="857590" cy="857590"/>
      </dsp:txXfrm>
    </dsp:sp>
    <dsp:sp modelId="{27E444AB-2887-40B2-A66F-0B9C51080075}">
      <dsp:nvSpPr>
        <dsp:cNvPr id="0" name=""/>
        <dsp:cNvSpPr/>
      </dsp:nvSpPr>
      <dsp:spPr>
        <a:xfrm rot="9102294">
          <a:off x="2816432" y="3425829"/>
          <a:ext cx="827666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2961828" y="3492269"/>
        <a:ext cx="673032" cy="309268"/>
      </dsp:txXfrm>
    </dsp:sp>
    <dsp:sp modelId="{36DDDC85-695E-40D4-A006-27B0540C0C79}">
      <dsp:nvSpPr>
        <dsp:cNvPr id="0" name=""/>
        <dsp:cNvSpPr/>
      </dsp:nvSpPr>
      <dsp:spPr>
        <a:xfrm>
          <a:off x="1706826" y="3504895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 dirty="0"/>
        </a:p>
      </dsp:txBody>
      <dsp:txXfrm>
        <a:off x="1884438" y="3682507"/>
        <a:ext cx="857590" cy="857590"/>
      </dsp:txXfrm>
    </dsp:sp>
    <dsp:sp modelId="{02130A2A-525A-4197-A8B8-88208F27DC86}">
      <dsp:nvSpPr>
        <dsp:cNvPr id="0" name=""/>
        <dsp:cNvSpPr/>
      </dsp:nvSpPr>
      <dsp:spPr>
        <a:xfrm rot="11410102">
          <a:off x="2633225" y="2505504"/>
          <a:ext cx="740388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2786645" y="2622243"/>
        <a:ext cx="585754" cy="309268"/>
      </dsp:txXfrm>
    </dsp:sp>
    <dsp:sp modelId="{54DD5E20-C9A8-4789-BF4B-DC818330127F}">
      <dsp:nvSpPr>
        <dsp:cNvPr id="0" name=""/>
        <dsp:cNvSpPr/>
      </dsp:nvSpPr>
      <dsp:spPr>
        <a:xfrm>
          <a:off x="1531598" y="1910904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/>
        </a:p>
      </dsp:txBody>
      <dsp:txXfrm>
        <a:off x="1709210" y="2088516"/>
        <a:ext cx="857590" cy="857590"/>
      </dsp:txXfrm>
    </dsp:sp>
    <dsp:sp modelId="{2960B3D6-C965-4658-8C1A-C36323FB7131}">
      <dsp:nvSpPr>
        <dsp:cNvPr id="0" name=""/>
        <dsp:cNvSpPr/>
      </dsp:nvSpPr>
      <dsp:spPr>
        <a:xfrm rot="13730877">
          <a:off x="3123415" y="1691680"/>
          <a:ext cx="714081" cy="515446"/>
        </a:xfrm>
        <a:prstGeom prst="leftRightArrow">
          <a:avLst/>
        </a:prstGeom>
        <a:solidFill>
          <a:schemeClr val="lt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3251611" y="1852986"/>
        <a:ext cx="559447" cy="309268"/>
      </dsp:txXfrm>
    </dsp:sp>
    <dsp:sp modelId="{51E2B5ED-AB31-420A-8339-8BE17541B8A1}">
      <dsp:nvSpPr>
        <dsp:cNvPr id="0" name=""/>
        <dsp:cNvSpPr/>
      </dsp:nvSpPr>
      <dsp:spPr>
        <a:xfrm>
          <a:off x="2320735" y="544078"/>
          <a:ext cx="1212814" cy="1212814"/>
        </a:xfrm>
        <a:prstGeom prst="ellipse">
          <a:avLst/>
        </a:prstGeom>
        <a:blipFill rotWithShape="0">
          <a:blip xmlns:r="http://schemas.openxmlformats.org/officeDocument/2006/relationships" r:embed="rId9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 dirty="0"/>
        </a:p>
      </dsp:txBody>
      <dsp:txXfrm>
        <a:off x="2498347" y="721690"/>
        <a:ext cx="857590" cy="8575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4F681-532D-4176-9D79-7C34942C408A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ED2C3F-A980-4F96-A81E-1B08FD58B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925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ED2C3F-A980-4F96-A81E-1B08FD58B5BC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497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ED2C3F-A980-4F96-A81E-1B08FD58B5B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499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21F310-5E22-44E0-93EB-6D702DC12DC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990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ED2C3F-A980-4F96-A81E-1B08FD58B5BC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927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BAZA/TEENS_ENGLISH_7_ebook/index.html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hyperlink" Target="BAZA/7_sinf_uquv_dasturi2010.pdf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&#1072;&#1074;&#1075;&#1091;&#1089;&#1090;%20&#1075;&#1080;&#1087;&#1077;&#1088;&#1089;&#1089;&#1099;&#1083;&#1082;&#1072;%20&#1084;&#1072;&#1090;&#1077;&#1088;&#1080;&#1072;&#1083;&#1083;&#1072;&#1088;&#1080;/8-9%20&#1089;&#1080;&#1085;&#1092;&#1083;&#1072;&#1088;%20&#1063;&#1077;&#1090;%20&#1090;&#1080;&#1083;&#1083;&#1072;&#1088;.pdf" TargetMode="External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BAZA/1_7_sinflar_darsliklari.pdf" TargetMode="External"/><Relationship Id="rId11" Type="http://schemas.openxmlformats.org/officeDocument/2006/relationships/image" Target="../media/image17.png"/><Relationship Id="rId5" Type="http://schemas.openxmlformats.org/officeDocument/2006/relationships/hyperlink" Target="&#1072;&#1074;&#1075;&#1091;&#1089;&#1090;%20&#1075;&#1080;&#1087;&#1077;&#1088;&#1089;&#1089;&#1099;&#1083;&#1082;&#1072;%20&#1084;&#1072;&#1090;&#1077;&#1088;&#1080;&#1072;&#1083;&#1083;&#1072;&#1088;&#1080;/1-7%20&#1089;&#1080;&#1085;&#1092;&#1083;&#1072;&#1088;%20&#1095;&#1077;&#1090;%20&#1090;&#1080;&#1083;&#1083;&#1072;&#1088;&#1080;.pdf" TargetMode="External"/><Relationship Id="rId10" Type="http://schemas.openxmlformats.org/officeDocument/2006/relationships/hyperlink" Target="BAZA/10_11_sinf_chet_tillari.pdf" TargetMode="External"/><Relationship Id="rId4" Type="http://schemas.openxmlformats.org/officeDocument/2006/relationships/hyperlink" Target="BAZA/8_9_sinf_chet_tillari.pdf" TargetMode="External"/><Relationship Id="rId9" Type="http://schemas.openxmlformats.org/officeDocument/2006/relationships/hyperlink" Target="&#1072;&#1074;&#1075;&#1091;&#1089;&#1090;%20&#1075;&#1080;&#1087;&#1077;&#1088;&#1089;&#1089;&#1099;&#1083;&#1082;&#1072;%20&#1084;&#1072;&#1090;&#1077;&#1088;&#1080;&#1072;&#1083;&#1083;&#1072;&#1088;&#1080;/10-11%20&#1089;&#1080;&#1085;&#1092;&#1083;&#1072;&#1088;%20&#1095;&#1077;&#1090;%20&#1090;&#1080;&#1083;&#1083;&#1072;&#1088;&#1080;.pd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&#1072;&#1074;&#1075;&#1091;&#1089;&#1090;%20&#1075;&#1080;&#1087;&#1077;&#1088;&#1089;&#1089;&#1099;&#1083;&#1082;&#1072;%20&#1084;&#1072;&#1090;&#1077;&#1088;&#1080;&#1072;&#1083;&#1083;&#1072;&#1088;&#1080;/7%20&#1089;&#1080;&#1085;&#1092;%20&#1076;&#1072;&#1088;&#1089;&#1083;&#1080;&#1082;&#1083;&#1072;&#1088;/Nemis%20tili%207%20med%20_curves.pdf" TargetMode="External"/><Relationship Id="rId13" Type="http://schemas.openxmlformats.org/officeDocument/2006/relationships/hyperlink" Target="BAZA/7_sinf_darsliklar/Fransuz_tili_7_sinf.pdf" TargetMode="External"/><Relationship Id="rId3" Type="http://schemas.openxmlformats.org/officeDocument/2006/relationships/hyperlink" Target="BAZA/7_sinf_darsliklar/ingliz_tili_7_uzb.pdf" TargetMode="External"/><Relationship Id="rId7" Type="http://schemas.openxmlformats.org/officeDocument/2006/relationships/image" Target="../media/image26.jpeg"/><Relationship Id="rId12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BAZA/7_sinf_darsliklar/Nemis_tili_7.pdf" TargetMode="External"/><Relationship Id="rId11" Type="http://schemas.openxmlformats.org/officeDocument/2006/relationships/image" Target="../media/image28.jpeg"/><Relationship Id="rId5" Type="http://schemas.openxmlformats.org/officeDocument/2006/relationships/image" Target="../media/image25.jpeg"/><Relationship Id="rId10" Type="http://schemas.openxmlformats.org/officeDocument/2006/relationships/hyperlink" Target="TEENS_ENGLISH_7_ebook" TargetMode="External"/><Relationship Id="rId4" Type="http://schemas.openxmlformats.org/officeDocument/2006/relationships/image" Target="../media/image24.jpeg"/><Relationship Id="rId9" Type="http://schemas.openxmlformats.org/officeDocument/2006/relationships/image" Target="../media/image27.jpeg"/><Relationship Id="rId1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emf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2.jpeg"/><Relationship Id="rId2" Type="http://schemas.openxmlformats.org/officeDocument/2006/relationships/hyperlink" Target="&#1040;&#1042;&#1043;&#1059;&#1057;&#1058;%20&#1050;&#1045;&#1053;&#1043;&#1040;&#1064;&#1051;&#1040;&#1056;&#1048;/&#1061;&#1058;&#1042;&#1075;&#1072;%20&#1093;&#1072;&#1090;.docx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95;&#1077;&#1090;%20&#1090;&#1080;&#1083;&#1083;&#1072;&#1088;%20&#1072;&#1074;&#1075;&#1091;&#1089;&#1090;/2013_fly_high_7-1.pdf" TargetMode="External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68152" y="4080498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cap="all" dirty="0" smtClean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MODERATOR: </a:t>
            </a:r>
            <a:r>
              <a:rPr lang="en-US" sz="2400" b="1" cap="all" dirty="0" smtClean="0">
                <a:ln w="900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Cyrl-UZ" sz="2400" b="1" cap="all" dirty="0" smtClean="0">
                <a:ln w="900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.А.К</a:t>
            </a:r>
            <a:r>
              <a:rPr lang="en-US" sz="2400" b="1" cap="all" dirty="0" smtClean="0">
                <a:ln w="900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AZAKOVA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cap="all" dirty="0" err="1" smtClean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Rtm</a:t>
            </a:r>
            <a:r>
              <a:rPr lang="en-US" sz="2400" b="1" cap="all" dirty="0" smtClean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cap="all" dirty="0" err="1" smtClean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Bo‘lim</a:t>
            </a:r>
            <a:r>
              <a:rPr lang="en-US" sz="2400" b="1" cap="all" dirty="0" smtClean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cap="all" dirty="0" err="1" smtClean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boshlig‘i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2019 </a:t>
            </a:r>
            <a:r>
              <a:rPr 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yil</a:t>
            </a: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  </a:t>
            </a:r>
            <a:r>
              <a:rPr 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avgust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1415" y="764704"/>
            <a:ext cx="77342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CHET TILLARNI </a:t>
            </a:r>
            <a:r>
              <a:rPr lang="en-US" sz="3600" b="1" cap="none" spc="0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O‘QITISHDA </a:t>
            </a:r>
            <a:r>
              <a:rPr lang="en-US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ILG‘OR </a:t>
            </a:r>
            <a:r>
              <a:rPr lang="en-US" sz="3600" b="1" cap="none" spc="0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PEDAGOGIK </a:t>
            </a:r>
            <a:br>
              <a:rPr lang="en-US" sz="3600" b="1" cap="none" spc="0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cap="none" spc="0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TEXNOLOGIYA </a:t>
            </a:r>
            <a:r>
              <a:rPr lang="en-US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</a:t>
            </a:r>
            <a:r>
              <a:rPr lang="uz-Cyrl-UZ" sz="3600" b="1" cap="none" spc="0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CLIL</a:t>
            </a:r>
            <a:r>
              <a:rPr lang="uz-Cyrl-UZ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en-US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36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endParaRPr lang="ru-RU" sz="3600" b="1" cap="none" spc="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8864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 b="8929"/>
          <a:stretch>
            <a:fillRect/>
          </a:stretch>
        </p:blipFill>
        <p:spPr bwMode="auto">
          <a:xfrm>
            <a:off x="1290893" y="329386"/>
            <a:ext cx="6311745" cy="2866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AutoShape 2" descr="ÐÐ°ÑÑÐ¸Ð½ÐºÐ¸ Ð¿Ð¾ Ð·Ð°Ð¿ÑÐ¾ÑÑ problem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ÐÐ°ÑÑÐ¸Ð½ÐºÐ¸ Ð¿Ð¾ Ð·Ð°Ð¿ÑÐ¾ÑÑ problem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72558" y="4151798"/>
            <a:ext cx="8683625" cy="23083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 </a:t>
            </a:r>
            <a:r>
              <a:rPr lang="en-US" sz="4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KO‘NIKMASI </a:t>
            </a:r>
            <a:r>
              <a:rPr lang="en-US" sz="4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sz="9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96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1842207" y="3167208"/>
            <a:ext cx="792088" cy="777427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6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узел 6"/>
          <p:cNvSpPr/>
          <p:nvPr/>
        </p:nvSpPr>
        <p:spPr>
          <a:xfrm>
            <a:off x="3275856" y="3154632"/>
            <a:ext cx="792088" cy="777427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4860032" y="3167210"/>
            <a:ext cx="792088" cy="777427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6300192" y="3167210"/>
            <a:ext cx="792088" cy="777427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36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6823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789991" y="1873299"/>
            <a:ext cx="5996885" cy="14993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uz-Cyrl-UZ" sz="2000" spc="3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O‘quv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qo‘llanma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majmualar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b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darslik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,</a:t>
            </a:r>
            <a:r>
              <a:rPr lang="uz-Cyrl-UZ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multimedia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ilovasi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, </a:t>
            </a:r>
          </a:p>
          <a:p>
            <a:pPr marL="342900" indent="-342900"/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o‘qituvchi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metodik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qo‘llanmasi</a:t>
            </a:r>
            <a:endParaRPr lang="uz-Cyrl-UZ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Cambria Math" pitchFamily="18" charset="0"/>
              <a:cs typeface="Arial" panose="020B0604020202020204" pitchFamily="34" charset="0"/>
            </a:endParaRPr>
          </a:p>
          <a:p>
            <a:endParaRPr lang="ru-RU" sz="2000" spc="3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058" name="AutoShape 2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0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2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4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6" name="AutoShape 10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5078" name="Picture 22" descr="ÐÐ°ÑÑÐ¸Ð½ÐºÐ¸ Ð¿Ð¾ Ð·Ð°Ð¿ÑÐ¾ÑÑ book, textbook, multimedia icon f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1" y="2057403"/>
            <a:ext cx="1314283" cy="1131172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0" name="Прямоугольник 19"/>
          <p:cNvSpPr/>
          <p:nvPr/>
        </p:nvSpPr>
        <p:spPr>
          <a:xfrm>
            <a:off x="460375" y="190192"/>
            <a:ext cx="4978123" cy="145539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3" action="ppaction://hlinkfile"/>
              </a:rPr>
              <a:t>O‘qitilishi</a:t>
            </a:r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3" action="ppaction://hlinkfile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3" action="ppaction://hlinkfile"/>
              </a:rPr>
              <a:t>haqida</a:t>
            </a:r>
            <a:endParaRPr lang="en-US" sz="2400" b="1" dirty="0" smtClean="0">
              <a:solidFill>
                <a:srgbClr val="FFC000"/>
              </a:solidFill>
              <a:latin typeface="Arial" panose="020B0604020202020204" pitchFamily="34" charset="0"/>
              <a:ea typeface="Cambria Math" pitchFamily="18" charset="0"/>
              <a:cs typeface="Arial" panose="020B0604020202020204" pitchFamily="34" charset="0"/>
              <a:hlinkClick r:id="rId3" action="ppaction://hlinkfile"/>
            </a:endParaRPr>
          </a:p>
          <a:p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3" action="ppaction://hlinkfile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3" action="ppaction://hlinkfile"/>
              </a:rPr>
              <a:t>umumiy</a:t>
            </a:r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3" action="ppaction://hlinkfile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3" action="ppaction://hlinkfile"/>
              </a:rPr>
              <a:t>ma’lumot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ea typeface="Cambria Math" pitchFamily="18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60375" y="4927091"/>
            <a:ext cx="4040650" cy="15263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    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O‘qitish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</a:p>
          <a:p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 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metodikasi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	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Cambria Math" pitchFamily="18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020755" y="3531404"/>
            <a:ext cx="4960540" cy="13225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4" action="ppaction://hlinkfile"/>
              </a:rPr>
              <a:t>DTS </a:t>
            </a: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4" action="ppaction://hlinkfile"/>
              </a:rPr>
              <a:t>va</a:t>
            </a:r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4" action="ppaction://hlinkfile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4" action="ppaction://hlinkfile"/>
              </a:rPr>
              <a:t>o‘quv</a:t>
            </a:r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4" action="ppaction://hlinkfile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  <a:hlinkClick r:id="rId4" action="ppaction://hlinkfile"/>
              </a:rPr>
              <a:t>dasturlar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ea typeface="Cambria Math" pitchFamily="18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716016" y="4941168"/>
            <a:ext cx="4070860" cy="15263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  <a:r>
              <a:rPr lang="uz-Cyrl-UZ" sz="24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     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Kelgusidagi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 </a:t>
            </a:r>
            <a:endParaRPr lang="uz-Cyrl-UZ" sz="2400" b="1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Cambria Math" pitchFamily="18" charset="0"/>
              <a:cs typeface="Arial" panose="020B0604020202020204" pitchFamily="34" charset="0"/>
            </a:endParaRPr>
          </a:p>
          <a:p>
            <a:r>
              <a:rPr lang="uz-Cyrl-UZ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	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mbria Math" pitchFamily="18" charset="0"/>
                <a:cs typeface="Arial" panose="020B0604020202020204" pitchFamily="34" charset="0"/>
              </a:rPr>
              <a:t>vazifalar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Cambria Math" pitchFamily="18" charset="0"/>
              <a:cs typeface="Arial" panose="020B0604020202020204" pitchFamily="34" charset="0"/>
            </a:endParaRPr>
          </a:p>
        </p:txBody>
      </p:sp>
      <p:pic>
        <p:nvPicPr>
          <p:cNvPr id="26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395612"/>
            <a:ext cx="1468232" cy="1192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9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5375" y="3651408"/>
            <a:ext cx="1438093" cy="1082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1" name="Picture 20" descr="ÐÐ°ÑÑÐ¸Ð½ÐºÐ¸ Ð¿Ð¾ Ð·Ð°Ð¿ÑÐ¾ÑÑ book icon fre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786" y="5085184"/>
            <a:ext cx="1352150" cy="1239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3" name="Picture 26" descr="ÐÐ°ÑÑÐ¸Ð½ÐºÐ¸ Ð¿Ð¾ Ð·Ð°Ð¿ÑÐ¾ÑÑ future plans icon free"/>
          <p:cNvPicPr>
            <a:picLocks noChangeAspect="1" noChangeArrowheads="1"/>
          </p:cNvPicPr>
          <p:nvPr/>
        </p:nvPicPr>
        <p:blipFill>
          <a:blip r:embed="rId8" cstate="print"/>
          <a:srcRect l="3666" t="4958" r="3051" b="9642"/>
          <a:stretch>
            <a:fillRect/>
          </a:stretch>
        </p:blipFill>
        <p:spPr bwMode="auto">
          <a:xfrm>
            <a:off x="7597889" y="5085184"/>
            <a:ext cx="1219210" cy="1239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904869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066" y="43075"/>
            <a:ext cx="8323260" cy="830513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 O‘RTA TA’LIMDA CHET TILLARNING O‘QITILISHI HAQIDA UMUMIY MA’LUMOT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541" y="2439388"/>
            <a:ext cx="16944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Maktablar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691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4921937"/>
            <a:ext cx="186887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1-11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sinflar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5.8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mlndan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ortiq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71246" y="947406"/>
            <a:ext cx="489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tillarni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o‘rganuvchilar</a:t>
            </a:r>
            <a:r>
              <a:rPr lang="uz-Latn-UZ" sz="2000" b="1" dirty="0" smtClean="0">
                <a:solidFill>
                  <a:schemeClr val="bg1">
                    <a:lumMod val="50000"/>
                  </a:schemeClr>
                </a:solidFill>
              </a:rPr>
              <a:t>: </a:t>
            </a:r>
            <a:endParaRPr lang="uz-Latn-UZ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36" name="Picture 12" descr="C:\Users\Monitoring-4\Desktop\logo\France-Flag-PNG-Pictur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099" y="1704288"/>
            <a:ext cx="2015613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onitoring-4\Desktop\logo\Flag_of_United_Kingdom_-_Circle-5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557" y="1691145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onitoring-4\Desktop\logo\flag-3d-round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102" y="1691145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481493" y="3177296"/>
            <a:ext cx="1152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89.6 %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64469" y="3168174"/>
            <a:ext cx="1079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4.3 %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80112" y="3131145"/>
            <a:ext cx="984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6.1 %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3059833" y="764704"/>
            <a:ext cx="5904655" cy="3181180"/>
          </a:xfrm>
          <a:prstGeom prst="roundRect">
            <a:avLst>
              <a:gd name="adj" fmla="val 4815"/>
            </a:avLst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pic>
        <p:nvPicPr>
          <p:cNvPr id="31" name="Picture 6" descr="ÐÐ°ÑÑÐ¸Ð½ÐºÐ¸ Ð¿Ð¾ Ð·Ð°Ð¿ÑÐ¾ÑÑ  school educati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65" y="1052736"/>
            <a:ext cx="1616841" cy="135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4" name="Picture 2" descr="ÐÐ°ÑÑÐ¸Ð½ÐºÐ¸ Ð¿Ð¾ Ð·Ð°Ð¿ÑÐ¾ÑÑ school boy and girl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1"/>
          <a:stretch/>
        </p:blipFill>
        <p:spPr bwMode="auto">
          <a:xfrm>
            <a:off x="477160" y="3443867"/>
            <a:ext cx="1680849" cy="149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ÐÐ°ÑÑÐ¸Ð½ÐºÐ¸ Ð¿Ð¾ Ð·Ð°Ð¿ÑÐ¾ÑÑ  school educati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091" y="4114736"/>
            <a:ext cx="2029463" cy="114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0" descr="ÐÐ°ÑÑÐ¸Ð½ÐºÐ¸ Ð¿Ð¾ Ð·Ð°Ð¿ÑÐ¾ÑÑ specialized school educatio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525" y="4125193"/>
            <a:ext cx="1799888" cy="1152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2627784" y="5277366"/>
            <a:ext cx="6418327" cy="142823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 (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ingliz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nemis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fransuz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vaziri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tasdiqlangan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‘</a:t>
            </a: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</a:t>
            </a:r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o‘qitladi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Cyrl-UZ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9725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60725" y="260649"/>
            <a:ext cx="43567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DTS 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 O‘QUV DASTURLAR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hlinkClick r:id="rId3" action="ppaction://hlinkfile"/>
          </p:cNvPr>
          <p:cNvSpPr/>
          <p:nvPr/>
        </p:nvSpPr>
        <p:spPr>
          <a:xfrm>
            <a:off x="223541" y="2132858"/>
            <a:ext cx="3151886" cy="182165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8-9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sinflar</a:t>
            </a:r>
            <a:endParaRPr lang="uz-Cyrl-UZ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z-Cyrl-UZ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2010</a:t>
            </a:r>
            <a:r>
              <a:rPr lang="uz-Cyrl-UZ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yildagi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optimallashgan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DTS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hlinkClick r:id="rId5" action="ppaction://hlinkfile"/>
          </p:cNvPr>
          <p:cNvSpPr/>
          <p:nvPr/>
        </p:nvSpPr>
        <p:spPr>
          <a:xfrm>
            <a:off x="5632583" y="2150310"/>
            <a:ext cx="3511419" cy="166605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 action="ppaction://hlinkfile"/>
              </a:rPr>
              <a:t>1</a:t>
            </a:r>
            <a:r>
              <a:rPr 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 action="ppaction://hlinkfile"/>
              </a:rPr>
              <a:t>-</a:t>
            </a:r>
            <a:r>
              <a:rPr lang="uz-Cyrl-UZ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 action="ppaction://hlinkfile"/>
              </a:rPr>
              <a:t>7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 action="ppaction://hlinkfile"/>
              </a:rPr>
              <a:t>sinflar</a:t>
            </a:r>
            <a:endParaRPr lang="uz-Cyrl-UZ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uz-Cyrl-UZ" sz="24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z-Cyrl-UZ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yildagi</a:t>
            </a:r>
            <a:endParaRPr lang="uz-Cyrl-UZ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DTS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</a:t>
            </a:r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2770" name="Picture 2" descr="ÐÐ°ÑÑÐ¸Ð½ÐºÐ¸ Ð¿Ð¾ Ð·Ð°Ð¿ÑÐ¾ÑÑ Ð²ÐµÐºÑÐ¾Ñ Ð¾Ð±ÑÐ°Ð·Ð¾Ð²Ð°ÑÐµÐ»ÑÐ½ÑÐ¹ ÑÑÐ°Ð½Ð´Ð°ÑÑ Ð²ÐµÐºÑÐ¾Ñ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96752"/>
            <a:ext cx="1296144" cy="9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4" name="Picture 6" descr="ÐÐ°ÑÑÐ¸Ð½ÐºÐ¸ Ð¿Ð¾ Ð·Ð°Ð¿ÑÐ¾ÑÑ Ð²ÐµÐºÑÐ¾Ñ Ð¾Ð±ÑÐ°Ð·Ð¾Ð²Ð°ÑÐµÐ»ÑÐ½ÑÐ¹ ÑÑÐ°Ð½Ð´Ð°ÑÑ Ð²ÐµÐºÑÐ¾Ñ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96752"/>
            <a:ext cx="1152128" cy="95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hlinkClick r:id="rId9" action="ppaction://hlinkfile"/>
          </p:cNvPr>
          <p:cNvSpPr/>
          <p:nvPr/>
        </p:nvSpPr>
        <p:spPr>
          <a:xfrm>
            <a:off x="2087724" y="4325818"/>
            <a:ext cx="5436604" cy="2304256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z-Cyrl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uz-Cyrl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z-Cyrl-UZ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 action="ppaction://hlinkfile"/>
              </a:rPr>
              <a:t>10</a:t>
            </a:r>
            <a:r>
              <a:rPr 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 action="ppaction://hlinkfile"/>
              </a:rPr>
              <a:t>-11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 action="ppaction://hlinkfile"/>
              </a:rPr>
              <a:t>sinflar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kasb-hunar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ta’limining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umumta’lim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talablari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08"/>
          <a:stretch/>
        </p:blipFill>
        <p:spPr>
          <a:xfrm>
            <a:off x="3588049" y="2852936"/>
            <a:ext cx="1902056" cy="16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1705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214290"/>
            <a:ext cx="798081" cy="77392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346714" y="1199650"/>
            <a:ext cx="818968" cy="30765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b="1" dirty="0">
                <a:solidFill>
                  <a:srgbClr val="FFC000"/>
                </a:solidFill>
                <a:latin typeface="Arial Narrow" panose="020B0606020202030204" pitchFamily="34" charset="0"/>
              </a:rPr>
              <a:t>2010</a:t>
            </a:r>
            <a:endParaRPr lang="ru-RU" sz="2400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0733" y="387144"/>
            <a:ext cx="2928958" cy="42821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Davlat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ta’lim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standarti</a:t>
            </a:r>
            <a:endParaRPr lang="ru-RU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5682" y="1354789"/>
            <a:ext cx="3024452" cy="186410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Tilni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o‘qitishning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maqsad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va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vazifalari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Tarbiyaviy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maqsad</a:t>
            </a:r>
            <a:endParaRPr lang="uz-Cyrl-UZ" b="1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Ta’limiy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maqsad</a:t>
            </a:r>
            <a:endParaRPr lang="ru-RU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Amaliy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maqsad</a:t>
            </a:r>
            <a:endParaRPr lang="ru-RU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Rivojlantiruvchi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maqsad</a:t>
            </a:r>
            <a:endParaRPr lang="ru-RU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00407" y="3140968"/>
            <a:ext cx="3000396" cy="55849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Til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bo‘yicha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bilim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,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malaka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va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ko‘nikmaning</a:t>
            </a:r>
            <a:r>
              <a:rPr lang="uz-Cyrl-UZ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shakllanishi</a:t>
            </a:r>
            <a:r>
              <a:rPr lang="uz-Cyrl-UZ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endParaRPr lang="ru-RU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38044" y="4005064"/>
            <a:ext cx="4022913" cy="8632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Birinchi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bosqich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z-Cyrl-UZ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5-6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sinflar</a:t>
            </a:r>
            <a:endParaRPr lang="uz-Cyrl-UZ" b="1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Ikkinchi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bosqich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z-Cyrl-UZ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7-9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sinflar</a:t>
            </a:r>
            <a:endParaRPr lang="uz-Cyrl-UZ" b="1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325" y="241247"/>
            <a:ext cx="818968" cy="794599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5724128" y="387143"/>
            <a:ext cx="2646224" cy="42821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Davlat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ta’lim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standarti</a:t>
            </a:r>
            <a:endParaRPr lang="ru-RU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60109" y="1462397"/>
            <a:ext cx="3500462" cy="204871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O‘quv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fanining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maqsad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vazifalari</a:t>
            </a:r>
            <a:r>
              <a:rPr lang="uz-Cyrl-UZ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:</a:t>
            </a:r>
          </a:p>
          <a:p>
            <a:pPr algn="r"/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                 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Lingvistik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kompetensiya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               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Sotsiolingvistik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kompetensiya</a:t>
            </a:r>
            <a:endParaRPr lang="uz-Cyrl-UZ" b="1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algn="r"/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           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Pragmatik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kompetensiya</a:t>
            </a:r>
            <a:endParaRPr lang="ru-RU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algn="ctr"/>
            <a:endParaRPr lang="ru-RU" sz="1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118213" y="3781318"/>
            <a:ext cx="3665479" cy="183727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004A82"/>
              </a:solidFill>
              <a:latin typeface="Arial Narrow" panose="020B0606020202030204" pitchFamily="34" charset="0"/>
            </a:endParaRPr>
          </a:p>
          <a:p>
            <a:pPr algn="r"/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Chet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tilni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amaliy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o‘rganishga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qo‘yiladigan</a:t>
            </a:r>
            <a:r>
              <a:rPr lang="uz-Cyrl-UZ" b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talablar</a:t>
            </a:r>
            <a:endParaRPr lang="uz-Cyrl-UZ" b="1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algn="r"/>
            <a:r>
              <a:rPr lang="en-US" b="1" i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Birinchi</a:t>
            </a:r>
            <a:r>
              <a:rPr lang="en-US" b="1" i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i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bosqich</a:t>
            </a:r>
            <a:r>
              <a:rPr lang="uz-Cyrl-UZ" b="1" i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(A1, A1+</a:t>
            </a:r>
            <a:r>
              <a:rPr lang="uz-Cyrl-UZ" i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en-US" i="1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algn="r"/>
            <a:r>
              <a:rPr lang="en-US" b="1" i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Ikkinchi</a:t>
            </a:r>
            <a:r>
              <a:rPr lang="en-US" b="1" i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b="1" i="1" dirty="0" err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bosqich</a:t>
            </a:r>
            <a:r>
              <a:rPr lang="en-US" b="1" i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(</a:t>
            </a:r>
            <a:r>
              <a:rPr lang="uz-Cyrl-UZ" b="1" i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A2, A2+)</a:t>
            </a:r>
            <a:r>
              <a:rPr lang="en-US" b="1" i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i="1" dirty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uz-Cyrl-UZ" i="1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algn="ctr"/>
            <a:endParaRPr lang="ru-RU" dirty="0">
              <a:latin typeface="Arial Narrow" panose="020B060602020203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465443" y="1111998"/>
            <a:ext cx="744850" cy="30765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b="1" dirty="0">
                <a:solidFill>
                  <a:srgbClr val="FFC000"/>
                </a:solidFill>
                <a:latin typeface="Arial Narrow" panose="020B0606020202030204" pitchFamily="34" charset="0"/>
              </a:rPr>
              <a:t>2013</a:t>
            </a:r>
            <a:endParaRPr lang="ru-RU" sz="2400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2325"/>
            <a:ext cx="2071670" cy="43682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813" y="6461443"/>
            <a:ext cx="2725205" cy="407703"/>
          </a:xfrm>
          <a:prstGeom prst="rect">
            <a:avLst/>
          </a:prstGeom>
        </p:spPr>
      </p:pic>
      <p:pic>
        <p:nvPicPr>
          <p:cNvPr id="25" name="Picture 10" descr="ÐÐ°ÑÑÐ¸Ð½ÐºÐ¸ Ð¿Ð¾ Ð·Ð°Ð¿ÑÐ¾ÑÑ flag of germa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6461443"/>
            <a:ext cx="2234936" cy="40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953" y="6461442"/>
            <a:ext cx="2216824" cy="40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039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1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3B4B860-BDC6-4041-9CBF-6678AA0408EB}" type="slidenum">
              <a:rPr lang="ru-RU"/>
              <a:pPr>
                <a:defRPr/>
              </a:pPr>
              <a:t>7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372383"/>
              </p:ext>
            </p:extLst>
          </p:nvPr>
        </p:nvGraphicFramePr>
        <p:xfrm>
          <a:off x="0" y="620688"/>
          <a:ext cx="9001156" cy="5678181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8132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514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975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9751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9751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9751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7220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7220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7220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46898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715862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666938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215859">
                <a:tc>
                  <a:txBody>
                    <a:bodyPr/>
                    <a:lstStyle/>
                    <a:p>
                      <a:pPr marL="144145" algn="ctr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kumimoji="0" lang="uz-Cyrl-UZ" sz="1900" b="1" kern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44145" algn="ctr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kumimoji="0" lang="uz-Cyrl-UZ" sz="1900" b="1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Sinflar</a:t>
                      </a:r>
                      <a:endParaRPr kumimoji="0" lang="ru-RU" sz="1900" b="1" kern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VIII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IX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XI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98526"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Leksik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159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birliklar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51121"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Aktiv (A1, A2</a:t>
                      </a:r>
                      <a:r>
                        <a:rPr lang="en-US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B1</a:t>
                      </a: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51121"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Aktiv (A1+, A2+</a:t>
                      </a: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,B1+</a:t>
                      </a: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89760"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Passiv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89760"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Potensial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41972"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Jami (A1, A2</a:t>
                      </a:r>
                      <a:r>
                        <a:rPr lang="en-US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B1</a:t>
                      </a: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751121"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Jami (A1+, A2+</a:t>
                      </a: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B1+</a:t>
                      </a: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650</a:t>
                      </a:r>
                      <a:endParaRPr lang="ru-RU" sz="1900" b="1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1950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9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2100</a:t>
                      </a:r>
                      <a:endParaRPr lang="ru-RU" sz="1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786" marR="6278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357159" y="188640"/>
            <a:ext cx="8475663" cy="830997"/>
          </a:xfrm>
          <a:prstGeom prst="rect">
            <a:avLst/>
          </a:prstGeom>
          <a:ln w="571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eaLnBrk="0" hangingPunct="0">
              <a:defRPr/>
            </a:pP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tillardan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egallashi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>
              <a:defRPr/>
            </a:pPr>
            <a:r>
              <a:rPr lang="en-US" sz="24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leksik</a:t>
            </a:r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birliklar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endParaRPr lang="uz-Cyrl-UZ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0275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1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E1B749-428B-4167-B37A-C6C539A6A8F0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14243" y="181337"/>
            <a:ext cx="80035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2019-2020</a:t>
            </a:r>
            <a:r>
              <a:rPr lang="uz-Cyrl-UZ" sz="2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yili</a:t>
            </a:r>
            <a:r>
              <a:rPr lang="en-US" sz="2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b="1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US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en-US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b="1" dirty="0" smtClean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US" sz="28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endParaRPr lang="ru-RU" sz="2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43" y="1592511"/>
            <a:ext cx="1994836" cy="25197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59" y="3125479"/>
            <a:ext cx="1512168" cy="2132856"/>
          </a:xfrm>
          <a:prstGeom prst="rect">
            <a:avLst/>
          </a:prstGeom>
        </p:spPr>
      </p:pic>
      <p:pic>
        <p:nvPicPr>
          <p:cNvPr id="4" name="Рисунок 3">
            <a:hlinkClick r:id="rId6" action="ppaction://hlinkfil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42" y="1592511"/>
            <a:ext cx="1945114" cy="2519711"/>
          </a:xfrm>
          <a:prstGeom prst="rect">
            <a:avLst/>
          </a:prstGeom>
        </p:spPr>
      </p:pic>
      <p:pic>
        <p:nvPicPr>
          <p:cNvPr id="5" name="Рисунок 4">
            <a:hlinkClick r:id="rId8" action="ppaction://hlinkfile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682" y="3148137"/>
            <a:ext cx="1422797" cy="2133363"/>
          </a:xfrm>
          <a:prstGeom prst="rect">
            <a:avLst/>
          </a:prstGeom>
        </p:spPr>
      </p:pic>
      <p:pic>
        <p:nvPicPr>
          <p:cNvPr id="6" name="Рисунок 5">
            <a:hlinkClick r:id="rId10" action="ppaction://hlinkfile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663" y="4941168"/>
            <a:ext cx="1116121" cy="104133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131" y="4857760"/>
            <a:ext cx="1267998" cy="112474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" descr="C:\Documents and Settings\User\Рабочий стол\20190712_131619.jpg">
            <a:hlinkClick r:id="rId13" action="ppaction://hlinkfile"/>
          </p:cNvPr>
          <p:cNvPicPr>
            <a:picLocks noChangeAspect="1" noChangeArrowheads="1"/>
          </p:cNvPicPr>
          <p:nvPr/>
        </p:nvPicPr>
        <p:blipFill>
          <a:blip r:embed="rId14" cstate="print">
            <a:lum bright="11000" contrast="5000"/>
          </a:blip>
          <a:srcRect/>
          <a:stretch>
            <a:fillRect/>
          </a:stretch>
        </p:blipFill>
        <p:spPr bwMode="auto">
          <a:xfrm>
            <a:off x="6357968" y="1592512"/>
            <a:ext cx="1958448" cy="2381243"/>
          </a:xfrm>
          <a:prstGeom prst="rect">
            <a:avLst/>
          </a:prstGeom>
          <a:noFill/>
        </p:spPr>
      </p:pic>
      <p:pic>
        <p:nvPicPr>
          <p:cNvPr id="11" name="Picture 1" descr="C:\Documents and Settings\User\Рабочий стол\20190712_131619.jpg"/>
          <p:cNvPicPr>
            <a:picLocks noChangeAspect="1" noChangeArrowheads="1"/>
          </p:cNvPicPr>
          <p:nvPr/>
        </p:nvPicPr>
        <p:blipFill>
          <a:blip r:embed="rId14" cstate="print">
            <a:lum bright="11000" contrast="5000"/>
          </a:blip>
          <a:srcRect/>
          <a:stretch>
            <a:fillRect/>
          </a:stretch>
        </p:blipFill>
        <p:spPr bwMode="auto">
          <a:xfrm>
            <a:off x="6357968" y="3148138"/>
            <a:ext cx="1382384" cy="2110197"/>
          </a:xfrm>
          <a:prstGeom prst="rect">
            <a:avLst/>
          </a:prstGeom>
          <a:noFill/>
        </p:spPr>
      </p:pic>
      <p:pic>
        <p:nvPicPr>
          <p:cNvPr id="12" name="Picture 1" descr="C:\Documents and Settings\User\Рабочий стол\20190712_131619.jpg"/>
          <p:cNvPicPr>
            <a:picLocks noChangeAspect="1" noChangeArrowheads="1"/>
          </p:cNvPicPr>
          <p:nvPr/>
        </p:nvPicPr>
        <p:blipFill rotWithShape="1">
          <a:blip r:embed="rId14" cstate="print">
            <a:lum bright="11000" contrast="5000"/>
          </a:blip>
          <a:srcRect l="-359" t="-6421" r="359" b="43594"/>
          <a:stretch/>
        </p:blipFill>
        <p:spPr bwMode="auto">
          <a:xfrm>
            <a:off x="7337192" y="4857759"/>
            <a:ext cx="1195249" cy="111843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340037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2391" y="3717032"/>
            <a:ext cx="6984776" cy="237626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 YILDA QAYTA NASHR ETILGAN </a:t>
            </a:r>
          </a:p>
          <a:p>
            <a:pPr algn="ctr"/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7-SINF  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DARSLIKLARIDAGI AYRIM O‘ZGARISHLAR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utoShape 2" descr="ÐÐ°ÑÑÐ¸Ð½ÐºÐ¸ Ð¿Ð¾ Ð·Ð°Ð¿ÑÐ¾ÑÑ changing in education system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4" name="Picture 6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4"/>
          <a:stretch/>
        </p:blipFill>
        <p:spPr bwMode="auto">
          <a:xfrm>
            <a:off x="2499257" y="1268760"/>
            <a:ext cx="4104455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036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001287" y="178883"/>
            <a:ext cx="5029326" cy="914567"/>
          </a:xfrm>
        </p:spPr>
        <p:txBody>
          <a:bodyPr/>
          <a:lstStyle/>
          <a:p>
            <a:pPr algn="l" eaLnBrk="1" hangingPunct="1"/>
            <a:r>
              <a:rPr lang="en-US" altLang="ru-RU" sz="1400" b="1">
                <a:solidFill>
                  <a:schemeClr val="bg2"/>
                </a:solidFill>
                <a:latin typeface="Calibri" pitchFamily="34" charset="0"/>
              </a:rPr>
              <a:t>RESPUBLIKA TA’LIM MARKAZI</a:t>
            </a:r>
            <a:br>
              <a:rPr lang="en-US" altLang="ru-RU" sz="1400" b="1">
                <a:solidFill>
                  <a:schemeClr val="bg2"/>
                </a:solidFill>
                <a:latin typeface="Calibri" pitchFamily="34" charset="0"/>
              </a:rPr>
            </a:br>
            <a:r>
              <a:rPr lang="en-US" altLang="ru-RU" sz="1400" b="1">
                <a:solidFill>
                  <a:schemeClr val="bg2"/>
                </a:solidFill>
                <a:latin typeface="Calibri" pitchFamily="34" charset="0"/>
              </a:rPr>
              <a:t>CHET TILI BO’LIMI</a:t>
            </a:r>
            <a:endParaRPr lang="ru-RU" altLang="ru-RU" sz="1400" b="1">
              <a:latin typeface="Calibri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00" y="116632"/>
            <a:ext cx="9039870" cy="361076"/>
          </a:xfrm>
        </p:spPr>
        <p:txBody>
          <a:bodyPr>
            <a:normAutofit fontScale="85000" lnSpcReduction="20000"/>
          </a:bodyPr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ru-RU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INGLIZ TILI </a:t>
            </a:r>
            <a:r>
              <a:rPr lang="en-US" altLang="ru-RU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DARSLIGIDAGI O‘ZGARISHLAR</a:t>
            </a:r>
          </a:p>
        </p:txBody>
      </p:sp>
      <p:cxnSp>
        <p:nvCxnSpPr>
          <p:cNvPr id="9220" name="AutoShape 7"/>
          <p:cNvCxnSpPr>
            <a:cxnSpLocks noChangeShapeType="1"/>
          </p:cNvCxnSpPr>
          <p:nvPr/>
        </p:nvCxnSpPr>
        <p:spPr bwMode="auto">
          <a:xfrm>
            <a:off x="4117193" y="1048101"/>
            <a:ext cx="4767277" cy="17637"/>
          </a:xfrm>
          <a:prstGeom prst="straightConnector1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1" name="Rectangle 11"/>
          <p:cNvSpPr>
            <a:spLocks noChangeArrowheads="1"/>
          </p:cNvSpPr>
          <p:nvPr/>
        </p:nvSpPr>
        <p:spPr bwMode="auto">
          <a:xfrm>
            <a:off x="3436874" y="2521992"/>
            <a:ext cx="5331690" cy="3401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6" tIns="45713" rIns="91426" bIns="45713" anchor="ctr"/>
          <a:lstStyle>
            <a:lvl1pPr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n-US" altLang="ru-RU" sz="2200">
              <a:solidFill>
                <a:schemeClr val="tx2"/>
              </a:solidFill>
            </a:endParaRPr>
          </a:p>
        </p:txBody>
      </p:sp>
      <p:pic>
        <p:nvPicPr>
          <p:cNvPr id="9222" name="Picture 14" descr="ТПУ_Презентация_квадрат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6342"/>
            <a:ext cx="4001287" cy="8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Прямоугольник 18"/>
          <p:cNvSpPr>
            <a:spLocks noChangeArrowheads="1"/>
          </p:cNvSpPr>
          <p:nvPr/>
        </p:nvSpPr>
        <p:spPr bwMode="auto">
          <a:xfrm>
            <a:off x="4003809" y="6263405"/>
            <a:ext cx="1652429" cy="31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24" tIns="72562" rIns="145124" bIns="72562">
            <a:spAutoFit/>
          </a:bodyPr>
          <a:lstStyle>
            <a:lvl1pPr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ru-RU">
                <a:solidFill>
                  <a:schemeClr val="bg2"/>
                </a:solidFill>
              </a:rPr>
              <a:t>elektron resurs:rtm.uz</a:t>
            </a:r>
          </a:p>
        </p:txBody>
      </p:sp>
      <p:pic>
        <p:nvPicPr>
          <p:cNvPr id="9225" name="Рисунок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2" t="9402" r="13576" b="14529"/>
          <a:stretch>
            <a:fillRect/>
          </a:stretch>
        </p:blipFill>
        <p:spPr bwMode="auto">
          <a:xfrm>
            <a:off x="5242520" y="476674"/>
            <a:ext cx="3880422" cy="209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7708"/>
            <a:ext cx="3952279" cy="209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2" t="2849" r="19508" b="20512"/>
          <a:stretch>
            <a:fillRect/>
          </a:stretch>
        </p:blipFill>
        <p:spPr bwMode="auto">
          <a:xfrm>
            <a:off x="5226062" y="2574538"/>
            <a:ext cx="3881708" cy="2006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3" y="2575572"/>
            <a:ext cx="3952279" cy="200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995" y="4563494"/>
            <a:ext cx="3863775" cy="2235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9865" y="4622410"/>
            <a:ext cx="3970488" cy="2235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Скругленная соединительная линия 10"/>
          <p:cNvCxnSpPr/>
          <p:nvPr/>
        </p:nvCxnSpPr>
        <p:spPr>
          <a:xfrm>
            <a:off x="3976782" y="1143251"/>
            <a:ext cx="1249280" cy="1008114"/>
          </a:xfrm>
          <a:prstGeom prst="curvedConnector3">
            <a:avLst/>
          </a:prstGeom>
          <a:ln w="38100">
            <a:solidFill>
              <a:schemeClr val="accent4">
                <a:lumMod val="50000"/>
              </a:schemeClr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кругленная соединительная линия 29"/>
          <p:cNvCxnSpPr/>
          <p:nvPr/>
        </p:nvCxnSpPr>
        <p:spPr>
          <a:xfrm>
            <a:off x="3952279" y="3073776"/>
            <a:ext cx="1249280" cy="1008114"/>
          </a:xfrm>
          <a:prstGeom prst="curvedConnector3">
            <a:avLst/>
          </a:prstGeom>
          <a:ln w="38100">
            <a:solidFill>
              <a:schemeClr val="accent4">
                <a:lumMod val="50000"/>
              </a:schemeClr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кругленная соединительная линия 30"/>
          <p:cNvCxnSpPr/>
          <p:nvPr/>
        </p:nvCxnSpPr>
        <p:spPr>
          <a:xfrm>
            <a:off x="3983734" y="5190610"/>
            <a:ext cx="1249280" cy="1008114"/>
          </a:xfrm>
          <a:prstGeom prst="curvedConnector3">
            <a:avLst/>
          </a:prstGeom>
          <a:ln w="38100">
            <a:solidFill>
              <a:schemeClr val="accent4">
                <a:lumMod val="50000"/>
              </a:schemeClr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64785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5436" y="188640"/>
            <a:ext cx="8768564" cy="432048"/>
          </a:xfrm>
        </p:spPr>
        <p:txBody>
          <a:bodyPr>
            <a:normAutofit/>
          </a:bodyPr>
          <a:lstStyle/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en-US" altLang="ru-RU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DARSLIKKA KIRITILGAN YANGILIKLAR</a:t>
            </a:r>
          </a:p>
        </p:txBody>
      </p:sp>
      <p:cxnSp>
        <p:nvCxnSpPr>
          <p:cNvPr id="12292" name="AutoShape 7"/>
          <p:cNvCxnSpPr>
            <a:cxnSpLocks noChangeShapeType="1"/>
          </p:cNvCxnSpPr>
          <p:nvPr/>
        </p:nvCxnSpPr>
        <p:spPr bwMode="auto">
          <a:xfrm>
            <a:off x="4114674" y="1143841"/>
            <a:ext cx="4767277" cy="17637"/>
          </a:xfrm>
          <a:prstGeom prst="straightConnector1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3" name="Rectangle 11"/>
          <p:cNvSpPr>
            <a:spLocks noChangeArrowheads="1"/>
          </p:cNvSpPr>
          <p:nvPr/>
        </p:nvSpPr>
        <p:spPr bwMode="auto">
          <a:xfrm>
            <a:off x="3436874" y="2521992"/>
            <a:ext cx="5331690" cy="3401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6" tIns="45713" rIns="91426" bIns="45713" anchor="ctr"/>
          <a:lstStyle>
            <a:lvl1pPr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n-US" altLang="ru-RU" sz="2200">
              <a:solidFill>
                <a:schemeClr val="tx2"/>
              </a:solidFill>
            </a:endParaRPr>
          </a:p>
        </p:txBody>
      </p:sp>
      <p:pic>
        <p:nvPicPr>
          <p:cNvPr id="12294" name="Picture 14" descr="ТПУ_Презентация_квадрат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6342"/>
            <a:ext cx="4001287" cy="8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Прямоугольник 18"/>
          <p:cNvSpPr>
            <a:spLocks noChangeArrowheads="1"/>
          </p:cNvSpPr>
          <p:nvPr/>
        </p:nvSpPr>
        <p:spPr bwMode="auto">
          <a:xfrm>
            <a:off x="4003809" y="6263405"/>
            <a:ext cx="1652429" cy="31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45124" tIns="72562" rIns="145124" bIns="72562">
            <a:spAutoFit/>
          </a:bodyPr>
          <a:lstStyle>
            <a:lvl1pPr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ru-RU">
                <a:solidFill>
                  <a:schemeClr val="bg2"/>
                </a:solidFill>
              </a:rPr>
              <a:t>elektron resurs:rtm.uz</a:t>
            </a:r>
          </a:p>
        </p:txBody>
      </p:sp>
      <p:sp>
        <p:nvSpPr>
          <p:cNvPr id="12297" name="TextBox 25"/>
          <p:cNvSpPr txBox="1">
            <a:spLocks noChangeArrowheads="1"/>
          </p:cNvSpPr>
          <p:nvPr/>
        </p:nvSpPr>
        <p:spPr bwMode="auto">
          <a:xfrm>
            <a:off x="3147934" y="1364961"/>
            <a:ext cx="5734017" cy="125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5124" tIns="72562" rIns="145124" bIns="72562">
            <a:spAutoFit/>
          </a:bodyPr>
          <a:lstStyle>
            <a:lvl1pPr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Darslikning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har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bir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bo‘limida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o‘quvchilar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egallashi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lozim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malakalar</a:t>
            </a:r>
            <a:r>
              <a:rPr lang="en-US" altLang="ru-RU" sz="2400" b="1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belgilab</a:t>
            </a:r>
            <a:r>
              <a:rPr lang="en-US" altLang="ru-RU" sz="2400" b="1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berilgan</a:t>
            </a:r>
            <a:endParaRPr lang="ru-RU" altLang="ru-RU" sz="2400" b="1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2298" name="Рисунок 1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4" t="7555" r="25455" b="41581"/>
          <a:stretch/>
        </p:blipFill>
        <p:spPr bwMode="auto">
          <a:xfrm>
            <a:off x="179512" y="620688"/>
            <a:ext cx="2968422" cy="2580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3"/>
          <a:stretch/>
        </p:blipFill>
        <p:spPr bwMode="auto">
          <a:xfrm>
            <a:off x="252620" y="3292494"/>
            <a:ext cx="2908647" cy="2970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56762" y="4084821"/>
            <a:ext cx="59872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O‘quvchilarda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ko‘nikmasini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maqsadida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“HOME READING” </a:t>
            </a:r>
            <a:endParaRPr lang="en-US" altLang="ru-RU" sz="2400" b="1" dirty="0" smtClean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sahifasida</a:t>
            </a:r>
            <a:r>
              <a:rPr lang="en-US" altLang="ru-RU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matnlar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endParaRPr lang="ru-RU" alt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8492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368279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altLang="ru-RU" sz="25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7-SINF </a:t>
            </a:r>
            <a:r>
              <a:rPr lang="en-US" altLang="ru-RU" sz="25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FRANSUZ TILI</a:t>
            </a:r>
            <a:r>
              <a:rPr lang="en-US" altLang="ru-RU" sz="25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5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DARSLIGIDAGI O‘ZGARISHLAR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959" y="801068"/>
            <a:ext cx="1267581" cy="833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922" y="801068"/>
            <a:ext cx="1264291" cy="833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4932043" y="1643050"/>
            <a:ext cx="3711924" cy="10001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2433" y="1643050"/>
            <a:ext cx="3816424" cy="9192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chop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4" descr="ÐÐ°ÑÑÐ¸Ð½ÐºÐ¸ Ð¿Ð¾ Ð·Ð°Ð¿ÑÐ¾ÑÑ ÑÑÑÐµÐ»ÐºÐ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787" y="3714753"/>
            <a:ext cx="857256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0" y="2955533"/>
            <a:ext cx="4074787" cy="230425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z-Cyrl-UZ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Unite IV. Les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jeunes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la mode</a:t>
            </a:r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Lecon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9. Je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voudrais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acheter</a:t>
            </a:r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Lecon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10. Au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carnaval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IV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26827" y="2536026"/>
            <a:ext cx="3816323" cy="235745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uz-Cyrl-UZ" sz="2000" dirty="0"/>
          </a:p>
          <a:p>
            <a:pPr algn="just"/>
            <a:endParaRPr lang="en-US" sz="2000" dirty="0"/>
          </a:p>
          <a:p>
            <a:pPr algn="just"/>
            <a:endParaRPr lang="en-US" sz="2000" b="1" i="1" dirty="0"/>
          </a:p>
          <a:p>
            <a:pPr algn="just"/>
            <a:endParaRPr lang="uz-Cyrl-UZ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z-Cyrl-UZ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z-Cyrl-UZ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z-Cyrl-UZ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Unite IV. A la mode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pas a la mode</a:t>
            </a:r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Lecon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9. Je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voudrais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acheter</a:t>
            </a:r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Lecon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10. Au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carnaval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S’entrener</a:t>
            </a:r>
            <a:endParaRPr lang="uz-Cyrl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 IV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54833" y="1795450"/>
            <a:ext cx="3816424" cy="9192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chop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3615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654031"/>
          </a:xfrm>
        </p:spPr>
        <p:txBody>
          <a:bodyPr>
            <a:normAutofit/>
          </a:bodyPr>
          <a:lstStyle/>
          <a:p>
            <a:r>
              <a:rPr lang="en-US" altLang="ru-RU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DARSLIKKA KIRITILGAN YANGILIKLAR</a:t>
            </a:r>
            <a:endParaRPr lang="ru-RU" sz="24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1"/>
            <a:ext cx="8229600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Oldingi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nashrdagi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2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”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mavzulari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olib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tashlanib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har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bo‘lim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so‘ngiga</a:t>
            </a:r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2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S’entrener</a:t>
            </a:r>
            <a:r>
              <a:rPr lang="en-US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”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“Evaluation”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mavzulari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kiritilgan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Documents and Settings\User\Рабочий стол\photo_2019-07-16_17-38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2000240"/>
            <a:ext cx="3357586" cy="4286280"/>
          </a:xfrm>
          <a:prstGeom prst="rect">
            <a:avLst/>
          </a:prstGeom>
          <a:noFill/>
        </p:spPr>
      </p:pic>
      <p:pic>
        <p:nvPicPr>
          <p:cNvPr id="3075" name="Picture 3" descr="C:\Documents and Settings\User\Рабочий стол\photo_2019-07-16_17-38-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071678"/>
            <a:ext cx="3431115" cy="42148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828330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07504" y="0"/>
            <a:ext cx="9036496" cy="13407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altLang="ru-RU" sz="2000" b="1" i="1" u="none" strike="noStrike" kern="1200" cap="none" spc="0" normalizeH="0" baseline="0" noProof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Qayta</a:t>
            </a:r>
            <a:r>
              <a:rPr kumimoji="0" lang="en-US" altLang="ru-RU" sz="2000" b="1" i="1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en-US" altLang="ru-RU" sz="2000" b="1" i="1" u="none" strike="noStrike" kern="1200" cap="none" spc="0" normalizeH="0" baseline="0" noProof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nashr</a:t>
            </a:r>
            <a:r>
              <a:rPr kumimoji="0" lang="en-US" altLang="ru-RU" sz="2000" b="1" i="1" u="none" strike="noStrike" kern="1200" cap="none" spc="0" normalizeH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en-US" altLang="ru-RU" sz="2000" b="1" i="1" u="none" strike="noStrike" kern="1200" cap="none" spc="0" normalizeH="0" noProof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etilgan</a:t>
            </a:r>
            <a:r>
              <a:rPr kumimoji="0" lang="en-US" altLang="ru-RU" sz="2000" b="1" i="1" u="none" strike="noStrike" kern="1200" cap="none" spc="0" normalizeH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en-US" altLang="ru-RU" sz="2000" b="1" i="1" u="none" strike="noStrike" kern="1200" cap="none" spc="0" normalizeH="0" noProof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darslikdagi</a:t>
            </a:r>
            <a:r>
              <a:rPr kumimoji="0" lang="en-US" altLang="ru-RU" sz="2000" b="1" i="1" u="none" strike="noStrike" kern="1200" cap="none" spc="0" normalizeH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har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mavzu</a:t>
            </a:r>
            <a:r>
              <a:rPr lang="uz-Cyrl-UZ" sz="2000" b="1" i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mazmuniga</a:t>
            </a:r>
            <a:r>
              <a:rPr lang="en-US" sz="2000" b="1" i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o‘zgartirishlar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kiritilgan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bo’lib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o‘quvchilarda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tinglab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tushunish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o‘qib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tushunish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yozish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gapirish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ko‘nikmalarini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rivojlantiruvchi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test,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mashq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krossvord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boshqotirmalar</a:t>
            </a:r>
            <a:r>
              <a:rPr lang="en-US" sz="2000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kiritildi</a:t>
            </a:r>
            <a:r>
              <a:rPr lang="en-US" b="1" i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kumimoji="0" lang="en-US" altLang="ru-RU" b="1" i="1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70" y="1340768"/>
            <a:ext cx="4393446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588" y="1340769"/>
            <a:ext cx="4486200" cy="551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0023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41132" y="216024"/>
            <a:ext cx="4392488" cy="432048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O‘QITISH 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METODIKASI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utoShape 2" descr="ÐÐ°ÑÑÐ¸Ð½ÐºÐ¸ Ð¿Ð¾ Ð·Ð°Ð¿ÑÐ¾ÑÑ CLIL INNOVATIVE METHODOLOGY IN TEACHING FOREIGN LANGU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Monitoring-4\Desktop\logo\clil_word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267" y="1052736"/>
            <a:ext cx="6031729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97961" y="4728386"/>
            <a:ext cx="4885656" cy="72008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NIMA?</a:t>
            </a:r>
            <a:endParaRPr lang="ru-RU" sz="66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959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6080" y="228597"/>
            <a:ext cx="4446399" cy="107544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CLIL</a:t>
            </a:r>
            <a:r>
              <a:rPr lang="ru-RU" altLang="ru-RU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mazmunni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tillar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innovatsion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endParaRPr lang="ru-RU" altLang="ru-RU" sz="24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>
            <a:hlinkClick r:id="rId2" action="ppaction://hlinkfile"/>
          </p:cNvPr>
          <p:cNvSpPr/>
          <p:nvPr/>
        </p:nvSpPr>
        <p:spPr>
          <a:xfrm>
            <a:off x="65" y="4941170"/>
            <a:ext cx="6804183" cy="181604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STEAM/</a:t>
            </a:r>
            <a:r>
              <a:rPr lang="ru-RU" alt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STEM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tabiiy</a:t>
            </a:r>
            <a:r>
              <a:rPr lang="en-US" altLang="ru-RU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muhandislik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san’at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fanlari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integratsiyasi</a:t>
            </a:r>
            <a:endParaRPr lang="ru-RU" alt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7407" y="1304046"/>
            <a:ext cx="6676147" cy="1655702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altLang="ru-RU" sz="2000" dirty="0">
              <a:solidFill>
                <a:srgbClr val="2222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sohada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STEAM/</a:t>
            </a:r>
            <a:r>
              <a:rPr lang="ru-RU" alt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STEM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fanlari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mutaxassislar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ehtiyoj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vujudga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kelmoqda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382400" y="2780928"/>
            <a:ext cx="6671011" cy="201622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mazmunni</a:t>
            </a:r>
            <a:r>
              <a:rPr lang="ru-RU" altLang="ru-RU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tilni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teng</a:t>
            </a:r>
            <a:r>
              <a:rPr lang="en-US" altLang="ru-RU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o'rgatish</a:t>
            </a:r>
            <a:r>
              <a:rPr lang="ru-RU" altLang="ru-RU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CLIL</a:t>
            </a:r>
            <a:r>
              <a:rPr lang="ru-RU" altLang="ru-RU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innovatsion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o'qitish</a:t>
            </a:r>
            <a:r>
              <a:rPr lang="ru-RU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metodidan</a:t>
            </a:r>
            <a:r>
              <a:rPr lang="en-US" altLang="ru-RU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C:\Users\Monitoring-4\Desktop\logo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0100"/>
            <a:ext cx="2592288" cy="139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onitoring-4\Desktop\logo\Без названия (6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740" y="1304046"/>
            <a:ext cx="2485260" cy="160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onitoring-4\Desktop\logo\Без названия (28)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9"/>
          <a:stretch/>
        </p:blipFill>
        <p:spPr bwMode="auto">
          <a:xfrm>
            <a:off x="6738718" y="5007821"/>
            <a:ext cx="2345565" cy="167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onitoring-4\Desktop\logo\LHd6urRU_400x400.jpg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65" y="3044986"/>
            <a:ext cx="2067635" cy="160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2242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1"/>
            <a:ext cx="8964488" cy="71954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32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CLIL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Language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Integrated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14307" y="500892"/>
            <a:ext cx="71287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integratsiyalashgan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53257187"/>
              </p:ext>
            </p:extLst>
          </p:nvPr>
        </p:nvGraphicFramePr>
        <p:xfrm>
          <a:off x="110810" y="1161210"/>
          <a:ext cx="8820472" cy="5696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788732" y="2053106"/>
            <a:ext cx="1872208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Tasviriy</a:t>
            </a: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san’at</a:t>
            </a:r>
            <a:endParaRPr lang="ru-RU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78838" y="914123"/>
            <a:ext cx="1188132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Kimyo</a:t>
            </a:r>
            <a:endParaRPr lang="ru-RU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640684" y="3605410"/>
            <a:ext cx="104658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Fizika</a:t>
            </a:r>
            <a:endParaRPr lang="ru-RU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14307" y="2080726"/>
            <a:ext cx="1502054" cy="3324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Biologiya</a:t>
            </a:r>
            <a:endParaRPr lang="ru-RU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2040" y="3598940"/>
            <a:ext cx="1440160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endParaRPr lang="ru-RU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8940" y="5158288"/>
            <a:ext cx="1394730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Geografiya</a:t>
            </a:r>
            <a:endParaRPr lang="ru-RU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197824" y="4951392"/>
            <a:ext cx="1946176" cy="566936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huquq</a:t>
            </a: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asoslari</a:t>
            </a:r>
            <a:endParaRPr lang="ru-RU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935216" y="6273316"/>
            <a:ext cx="2198712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Informatika</a:t>
            </a: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</a:t>
            </a:r>
            <a:endParaRPr lang="ru-RU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47409" y="6273316"/>
            <a:ext cx="966819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</a:t>
            </a:r>
            <a:endParaRPr lang="ru-RU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5533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001290" y="229273"/>
            <a:ext cx="4913419" cy="864179"/>
          </a:xfrm>
        </p:spPr>
        <p:txBody>
          <a:bodyPr/>
          <a:lstStyle/>
          <a:p>
            <a:pPr algn="l" eaLnBrk="1" hangingPunct="1"/>
            <a:r>
              <a:rPr lang="en-US" altLang="ru-RU" sz="1300" b="1">
                <a:solidFill>
                  <a:schemeClr val="bg2"/>
                </a:solidFill>
                <a:latin typeface="Calibri" pitchFamily="34" charset="0"/>
              </a:rPr>
              <a:t>RESPUBLIKA TA’LIM MARKAZI</a:t>
            </a:r>
            <a:br>
              <a:rPr lang="en-US" altLang="ru-RU" sz="1300" b="1">
                <a:solidFill>
                  <a:schemeClr val="bg2"/>
                </a:solidFill>
                <a:latin typeface="Calibri" pitchFamily="34" charset="0"/>
              </a:rPr>
            </a:br>
            <a:r>
              <a:rPr lang="en-US" altLang="ru-RU" sz="1300" b="1">
                <a:solidFill>
                  <a:schemeClr val="bg2"/>
                </a:solidFill>
                <a:latin typeface="Calibri" pitchFamily="34" charset="0"/>
              </a:rPr>
              <a:t>CHET TILI BO’LIMI</a:t>
            </a:r>
            <a:endParaRPr lang="ru-RU" altLang="ru-RU" sz="1300" b="1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55976" y="1526271"/>
            <a:ext cx="3616200" cy="42883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sz="2400" b="1" dirty="0" smtClean="0">
                <a:solidFill>
                  <a:srgbClr val="FFCC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KREATIV   </a:t>
            </a:r>
            <a:r>
              <a:rPr lang="en-US" sz="2400" b="1" dirty="0" smtClean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cxnSp>
        <p:nvCxnSpPr>
          <p:cNvPr id="4101" name="AutoShape 12"/>
          <p:cNvCxnSpPr>
            <a:cxnSpLocks noChangeShapeType="1"/>
          </p:cNvCxnSpPr>
          <p:nvPr/>
        </p:nvCxnSpPr>
        <p:spPr bwMode="auto">
          <a:xfrm>
            <a:off x="4003809" y="1200213"/>
            <a:ext cx="4878143" cy="0"/>
          </a:xfrm>
          <a:prstGeom prst="straightConnector1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02" name="Rectangle 26"/>
          <p:cNvSpPr>
            <a:spLocks noChangeArrowheads="1"/>
          </p:cNvSpPr>
          <p:nvPr/>
        </p:nvSpPr>
        <p:spPr bwMode="auto">
          <a:xfrm>
            <a:off x="1143945" y="1829137"/>
            <a:ext cx="7428082" cy="1420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6" tIns="45713" rIns="91426" bIns="45713" anchor="ctr"/>
          <a:lstStyle>
            <a:lvl1pPr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>
              <a:solidFill>
                <a:schemeClr val="tx2"/>
              </a:solidFill>
            </a:endParaRPr>
          </a:p>
        </p:txBody>
      </p:sp>
      <p:sp>
        <p:nvSpPr>
          <p:cNvPr id="4103" name="Rectangle 27"/>
          <p:cNvSpPr>
            <a:spLocks noChangeArrowheads="1"/>
          </p:cNvSpPr>
          <p:nvPr/>
        </p:nvSpPr>
        <p:spPr bwMode="auto">
          <a:xfrm>
            <a:off x="1143945" y="4157665"/>
            <a:ext cx="7198790" cy="1420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6" tIns="45713" rIns="91426" bIns="45713" anchor="ctr"/>
          <a:lstStyle>
            <a:lvl1pPr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576263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>
              <a:solidFill>
                <a:schemeClr val="tx2"/>
              </a:solidFill>
            </a:endParaRPr>
          </a:p>
        </p:txBody>
      </p:sp>
      <p:pic>
        <p:nvPicPr>
          <p:cNvPr id="4104" name="Picture 30" descr="ТПУ_Презентация_квадра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5996343"/>
            <a:ext cx="4001287" cy="8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AutoShape 33"/>
          <p:cNvSpPr>
            <a:spLocks noChangeAspect="1" noChangeArrowheads="1" noTextEdit="1"/>
          </p:cNvSpPr>
          <p:nvPr/>
        </p:nvSpPr>
        <p:spPr bwMode="auto">
          <a:xfrm>
            <a:off x="100791" y="32755"/>
            <a:ext cx="2917815" cy="134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5124" tIns="72562" rIns="145124" bIns="72562"/>
          <a:lstStyle/>
          <a:p>
            <a:endParaRPr lang="ru-RU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488823" y="1274854"/>
            <a:ext cx="1133866" cy="1700644"/>
          </a:xfrm>
          <a:custGeom>
            <a:avLst/>
            <a:gdLst>
              <a:gd name="T0" fmla="*/ 251 w 252"/>
              <a:gd name="T1" fmla="*/ 132 h 398"/>
              <a:gd name="T2" fmla="*/ 230 w 252"/>
              <a:gd name="T3" fmla="*/ 125 h 398"/>
              <a:gd name="T4" fmla="*/ 163 w 252"/>
              <a:gd name="T5" fmla="*/ 158 h 398"/>
              <a:gd name="T6" fmla="*/ 190 w 252"/>
              <a:gd name="T7" fmla="*/ 215 h 398"/>
              <a:gd name="T8" fmla="*/ 236 w 252"/>
              <a:gd name="T9" fmla="*/ 217 h 398"/>
              <a:gd name="T10" fmla="*/ 251 w 252"/>
              <a:gd name="T11" fmla="*/ 212 h 398"/>
              <a:gd name="T12" fmla="*/ 251 w 252"/>
              <a:gd name="T13" fmla="*/ 302 h 398"/>
              <a:gd name="T14" fmla="*/ 245 w 252"/>
              <a:gd name="T15" fmla="*/ 302 h 398"/>
              <a:gd name="T16" fmla="*/ 149 w 252"/>
              <a:gd name="T17" fmla="*/ 302 h 398"/>
              <a:gd name="T18" fmla="*/ 145 w 252"/>
              <a:gd name="T19" fmla="*/ 308 h 398"/>
              <a:gd name="T20" fmla="*/ 156 w 252"/>
              <a:gd name="T21" fmla="*/ 345 h 398"/>
              <a:gd name="T22" fmla="*/ 132 w 252"/>
              <a:gd name="T23" fmla="*/ 393 h 398"/>
              <a:gd name="T24" fmla="*/ 94 w 252"/>
              <a:gd name="T25" fmla="*/ 379 h 398"/>
              <a:gd name="T26" fmla="*/ 89 w 252"/>
              <a:gd name="T27" fmla="*/ 341 h 398"/>
              <a:gd name="T28" fmla="*/ 100 w 252"/>
              <a:gd name="T29" fmla="*/ 306 h 398"/>
              <a:gd name="T30" fmla="*/ 98 w 252"/>
              <a:gd name="T31" fmla="*/ 302 h 398"/>
              <a:gd name="T32" fmla="*/ 95 w 252"/>
              <a:gd name="T33" fmla="*/ 302 h 398"/>
              <a:gd name="T34" fmla="*/ 18 w 252"/>
              <a:gd name="T35" fmla="*/ 302 h 398"/>
              <a:gd name="T36" fmla="*/ 10 w 252"/>
              <a:gd name="T37" fmla="*/ 297 h 398"/>
              <a:gd name="T38" fmla="*/ 3 w 252"/>
              <a:gd name="T39" fmla="*/ 255 h 398"/>
              <a:gd name="T40" fmla="*/ 2 w 252"/>
              <a:gd name="T41" fmla="*/ 197 h 398"/>
              <a:gd name="T42" fmla="*/ 53 w 252"/>
              <a:gd name="T43" fmla="*/ 70 h 398"/>
              <a:gd name="T44" fmla="*/ 112 w 252"/>
              <a:gd name="T45" fmla="*/ 29 h 398"/>
              <a:gd name="T46" fmla="*/ 170 w 252"/>
              <a:gd name="T47" fmla="*/ 9 h 398"/>
              <a:gd name="T48" fmla="*/ 233 w 252"/>
              <a:gd name="T49" fmla="*/ 1 h 398"/>
              <a:gd name="T50" fmla="*/ 248 w 252"/>
              <a:gd name="T51" fmla="*/ 0 h 398"/>
              <a:gd name="T52" fmla="*/ 252 w 252"/>
              <a:gd name="T53" fmla="*/ 4 h 398"/>
              <a:gd name="T54" fmla="*/ 251 w 252"/>
              <a:gd name="T55" fmla="*/ 131 h 398"/>
              <a:gd name="T56" fmla="*/ 251 w 252"/>
              <a:gd name="T57" fmla="*/ 132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52" h="398">
                <a:moveTo>
                  <a:pt x="251" y="132"/>
                </a:moveTo>
                <a:cubicBezTo>
                  <a:pt x="244" y="130"/>
                  <a:pt x="237" y="128"/>
                  <a:pt x="230" y="125"/>
                </a:cubicBezTo>
                <a:cubicBezTo>
                  <a:pt x="203" y="117"/>
                  <a:pt x="172" y="131"/>
                  <a:pt x="163" y="158"/>
                </a:cubicBezTo>
                <a:cubicBezTo>
                  <a:pt x="156" y="182"/>
                  <a:pt x="168" y="205"/>
                  <a:pt x="190" y="215"/>
                </a:cubicBezTo>
                <a:cubicBezTo>
                  <a:pt x="205" y="223"/>
                  <a:pt x="221" y="222"/>
                  <a:pt x="236" y="217"/>
                </a:cubicBezTo>
                <a:cubicBezTo>
                  <a:pt x="241" y="215"/>
                  <a:pt x="246" y="214"/>
                  <a:pt x="251" y="212"/>
                </a:cubicBezTo>
                <a:cubicBezTo>
                  <a:pt x="251" y="242"/>
                  <a:pt x="251" y="272"/>
                  <a:pt x="251" y="302"/>
                </a:cubicBezTo>
                <a:cubicBezTo>
                  <a:pt x="249" y="302"/>
                  <a:pt x="247" y="302"/>
                  <a:pt x="245" y="302"/>
                </a:cubicBezTo>
                <a:cubicBezTo>
                  <a:pt x="213" y="302"/>
                  <a:pt x="181" y="302"/>
                  <a:pt x="149" y="302"/>
                </a:cubicBezTo>
                <a:cubicBezTo>
                  <a:pt x="143" y="302"/>
                  <a:pt x="143" y="302"/>
                  <a:pt x="145" y="308"/>
                </a:cubicBezTo>
                <a:cubicBezTo>
                  <a:pt x="149" y="320"/>
                  <a:pt x="153" y="332"/>
                  <a:pt x="156" y="345"/>
                </a:cubicBezTo>
                <a:cubicBezTo>
                  <a:pt x="161" y="365"/>
                  <a:pt x="153" y="386"/>
                  <a:pt x="132" y="393"/>
                </a:cubicBezTo>
                <a:cubicBezTo>
                  <a:pt x="118" y="398"/>
                  <a:pt x="103" y="394"/>
                  <a:pt x="94" y="379"/>
                </a:cubicBezTo>
                <a:cubicBezTo>
                  <a:pt x="86" y="367"/>
                  <a:pt x="85" y="354"/>
                  <a:pt x="89" y="341"/>
                </a:cubicBezTo>
                <a:cubicBezTo>
                  <a:pt x="93" y="329"/>
                  <a:pt x="97" y="317"/>
                  <a:pt x="100" y="306"/>
                </a:cubicBezTo>
                <a:cubicBezTo>
                  <a:pt x="100" y="305"/>
                  <a:pt x="99" y="303"/>
                  <a:pt x="98" y="302"/>
                </a:cubicBezTo>
                <a:cubicBezTo>
                  <a:pt x="97" y="302"/>
                  <a:pt x="96" y="302"/>
                  <a:pt x="95" y="302"/>
                </a:cubicBezTo>
                <a:cubicBezTo>
                  <a:pt x="69" y="302"/>
                  <a:pt x="43" y="302"/>
                  <a:pt x="18" y="302"/>
                </a:cubicBezTo>
                <a:cubicBezTo>
                  <a:pt x="13" y="302"/>
                  <a:pt x="11" y="301"/>
                  <a:pt x="10" y="297"/>
                </a:cubicBezTo>
                <a:cubicBezTo>
                  <a:pt x="8" y="283"/>
                  <a:pt x="4" y="269"/>
                  <a:pt x="3" y="255"/>
                </a:cubicBezTo>
                <a:cubicBezTo>
                  <a:pt x="2" y="236"/>
                  <a:pt x="0" y="216"/>
                  <a:pt x="2" y="197"/>
                </a:cubicBezTo>
                <a:cubicBezTo>
                  <a:pt x="5" y="149"/>
                  <a:pt x="19" y="106"/>
                  <a:pt x="53" y="70"/>
                </a:cubicBezTo>
                <a:cubicBezTo>
                  <a:pt x="70" y="53"/>
                  <a:pt x="90" y="39"/>
                  <a:pt x="112" y="29"/>
                </a:cubicBezTo>
                <a:cubicBezTo>
                  <a:pt x="130" y="20"/>
                  <a:pt x="150" y="13"/>
                  <a:pt x="170" y="9"/>
                </a:cubicBezTo>
                <a:cubicBezTo>
                  <a:pt x="191" y="4"/>
                  <a:pt x="212" y="2"/>
                  <a:pt x="233" y="1"/>
                </a:cubicBezTo>
                <a:cubicBezTo>
                  <a:pt x="238" y="1"/>
                  <a:pt x="243" y="0"/>
                  <a:pt x="248" y="0"/>
                </a:cubicBezTo>
                <a:cubicBezTo>
                  <a:pt x="250" y="0"/>
                  <a:pt x="252" y="1"/>
                  <a:pt x="252" y="4"/>
                </a:cubicBezTo>
                <a:cubicBezTo>
                  <a:pt x="252" y="46"/>
                  <a:pt x="252" y="88"/>
                  <a:pt x="251" y="131"/>
                </a:cubicBezTo>
                <a:cubicBezTo>
                  <a:pt x="251" y="131"/>
                  <a:pt x="251" y="131"/>
                  <a:pt x="251" y="132"/>
                </a:cubicBezTo>
                <a:close/>
              </a:path>
            </a:pathLst>
          </a:custGeom>
          <a:solidFill>
            <a:srgbClr val="FF00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45124" tIns="72562" rIns="145124" bIns="72562"/>
          <a:lstStyle/>
          <a:p>
            <a:pPr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108" name="Freeform 8"/>
          <p:cNvSpPr>
            <a:spLocks/>
          </p:cNvSpPr>
          <p:nvPr/>
        </p:nvSpPr>
        <p:spPr bwMode="auto">
          <a:xfrm>
            <a:off x="595588" y="2542427"/>
            <a:ext cx="1360639" cy="1814019"/>
          </a:xfrm>
          <a:custGeom>
            <a:avLst/>
            <a:gdLst>
              <a:gd name="T0" fmla="*/ 376673 w 330"/>
              <a:gd name="T1" fmla="*/ 0 h 341"/>
              <a:gd name="T2" fmla="*/ 610470 w 330"/>
              <a:gd name="T3" fmla="*/ 0 h 341"/>
              <a:gd name="T4" fmla="*/ 610470 w 330"/>
              <a:gd name="T5" fmla="*/ 362008 h 341"/>
              <a:gd name="T6" fmla="*/ 662425 w 330"/>
              <a:gd name="T7" fmla="*/ 341897 h 341"/>
              <a:gd name="T8" fmla="*/ 729967 w 330"/>
              <a:gd name="T9" fmla="*/ 318433 h 341"/>
              <a:gd name="T10" fmla="*/ 839072 w 330"/>
              <a:gd name="T11" fmla="*/ 388824 h 341"/>
              <a:gd name="T12" fmla="*/ 802703 w 330"/>
              <a:gd name="T13" fmla="*/ 532957 h 341"/>
              <a:gd name="T14" fmla="*/ 706587 w 330"/>
              <a:gd name="T15" fmla="*/ 546365 h 341"/>
              <a:gd name="T16" fmla="*/ 613068 w 330"/>
              <a:gd name="T17" fmla="*/ 506141 h 341"/>
              <a:gd name="T18" fmla="*/ 613068 w 330"/>
              <a:gd name="T19" fmla="*/ 1143008 h 341"/>
              <a:gd name="T20" fmla="*/ 568906 w 330"/>
              <a:gd name="T21" fmla="*/ 1119545 h 341"/>
              <a:gd name="T22" fmla="*/ 400053 w 330"/>
              <a:gd name="T23" fmla="*/ 1015635 h 341"/>
              <a:gd name="T24" fmla="*/ 236395 w 330"/>
              <a:gd name="T25" fmla="*/ 911725 h 341"/>
              <a:gd name="T26" fmla="*/ 166256 w 330"/>
              <a:gd name="T27" fmla="*/ 871502 h 341"/>
              <a:gd name="T28" fmla="*/ 155865 w 330"/>
              <a:gd name="T29" fmla="*/ 848038 h 341"/>
              <a:gd name="T30" fmla="*/ 163658 w 330"/>
              <a:gd name="T31" fmla="*/ 512845 h 341"/>
              <a:gd name="T32" fmla="*/ 161060 w 330"/>
              <a:gd name="T33" fmla="*/ 398880 h 341"/>
              <a:gd name="T34" fmla="*/ 150669 w 330"/>
              <a:gd name="T35" fmla="*/ 365360 h 341"/>
              <a:gd name="T36" fmla="*/ 33771 w 330"/>
              <a:gd name="T37" fmla="*/ 117318 h 341"/>
              <a:gd name="T38" fmla="*/ 0 w 330"/>
              <a:gd name="T39" fmla="*/ 0 h 341"/>
              <a:gd name="T40" fmla="*/ 174049 w 330"/>
              <a:gd name="T41" fmla="*/ 0 h 341"/>
              <a:gd name="T42" fmla="*/ 161060 w 330"/>
              <a:gd name="T43" fmla="*/ 53631 h 341"/>
              <a:gd name="T44" fmla="*/ 179244 w 330"/>
              <a:gd name="T45" fmla="*/ 244691 h 341"/>
              <a:gd name="T46" fmla="*/ 381869 w 330"/>
              <a:gd name="T47" fmla="*/ 227931 h 341"/>
              <a:gd name="T48" fmla="*/ 392260 w 330"/>
              <a:gd name="T49" fmla="*/ 56983 h 341"/>
              <a:gd name="T50" fmla="*/ 376673 w 330"/>
              <a:gd name="T51" fmla="*/ 0 h 341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30"/>
              <a:gd name="T79" fmla="*/ 0 h 341"/>
              <a:gd name="T80" fmla="*/ 330 w 330"/>
              <a:gd name="T81" fmla="*/ 341 h 341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30" h="341">
                <a:moveTo>
                  <a:pt x="145" y="0"/>
                </a:moveTo>
                <a:cubicBezTo>
                  <a:pt x="176" y="0"/>
                  <a:pt x="205" y="0"/>
                  <a:pt x="235" y="0"/>
                </a:cubicBezTo>
                <a:cubicBezTo>
                  <a:pt x="235" y="36"/>
                  <a:pt x="235" y="71"/>
                  <a:pt x="235" y="108"/>
                </a:cubicBezTo>
                <a:cubicBezTo>
                  <a:pt x="242" y="106"/>
                  <a:pt x="248" y="104"/>
                  <a:pt x="255" y="102"/>
                </a:cubicBezTo>
                <a:cubicBezTo>
                  <a:pt x="263" y="100"/>
                  <a:pt x="272" y="97"/>
                  <a:pt x="281" y="95"/>
                </a:cubicBezTo>
                <a:cubicBezTo>
                  <a:pt x="298" y="92"/>
                  <a:pt x="316" y="101"/>
                  <a:pt x="323" y="116"/>
                </a:cubicBezTo>
                <a:cubicBezTo>
                  <a:pt x="330" y="132"/>
                  <a:pt x="324" y="150"/>
                  <a:pt x="309" y="159"/>
                </a:cubicBezTo>
                <a:cubicBezTo>
                  <a:pt x="297" y="166"/>
                  <a:pt x="285" y="167"/>
                  <a:pt x="272" y="163"/>
                </a:cubicBezTo>
                <a:cubicBezTo>
                  <a:pt x="260" y="159"/>
                  <a:pt x="248" y="155"/>
                  <a:pt x="236" y="151"/>
                </a:cubicBezTo>
                <a:cubicBezTo>
                  <a:pt x="236" y="215"/>
                  <a:pt x="236" y="278"/>
                  <a:pt x="236" y="341"/>
                </a:cubicBezTo>
                <a:cubicBezTo>
                  <a:pt x="230" y="339"/>
                  <a:pt x="224" y="336"/>
                  <a:pt x="219" y="334"/>
                </a:cubicBezTo>
                <a:cubicBezTo>
                  <a:pt x="197" y="323"/>
                  <a:pt x="176" y="313"/>
                  <a:pt x="154" y="303"/>
                </a:cubicBezTo>
                <a:cubicBezTo>
                  <a:pt x="133" y="293"/>
                  <a:pt x="112" y="282"/>
                  <a:pt x="91" y="272"/>
                </a:cubicBezTo>
                <a:cubicBezTo>
                  <a:pt x="82" y="268"/>
                  <a:pt x="73" y="264"/>
                  <a:pt x="64" y="260"/>
                </a:cubicBezTo>
                <a:cubicBezTo>
                  <a:pt x="61" y="258"/>
                  <a:pt x="60" y="257"/>
                  <a:pt x="60" y="253"/>
                </a:cubicBezTo>
                <a:cubicBezTo>
                  <a:pt x="61" y="220"/>
                  <a:pt x="62" y="187"/>
                  <a:pt x="63" y="153"/>
                </a:cubicBezTo>
                <a:cubicBezTo>
                  <a:pt x="63" y="142"/>
                  <a:pt x="62" y="130"/>
                  <a:pt x="62" y="119"/>
                </a:cubicBezTo>
                <a:cubicBezTo>
                  <a:pt x="61" y="115"/>
                  <a:pt x="60" y="111"/>
                  <a:pt x="58" y="109"/>
                </a:cubicBezTo>
                <a:cubicBezTo>
                  <a:pt x="40" y="86"/>
                  <a:pt x="25" y="61"/>
                  <a:pt x="13" y="35"/>
                </a:cubicBezTo>
                <a:cubicBezTo>
                  <a:pt x="9" y="24"/>
                  <a:pt x="4" y="12"/>
                  <a:pt x="0" y="0"/>
                </a:cubicBezTo>
                <a:cubicBezTo>
                  <a:pt x="22" y="0"/>
                  <a:pt x="44" y="0"/>
                  <a:pt x="67" y="0"/>
                </a:cubicBezTo>
                <a:cubicBezTo>
                  <a:pt x="65" y="6"/>
                  <a:pt x="64" y="11"/>
                  <a:pt x="62" y="16"/>
                </a:cubicBezTo>
                <a:cubicBezTo>
                  <a:pt x="54" y="36"/>
                  <a:pt x="55" y="55"/>
                  <a:pt x="69" y="73"/>
                </a:cubicBezTo>
                <a:cubicBezTo>
                  <a:pt x="89" y="101"/>
                  <a:pt x="130" y="98"/>
                  <a:pt x="147" y="68"/>
                </a:cubicBezTo>
                <a:cubicBezTo>
                  <a:pt x="156" y="52"/>
                  <a:pt x="157" y="35"/>
                  <a:pt x="151" y="17"/>
                </a:cubicBezTo>
                <a:cubicBezTo>
                  <a:pt x="149" y="12"/>
                  <a:pt x="147" y="6"/>
                  <a:pt x="14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5124" tIns="72562" rIns="145124" bIns="72562"/>
          <a:lstStyle>
            <a:lvl1pPr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n-US" altLang="ru-RU">
              <a:solidFill>
                <a:srgbClr val="FFC000"/>
              </a:solidFill>
            </a:endParaRPr>
          </a:p>
        </p:txBody>
      </p:sp>
      <p:sp>
        <p:nvSpPr>
          <p:cNvPr id="20" name="Freeform 7"/>
          <p:cNvSpPr>
            <a:spLocks/>
          </p:cNvSpPr>
          <p:nvPr/>
        </p:nvSpPr>
        <p:spPr bwMode="auto">
          <a:xfrm>
            <a:off x="1282531" y="1274852"/>
            <a:ext cx="1360639" cy="1360515"/>
          </a:xfrm>
          <a:custGeom>
            <a:avLst/>
            <a:gdLst>
              <a:gd name="T0" fmla="*/ 346 w 346"/>
              <a:gd name="T1" fmla="*/ 301 h 301"/>
              <a:gd name="T2" fmla="*/ 261 w 346"/>
              <a:gd name="T3" fmla="*/ 301 h 301"/>
              <a:gd name="T4" fmla="*/ 267 w 346"/>
              <a:gd name="T5" fmla="*/ 282 h 301"/>
              <a:gd name="T6" fmla="*/ 253 w 346"/>
              <a:gd name="T7" fmla="*/ 223 h 301"/>
              <a:gd name="T8" fmla="*/ 179 w 346"/>
              <a:gd name="T9" fmla="*/ 236 h 301"/>
              <a:gd name="T10" fmla="*/ 178 w 346"/>
              <a:gd name="T11" fmla="*/ 290 h 301"/>
              <a:gd name="T12" fmla="*/ 179 w 346"/>
              <a:gd name="T13" fmla="*/ 293 h 301"/>
              <a:gd name="T14" fmla="*/ 181 w 346"/>
              <a:gd name="T15" fmla="*/ 301 h 301"/>
              <a:gd name="T16" fmla="*/ 92 w 346"/>
              <a:gd name="T17" fmla="*/ 301 h 301"/>
              <a:gd name="T18" fmla="*/ 92 w 346"/>
              <a:gd name="T19" fmla="*/ 192 h 301"/>
              <a:gd name="T20" fmla="*/ 71 w 346"/>
              <a:gd name="T21" fmla="*/ 199 h 301"/>
              <a:gd name="T22" fmla="*/ 35 w 346"/>
              <a:gd name="T23" fmla="*/ 206 h 301"/>
              <a:gd name="T24" fmla="*/ 1 w 346"/>
              <a:gd name="T25" fmla="*/ 173 h 301"/>
              <a:gd name="T26" fmla="*/ 22 w 346"/>
              <a:gd name="T27" fmla="*/ 140 h 301"/>
              <a:gd name="T28" fmla="*/ 57 w 346"/>
              <a:gd name="T29" fmla="*/ 139 h 301"/>
              <a:gd name="T30" fmla="*/ 86 w 346"/>
              <a:gd name="T31" fmla="*/ 148 h 301"/>
              <a:gd name="T32" fmla="*/ 92 w 346"/>
              <a:gd name="T33" fmla="*/ 149 h 301"/>
              <a:gd name="T34" fmla="*/ 92 w 346"/>
              <a:gd name="T35" fmla="*/ 0 h 301"/>
              <a:gd name="T36" fmla="*/ 105 w 346"/>
              <a:gd name="T37" fmla="*/ 1 h 301"/>
              <a:gd name="T38" fmla="*/ 186 w 346"/>
              <a:gd name="T39" fmla="*/ 19 h 301"/>
              <a:gd name="T40" fmla="*/ 278 w 346"/>
              <a:gd name="T41" fmla="*/ 97 h 301"/>
              <a:gd name="T42" fmla="*/ 307 w 346"/>
              <a:gd name="T43" fmla="*/ 172 h 301"/>
              <a:gd name="T44" fmla="*/ 314 w 346"/>
              <a:gd name="T45" fmla="*/ 227 h 301"/>
              <a:gd name="T46" fmla="*/ 325 w 346"/>
              <a:gd name="T47" fmla="*/ 263 h 301"/>
              <a:gd name="T48" fmla="*/ 346 w 346"/>
              <a:gd name="T49" fmla="*/ 301 h 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46" h="301">
                <a:moveTo>
                  <a:pt x="346" y="301"/>
                </a:moveTo>
                <a:cubicBezTo>
                  <a:pt x="318" y="301"/>
                  <a:pt x="290" y="301"/>
                  <a:pt x="261" y="301"/>
                </a:cubicBezTo>
                <a:cubicBezTo>
                  <a:pt x="263" y="294"/>
                  <a:pt x="265" y="288"/>
                  <a:pt x="267" y="282"/>
                </a:cubicBezTo>
                <a:cubicBezTo>
                  <a:pt x="274" y="261"/>
                  <a:pt x="269" y="237"/>
                  <a:pt x="253" y="223"/>
                </a:cubicBezTo>
                <a:cubicBezTo>
                  <a:pt x="229" y="200"/>
                  <a:pt x="195" y="208"/>
                  <a:pt x="179" y="236"/>
                </a:cubicBezTo>
                <a:cubicBezTo>
                  <a:pt x="170" y="254"/>
                  <a:pt x="171" y="272"/>
                  <a:pt x="178" y="290"/>
                </a:cubicBezTo>
                <a:cubicBezTo>
                  <a:pt x="179" y="291"/>
                  <a:pt x="179" y="292"/>
                  <a:pt x="179" y="293"/>
                </a:cubicBezTo>
                <a:cubicBezTo>
                  <a:pt x="180" y="295"/>
                  <a:pt x="181" y="298"/>
                  <a:pt x="181" y="301"/>
                </a:cubicBezTo>
                <a:cubicBezTo>
                  <a:pt x="152" y="301"/>
                  <a:pt x="122" y="301"/>
                  <a:pt x="92" y="301"/>
                </a:cubicBezTo>
                <a:cubicBezTo>
                  <a:pt x="92" y="265"/>
                  <a:pt x="92" y="229"/>
                  <a:pt x="92" y="192"/>
                </a:cubicBezTo>
                <a:cubicBezTo>
                  <a:pt x="84" y="195"/>
                  <a:pt x="78" y="197"/>
                  <a:pt x="71" y="199"/>
                </a:cubicBezTo>
                <a:cubicBezTo>
                  <a:pt x="59" y="203"/>
                  <a:pt x="48" y="208"/>
                  <a:pt x="35" y="206"/>
                </a:cubicBezTo>
                <a:cubicBezTo>
                  <a:pt x="18" y="203"/>
                  <a:pt x="4" y="192"/>
                  <a:pt x="1" y="173"/>
                </a:cubicBezTo>
                <a:cubicBezTo>
                  <a:pt x="0" y="160"/>
                  <a:pt x="10" y="145"/>
                  <a:pt x="22" y="140"/>
                </a:cubicBezTo>
                <a:cubicBezTo>
                  <a:pt x="34" y="135"/>
                  <a:pt x="45" y="135"/>
                  <a:pt x="57" y="139"/>
                </a:cubicBezTo>
                <a:cubicBezTo>
                  <a:pt x="67" y="142"/>
                  <a:pt x="76" y="145"/>
                  <a:pt x="86" y="148"/>
                </a:cubicBezTo>
                <a:cubicBezTo>
                  <a:pt x="88" y="148"/>
                  <a:pt x="90" y="149"/>
                  <a:pt x="92" y="149"/>
                </a:cubicBezTo>
                <a:cubicBezTo>
                  <a:pt x="92" y="99"/>
                  <a:pt x="92" y="50"/>
                  <a:pt x="92" y="0"/>
                </a:cubicBezTo>
                <a:cubicBezTo>
                  <a:pt x="97" y="0"/>
                  <a:pt x="101" y="0"/>
                  <a:pt x="105" y="1"/>
                </a:cubicBezTo>
                <a:cubicBezTo>
                  <a:pt x="133" y="3"/>
                  <a:pt x="160" y="8"/>
                  <a:pt x="186" y="19"/>
                </a:cubicBezTo>
                <a:cubicBezTo>
                  <a:pt x="225" y="35"/>
                  <a:pt x="256" y="61"/>
                  <a:pt x="278" y="97"/>
                </a:cubicBezTo>
                <a:cubicBezTo>
                  <a:pt x="292" y="120"/>
                  <a:pt x="302" y="146"/>
                  <a:pt x="307" y="172"/>
                </a:cubicBezTo>
                <a:cubicBezTo>
                  <a:pt x="311" y="190"/>
                  <a:pt x="313" y="209"/>
                  <a:pt x="314" y="227"/>
                </a:cubicBezTo>
                <a:cubicBezTo>
                  <a:pt x="315" y="240"/>
                  <a:pt x="319" y="252"/>
                  <a:pt x="325" y="263"/>
                </a:cubicBezTo>
                <a:cubicBezTo>
                  <a:pt x="332" y="275"/>
                  <a:pt x="339" y="288"/>
                  <a:pt x="346" y="301"/>
                </a:cubicBezTo>
                <a:close/>
              </a:path>
            </a:pathLst>
          </a:custGeom>
          <a:solidFill>
            <a:schemeClr val="accent1">
              <a:lumMod val="90000"/>
            </a:schemeClr>
          </a:solidFill>
          <a:ln>
            <a:noFill/>
          </a:ln>
        </p:spPr>
        <p:txBody>
          <a:bodyPr lIns="145124" tIns="72562" rIns="145124" bIns="72562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4110" name="Freeform 5"/>
          <p:cNvSpPr>
            <a:spLocks/>
          </p:cNvSpPr>
          <p:nvPr/>
        </p:nvSpPr>
        <p:spPr bwMode="auto">
          <a:xfrm>
            <a:off x="1591052" y="2181863"/>
            <a:ext cx="1133866" cy="2267524"/>
          </a:xfrm>
          <a:custGeom>
            <a:avLst/>
            <a:gdLst>
              <a:gd name="T0" fmla="*/ 388027 w 278"/>
              <a:gd name="T1" fmla="*/ 282775 h 480"/>
              <a:gd name="T2" fmla="*/ 403445 w 278"/>
              <a:gd name="T3" fmla="*/ 282775 h 480"/>
              <a:gd name="T4" fmla="*/ 662986 w 278"/>
              <a:gd name="T5" fmla="*/ 282775 h 480"/>
              <a:gd name="T6" fmla="*/ 678404 w 278"/>
              <a:gd name="T7" fmla="*/ 294682 h 480"/>
              <a:gd name="T8" fmla="*/ 711810 w 278"/>
              <a:gd name="T9" fmla="*/ 386956 h 480"/>
              <a:gd name="T10" fmla="*/ 711810 w 278"/>
              <a:gd name="T11" fmla="*/ 425651 h 480"/>
              <a:gd name="T12" fmla="*/ 696392 w 278"/>
              <a:gd name="T13" fmla="*/ 446488 h 480"/>
              <a:gd name="T14" fmla="*/ 603882 w 278"/>
              <a:gd name="T15" fmla="*/ 461370 h 480"/>
              <a:gd name="T16" fmla="*/ 588464 w 278"/>
              <a:gd name="T17" fmla="*/ 476253 h 480"/>
              <a:gd name="T18" fmla="*/ 588464 w 278"/>
              <a:gd name="T19" fmla="*/ 571504 h 480"/>
              <a:gd name="T20" fmla="*/ 580755 w 278"/>
              <a:gd name="T21" fmla="*/ 595317 h 480"/>
              <a:gd name="T22" fmla="*/ 552488 w 278"/>
              <a:gd name="T23" fmla="*/ 625083 h 480"/>
              <a:gd name="T24" fmla="*/ 552488 w 278"/>
              <a:gd name="T25" fmla="*/ 645919 h 480"/>
              <a:gd name="T26" fmla="*/ 583325 w 278"/>
              <a:gd name="T27" fmla="*/ 684614 h 480"/>
              <a:gd name="T28" fmla="*/ 588464 w 278"/>
              <a:gd name="T29" fmla="*/ 699497 h 480"/>
              <a:gd name="T30" fmla="*/ 565337 w 278"/>
              <a:gd name="T31" fmla="*/ 785818 h 480"/>
              <a:gd name="T32" fmla="*/ 565337 w 278"/>
              <a:gd name="T33" fmla="*/ 800701 h 480"/>
              <a:gd name="T34" fmla="*/ 593603 w 278"/>
              <a:gd name="T35" fmla="*/ 901905 h 480"/>
              <a:gd name="T36" fmla="*/ 537070 w 278"/>
              <a:gd name="T37" fmla="*/ 997156 h 480"/>
              <a:gd name="T38" fmla="*/ 382887 w 278"/>
              <a:gd name="T39" fmla="*/ 1003109 h 480"/>
              <a:gd name="T40" fmla="*/ 277529 w 278"/>
              <a:gd name="T41" fmla="*/ 985249 h 480"/>
              <a:gd name="T42" fmla="*/ 264680 w 278"/>
              <a:gd name="T43" fmla="*/ 997156 h 480"/>
              <a:gd name="T44" fmla="*/ 246692 w 278"/>
              <a:gd name="T45" fmla="*/ 1122172 h 480"/>
              <a:gd name="T46" fmla="*/ 226135 w 278"/>
              <a:gd name="T47" fmla="*/ 1250165 h 480"/>
              <a:gd name="T48" fmla="*/ 203007 w 278"/>
              <a:gd name="T49" fmla="*/ 1410901 h 480"/>
              <a:gd name="T50" fmla="*/ 197868 w 278"/>
              <a:gd name="T51" fmla="*/ 1428760 h 480"/>
              <a:gd name="T52" fmla="*/ 141334 w 278"/>
              <a:gd name="T53" fmla="*/ 1396018 h 480"/>
              <a:gd name="T54" fmla="*/ 10279 w 278"/>
              <a:gd name="T55" fmla="*/ 1324580 h 480"/>
              <a:gd name="T56" fmla="*/ 0 w 278"/>
              <a:gd name="T57" fmla="*/ 1303744 h 480"/>
              <a:gd name="T58" fmla="*/ 0 w 278"/>
              <a:gd name="T59" fmla="*/ 895952 h 480"/>
              <a:gd name="T60" fmla="*/ 0 w 278"/>
              <a:gd name="T61" fmla="*/ 788795 h 480"/>
              <a:gd name="T62" fmla="*/ 41115 w 278"/>
              <a:gd name="T63" fmla="*/ 803678 h 480"/>
              <a:gd name="T64" fmla="*/ 203007 w 278"/>
              <a:gd name="T65" fmla="*/ 759029 h 480"/>
              <a:gd name="T66" fmla="*/ 185019 w 278"/>
              <a:gd name="T67" fmla="*/ 559598 h 480"/>
              <a:gd name="T68" fmla="*/ 35976 w 278"/>
              <a:gd name="T69" fmla="*/ 535785 h 480"/>
              <a:gd name="T70" fmla="*/ 2570 w 278"/>
              <a:gd name="T71" fmla="*/ 550668 h 480"/>
              <a:gd name="T72" fmla="*/ 2570 w 278"/>
              <a:gd name="T73" fmla="*/ 282775 h 480"/>
              <a:gd name="T74" fmla="*/ 277529 w 278"/>
              <a:gd name="T75" fmla="*/ 282775 h 480"/>
              <a:gd name="T76" fmla="*/ 267250 w 278"/>
              <a:gd name="T77" fmla="*/ 238127 h 480"/>
              <a:gd name="T78" fmla="*/ 244123 w 278"/>
              <a:gd name="T79" fmla="*/ 145853 h 480"/>
              <a:gd name="T80" fmla="*/ 344341 w 278"/>
              <a:gd name="T81" fmla="*/ 11906 h 480"/>
              <a:gd name="T82" fmla="*/ 421433 w 278"/>
              <a:gd name="T83" fmla="*/ 98227 h 480"/>
              <a:gd name="T84" fmla="*/ 413724 w 278"/>
              <a:gd name="T85" fmla="*/ 178595 h 480"/>
              <a:gd name="T86" fmla="*/ 388027 w 278"/>
              <a:gd name="T87" fmla="*/ 273846 h 480"/>
              <a:gd name="T88" fmla="*/ 388027 w 278"/>
              <a:gd name="T89" fmla="*/ 282775 h 4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78"/>
              <a:gd name="T136" fmla="*/ 0 h 480"/>
              <a:gd name="T137" fmla="*/ 278 w 278"/>
              <a:gd name="T138" fmla="*/ 480 h 4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78" h="480">
                <a:moveTo>
                  <a:pt x="151" y="95"/>
                </a:moveTo>
                <a:cubicBezTo>
                  <a:pt x="153" y="95"/>
                  <a:pt x="155" y="95"/>
                  <a:pt x="157" y="95"/>
                </a:cubicBezTo>
                <a:cubicBezTo>
                  <a:pt x="191" y="95"/>
                  <a:pt x="224" y="95"/>
                  <a:pt x="258" y="95"/>
                </a:cubicBezTo>
                <a:cubicBezTo>
                  <a:pt x="261" y="95"/>
                  <a:pt x="263" y="96"/>
                  <a:pt x="264" y="99"/>
                </a:cubicBezTo>
                <a:cubicBezTo>
                  <a:pt x="268" y="109"/>
                  <a:pt x="273" y="120"/>
                  <a:pt x="277" y="130"/>
                </a:cubicBezTo>
                <a:cubicBezTo>
                  <a:pt x="278" y="134"/>
                  <a:pt x="278" y="139"/>
                  <a:pt x="277" y="143"/>
                </a:cubicBezTo>
                <a:cubicBezTo>
                  <a:pt x="277" y="146"/>
                  <a:pt x="273" y="149"/>
                  <a:pt x="271" y="150"/>
                </a:cubicBezTo>
                <a:cubicBezTo>
                  <a:pt x="259" y="154"/>
                  <a:pt x="247" y="156"/>
                  <a:pt x="235" y="155"/>
                </a:cubicBezTo>
                <a:cubicBezTo>
                  <a:pt x="230" y="154"/>
                  <a:pt x="229" y="156"/>
                  <a:pt x="229" y="160"/>
                </a:cubicBezTo>
                <a:cubicBezTo>
                  <a:pt x="230" y="170"/>
                  <a:pt x="230" y="181"/>
                  <a:pt x="229" y="192"/>
                </a:cubicBezTo>
                <a:cubicBezTo>
                  <a:pt x="229" y="195"/>
                  <a:pt x="228" y="198"/>
                  <a:pt x="226" y="200"/>
                </a:cubicBezTo>
                <a:cubicBezTo>
                  <a:pt x="223" y="203"/>
                  <a:pt x="219" y="207"/>
                  <a:pt x="215" y="210"/>
                </a:cubicBezTo>
                <a:cubicBezTo>
                  <a:pt x="212" y="213"/>
                  <a:pt x="212" y="214"/>
                  <a:pt x="215" y="217"/>
                </a:cubicBezTo>
                <a:cubicBezTo>
                  <a:pt x="219" y="221"/>
                  <a:pt x="224" y="225"/>
                  <a:pt x="227" y="230"/>
                </a:cubicBezTo>
                <a:cubicBezTo>
                  <a:pt x="229" y="231"/>
                  <a:pt x="229" y="234"/>
                  <a:pt x="229" y="235"/>
                </a:cubicBezTo>
                <a:cubicBezTo>
                  <a:pt x="226" y="245"/>
                  <a:pt x="223" y="254"/>
                  <a:pt x="220" y="264"/>
                </a:cubicBezTo>
                <a:cubicBezTo>
                  <a:pt x="219" y="266"/>
                  <a:pt x="219" y="268"/>
                  <a:pt x="220" y="269"/>
                </a:cubicBezTo>
                <a:cubicBezTo>
                  <a:pt x="225" y="280"/>
                  <a:pt x="229" y="291"/>
                  <a:pt x="231" y="303"/>
                </a:cubicBezTo>
                <a:cubicBezTo>
                  <a:pt x="233" y="318"/>
                  <a:pt x="227" y="332"/>
                  <a:pt x="209" y="335"/>
                </a:cubicBezTo>
                <a:cubicBezTo>
                  <a:pt x="189" y="338"/>
                  <a:pt x="169" y="338"/>
                  <a:pt x="149" y="337"/>
                </a:cubicBezTo>
                <a:cubicBezTo>
                  <a:pt x="136" y="336"/>
                  <a:pt x="122" y="333"/>
                  <a:pt x="108" y="331"/>
                </a:cubicBezTo>
                <a:cubicBezTo>
                  <a:pt x="105" y="331"/>
                  <a:pt x="103" y="331"/>
                  <a:pt x="103" y="335"/>
                </a:cubicBezTo>
                <a:cubicBezTo>
                  <a:pt x="101" y="349"/>
                  <a:pt x="98" y="363"/>
                  <a:pt x="96" y="377"/>
                </a:cubicBezTo>
                <a:cubicBezTo>
                  <a:pt x="93" y="391"/>
                  <a:pt x="91" y="405"/>
                  <a:pt x="88" y="420"/>
                </a:cubicBezTo>
                <a:cubicBezTo>
                  <a:pt x="85" y="438"/>
                  <a:pt x="82" y="456"/>
                  <a:pt x="79" y="474"/>
                </a:cubicBezTo>
                <a:cubicBezTo>
                  <a:pt x="78" y="476"/>
                  <a:pt x="78" y="477"/>
                  <a:pt x="77" y="480"/>
                </a:cubicBezTo>
                <a:cubicBezTo>
                  <a:pt x="70" y="476"/>
                  <a:pt x="62" y="473"/>
                  <a:pt x="55" y="469"/>
                </a:cubicBezTo>
                <a:cubicBezTo>
                  <a:pt x="38" y="461"/>
                  <a:pt x="21" y="453"/>
                  <a:pt x="4" y="445"/>
                </a:cubicBezTo>
                <a:cubicBezTo>
                  <a:pt x="0" y="443"/>
                  <a:pt x="0" y="441"/>
                  <a:pt x="0" y="438"/>
                </a:cubicBezTo>
                <a:cubicBezTo>
                  <a:pt x="0" y="392"/>
                  <a:pt x="0" y="347"/>
                  <a:pt x="0" y="301"/>
                </a:cubicBezTo>
                <a:cubicBezTo>
                  <a:pt x="0" y="289"/>
                  <a:pt x="0" y="277"/>
                  <a:pt x="0" y="265"/>
                </a:cubicBezTo>
                <a:cubicBezTo>
                  <a:pt x="6" y="266"/>
                  <a:pt x="11" y="268"/>
                  <a:pt x="16" y="270"/>
                </a:cubicBezTo>
                <a:cubicBezTo>
                  <a:pt x="39" y="278"/>
                  <a:pt x="64" y="273"/>
                  <a:pt x="79" y="255"/>
                </a:cubicBezTo>
                <a:cubicBezTo>
                  <a:pt x="98" y="233"/>
                  <a:pt x="93" y="204"/>
                  <a:pt x="72" y="188"/>
                </a:cubicBezTo>
                <a:cubicBezTo>
                  <a:pt x="54" y="174"/>
                  <a:pt x="35" y="173"/>
                  <a:pt x="14" y="180"/>
                </a:cubicBezTo>
                <a:cubicBezTo>
                  <a:pt x="10" y="182"/>
                  <a:pt x="5" y="183"/>
                  <a:pt x="1" y="185"/>
                </a:cubicBezTo>
                <a:cubicBezTo>
                  <a:pt x="1" y="155"/>
                  <a:pt x="1" y="125"/>
                  <a:pt x="1" y="95"/>
                </a:cubicBezTo>
                <a:cubicBezTo>
                  <a:pt x="36" y="95"/>
                  <a:pt x="72" y="95"/>
                  <a:pt x="108" y="95"/>
                </a:cubicBezTo>
                <a:cubicBezTo>
                  <a:pt x="107" y="90"/>
                  <a:pt x="105" y="85"/>
                  <a:pt x="104" y="80"/>
                </a:cubicBezTo>
                <a:cubicBezTo>
                  <a:pt x="101" y="70"/>
                  <a:pt x="97" y="59"/>
                  <a:pt x="95" y="49"/>
                </a:cubicBezTo>
                <a:cubicBezTo>
                  <a:pt x="90" y="28"/>
                  <a:pt x="106" y="0"/>
                  <a:pt x="134" y="4"/>
                </a:cubicBezTo>
                <a:cubicBezTo>
                  <a:pt x="148" y="5"/>
                  <a:pt x="159" y="16"/>
                  <a:pt x="164" y="33"/>
                </a:cubicBezTo>
                <a:cubicBezTo>
                  <a:pt x="166" y="42"/>
                  <a:pt x="164" y="51"/>
                  <a:pt x="161" y="60"/>
                </a:cubicBezTo>
                <a:cubicBezTo>
                  <a:pt x="158" y="71"/>
                  <a:pt x="155" y="81"/>
                  <a:pt x="151" y="92"/>
                </a:cubicBezTo>
                <a:cubicBezTo>
                  <a:pt x="151" y="92"/>
                  <a:pt x="151" y="93"/>
                  <a:pt x="151" y="95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5124" tIns="72562" rIns="145124" bIns="72562"/>
          <a:lstStyle>
            <a:lvl1pPr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n-US" altLang="ru-RU"/>
          </a:p>
        </p:txBody>
      </p:sp>
      <p:sp>
        <p:nvSpPr>
          <p:cNvPr id="24" name="Oval 14"/>
          <p:cNvSpPr/>
          <p:nvPr/>
        </p:nvSpPr>
        <p:spPr>
          <a:xfrm>
            <a:off x="2983328" y="1270795"/>
            <a:ext cx="803786" cy="80119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24" tIns="72562" rIns="145124" bIns="72562" anchor="ctr"/>
          <a:lstStyle/>
          <a:p>
            <a:pPr algn="ctr">
              <a:defRPr/>
            </a:pPr>
            <a:r>
              <a:rPr lang="en-US" b="1" dirty="0"/>
              <a:t>1</a:t>
            </a:r>
          </a:p>
        </p:txBody>
      </p:sp>
      <p:sp>
        <p:nvSpPr>
          <p:cNvPr id="26" name="Oval 13"/>
          <p:cNvSpPr/>
          <p:nvPr/>
        </p:nvSpPr>
        <p:spPr>
          <a:xfrm>
            <a:off x="2983328" y="2292028"/>
            <a:ext cx="803786" cy="803712"/>
          </a:xfrm>
          <a:prstGeom prst="ellipse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24" tIns="72562" rIns="145124" bIns="72562" anchor="ctr"/>
          <a:lstStyle/>
          <a:p>
            <a:pPr algn="ctr">
              <a:defRPr/>
            </a:pPr>
            <a:r>
              <a:rPr lang="en-US" b="1" dirty="0"/>
              <a:t>2</a:t>
            </a:r>
          </a:p>
        </p:txBody>
      </p:sp>
      <p:sp>
        <p:nvSpPr>
          <p:cNvPr id="27" name="Oval 15"/>
          <p:cNvSpPr/>
          <p:nvPr/>
        </p:nvSpPr>
        <p:spPr>
          <a:xfrm>
            <a:off x="2981056" y="3183041"/>
            <a:ext cx="803786" cy="80371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24" tIns="72562" rIns="145124" bIns="72562" anchor="ctr"/>
          <a:lstStyle/>
          <a:p>
            <a:pPr algn="ctr">
              <a:defRPr/>
            </a:pPr>
            <a:r>
              <a:rPr lang="en-US" b="1" dirty="0"/>
              <a:t>3</a:t>
            </a:r>
          </a:p>
        </p:txBody>
      </p:sp>
      <p:sp>
        <p:nvSpPr>
          <p:cNvPr id="28" name="Oval 16"/>
          <p:cNvSpPr/>
          <p:nvPr/>
        </p:nvSpPr>
        <p:spPr>
          <a:xfrm>
            <a:off x="3009640" y="4171204"/>
            <a:ext cx="803786" cy="80371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24" tIns="72562" rIns="145124" bIns="72562" anchor="ctr"/>
          <a:lstStyle/>
          <a:p>
            <a:pPr algn="ctr">
              <a:defRPr/>
            </a:pPr>
            <a:r>
              <a:rPr lang="en-US" b="1" dirty="0"/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266260" y="2377430"/>
            <a:ext cx="4232394" cy="515873"/>
          </a:xfrm>
          <a:prstGeom prst="rect">
            <a:avLst/>
          </a:prstGeom>
          <a:noFill/>
        </p:spPr>
        <p:txBody>
          <a:bodyPr wrap="square" lIns="145124" tIns="72562" rIns="145124" bIns="72562">
            <a:sp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rgbClr val="FFC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VATANPARVAR </a:t>
            </a:r>
            <a:endParaRPr lang="ru-RU" sz="2400" b="1" dirty="0">
              <a:solidFill>
                <a:srgbClr val="FFC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266260" y="3315625"/>
            <a:ext cx="4603247" cy="442007"/>
          </a:xfrm>
          <a:prstGeom prst="rect">
            <a:avLst/>
          </a:prstGeom>
          <a:noFill/>
        </p:spPr>
        <p:txBody>
          <a:bodyPr wrap="square" lIns="145124" tIns="72562" rIns="145124" bIns="72562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rgbClr val="FFC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IZLANUVCHAN</a:t>
            </a:r>
            <a:endParaRPr lang="en-US" sz="2400" b="1" dirty="0">
              <a:solidFill>
                <a:srgbClr val="FFC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298891" y="4311512"/>
            <a:ext cx="4537983" cy="515873"/>
          </a:xfrm>
          <a:prstGeom prst="rect">
            <a:avLst/>
          </a:prstGeom>
          <a:noFill/>
        </p:spPr>
        <p:txBody>
          <a:bodyPr lIns="145124" tIns="72562" rIns="145124" bIns="72562">
            <a:sp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rgbClr val="FFC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INTEGRATOR</a:t>
            </a:r>
            <a:endParaRPr lang="ru-RU" sz="2400" b="1" dirty="0">
              <a:solidFill>
                <a:srgbClr val="FFC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260648"/>
            <a:ext cx="7587159" cy="7200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ru-RU" sz="32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 </a:t>
            </a:r>
            <a:r>
              <a:rPr lang="en-US" altLang="ru-RU" sz="32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 </a:t>
            </a:r>
            <a:r>
              <a:rPr lang="en-US" altLang="ru-RU" sz="32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O‘QITUVCHISINING KASBIY SIFATLARI</a:t>
            </a:r>
            <a:endParaRPr lang="ru-RU" sz="32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val 16"/>
          <p:cNvSpPr/>
          <p:nvPr/>
        </p:nvSpPr>
        <p:spPr>
          <a:xfrm>
            <a:off x="2981056" y="5141823"/>
            <a:ext cx="803786" cy="803711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45124" tIns="72562" rIns="145124" bIns="72562" anchor="ctr"/>
          <a:lstStyle/>
          <a:p>
            <a:pPr algn="ctr">
              <a:defRPr/>
            </a:pPr>
            <a:r>
              <a:rPr lang="en-US" b="1" dirty="0" smtClean="0"/>
              <a:t>5</a:t>
            </a:r>
            <a:endParaRPr lang="en-US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266260" y="5320711"/>
            <a:ext cx="4537983" cy="515873"/>
          </a:xfrm>
          <a:prstGeom prst="rect">
            <a:avLst/>
          </a:prstGeom>
          <a:noFill/>
        </p:spPr>
        <p:txBody>
          <a:bodyPr lIns="145124" tIns="72562" rIns="145124" bIns="72562">
            <a:sp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rgbClr val="FFC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KITOBXON</a:t>
            </a:r>
            <a:endParaRPr lang="ru-RU" sz="2400" b="1" dirty="0">
              <a:solidFill>
                <a:srgbClr val="FFC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5779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001287" y="178883"/>
            <a:ext cx="5029326" cy="914567"/>
          </a:xfrm>
        </p:spPr>
        <p:txBody>
          <a:bodyPr/>
          <a:lstStyle/>
          <a:p>
            <a:pPr algn="l" eaLnBrk="1" hangingPunct="1"/>
            <a:r>
              <a:rPr lang="en-US" altLang="ru-RU" sz="1400" b="1">
                <a:solidFill>
                  <a:schemeClr val="bg2"/>
                </a:solidFill>
                <a:latin typeface="Calibri" pitchFamily="34" charset="0"/>
              </a:rPr>
              <a:t>RESPUBLIKA TA’LIM MARKAZI</a:t>
            </a:r>
            <a:br>
              <a:rPr lang="en-US" altLang="ru-RU" sz="1400" b="1">
                <a:solidFill>
                  <a:schemeClr val="bg2"/>
                </a:solidFill>
                <a:latin typeface="Calibri" pitchFamily="34" charset="0"/>
              </a:rPr>
            </a:br>
            <a:r>
              <a:rPr lang="en-US" altLang="ru-RU" sz="1400" b="1">
                <a:solidFill>
                  <a:schemeClr val="bg2"/>
                </a:solidFill>
                <a:latin typeface="Calibri" pitchFamily="34" charset="0"/>
              </a:rPr>
              <a:t>CHET TILI BO’LIMI</a:t>
            </a:r>
            <a:endParaRPr lang="ru-RU" altLang="ru-RU" sz="1400" b="1">
              <a:latin typeface="Calibri" pitchFamily="34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485" y="260648"/>
            <a:ext cx="8825852" cy="2261344"/>
          </a:xfrm>
        </p:spPr>
        <p:txBody>
          <a:bodyPr>
            <a:noAutofit/>
          </a:bodyPr>
          <a:lstStyle/>
          <a:p>
            <a:pPr marL="0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tizimini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2030</a:t>
            </a:r>
            <a:r>
              <a:rPr lang="en-US" sz="2400" b="1" spc="-15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yilgacha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konsepsiyasida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Chet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</a:t>
            </a:r>
            <a:r>
              <a:rPr lang="en-US" sz="2400" b="1" spc="-150" dirty="0" err="1" smtClean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O‘QITUVCHILAR</a:t>
            </a:r>
            <a:r>
              <a:rPr lang="en-US" sz="2400" b="1" spc="-150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ining</a:t>
            </a:r>
            <a:r>
              <a:rPr lang="en-US" sz="2400" b="1" spc="-15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bilish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Yevropa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Kengashining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CEFR</a:t>
            </a:r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me’yor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talablarining</a:t>
            </a:r>
            <a:r>
              <a:rPr lang="uz-Cyrl-UZ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C1</a:t>
            </a:r>
            <a:r>
              <a:rPr lang="en-US" sz="2400" b="1" spc="-150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egallashlarini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2030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yilga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qadar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en-US" sz="2400" b="1" dirty="0" err="1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foizga</a:t>
            </a:r>
            <a:r>
              <a:rPr lang="en-US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uz-Cyrl-UZ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ijrosini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ta’minlash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5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maqsadida</a:t>
            </a:r>
            <a:r>
              <a:rPr lang="en-US" sz="24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spc="-15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ru-RU" sz="2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1" name="Rectangle 11"/>
          <p:cNvSpPr>
            <a:spLocks noChangeArrowheads="1"/>
          </p:cNvSpPr>
          <p:nvPr/>
        </p:nvSpPr>
        <p:spPr bwMode="auto">
          <a:xfrm>
            <a:off x="3436874" y="2521992"/>
            <a:ext cx="5331690" cy="3401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6" tIns="45713" rIns="91426" bIns="45713" anchor="ctr"/>
          <a:lstStyle>
            <a:lvl1pPr defTabSz="576263" eaLnBrk="0" hangingPunct="0">
              <a:defRPr sz="1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576263" eaLnBrk="0" hangingPunct="0">
              <a:defRPr sz="1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576263" eaLnBrk="0" hangingPunct="0">
              <a:defRPr sz="1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576263" eaLnBrk="0" hangingPunct="0">
              <a:defRPr sz="1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576263" eaLnBrk="0" hangingPunct="0">
              <a:defRPr sz="1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57626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ru-RU" sz="220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09182" y="3034781"/>
            <a:ext cx="6708057" cy="147033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maktablari</a:t>
            </a:r>
            <a:r>
              <a:rPr lang="en-US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faoliyatini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jonlantirib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muntazam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o‘qituvchilari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bo‘shliqlarini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to‘ldirish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yuzasidan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o‘quv-treninglar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Monitoring-4\Desktop\logo\Без названия (2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85" y="3035592"/>
            <a:ext cx="2158954" cy="1499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5075550"/>
            <a:ext cx="5482635" cy="1222589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O‘qituvchilar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 err="1" smtClean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 smtClean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ustida</a:t>
            </a:r>
            <a:r>
              <a:rPr lang="en-US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C:\Users\Monitoring-4\Desktop\logo\images (7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41059"/>
            <a:ext cx="2114069" cy="16915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8471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3599" y="197398"/>
            <a:ext cx="8988306" cy="1728192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>
              <a:spcBef>
                <a:spcPts val="115"/>
              </a:spcBef>
              <a:defRPr/>
            </a:pP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tillari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BITIRUVCHI </a:t>
            </a:r>
            <a:r>
              <a:rPr lang="en-US" sz="26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6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ining</a:t>
            </a:r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bilish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Yevropa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Kengashining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CEFR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me’yor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talablarining</a:t>
            </a:r>
            <a:r>
              <a:rPr lang="uz-Cyrl-UZ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uz-Cyrl-UZ" sz="2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2030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yilga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qadar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en-US" sz="26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sz="2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egallashlariga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r>
              <a:rPr lang="en-US" sz="2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endParaRPr lang="ru-RU" sz="2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2312876"/>
            <a:ext cx="6480720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standartida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talablar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doirasida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o‘quvchilarda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NUTQ KO‘NIKMASINI BIR XILDA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58640" y="4658913"/>
            <a:ext cx="6873671" cy="148510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Chet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tillardan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to‘garaklari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faoliyatlarini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jadallashtirish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AYNIQSA 8-9 SINFLARDA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Monitoring-4\Desktop\logo\images (7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92896"/>
            <a:ext cx="2140098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onitoring-4\Desktop\logo\images (2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19113"/>
            <a:ext cx="2034903" cy="17647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35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72003" y="4603862"/>
            <a:ext cx="684582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</a:t>
            </a:r>
            <a:r>
              <a:rPr lang="en-US" altLang="ko-KR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onalar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hamkorlikda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ishlashni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ettirish</a:t>
            </a:r>
            <a:r>
              <a:rPr lang="uz-Cyrl-UZ" altLang="ko-KR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ko-KR" sz="2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itchFamily="2" charset="2"/>
              <a:buChar char="§"/>
            </a:pPr>
            <a:endParaRPr lang="uz-Cyrl-UZ" altLang="ko-KR" dirty="0">
              <a:solidFill>
                <a:schemeClr val="bg1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838" y="188640"/>
            <a:ext cx="6192688" cy="79208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KELGUSIDAGI VAZIFALAR: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Monitoring-4\Desktop\logo\Без названия (32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43"/>
          <a:stretch/>
        </p:blipFill>
        <p:spPr bwMode="auto">
          <a:xfrm>
            <a:off x="108213" y="5629035"/>
            <a:ext cx="1304202" cy="87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onitoring-4\Desktop\logo\images (30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26" y="1190718"/>
            <a:ext cx="1195988" cy="75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50695" y="1309918"/>
            <a:ext cx="7560658" cy="753442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kasbiy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kompetentligini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yo‘naltirish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83342" y="2063360"/>
            <a:ext cx="7518560" cy="933592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CLIL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metodidan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foydalangan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STEAM/STEM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tarkibiga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kiruvchi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o’qitilishini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maqsadida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mahorat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Picture 4" descr="C:\Users\Monitoring-4\Desktop\logo\cli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26" y="2243510"/>
            <a:ext cx="1133333" cy="60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349759" y="3212976"/>
            <a:ext cx="7794241" cy="108012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nutqiy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lingvistik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kommunikativ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kompetensiyalarini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topshiriqlarni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jarayonga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tadbiq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1" name="Picture 5" descr="C:\Users\Monitoring-4\Desktop\logo\images (80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2" y="3284985"/>
            <a:ext cx="1349759" cy="93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Monitoring-4\Desktop\logo\Без названия (33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4" y="4488121"/>
            <a:ext cx="1438275" cy="90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051720" y="5432517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 ta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ko‘nikmasi</a:t>
            </a:r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bo‘shliqlarni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aniqlashga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aniqlangan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shliqlarni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muntazam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to’ldirib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endParaRPr lang="ru-RU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8628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55858" y="404664"/>
            <a:ext cx="6840760" cy="648072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 </a:t>
            </a:r>
            <a:r>
              <a:rPr lang="en-US" sz="40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bog‘laning</a:t>
            </a:r>
            <a:endParaRPr lang="ru-RU" sz="4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340768"/>
            <a:ext cx="8352928" cy="4968552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Web-</a:t>
            </a:r>
            <a:r>
              <a:rPr lang="en-US" sz="40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sayt</a:t>
            </a:r>
            <a:r>
              <a:rPr lang="en-US" sz="4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ctr"/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uzedu.uz  </a:t>
            </a:r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rtm.uz</a:t>
            </a:r>
            <a:endParaRPr lang="ru-RU" sz="40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0" b="1" dirty="0" smtClean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Telegram</a:t>
            </a:r>
            <a:r>
              <a:rPr lang="en-US" sz="4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en-US" sz="4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t.me/</a:t>
            </a:r>
            <a:r>
              <a:rPr lang="en-US" sz="4000" b="1" i="1" u="sng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rtm_fereignlanguage</a:t>
            </a:r>
            <a:endParaRPr lang="en-US" sz="4000" b="1" i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4000" b="1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t.me/</a:t>
            </a:r>
            <a:r>
              <a:rPr lang="en-US" sz="4000" b="1" i="1" u="sng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rtm_xorijiytillar</a:t>
            </a:r>
            <a:endParaRPr lang="ru-RU" sz="4000" b="1" i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40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sz="4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71 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246-14-62</a:t>
            </a:r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2" descr="ÐÐ°ÑÑÐ¸Ð½ÐºÐ¸ Ð¿Ð¾ Ð·Ð°Ð¿ÑÐ¾ÑÑ QR co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Monitoring-4\Desktop\Чет тиллар бўлими Август кенгаши материаллари_17.07.2019\Без названия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55" y="3859648"/>
            <a:ext cx="642305" cy="64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Monitoring-4\Desktop\Чет тиллар бўлими Август кенгаши материаллари_17.07.2019\Без названия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67349"/>
            <a:ext cx="642305" cy="64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Monitoring-4\Desktop\Чет тиллар бўлими Август кенгаши материаллари_17.07.2019\Без названия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46268"/>
            <a:ext cx="642305" cy="64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366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71599" y="2060848"/>
            <a:ext cx="728667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all" spc="0" dirty="0">
                <a:ln w="9000" cmpd="sng">
                  <a:noFill/>
                  <a:prstDash val="solid"/>
                </a:ln>
                <a:solidFill>
                  <a:srgbClr val="FF99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E’TIBORINGIZ UCHUN RAHMAT!</a:t>
            </a:r>
            <a:endParaRPr lang="ru-RU" sz="4000" b="1" cap="all" spc="0" dirty="0">
              <a:ln w="9000" cmpd="sng">
                <a:noFill/>
                <a:prstDash val="solid"/>
              </a:ln>
              <a:solidFill>
                <a:srgbClr val="FF99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510" name="AutoShape 6" descr="Картинки по запросу vectors  teacher for good bye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2" name="AutoShape 8" descr="Картинки по запросу vectors  teacher for good bye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4" name="AutoShape 10" descr="Картинки по запросу vectors  teacher for good bye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6" name="AutoShape 12" descr="Картинки по запросу vectors  teacher for good bye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8" name="AutoShape 14" descr="Картинки по запросу vectors  teacher for good bye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4" name="Picture 2" descr="C:\Users\Monitoring-4\Desktop\logo\images (73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3656155" y="3501008"/>
            <a:ext cx="191756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5538</TotalTime>
  <Words>815</Words>
  <Application>Microsoft Office PowerPoint</Application>
  <PresentationFormat>Экран (4:3)</PresentationFormat>
  <Paragraphs>256</Paragraphs>
  <Slides>23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4" baseType="lpstr">
      <vt:lpstr>맑은 고딕</vt:lpstr>
      <vt:lpstr>ＭＳ Ｐゴシック</vt:lpstr>
      <vt:lpstr>Arial</vt:lpstr>
      <vt:lpstr>Arial Black</vt:lpstr>
      <vt:lpstr>Arial Narrow</vt:lpstr>
      <vt:lpstr>Calibri</vt:lpstr>
      <vt:lpstr>Cambria Math</vt:lpstr>
      <vt:lpstr>Monotype Corsiva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UMUMIY O‘RTA TA’LIMDA CHET TILLARNING O‘QITILISHI HAQIDA UMUMIY MA’LUMOT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RESPUBLIKA TA’LIM MARKAZI CHET TILI BO’LIMI</vt:lpstr>
      <vt:lpstr>Презентация PowerPoint</vt:lpstr>
      <vt:lpstr>7-SINF FRANSUZ TILI DARSLIGIDAGI O‘ZGARISHLAR</vt:lpstr>
      <vt:lpstr>DARSLIKKA KIRITILGAN YANGILIKLAR</vt:lpstr>
      <vt:lpstr>Презентация PowerPoint</vt:lpstr>
      <vt:lpstr>Презентация PowerPoint</vt:lpstr>
      <vt:lpstr>Презентация PowerPoint</vt:lpstr>
      <vt:lpstr>Презентация PowerPoint</vt:lpstr>
      <vt:lpstr>RESPUBLIKA TA’LIM MARKAZI CHET TILI BO’LIMI</vt:lpstr>
      <vt:lpstr>RESPUBLIKA TA’LIM MARKAZI CHET TILI BO’LIMI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УМУМИЙ ЎРТА ТАЪЛИМ ВА ИХТИСОСЛАШТИРИЛГАН МАКТАБЛАРИДА ЧЕТ ТИЛИ ФАНЛАРИНИНГ ЎҚИТИЛИШИ: ЎРГАНИШ, ЎҚИТИШ, БАҲОЛАШ</dc:title>
  <dc:creator>FARRUX MONITORING</dc:creator>
  <cp:lastModifiedBy>1</cp:lastModifiedBy>
  <cp:revision>449</cp:revision>
  <dcterms:modified xsi:type="dcterms:W3CDTF">2019-08-10T12:41:18Z</dcterms:modified>
</cp:coreProperties>
</file>