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85" r:id="rId1"/>
  </p:sldMasterIdLst>
  <p:notesMasterIdLst>
    <p:notesMasterId r:id="rId59"/>
  </p:notesMasterIdLst>
  <p:handoutMasterIdLst>
    <p:handoutMasterId r:id="rId60"/>
  </p:handoutMasterIdLst>
  <p:sldIdLst>
    <p:sldId id="449" r:id="rId2"/>
    <p:sldId id="413" r:id="rId3"/>
    <p:sldId id="414" r:id="rId4"/>
    <p:sldId id="411" r:id="rId5"/>
    <p:sldId id="400" r:id="rId6"/>
    <p:sldId id="401" r:id="rId7"/>
    <p:sldId id="418" r:id="rId8"/>
    <p:sldId id="420" r:id="rId9"/>
    <p:sldId id="450" r:id="rId10"/>
    <p:sldId id="421" r:id="rId11"/>
    <p:sldId id="263" r:id="rId12"/>
    <p:sldId id="451" r:id="rId13"/>
    <p:sldId id="452" r:id="rId14"/>
    <p:sldId id="453" r:id="rId15"/>
    <p:sldId id="403" r:id="rId16"/>
    <p:sldId id="430" r:id="rId17"/>
    <p:sldId id="431" r:id="rId18"/>
    <p:sldId id="454" r:id="rId19"/>
    <p:sldId id="404" r:id="rId20"/>
    <p:sldId id="425" r:id="rId21"/>
    <p:sldId id="426" r:id="rId22"/>
    <p:sldId id="427" r:id="rId23"/>
    <p:sldId id="428" r:id="rId24"/>
    <p:sldId id="405" r:id="rId25"/>
    <p:sldId id="429" r:id="rId26"/>
    <p:sldId id="369" r:id="rId27"/>
    <p:sldId id="406" r:id="rId28"/>
    <p:sldId id="434" r:id="rId29"/>
    <p:sldId id="386" r:id="rId30"/>
    <p:sldId id="296" r:id="rId31"/>
    <p:sldId id="303" r:id="rId32"/>
    <p:sldId id="437" r:id="rId33"/>
    <p:sldId id="350" r:id="rId34"/>
    <p:sldId id="351" r:id="rId35"/>
    <p:sldId id="307" r:id="rId36"/>
    <p:sldId id="407" r:id="rId37"/>
    <p:sldId id="433" r:id="rId38"/>
    <p:sldId id="318" r:id="rId39"/>
    <p:sldId id="448" r:id="rId40"/>
    <p:sldId id="443" r:id="rId41"/>
    <p:sldId id="446" r:id="rId42"/>
    <p:sldId id="408" r:id="rId43"/>
    <p:sldId id="390" r:id="rId44"/>
    <p:sldId id="391" r:id="rId45"/>
    <p:sldId id="388" r:id="rId46"/>
    <p:sldId id="389" r:id="rId47"/>
    <p:sldId id="409" r:id="rId48"/>
    <p:sldId id="362" r:id="rId49"/>
    <p:sldId id="328" r:id="rId50"/>
    <p:sldId id="334" r:id="rId51"/>
    <p:sldId id="335" r:id="rId52"/>
    <p:sldId id="372" r:id="rId53"/>
    <p:sldId id="373" r:id="rId54"/>
    <p:sldId id="410" r:id="rId55"/>
    <p:sldId id="417" r:id="rId56"/>
    <p:sldId id="416" r:id="rId57"/>
    <p:sldId id="415" r:id="rId5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1E103083-AFFF-425A-BCDF-A1A6D60BE7B1}">
          <p14:sldIdLst>
            <p14:sldId id="449"/>
            <p14:sldId id="413"/>
            <p14:sldId id="414"/>
            <p14:sldId id="411"/>
          </p14:sldIdLst>
        </p14:section>
        <p14:section name="Раздел без заголовка" id="{E16FEEDA-BC52-414A-B64F-E5D574FBE6BC}">
          <p14:sldIdLst>
            <p14:sldId id="400"/>
            <p14:sldId id="401"/>
            <p14:sldId id="418"/>
            <p14:sldId id="420"/>
            <p14:sldId id="450"/>
            <p14:sldId id="421"/>
            <p14:sldId id="263"/>
            <p14:sldId id="451"/>
            <p14:sldId id="452"/>
            <p14:sldId id="453"/>
            <p14:sldId id="403"/>
            <p14:sldId id="430"/>
            <p14:sldId id="431"/>
            <p14:sldId id="454"/>
            <p14:sldId id="404"/>
            <p14:sldId id="425"/>
            <p14:sldId id="426"/>
            <p14:sldId id="427"/>
            <p14:sldId id="428"/>
            <p14:sldId id="405"/>
            <p14:sldId id="429"/>
            <p14:sldId id="369"/>
            <p14:sldId id="406"/>
            <p14:sldId id="434"/>
            <p14:sldId id="386"/>
            <p14:sldId id="296"/>
            <p14:sldId id="303"/>
            <p14:sldId id="437"/>
            <p14:sldId id="350"/>
            <p14:sldId id="351"/>
            <p14:sldId id="307"/>
            <p14:sldId id="407"/>
            <p14:sldId id="433"/>
            <p14:sldId id="318"/>
            <p14:sldId id="448"/>
            <p14:sldId id="443"/>
            <p14:sldId id="446"/>
            <p14:sldId id="408"/>
            <p14:sldId id="390"/>
            <p14:sldId id="391"/>
            <p14:sldId id="388"/>
            <p14:sldId id="389"/>
            <p14:sldId id="409"/>
            <p14:sldId id="362"/>
            <p14:sldId id="328"/>
            <p14:sldId id="334"/>
            <p14:sldId id="335"/>
            <p14:sldId id="372"/>
            <p14:sldId id="373"/>
            <p14:sldId id="410"/>
            <p14:sldId id="417"/>
            <p14:sldId id="416"/>
            <p14:sldId id="415"/>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1" initials="1" lastIdx="1" clrIdx="0">
    <p:extLst>
      <p:ext uri="{19B8F6BF-5375-455C-9EA6-DF929625EA0E}">
        <p15:presenceInfo xmlns:p15="http://schemas.microsoft.com/office/powerpoint/2012/main" userId="1" providerId="None"/>
      </p:ext>
    </p:extLst>
  </p:cmAuthor>
  <p:cmAuthor id="2" name="User" initials="U" lastIdx="0" clrIdx="1">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80D9"/>
    <a:srgbClr val="2E75B6"/>
    <a:srgbClr val="FF5D5D"/>
    <a:srgbClr val="0020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49133" autoAdjust="0"/>
  </p:normalViewPr>
  <p:slideViewPr>
    <p:cSldViewPr>
      <p:cViewPr varScale="1">
        <p:scale>
          <a:sx n="74" d="100"/>
          <a:sy n="74" d="100"/>
        </p:scale>
        <p:origin x="540" y="72"/>
      </p:cViewPr>
      <p:guideLst>
        <p:guide orient="horz" pos="2160"/>
        <p:guide pos="3840"/>
      </p:guideLst>
    </p:cSldViewPr>
  </p:slideViewPr>
  <p:notesTextViewPr>
    <p:cViewPr>
      <p:scale>
        <a:sx n="100" d="100"/>
        <a:sy n="100" d="100"/>
      </p:scale>
      <p:origin x="0" y="0"/>
    </p:cViewPr>
  </p:notesTextViewPr>
  <p:notesViewPr>
    <p:cSldViewPr>
      <p:cViewPr varScale="1">
        <p:scale>
          <a:sx n="48" d="100"/>
          <a:sy n="48" d="100"/>
        </p:scale>
        <p:origin x="-267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handoutMaster" Target="handoutMasters/handoutMaster1.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s>
</file>

<file path=ppt/diagrams/_rels/data3.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hyperlink" Target="Baza/9-sinf_O&#8216;zbekiston_tarixi.pdf" TargetMode="External"/><Relationship Id="rId7" Type="http://schemas.openxmlformats.org/officeDocument/2006/relationships/image" Target="../media/image25.jpeg"/><Relationship Id="rId2" Type="http://schemas.openxmlformats.org/officeDocument/2006/relationships/hyperlink" Target="Baza/8-sinf_O&#8216;zbekiston_tarixi.pdf" TargetMode="External"/><Relationship Id="rId1" Type="http://schemas.openxmlformats.org/officeDocument/2006/relationships/hyperlink" Target="8-sinf%20O&#8216;zbekiston%20tarixi.pdf" TargetMode="External"/><Relationship Id="rId6" Type="http://schemas.openxmlformats.org/officeDocument/2006/relationships/image" Target="../media/image24.png"/><Relationship Id="rId5" Type="http://schemas.openxmlformats.org/officeDocument/2006/relationships/hyperlink" Target="Baza/8-sinf_Jahon%20tarixi.pdf" TargetMode="External"/><Relationship Id="rId4" Type="http://schemas.openxmlformats.org/officeDocument/2006/relationships/hyperlink" Target="Baza/9-sinf_Jahon_tarixi.pdf" TargetMode="External"/><Relationship Id="rId9" Type="http://schemas.openxmlformats.org/officeDocument/2006/relationships/image" Target="../media/image27.png"/></Relationships>
</file>

<file path=ppt/diagrams/_rels/data4.xml.rels><?xml version="1.0" encoding="UTF-8" standalone="yes"?>
<Relationships xmlns="http://schemas.openxmlformats.org/package/2006/relationships"><Relationship Id="rId2" Type="http://schemas.openxmlformats.org/officeDocument/2006/relationships/hyperlink" Target="Baza/9-sinf_Konstitutsiyaviy_huquq_asoslari.pdf" TargetMode="External"/><Relationship Id="rId1" Type="http://schemas.openxmlformats.org/officeDocument/2006/relationships/hyperlink" Target="Baza/8-sinf_O&#8216;zbekiston_davlati_va_huquqi_asoslari.pdf" TargetMode="External"/></Relationships>
</file>

<file path=ppt/diagrams/_rels/drawing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image" Target="../media/image11.png"/></Relationships>
</file>

<file path=ppt/diagrams/_rels/drawing3.xml.rels><?xml version="1.0" encoding="UTF-8" standalone="yes"?>
<Relationships xmlns="http://schemas.openxmlformats.org/package/2006/relationships"><Relationship Id="rId8" Type="http://schemas.openxmlformats.org/officeDocument/2006/relationships/hyperlink" Target="Baza/9-sinf_Jahon_tarixi.pdf" TargetMode="External"/><Relationship Id="rId3" Type="http://schemas.openxmlformats.org/officeDocument/2006/relationships/image" Target="../media/image24.png"/><Relationship Id="rId7" Type="http://schemas.openxmlformats.org/officeDocument/2006/relationships/image" Target="../media/image26.png"/><Relationship Id="rId2" Type="http://schemas.openxmlformats.org/officeDocument/2006/relationships/hyperlink" Target="Baza/8-sinf_O&#8216;zbekiston_tarixi.pdf" TargetMode="External"/><Relationship Id="rId1" Type="http://schemas.openxmlformats.org/officeDocument/2006/relationships/hyperlink" Target="8-sinf%20O&#8216;zbekiston%20tarixi.pdf" TargetMode="External"/><Relationship Id="rId6" Type="http://schemas.openxmlformats.org/officeDocument/2006/relationships/hyperlink" Target="Baza/9-sinf_O&#8216;zbekiston_tarixi.pdf" TargetMode="External"/><Relationship Id="rId5" Type="http://schemas.openxmlformats.org/officeDocument/2006/relationships/image" Target="../media/image25.jpeg"/><Relationship Id="rId4" Type="http://schemas.openxmlformats.org/officeDocument/2006/relationships/hyperlink" Target="Baza/8-sinf_Jahon%20tarixi.pdf" TargetMode="External"/><Relationship Id="rId9" Type="http://schemas.openxmlformats.org/officeDocument/2006/relationships/image" Target="../media/image27.png"/></Relationships>
</file>

<file path=ppt/diagrams/_rels/drawing4.xml.rels><?xml version="1.0" encoding="UTF-8" standalone="yes"?>
<Relationships xmlns="http://schemas.openxmlformats.org/package/2006/relationships"><Relationship Id="rId2" Type="http://schemas.openxmlformats.org/officeDocument/2006/relationships/hyperlink" Target="Baza/9-sinf_Konstitutsiyaviy_huquq_asoslari.pdf" TargetMode="External"/><Relationship Id="rId1" Type="http://schemas.openxmlformats.org/officeDocument/2006/relationships/hyperlink" Target="Baza/8-sinf_O&#8216;zbekiston_davlati_va_huquqi_asoslari.pdf"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BE4AA7-A2A5-4F3F-AB06-DAD4F1626017}"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ru-RU"/>
        </a:p>
      </dgm:t>
    </dgm:pt>
    <dgm:pt modelId="{825D5073-6E5A-4589-8F96-3B9C7971585C}">
      <dgm:prSet phldrT="[Текст]" custT="1"/>
      <dgm:spPr>
        <a:solidFill>
          <a:schemeClr val="accent6">
            <a:lumMod val="60000"/>
            <a:lumOff val="40000"/>
          </a:schemeClr>
        </a:solidFill>
      </dgm:spPr>
      <dgm:t>
        <a:bodyPr/>
        <a:lstStyle/>
        <a:p>
          <a:r>
            <a:rPr lang="ru-RU" altLang="ru-RU" sz="3200" b="1" dirty="0" smtClean="0">
              <a:solidFill>
                <a:srgbClr val="002060"/>
              </a:solidFill>
              <a:latin typeface="Cambria" panose="02040503050406030204" pitchFamily="18" charset="0"/>
              <a:cs typeface="Times New Roman" pitchFamily="18" charset="0"/>
            </a:rPr>
            <a:t>2019-2020</a:t>
          </a:r>
          <a:r>
            <a:rPr lang="en-US" altLang="ru-RU" sz="3200" b="1" dirty="0" smtClean="0">
              <a:solidFill>
                <a:srgbClr val="002060"/>
              </a:solidFill>
              <a:latin typeface="Cambria" panose="02040503050406030204" pitchFamily="18" charset="0"/>
              <a:cs typeface="Times New Roman" pitchFamily="18" charset="0"/>
            </a:rPr>
            <a:t>-</a:t>
          </a:r>
          <a:r>
            <a:rPr lang="ru-RU" altLang="ru-RU" sz="3200" b="1" dirty="0" smtClean="0">
              <a:solidFill>
                <a:srgbClr val="002060"/>
              </a:solidFill>
              <a:latin typeface="Cambria" panose="02040503050406030204" pitchFamily="18" charset="0"/>
              <a:cs typeface="Times New Roman" pitchFamily="18" charset="0"/>
            </a:rPr>
            <a:t>O‘QUV YILI</a:t>
          </a:r>
          <a:r>
            <a:rPr lang="en-US" altLang="ru-RU" sz="3200" b="1" dirty="0" smtClean="0">
              <a:solidFill>
                <a:srgbClr val="002060"/>
              </a:solidFill>
              <a:latin typeface="Cambria" panose="02040503050406030204" pitchFamily="18" charset="0"/>
              <a:cs typeface="Times New Roman" pitchFamily="18" charset="0"/>
            </a:rPr>
            <a:t> UCHUN ME’YORIY HUJJATLAR:</a:t>
          </a:r>
          <a:endParaRPr lang="ru-RU" sz="3200" dirty="0">
            <a:latin typeface="Cambria" panose="02040503050406030204" pitchFamily="18" charset="0"/>
          </a:endParaRPr>
        </a:p>
      </dgm:t>
    </dgm:pt>
    <dgm:pt modelId="{537FFFC1-8402-49D8-A6E2-8B3F81BDC5D3}" type="parTrans" cxnId="{A1B50E74-ADC3-4E9E-BA86-7076BA798C36}">
      <dgm:prSet/>
      <dgm:spPr/>
      <dgm:t>
        <a:bodyPr/>
        <a:lstStyle/>
        <a:p>
          <a:endParaRPr lang="ru-RU"/>
        </a:p>
      </dgm:t>
    </dgm:pt>
    <dgm:pt modelId="{8CEC0365-6D89-431F-8FB8-C31646C9855C}" type="sibTrans" cxnId="{A1B50E74-ADC3-4E9E-BA86-7076BA798C36}">
      <dgm:prSet/>
      <dgm:spPr/>
      <dgm:t>
        <a:bodyPr/>
        <a:lstStyle/>
        <a:p>
          <a:endParaRPr lang="ru-RU"/>
        </a:p>
      </dgm:t>
    </dgm:pt>
    <dgm:pt modelId="{C2DEC44A-0B01-4A83-91E4-EEF5F0E8AF42}">
      <dgm:prSet phldrT="[Текст]" custT="1"/>
      <dgm:spPr>
        <a:solidFill>
          <a:schemeClr val="accent3">
            <a:lumMod val="60000"/>
            <a:lumOff val="40000"/>
          </a:schemeClr>
        </a:solidFill>
      </dgm:spPr>
      <dgm:t>
        <a:bodyPr/>
        <a:lstStyle/>
        <a:p>
          <a:r>
            <a:rPr lang="en-US" altLang="ru-RU" sz="1800" b="0" dirty="0" smtClean="0">
              <a:ln>
                <a:solidFill>
                  <a:schemeClr val="accent1">
                    <a:lumMod val="50000"/>
                  </a:schemeClr>
                </a:solidFill>
              </a:ln>
              <a:solidFill>
                <a:srgbClr val="002060"/>
              </a:solidFill>
              <a:effectLst/>
              <a:latin typeface="Cambria" pitchFamily="18" charset="0"/>
              <a:cs typeface="Times New Roman" pitchFamily="18" charset="0"/>
            </a:rPr>
            <a:t>O‘ZBEKISTON RESPUBLIKASI XALQ TA’LIMI VAZIRLIGI VA OLIY VA O‘RTA MAXSUS TA’LIM VAZIRLIGINING 2010-YIL 1-IYULDAGI 6/2/4/1-SONLI QO‘SHMA HAY’AT MAJLISI QARORI</a:t>
          </a:r>
          <a:endParaRPr lang="ru-RU" sz="1800" b="0" dirty="0">
            <a:solidFill>
              <a:srgbClr val="002060"/>
            </a:solidFill>
            <a:effectLst/>
            <a:latin typeface="Cambria" panose="02040503050406030204" pitchFamily="18" charset="0"/>
          </a:endParaRPr>
        </a:p>
      </dgm:t>
    </dgm:pt>
    <dgm:pt modelId="{7DBADA21-AFD5-44DE-8029-F201A49D871E}" type="parTrans" cxnId="{7D37390A-AB15-47EF-8C2A-DBBEB097FCE2}">
      <dgm:prSet/>
      <dgm:spPr/>
      <dgm:t>
        <a:bodyPr/>
        <a:lstStyle/>
        <a:p>
          <a:endParaRPr lang="ru-RU"/>
        </a:p>
      </dgm:t>
    </dgm:pt>
    <dgm:pt modelId="{95241462-8CC0-411C-8032-23BE3E961BC2}" type="sibTrans" cxnId="{7D37390A-AB15-47EF-8C2A-DBBEB097FCE2}">
      <dgm:prSet/>
      <dgm:spPr/>
      <dgm:t>
        <a:bodyPr/>
        <a:lstStyle/>
        <a:p>
          <a:endParaRPr lang="ru-RU"/>
        </a:p>
      </dgm:t>
    </dgm:pt>
    <dgm:pt modelId="{29F816D6-DB51-4EC4-9087-2A02CD07CBB2}">
      <dgm:prSet phldrT="[Текст]" custT="1"/>
      <dgm:spPr/>
      <dgm:t>
        <a:bodyPr/>
        <a:lstStyle/>
        <a:p>
          <a:r>
            <a:rPr lang="en-US" sz="2000" b="0" dirty="0" smtClean="0">
              <a:ln>
                <a:solidFill>
                  <a:schemeClr val="accent1">
                    <a:lumMod val="50000"/>
                  </a:schemeClr>
                </a:solidFill>
              </a:ln>
              <a:solidFill>
                <a:schemeClr val="tx1"/>
              </a:solidFill>
              <a:latin typeface="Cambria" pitchFamily="18" charset="0"/>
              <a:cs typeface="Times New Roman" pitchFamily="18" charset="0"/>
            </a:rPr>
            <a:t>XALQ TA’LIMI VAZIRINING 2018-YIL 28-AVGUSTDAGI 216-SONLI BUYRUG‘I</a:t>
          </a:r>
          <a:endParaRPr lang="ru-RU" sz="2000" dirty="0"/>
        </a:p>
      </dgm:t>
    </dgm:pt>
    <dgm:pt modelId="{829B53D3-191F-4F9A-BB3F-1D69B0AA4FAF}" type="parTrans" cxnId="{1F0E7928-CD63-4DF1-BC24-5C642018D8A4}">
      <dgm:prSet/>
      <dgm:spPr/>
      <dgm:t>
        <a:bodyPr/>
        <a:lstStyle/>
        <a:p>
          <a:endParaRPr lang="ru-RU"/>
        </a:p>
      </dgm:t>
    </dgm:pt>
    <dgm:pt modelId="{2316580E-1E25-4F5D-85BA-4C560CA92D19}" type="sibTrans" cxnId="{1F0E7928-CD63-4DF1-BC24-5C642018D8A4}">
      <dgm:prSet/>
      <dgm:spPr/>
      <dgm:t>
        <a:bodyPr/>
        <a:lstStyle/>
        <a:p>
          <a:endParaRPr lang="ru-RU"/>
        </a:p>
      </dgm:t>
    </dgm:pt>
    <dgm:pt modelId="{701C435C-37A6-46DD-A896-2D50C099D41A}">
      <dgm:prSet phldrT="[Текст]" custT="1"/>
      <dgm:spPr>
        <a:solidFill>
          <a:srgbClr val="FFC000"/>
        </a:solidFill>
      </dgm:spPr>
      <dgm:t>
        <a:bodyPr/>
        <a:lstStyle/>
        <a:p>
          <a:r>
            <a:rPr lang="en-US" altLang="ru-RU" sz="2000" b="0" dirty="0" smtClean="0">
              <a:ln>
                <a:solidFill>
                  <a:schemeClr val="accent1">
                    <a:lumMod val="50000"/>
                  </a:schemeClr>
                </a:solidFill>
              </a:ln>
              <a:solidFill>
                <a:srgbClr val="002060"/>
              </a:solidFill>
              <a:latin typeface="Cambria" pitchFamily="18" charset="0"/>
              <a:cs typeface="Times New Roman" pitchFamily="18" charset="0"/>
            </a:rPr>
            <a:t>O‘ZBEKISTON RESPUBLIKASI VAZIRLAR MAHKAMASININ 2017-YIL </a:t>
          </a:r>
          <a:br>
            <a:rPr lang="en-US" altLang="ru-RU" sz="2000" b="0" dirty="0" smtClean="0">
              <a:ln>
                <a:solidFill>
                  <a:schemeClr val="accent1">
                    <a:lumMod val="50000"/>
                  </a:schemeClr>
                </a:solidFill>
              </a:ln>
              <a:solidFill>
                <a:srgbClr val="002060"/>
              </a:solidFill>
              <a:latin typeface="Cambria" pitchFamily="18" charset="0"/>
              <a:cs typeface="Times New Roman" pitchFamily="18" charset="0"/>
            </a:rPr>
          </a:br>
          <a:r>
            <a:rPr lang="en-US" altLang="ru-RU" sz="2000" b="0" dirty="0" smtClean="0">
              <a:ln>
                <a:solidFill>
                  <a:schemeClr val="accent1">
                    <a:lumMod val="50000"/>
                  </a:schemeClr>
                </a:solidFill>
              </a:ln>
              <a:solidFill>
                <a:srgbClr val="002060"/>
              </a:solidFill>
              <a:latin typeface="Cambria" pitchFamily="18" charset="0"/>
              <a:cs typeface="Times New Roman" pitchFamily="18" charset="0"/>
            </a:rPr>
            <a:t>6-APRELDAGI 187-SON QARORI </a:t>
          </a:r>
          <a:endParaRPr lang="ru-RU" sz="2000" dirty="0"/>
        </a:p>
      </dgm:t>
    </dgm:pt>
    <dgm:pt modelId="{8E12E776-BFEE-4F04-A443-AC92564C0083}" type="parTrans" cxnId="{524AC2AD-906E-4BC5-8B85-4B61B0C18741}">
      <dgm:prSet/>
      <dgm:spPr/>
      <dgm:t>
        <a:bodyPr/>
        <a:lstStyle/>
        <a:p>
          <a:endParaRPr lang="ru-RU"/>
        </a:p>
      </dgm:t>
    </dgm:pt>
    <dgm:pt modelId="{BD97D164-2734-4FC1-A32B-BCC5B9FE8F2A}" type="sibTrans" cxnId="{524AC2AD-906E-4BC5-8B85-4B61B0C18741}">
      <dgm:prSet/>
      <dgm:spPr/>
      <dgm:t>
        <a:bodyPr/>
        <a:lstStyle/>
        <a:p>
          <a:endParaRPr lang="ru-RU"/>
        </a:p>
      </dgm:t>
    </dgm:pt>
    <dgm:pt modelId="{A796AAB0-EDBB-401C-B869-5E1EBB20876F}" type="pres">
      <dgm:prSet presAssocID="{DBBE4AA7-A2A5-4F3F-AB06-DAD4F1626017}" presName="layout" presStyleCnt="0">
        <dgm:presLayoutVars>
          <dgm:chMax/>
          <dgm:chPref/>
          <dgm:dir/>
          <dgm:animOne val="branch"/>
          <dgm:animLvl val="lvl"/>
          <dgm:resizeHandles/>
        </dgm:presLayoutVars>
      </dgm:prSet>
      <dgm:spPr/>
      <dgm:t>
        <a:bodyPr/>
        <a:lstStyle/>
        <a:p>
          <a:endParaRPr lang="ru-RU"/>
        </a:p>
      </dgm:t>
    </dgm:pt>
    <dgm:pt modelId="{AFDC532A-3E8A-4FCD-9E46-4F9839E8D371}" type="pres">
      <dgm:prSet presAssocID="{825D5073-6E5A-4589-8F96-3B9C7971585C}" presName="root" presStyleCnt="0">
        <dgm:presLayoutVars>
          <dgm:chMax/>
          <dgm:chPref val="4"/>
        </dgm:presLayoutVars>
      </dgm:prSet>
      <dgm:spPr/>
    </dgm:pt>
    <dgm:pt modelId="{ADAB58FD-7964-479B-9ED5-34758A3958B8}" type="pres">
      <dgm:prSet presAssocID="{825D5073-6E5A-4589-8F96-3B9C7971585C}" presName="rootComposite" presStyleCnt="0">
        <dgm:presLayoutVars/>
      </dgm:prSet>
      <dgm:spPr/>
    </dgm:pt>
    <dgm:pt modelId="{3D6F1DB7-87EB-47B7-BF5F-1F9F5B2F6252}" type="pres">
      <dgm:prSet presAssocID="{825D5073-6E5A-4589-8F96-3B9C7971585C}" presName="rootText" presStyleLbl="node0" presStyleIdx="0" presStyleCnt="1">
        <dgm:presLayoutVars>
          <dgm:chMax/>
          <dgm:chPref val="4"/>
        </dgm:presLayoutVars>
      </dgm:prSet>
      <dgm:spPr/>
      <dgm:t>
        <a:bodyPr/>
        <a:lstStyle/>
        <a:p>
          <a:endParaRPr lang="ru-RU"/>
        </a:p>
      </dgm:t>
    </dgm:pt>
    <dgm:pt modelId="{2193E5E6-42BA-46E7-A45D-9452C8E08406}" type="pres">
      <dgm:prSet presAssocID="{825D5073-6E5A-4589-8F96-3B9C7971585C}" presName="childShape" presStyleCnt="0">
        <dgm:presLayoutVars>
          <dgm:chMax val="0"/>
          <dgm:chPref val="0"/>
        </dgm:presLayoutVars>
      </dgm:prSet>
      <dgm:spPr/>
    </dgm:pt>
    <dgm:pt modelId="{693F32DD-A676-4294-B68F-EFA1B445C782}" type="pres">
      <dgm:prSet presAssocID="{C2DEC44A-0B01-4A83-91E4-EEF5F0E8AF42}" presName="childComposite" presStyleCnt="0">
        <dgm:presLayoutVars>
          <dgm:chMax val="0"/>
          <dgm:chPref val="0"/>
        </dgm:presLayoutVars>
      </dgm:prSet>
      <dgm:spPr/>
    </dgm:pt>
    <dgm:pt modelId="{E800C877-A796-4B0D-A183-BE452F5B6230}" type="pres">
      <dgm:prSet presAssocID="{C2DEC44A-0B01-4A83-91E4-EEF5F0E8AF42}" presName="Image"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a:stretch>
        </a:blipFill>
      </dgm:spPr>
    </dgm:pt>
    <dgm:pt modelId="{93FB4A66-CAAA-4166-B105-991960B8C59E}" type="pres">
      <dgm:prSet presAssocID="{C2DEC44A-0B01-4A83-91E4-EEF5F0E8AF42}" presName="childText" presStyleLbl="lnNode1" presStyleIdx="0" presStyleCnt="3">
        <dgm:presLayoutVars>
          <dgm:chMax val="0"/>
          <dgm:chPref val="0"/>
          <dgm:bulletEnabled val="1"/>
        </dgm:presLayoutVars>
      </dgm:prSet>
      <dgm:spPr/>
      <dgm:t>
        <a:bodyPr/>
        <a:lstStyle/>
        <a:p>
          <a:endParaRPr lang="ru-RU"/>
        </a:p>
      </dgm:t>
    </dgm:pt>
    <dgm:pt modelId="{D684BAF1-AA7D-4132-B73B-A58799CC8856}" type="pres">
      <dgm:prSet presAssocID="{701C435C-37A6-46DD-A896-2D50C099D41A}" presName="childComposite" presStyleCnt="0">
        <dgm:presLayoutVars>
          <dgm:chMax val="0"/>
          <dgm:chPref val="0"/>
        </dgm:presLayoutVars>
      </dgm:prSet>
      <dgm:spPr/>
    </dgm:pt>
    <dgm:pt modelId="{54DDC66C-752F-4A0B-AD34-C805A025A2C2}" type="pres">
      <dgm:prSet presAssocID="{701C435C-37A6-46DD-A896-2D50C099D41A}" presName="Image" presStyleLbl="node1" presStyleIdx="1" presStyleCnt="3" custScaleX="83903" custScaleY="82411" custLinFactNeighborX="0" custLinFactNeighborY="-6146"/>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dgm:spPr>
    </dgm:pt>
    <dgm:pt modelId="{BEB21FBA-908A-43B8-82A5-B8C1952AE586}" type="pres">
      <dgm:prSet presAssocID="{701C435C-37A6-46DD-A896-2D50C099D41A}" presName="childText" presStyleLbl="lnNode1" presStyleIdx="1" presStyleCnt="3">
        <dgm:presLayoutVars>
          <dgm:chMax val="0"/>
          <dgm:chPref val="0"/>
          <dgm:bulletEnabled val="1"/>
        </dgm:presLayoutVars>
      </dgm:prSet>
      <dgm:spPr/>
      <dgm:t>
        <a:bodyPr/>
        <a:lstStyle/>
        <a:p>
          <a:endParaRPr lang="ru-RU"/>
        </a:p>
      </dgm:t>
    </dgm:pt>
    <dgm:pt modelId="{F23224D2-6C73-4B7C-BB03-439612BFFCEE}" type="pres">
      <dgm:prSet presAssocID="{29F816D6-DB51-4EC4-9087-2A02CD07CBB2}" presName="childComposite" presStyleCnt="0">
        <dgm:presLayoutVars>
          <dgm:chMax val="0"/>
          <dgm:chPref val="0"/>
        </dgm:presLayoutVars>
      </dgm:prSet>
      <dgm:spPr/>
    </dgm:pt>
    <dgm:pt modelId="{B7B7D3B6-5A4A-4D2F-987C-6F710559FF09}" type="pres">
      <dgm:prSet presAssocID="{29F816D6-DB51-4EC4-9087-2A02CD07CBB2}" presName="Image" presStyleLbl="node1" presStyleIdx="2" presStyleCnt="3" custScaleX="94072" custScaleY="90164"/>
      <dgm:spPr>
        <a:blipFill>
          <a:blip xmlns:r="http://schemas.openxmlformats.org/officeDocument/2006/relationships" r:embed="rId3">
            <a:extLst>
              <a:ext uri="{28A0092B-C50C-407E-A947-70E740481C1C}">
                <a14:useLocalDpi xmlns:a14="http://schemas.microsoft.com/office/drawing/2010/main" val="0"/>
              </a:ext>
            </a:extLst>
          </a:blip>
          <a:srcRect/>
          <a:stretch>
            <a:fillRect l="-1000" r="-1000"/>
          </a:stretch>
        </a:blipFill>
      </dgm:spPr>
    </dgm:pt>
    <dgm:pt modelId="{45B75E95-1F1F-4ABE-B03F-8A7834B2CA0F}" type="pres">
      <dgm:prSet presAssocID="{29F816D6-DB51-4EC4-9087-2A02CD07CBB2}" presName="childText" presStyleLbl="lnNode1" presStyleIdx="2" presStyleCnt="3">
        <dgm:presLayoutVars>
          <dgm:chMax val="0"/>
          <dgm:chPref val="0"/>
          <dgm:bulletEnabled val="1"/>
        </dgm:presLayoutVars>
      </dgm:prSet>
      <dgm:spPr/>
      <dgm:t>
        <a:bodyPr/>
        <a:lstStyle/>
        <a:p>
          <a:endParaRPr lang="ru-RU"/>
        </a:p>
      </dgm:t>
    </dgm:pt>
  </dgm:ptLst>
  <dgm:cxnLst>
    <dgm:cxn modelId="{719884B4-C827-4952-97BB-675A0B8064FC}" type="presOf" srcId="{DBBE4AA7-A2A5-4F3F-AB06-DAD4F1626017}" destId="{A796AAB0-EDBB-401C-B869-5E1EBB20876F}" srcOrd="0" destOrd="0" presId="urn:microsoft.com/office/officeart/2008/layout/PictureAccentList"/>
    <dgm:cxn modelId="{0352FFDE-9A40-45AA-84B4-BA6994F88B3B}" type="presOf" srcId="{701C435C-37A6-46DD-A896-2D50C099D41A}" destId="{BEB21FBA-908A-43B8-82A5-B8C1952AE586}" srcOrd="0" destOrd="0" presId="urn:microsoft.com/office/officeart/2008/layout/PictureAccentList"/>
    <dgm:cxn modelId="{7D37390A-AB15-47EF-8C2A-DBBEB097FCE2}" srcId="{825D5073-6E5A-4589-8F96-3B9C7971585C}" destId="{C2DEC44A-0B01-4A83-91E4-EEF5F0E8AF42}" srcOrd="0" destOrd="0" parTransId="{7DBADA21-AFD5-44DE-8029-F201A49D871E}" sibTransId="{95241462-8CC0-411C-8032-23BE3E961BC2}"/>
    <dgm:cxn modelId="{524AC2AD-906E-4BC5-8B85-4B61B0C18741}" srcId="{825D5073-6E5A-4589-8F96-3B9C7971585C}" destId="{701C435C-37A6-46DD-A896-2D50C099D41A}" srcOrd="1" destOrd="0" parTransId="{8E12E776-BFEE-4F04-A443-AC92564C0083}" sibTransId="{BD97D164-2734-4FC1-A32B-BCC5B9FE8F2A}"/>
    <dgm:cxn modelId="{076327F1-375E-4919-BD1E-EEB9AD01A753}" type="presOf" srcId="{29F816D6-DB51-4EC4-9087-2A02CD07CBB2}" destId="{45B75E95-1F1F-4ABE-B03F-8A7834B2CA0F}" srcOrd="0" destOrd="0" presId="urn:microsoft.com/office/officeart/2008/layout/PictureAccentList"/>
    <dgm:cxn modelId="{F4972B05-C32F-4705-B9BF-8D012DDED803}" type="presOf" srcId="{C2DEC44A-0B01-4A83-91E4-EEF5F0E8AF42}" destId="{93FB4A66-CAAA-4166-B105-991960B8C59E}" srcOrd="0" destOrd="0" presId="urn:microsoft.com/office/officeart/2008/layout/PictureAccentList"/>
    <dgm:cxn modelId="{1F0E7928-CD63-4DF1-BC24-5C642018D8A4}" srcId="{825D5073-6E5A-4589-8F96-3B9C7971585C}" destId="{29F816D6-DB51-4EC4-9087-2A02CD07CBB2}" srcOrd="2" destOrd="0" parTransId="{829B53D3-191F-4F9A-BB3F-1D69B0AA4FAF}" sibTransId="{2316580E-1E25-4F5D-85BA-4C560CA92D19}"/>
    <dgm:cxn modelId="{F5D4DBD6-A662-47CE-8EAA-361C1C8AF7D9}" type="presOf" srcId="{825D5073-6E5A-4589-8F96-3B9C7971585C}" destId="{3D6F1DB7-87EB-47B7-BF5F-1F9F5B2F6252}" srcOrd="0" destOrd="0" presId="urn:microsoft.com/office/officeart/2008/layout/PictureAccentList"/>
    <dgm:cxn modelId="{A1B50E74-ADC3-4E9E-BA86-7076BA798C36}" srcId="{DBBE4AA7-A2A5-4F3F-AB06-DAD4F1626017}" destId="{825D5073-6E5A-4589-8F96-3B9C7971585C}" srcOrd="0" destOrd="0" parTransId="{537FFFC1-8402-49D8-A6E2-8B3F81BDC5D3}" sibTransId="{8CEC0365-6D89-431F-8FB8-C31646C9855C}"/>
    <dgm:cxn modelId="{BA0447F2-4C2E-4371-8551-16CD0B910713}" type="presParOf" srcId="{A796AAB0-EDBB-401C-B869-5E1EBB20876F}" destId="{AFDC532A-3E8A-4FCD-9E46-4F9839E8D371}" srcOrd="0" destOrd="0" presId="urn:microsoft.com/office/officeart/2008/layout/PictureAccentList"/>
    <dgm:cxn modelId="{DF12F3CC-CEB7-4D8B-84C4-E52EB0218FCE}" type="presParOf" srcId="{AFDC532A-3E8A-4FCD-9E46-4F9839E8D371}" destId="{ADAB58FD-7964-479B-9ED5-34758A3958B8}" srcOrd="0" destOrd="0" presId="urn:microsoft.com/office/officeart/2008/layout/PictureAccentList"/>
    <dgm:cxn modelId="{9A0C1F4C-BA93-4E4E-8000-5EF6C2924A53}" type="presParOf" srcId="{ADAB58FD-7964-479B-9ED5-34758A3958B8}" destId="{3D6F1DB7-87EB-47B7-BF5F-1F9F5B2F6252}" srcOrd="0" destOrd="0" presId="urn:microsoft.com/office/officeart/2008/layout/PictureAccentList"/>
    <dgm:cxn modelId="{3D15B483-4D1A-40FF-9DE2-4B40B893C9FD}" type="presParOf" srcId="{AFDC532A-3E8A-4FCD-9E46-4F9839E8D371}" destId="{2193E5E6-42BA-46E7-A45D-9452C8E08406}" srcOrd="1" destOrd="0" presId="urn:microsoft.com/office/officeart/2008/layout/PictureAccentList"/>
    <dgm:cxn modelId="{7E3B1AB2-0CE0-45B5-A0EB-58795F99DFE5}" type="presParOf" srcId="{2193E5E6-42BA-46E7-A45D-9452C8E08406}" destId="{693F32DD-A676-4294-B68F-EFA1B445C782}" srcOrd="0" destOrd="0" presId="urn:microsoft.com/office/officeart/2008/layout/PictureAccentList"/>
    <dgm:cxn modelId="{741906DF-2706-4F0A-8BC6-0E4465F3F780}" type="presParOf" srcId="{693F32DD-A676-4294-B68F-EFA1B445C782}" destId="{E800C877-A796-4B0D-A183-BE452F5B6230}" srcOrd="0" destOrd="0" presId="urn:microsoft.com/office/officeart/2008/layout/PictureAccentList"/>
    <dgm:cxn modelId="{69CE93D6-3AF0-4808-8B68-CF1BC1F9CAD6}" type="presParOf" srcId="{693F32DD-A676-4294-B68F-EFA1B445C782}" destId="{93FB4A66-CAAA-4166-B105-991960B8C59E}" srcOrd="1" destOrd="0" presId="urn:microsoft.com/office/officeart/2008/layout/PictureAccentList"/>
    <dgm:cxn modelId="{ABB37E60-A01E-4BAC-8FC5-6DC9FAAD34B4}" type="presParOf" srcId="{2193E5E6-42BA-46E7-A45D-9452C8E08406}" destId="{D684BAF1-AA7D-4132-B73B-A58799CC8856}" srcOrd="1" destOrd="0" presId="urn:microsoft.com/office/officeart/2008/layout/PictureAccentList"/>
    <dgm:cxn modelId="{B5D3BB2C-EB81-4BD8-8218-A5D40EE72B47}" type="presParOf" srcId="{D684BAF1-AA7D-4132-B73B-A58799CC8856}" destId="{54DDC66C-752F-4A0B-AD34-C805A025A2C2}" srcOrd="0" destOrd="0" presId="urn:microsoft.com/office/officeart/2008/layout/PictureAccentList"/>
    <dgm:cxn modelId="{4C3E27B0-1B77-457A-ADCB-AC6204B3CD9B}" type="presParOf" srcId="{D684BAF1-AA7D-4132-B73B-A58799CC8856}" destId="{BEB21FBA-908A-43B8-82A5-B8C1952AE586}" srcOrd="1" destOrd="0" presId="urn:microsoft.com/office/officeart/2008/layout/PictureAccentList"/>
    <dgm:cxn modelId="{ED58B358-3306-412D-B601-FF8003824CEB}" type="presParOf" srcId="{2193E5E6-42BA-46E7-A45D-9452C8E08406}" destId="{F23224D2-6C73-4B7C-BB03-439612BFFCEE}" srcOrd="2" destOrd="0" presId="urn:microsoft.com/office/officeart/2008/layout/PictureAccentList"/>
    <dgm:cxn modelId="{78ED5D31-560C-4E4E-A6BB-F3F2991DB97A}" type="presParOf" srcId="{F23224D2-6C73-4B7C-BB03-439612BFFCEE}" destId="{B7B7D3B6-5A4A-4D2F-987C-6F710559FF09}" srcOrd="0" destOrd="0" presId="urn:microsoft.com/office/officeart/2008/layout/PictureAccentList"/>
    <dgm:cxn modelId="{6F7331D3-9333-468B-BFF3-3C3E76E4FC96}" type="presParOf" srcId="{F23224D2-6C73-4B7C-BB03-439612BFFCEE}" destId="{45B75E95-1F1F-4ABE-B03F-8A7834B2CA0F}" srcOrd="1" destOrd="0" presId="urn:microsoft.com/office/officeart/2008/layout/Pictu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1D375E5-E150-482B-9D40-4C37E47F1806}" type="doc">
      <dgm:prSet loTypeId="urn:microsoft.com/office/officeart/2005/8/layout/process1" loCatId="process" qsTypeId="urn:microsoft.com/office/officeart/2005/8/quickstyle/simple1" qsCatId="simple" csTypeId="urn:microsoft.com/office/officeart/2005/8/colors/accent1_2" csCatId="accent1" phldr="1"/>
      <dgm:spPr/>
    </dgm:pt>
    <dgm:pt modelId="{39ABEA2A-48AA-4F0A-A636-0193429FBDF1}">
      <dgm:prSet phldrT="[Текст]" custT="1"/>
      <dgm:spPr>
        <a:solidFill>
          <a:schemeClr val="accent2">
            <a:lumMod val="40000"/>
            <a:lumOff val="60000"/>
          </a:schemeClr>
        </a:solidFill>
      </dgm:spPr>
      <dgm:t>
        <a:bodyPr/>
        <a:lstStyle/>
        <a:p>
          <a:r>
            <a:rPr lang="en-US" altLang="ru-RU" sz="2800" dirty="0" smtClean="0">
              <a:solidFill>
                <a:srgbClr val="002060"/>
              </a:solidFill>
              <a:latin typeface="Cambria" pitchFamily="18" charset="0"/>
              <a:cs typeface="Times New Roman" panose="02020603050405020304" pitchFamily="18" charset="0"/>
            </a:rPr>
            <a:t>1-3-sinf</a:t>
          </a:r>
          <a:r>
            <a:rPr lang="uz-Cyrl-UZ" altLang="ru-RU" sz="2800" dirty="0" smtClean="0">
              <a:solidFill>
                <a:srgbClr val="002060"/>
              </a:solidFill>
              <a:latin typeface="Cambria" pitchFamily="18" charset="0"/>
              <a:cs typeface="Times New Roman" panose="02020603050405020304" pitchFamily="18" charset="0"/>
            </a:rPr>
            <a:t>: Odobnoma</a:t>
          </a:r>
          <a:endParaRPr lang="ru-RU" sz="2800" dirty="0">
            <a:latin typeface="Cambria" panose="02040503050406030204" pitchFamily="18" charset="0"/>
          </a:endParaRPr>
        </a:p>
      </dgm:t>
    </dgm:pt>
    <dgm:pt modelId="{84C68755-261D-4722-A8DA-81D939114069}" type="parTrans" cxnId="{F324088D-D22B-4B7A-A117-14ED91D73B6C}">
      <dgm:prSet/>
      <dgm:spPr/>
      <dgm:t>
        <a:bodyPr/>
        <a:lstStyle/>
        <a:p>
          <a:endParaRPr lang="ru-RU"/>
        </a:p>
      </dgm:t>
    </dgm:pt>
    <dgm:pt modelId="{1BE806D9-4484-444B-8F8C-C364A08505C5}" type="sibTrans" cxnId="{F324088D-D22B-4B7A-A117-14ED91D73B6C}">
      <dgm:prSet/>
      <dgm:spPr/>
      <dgm:t>
        <a:bodyPr/>
        <a:lstStyle/>
        <a:p>
          <a:endParaRPr lang="ru-RU"/>
        </a:p>
      </dgm:t>
    </dgm:pt>
    <dgm:pt modelId="{E6BFA2E6-CF25-4C81-8333-0AB8B942EFE4}">
      <dgm:prSet phldrT="[Текст]" custT="1"/>
      <dgm:spPr>
        <a:solidFill>
          <a:schemeClr val="accent4">
            <a:lumMod val="40000"/>
            <a:lumOff val="60000"/>
          </a:schemeClr>
        </a:solidFill>
      </dgm:spPr>
      <dgm:t>
        <a:bodyPr/>
        <a:lstStyle/>
        <a:p>
          <a:r>
            <a:rPr lang="en-US" altLang="ru-RU" sz="2400" dirty="0" smtClean="0">
              <a:solidFill>
                <a:srgbClr val="002060"/>
              </a:solidFill>
              <a:latin typeface="Cambria" pitchFamily="18" charset="0"/>
              <a:cs typeface="Times New Roman" panose="02020603050405020304" pitchFamily="18" charset="0"/>
            </a:rPr>
            <a:t>8-9-sinf</a:t>
          </a:r>
          <a:r>
            <a:rPr lang="uz-Cyrl-UZ" altLang="ru-RU" sz="2400" dirty="0" smtClean="0">
              <a:solidFill>
                <a:srgbClr val="002060"/>
              </a:solidFill>
              <a:latin typeface="Cambria" pitchFamily="18" charset="0"/>
              <a:cs typeface="Times New Roman" panose="02020603050405020304" pitchFamily="18" charset="0"/>
            </a:rPr>
            <a:t>:</a:t>
          </a:r>
          <a:r>
            <a:rPr lang="en-US" altLang="ru-RU" sz="2400" dirty="0" smtClean="0">
              <a:solidFill>
                <a:srgbClr val="002060"/>
              </a:solidFill>
              <a:latin typeface="Cambria" pitchFamily="18" charset="0"/>
              <a:cs typeface="Times New Roman" panose="02020603050405020304" pitchFamily="18" charset="0"/>
            </a:rPr>
            <a:t> </a:t>
          </a:r>
          <a:r>
            <a:rPr lang="en-US" altLang="ru-RU" sz="2400" dirty="0" err="1" smtClean="0">
              <a:solidFill>
                <a:srgbClr val="002060"/>
              </a:solidFill>
              <a:latin typeface="Cambria" pitchFamily="18" charset="0"/>
              <a:cs typeface="Times New Roman" panose="02020603050405020304" pitchFamily="18" charset="0"/>
            </a:rPr>
            <a:t>O‘zbekiston</a:t>
          </a:r>
          <a:r>
            <a:rPr lang="en-US" altLang="ru-RU" sz="2400" dirty="0" smtClean="0">
              <a:solidFill>
                <a:srgbClr val="002060"/>
              </a:solidFill>
              <a:latin typeface="Cambria" pitchFamily="18" charset="0"/>
              <a:cs typeface="Times New Roman" panose="02020603050405020304" pitchFamily="18" charset="0"/>
            </a:rPr>
            <a:t> </a:t>
          </a:r>
          <a:r>
            <a:rPr lang="en-US" altLang="ru-RU" sz="2400" dirty="0" err="1" smtClean="0">
              <a:solidFill>
                <a:srgbClr val="002060"/>
              </a:solidFill>
              <a:latin typeface="Cambria" pitchFamily="18" charset="0"/>
              <a:cs typeface="Times New Roman" panose="02020603050405020304" pitchFamily="18" charset="0"/>
            </a:rPr>
            <a:t>tarixi</a:t>
          </a:r>
          <a:r>
            <a:rPr lang="en-US" altLang="ru-RU" sz="2400" dirty="0" smtClean="0">
              <a:solidFill>
                <a:srgbClr val="002060"/>
              </a:solidFill>
              <a:latin typeface="Cambria" pitchFamily="18" charset="0"/>
              <a:cs typeface="Times New Roman" panose="02020603050405020304" pitchFamily="18" charset="0"/>
            </a:rPr>
            <a:t> </a:t>
          </a:r>
          <a:r>
            <a:rPr lang="en-US" altLang="ru-RU" sz="2400" dirty="0" err="1" smtClean="0">
              <a:solidFill>
                <a:srgbClr val="002060"/>
              </a:solidFill>
              <a:latin typeface="Cambria" pitchFamily="18" charset="0"/>
              <a:cs typeface="Times New Roman" panose="02020603050405020304" pitchFamily="18" charset="0"/>
            </a:rPr>
            <a:t>va</a:t>
          </a:r>
          <a:r>
            <a:rPr lang="en-US" altLang="ru-RU" sz="2400" dirty="0" smtClean="0">
              <a:solidFill>
                <a:srgbClr val="002060"/>
              </a:solidFill>
              <a:latin typeface="Cambria" pitchFamily="18" charset="0"/>
              <a:cs typeface="Times New Roman" panose="02020603050405020304" pitchFamily="18" charset="0"/>
            </a:rPr>
            <a:t> </a:t>
          </a:r>
          <a:r>
            <a:rPr lang="en-US" altLang="ru-RU" sz="2400" dirty="0" err="1" smtClean="0">
              <a:solidFill>
                <a:srgbClr val="002060"/>
              </a:solidFill>
              <a:latin typeface="Cambria" pitchFamily="18" charset="0"/>
              <a:cs typeface="Times New Roman" panose="02020603050405020304" pitchFamily="18" charset="0"/>
            </a:rPr>
            <a:t>Jahon</a:t>
          </a:r>
          <a:r>
            <a:rPr lang="uz-Cyrl-UZ" altLang="ru-RU" sz="2400" dirty="0" smtClean="0">
              <a:solidFill>
                <a:srgbClr val="002060"/>
              </a:solidFill>
              <a:latin typeface="Cambria" pitchFamily="18" charset="0"/>
              <a:cs typeface="Times New Roman" panose="02020603050405020304" pitchFamily="18" charset="0"/>
            </a:rPr>
            <a:t>  </a:t>
          </a:r>
          <a:r>
            <a:rPr lang="en-US" altLang="ru-RU" sz="2400" dirty="0" err="1" smtClean="0">
              <a:solidFill>
                <a:srgbClr val="002060"/>
              </a:solidFill>
              <a:latin typeface="Cambria" pitchFamily="18" charset="0"/>
              <a:cs typeface="Times New Roman" panose="02020603050405020304" pitchFamily="18" charset="0"/>
            </a:rPr>
            <a:t>tarixi</a:t>
          </a:r>
          <a:endParaRPr lang="ru-RU" sz="2400" dirty="0"/>
        </a:p>
      </dgm:t>
    </dgm:pt>
    <dgm:pt modelId="{522C283F-5095-4130-808A-1A3D5107CB36}" type="parTrans" cxnId="{C6A2CEF6-F59F-42ED-93EA-BACAC869455A}">
      <dgm:prSet/>
      <dgm:spPr/>
      <dgm:t>
        <a:bodyPr/>
        <a:lstStyle/>
        <a:p>
          <a:endParaRPr lang="ru-RU"/>
        </a:p>
      </dgm:t>
    </dgm:pt>
    <dgm:pt modelId="{AEEAEAF5-9A61-4BED-9569-966451F18D13}" type="sibTrans" cxnId="{C6A2CEF6-F59F-42ED-93EA-BACAC869455A}">
      <dgm:prSet/>
      <dgm:spPr/>
      <dgm:t>
        <a:bodyPr/>
        <a:lstStyle/>
        <a:p>
          <a:endParaRPr lang="ru-RU"/>
        </a:p>
      </dgm:t>
    </dgm:pt>
    <dgm:pt modelId="{CD340BD1-B95D-4AA4-917B-29E192CA8FA4}">
      <dgm:prSet phldrT="[Текст]" custT="1"/>
      <dgm:spPr>
        <a:solidFill>
          <a:schemeClr val="accent6">
            <a:lumMod val="40000"/>
            <a:lumOff val="60000"/>
          </a:schemeClr>
        </a:solidFill>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altLang="ru-RU" sz="2400" dirty="0" smtClean="0">
              <a:solidFill>
                <a:srgbClr val="002060"/>
              </a:solidFill>
              <a:latin typeface="Cambria" pitchFamily="18" charset="0"/>
              <a:cs typeface="Times New Roman" panose="02020603050405020304" pitchFamily="18" charset="0"/>
            </a:rPr>
            <a:t>8-sinf </a:t>
          </a:r>
          <a:r>
            <a:rPr lang="en-US" altLang="ru-RU" sz="2400" dirty="0" err="1" smtClean="0">
              <a:solidFill>
                <a:srgbClr val="002060"/>
              </a:solidFill>
              <a:latin typeface="Cambria" pitchFamily="18" charset="0"/>
              <a:cs typeface="Times New Roman" panose="02020603050405020304" pitchFamily="18" charset="0"/>
            </a:rPr>
            <a:t>O‘zbekiston</a:t>
          </a:r>
          <a:r>
            <a:rPr lang="en-US" altLang="ru-RU" sz="2400" dirty="0" smtClean="0">
              <a:solidFill>
                <a:srgbClr val="002060"/>
              </a:solidFill>
              <a:latin typeface="Cambria" pitchFamily="18" charset="0"/>
              <a:cs typeface="Times New Roman" panose="02020603050405020304" pitchFamily="18" charset="0"/>
            </a:rPr>
            <a:t> </a:t>
          </a:r>
          <a:r>
            <a:rPr lang="en-US" altLang="ru-RU" sz="2400" dirty="0" err="1" smtClean="0">
              <a:solidFill>
                <a:srgbClr val="002060"/>
              </a:solidFill>
              <a:latin typeface="Cambria" pitchFamily="18" charset="0"/>
              <a:cs typeface="Times New Roman" panose="02020603050405020304" pitchFamily="18" charset="0"/>
            </a:rPr>
            <a:t>davlati</a:t>
          </a:r>
          <a:r>
            <a:rPr lang="en-US" altLang="ru-RU" sz="2400" dirty="0" smtClean="0">
              <a:solidFill>
                <a:srgbClr val="002060"/>
              </a:solidFill>
              <a:latin typeface="Cambria" pitchFamily="18" charset="0"/>
              <a:cs typeface="Times New Roman" panose="02020603050405020304" pitchFamily="18" charset="0"/>
            </a:rPr>
            <a:t> </a:t>
          </a:r>
          <a:r>
            <a:rPr lang="en-US" altLang="ru-RU" sz="2400" dirty="0" err="1" smtClean="0">
              <a:solidFill>
                <a:srgbClr val="002060"/>
              </a:solidFill>
              <a:latin typeface="Cambria" pitchFamily="18" charset="0"/>
              <a:cs typeface="Times New Roman" panose="02020603050405020304" pitchFamily="18" charset="0"/>
            </a:rPr>
            <a:t>va</a:t>
          </a:r>
          <a:r>
            <a:rPr lang="en-US" altLang="ru-RU" sz="2400" dirty="0" smtClean="0">
              <a:solidFill>
                <a:srgbClr val="002060"/>
              </a:solidFill>
              <a:latin typeface="Cambria" pitchFamily="18" charset="0"/>
              <a:cs typeface="Times New Roman" panose="02020603050405020304" pitchFamily="18" charset="0"/>
            </a:rPr>
            <a:t> </a:t>
          </a:r>
          <a:r>
            <a:rPr lang="en-US" altLang="ru-RU" sz="2400" dirty="0" err="1" smtClean="0">
              <a:solidFill>
                <a:srgbClr val="002060"/>
              </a:solidFill>
              <a:latin typeface="Cambria" pitchFamily="18" charset="0"/>
              <a:cs typeface="Times New Roman" panose="02020603050405020304" pitchFamily="18" charset="0"/>
            </a:rPr>
            <a:t>huquqi</a:t>
          </a:r>
          <a:r>
            <a:rPr lang="en-US" altLang="ru-RU" sz="2400" dirty="0" smtClean="0">
              <a:solidFill>
                <a:srgbClr val="002060"/>
              </a:solidFill>
              <a:latin typeface="Cambria" pitchFamily="18" charset="0"/>
              <a:cs typeface="Times New Roman" panose="02020603050405020304" pitchFamily="18" charset="0"/>
            </a:rPr>
            <a:t> </a:t>
          </a:r>
          <a:r>
            <a:rPr lang="en-US" altLang="ru-RU" sz="2400" dirty="0" err="1" smtClean="0">
              <a:solidFill>
                <a:srgbClr val="002060"/>
              </a:solidFill>
              <a:latin typeface="Cambria" pitchFamily="18" charset="0"/>
              <a:cs typeface="Times New Roman" panose="02020603050405020304" pitchFamily="18" charset="0"/>
            </a:rPr>
            <a:t>asoslari</a:t>
          </a:r>
          <a:r>
            <a:rPr lang="en-US" altLang="ru-RU" sz="2400" dirty="0" smtClean="0">
              <a:solidFill>
                <a:srgbClr val="002060"/>
              </a:solidFill>
              <a:latin typeface="Cambria" pitchFamily="18" charset="0"/>
              <a:cs typeface="Times New Roman" panose="02020603050405020304" pitchFamily="18" charset="0"/>
            </a:rPr>
            <a:t>, 9-sinf </a:t>
          </a:r>
          <a:r>
            <a:rPr lang="en-US" altLang="ru-RU" sz="2400" dirty="0" err="1" smtClean="0">
              <a:solidFill>
                <a:srgbClr val="002060"/>
              </a:solidFill>
              <a:latin typeface="Cambria" pitchFamily="18" charset="0"/>
              <a:cs typeface="Times New Roman" panose="02020603050405020304" pitchFamily="18" charset="0"/>
            </a:rPr>
            <a:t>Konstitutsiyaviy</a:t>
          </a:r>
          <a:r>
            <a:rPr lang="en-US" altLang="ru-RU" sz="2400" dirty="0" smtClean="0">
              <a:solidFill>
                <a:srgbClr val="002060"/>
              </a:solidFill>
              <a:latin typeface="Cambria" pitchFamily="18" charset="0"/>
              <a:cs typeface="Times New Roman" panose="02020603050405020304" pitchFamily="18" charset="0"/>
            </a:rPr>
            <a:t> </a:t>
          </a:r>
          <a:r>
            <a:rPr lang="en-US" altLang="ru-RU" sz="2400" dirty="0" err="1" smtClean="0">
              <a:solidFill>
                <a:srgbClr val="002060"/>
              </a:solidFill>
              <a:latin typeface="Cambria" pitchFamily="18" charset="0"/>
              <a:cs typeface="Times New Roman" panose="02020603050405020304" pitchFamily="18" charset="0"/>
            </a:rPr>
            <a:t>huquq</a:t>
          </a:r>
          <a:r>
            <a:rPr lang="en-US" altLang="ru-RU" sz="2400" dirty="0" smtClean="0">
              <a:solidFill>
                <a:srgbClr val="002060"/>
              </a:solidFill>
              <a:latin typeface="Cambria" pitchFamily="18" charset="0"/>
              <a:cs typeface="Times New Roman" panose="02020603050405020304" pitchFamily="18" charset="0"/>
            </a:rPr>
            <a:t> </a:t>
          </a:r>
          <a:r>
            <a:rPr lang="en-US" altLang="ru-RU" sz="2400" dirty="0" err="1" smtClean="0">
              <a:solidFill>
                <a:srgbClr val="002060"/>
              </a:solidFill>
              <a:latin typeface="Cambria" pitchFamily="18" charset="0"/>
              <a:cs typeface="Times New Roman" panose="02020603050405020304" pitchFamily="18" charset="0"/>
            </a:rPr>
            <a:t>asoslari</a:t>
          </a:r>
          <a:endParaRPr lang="ru-RU" sz="2400" dirty="0" smtClean="0"/>
        </a:p>
        <a:p>
          <a:pPr defTabSz="1066800">
            <a:lnSpc>
              <a:spcPct val="90000"/>
            </a:lnSpc>
            <a:spcBef>
              <a:spcPct val="0"/>
            </a:spcBef>
            <a:spcAft>
              <a:spcPct val="35000"/>
            </a:spcAft>
          </a:pPr>
          <a:endParaRPr lang="ru-RU" sz="2400" dirty="0"/>
        </a:p>
      </dgm:t>
    </dgm:pt>
    <dgm:pt modelId="{132816CA-071A-4EA3-982B-1008C871958C}" type="parTrans" cxnId="{18755064-61B8-497F-8A79-443352299A47}">
      <dgm:prSet/>
      <dgm:spPr/>
      <dgm:t>
        <a:bodyPr/>
        <a:lstStyle/>
        <a:p>
          <a:endParaRPr lang="ru-RU"/>
        </a:p>
      </dgm:t>
    </dgm:pt>
    <dgm:pt modelId="{653F5EED-71F1-4048-A95E-30F543D2D907}" type="sibTrans" cxnId="{18755064-61B8-497F-8A79-443352299A47}">
      <dgm:prSet/>
      <dgm:spPr/>
      <dgm:t>
        <a:bodyPr/>
        <a:lstStyle/>
        <a:p>
          <a:endParaRPr lang="ru-RU"/>
        </a:p>
      </dgm:t>
    </dgm:pt>
    <dgm:pt modelId="{A3B3EB08-949B-4440-89BD-0C3EF468832C}" type="pres">
      <dgm:prSet presAssocID="{91D375E5-E150-482B-9D40-4C37E47F1806}" presName="Name0" presStyleCnt="0">
        <dgm:presLayoutVars>
          <dgm:dir/>
          <dgm:resizeHandles val="exact"/>
        </dgm:presLayoutVars>
      </dgm:prSet>
      <dgm:spPr/>
    </dgm:pt>
    <dgm:pt modelId="{878D43DA-74AD-4061-A939-0874C86D8A07}" type="pres">
      <dgm:prSet presAssocID="{39ABEA2A-48AA-4F0A-A636-0193429FBDF1}" presName="node" presStyleLbl="node1" presStyleIdx="0" presStyleCnt="3" custScaleY="108610" custLinFactNeighborX="8973" custLinFactNeighborY="1273">
        <dgm:presLayoutVars>
          <dgm:bulletEnabled val="1"/>
        </dgm:presLayoutVars>
      </dgm:prSet>
      <dgm:spPr/>
      <dgm:t>
        <a:bodyPr/>
        <a:lstStyle/>
        <a:p>
          <a:endParaRPr lang="ru-RU"/>
        </a:p>
      </dgm:t>
    </dgm:pt>
    <dgm:pt modelId="{458EF439-1C4C-4FE3-B8E4-7BB078F24D8E}" type="pres">
      <dgm:prSet presAssocID="{1BE806D9-4484-444B-8F8C-C364A08505C5}" presName="sibTrans" presStyleLbl="sibTrans2D1" presStyleIdx="0" presStyleCnt="2"/>
      <dgm:spPr/>
      <dgm:t>
        <a:bodyPr/>
        <a:lstStyle/>
        <a:p>
          <a:endParaRPr lang="ru-RU"/>
        </a:p>
      </dgm:t>
    </dgm:pt>
    <dgm:pt modelId="{88CF8E0F-7953-418B-BAD6-52570013E9D0}" type="pres">
      <dgm:prSet presAssocID="{1BE806D9-4484-444B-8F8C-C364A08505C5}" presName="connectorText" presStyleLbl="sibTrans2D1" presStyleIdx="0" presStyleCnt="2"/>
      <dgm:spPr/>
      <dgm:t>
        <a:bodyPr/>
        <a:lstStyle/>
        <a:p>
          <a:endParaRPr lang="ru-RU"/>
        </a:p>
      </dgm:t>
    </dgm:pt>
    <dgm:pt modelId="{19DFD246-77B1-4896-B459-2C0AE5214FC9}" type="pres">
      <dgm:prSet presAssocID="{E6BFA2E6-CF25-4C81-8333-0AB8B942EFE4}" presName="node" presStyleLbl="node1" presStyleIdx="1" presStyleCnt="3" custScaleY="109832" custLinFactNeighborX="-16945" custLinFactNeighborY="1884">
        <dgm:presLayoutVars>
          <dgm:bulletEnabled val="1"/>
        </dgm:presLayoutVars>
      </dgm:prSet>
      <dgm:spPr/>
      <dgm:t>
        <a:bodyPr/>
        <a:lstStyle/>
        <a:p>
          <a:endParaRPr lang="ru-RU"/>
        </a:p>
      </dgm:t>
    </dgm:pt>
    <dgm:pt modelId="{EC139226-F02B-400B-B45E-C71CE0C66DBA}" type="pres">
      <dgm:prSet presAssocID="{AEEAEAF5-9A61-4BED-9569-966451F18D13}" presName="sibTrans" presStyleLbl="sibTrans2D1" presStyleIdx="1" presStyleCnt="2"/>
      <dgm:spPr/>
      <dgm:t>
        <a:bodyPr/>
        <a:lstStyle/>
        <a:p>
          <a:endParaRPr lang="ru-RU"/>
        </a:p>
      </dgm:t>
    </dgm:pt>
    <dgm:pt modelId="{BDDBE880-8B04-4267-A189-7ABB1D239B6D}" type="pres">
      <dgm:prSet presAssocID="{AEEAEAF5-9A61-4BED-9569-966451F18D13}" presName="connectorText" presStyleLbl="sibTrans2D1" presStyleIdx="1" presStyleCnt="2"/>
      <dgm:spPr/>
      <dgm:t>
        <a:bodyPr/>
        <a:lstStyle/>
        <a:p>
          <a:endParaRPr lang="ru-RU"/>
        </a:p>
      </dgm:t>
    </dgm:pt>
    <dgm:pt modelId="{A87B0D35-7111-4586-888D-D273A2D45FB3}" type="pres">
      <dgm:prSet presAssocID="{CD340BD1-B95D-4AA4-917B-29E192CA8FA4}" presName="node" presStyleLbl="node1" presStyleIdx="2" presStyleCnt="3" custScaleY="109778" custLinFactNeighborX="-24953" custLinFactNeighborY="1857">
        <dgm:presLayoutVars>
          <dgm:bulletEnabled val="1"/>
        </dgm:presLayoutVars>
      </dgm:prSet>
      <dgm:spPr/>
      <dgm:t>
        <a:bodyPr/>
        <a:lstStyle/>
        <a:p>
          <a:endParaRPr lang="ru-RU"/>
        </a:p>
      </dgm:t>
    </dgm:pt>
  </dgm:ptLst>
  <dgm:cxnLst>
    <dgm:cxn modelId="{E0F437A4-3079-41E3-8D28-EE93C45A8DA7}" type="presOf" srcId="{CD340BD1-B95D-4AA4-917B-29E192CA8FA4}" destId="{A87B0D35-7111-4586-888D-D273A2D45FB3}" srcOrd="0" destOrd="0" presId="urn:microsoft.com/office/officeart/2005/8/layout/process1"/>
    <dgm:cxn modelId="{18755064-61B8-497F-8A79-443352299A47}" srcId="{91D375E5-E150-482B-9D40-4C37E47F1806}" destId="{CD340BD1-B95D-4AA4-917B-29E192CA8FA4}" srcOrd="2" destOrd="0" parTransId="{132816CA-071A-4EA3-982B-1008C871958C}" sibTransId="{653F5EED-71F1-4048-A95E-30F543D2D907}"/>
    <dgm:cxn modelId="{F324088D-D22B-4B7A-A117-14ED91D73B6C}" srcId="{91D375E5-E150-482B-9D40-4C37E47F1806}" destId="{39ABEA2A-48AA-4F0A-A636-0193429FBDF1}" srcOrd="0" destOrd="0" parTransId="{84C68755-261D-4722-A8DA-81D939114069}" sibTransId="{1BE806D9-4484-444B-8F8C-C364A08505C5}"/>
    <dgm:cxn modelId="{C6A2CEF6-F59F-42ED-93EA-BACAC869455A}" srcId="{91D375E5-E150-482B-9D40-4C37E47F1806}" destId="{E6BFA2E6-CF25-4C81-8333-0AB8B942EFE4}" srcOrd="1" destOrd="0" parTransId="{522C283F-5095-4130-808A-1A3D5107CB36}" sibTransId="{AEEAEAF5-9A61-4BED-9569-966451F18D13}"/>
    <dgm:cxn modelId="{9BEC533F-07E9-482E-B540-1ABE397D7430}" type="presOf" srcId="{39ABEA2A-48AA-4F0A-A636-0193429FBDF1}" destId="{878D43DA-74AD-4061-A939-0874C86D8A07}" srcOrd="0" destOrd="0" presId="urn:microsoft.com/office/officeart/2005/8/layout/process1"/>
    <dgm:cxn modelId="{FC1E39D9-06E7-4C57-8B82-823B68B1C2B9}" type="presOf" srcId="{E6BFA2E6-CF25-4C81-8333-0AB8B942EFE4}" destId="{19DFD246-77B1-4896-B459-2C0AE5214FC9}" srcOrd="0" destOrd="0" presId="urn:microsoft.com/office/officeart/2005/8/layout/process1"/>
    <dgm:cxn modelId="{2FC1081D-B772-445D-BDBC-FA48AA40D9D0}" type="presOf" srcId="{AEEAEAF5-9A61-4BED-9569-966451F18D13}" destId="{BDDBE880-8B04-4267-A189-7ABB1D239B6D}" srcOrd="1" destOrd="0" presId="urn:microsoft.com/office/officeart/2005/8/layout/process1"/>
    <dgm:cxn modelId="{515CEA86-CFCB-47E2-9612-1FCCC877FF6B}" type="presOf" srcId="{1BE806D9-4484-444B-8F8C-C364A08505C5}" destId="{88CF8E0F-7953-418B-BAD6-52570013E9D0}" srcOrd="1" destOrd="0" presId="urn:microsoft.com/office/officeart/2005/8/layout/process1"/>
    <dgm:cxn modelId="{852324D2-412E-4FA1-986B-36F4B5CF58BE}" type="presOf" srcId="{91D375E5-E150-482B-9D40-4C37E47F1806}" destId="{A3B3EB08-949B-4440-89BD-0C3EF468832C}" srcOrd="0" destOrd="0" presId="urn:microsoft.com/office/officeart/2005/8/layout/process1"/>
    <dgm:cxn modelId="{DF1911DB-C272-4DD4-B769-0B7BCF1EEC4E}" type="presOf" srcId="{AEEAEAF5-9A61-4BED-9569-966451F18D13}" destId="{EC139226-F02B-400B-B45E-C71CE0C66DBA}" srcOrd="0" destOrd="0" presId="urn:microsoft.com/office/officeart/2005/8/layout/process1"/>
    <dgm:cxn modelId="{2A3F2EDD-21DF-4F13-A11F-CA6F6626FC78}" type="presOf" srcId="{1BE806D9-4484-444B-8F8C-C364A08505C5}" destId="{458EF439-1C4C-4FE3-B8E4-7BB078F24D8E}" srcOrd="0" destOrd="0" presId="urn:microsoft.com/office/officeart/2005/8/layout/process1"/>
    <dgm:cxn modelId="{6095A7A9-3E02-4924-8EFC-A9E0DAF0CB42}" type="presParOf" srcId="{A3B3EB08-949B-4440-89BD-0C3EF468832C}" destId="{878D43DA-74AD-4061-A939-0874C86D8A07}" srcOrd="0" destOrd="0" presId="urn:microsoft.com/office/officeart/2005/8/layout/process1"/>
    <dgm:cxn modelId="{1B920912-3157-42CE-A7B0-7E08FD7416F0}" type="presParOf" srcId="{A3B3EB08-949B-4440-89BD-0C3EF468832C}" destId="{458EF439-1C4C-4FE3-B8E4-7BB078F24D8E}" srcOrd="1" destOrd="0" presId="urn:microsoft.com/office/officeart/2005/8/layout/process1"/>
    <dgm:cxn modelId="{3E3987EE-227C-4770-B90A-A428B50EB0AD}" type="presParOf" srcId="{458EF439-1C4C-4FE3-B8E4-7BB078F24D8E}" destId="{88CF8E0F-7953-418B-BAD6-52570013E9D0}" srcOrd="0" destOrd="0" presId="urn:microsoft.com/office/officeart/2005/8/layout/process1"/>
    <dgm:cxn modelId="{8F8DD7D9-40F9-464E-919D-1668A6ED1709}" type="presParOf" srcId="{A3B3EB08-949B-4440-89BD-0C3EF468832C}" destId="{19DFD246-77B1-4896-B459-2C0AE5214FC9}" srcOrd="2" destOrd="0" presId="urn:microsoft.com/office/officeart/2005/8/layout/process1"/>
    <dgm:cxn modelId="{C04D5314-93CB-4BF8-A6D5-7C8AFFE473D3}" type="presParOf" srcId="{A3B3EB08-949B-4440-89BD-0C3EF468832C}" destId="{EC139226-F02B-400B-B45E-C71CE0C66DBA}" srcOrd="3" destOrd="0" presId="urn:microsoft.com/office/officeart/2005/8/layout/process1"/>
    <dgm:cxn modelId="{AA89F346-CA07-44A5-B725-2B5CBCC3AB05}" type="presParOf" srcId="{EC139226-F02B-400B-B45E-C71CE0C66DBA}" destId="{BDDBE880-8B04-4267-A189-7ABB1D239B6D}" srcOrd="0" destOrd="0" presId="urn:microsoft.com/office/officeart/2005/8/layout/process1"/>
    <dgm:cxn modelId="{5663A724-5E17-4935-AC8D-2E3A89A310A2}" type="presParOf" srcId="{A3B3EB08-949B-4440-89BD-0C3EF468832C}" destId="{A87B0D35-7111-4586-888D-D273A2D45FB3}" srcOrd="4" destOrd="0" presId="urn:microsoft.com/office/officeart/2005/8/layout/process1"/>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77380AF-D0AD-431F-8246-45CE197E2AFC}" type="doc">
      <dgm:prSet loTypeId="urn:microsoft.com/office/officeart/2005/8/layout/vList3#1" loCatId="list" qsTypeId="urn:microsoft.com/office/officeart/2005/8/quickstyle/simple1" qsCatId="simple" csTypeId="urn:microsoft.com/office/officeart/2005/8/colors/accent1_2" csCatId="accent1" phldr="1"/>
      <dgm:spPr/>
    </dgm:pt>
    <dgm:pt modelId="{4831AE83-CE96-4124-B0D5-3866EE5381F0}">
      <dgm:prSet phldrT="[Текст]"/>
      <dgm:spPr>
        <a:solidFill>
          <a:schemeClr val="accent2">
            <a:lumMod val="60000"/>
            <a:lumOff val="40000"/>
          </a:schemeClr>
        </a:solidFill>
      </dgm:spPr>
      <dgm:t>
        <a:bodyPr/>
        <a:lstStyle/>
        <a:p>
          <a:pPr marL="0" indent="0" algn="l"/>
          <a:r>
            <a:rPr lang="en-US" b="1" dirty="0" smtClean="0">
              <a:latin typeface="Cambria" panose="02040503050406030204" pitchFamily="18" charset="0"/>
              <a:cs typeface="Times New Roman" panose="02020603050405020304" pitchFamily="18" charset="0"/>
              <a:hlinkClick xmlns:r="http://schemas.openxmlformats.org/officeDocument/2006/relationships" r:id="rId1" action="ppaction://hlinkfile"/>
            </a:rPr>
            <a:t>-</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2" action="ppaction://hlinkfile"/>
            </a:rPr>
            <a:t>sinf</a:t>
          </a:r>
          <a:r>
            <a:rPr lang="en-US" b="1" dirty="0" smtClean="0">
              <a:latin typeface="Cambria" panose="02040503050406030204" pitchFamily="18" charset="0"/>
              <a:cs typeface="Times New Roman" panose="02020603050405020304" pitchFamily="18" charset="0"/>
              <a:hlinkClick xmlns:r="http://schemas.openxmlformats.org/officeDocument/2006/relationships" r:id="rId2" action="ppaction://hlinkfile"/>
            </a:rPr>
            <a:t> </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2" action="ppaction://hlinkfile"/>
            </a:rPr>
            <a:t>O‘zbekiston</a:t>
          </a:r>
          <a:r>
            <a:rPr lang="en-US" b="1" dirty="0" smtClean="0">
              <a:latin typeface="Cambria" panose="02040503050406030204" pitchFamily="18" charset="0"/>
              <a:cs typeface="Times New Roman" panose="02020603050405020304" pitchFamily="18" charset="0"/>
              <a:hlinkClick xmlns:r="http://schemas.openxmlformats.org/officeDocument/2006/relationships" r:id="rId2" action="ppaction://hlinkfile"/>
            </a:rPr>
            <a:t> </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2" action="ppaction://hlinkfile"/>
            </a:rPr>
            <a:t>tarixi</a:t>
          </a:r>
          <a:endParaRPr lang="ru-RU" dirty="0"/>
        </a:p>
      </dgm:t>
    </dgm:pt>
    <dgm:pt modelId="{58A63A46-5913-4F78-9A13-59F039D05527}" type="parTrans" cxnId="{111B85AE-D4B3-4EFA-AABB-1BE5819938B6}">
      <dgm:prSet/>
      <dgm:spPr/>
      <dgm:t>
        <a:bodyPr/>
        <a:lstStyle/>
        <a:p>
          <a:endParaRPr lang="ru-RU"/>
        </a:p>
      </dgm:t>
    </dgm:pt>
    <dgm:pt modelId="{6BAD54B7-5A6D-4652-BACF-D9322EBC7F3F}" type="sibTrans" cxnId="{111B85AE-D4B3-4EFA-AABB-1BE5819938B6}">
      <dgm:prSet/>
      <dgm:spPr/>
      <dgm:t>
        <a:bodyPr/>
        <a:lstStyle/>
        <a:p>
          <a:endParaRPr lang="ru-RU"/>
        </a:p>
      </dgm:t>
    </dgm:pt>
    <dgm:pt modelId="{2566F829-897D-48D3-A943-39C26E422A84}">
      <dgm:prSet phldrT="[Текст]"/>
      <dgm:spPr>
        <a:solidFill>
          <a:schemeClr val="accent1">
            <a:lumMod val="40000"/>
            <a:lumOff val="60000"/>
          </a:schemeClr>
        </a:solidFill>
      </dgm:spPr>
      <dgm:t>
        <a:bodyPr/>
        <a:lstStyle/>
        <a:p>
          <a:pPr algn="l"/>
          <a:r>
            <a:rPr lang="en-US" b="1" dirty="0" smtClean="0">
              <a:latin typeface="Cambria" panose="02040503050406030204" pitchFamily="18" charset="0"/>
              <a:cs typeface="Times New Roman" panose="02020603050405020304" pitchFamily="18" charset="0"/>
              <a:hlinkClick xmlns:r="http://schemas.openxmlformats.org/officeDocument/2006/relationships" r:id="rId3" action="ppaction://hlinkfile"/>
            </a:rPr>
            <a:t>-</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3" action="ppaction://hlinkfile"/>
            </a:rPr>
            <a:t>sinf</a:t>
          </a:r>
          <a:r>
            <a:rPr lang="en-US" b="1" dirty="0" smtClean="0">
              <a:latin typeface="Cambria" panose="02040503050406030204" pitchFamily="18" charset="0"/>
              <a:cs typeface="Times New Roman" panose="02020603050405020304" pitchFamily="18" charset="0"/>
              <a:hlinkClick xmlns:r="http://schemas.openxmlformats.org/officeDocument/2006/relationships" r:id="rId3" action="ppaction://hlinkfile"/>
            </a:rPr>
            <a:t> </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3" action="ppaction://hlinkfile"/>
            </a:rPr>
            <a:t>O‘zbekiston</a:t>
          </a:r>
          <a:r>
            <a:rPr lang="en-US" b="1" dirty="0" smtClean="0">
              <a:latin typeface="Cambria" panose="02040503050406030204" pitchFamily="18" charset="0"/>
              <a:cs typeface="Times New Roman" panose="02020603050405020304" pitchFamily="18" charset="0"/>
              <a:hlinkClick xmlns:r="http://schemas.openxmlformats.org/officeDocument/2006/relationships" r:id="rId3" action="ppaction://hlinkfile"/>
            </a:rPr>
            <a:t> </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3" action="ppaction://hlinkfile"/>
            </a:rPr>
            <a:t>tarixi</a:t>
          </a:r>
          <a:endParaRPr lang="ru-RU" dirty="0"/>
        </a:p>
      </dgm:t>
    </dgm:pt>
    <dgm:pt modelId="{9B4CA1CD-E216-48BB-AE0C-8966DC0AE0FE}" type="parTrans" cxnId="{953AAC57-0212-4CF7-887F-1247FD39BB51}">
      <dgm:prSet/>
      <dgm:spPr/>
      <dgm:t>
        <a:bodyPr/>
        <a:lstStyle/>
        <a:p>
          <a:endParaRPr lang="ru-RU"/>
        </a:p>
      </dgm:t>
    </dgm:pt>
    <dgm:pt modelId="{1C1D6B65-E96F-4B7E-8D21-2E0E64A0C010}" type="sibTrans" cxnId="{953AAC57-0212-4CF7-887F-1247FD39BB51}">
      <dgm:prSet/>
      <dgm:spPr/>
      <dgm:t>
        <a:bodyPr/>
        <a:lstStyle/>
        <a:p>
          <a:endParaRPr lang="ru-RU"/>
        </a:p>
      </dgm:t>
    </dgm:pt>
    <dgm:pt modelId="{272D1BEB-2E36-4C80-8EC0-3141AAA45BBF}">
      <dgm:prSet phldrT="[Текст]"/>
      <dgm:spPr>
        <a:solidFill>
          <a:schemeClr val="accent6">
            <a:lumMod val="60000"/>
            <a:lumOff val="40000"/>
          </a:schemeClr>
        </a:solidFill>
      </dgm:spPr>
      <dgm:t>
        <a:bodyPr/>
        <a:lstStyle/>
        <a:p>
          <a:pPr algn="l"/>
          <a:r>
            <a:rPr lang="en-US" b="1" dirty="0" smtClean="0">
              <a:latin typeface="Cambria" panose="02040503050406030204" pitchFamily="18" charset="0"/>
              <a:cs typeface="Times New Roman" panose="02020603050405020304" pitchFamily="18" charset="0"/>
              <a:hlinkClick xmlns:r="http://schemas.openxmlformats.org/officeDocument/2006/relationships" r:id="rId4" action="ppaction://hlinkfile"/>
            </a:rPr>
            <a:t>-</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4" action="ppaction://hlinkfile"/>
            </a:rPr>
            <a:t>sinf</a:t>
          </a:r>
          <a:r>
            <a:rPr lang="en-US" b="1" dirty="0" smtClean="0">
              <a:latin typeface="Cambria" panose="02040503050406030204" pitchFamily="18" charset="0"/>
              <a:cs typeface="Times New Roman" panose="02020603050405020304" pitchFamily="18" charset="0"/>
              <a:hlinkClick xmlns:r="http://schemas.openxmlformats.org/officeDocument/2006/relationships" r:id="rId4" action="ppaction://hlinkfile"/>
            </a:rPr>
            <a:t> </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4" action="ppaction://hlinkfile"/>
            </a:rPr>
            <a:t>Jahon</a:t>
          </a:r>
          <a:r>
            <a:rPr lang="en-US" b="1" dirty="0" smtClean="0">
              <a:latin typeface="Cambria" panose="02040503050406030204" pitchFamily="18" charset="0"/>
              <a:cs typeface="Times New Roman" panose="02020603050405020304" pitchFamily="18" charset="0"/>
              <a:hlinkClick xmlns:r="http://schemas.openxmlformats.org/officeDocument/2006/relationships" r:id="rId4" action="ppaction://hlinkfile"/>
            </a:rPr>
            <a:t> </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4" action="ppaction://hlinkfile"/>
            </a:rPr>
            <a:t>tarixi</a:t>
          </a:r>
          <a:endParaRPr lang="ru-RU" dirty="0"/>
        </a:p>
      </dgm:t>
    </dgm:pt>
    <dgm:pt modelId="{B8E2D441-6644-47C3-A8C6-F5668BF83BAB}" type="parTrans" cxnId="{C0D6C57D-6C02-420C-87A2-8BE44CEF3B26}">
      <dgm:prSet/>
      <dgm:spPr/>
      <dgm:t>
        <a:bodyPr/>
        <a:lstStyle/>
        <a:p>
          <a:endParaRPr lang="ru-RU"/>
        </a:p>
      </dgm:t>
    </dgm:pt>
    <dgm:pt modelId="{14C999FD-F2EB-41BE-8301-9F685176ABCC}" type="sibTrans" cxnId="{C0D6C57D-6C02-420C-87A2-8BE44CEF3B26}">
      <dgm:prSet/>
      <dgm:spPr/>
      <dgm:t>
        <a:bodyPr/>
        <a:lstStyle/>
        <a:p>
          <a:endParaRPr lang="ru-RU"/>
        </a:p>
      </dgm:t>
    </dgm:pt>
    <dgm:pt modelId="{C8D9A060-21B6-41F3-B234-AF0912CD6276}">
      <dgm:prSet/>
      <dgm:spPr>
        <a:solidFill>
          <a:srgbClr val="FF5D5D"/>
        </a:solidFill>
      </dgm:spPr>
      <dgm:t>
        <a:bodyPr/>
        <a:lstStyle/>
        <a:p>
          <a:pPr algn="l"/>
          <a:r>
            <a:rPr lang="en-US" b="1" dirty="0" smtClean="0">
              <a:latin typeface="Cambria" panose="02040503050406030204" pitchFamily="18" charset="0"/>
              <a:cs typeface="Times New Roman" panose="02020603050405020304" pitchFamily="18" charset="0"/>
              <a:hlinkClick xmlns:r="http://schemas.openxmlformats.org/officeDocument/2006/relationships" r:id="rId5" action="ppaction://hlinkfile"/>
            </a:rPr>
            <a:t>-</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5" action="ppaction://hlinkfile"/>
            </a:rPr>
            <a:t>sinf</a:t>
          </a:r>
          <a:r>
            <a:rPr lang="en-US" b="1" dirty="0" smtClean="0">
              <a:latin typeface="Cambria" panose="02040503050406030204" pitchFamily="18" charset="0"/>
              <a:cs typeface="Times New Roman" panose="02020603050405020304" pitchFamily="18" charset="0"/>
              <a:hlinkClick xmlns:r="http://schemas.openxmlformats.org/officeDocument/2006/relationships" r:id="rId5" action="ppaction://hlinkfile"/>
            </a:rPr>
            <a:t> </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5" action="ppaction://hlinkfile"/>
            </a:rPr>
            <a:t>Jahon</a:t>
          </a:r>
          <a:r>
            <a:rPr lang="en-US" b="1" dirty="0" smtClean="0">
              <a:latin typeface="Cambria" panose="02040503050406030204" pitchFamily="18" charset="0"/>
              <a:cs typeface="Times New Roman" panose="02020603050405020304" pitchFamily="18" charset="0"/>
              <a:hlinkClick xmlns:r="http://schemas.openxmlformats.org/officeDocument/2006/relationships" r:id="rId5" action="ppaction://hlinkfile"/>
            </a:rPr>
            <a:t> </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5" action="ppaction://hlinkfile"/>
            </a:rPr>
            <a:t>tarixi</a:t>
          </a:r>
          <a:endParaRPr lang="ru-RU" b="1" dirty="0" smtClean="0">
            <a:latin typeface="Cambria" panose="02040503050406030204" pitchFamily="18" charset="0"/>
            <a:cs typeface="Times New Roman" panose="02020603050405020304" pitchFamily="18" charset="0"/>
          </a:endParaRPr>
        </a:p>
      </dgm:t>
    </dgm:pt>
    <dgm:pt modelId="{C4846203-9F49-46FD-A026-642EB17A3EF3}" type="parTrans" cxnId="{A34D151A-0F95-4DAA-AAA3-C5B4E15F6EC1}">
      <dgm:prSet/>
      <dgm:spPr/>
      <dgm:t>
        <a:bodyPr/>
        <a:lstStyle/>
        <a:p>
          <a:endParaRPr lang="ru-RU"/>
        </a:p>
      </dgm:t>
    </dgm:pt>
    <dgm:pt modelId="{1C7DD2DA-F642-41B1-9392-69D630632B51}" type="sibTrans" cxnId="{A34D151A-0F95-4DAA-AAA3-C5B4E15F6EC1}">
      <dgm:prSet/>
      <dgm:spPr/>
      <dgm:t>
        <a:bodyPr/>
        <a:lstStyle/>
        <a:p>
          <a:endParaRPr lang="ru-RU"/>
        </a:p>
      </dgm:t>
    </dgm:pt>
    <dgm:pt modelId="{2FA2A27E-1080-4B2F-80DB-4862125A246B}" type="pres">
      <dgm:prSet presAssocID="{177380AF-D0AD-431F-8246-45CE197E2AFC}" presName="linearFlow" presStyleCnt="0">
        <dgm:presLayoutVars>
          <dgm:dir/>
          <dgm:resizeHandles val="exact"/>
        </dgm:presLayoutVars>
      </dgm:prSet>
      <dgm:spPr/>
    </dgm:pt>
    <dgm:pt modelId="{D85E69C1-341E-4CB4-8FEB-884F9FD9B7FF}" type="pres">
      <dgm:prSet presAssocID="{4831AE83-CE96-4124-B0D5-3866EE5381F0}" presName="composite" presStyleCnt="0"/>
      <dgm:spPr/>
    </dgm:pt>
    <dgm:pt modelId="{F5DE95A0-75B2-4359-8218-9CB4EBAD01EB}" type="pres">
      <dgm:prSet presAssocID="{4831AE83-CE96-4124-B0D5-3866EE5381F0}" presName="imgShp" presStyleLbl="fgImgPlace1" presStyleIdx="0" presStyleCnt="4" custScaleY="99999" custLinFactNeighborX="-62501" custLinFactNeighborY="5624"/>
      <dgm:spPr>
        <a:blipFill>
          <a:blip xmlns:r="http://schemas.openxmlformats.org/officeDocument/2006/relationships" r:embed="rId6" cstate="print">
            <a:extLst>
              <a:ext uri="{28A0092B-C50C-407E-A947-70E740481C1C}">
                <a14:useLocalDpi xmlns:a14="http://schemas.microsoft.com/office/drawing/2010/main" val="0"/>
              </a:ext>
            </a:extLst>
          </a:blip>
          <a:srcRect/>
          <a:stretch>
            <a:fillRect/>
          </a:stretch>
        </a:blipFill>
      </dgm:spPr>
    </dgm:pt>
    <dgm:pt modelId="{6F57B35B-1600-401E-8398-AFAF0506DF85}" type="pres">
      <dgm:prSet presAssocID="{4831AE83-CE96-4124-B0D5-3866EE5381F0}" presName="txShp" presStyleLbl="node1" presStyleIdx="0" presStyleCnt="4" custScaleX="111463" custLinFactNeighborX="-2166" custLinFactNeighborY="5624">
        <dgm:presLayoutVars>
          <dgm:bulletEnabled val="1"/>
        </dgm:presLayoutVars>
      </dgm:prSet>
      <dgm:spPr/>
      <dgm:t>
        <a:bodyPr/>
        <a:lstStyle/>
        <a:p>
          <a:endParaRPr lang="ru-RU"/>
        </a:p>
      </dgm:t>
    </dgm:pt>
    <dgm:pt modelId="{653BABA9-9D15-48B2-9C9F-B298E620EDDC}" type="pres">
      <dgm:prSet presAssocID="{6BAD54B7-5A6D-4652-BACF-D9322EBC7F3F}" presName="spacing" presStyleCnt="0"/>
      <dgm:spPr/>
    </dgm:pt>
    <dgm:pt modelId="{611C210D-83A9-4E0D-83BF-361463A5B4F4}" type="pres">
      <dgm:prSet presAssocID="{C8D9A060-21B6-41F3-B234-AF0912CD6276}" presName="composite" presStyleCnt="0"/>
      <dgm:spPr/>
    </dgm:pt>
    <dgm:pt modelId="{69D21213-CF71-45A4-A608-E957751F186A}" type="pres">
      <dgm:prSet presAssocID="{C8D9A060-21B6-41F3-B234-AF0912CD6276}" presName="imgShp" presStyleLbl="fgImgPlace1" presStyleIdx="1" presStyleCnt="4"/>
      <dgm:spPr>
        <a:blipFill>
          <a:blip xmlns:r="http://schemas.openxmlformats.org/officeDocument/2006/relationships" r:embed="rId7" cstate="print">
            <a:extLst>
              <a:ext uri="{28A0092B-C50C-407E-A947-70E740481C1C}">
                <a14:useLocalDpi xmlns:a14="http://schemas.microsoft.com/office/drawing/2010/main" val="0"/>
              </a:ext>
            </a:extLst>
          </a:blip>
          <a:srcRect/>
          <a:stretch>
            <a:fillRect/>
          </a:stretch>
        </a:blipFill>
      </dgm:spPr>
    </dgm:pt>
    <dgm:pt modelId="{C7BD4253-A63D-4AC2-9AEA-2DA4AF09F808}" type="pres">
      <dgm:prSet presAssocID="{C8D9A060-21B6-41F3-B234-AF0912CD6276}" presName="txShp" presStyleLbl="node1" presStyleIdx="1" presStyleCnt="4">
        <dgm:presLayoutVars>
          <dgm:bulletEnabled val="1"/>
        </dgm:presLayoutVars>
      </dgm:prSet>
      <dgm:spPr/>
      <dgm:t>
        <a:bodyPr/>
        <a:lstStyle/>
        <a:p>
          <a:endParaRPr lang="ru-RU"/>
        </a:p>
      </dgm:t>
    </dgm:pt>
    <dgm:pt modelId="{8BA6373D-4CAA-411E-B238-7E3995E94F02}" type="pres">
      <dgm:prSet presAssocID="{1C7DD2DA-F642-41B1-9392-69D630632B51}" presName="spacing" presStyleCnt="0"/>
      <dgm:spPr/>
    </dgm:pt>
    <dgm:pt modelId="{5FE00E64-EC86-4731-B865-0620B3E6FE28}" type="pres">
      <dgm:prSet presAssocID="{2566F829-897D-48D3-A943-39C26E422A84}" presName="composite" presStyleCnt="0"/>
      <dgm:spPr/>
    </dgm:pt>
    <dgm:pt modelId="{2782D459-2A39-44F3-A892-B17189B90764}" type="pres">
      <dgm:prSet presAssocID="{2566F829-897D-48D3-A943-39C26E422A84}" presName="imgShp" presStyleLbl="fgImgPlace1" presStyleIdx="2" presStyleCnt="4" custScaleX="105359" custScaleY="106594"/>
      <dgm:spPr>
        <a:blipFill>
          <a:blip xmlns:r="http://schemas.openxmlformats.org/officeDocument/2006/relationships" r:embed="rId8">
            <a:extLst>
              <a:ext uri="{28A0092B-C50C-407E-A947-70E740481C1C}">
                <a14:useLocalDpi xmlns:a14="http://schemas.microsoft.com/office/drawing/2010/main" val="0"/>
              </a:ext>
            </a:extLst>
          </a:blip>
          <a:srcRect/>
          <a:stretch>
            <a:fillRect l="-1000" r="-1000"/>
          </a:stretch>
        </a:blipFill>
      </dgm:spPr>
    </dgm:pt>
    <dgm:pt modelId="{2D5C8BF9-C1AF-4D04-8370-9104072A8DEB}" type="pres">
      <dgm:prSet presAssocID="{2566F829-897D-48D3-A943-39C26E422A84}" presName="txShp" presStyleLbl="node1" presStyleIdx="2" presStyleCnt="4">
        <dgm:presLayoutVars>
          <dgm:bulletEnabled val="1"/>
        </dgm:presLayoutVars>
      </dgm:prSet>
      <dgm:spPr/>
      <dgm:t>
        <a:bodyPr/>
        <a:lstStyle/>
        <a:p>
          <a:endParaRPr lang="ru-RU"/>
        </a:p>
      </dgm:t>
    </dgm:pt>
    <dgm:pt modelId="{397039B1-F09D-4B79-AA0B-0B5581569BB9}" type="pres">
      <dgm:prSet presAssocID="{1C1D6B65-E96F-4B7E-8D21-2E0E64A0C010}" presName="spacing" presStyleCnt="0"/>
      <dgm:spPr/>
    </dgm:pt>
    <dgm:pt modelId="{91CEC769-CD72-443C-875D-E0D3BB128F34}" type="pres">
      <dgm:prSet presAssocID="{272D1BEB-2E36-4C80-8EC0-3141AAA45BBF}" presName="composite" presStyleCnt="0"/>
      <dgm:spPr/>
    </dgm:pt>
    <dgm:pt modelId="{E5854B20-93C6-4743-9904-E2B6310CA21B}" type="pres">
      <dgm:prSet presAssocID="{272D1BEB-2E36-4C80-8EC0-3141AAA45BBF}" presName="imgShp" presStyleLbl="fgImgPlace1" presStyleIdx="3" presStyleCnt="4" custLinFactNeighborX="-75213" custLinFactNeighborY="-8759"/>
      <dgm:spPr>
        <a:blipFill>
          <a:blip xmlns:r="http://schemas.openxmlformats.org/officeDocument/2006/relationships" r:embed="rId9" cstate="print">
            <a:extLst>
              <a:ext uri="{28A0092B-C50C-407E-A947-70E740481C1C}">
                <a14:useLocalDpi xmlns:a14="http://schemas.microsoft.com/office/drawing/2010/main" val="0"/>
              </a:ext>
            </a:extLst>
          </a:blip>
          <a:srcRect/>
          <a:stretch>
            <a:fillRect/>
          </a:stretch>
        </a:blipFill>
      </dgm:spPr>
    </dgm:pt>
    <dgm:pt modelId="{19B4742F-A268-4F83-AC91-9B6FFF9148D8}" type="pres">
      <dgm:prSet presAssocID="{272D1BEB-2E36-4C80-8EC0-3141AAA45BBF}" presName="txShp" presStyleLbl="node1" presStyleIdx="3" presStyleCnt="4" custScaleX="113347" custLinFactNeighborX="-2826" custLinFactNeighborY="-7846">
        <dgm:presLayoutVars>
          <dgm:bulletEnabled val="1"/>
        </dgm:presLayoutVars>
      </dgm:prSet>
      <dgm:spPr/>
      <dgm:t>
        <a:bodyPr/>
        <a:lstStyle/>
        <a:p>
          <a:endParaRPr lang="ru-RU"/>
        </a:p>
      </dgm:t>
    </dgm:pt>
  </dgm:ptLst>
  <dgm:cxnLst>
    <dgm:cxn modelId="{525BA069-A65D-4549-82D5-B11343AB1B36}" type="presOf" srcId="{4831AE83-CE96-4124-B0D5-3866EE5381F0}" destId="{6F57B35B-1600-401E-8398-AFAF0506DF85}" srcOrd="0" destOrd="0" presId="urn:microsoft.com/office/officeart/2005/8/layout/vList3#1"/>
    <dgm:cxn modelId="{C0D6C57D-6C02-420C-87A2-8BE44CEF3B26}" srcId="{177380AF-D0AD-431F-8246-45CE197E2AFC}" destId="{272D1BEB-2E36-4C80-8EC0-3141AAA45BBF}" srcOrd="3" destOrd="0" parTransId="{B8E2D441-6644-47C3-A8C6-F5668BF83BAB}" sibTransId="{14C999FD-F2EB-41BE-8301-9F685176ABCC}"/>
    <dgm:cxn modelId="{111B85AE-D4B3-4EFA-AABB-1BE5819938B6}" srcId="{177380AF-D0AD-431F-8246-45CE197E2AFC}" destId="{4831AE83-CE96-4124-B0D5-3866EE5381F0}" srcOrd="0" destOrd="0" parTransId="{58A63A46-5913-4F78-9A13-59F039D05527}" sibTransId="{6BAD54B7-5A6D-4652-BACF-D9322EBC7F3F}"/>
    <dgm:cxn modelId="{ABE50997-7FB1-4FB0-869E-2440632D4D53}" type="presOf" srcId="{2566F829-897D-48D3-A943-39C26E422A84}" destId="{2D5C8BF9-C1AF-4D04-8370-9104072A8DEB}" srcOrd="0" destOrd="0" presId="urn:microsoft.com/office/officeart/2005/8/layout/vList3#1"/>
    <dgm:cxn modelId="{B17BD6AF-16DA-4C26-A8BD-7959FE705A17}" type="presOf" srcId="{177380AF-D0AD-431F-8246-45CE197E2AFC}" destId="{2FA2A27E-1080-4B2F-80DB-4862125A246B}" srcOrd="0" destOrd="0" presId="urn:microsoft.com/office/officeart/2005/8/layout/vList3#1"/>
    <dgm:cxn modelId="{C0F1C476-554E-4127-951D-56F234A417CC}" type="presOf" srcId="{C8D9A060-21B6-41F3-B234-AF0912CD6276}" destId="{C7BD4253-A63D-4AC2-9AEA-2DA4AF09F808}" srcOrd="0" destOrd="0" presId="urn:microsoft.com/office/officeart/2005/8/layout/vList3#1"/>
    <dgm:cxn modelId="{3914E94F-BD77-4B70-8B66-06CDB16E05E2}" type="presOf" srcId="{272D1BEB-2E36-4C80-8EC0-3141AAA45BBF}" destId="{19B4742F-A268-4F83-AC91-9B6FFF9148D8}" srcOrd="0" destOrd="0" presId="urn:microsoft.com/office/officeart/2005/8/layout/vList3#1"/>
    <dgm:cxn modelId="{A34D151A-0F95-4DAA-AAA3-C5B4E15F6EC1}" srcId="{177380AF-D0AD-431F-8246-45CE197E2AFC}" destId="{C8D9A060-21B6-41F3-B234-AF0912CD6276}" srcOrd="1" destOrd="0" parTransId="{C4846203-9F49-46FD-A026-642EB17A3EF3}" sibTransId="{1C7DD2DA-F642-41B1-9392-69D630632B51}"/>
    <dgm:cxn modelId="{953AAC57-0212-4CF7-887F-1247FD39BB51}" srcId="{177380AF-D0AD-431F-8246-45CE197E2AFC}" destId="{2566F829-897D-48D3-A943-39C26E422A84}" srcOrd="2" destOrd="0" parTransId="{9B4CA1CD-E216-48BB-AE0C-8966DC0AE0FE}" sibTransId="{1C1D6B65-E96F-4B7E-8D21-2E0E64A0C010}"/>
    <dgm:cxn modelId="{47AB7B81-E7BB-4FEF-94CA-C60B7005C555}" type="presParOf" srcId="{2FA2A27E-1080-4B2F-80DB-4862125A246B}" destId="{D85E69C1-341E-4CB4-8FEB-884F9FD9B7FF}" srcOrd="0" destOrd="0" presId="urn:microsoft.com/office/officeart/2005/8/layout/vList3#1"/>
    <dgm:cxn modelId="{2463BE50-44EE-4A75-9CDA-ADB5D2FA8E87}" type="presParOf" srcId="{D85E69C1-341E-4CB4-8FEB-884F9FD9B7FF}" destId="{F5DE95A0-75B2-4359-8218-9CB4EBAD01EB}" srcOrd="0" destOrd="0" presId="urn:microsoft.com/office/officeart/2005/8/layout/vList3#1"/>
    <dgm:cxn modelId="{21E14AB9-0FA7-40B9-8951-5152AEAE0FC3}" type="presParOf" srcId="{D85E69C1-341E-4CB4-8FEB-884F9FD9B7FF}" destId="{6F57B35B-1600-401E-8398-AFAF0506DF85}" srcOrd="1" destOrd="0" presId="urn:microsoft.com/office/officeart/2005/8/layout/vList3#1"/>
    <dgm:cxn modelId="{12E5C651-1736-4A25-B370-26174671E0B5}" type="presParOf" srcId="{2FA2A27E-1080-4B2F-80DB-4862125A246B}" destId="{653BABA9-9D15-48B2-9C9F-B298E620EDDC}" srcOrd="1" destOrd="0" presId="urn:microsoft.com/office/officeart/2005/8/layout/vList3#1"/>
    <dgm:cxn modelId="{C337C14A-3173-4AA4-A1A9-83450F5BE3C2}" type="presParOf" srcId="{2FA2A27E-1080-4B2F-80DB-4862125A246B}" destId="{611C210D-83A9-4E0D-83BF-361463A5B4F4}" srcOrd="2" destOrd="0" presId="urn:microsoft.com/office/officeart/2005/8/layout/vList3#1"/>
    <dgm:cxn modelId="{F00A0749-649D-4501-BA96-1E5DAA5F2F9E}" type="presParOf" srcId="{611C210D-83A9-4E0D-83BF-361463A5B4F4}" destId="{69D21213-CF71-45A4-A608-E957751F186A}" srcOrd="0" destOrd="0" presId="urn:microsoft.com/office/officeart/2005/8/layout/vList3#1"/>
    <dgm:cxn modelId="{45384E93-0E71-48D9-9F09-189098F185B9}" type="presParOf" srcId="{611C210D-83A9-4E0D-83BF-361463A5B4F4}" destId="{C7BD4253-A63D-4AC2-9AEA-2DA4AF09F808}" srcOrd="1" destOrd="0" presId="urn:microsoft.com/office/officeart/2005/8/layout/vList3#1"/>
    <dgm:cxn modelId="{D707B3F6-444B-4D7F-979B-CC3684C667AD}" type="presParOf" srcId="{2FA2A27E-1080-4B2F-80DB-4862125A246B}" destId="{8BA6373D-4CAA-411E-B238-7E3995E94F02}" srcOrd="3" destOrd="0" presId="urn:microsoft.com/office/officeart/2005/8/layout/vList3#1"/>
    <dgm:cxn modelId="{D2B96036-B4D0-48B6-A121-F2F086F4E3D9}" type="presParOf" srcId="{2FA2A27E-1080-4B2F-80DB-4862125A246B}" destId="{5FE00E64-EC86-4731-B865-0620B3E6FE28}" srcOrd="4" destOrd="0" presId="urn:microsoft.com/office/officeart/2005/8/layout/vList3#1"/>
    <dgm:cxn modelId="{2D53AAAD-6F87-4B13-A836-3C4BC79486FA}" type="presParOf" srcId="{5FE00E64-EC86-4731-B865-0620B3E6FE28}" destId="{2782D459-2A39-44F3-A892-B17189B90764}" srcOrd="0" destOrd="0" presId="urn:microsoft.com/office/officeart/2005/8/layout/vList3#1"/>
    <dgm:cxn modelId="{3F0F7C5B-8F7C-4E0C-A05D-140D91C441F4}" type="presParOf" srcId="{5FE00E64-EC86-4731-B865-0620B3E6FE28}" destId="{2D5C8BF9-C1AF-4D04-8370-9104072A8DEB}" srcOrd="1" destOrd="0" presId="urn:microsoft.com/office/officeart/2005/8/layout/vList3#1"/>
    <dgm:cxn modelId="{DA630341-DEEA-412C-9F30-2C797C35FDC1}" type="presParOf" srcId="{2FA2A27E-1080-4B2F-80DB-4862125A246B}" destId="{397039B1-F09D-4B79-AA0B-0B5581569BB9}" srcOrd="5" destOrd="0" presId="urn:microsoft.com/office/officeart/2005/8/layout/vList3#1"/>
    <dgm:cxn modelId="{40C0E3D4-048F-4905-ABAE-85ED82AF7139}" type="presParOf" srcId="{2FA2A27E-1080-4B2F-80DB-4862125A246B}" destId="{91CEC769-CD72-443C-875D-E0D3BB128F34}" srcOrd="6" destOrd="0" presId="urn:microsoft.com/office/officeart/2005/8/layout/vList3#1"/>
    <dgm:cxn modelId="{767F002A-2538-4CF9-903A-091A09786DBA}" type="presParOf" srcId="{91CEC769-CD72-443C-875D-E0D3BB128F34}" destId="{E5854B20-93C6-4743-9904-E2B6310CA21B}" srcOrd="0" destOrd="0" presId="urn:microsoft.com/office/officeart/2005/8/layout/vList3#1"/>
    <dgm:cxn modelId="{3796E947-852C-49B9-9F92-8D156645703F}" type="presParOf" srcId="{91CEC769-CD72-443C-875D-E0D3BB128F34}" destId="{19B4742F-A268-4F83-AC91-9B6FFF9148D8}" srcOrd="1" destOrd="0" presId="urn:microsoft.com/office/officeart/2005/8/layout/vList3#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ABF60B2-08D9-4176-8C9C-0BE2D91D4220}" type="doc">
      <dgm:prSet loTypeId="urn:microsoft.com/office/officeart/2005/8/layout/arrow6" loCatId="relationship" qsTypeId="urn:microsoft.com/office/officeart/2005/8/quickstyle/simple1" qsCatId="simple" csTypeId="urn:microsoft.com/office/officeart/2005/8/colors/accent1_2" csCatId="accent1" phldr="1"/>
      <dgm:spPr/>
      <dgm:t>
        <a:bodyPr/>
        <a:lstStyle/>
        <a:p>
          <a:endParaRPr lang="ru-RU"/>
        </a:p>
      </dgm:t>
    </dgm:pt>
    <dgm:pt modelId="{FFDF97DD-BC47-486D-8E82-C85ED518CA31}">
      <dgm:prSet phldrT="[Текст]"/>
      <dgm:spPr/>
      <dgm:t>
        <a:bodyPr/>
        <a:lstStyle/>
        <a:p>
          <a:r>
            <a:rPr lang="en-US" b="1" dirty="0" smtClean="0">
              <a:latin typeface="Cambria" panose="02040503050406030204" pitchFamily="18" charset="0"/>
              <a:cs typeface="Times New Roman" panose="02020603050405020304" pitchFamily="18" charset="0"/>
              <a:hlinkClick xmlns:r="http://schemas.openxmlformats.org/officeDocument/2006/relationships" r:id="rId1" action="ppaction://hlinkfile"/>
            </a:rPr>
            <a:t>8-sinf </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1" action="ppaction://hlinkfile"/>
            </a:rPr>
            <a:t>O‘zbekiston</a:t>
          </a:r>
          <a:r>
            <a:rPr lang="en-US" b="1" dirty="0" smtClean="0">
              <a:latin typeface="Cambria" panose="02040503050406030204" pitchFamily="18" charset="0"/>
              <a:cs typeface="Times New Roman" panose="02020603050405020304" pitchFamily="18" charset="0"/>
              <a:hlinkClick xmlns:r="http://schemas.openxmlformats.org/officeDocument/2006/relationships" r:id="rId1" action="ppaction://hlinkfile"/>
            </a:rPr>
            <a:t> </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1" action="ppaction://hlinkfile"/>
            </a:rPr>
            <a:t>davlati</a:t>
          </a:r>
          <a:r>
            <a:rPr lang="en-US" b="1" dirty="0" smtClean="0">
              <a:latin typeface="Cambria" panose="02040503050406030204" pitchFamily="18" charset="0"/>
              <a:cs typeface="Times New Roman" panose="02020603050405020304" pitchFamily="18" charset="0"/>
              <a:hlinkClick xmlns:r="http://schemas.openxmlformats.org/officeDocument/2006/relationships" r:id="rId1" action="ppaction://hlinkfile"/>
            </a:rPr>
            <a:t> </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1" action="ppaction://hlinkfile"/>
            </a:rPr>
            <a:t>va</a:t>
          </a:r>
          <a:r>
            <a:rPr lang="en-US" b="1" dirty="0" smtClean="0">
              <a:latin typeface="Cambria" panose="02040503050406030204" pitchFamily="18" charset="0"/>
              <a:cs typeface="Times New Roman" panose="02020603050405020304" pitchFamily="18" charset="0"/>
              <a:hlinkClick xmlns:r="http://schemas.openxmlformats.org/officeDocument/2006/relationships" r:id="rId1" action="ppaction://hlinkfile"/>
            </a:rPr>
            <a:t> </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1" action="ppaction://hlinkfile"/>
            </a:rPr>
            <a:t>huquqi</a:t>
          </a:r>
          <a:r>
            <a:rPr lang="en-US" b="1" dirty="0" smtClean="0">
              <a:latin typeface="Cambria" panose="02040503050406030204" pitchFamily="18" charset="0"/>
              <a:cs typeface="Times New Roman" panose="02020603050405020304" pitchFamily="18" charset="0"/>
              <a:hlinkClick xmlns:r="http://schemas.openxmlformats.org/officeDocument/2006/relationships" r:id="rId1" action="ppaction://hlinkfile"/>
            </a:rPr>
            <a:t> </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1" action="ppaction://hlinkfile"/>
            </a:rPr>
            <a:t>asoslari</a:t>
          </a:r>
          <a:endParaRPr lang="ru-RU" dirty="0"/>
        </a:p>
      </dgm:t>
    </dgm:pt>
    <dgm:pt modelId="{35110E0A-8B57-47E3-B1BD-8273AD975A47}" type="parTrans" cxnId="{E8E934A8-C19B-4EF6-AA8D-3119BBC3D865}">
      <dgm:prSet/>
      <dgm:spPr/>
      <dgm:t>
        <a:bodyPr/>
        <a:lstStyle/>
        <a:p>
          <a:endParaRPr lang="ru-RU"/>
        </a:p>
      </dgm:t>
    </dgm:pt>
    <dgm:pt modelId="{62D011C2-D81C-4AE1-95BA-E7308BE39EC3}" type="sibTrans" cxnId="{E8E934A8-C19B-4EF6-AA8D-3119BBC3D865}">
      <dgm:prSet/>
      <dgm:spPr/>
      <dgm:t>
        <a:bodyPr/>
        <a:lstStyle/>
        <a:p>
          <a:endParaRPr lang="ru-RU"/>
        </a:p>
      </dgm:t>
    </dgm:pt>
    <dgm:pt modelId="{B931D69B-E222-4A0B-AB85-DC709665131C}">
      <dgm:prSet phldrT="[Текст]"/>
      <dgm:spPr/>
      <dgm:t>
        <a:bodyPr/>
        <a:lstStyle/>
        <a:p>
          <a:r>
            <a:rPr lang="en-US" b="1" dirty="0" smtClean="0">
              <a:latin typeface="Cambria" panose="02040503050406030204" pitchFamily="18" charset="0"/>
              <a:cs typeface="Times New Roman" panose="02020603050405020304" pitchFamily="18" charset="0"/>
              <a:hlinkClick xmlns:r="http://schemas.openxmlformats.org/officeDocument/2006/relationships" r:id="rId2" action="ppaction://hlinkfile"/>
            </a:rPr>
            <a:t>9-sinf </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2" action="ppaction://hlinkfile"/>
            </a:rPr>
            <a:t>Konstitutsiyaviy</a:t>
          </a:r>
          <a:r>
            <a:rPr lang="en-US" b="1" dirty="0" smtClean="0">
              <a:latin typeface="Cambria" panose="02040503050406030204" pitchFamily="18" charset="0"/>
              <a:cs typeface="Times New Roman" panose="02020603050405020304" pitchFamily="18" charset="0"/>
              <a:hlinkClick xmlns:r="http://schemas.openxmlformats.org/officeDocument/2006/relationships" r:id="rId2" action="ppaction://hlinkfile"/>
            </a:rPr>
            <a:t> </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2" action="ppaction://hlinkfile"/>
            </a:rPr>
            <a:t>huquq</a:t>
          </a:r>
          <a:r>
            <a:rPr lang="en-US" b="1" dirty="0" smtClean="0">
              <a:latin typeface="Cambria" panose="02040503050406030204" pitchFamily="18" charset="0"/>
              <a:cs typeface="Times New Roman" panose="02020603050405020304" pitchFamily="18" charset="0"/>
              <a:hlinkClick xmlns:r="http://schemas.openxmlformats.org/officeDocument/2006/relationships" r:id="rId2" action="ppaction://hlinkfile"/>
            </a:rPr>
            <a:t> </a:t>
          </a:r>
          <a:r>
            <a:rPr lang="en-US" b="1" dirty="0" err="1" smtClean="0">
              <a:latin typeface="Cambria" panose="02040503050406030204" pitchFamily="18" charset="0"/>
              <a:cs typeface="Times New Roman" panose="02020603050405020304" pitchFamily="18" charset="0"/>
              <a:hlinkClick xmlns:r="http://schemas.openxmlformats.org/officeDocument/2006/relationships" r:id="rId2" action="ppaction://hlinkfile"/>
            </a:rPr>
            <a:t>asoslari</a:t>
          </a:r>
          <a:endParaRPr lang="ru-RU" dirty="0"/>
        </a:p>
      </dgm:t>
    </dgm:pt>
    <dgm:pt modelId="{45498571-370C-4825-9415-2DCD0535E89E}" type="parTrans" cxnId="{A883C74B-21A2-436C-BE9D-F0D8A3736ABE}">
      <dgm:prSet/>
      <dgm:spPr/>
      <dgm:t>
        <a:bodyPr/>
        <a:lstStyle/>
        <a:p>
          <a:endParaRPr lang="ru-RU"/>
        </a:p>
      </dgm:t>
    </dgm:pt>
    <dgm:pt modelId="{97F9A0ED-8B3F-4CB4-B2E6-6A89D01F19E2}" type="sibTrans" cxnId="{A883C74B-21A2-436C-BE9D-F0D8A3736ABE}">
      <dgm:prSet/>
      <dgm:spPr/>
      <dgm:t>
        <a:bodyPr/>
        <a:lstStyle/>
        <a:p>
          <a:endParaRPr lang="ru-RU"/>
        </a:p>
      </dgm:t>
    </dgm:pt>
    <dgm:pt modelId="{9B20014B-81AA-4D7D-99E3-6DF8C229B441}" type="pres">
      <dgm:prSet presAssocID="{FABF60B2-08D9-4176-8C9C-0BE2D91D4220}" presName="compositeShape" presStyleCnt="0">
        <dgm:presLayoutVars>
          <dgm:chMax val="2"/>
          <dgm:dir/>
          <dgm:resizeHandles val="exact"/>
        </dgm:presLayoutVars>
      </dgm:prSet>
      <dgm:spPr/>
      <dgm:t>
        <a:bodyPr/>
        <a:lstStyle/>
        <a:p>
          <a:endParaRPr lang="ru-RU"/>
        </a:p>
      </dgm:t>
    </dgm:pt>
    <dgm:pt modelId="{1AB9A540-4176-40DF-96F4-AF0C7B95ED3C}" type="pres">
      <dgm:prSet presAssocID="{FABF60B2-08D9-4176-8C9C-0BE2D91D4220}" presName="ribbon" presStyleLbl="node1" presStyleIdx="0" presStyleCnt="1" custScaleY="113743" custLinFactNeighborX="-246" custLinFactNeighborY="-1184"/>
      <dgm:spPr>
        <a:solidFill>
          <a:schemeClr val="accent2">
            <a:lumMod val="60000"/>
            <a:lumOff val="40000"/>
          </a:schemeClr>
        </a:solidFill>
      </dgm:spPr>
    </dgm:pt>
    <dgm:pt modelId="{EC34EBDC-45FC-4647-9EF0-6AB85E8100F2}" type="pres">
      <dgm:prSet presAssocID="{FABF60B2-08D9-4176-8C9C-0BE2D91D4220}" presName="leftArrowText" presStyleLbl="node1" presStyleIdx="0" presStyleCnt="1">
        <dgm:presLayoutVars>
          <dgm:chMax val="0"/>
          <dgm:bulletEnabled val="1"/>
        </dgm:presLayoutVars>
      </dgm:prSet>
      <dgm:spPr/>
      <dgm:t>
        <a:bodyPr/>
        <a:lstStyle/>
        <a:p>
          <a:endParaRPr lang="ru-RU"/>
        </a:p>
      </dgm:t>
    </dgm:pt>
    <dgm:pt modelId="{95C03578-3AEA-4127-AD44-B2C1462906CE}" type="pres">
      <dgm:prSet presAssocID="{FABF60B2-08D9-4176-8C9C-0BE2D91D4220}" presName="rightArrowText" presStyleLbl="node1" presStyleIdx="0" presStyleCnt="1">
        <dgm:presLayoutVars>
          <dgm:chMax val="0"/>
          <dgm:bulletEnabled val="1"/>
        </dgm:presLayoutVars>
      </dgm:prSet>
      <dgm:spPr/>
      <dgm:t>
        <a:bodyPr/>
        <a:lstStyle/>
        <a:p>
          <a:endParaRPr lang="ru-RU"/>
        </a:p>
      </dgm:t>
    </dgm:pt>
  </dgm:ptLst>
  <dgm:cxnLst>
    <dgm:cxn modelId="{4FCADA58-1358-46AE-89D6-B4195BD5E392}" type="presOf" srcId="{FABF60B2-08D9-4176-8C9C-0BE2D91D4220}" destId="{9B20014B-81AA-4D7D-99E3-6DF8C229B441}" srcOrd="0" destOrd="0" presId="urn:microsoft.com/office/officeart/2005/8/layout/arrow6"/>
    <dgm:cxn modelId="{4416B71A-0C59-4470-B116-EF1D4ACC0763}" type="presOf" srcId="{B931D69B-E222-4A0B-AB85-DC709665131C}" destId="{95C03578-3AEA-4127-AD44-B2C1462906CE}" srcOrd="0" destOrd="0" presId="urn:microsoft.com/office/officeart/2005/8/layout/arrow6"/>
    <dgm:cxn modelId="{E8E934A8-C19B-4EF6-AA8D-3119BBC3D865}" srcId="{FABF60B2-08D9-4176-8C9C-0BE2D91D4220}" destId="{FFDF97DD-BC47-486D-8E82-C85ED518CA31}" srcOrd="0" destOrd="0" parTransId="{35110E0A-8B57-47E3-B1BD-8273AD975A47}" sibTransId="{62D011C2-D81C-4AE1-95BA-E7308BE39EC3}"/>
    <dgm:cxn modelId="{0D9E5195-99E8-4B2B-A88E-DFDEE2DD6310}" type="presOf" srcId="{FFDF97DD-BC47-486D-8E82-C85ED518CA31}" destId="{EC34EBDC-45FC-4647-9EF0-6AB85E8100F2}" srcOrd="0" destOrd="0" presId="urn:microsoft.com/office/officeart/2005/8/layout/arrow6"/>
    <dgm:cxn modelId="{A883C74B-21A2-436C-BE9D-F0D8A3736ABE}" srcId="{FABF60B2-08D9-4176-8C9C-0BE2D91D4220}" destId="{B931D69B-E222-4A0B-AB85-DC709665131C}" srcOrd="1" destOrd="0" parTransId="{45498571-370C-4825-9415-2DCD0535E89E}" sibTransId="{97F9A0ED-8B3F-4CB4-B2E6-6A89D01F19E2}"/>
    <dgm:cxn modelId="{EE7B1376-A268-4F51-8717-AC436DD3CCFD}" type="presParOf" srcId="{9B20014B-81AA-4D7D-99E3-6DF8C229B441}" destId="{1AB9A540-4176-40DF-96F4-AF0C7B95ED3C}" srcOrd="0" destOrd="0" presId="urn:microsoft.com/office/officeart/2005/8/layout/arrow6"/>
    <dgm:cxn modelId="{18A5E881-BF9F-4514-825D-A934088DC2C1}" type="presParOf" srcId="{9B20014B-81AA-4D7D-99E3-6DF8C229B441}" destId="{EC34EBDC-45FC-4647-9EF0-6AB85E8100F2}" srcOrd="1" destOrd="0" presId="urn:microsoft.com/office/officeart/2005/8/layout/arrow6"/>
    <dgm:cxn modelId="{A4726928-0B71-4799-89A5-0AC4861F4FB1}" type="presParOf" srcId="{9B20014B-81AA-4D7D-99E3-6DF8C229B441}" destId="{95C03578-3AEA-4127-AD44-B2C1462906CE}"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F78CE53-8EF4-4592-AC39-EC3283DEEF37}" type="doc">
      <dgm:prSet loTypeId="urn:microsoft.com/office/officeart/2005/8/layout/radial3" loCatId="cycle" qsTypeId="urn:microsoft.com/office/officeart/2005/8/quickstyle/simple1" qsCatId="simple" csTypeId="urn:microsoft.com/office/officeart/2005/8/colors/accent1_2" csCatId="accent1" phldr="1"/>
      <dgm:spPr/>
      <dgm:t>
        <a:bodyPr/>
        <a:lstStyle/>
        <a:p>
          <a:endParaRPr lang="ru-RU"/>
        </a:p>
      </dgm:t>
    </dgm:pt>
    <dgm:pt modelId="{DD879639-FF73-45BC-B205-C7C1F16D4C1E}">
      <dgm:prSet phldrT="[Текст]"/>
      <dgm:spPr>
        <a:solidFill>
          <a:srgbClr val="FF0000">
            <a:alpha val="50000"/>
          </a:srgbClr>
        </a:solidFill>
      </dgm:spPr>
      <dgm:t>
        <a:bodyPr/>
        <a:lstStyle/>
        <a:p>
          <a:r>
            <a:rPr lang="en-US" b="1" dirty="0" smtClean="0">
              <a:latin typeface="Cambria" pitchFamily="18" charset="0"/>
              <a:cs typeface="Times New Roman" pitchFamily="18" charset="0"/>
            </a:rPr>
            <a:t>1. </a:t>
          </a:r>
          <a:r>
            <a:rPr lang="ru-RU" b="1" dirty="0" smtClean="0">
              <a:latin typeface="Cambria" pitchFamily="18" charset="0"/>
              <a:cs typeface="Times New Roman" pitchFamily="18" charset="0"/>
            </a:rPr>
            <a:t> </a:t>
          </a:r>
          <a:r>
            <a:rPr lang="uz-Cyrl-UZ" dirty="0" smtClean="0">
              <a:latin typeface="Cambria" pitchFamily="18" charset="0"/>
              <a:cs typeface="Times New Roman" pitchFamily="18" charset="0"/>
            </a:rPr>
            <a:t>4 ta bob, 40 ta mavzu, 6 ta nazorat ishi va 4 ta takrorlash</a:t>
          </a:r>
          <a:r>
            <a:rPr lang="en-US" dirty="0" smtClean="0">
              <a:latin typeface="Cambria" pitchFamily="18" charset="0"/>
              <a:cs typeface="Times New Roman" pitchFamily="18" charset="0"/>
            </a:rPr>
            <a:t>;</a:t>
          </a:r>
          <a:endParaRPr lang="ru-RU" dirty="0"/>
        </a:p>
      </dgm:t>
    </dgm:pt>
    <dgm:pt modelId="{FCC1B39D-A384-49E9-B94D-CFCB2AA020AB}" type="parTrans" cxnId="{260CBBA7-825F-4853-9229-1653A8677711}">
      <dgm:prSet/>
      <dgm:spPr/>
      <dgm:t>
        <a:bodyPr/>
        <a:lstStyle/>
        <a:p>
          <a:endParaRPr lang="ru-RU"/>
        </a:p>
      </dgm:t>
    </dgm:pt>
    <dgm:pt modelId="{9E8B1C95-7AD9-41A9-813C-F06BA9D16AD8}" type="sibTrans" cxnId="{260CBBA7-825F-4853-9229-1653A8677711}">
      <dgm:prSet/>
      <dgm:spPr/>
      <dgm:t>
        <a:bodyPr/>
        <a:lstStyle/>
        <a:p>
          <a:endParaRPr lang="ru-RU"/>
        </a:p>
      </dgm:t>
    </dgm:pt>
    <dgm:pt modelId="{F672BA08-CC48-4CD5-86DA-AA42DBE9D7A2}">
      <dgm:prSet phldrT="[Текст]"/>
      <dgm:spPr>
        <a:solidFill>
          <a:schemeClr val="accent4">
            <a:alpha val="50000"/>
          </a:schemeClr>
        </a:solidFill>
      </dgm:spPr>
      <dgm:t>
        <a:bodyPr/>
        <a:lstStyle/>
        <a:p>
          <a:r>
            <a:rPr lang="en-US" b="1" dirty="0" smtClean="0">
              <a:latin typeface="Cambria" pitchFamily="18" charset="0"/>
              <a:cs typeface="Times New Roman" pitchFamily="18" charset="0"/>
            </a:rPr>
            <a:t>2. </a:t>
          </a:r>
          <a:r>
            <a:rPr lang="en-US" dirty="0" smtClean="0">
              <a:latin typeface="Cambria" pitchFamily="18" charset="0"/>
              <a:cs typeface="Times New Roman" pitchFamily="18" charset="0"/>
            </a:rPr>
            <a:t>6 ta </a:t>
          </a:r>
          <a:r>
            <a:rPr lang="en-US" dirty="0" err="1" smtClean="0">
              <a:latin typeface="Cambria" pitchFamily="18" charset="0"/>
              <a:cs typeface="Times New Roman" pitchFamily="18" charset="0"/>
            </a:rPr>
            <a:t>yangi</a:t>
          </a:r>
          <a:r>
            <a:rPr lang="en-US" dirty="0" smtClean="0">
              <a:latin typeface="Cambria" pitchFamily="18" charset="0"/>
              <a:cs typeface="Times New Roman" pitchFamily="18" charset="0"/>
            </a:rPr>
            <a:t> </a:t>
          </a:r>
          <a:r>
            <a:rPr lang="en-US" dirty="0" err="1" smtClean="0">
              <a:latin typeface="Cambria" pitchFamily="18" charset="0"/>
              <a:cs typeface="Times New Roman" pitchFamily="18" charset="0"/>
            </a:rPr>
            <a:t>mavzu</a:t>
          </a:r>
          <a:r>
            <a:rPr lang="en-US" dirty="0" smtClean="0">
              <a:latin typeface="Cambria" pitchFamily="18" charset="0"/>
              <a:cs typeface="Times New Roman" pitchFamily="18" charset="0"/>
            </a:rPr>
            <a:t> </a:t>
          </a:r>
          <a:r>
            <a:rPr lang="en-US" dirty="0" err="1" smtClean="0">
              <a:latin typeface="Cambria" pitchFamily="18" charset="0"/>
              <a:cs typeface="Times New Roman" pitchFamily="18" charset="0"/>
            </a:rPr>
            <a:t>kiritildi</a:t>
          </a:r>
          <a:r>
            <a:rPr lang="en-US" dirty="0" smtClean="0">
              <a:latin typeface="Cambria" pitchFamily="18" charset="0"/>
              <a:cs typeface="Times New Roman" pitchFamily="18" charset="0"/>
            </a:rPr>
            <a:t>;</a:t>
          </a:r>
          <a:endParaRPr lang="ru-RU" dirty="0"/>
        </a:p>
      </dgm:t>
    </dgm:pt>
    <dgm:pt modelId="{CF38DFF4-55BD-4CC3-986A-1631EBBB08E7}" type="parTrans" cxnId="{995AEB6C-4A57-4C05-A3E7-DA11FD4C79C6}">
      <dgm:prSet/>
      <dgm:spPr/>
      <dgm:t>
        <a:bodyPr/>
        <a:lstStyle/>
        <a:p>
          <a:endParaRPr lang="ru-RU"/>
        </a:p>
      </dgm:t>
    </dgm:pt>
    <dgm:pt modelId="{41FD8918-77D5-4F6E-84A4-7FB83085A363}" type="sibTrans" cxnId="{995AEB6C-4A57-4C05-A3E7-DA11FD4C79C6}">
      <dgm:prSet/>
      <dgm:spPr/>
      <dgm:t>
        <a:bodyPr/>
        <a:lstStyle/>
        <a:p>
          <a:endParaRPr lang="ru-RU"/>
        </a:p>
      </dgm:t>
    </dgm:pt>
    <dgm:pt modelId="{413F829B-5AFC-402D-9AEF-8FAA2A7BEE94}">
      <dgm:prSet phldrT="[Текст]"/>
      <dgm:spPr>
        <a:solidFill>
          <a:schemeClr val="accent2">
            <a:alpha val="50000"/>
          </a:schemeClr>
        </a:solidFill>
      </dgm:spPr>
      <dgm:t>
        <a:bodyPr/>
        <a:lstStyle/>
        <a:p>
          <a:endParaRPr lang="en-US" b="1" dirty="0" smtClean="0">
            <a:latin typeface="Cambria" pitchFamily="18" charset="0"/>
            <a:cs typeface="Times New Roman" pitchFamily="18" charset="0"/>
          </a:endParaRPr>
        </a:p>
        <a:p>
          <a:r>
            <a:rPr lang="en-US" b="1" dirty="0" smtClean="0">
              <a:latin typeface="Cambria" pitchFamily="18" charset="0"/>
              <a:cs typeface="Times New Roman" pitchFamily="18" charset="0"/>
            </a:rPr>
            <a:t>3. </a:t>
          </a:r>
          <a:r>
            <a:rPr lang="ru-RU" b="1" dirty="0" smtClean="0">
              <a:latin typeface="Cambria" pitchFamily="18" charset="0"/>
              <a:cs typeface="Times New Roman" pitchFamily="18" charset="0"/>
            </a:rPr>
            <a:t> </a:t>
          </a:r>
          <a:r>
            <a:rPr lang="en-US" dirty="0" err="1" smtClean="0">
              <a:latin typeface="Cambria" pitchFamily="18" charset="0"/>
              <a:cs typeface="Times New Roman" pitchFamily="18" charset="0"/>
            </a:rPr>
            <a:t>darslik</a:t>
          </a:r>
          <a:r>
            <a:rPr lang="en-US" dirty="0" smtClean="0">
              <a:latin typeface="Cambria" pitchFamily="18" charset="0"/>
              <a:cs typeface="Times New Roman" pitchFamily="18" charset="0"/>
            </a:rPr>
            <a:t> </a:t>
          </a:r>
          <a:r>
            <a:rPr lang="en-US" dirty="0" err="1" smtClean="0">
              <a:latin typeface="Cambria" pitchFamily="18" charset="0"/>
              <a:cs typeface="Times New Roman" pitchFamily="18" charset="0"/>
            </a:rPr>
            <a:t>muqovasi</a:t>
          </a:r>
          <a:r>
            <a:rPr lang="en-US" dirty="0" smtClean="0">
              <a:latin typeface="Cambria" pitchFamily="18" charset="0"/>
              <a:cs typeface="Times New Roman" pitchFamily="18" charset="0"/>
            </a:rPr>
            <a:t> </a:t>
          </a:r>
          <a:r>
            <a:rPr lang="en-US" dirty="0" err="1" smtClean="0">
              <a:latin typeface="Cambria" pitchFamily="18" charset="0"/>
              <a:cs typeface="Times New Roman" pitchFamily="18" charset="0"/>
            </a:rPr>
            <a:t>yangilandi</a:t>
          </a:r>
          <a:r>
            <a:rPr lang="en-US" dirty="0" smtClean="0">
              <a:latin typeface="Cambria" pitchFamily="18" charset="0"/>
              <a:cs typeface="Times New Roman" pitchFamily="18" charset="0"/>
            </a:rPr>
            <a:t>, </a:t>
          </a:r>
          <a:br>
            <a:rPr lang="en-US" dirty="0" smtClean="0">
              <a:latin typeface="Cambria" pitchFamily="18" charset="0"/>
              <a:cs typeface="Times New Roman" pitchFamily="18" charset="0"/>
            </a:rPr>
          </a:br>
          <a:r>
            <a:rPr lang="en-US" dirty="0" smtClean="0">
              <a:latin typeface="Cambria" pitchFamily="18" charset="0"/>
              <a:cs typeface="Times New Roman" pitchFamily="18" charset="0"/>
            </a:rPr>
            <a:t>6 ta </a:t>
          </a:r>
          <a:r>
            <a:rPr lang="en-US" dirty="0" err="1" smtClean="0">
              <a:latin typeface="Cambria" pitchFamily="18" charset="0"/>
              <a:cs typeface="Times New Roman" pitchFamily="18" charset="0"/>
            </a:rPr>
            <a:t>rasm</a:t>
          </a:r>
          <a:r>
            <a:rPr lang="en-US" dirty="0" smtClean="0">
              <a:latin typeface="Cambria" pitchFamily="18" charset="0"/>
              <a:cs typeface="Times New Roman" pitchFamily="18" charset="0"/>
            </a:rPr>
            <a:t> </a:t>
          </a:r>
          <a:r>
            <a:rPr lang="en-US" dirty="0" err="1" smtClean="0">
              <a:latin typeface="Cambria" pitchFamily="18" charset="0"/>
              <a:cs typeface="Times New Roman" pitchFamily="18" charset="0"/>
            </a:rPr>
            <a:t>qo‘shildi</a:t>
          </a:r>
          <a:r>
            <a:rPr lang="en-US" dirty="0" smtClean="0">
              <a:latin typeface="Cambria" pitchFamily="18" charset="0"/>
              <a:cs typeface="Times New Roman" pitchFamily="18" charset="0"/>
            </a:rPr>
            <a:t>;</a:t>
          </a:r>
          <a:endParaRPr lang="ru-RU" dirty="0"/>
        </a:p>
      </dgm:t>
    </dgm:pt>
    <dgm:pt modelId="{BA4D0464-7EFC-435D-870C-E3C0B1648488}" type="parTrans" cxnId="{3A7FE3B7-7827-4C5B-9619-96366BD65A50}">
      <dgm:prSet/>
      <dgm:spPr/>
      <dgm:t>
        <a:bodyPr/>
        <a:lstStyle/>
        <a:p>
          <a:endParaRPr lang="ru-RU"/>
        </a:p>
      </dgm:t>
    </dgm:pt>
    <dgm:pt modelId="{E22464A0-EB96-418C-BAEA-5A86D0B019EA}" type="sibTrans" cxnId="{3A7FE3B7-7827-4C5B-9619-96366BD65A50}">
      <dgm:prSet/>
      <dgm:spPr/>
      <dgm:t>
        <a:bodyPr/>
        <a:lstStyle/>
        <a:p>
          <a:endParaRPr lang="ru-RU"/>
        </a:p>
      </dgm:t>
    </dgm:pt>
    <dgm:pt modelId="{AA3B7F9F-241E-40DB-942C-D2AD67A1C128}">
      <dgm:prSet phldrT="[Текст]"/>
      <dgm:spPr/>
      <dgm:t>
        <a:bodyPr/>
        <a:lstStyle/>
        <a:p>
          <a:r>
            <a:rPr lang="en-US" b="1" dirty="0" smtClean="0">
              <a:latin typeface="Cambria" pitchFamily="18" charset="0"/>
              <a:cs typeface="Times New Roman" pitchFamily="18" charset="0"/>
            </a:rPr>
            <a:t>4. </a:t>
          </a:r>
          <a:r>
            <a:rPr lang="ru-RU" b="1" dirty="0" smtClean="0">
              <a:latin typeface="Cambria" pitchFamily="18" charset="0"/>
              <a:cs typeface="Times New Roman" pitchFamily="18" charset="0"/>
            </a:rPr>
            <a:t> </a:t>
          </a:r>
          <a:r>
            <a:rPr lang="en-US" dirty="0" smtClean="0">
              <a:latin typeface="Cambria" pitchFamily="18" charset="0"/>
              <a:cs typeface="Times New Roman" pitchFamily="18" charset="0"/>
            </a:rPr>
            <a:t>1 ta </a:t>
          </a:r>
          <a:r>
            <a:rPr lang="en-US" dirty="0" err="1" smtClean="0">
              <a:latin typeface="Cambria" pitchFamily="18" charset="0"/>
              <a:cs typeface="Times New Roman" pitchFamily="18" charset="0"/>
            </a:rPr>
            <a:t>mavzu</a:t>
          </a:r>
          <a:r>
            <a:rPr lang="en-US" dirty="0" smtClean="0">
              <a:latin typeface="Cambria" pitchFamily="18" charset="0"/>
              <a:cs typeface="Times New Roman" pitchFamily="18" charset="0"/>
            </a:rPr>
            <a:t> </a:t>
          </a:r>
          <a:r>
            <a:rPr lang="en-US" dirty="0" err="1" smtClean="0">
              <a:latin typeface="Cambria" pitchFamily="18" charset="0"/>
              <a:cs typeface="Times New Roman" pitchFamily="18" charset="0"/>
            </a:rPr>
            <a:t>chiqarib</a:t>
          </a:r>
          <a:r>
            <a:rPr lang="en-US" dirty="0" smtClean="0">
              <a:latin typeface="Cambria" pitchFamily="18" charset="0"/>
              <a:cs typeface="Times New Roman" pitchFamily="18" charset="0"/>
            </a:rPr>
            <a:t> </a:t>
          </a:r>
          <a:r>
            <a:rPr lang="en-US" dirty="0" err="1" smtClean="0">
              <a:latin typeface="Cambria" pitchFamily="18" charset="0"/>
              <a:cs typeface="Times New Roman" pitchFamily="18" charset="0"/>
            </a:rPr>
            <a:t>tashlandi</a:t>
          </a:r>
          <a:r>
            <a:rPr lang="en-US" dirty="0" smtClean="0">
              <a:latin typeface="Cambria" pitchFamily="18" charset="0"/>
              <a:cs typeface="Times New Roman" pitchFamily="18" charset="0"/>
            </a:rPr>
            <a:t>.</a:t>
          </a:r>
          <a:endParaRPr lang="ru-RU" dirty="0"/>
        </a:p>
      </dgm:t>
    </dgm:pt>
    <dgm:pt modelId="{89493AB5-F49C-4487-BDE1-AEA443CF9175}" type="parTrans" cxnId="{3D2AD1FC-E2C3-44D2-99FC-55E2D36DF38F}">
      <dgm:prSet/>
      <dgm:spPr/>
      <dgm:t>
        <a:bodyPr/>
        <a:lstStyle/>
        <a:p>
          <a:endParaRPr lang="ru-RU"/>
        </a:p>
      </dgm:t>
    </dgm:pt>
    <dgm:pt modelId="{80244974-4D9E-48AF-9BC6-182E741B7A25}" type="sibTrans" cxnId="{3D2AD1FC-E2C3-44D2-99FC-55E2D36DF38F}">
      <dgm:prSet/>
      <dgm:spPr/>
      <dgm:t>
        <a:bodyPr/>
        <a:lstStyle/>
        <a:p>
          <a:endParaRPr lang="ru-RU"/>
        </a:p>
      </dgm:t>
    </dgm:pt>
    <dgm:pt modelId="{04727890-37FB-4926-B08A-FCD3EF2DF0AE}">
      <dgm:prSet phldrT="[Текст]" phldr="1"/>
      <dgm:spPr>
        <a:effectLst>
          <a:outerShdw blurRad="50800" dist="50800" dir="5400000" algn="ctr" rotWithShape="0">
            <a:srgbClr val="E080D9"/>
          </a:outerShdw>
        </a:effectLst>
      </dgm:spPr>
      <dgm:t>
        <a:bodyPr/>
        <a:lstStyle/>
        <a:p>
          <a:endParaRPr lang="ru-RU" dirty="0"/>
        </a:p>
      </dgm:t>
    </dgm:pt>
    <dgm:pt modelId="{8D19264D-EA8E-43C4-B1A9-84DF212DBA85}" type="sibTrans" cxnId="{B85B515D-6F7E-4BDD-9DF2-3A86FA8DEA5B}">
      <dgm:prSet/>
      <dgm:spPr/>
      <dgm:t>
        <a:bodyPr/>
        <a:lstStyle/>
        <a:p>
          <a:endParaRPr lang="ru-RU"/>
        </a:p>
      </dgm:t>
    </dgm:pt>
    <dgm:pt modelId="{394EFFE4-8E35-4858-BA6C-70E4C8D3672B}" type="parTrans" cxnId="{B85B515D-6F7E-4BDD-9DF2-3A86FA8DEA5B}">
      <dgm:prSet/>
      <dgm:spPr/>
      <dgm:t>
        <a:bodyPr/>
        <a:lstStyle/>
        <a:p>
          <a:endParaRPr lang="ru-RU"/>
        </a:p>
      </dgm:t>
    </dgm:pt>
    <dgm:pt modelId="{8416AF97-1761-4A75-B739-638013953A50}" type="pres">
      <dgm:prSet presAssocID="{5F78CE53-8EF4-4592-AC39-EC3283DEEF37}" presName="composite" presStyleCnt="0">
        <dgm:presLayoutVars>
          <dgm:chMax val="1"/>
          <dgm:dir/>
          <dgm:resizeHandles val="exact"/>
        </dgm:presLayoutVars>
      </dgm:prSet>
      <dgm:spPr/>
      <dgm:t>
        <a:bodyPr/>
        <a:lstStyle/>
        <a:p>
          <a:endParaRPr lang="ru-RU"/>
        </a:p>
      </dgm:t>
    </dgm:pt>
    <dgm:pt modelId="{6211A6EA-AE49-4332-A1B3-1961C234259E}" type="pres">
      <dgm:prSet presAssocID="{5F78CE53-8EF4-4592-AC39-EC3283DEEF37}" presName="radial" presStyleCnt="0">
        <dgm:presLayoutVars>
          <dgm:animLvl val="ctr"/>
        </dgm:presLayoutVars>
      </dgm:prSet>
      <dgm:spPr/>
    </dgm:pt>
    <dgm:pt modelId="{73F7530D-E616-4E8B-8822-733F202EE31E}" type="pres">
      <dgm:prSet presAssocID="{04727890-37FB-4926-B08A-FCD3EF2DF0AE}" presName="centerShape" presStyleLbl="vennNode1" presStyleIdx="0" presStyleCnt="5" custLinFactNeighborX="2884" custLinFactNeighborY="-1801"/>
      <dgm:spPr/>
      <dgm:t>
        <a:bodyPr/>
        <a:lstStyle/>
        <a:p>
          <a:endParaRPr lang="ru-RU"/>
        </a:p>
      </dgm:t>
    </dgm:pt>
    <dgm:pt modelId="{5C28B5EC-5D5C-4985-8CD6-E5F164A8C849}" type="pres">
      <dgm:prSet presAssocID="{DD879639-FF73-45BC-B205-C7C1F16D4C1E}" presName="node" presStyleLbl="vennNode1" presStyleIdx="1" presStyleCnt="5" custScaleX="289545" custScaleY="177567" custRadScaleRad="100403" custRadScaleInc="4653">
        <dgm:presLayoutVars>
          <dgm:bulletEnabled val="1"/>
        </dgm:presLayoutVars>
      </dgm:prSet>
      <dgm:spPr/>
      <dgm:t>
        <a:bodyPr/>
        <a:lstStyle/>
        <a:p>
          <a:endParaRPr lang="ru-RU"/>
        </a:p>
      </dgm:t>
    </dgm:pt>
    <dgm:pt modelId="{7CC0D841-2042-41A7-B588-A7443D9BB348}" type="pres">
      <dgm:prSet presAssocID="{F672BA08-CC48-4CD5-86DA-AA42DBE9D7A2}" presName="node" presStyleLbl="vennNode1" presStyleIdx="2" presStyleCnt="5" custScaleX="241793" custScaleY="155476" custRadScaleRad="155868" custRadScaleInc="-2150">
        <dgm:presLayoutVars>
          <dgm:bulletEnabled val="1"/>
        </dgm:presLayoutVars>
      </dgm:prSet>
      <dgm:spPr/>
      <dgm:t>
        <a:bodyPr/>
        <a:lstStyle/>
        <a:p>
          <a:endParaRPr lang="ru-RU"/>
        </a:p>
      </dgm:t>
    </dgm:pt>
    <dgm:pt modelId="{56E00E6C-6206-43BF-B8A0-CFD13354ED41}" type="pres">
      <dgm:prSet presAssocID="{413F829B-5AFC-402D-9AEF-8FAA2A7BEE94}" presName="node" presStyleLbl="vennNode1" presStyleIdx="3" presStyleCnt="5" custScaleX="320948" custScaleY="175715" custRadScaleRad="98747" custRadScaleInc="-4731">
        <dgm:presLayoutVars>
          <dgm:bulletEnabled val="1"/>
        </dgm:presLayoutVars>
      </dgm:prSet>
      <dgm:spPr/>
      <dgm:t>
        <a:bodyPr/>
        <a:lstStyle/>
        <a:p>
          <a:endParaRPr lang="ru-RU"/>
        </a:p>
      </dgm:t>
    </dgm:pt>
    <dgm:pt modelId="{742C756C-8AD5-4E87-8512-B3ACDBEB98BC}" type="pres">
      <dgm:prSet presAssocID="{AA3B7F9F-241E-40DB-942C-D2AD67A1C128}" presName="node" presStyleLbl="vennNode1" presStyleIdx="4" presStyleCnt="5" custScaleX="243079" custScaleY="157665" custRadScaleRad="139418" custRadScaleInc="2892">
        <dgm:presLayoutVars>
          <dgm:bulletEnabled val="1"/>
        </dgm:presLayoutVars>
      </dgm:prSet>
      <dgm:spPr/>
      <dgm:t>
        <a:bodyPr/>
        <a:lstStyle/>
        <a:p>
          <a:endParaRPr lang="ru-RU"/>
        </a:p>
      </dgm:t>
    </dgm:pt>
  </dgm:ptLst>
  <dgm:cxnLst>
    <dgm:cxn modelId="{A87EEF75-A136-4E8A-83CD-999EEBD85603}" type="presOf" srcId="{AA3B7F9F-241E-40DB-942C-D2AD67A1C128}" destId="{742C756C-8AD5-4E87-8512-B3ACDBEB98BC}" srcOrd="0" destOrd="0" presId="urn:microsoft.com/office/officeart/2005/8/layout/radial3"/>
    <dgm:cxn modelId="{63EAC7D7-1495-431D-850A-0DE69B555E35}" type="presOf" srcId="{DD879639-FF73-45BC-B205-C7C1F16D4C1E}" destId="{5C28B5EC-5D5C-4985-8CD6-E5F164A8C849}" srcOrd="0" destOrd="0" presId="urn:microsoft.com/office/officeart/2005/8/layout/radial3"/>
    <dgm:cxn modelId="{260CBBA7-825F-4853-9229-1653A8677711}" srcId="{04727890-37FB-4926-B08A-FCD3EF2DF0AE}" destId="{DD879639-FF73-45BC-B205-C7C1F16D4C1E}" srcOrd="0" destOrd="0" parTransId="{FCC1B39D-A384-49E9-B94D-CFCB2AA020AB}" sibTransId="{9E8B1C95-7AD9-41A9-813C-F06BA9D16AD8}"/>
    <dgm:cxn modelId="{995AEB6C-4A57-4C05-A3E7-DA11FD4C79C6}" srcId="{04727890-37FB-4926-B08A-FCD3EF2DF0AE}" destId="{F672BA08-CC48-4CD5-86DA-AA42DBE9D7A2}" srcOrd="1" destOrd="0" parTransId="{CF38DFF4-55BD-4CC3-986A-1631EBBB08E7}" sibTransId="{41FD8918-77D5-4F6E-84A4-7FB83085A363}"/>
    <dgm:cxn modelId="{B85B515D-6F7E-4BDD-9DF2-3A86FA8DEA5B}" srcId="{5F78CE53-8EF4-4592-AC39-EC3283DEEF37}" destId="{04727890-37FB-4926-B08A-FCD3EF2DF0AE}" srcOrd="0" destOrd="0" parTransId="{394EFFE4-8E35-4858-BA6C-70E4C8D3672B}" sibTransId="{8D19264D-EA8E-43C4-B1A9-84DF212DBA85}"/>
    <dgm:cxn modelId="{3D2AD1FC-E2C3-44D2-99FC-55E2D36DF38F}" srcId="{04727890-37FB-4926-B08A-FCD3EF2DF0AE}" destId="{AA3B7F9F-241E-40DB-942C-D2AD67A1C128}" srcOrd="3" destOrd="0" parTransId="{89493AB5-F49C-4487-BDE1-AEA443CF9175}" sibTransId="{80244974-4D9E-48AF-9BC6-182E741B7A25}"/>
    <dgm:cxn modelId="{EEFCEF1D-09F6-4334-A1A5-7196F041D1A7}" type="presOf" srcId="{5F78CE53-8EF4-4592-AC39-EC3283DEEF37}" destId="{8416AF97-1761-4A75-B739-638013953A50}" srcOrd="0" destOrd="0" presId="urn:microsoft.com/office/officeart/2005/8/layout/radial3"/>
    <dgm:cxn modelId="{1BD1A37C-319F-4D91-B888-ACCB4C90D8EA}" type="presOf" srcId="{04727890-37FB-4926-B08A-FCD3EF2DF0AE}" destId="{73F7530D-E616-4E8B-8822-733F202EE31E}" srcOrd="0" destOrd="0" presId="urn:microsoft.com/office/officeart/2005/8/layout/radial3"/>
    <dgm:cxn modelId="{3A7FE3B7-7827-4C5B-9619-96366BD65A50}" srcId="{04727890-37FB-4926-B08A-FCD3EF2DF0AE}" destId="{413F829B-5AFC-402D-9AEF-8FAA2A7BEE94}" srcOrd="2" destOrd="0" parTransId="{BA4D0464-7EFC-435D-870C-E3C0B1648488}" sibTransId="{E22464A0-EB96-418C-BAEA-5A86D0B019EA}"/>
    <dgm:cxn modelId="{980716BC-4BD8-417A-BF6E-A90889E2DBE4}" type="presOf" srcId="{413F829B-5AFC-402D-9AEF-8FAA2A7BEE94}" destId="{56E00E6C-6206-43BF-B8A0-CFD13354ED41}" srcOrd="0" destOrd="0" presId="urn:microsoft.com/office/officeart/2005/8/layout/radial3"/>
    <dgm:cxn modelId="{11BFF00D-DF68-4283-8DAE-28DD8BC421C4}" type="presOf" srcId="{F672BA08-CC48-4CD5-86DA-AA42DBE9D7A2}" destId="{7CC0D841-2042-41A7-B588-A7443D9BB348}" srcOrd="0" destOrd="0" presId="urn:microsoft.com/office/officeart/2005/8/layout/radial3"/>
    <dgm:cxn modelId="{36738D65-D247-4A72-8A9F-3F2848911937}" type="presParOf" srcId="{8416AF97-1761-4A75-B739-638013953A50}" destId="{6211A6EA-AE49-4332-A1B3-1961C234259E}" srcOrd="0" destOrd="0" presId="urn:microsoft.com/office/officeart/2005/8/layout/radial3"/>
    <dgm:cxn modelId="{03153379-D3B4-4FBB-8F17-E07DAE32DA04}" type="presParOf" srcId="{6211A6EA-AE49-4332-A1B3-1961C234259E}" destId="{73F7530D-E616-4E8B-8822-733F202EE31E}" srcOrd="0" destOrd="0" presId="urn:microsoft.com/office/officeart/2005/8/layout/radial3"/>
    <dgm:cxn modelId="{25FA3308-41A9-4FE9-AAA0-32DA63D79567}" type="presParOf" srcId="{6211A6EA-AE49-4332-A1B3-1961C234259E}" destId="{5C28B5EC-5D5C-4985-8CD6-E5F164A8C849}" srcOrd="1" destOrd="0" presId="urn:microsoft.com/office/officeart/2005/8/layout/radial3"/>
    <dgm:cxn modelId="{33DB6307-3A9C-40CF-9D22-41A7F5022B1D}" type="presParOf" srcId="{6211A6EA-AE49-4332-A1B3-1961C234259E}" destId="{7CC0D841-2042-41A7-B588-A7443D9BB348}" srcOrd="2" destOrd="0" presId="urn:microsoft.com/office/officeart/2005/8/layout/radial3"/>
    <dgm:cxn modelId="{9643BDCC-7AC1-4D61-A662-34D147249972}" type="presParOf" srcId="{6211A6EA-AE49-4332-A1B3-1961C234259E}" destId="{56E00E6C-6206-43BF-B8A0-CFD13354ED41}" srcOrd="3" destOrd="0" presId="urn:microsoft.com/office/officeart/2005/8/layout/radial3"/>
    <dgm:cxn modelId="{8826F1E5-DC94-4CD1-9206-4D7FA27156C8}" type="presParOf" srcId="{6211A6EA-AE49-4332-A1B3-1961C234259E}" destId="{742C756C-8AD5-4E87-8512-B3ACDBEB98BC}" srcOrd="4"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AB71D61-8D33-4C6C-B300-49EE284D03FD}" type="doc">
      <dgm:prSet loTypeId="urn:microsoft.com/office/officeart/2008/layout/RadialCluster" loCatId="relationship" qsTypeId="urn:microsoft.com/office/officeart/2005/8/quickstyle/simple1" qsCatId="simple" csTypeId="urn:microsoft.com/office/officeart/2005/8/colors/accent1_2" csCatId="accent1" phldr="1"/>
      <dgm:spPr/>
      <dgm:t>
        <a:bodyPr/>
        <a:lstStyle/>
        <a:p>
          <a:endParaRPr lang="ru-RU"/>
        </a:p>
      </dgm:t>
    </dgm:pt>
    <dgm:pt modelId="{6D640B0D-0211-4DF7-A248-9CC0AF6311E8}">
      <dgm:prSet phldrT="[Текст]" phldr="1"/>
      <dgm:spPr>
        <a:solidFill>
          <a:schemeClr val="bg1"/>
        </a:solidFill>
      </dgm:spPr>
      <dgm:t>
        <a:bodyPr/>
        <a:lstStyle/>
        <a:p>
          <a:endParaRPr lang="ru-RU" dirty="0"/>
        </a:p>
      </dgm:t>
    </dgm:pt>
    <dgm:pt modelId="{D62D5E74-FB8F-4FDC-87C2-6AE645F0B247}" type="parTrans" cxnId="{CC651BA6-BA9C-4E02-AAAA-EFE672682BC4}">
      <dgm:prSet/>
      <dgm:spPr/>
      <dgm:t>
        <a:bodyPr/>
        <a:lstStyle/>
        <a:p>
          <a:endParaRPr lang="ru-RU"/>
        </a:p>
      </dgm:t>
    </dgm:pt>
    <dgm:pt modelId="{34ECC2A0-68B2-45BC-8908-C9EE56E652F5}" type="sibTrans" cxnId="{CC651BA6-BA9C-4E02-AAAA-EFE672682BC4}">
      <dgm:prSet/>
      <dgm:spPr/>
      <dgm:t>
        <a:bodyPr/>
        <a:lstStyle/>
        <a:p>
          <a:endParaRPr lang="ru-RU"/>
        </a:p>
      </dgm:t>
    </dgm:pt>
    <dgm:pt modelId="{ED918211-D460-4D05-B85D-5DC85A65D802}">
      <dgm:prSet/>
      <dgm:spPr>
        <a:solidFill>
          <a:schemeClr val="accent2"/>
        </a:solidFill>
      </dgm:spPr>
      <dgm:t>
        <a:bodyPr/>
        <a:lstStyle/>
        <a:p>
          <a:r>
            <a:rPr lang="en-US" b="1" dirty="0" smtClean="0">
              <a:latin typeface="Cambria" pitchFamily="18" charset="0"/>
              <a:cs typeface="Times New Roman" pitchFamily="18" charset="0"/>
            </a:rPr>
            <a:t>1. </a:t>
          </a:r>
          <a:r>
            <a:rPr lang="en-US" dirty="0" smtClean="0">
              <a:latin typeface="Cambria" pitchFamily="18" charset="0"/>
              <a:cs typeface="Times New Roman" pitchFamily="18" charset="0"/>
            </a:rPr>
            <a:t>9</a:t>
          </a:r>
          <a:r>
            <a:rPr lang="uz-Cyrl-UZ" dirty="0" smtClean="0">
              <a:latin typeface="Cambria" pitchFamily="18" charset="0"/>
              <a:cs typeface="Times New Roman" pitchFamily="18" charset="0"/>
            </a:rPr>
            <a:t> ta b</a:t>
          </a:r>
          <a:r>
            <a:rPr lang="en-US" dirty="0" err="1" smtClean="0">
              <a:latin typeface="Cambria" pitchFamily="18" charset="0"/>
              <a:cs typeface="Times New Roman" pitchFamily="18" charset="0"/>
            </a:rPr>
            <a:t>o‘lim</a:t>
          </a:r>
          <a:r>
            <a:rPr lang="uz-Cyrl-UZ" dirty="0" smtClean="0">
              <a:latin typeface="Cambria" pitchFamily="18" charset="0"/>
              <a:cs typeface="Times New Roman" pitchFamily="18" charset="0"/>
            </a:rPr>
            <a:t>, 4</a:t>
          </a:r>
          <a:r>
            <a:rPr lang="en-US" dirty="0" smtClean="0">
              <a:latin typeface="Cambria" pitchFamily="18" charset="0"/>
              <a:cs typeface="Times New Roman" pitchFamily="18" charset="0"/>
            </a:rPr>
            <a:t>1</a:t>
          </a:r>
          <a:r>
            <a:rPr lang="uz-Cyrl-UZ" dirty="0" smtClean="0">
              <a:latin typeface="Cambria" pitchFamily="18" charset="0"/>
              <a:cs typeface="Times New Roman" pitchFamily="18" charset="0"/>
            </a:rPr>
            <a:t> ta mavzu, </a:t>
          </a:r>
          <a:r>
            <a:rPr lang="en-US" dirty="0" smtClean="0">
              <a:latin typeface="Cambria" pitchFamily="18" charset="0"/>
              <a:cs typeface="Times New Roman" pitchFamily="18" charset="0"/>
            </a:rPr>
            <a:t>2</a:t>
          </a:r>
          <a:r>
            <a:rPr lang="uz-Cyrl-UZ" dirty="0" smtClean="0">
              <a:latin typeface="Cambria" pitchFamily="18" charset="0"/>
              <a:cs typeface="Times New Roman" pitchFamily="18" charset="0"/>
            </a:rPr>
            <a:t> ta nazorat ishi va </a:t>
          </a:r>
          <a:r>
            <a:rPr lang="en-US" dirty="0" smtClean="0">
              <a:latin typeface="Cambria" pitchFamily="18" charset="0"/>
              <a:cs typeface="Times New Roman" pitchFamily="18" charset="0"/>
            </a:rPr>
            <a:t>5</a:t>
          </a:r>
          <a:r>
            <a:rPr lang="uz-Cyrl-UZ" dirty="0" smtClean="0">
              <a:latin typeface="Cambria" pitchFamily="18" charset="0"/>
              <a:cs typeface="Times New Roman" pitchFamily="18" charset="0"/>
            </a:rPr>
            <a:t> ta takrorlash</a:t>
          </a:r>
          <a:r>
            <a:rPr lang="en-US" dirty="0" smtClean="0">
              <a:latin typeface="Cambria" pitchFamily="18" charset="0"/>
              <a:cs typeface="Times New Roman" pitchFamily="18" charset="0"/>
            </a:rPr>
            <a:t>;</a:t>
          </a:r>
          <a:endParaRPr lang="en-US" dirty="0">
            <a:latin typeface="Cambria" pitchFamily="18" charset="0"/>
            <a:cs typeface="Times New Roman" pitchFamily="18" charset="0"/>
          </a:endParaRPr>
        </a:p>
      </dgm:t>
    </dgm:pt>
    <dgm:pt modelId="{1D8E3C49-1DEF-45ED-B82F-C7EAAFDEF445}" type="parTrans" cxnId="{11969531-D4DE-4F68-A08D-06C819B4300F}">
      <dgm:prSet/>
      <dgm:spPr>
        <a:ln cap="flat" cmpd="sng">
          <a:solidFill>
            <a:schemeClr val="accent1">
              <a:lumMod val="50000"/>
            </a:schemeClr>
          </a:solidFill>
          <a:miter lim="800000"/>
          <a:headEnd type="triangle"/>
        </a:ln>
      </dgm:spPr>
      <dgm:t>
        <a:bodyPr/>
        <a:lstStyle/>
        <a:p>
          <a:endParaRPr lang="ru-RU"/>
        </a:p>
      </dgm:t>
    </dgm:pt>
    <dgm:pt modelId="{85AF21FD-F014-4EFF-89FF-F44FD2A65D98}" type="sibTrans" cxnId="{11969531-D4DE-4F68-A08D-06C819B4300F}">
      <dgm:prSet/>
      <dgm:spPr/>
      <dgm:t>
        <a:bodyPr/>
        <a:lstStyle/>
        <a:p>
          <a:endParaRPr lang="ru-RU"/>
        </a:p>
      </dgm:t>
    </dgm:pt>
    <dgm:pt modelId="{C4F77DCD-28EC-4D05-AAB8-50F233A96271}">
      <dgm:prSet/>
      <dgm:spPr>
        <a:solidFill>
          <a:schemeClr val="accent1">
            <a:lumMod val="75000"/>
          </a:schemeClr>
        </a:solidFill>
      </dgm:spPr>
      <dgm:t>
        <a:bodyPr/>
        <a:lstStyle/>
        <a:p>
          <a:r>
            <a:rPr lang="en-US" b="1" dirty="0" smtClean="0">
              <a:latin typeface="Cambria" pitchFamily="18" charset="0"/>
              <a:cs typeface="Times New Roman" pitchFamily="18" charset="0"/>
            </a:rPr>
            <a:t>3. </a:t>
          </a:r>
          <a:r>
            <a:rPr lang="en-US" dirty="0" err="1" smtClean="0">
              <a:latin typeface="Cambria" pitchFamily="18" charset="0"/>
              <a:cs typeface="Times New Roman" pitchFamily="18" charset="0"/>
            </a:rPr>
            <a:t>Darslik</a:t>
          </a:r>
          <a:r>
            <a:rPr lang="en-US" dirty="0" smtClean="0">
              <a:latin typeface="Cambria" pitchFamily="18" charset="0"/>
              <a:cs typeface="Times New Roman" pitchFamily="18" charset="0"/>
            </a:rPr>
            <a:t> </a:t>
          </a:r>
          <a:r>
            <a:rPr lang="en-US" dirty="0" err="1" smtClean="0">
              <a:latin typeface="Cambria" pitchFamily="18" charset="0"/>
              <a:cs typeface="Times New Roman" pitchFamily="18" charset="0"/>
            </a:rPr>
            <a:t>muqovasi</a:t>
          </a:r>
          <a:r>
            <a:rPr lang="en-US" dirty="0" smtClean="0">
              <a:latin typeface="Cambria" pitchFamily="18" charset="0"/>
              <a:cs typeface="Times New Roman" pitchFamily="18" charset="0"/>
            </a:rPr>
            <a:t> </a:t>
          </a:r>
          <a:r>
            <a:rPr lang="en-US" dirty="0" err="1" smtClean="0">
              <a:latin typeface="Cambria" pitchFamily="18" charset="0"/>
              <a:cs typeface="Times New Roman" pitchFamily="18" charset="0"/>
            </a:rPr>
            <a:t>yangilandi</a:t>
          </a:r>
          <a:r>
            <a:rPr lang="en-US" dirty="0" smtClean="0">
              <a:latin typeface="Cambria" pitchFamily="18" charset="0"/>
              <a:cs typeface="Times New Roman" pitchFamily="18" charset="0"/>
            </a:rPr>
            <a:t>, 4 ta </a:t>
          </a:r>
          <a:r>
            <a:rPr lang="en-US" dirty="0" err="1" smtClean="0">
              <a:latin typeface="Cambria" pitchFamily="18" charset="0"/>
              <a:cs typeface="Times New Roman" pitchFamily="18" charset="0"/>
            </a:rPr>
            <a:t>rasm</a:t>
          </a:r>
          <a:r>
            <a:rPr lang="en-US" dirty="0" smtClean="0">
              <a:latin typeface="Cambria" pitchFamily="18" charset="0"/>
              <a:cs typeface="Times New Roman" pitchFamily="18" charset="0"/>
            </a:rPr>
            <a:t> </a:t>
          </a:r>
          <a:r>
            <a:rPr lang="en-US" dirty="0" err="1" smtClean="0">
              <a:latin typeface="Cambria" pitchFamily="18" charset="0"/>
              <a:cs typeface="Times New Roman" pitchFamily="18" charset="0"/>
            </a:rPr>
            <a:t>qo‘shildi</a:t>
          </a:r>
          <a:r>
            <a:rPr lang="en-US" dirty="0" smtClean="0">
              <a:latin typeface="Cambria" pitchFamily="18" charset="0"/>
              <a:cs typeface="Times New Roman" pitchFamily="18" charset="0"/>
            </a:rPr>
            <a:t>.</a:t>
          </a:r>
          <a:endParaRPr lang="ru-RU" dirty="0">
            <a:latin typeface="Cambria" pitchFamily="18" charset="0"/>
            <a:cs typeface="Times New Roman" pitchFamily="18" charset="0"/>
          </a:endParaRPr>
        </a:p>
      </dgm:t>
    </dgm:pt>
    <dgm:pt modelId="{AB2011AB-B4C8-46F9-B11A-250ACF6C7481}" type="parTrans" cxnId="{D3559ABD-0ED4-4478-B539-8EA4CA19A515}">
      <dgm:prSet/>
      <dgm:spPr>
        <a:ln>
          <a:solidFill>
            <a:schemeClr val="accent1">
              <a:shade val="60000"/>
              <a:hueOff val="0"/>
              <a:satOff val="0"/>
              <a:lumOff val="0"/>
              <a:alpha val="90000"/>
            </a:schemeClr>
          </a:solidFill>
        </a:ln>
      </dgm:spPr>
      <dgm:t>
        <a:bodyPr/>
        <a:lstStyle/>
        <a:p>
          <a:endParaRPr lang="ru-RU"/>
        </a:p>
      </dgm:t>
    </dgm:pt>
    <dgm:pt modelId="{DE725A5F-CDC0-44E0-AFCF-B8BD505E807C}" type="sibTrans" cxnId="{D3559ABD-0ED4-4478-B539-8EA4CA19A515}">
      <dgm:prSet/>
      <dgm:spPr/>
      <dgm:t>
        <a:bodyPr/>
        <a:lstStyle/>
        <a:p>
          <a:endParaRPr lang="ru-RU"/>
        </a:p>
      </dgm:t>
    </dgm:pt>
    <dgm:pt modelId="{F12B2CAD-3489-4010-9E2F-E20E92BBA22A}">
      <dgm:prSet/>
      <dgm:spPr>
        <a:solidFill>
          <a:schemeClr val="accent6"/>
        </a:solidFill>
      </dgm:spPr>
      <dgm:t>
        <a:bodyPr/>
        <a:lstStyle/>
        <a:p>
          <a:r>
            <a:rPr lang="en-US" b="1" dirty="0" smtClean="0">
              <a:latin typeface="Cambria" pitchFamily="18" charset="0"/>
              <a:cs typeface="Times New Roman" pitchFamily="18" charset="0"/>
            </a:rPr>
            <a:t>2. </a:t>
          </a:r>
          <a:r>
            <a:rPr lang="en-US" dirty="0" err="1" smtClean="0">
              <a:latin typeface="Cambria" pitchFamily="18" charset="0"/>
              <a:cs typeface="Times New Roman" pitchFamily="18" charset="0"/>
            </a:rPr>
            <a:t>Mavzularga</a:t>
          </a:r>
          <a:r>
            <a:rPr lang="en-US" dirty="0" smtClean="0">
              <a:latin typeface="Cambria" pitchFamily="18" charset="0"/>
              <a:cs typeface="Times New Roman" pitchFamily="18" charset="0"/>
            </a:rPr>
            <a:t> </a:t>
          </a:r>
          <a:r>
            <a:rPr lang="en-US" dirty="0" err="1" smtClean="0">
              <a:latin typeface="Cambria" pitchFamily="18" charset="0"/>
              <a:cs typeface="Times New Roman" pitchFamily="18" charset="0"/>
            </a:rPr>
            <a:t>oid</a:t>
          </a:r>
          <a:r>
            <a:rPr lang="en-US" dirty="0" smtClean="0">
              <a:latin typeface="Cambria" pitchFamily="18" charset="0"/>
              <a:cs typeface="Times New Roman" pitchFamily="18" charset="0"/>
            </a:rPr>
            <a:t> </a:t>
          </a:r>
          <a:r>
            <a:rPr lang="en-US" dirty="0" err="1" smtClean="0">
              <a:latin typeface="Cambria" pitchFamily="18" charset="0"/>
              <a:cs typeface="Times New Roman" pitchFamily="18" charset="0"/>
            </a:rPr>
            <a:t>jadvallar</a:t>
          </a:r>
          <a:r>
            <a:rPr lang="en-US" dirty="0" smtClean="0">
              <a:latin typeface="Cambria" pitchFamily="18" charset="0"/>
              <a:cs typeface="Times New Roman" pitchFamily="18" charset="0"/>
            </a:rPr>
            <a:t> </a:t>
          </a:r>
          <a:r>
            <a:rPr lang="en-US" dirty="0" err="1" smtClean="0">
              <a:latin typeface="Cambria" pitchFamily="18" charset="0"/>
              <a:cs typeface="Times New Roman" pitchFamily="18" charset="0"/>
            </a:rPr>
            <a:t>kiritildi</a:t>
          </a:r>
          <a:r>
            <a:rPr lang="en-US" dirty="0" smtClean="0">
              <a:latin typeface="Cambria" pitchFamily="18" charset="0"/>
              <a:cs typeface="Times New Roman" pitchFamily="18" charset="0"/>
            </a:rPr>
            <a:t>;</a:t>
          </a:r>
          <a:endParaRPr lang="en-US" dirty="0">
            <a:latin typeface="Cambria" pitchFamily="18" charset="0"/>
            <a:cs typeface="Times New Roman" pitchFamily="18" charset="0"/>
          </a:endParaRPr>
        </a:p>
      </dgm:t>
    </dgm:pt>
    <dgm:pt modelId="{480CF0FF-36B4-402C-A7E9-F52D8EA44D65}" type="sibTrans" cxnId="{B7ED490B-3207-47C9-A899-F0B894B08EAC}">
      <dgm:prSet/>
      <dgm:spPr/>
      <dgm:t>
        <a:bodyPr/>
        <a:lstStyle/>
        <a:p>
          <a:endParaRPr lang="ru-RU"/>
        </a:p>
      </dgm:t>
    </dgm:pt>
    <dgm:pt modelId="{6B199CE4-9CD2-4A13-B727-FEA5697DC377}" type="parTrans" cxnId="{B7ED490B-3207-47C9-A899-F0B894B08EAC}">
      <dgm:prSet/>
      <dgm:spPr>
        <a:ln>
          <a:solidFill>
            <a:schemeClr val="accent1">
              <a:lumMod val="50000"/>
            </a:schemeClr>
          </a:solidFill>
        </a:ln>
      </dgm:spPr>
      <dgm:t>
        <a:bodyPr/>
        <a:lstStyle/>
        <a:p>
          <a:endParaRPr lang="ru-RU"/>
        </a:p>
      </dgm:t>
    </dgm:pt>
    <dgm:pt modelId="{BB678A50-20F8-4F9D-97C6-CBECC956EFD8}" type="pres">
      <dgm:prSet presAssocID="{8AB71D61-8D33-4C6C-B300-49EE284D03FD}" presName="Name0" presStyleCnt="0">
        <dgm:presLayoutVars>
          <dgm:chMax val="1"/>
          <dgm:chPref val="1"/>
          <dgm:dir/>
          <dgm:animOne val="branch"/>
          <dgm:animLvl val="lvl"/>
        </dgm:presLayoutVars>
      </dgm:prSet>
      <dgm:spPr/>
      <dgm:t>
        <a:bodyPr/>
        <a:lstStyle/>
        <a:p>
          <a:endParaRPr lang="ru-RU"/>
        </a:p>
      </dgm:t>
    </dgm:pt>
    <dgm:pt modelId="{6AE5D69C-80DA-4F69-8A18-42968097B55C}" type="pres">
      <dgm:prSet presAssocID="{6D640B0D-0211-4DF7-A248-9CC0AF6311E8}" presName="singleCycle" presStyleCnt="0"/>
      <dgm:spPr/>
    </dgm:pt>
    <dgm:pt modelId="{CE01FF56-BAF5-4A98-9919-A875D0076864}" type="pres">
      <dgm:prSet presAssocID="{6D640B0D-0211-4DF7-A248-9CC0AF6311E8}" presName="singleCenter" presStyleLbl="node1" presStyleIdx="0" presStyleCnt="4" custScaleX="130462" custScaleY="126242" custLinFactNeighborX="629" custLinFactNeighborY="-3023">
        <dgm:presLayoutVars>
          <dgm:chMax val="7"/>
          <dgm:chPref val="7"/>
        </dgm:presLayoutVars>
      </dgm:prSet>
      <dgm:spPr/>
      <dgm:t>
        <a:bodyPr/>
        <a:lstStyle/>
        <a:p>
          <a:endParaRPr lang="ru-RU"/>
        </a:p>
      </dgm:t>
    </dgm:pt>
    <dgm:pt modelId="{9FD22A38-6680-4EEF-8BCF-CF8971D3BBA0}" type="pres">
      <dgm:prSet presAssocID="{1D8E3C49-1DEF-45ED-B82F-C7EAAFDEF445}" presName="Name56" presStyleLbl="parChTrans1D2" presStyleIdx="0" presStyleCnt="3"/>
      <dgm:spPr/>
      <dgm:t>
        <a:bodyPr/>
        <a:lstStyle/>
        <a:p>
          <a:endParaRPr lang="ru-RU"/>
        </a:p>
      </dgm:t>
    </dgm:pt>
    <dgm:pt modelId="{7EAF3BFE-1D1B-4B09-9034-B78F57EF948F}" type="pres">
      <dgm:prSet presAssocID="{ED918211-D460-4D05-B85D-5DC85A65D802}" presName="text0" presStyleLbl="node1" presStyleIdx="1" presStyleCnt="4" custScaleX="443947" custRadScaleRad="109204" custRadScaleInc="2091">
        <dgm:presLayoutVars>
          <dgm:bulletEnabled val="1"/>
        </dgm:presLayoutVars>
      </dgm:prSet>
      <dgm:spPr/>
      <dgm:t>
        <a:bodyPr/>
        <a:lstStyle/>
        <a:p>
          <a:endParaRPr lang="ru-RU"/>
        </a:p>
      </dgm:t>
    </dgm:pt>
    <dgm:pt modelId="{086D8342-C787-4E58-9DC2-5147B9FD737A}" type="pres">
      <dgm:prSet presAssocID="{6B199CE4-9CD2-4A13-B727-FEA5697DC377}" presName="Name56" presStyleLbl="parChTrans1D2" presStyleIdx="1" presStyleCnt="3"/>
      <dgm:spPr/>
      <dgm:t>
        <a:bodyPr/>
        <a:lstStyle/>
        <a:p>
          <a:endParaRPr lang="ru-RU"/>
        </a:p>
      </dgm:t>
    </dgm:pt>
    <dgm:pt modelId="{AFF8A3EC-F387-41F6-8DE1-764CFC54CAB1}" type="pres">
      <dgm:prSet presAssocID="{F12B2CAD-3489-4010-9E2F-E20E92BBA22A}" presName="text0" presStyleLbl="node1" presStyleIdx="2" presStyleCnt="4" custScaleX="380336" custScaleY="100000" custRadScaleRad="128830" custRadScaleInc="-100">
        <dgm:presLayoutVars>
          <dgm:bulletEnabled val="1"/>
        </dgm:presLayoutVars>
      </dgm:prSet>
      <dgm:spPr/>
      <dgm:t>
        <a:bodyPr/>
        <a:lstStyle/>
        <a:p>
          <a:endParaRPr lang="ru-RU"/>
        </a:p>
      </dgm:t>
    </dgm:pt>
    <dgm:pt modelId="{28B2A723-82DE-497D-8882-36C31A8AB13D}" type="pres">
      <dgm:prSet presAssocID="{AB2011AB-B4C8-46F9-B11A-250ACF6C7481}" presName="Name56" presStyleLbl="parChTrans1D2" presStyleIdx="2" presStyleCnt="3"/>
      <dgm:spPr/>
      <dgm:t>
        <a:bodyPr/>
        <a:lstStyle/>
        <a:p>
          <a:endParaRPr lang="ru-RU"/>
        </a:p>
      </dgm:t>
    </dgm:pt>
    <dgm:pt modelId="{40AA5194-2D41-496F-A6A5-15AC2517A9EC}" type="pres">
      <dgm:prSet presAssocID="{C4F77DCD-28EC-4D05-AAB8-50F233A96271}" presName="text0" presStyleLbl="node1" presStyleIdx="3" presStyleCnt="4" custScaleX="351164" custScaleY="98085" custRadScaleRad="131524" custRadScaleInc="670">
        <dgm:presLayoutVars>
          <dgm:bulletEnabled val="1"/>
        </dgm:presLayoutVars>
      </dgm:prSet>
      <dgm:spPr/>
      <dgm:t>
        <a:bodyPr/>
        <a:lstStyle/>
        <a:p>
          <a:endParaRPr lang="ru-RU"/>
        </a:p>
      </dgm:t>
    </dgm:pt>
  </dgm:ptLst>
  <dgm:cxnLst>
    <dgm:cxn modelId="{11969531-D4DE-4F68-A08D-06C819B4300F}" srcId="{6D640B0D-0211-4DF7-A248-9CC0AF6311E8}" destId="{ED918211-D460-4D05-B85D-5DC85A65D802}" srcOrd="0" destOrd="0" parTransId="{1D8E3C49-1DEF-45ED-B82F-C7EAAFDEF445}" sibTransId="{85AF21FD-F014-4EFF-89FF-F44FD2A65D98}"/>
    <dgm:cxn modelId="{CC651BA6-BA9C-4E02-AAAA-EFE672682BC4}" srcId="{8AB71D61-8D33-4C6C-B300-49EE284D03FD}" destId="{6D640B0D-0211-4DF7-A248-9CC0AF6311E8}" srcOrd="0" destOrd="0" parTransId="{D62D5E74-FB8F-4FDC-87C2-6AE645F0B247}" sibTransId="{34ECC2A0-68B2-45BC-8908-C9EE56E652F5}"/>
    <dgm:cxn modelId="{B5A9DE66-CA93-4B25-9CB8-2C5B49009CD7}" type="presOf" srcId="{6D640B0D-0211-4DF7-A248-9CC0AF6311E8}" destId="{CE01FF56-BAF5-4A98-9919-A875D0076864}" srcOrd="0" destOrd="0" presId="urn:microsoft.com/office/officeart/2008/layout/RadialCluster"/>
    <dgm:cxn modelId="{C7169709-2185-40FA-90EA-CB9215007878}" type="presOf" srcId="{ED918211-D460-4D05-B85D-5DC85A65D802}" destId="{7EAF3BFE-1D1B-4B09-9034-B78F57EF948F}" srcOrd="0" destOrd="0" presId="urn:microsoft.com/office/officeart/2008/layout/RadialCluster"/>
    <dgm:cxn modelId="{B9C1116F-9193-4881-B55D-6250C7F45B99}" type="presOf" srcId="{1D8E3C49-1DEF-45ED-B82F-C7EAAFDEF445}" destId="{9FD22A38-6680-4EEF-8BCF-CF8971D3BBA0}" srcOrd="0" destOrd="0" presId="urn:microsoft.com/office/officeart/2008/layout/RadialCluster"/>
    <dgm:cxn modelId="{36DA9F42-70E7-4A8A-A840-1DE0E142B6BB}" type="presOf" srcId="{8AB71D61-8D33-4C6C-B300-49EE284D03FD}" destId="{BB678A50-20F8-4F9D-97C6-CBECC956EFD8}" srcOrd="0" destOrd="0" presId="urn:microsoft.com/office/officeart/2008/layout/RadialCluster"/>
    <dgm:cxn modelId="{BBC451F5-D0DD-4652-BBD4-048247ACA39B}" type="presOf" srcId="{6B199CE4-9CD2-4A13-B727-FEA5697DC377}" destId="{086D8342-C787-4E58-9DC2-5147B9FD737A}" srcOrd="0" destOrd="0" presId="urn:microsoft.com/office/officeart/2008/layout/RadialCluster"/>
    <dgm:cxn modelId="{1AA38CCC-5AAD-45BC-AC80-A9C4B9444DF2}" type="presOf" srcId="{F12B2CAD-3489-4010-9E2F-E20E92BBA22A}" destId="{AFF8A3EC-F387-41F6-8DE1-764CFC54CAB1}" srcOrd="0" destOrd="0" presId="urn:microsoft.com/office/officeart/2008/layout/RadialCluster"/>
    <dgm:cxn modelId="{AEE750E2-3DEA-4A1D-B1F6-BE07E9A902DA}" type="presOf" srcId="{C4F77DCD-28EC-4D05-AAB8-50F233A96271}" destId="{40AA5194-2D41-496F-A6A5-15AC2517A9EC}" srcOrd="0" destOrd="0" presId="urn:microsoft.com/office/officeart/2008/layout/RadialCluster"/>
    <dgm:cxn modelId="{A562CE80-C27B-4114-9BF2-EF26C8CF3B96}" type="presOf" srcId="{AB2011AB-B4C8-46F9-B11A-250ACF6C7481}" destId="{28B2A723-82DE-497D-8882-36C31A8AB13D}" srcOrd="0" destOrd="0" presId="urn:microsoft.com/office/officeart/2008/layout/RadialCluster"/>
    <dgm:cxn modelId="{B7ED490B-3207-47C9-A899-F0B894B08EAC}" srcId="{6D640B0D-0211-4DF7-A248-9CC0AF6311E8}" destId="{F12B2CAD-3489-4010-9E2F-E20E92BBA22A}" srcOrd="1" destOrd="0" parTransId="{6B199CE4-9CD2-4A13-B727-FEA5697DC377}" sibTransId="{480CF0FF-36B4-402C-A7E9-F52D8EA44D65}"/>
    <dgm:cxn modelId="{D3559ABD-0ED4-4478-B539-8EA4CA19A515}" srcId="{6D640B0D-0211-4DF7-A248-9CC0AF6311E8}" destId="{C4F77DCD-28EC-4D05-AAB8-50F233A96271}" srcOrd="2" destOrd="0" parTransId="{AB2011AB-B4C8-46F9-B11A-250ACF6C7481}" sibTransId="{DE725A5F-CDC0-44E0-AFCF-B8BD505E807C}"/>
    <dgm:cxn modelId="{BF4846C2-65E7-4F0D-BF5D-BF2075CEDA89}" type="presParOf" srcId="{BB678A50-20F8-4F9D-97C6-CBECC956EFD8}" destId="{6AE5D69C-80DA-4F69-8A18-42968097B55C}" srcOrd="0" destOrd="0" presId="urn:microsoft.com/office/officeart/2008/layout/RadialCluster"/>
    <dgm:cxn modelId="{6602DFBC-727C-4FE1-8C09-E9530CE614E8}" type="presParOf" srcId="{6AE5D69C-80DA-4F69-8A18-42968097B55C}" destId="{CE01FF56-BAF5-4A98-9919-A875D0076864}" srcOrd="0" destOrd="0" presId="urn:microsoft.com/office/officeart/2008/layout/RadialCluster"/>
    <dgm:cxn modelId="{89417933-6572-4072-81DE-370F1BB892FA}" type="presParOf" srcId="{6AE5D69C-80DA-4F69-8A18-42968097B55C}" destId="{9FD22A38-6680-4EEF-8BCF-CF8971D3BBA0}" srcOrd="1" destOrd="0" presId="urn:microsoft.com/office/officeart/2008/layout/RadialCluster"/>
    <dgm:cxn modelId="{EB812BDD-9345-4D1B-88CA-F3F2A899EEA0}" type="presParOf" srcId="{6AE5D69C-80DA-4F69-8A18-42968097B55C}" destId="{7EAF3BFE-1D1B-4B09-9034-B78F57EF948F}" srcOrd="2" destOrd="0" presId="urn:microsoft.com/office/officeart/2008/layout/RadialCluster"/>
    <dgm:cxn modelId="{522D9087-7E8D-4BD1-B781-552BB9E30B98}" type="presParOf" srcId="{6AE5D69C-80DA-4F69-8A18-42968097B55C}" destId="{086D8342-C787-4E58-9DC2-5147B9FD737A}" srcOrd="3" destOrd="0" presId="urn:microsoft.com/office/officeart/2008/layout/RadialCluster"/>
    <dgm:cxn modelId="{9A3A057F-0640-47B1-AF39-C54D19BDEC8C}" type="presParOf" srcId="{6AE5D69C-80DA-4F69-8A18-42968097B55C}" destId="{AFF8A3EC-F387-41F6-8DE1-764CFC54CAB1}" srcOrd="4" destOrd="0" presId="urn:microsoft.com/office/officeart/2008/layout/RadialCluster"/>
    <dgm:cxn modelId="{0D9B132D-05B8-4C6C-8A3C-1637F073B978}" type="presParOf" srcId="{6AE5D69C-80DA-4F69-8A18-42968097B55C}" destId="{28B2A723-82DE-497D-8882-36C31A8AB13D}" srcOrd="5" destOrd="0" presId="urn:microsoft.com/office/officeart/2008/layout/RadialCluster"/>
    <dgm:cxn modelId="{C0DABD75-9E46-4B58-889C-9D7100FC59B8}" type="presParOf" srcId="{6AE5D69C-80DA-4F69-8A18-42968097B55C}" destId="{40AA5194-2D41-496F-A6A5-15AC2517A9EC}" srcOrd="6"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D0AEFEC-A4C0-432D-A843-099B72E2A980}"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ru-RU"/>
        </a:p>
      </dgm:t>
    </dgm:pt>
    <dgm:pt modelId="{6D4157F3-CB9C-4905-B973-67FFFB845981}">
      <dgm:prSet phldrT="[Текст]" custT="1"/>
      <dgm:spPr>
        <a:solidFill>
          <a:schemeClr val="accent4">
            <a:lumMod val="40000"/>
            <a:lumOff val="60000"/>
          </a:schemeClr>
        </a:solidFill>
      </dgm:spPr>
      <dgm:t>
        <a:bodyPr/>
        <a:lstStyle/>
        <a:p>
          <a:r>
            <a:rPr lang="en-US" sz="3200" b="1" dirty="0" smtClean="0">
              <a:solidFill>
                <a:schemeClr val="accent5">
                  <a:lumMod val="50000"/>
                </a:schemeClr>
              </a:solidFill>
              <a:latin typeface="Cambria" panose="02040503050406030204" pitchFamily="18" charset="0"/>
              <a:ea typeface="Calibri"/>
              <a:cs typeface="Times New Roman"/>
            </a:rPr>
            <a:t>1. </a:t>
          </a:r>
          <a:r>
            <a:rPr lang="ru-RU" sz="3200" b="1" dirty="0" smtClean="0">
              <a:solidFill>
                <a:schemeClr val="accent5">
                  <a:lumMod val="50000"/>
                </a:schemeClr>
              </a:solidFill>
              <a:latin typeface="Cambria" panose="02040503050406030204" pitchFamily="18" charset="0"/>
              <a:ea typeface="Calibri"/>
              <a:cs typeface="Times New Roman"/>
            </a:rPr>
            <a:t> </a:t>
          </a:r>
          <a:r>
            <a:rPr lang="uz-Cyrl-UZ" sz="3200" dirty="0" smtClean="0">
              <a:solidFill>
                <a:schemeClr val="accent5">
                  <a:lumMod val="50000"/>
                </a:schemeClr>
              </a:solidFill>
              <a:latin typeface="Cambria" panose="02040503050406030204" pitchFamily="18" charset="0"/>
              <a:ea typeface="Calibri"/>
              <a:cs typeface="Times New Roman"/>
            </a:rPr>
            <a:t>5 ta bob, </a:t>
          </a:r>
          <a:r>
            <a:rPr lang="en-US" sz="3200" dirty="0" smtClean="0">
              <a:solidFill>
                <a:schemeClr val="accent5">
                  <a:lumMod val="50000"/>
                </a:schemeClr>
              </a:solidFill>
              <a:latin typeface="Cambria" panose="02040503050406030204" pitchFamily="18" charset="0"/>
              <a:ea typeface="Calibri"/>
              <a:cs typeface="Times New Roman"/>
            </a:rPr>
            <a:t/>
          </a:r>
          <a:br>
            <a:rPr lang="en-US" sz="3200" dirty="0" smtClean="0">
              <a:solidFill>
                <a:schemeClr val="accent5">
                  <a:lumMod val="50000"/>
                </a:schemeClr>
              </a:solidFill>
              <a:latin typeface="Cambria" panose="02040503050406030204" pitchFamily="18" charset="0"/>
              <a:ea typeface="Calibri"/>
              <a:cs typeface="Times New Roman"/>
            </a:rPr>
          </a:br>
          <a:r>
            <a:rPr lang="uz-Cyrl-UZ" sz="3200" dirty="0" smtClean="0">
              <a:solidFill>
                <a:schemeClr val="accent5">
                  <a:lumMod val="50000"/>
                </a:schemeClr>
              </a:solidFill>
              <a:latin typeface="Cambria" panose="02040503050406030204" pitchFamily="18" charset="0"/>
              <a:ea typeface="Calibri"/>
              <a:cs typeface="Times New Roman"/>
            </a:rPr>
            <a:t>32 ta mavzu, </a:t>
          </a:r>
          <a:r>
            <a:rPr lang="en-US" sz="3200" dirty="0" smtClean="0">
              <a:solidFill>
                <a:schemeClr val="accent5">
                  <a:lumMod val="50000"/>
                </a:schemeClr>
              </a:solidFill>
              <a:latin typeface="Cambria" panose="02040503050406030204" pitchFamily="18" charset="0"/>
              <a:ea typeface="Calibri"/>
              <a:cs typeface="Times New Roman"/>
            </a:rPr>
            <a:t/>
          </a:r>
          <a:br>
            <a:rPr lang="en-US" sz="3200" dirty="0" smtClean="0">
              <a:solidFill>
                <a:schemeClr val="accent5">
                  <a:lumMod val="50000"/>
                </a:schemeClr>
              </a:solidFill>
              <a:latin typeface="Cambria" panose="02040503050406030204" pitchFamily="18" charset="0"/>
              <a:ea typeface="Calibri"/>
              <a:cs typeface="Times New Roman"/>
            </a:rPr>
          </a:br>
          <a:r>
            <a:rPr lang="uz-Cyrl-UZ" sz="3200" dirty="0" smtClean="0">
              <a:solidFill>
                <a:schemeClr val="accent5">
                  <a:lumMod val="50000"/>
                </a:schemeClr>
              </a:solidFill>
              <a:latin typeface="Cambria" panose="02040503050406030204" pitchFamily="18" charset="0"/>
              <a:ea typeface="Calibri"/>
              <a:cs typeface="Times New Roman"/>
            </a:rPr>
            <a:t>2 ta nazorat ishi, </a:t>
          </a:r>
          <a:r>
            <a:rPr lang="en-US" sz="3200" dirty="0" smtClean="0">
              <a:solidFill>
                <a:schemeClr val="accent5">
                  <a:lumMod val="50000"/>
                </a:schemeClr>
              </a:solidFill>
              <a:latin typeface="Cambria" panose="02040503050406030204" pitchFamily="18" charset="0"/>
              <a:ea typeface="Calibri"/>
              <a:cs typeface="Times New Roman"/>
            </a:rPr>
            <a:t/>
          </a:r>
          <a:br>
            <a:rPr lang="en-US" sz="3200" dirty="0" smtClean="0">
              <a:solidFill>
                <a:schemeClr val="accent5">
                  <a:lumMod val="50000"/>
                </a:schemeClr>
              </a:solidFill>
              <a:latin typeface="Cambria" panose="02040503050406030204" pitchFamily="18" charset="0"/>
              <a:ea typeface="Calibri"/>
              <a:cs typeface="Times New Roman"/>
            </a:rPr>
          </a:br>
          <a:r>
            <a:rPr lang="uz-Cyrl-UZ" sz="3200" dirty="0" smtClean="0">
              <a:solidFill>
                <a:schemeClr val="accent5">
                  <a:lumMod val="50000"/>
                </a:schemeClr>
              </a:solidFill>
              <a:latin typeface="Cambria" panose="02040503050406030204" pitchFamily="18" charset="0"/>
              <a:ea typeface="Calibri"/>
              <a:cs typeface="Times New Roman"/>
            </a:rPr>
            <a:t>4 ta   takror</a:t>
          </a:r>
          <a:r>
            <a:rPr lang="en-US" sz="3200" dirty="0" smtClean="0">
              <a:solidFill>
                <a:schemeClr val="accent5">
                  <a:lumMod val="50000"/>
                </a:schemeClr>
              </a:solidFill>
              <a:latin typeface="Cambria" panose="02040503050406030204" pitchFamily="18" charset="0"/>
              <a:ea typeface="Calibri"/>
              <a:cs typeface="Times New Roman"/>
            </a:rPr>
            <a:t>-</a:t>
          </a:r>
          <a:br>
            <a:rPr lang="en-US" sz="3200" dirty="0" smtClean="0">
              <a:solidFill>
                <a:schemeClr val="accent5">
                  <a:lumMod val="50000"/>
                </a:schemeClr>
              </a:solidFill>
              <a:latin typeface="Cambria" panose="02040503050406030204" pitchFamily="18" charset="0"/>
              <a:ea typeface="Calibri"/>
              <a:cs typeface="Times New Roman"/>
            </a:rPr>
          </a:br>
          <a:r>
            <a:rPr lang="uz-Cyrl-UZ" sz="3200" dirty="0" smtClean="0">
              <a:solidFill>
                <a:schemeClr val="accent5">
                  <a:lumMod val="50000"/>
                </a:schemeClr>
              </a:solidFill>
              <a:latin typeface="Cambria" panose="02040503050406030204" pitchFamily="18" charset="0"/>
              <a:ea typeface="Calibri"/>
              <a:cs typeface="Times New Roman"/>
            </a:rPr>
            <a:t>lash</a:t>
          </a:r>
          <a:r>
            <a:rPr lang="en-US" sz="3200" dirty="0" smtClean="0">
              <a:solidFill>
                <a:schemeClr val="accent5">
                  <a:lumMod val="50000"/>
                </a:schemeClr>
              </a:solidFill>
              <a:latin typeface="Cambria" panose="02040503050406030204" pitchFamily="18" charset="0"/>
              <a:ea typeface="Calibri"/>
              <a:cs typeface="Times New Roman"/>
            </a:rPr>
            <a:t>;</a:t>
          </a:r>
          <a:endParaRPr lang="ru-RU" sz="3200" dirty="0">
            <a:solidFill>
              <a:schemeClr val="accent5">
                <a:lumMod val="50000"/>
              </a:schemeClr>
            </a:solidFill>
          </a:endParaRPr>
        </a:p>
      </dgm:t>
    </dgm:pt>
    <dgm:pt modelId="{A17E0668-1D9C-4985-9C5E-D1814DB279F4}" type="parTrans" cxnId="{268863AB-3A25-4301-B049-2B9163DBBDBC}">
      <dgm:prSet/>
      <dgm:spPr/>
      <dgm:t>
        <a:bodyPr/>
        <a:lstStyle/>
        <a:p>
          <a:endParaRPr lang="ru-RU"/>
        </a:p>
      </dgm:t>
    </dgm:pt>
    <dgm:pt modelId="{E00912DB-B43F-490D-A9AA-F51CC7084D00}" type="sibTrans" cxnId="{268863AB-3A25-4301-B049-2B9163DBBDBC}">
      <dgm:prSet/>
      <dgm:spPr/>
      <dgm:t>
        <a:bodyPr/>
        <a:lstStyle/>
        <a:p>
          <a:endParaRPr lang="ru-RU"/>
        </a:p>
      </dgm:t>
    </dgm:pt>
    <dgm:pt modelId="{65E05F73-8CE1-454C-8CB6-3EB72022F020}">
      <dgm:prSet phldrT="[Текст]" custT="1"/>
      <dgm:spPr>
        <a:solidFill>
          <a:schemeClr val="accent2">
            <a:lumMod val="60000"/>
            <a:lumOff val="40000"/>
          </a:schemeClr>
        </a:solidFill>
      </dgm:spPr>
      <dgm:t>
        <a:bodyPr/>
        <a:lstStyle/>
        <a:p>
          <a:r>
            <a:rPr lang="en-US" sz="3000" b="1" dirty="0" smtClean="0">
              <a:solidFill>
                <a:schemeClr val="accent5">
                  <a:lumMod val="50000"/>
                </a:schemeClr>
              </a:solidFill>
              <a:latin typeface="Cambria" panose="02040503050406030204" pitchFamily="18" charset="0"/>
              <a:cs typeface="Times New Roman"/>
            </a:rPr>
            <a:t>2. </a:t>
          </a:r>
          <a:r>
            <a:rPr lang="ru-RU" sz="3000" b="1" dirty="0" smtClean="0">
              <a:solidFill>
                <a:schemeClr val="accent5">
                  <a:lumMod val="50000"/>
                </a:schemeClr>
              </a:solidFill>
              <a:latin typeface="Cambria" panose="02040503050406030204" pitchFamily="18" charset="0"/>
              <a:cs typeface="Times New Roman"/>
            </a:rPr>
            <a:t> </a:t>
          </a:r>
          <a:r>
            <a:rPr lang="en-US" sz="3000" dirty="0" smtClean="0">
              <a:solidFill>
                <a:schemeClr val="accent5">
                  <a:lumMod val="50000"/>
                </a:schemeClr>
              </a:solidFill>
              <a:latin typeface="Cambria" panose="02040503050406030204" pitchFamily="18" charset="0"/>
              <a:cs typeface="Times New Roman" pitchFamily="18" charset="0"/>
            </a:rPr>
            <a:t>3 ta </a:t>
          </a:r>
          <a:r>
            <a:rPr lang="en-US" sz="3000" dirty="0" err="1" smtClean="0">
              <a:solidFill>
                <a:schemeClr val="accent5">
                  <a:lumMod val="50000"/>
                </a:schemeClr>
              </a:solidFill>
              <a:latin typeface="Cambria" panose="02040503050406030204" pitchFamily="18" charset="0"/>
              <a:cs typeface="Times New Roman" pitchFamily="18" charset="0"/>
            </a:rPr>
            <a:t>yangi</a:t>
          </a:r>
          <a:r>
            <a:rPr lang="en-US" sz="3000" dirty="0" smtClean="0">
              <a:solidFill>
                <a:schemeClr val="accent5">
                  <a:lumMod val="50000"/>
                </a:schemeClr>
              </a:solidFill>
              <a:latin typeface="Cambria" panose="02040503050406030204" pitchFamily="18" charset="0"/>
              <a:cs typeface="Times New Roman" pitchFamily="18" charset="0"/>
            </a:rPr>
            <a:t> </a:t>
          </a:r>
          <a:r>
            <a:rPr lang="en-US" sz="3000" dirty="0" err="1" smtClean="0">
              <a:solidFill>
                <a:schemeClr val="accent5">
                  <a:lumMod val="50000"/>
                </a:schemeClr>
              </a:solidFill>
              <a:latin typeface="Cambria" panose="02040503050406030204" pitchFamily="18" charset="0"/>
              <a:cs typeface="Times New Roman" pitchFamily="18" charset="0"/>
            </a:rPr>
            <a:t>mavzu</a:t>
          </a:r>
          <a:r>
            <a:rPr lang="en-US" sz="3000" dirty="0" smtClean="0">
              <a:solidFill>
                <a:schemeClr val="accent5">
                  <a:lumMod val="50000"/>
                </a:schemeClr>
              </a:solidFill>
              <a:latin typeface="Cambria" panose="02040503050406030204" pitchFamily="18" charset="0"/>
              <a:cs typeface="Times New Roman" pitchFamily="18" charset="0"/>
            </a:rPr>
            <a:t> </a:t>
          </a:r>
          <a:r>
            <a:rPr lang="en-US" sz="3000" dirty="0" err="1" smtClean="0">
              <a:solidFill>
                <a:schemeClr val="accent5">
                  <a:lumMod val="50000"/>
                </a:schemeClr>
              </a:solidFill>
              <a:latin typeface="Cambria" panose="02040503050406030204" pitchFamily="18" charset="0"/>
              <a:cs typeface="Times New Roman" pitchFamily="18" charset="0"/>
            </a:rPr>
            <a:t>kiritildi</a:t>
          </a:r>
          <a:r>
            <a:rPr lang="en-US" sz="3000" dirty="0" smtClean="0">
              <a:solidFill>
                <a:schemeClr val="accent5">
                  <a:lumMod val="50000"/>
                </a:schemeClr>
              </a:solidFill>
              <a:latin typeface="Cambria" panose="02040503050406030204" pitchFamily="18" charset="0"/>
              <a:cs typeface="Times New Roman" pitchFamily="18" charset="0"/>
            </a:rPr>
            <a:t>, </a:t>
          </a:r>
          <a:r>
            <a:rPr lang="en-US" sz="3000" dirty="0" err="1" smtClean="0">
              <a:solidFill>
                <a:schemeClr val="accent5">
                  <a:lumMod val="50000"/>
                </a:schemeClr>
              </a:solidFill>
              <a:latin typeface="Cambria" panose="02040503050406030204" pitchFamily="18" charset="0"/>
              <a:cs typeface="Times New Roman" pitchFamily="18" charset="0"/>
            </a:rPr>
            <a:t>darslik</a:t>
          </a:r>
          <a:r>
            <a:rPr lang="en-US" sz="3000" dirty="0" smtClean="0">
              <a:solidFill>
                <a:schemeClr val="accent5">
                  <a:lumMod val="50000"/>
                </a:schemeClr>
              </a:solidFill>
              <a:latin typeface="Cambria" panose="02040503050406030204" pitchFamily="18" charset="0"/>
              <a:cs typeface="Times New Roman" pitchFamily="18" charset="0"/>
            </a:rPr>
            <a:t> </a:t>
          </a:r>
          <a:r>
            <a:rPr lang="en-US" sz="3000" dirty="0" err="1" smtClean="0">
              <a:solidFill>
                <a:schemeClr val="accent5">
                  <a:lumMod val="50000"/>
                </a:schemeClr>
              </a:solidFill>
              <a:latin typeface="Cambria" panose="02040503050406030204" pitchFamily="18" charset="0"/>
              <a:cs typeface="Times New Roman" pitchFamily="18" charset="0"/>
            </a:rPr>
            <a:t>muqovasi</a:t>
          </a:r>
          <a:r>
            <a:rPr lang="ru-RU" sz="3000" dirty="0" smtClean="0">
              <a:solidFill>
                <a:schemeClr val="accent5">
                  <a:lumMod val="50000"/>
                </a:schemeClr>
              </a:solidFill>
              <a:latin typeface="Cambria" panose="02040503050406030204" pitchFamily="18" charset="0"/>
              <a:cs typeface="Times New Roman" pitchFamily="18" charset="0"/>
            </a:rPr>
            <a:t> </a:t>
          </a:r>
          <a:r>
            <a:rPr lang="en-US" sz="3000" dirty="0" err="1" smtClean="0">
              <a:solidFill>
                <a:schemeClr val="accent5">
                  <a:lumMod val="50000"/>
                </a:schemeClr>
              </a:solidFill>
              <a:latin typeface="Cambria" panose="02040503050406030204" pitchFamily="18" charset="0"/>
              <a:cs typeface="Times New Roman" pitchFamily="18" charset="0"/>
            </a:rPr>
            <a:t>yangilandi</a:t>
          </a:r>
          <a:r>
            <a:rPr lang="en-US" sz="3000" dirty="0" smtClean="0">
              <a:solidFill>
                <a:schemeClr val="accent5">
                  <a:lumMod val="50000"/>
                </a:schemeClr>
              </a:solidFill>
              <a:latin typeface="Cambria" panose="02040503050406030204" pitchFamily="18" charset="0"/>
              <a:cs typeface="Times New Roman" pitchFamily="18" charset="0"/>
            </a:rPr>
            <a:t>, 10 ta </a:t>
          </a:r>
          <a:r>
            <a:rPr lang="en-US" sz="3000" dirty="0" err="1" smtClean="0">
              <a:solidFill>
                <a:schemeClr val="accent5">
                  <a:lumMod val="50000"/>
                </a:schemeClr>
              </a:solidFill>
              <a:latin typeface="Cambria" panose="02040503050406030204" pitchFamily="18" charset="0"/>
              <a:cs typeface="Times New Roman" pitchFamily="18" charset="0"/>
            </a:rPr>
            <a:t>rasm</a:t>
          </a:r>
          <a:r>
            <a:rPr lang="en-US" sz="3000" dirty="0" smtClean="0">
              <a:solidFill>
                <a:schemeClr val="accent5">
                  <a:lumMod val="50000"/>
                </a:schemeClr>
              </a:solidFill>
              <a:latin typeface="Cambria" panose="02040503050406030204" pitchFamily="18" charset="0"/>
              <a:cs typeface="Times New Roman" pitchFamily="18" charset="0"/>
            </a:rPr>
            <a:t> </a:t>
          </a:r>
          <a:r>
            <a:rPr lang="en-US" sz="3000" dirty="0" err="1" smtClean="0">
              <a:solidFill>
                <a:schemeClr val="accent5">
                  <a:lumMod val="50000"/>
                </a:schemeClr>
              </a:solidFill>
              <a:latin typeface="Cambria" panose="02040503050406030204" pitchFamily="18" charset="0"/>
              <a:cs typeface="Times New Roman" pitchFamily="18" charset="0"/>
            </a:rPr>
            <a:t>qo‘shildi</a:t>
          </a:r>
          <a:r>
            <a:rPr lang="en-US" sz="3000" dirty="0" smtClean="0">
              <a:solidFill>
                <a:schemeClr val="accent5">
                  <a:lumMod val="50000"/>
                </a:schemeClr>
              </a:solidFill>
              <a:latin typeface="Cambria" panose="02040503050406030204" pitchFamily="18" charset="0"/>
              <a:cs typeface="Times New Roman" pitchFamily="18" charset="0"/>
            </a:rPr>
            <a:t>; </a:t>
          </a:r>
          <a:endParaRPr lang="ru-RU" sz="3000" dirty="0">
            <a:solidFill>
              <a:schemeClr val="accent5">
                <a:lumMod val="50000"/>
              </a:schemeClr>
            </a:solidFill>
          </a:endParaRPr>
        </a:p>
      </dgm:t>
    </dgm:pt>
    <dgm:pt modelId="{522CF68C-4AFD-4414-A2C9-7D1E8C48E51D}" type="parTrans" cxnId="{02102447-AF54-40D7-BE50-0B7A1D6ADB85}">
      <dgm:prSet/>
      <dgm:spPr/>
      <dgm:t>
        <a:bodyPr/>
        <a:lstStyle/>
        <a:p>
          <a:endParaRPr lang="ru-RU"/>
        </a:p>
      </dgm:t>
    </dgm:pt>
    <dgm:pt modelId="{1C05421E-85CD-452D-B14F-AD0AF46B6CCD}" type="sibTrans" cxnId="{02102447-AF54-40D7-BE50-0B7A1D6ADB85}">
      <dgm:prSet/>
      <dgm:spPr/>
      <dgm:t>
        <a:bodyPr/>
        <a:lstStyle/>
        <a:p>
          <a:endParaRPr lang="ru-RU"/>
        </a:p>
      </dgm:t>
    </dgm:pt>
    <dgm:pt modelId="{685E2397-1FD4-4ED2-822D-B1FB8301ADB7}">
      <dgm:prSet phldrT="[Текст]" custT="1"/>
      <dgm:spPr>
        <a:solidFill>
          <a:schemeClr val="accent6">
            <a:lumMod val="60000"/>
            <a:lumOff val="40000"/>
          </a:schemeClr>
        </a:solidFill>
      </dgm:spPr>
      <dgm:t>
        <a:bodyPr/>
        <a:lstStyle/>
        <a:p>
          <a:pPr algn="ctr"/>
          <a:r>
            <a:rPr lang="en-US" sz="2600" b="1" dirty="0" smtClean="0">
              <a:solidFill>
                <a:schemeClr val="accent5">
                  <a:lumMod val="50000"/>
                </a:schemeClr>
              </a:solidFill>
              <a:latin typeface="Cambria" panose="02040503050406030204" pitchFamily="18" charset="0"/>
              <a:cs typeface="Times New Roman" pitchFamily="18" charset="0"/>
            </a:rPr>
            <a:t>3.</a:t>
          </a:r>
          <a:r>
            <a:rPr lang="ru-RU" sz="2600" b="1" dirty="0" smtClean="0">
              <a:solidFill>
                <a:schemeClr val="accent5">
                  <a:lumMod val="50000"/>
                </a:schemeClr>
              </a:solidFill>
              <a:latin typeface="Cambria" panose="02040503050406030204" pitchFamily="18" charset="0"/>
              <a:cs typeface="Times New Roman" pitchFamily="18" charset="0"/>
            </a:rPr>
            <a:t> </a:t>
          </a:r>
          <a:r>
            <a:rPr lang="en-US" sz="2600" dirty="0" err="1" smtClean="0">
              <a:solidFill>
                <a:schemeClr val="accent5">
                  <a:lumMod val="50000"/>
                </a:schemeClr>
              </a:solidFill>
              <a:latin typeface="Cambria" panose="02040503050406030204" pitchFamily="18" charset="0"/>
              <a:ea typeface="Calibri"/>
              <a:cs typeface="Times New Roman"/>
            </a:rPr>
            <a:t>Mavzuga</a:t>
          </a:r>
          <a:r>
            <a:rPr lang="en-US" sz="2600" dirty="0" smtClean="0">
              <a:solidFill>
                <a:schemeClr val="accent5">
                  <a:lumMod val="50000"/>
                </a:schemeClr>
              </a:solidFill>
              <a:latin typeface="Cambria" panose="02040503050406030204" pitchFamily="18" charset="0"/>
              <a:ea typeface="Calibri"/>
              <a:cs typeface="Times New Roman"/>
            </a:rPr>
            <a:t> </a:t>
          </a:r>
          <a:r>
            <a:rPr lang="en-US" sz="2600" dirty="0" err="1" smtClean="0">
              <a:solidFill>
                <a:schemeClr val="accent5">
                  <a:lumMod val="50000"/>
                </a:schemeClr>
              </a:solidFill>
              <a:latin typeface="Cambria" panose="02040503050406030204" pitchFamily="18" charset="0"/>
              <a:ea typeface="Calibri"/>
              <a:cs typeface="Times New Roman"/>
            </a:rPr>
            <a:t>oid</a:t>
          </a:r>
          <a:r>
            <a:rPr lang="en-US" sz="2600" dirty="0" smtClean="0">
              <a:solidFill>
                <a:schemeClr val="accent5">
                  <a:lumMod val="50000"/>
                </a:schemeClr>
              </a:solidFill>
              <a:latin typeface="Cambria" panose="02040503050406030204" pitchFamily="18" charset="0"/>
              <a:ea typeface="Calibri"/>
              <a:cs typeface="Times New Roman"/>
            </a:rPr>
            <a:t> Kino-</a:t>
          </a:r>
          <a:r>
            <a:rPr lang="en-US" sz="2600" dirty="0" err="1" smtClean="0">
              <a:solidFill>
                <a:schemeClr val="accent5">
                  <a:lumMod val="50000"/>
                </a:schemeClr>
              </a:solidFill>
              <a:latin typeface="Cambria" panose="02040503050406030204" pitchFamily="18" charset="0"/>
              <a:ea typeface="Calibri"/>
              <a:cs typeface="Times New Roman"/>
            </a:rPr>
            <a:t>foto</a:t>
          </a:r>
          <a:r>
            <a:rPr lang="en-US" sz="2600" dirty="0" smtClean="0">
              <a:solidFill>
                <a:schemeClr val="accent5">
                  <a:lumMod val="50000"/>
                </a:schemeClr>
              </a:solidFill>
              <a:latin typeface="Cambria" panose="02040503050406030204" pitchFamily="18" charset="0"/>
              <a:ea typeface="Calibri"/>
              <a:cs typeface="Times New Roman"/>
            </a:rPr>
            <a:t>-</a:t>
          </a:r>
          <a:r>
            <a:rPr lang="en-US" sz="2600" dirty="0" err="1" smtClean="0">
              <a:solidFill>
                <a:schemeClr val="accent5">
                  <a:lumMod val="50000"/>
                </a:schemeClr>
              </a:solidFill>
              <a:latin typeface="Cambria" panose="02040503050406030204" pitchFamily="18" charset="0"/>
              <a:ea typeface="Calibri"/>
              <a:cs typeface="Times New Roman"/>
            </a:rPr>
            <a:t>fono</a:t>
          </a:r>
          <a:r>
            <a:rPr lang="en-US" sz="2600" dirty="0" smtClean="0">
              <a:solidFill>
                <a:schemeClr val="accent5">
                  <a:lumMod val="50000"/>
                </a:schemeClr>
              </a:solidFill>
              <a:latin typeface="Cambria" panose="02040503050406030204" pitchFamily="18" charset="0"/>
              <a:ea typeface="Calibri"/>
              <a:cs typeface="Times New Roman"/>
            </a:rPr>
            <a:t> </a:t>
          </a:r>
          <a:r>
            <a:rPr lang="en-US" sz="2600" dirty="0" err="1" smtClean="0">
              <a:solidFill>
                <a:schemeClr val="accent5">
                  <a:lumMod val="50000"/>
                </a:schemeClr>
              </a:solidFill>
              <a:latin typeface="Cambria" panose="02040503050406030204" pitchFamily="18" charset="0"/>
              <a:ea typeface="Calibri"/>
              <a:cs typeface="Times New Roman"/>
            </a:rPr>
            <a:t>materiallar</a:t>
          </a:r>
          <a:r>
            <a:rPr lang="en-US" sz="2600" dirty="0" smtClean="0">
              <a:solidFill>
                <a:schemeClr val="accent5">
                  <a:lumMod val="50000"/>
                </a:schemeClr>
              </a:solidFill>
              <a:latin typeface="Cambria" panose="02040503050406030204" pitchFamily="18" charset="0"/>
              <a:ea typeface="Calibri"/>
              <a:cs typeface="Times New Roman"/>
            </a:rPr>
            <a:t> </a:t>
          </a:r>
          <a:r>
            <a:rPr lang="en-US" sz="2600" dirty="0" err="1" smtClean="0">
              <a:solidFill>
                <a:schemeClr val="accent5">
                  <a:lumMod val="50000"/>
                </a:schemeClr>
              </a:solidFill>
              <a:latin typeface="Cambria" panose="02040503050406030204" pitchFamily="18" charset="0"/>
              <a:ea typeface="Calibri"/>
              <a:cs typeface="Times New Roman"/>
            </a:rPr>
            <a:t>bilan</a:t>
          </a:r>
          <a:r>
            <a:rPr lang="en-US" sz="2600" dirty="0" smtClean="0">
              <a:solidFill>
                <a:schemeClr val="accent5">
                  <a:lumMod val="50000"/>
                </a:schemeClr>
              </a:solidFill>
              <a:latin typeface="Cambria" panose="02040503050406030204" pitchFamily="18" charset="0"/>
              <a:ea typeface="Calibri"/>
              <a:cs typeface="Times New Roman"/>
            </a:rPr>
            <a:t> </a:t>
          </a:r>
          <a:r>
            <a:rPr lang="en-US" sz="2600" dirty="0" err="1" smtClean="0">
              <a:solidFill>
                <a:schemeClr val="accent5">
                  <a:lumMod val="50000"/>
                </a:schemeClr>
              </a:solidFill>
              <a:latin typeface="Cambria" panose="02040503050406030204" pitchFamily="18" charset="0"/>
              <a:ea typeface="Calibri"/>
              <a:cs typeface="Times New Roman"/>
            </a:rPr>
            <a:t>ishlash</a:t>
          </a:r>
          <a:r>
            <a:rPr lang="en-US" sz="2600" dirty="0" smtClean="0">
              <a:solidFill>
                <a:schemeClr val="accent5">
                  <a:lumMod val="50000"/>
                </a:schemeClr>
              </a:solidFill>
              <a:latin typeface="Cambria" panose="02040503050406030204" pitchFamily="18" charset="0"/>
              <a:ea typeface="Calibri"/>
              <a:cs typeface="Times New Roman"/>
            </a:rPr>
            <a:t> </a:t>
          </a:r>
          <a:r>
            <a:rPr lang="en-US" sz="2600" dirty="0" err="1" smtClean="0">
              <a:solidFill>
                <a:schemeClr val="accent5">
                  <a:lumMod val="50000"/>
                </a:schemeClr>
              </a:solidFill>
              <a:latin typeface="Cambria" panose="02040503050406030204" pitchFamily="18" charset="0"/>
              <a:ea typeface="Calibri"/>
              <a:cs typeface="Times New Roman"/>
            </a:rPr>
            <a:t>va</a:t>
          </a:r>
          <a:r>
            <a:rPr lang="en-US" sz="2600" dirty="0" smtClean="0">
              <a:solidFill>
                <a:schemeClr val="accent5">
                  <a:lumMod val="50000"/>
                </a:schemeClr>
              </a:solidFill>
              <a:latin typeface="Cambria" panose="02040503050406030204" pitchFamily="18" charset="0"/>
              <a:ea typeface="Calibri"/>
              <a:cs typeface="Times New Roman"/>
            </a:rPr>
            <a:t> </a:t>
          </a:r>
          <a:r>
            <a:rPr lang="en-US" sz="2600" dirty="0" err="1" smtClean="0">
              <a:solidFill>
                <a:schemeClr val="accent5">
                  <a:lumMod val="50000"/>
                </a:schemeClr>
              </a:solidFill>
              <a:latin typeface="Cambria" panose="02040503050406030204" pitchFamily="18" charset="0"/>
              <a:ea typeface="Calibri"/>
              <a:cs typeface="Times New Roman"/>
            </a:rPr>
            <a:t>xarita</a:t>
          </a:r>
          <a:r>
            <a:rPr lang="en-US" sz="2600" dirty="0" smtClean="0">
              <a:solidFill>
                <a:schemeClr val="accent5">
                  <a:lumMod val="50000"/>
                </a:schemeClr>
              </a:solidFill>
              <a:latin typeface="Cambria" panose="02040503050406030204" pitchFamily="18" charset="0"/>
              <a:ea typeface="Calibri"/>
              <a:cs typeface="Times New Roman"/>
            </a:rPr>
            <a:t> </a:t>
          </a:r>
          <a:r>
            <a:rPr lang="en-US" sz="2600" dirty="0" err="1" smtClean="0">
              <a:solidFill>
                <a:schemeClr val="accent5">
                  <a:lumMod val="50000"/>
                </a:schemeClr>
              </a:solidFill>
              <a:latin typeface="Cambria" panose="02040503050406030204" pitchFamily="18" charset="0"/>
              <a:ea typeface="Calibri"/>
              <a:cs typeface="Times New Roman"/>
            </a:rPr>
            <a:t>bilan</a:t>
          </a:r>
          <a:r>
            <a:rPr lang="en-US" sz="2600" dirty="0" smtClean="0">
              <a:solidFill>
                <a:schemeClr val="accent5">
                  <a:lumMod val="50000"/>
                </a:schemeClr>
              </a:solidFill>
              <a:latin typeface="Cambria" panose="02040503050406030204" pitchFamily="18" charset="0"/>
              <a:ea typeface="Calibri"/>
              <a:cs typeface="Times New Roman"/>
            </a:rPr>
            <a:t> </a:t>
          </a:r>
          <a:r>
            <a:rPr lang="en-US" sz="2600" dirty="0" err="1" smtClean="0">
              <a:solidFill>
                <a:schemeClr val="accent5">
                  <a:lumMod val="50000"/>
                </a:schemeClr>
              </a:solidFill>
              <a:latin typeface="Cambria" panose="02040503050406030204" pitchFamily="18" charset="0"/>
              <a:ea typeface="Calibri"/>
              <a:cs typeface="Times New Roman"/>
            </a:rPr>
            <a:t>ishlashga</a:t>
          </a:r>
          <a:r>
            <a:rPr lang="en-US" sz="2600" dirty="0" smtClean="0">
              <a:solidFill>
                <a:schemeClr val="accent5">
                  <a:lumMod val="50000"/>
                </a:schemeClr>
              </a:solidFill>
              <a:latin typeface="Cambria" panose="02040503050406030204" pitchFamily="18" charset="0"/>
              <a:ea typeface="Calibri"/>
              <a:cs typeface="Times New Roman"/>
            </a:rPr>
            <a:t> </a:t>
          </a:r>
          <a:r>
            <a:rPr lang="en-US" sz="2600" dirty="0" err="1" smtClean="0">
              <a:solidFill>
                <a:schemeClr val="accent5">
                  <a:lumMod val="50000"/>
                </a:schemeClr>
              </a:solidFill>
              <a:latin typeface="Cambria" panose="02040503050406030204" pitchFamily="18" charset="0"/>
              <a:ea typeface="Calibri"/>
              <a:cs typeface="Times New Roman"/>
            </a:rPr>
            <a:t>doir</a:t>
          </a:r>
          <a:r>
            <a:rPr lang="en-US" sz="2600" dirty="0" smtClean="0">
              <a:solidFill>
                <a:schemeClr val="accent5">
                  <a:lumMod val="50000"/>
                </a:schemeClr>
              </a:solidFill>
              <a:latin typeface="Cambria" panose="02040503050406030204" pitchFamily="18" charset="0"/>
              <a:ea typeface="Calibri"/>
              <a:cs typeface="Times New Roman"/>
            </a:rPr>
            <a:t> </a:t>
          </a:r>
          <a:r>
            <a:rPr lang="ru-RU" sz="2600" dirty="0" smtClean="0">
              <a:solidFill>
                <a:schemeClr val="accent5">
                  <a:lumMod val="50000"/>
                </a:schemeClr>
              </a:solidFill>
              <a:latin typeface="Cambria" panose="02040503050406030204" pitchFamily="18" charset="0"/>
              <a:ea typeface="Calibri"/>
              <a:cs typeface="Times New Roman"/>
            </a:rPr>
            <a:t> </a:t>
          </a:r>
          <a:r>
            <a:rPr lang="en-US" sz="2600" dirty="0" err="1" smtClean="0">
              <a:solidFill>
                <a:schemeClr val="accent5">
                  <a:lumMod val="50000"/>
                </a:schemeClr>
              </a:solidFill>
              <a:latin typeface="Cambria" panose="02040503050406030204" pitchFamily="18" charset="0"/>
              <a:ea typeface="Calibri"/>
              <a:cs typeface="Times New Roman"/>
            </a:rPr>
            <a:t>topshiriqlar</a:t>
          </a:r>
          <a:r>
            <a:rPr lang="en-US" sz="2600" dirty="0" smtClean="0">
              <a:solidFill>
                <a:schemeClr val="accent5">
                  <a:lumMod val="50000"/>
                </a:schemeClr>
              </a:solidFill>
              <a:latin typeface="Cambria" panose="02040503050406030204" pitchFamily="18" charset="0"/>
              <a:ea typeface="Calibri"/>
              <a:cs typeface="Times New Roman"/>
            </a:rPr>
            <a:t> </a:t>
          </a:r>
          <a:r>
            <a:rPr lang="en-US" sz="2600" dirty="0" err="1" smtClean="0">
              <a:solidFill>
                <a:schemeClr val="accent5">
                  <a:lumMod val="50000"/>
                </a:schemeClr>
              </a:solidFill>
              <a:latin typeface="Cambria" panose="02040503050406030204" pitchFamily="18" charset="0"/>
              <a:ea typeface="Calibri"/>
              <a:cs typeface="Times New Roman"/>
            </a:rPr>
            <a:t>berildi</a:t>
          </a:r>
          <a:r>
            <a:rPr lang="en-US" sz="2600" dirty="0" smtClean="0">
              <a:solidFill>
                <a:schemeClr val="accent5">
                  <a:lumMod val="50000"/>
                </a:schemeClr>
              </a:solidFill>
              <a:latin typeface="Cambria" panose="02040503050406030204" pitchFamily="18" charset="0"/>
              <a:ea typeface="Calibri"/>
              <a:cs typeface="Times New Roman"/>
            </a:rPr>
            <a:t>;</a:t>
          </a:r>
          <a:endParaRPr lang="ru-RU" sz="2600" dirty="0">
            <a:solidFill>
              <a:schemeClr val="accent5">
                <a:lumMod val="50000"/>
              </a:schemeClr>
            </a:solidFill>
          </a:endParaRPr>
        </a:p>
      </dgm:t>
    </dgm:pt>
    <dgm:pt modelId="{E12E8100-08AF-4E7A-A8E0-DD9C429D06CE}" type="parTrans" cxnId="{A9E2ACD1-4D08-4204-8F3F-23BA7BA698D5}">
      <dgm:prSet/>
      <dgm:spPr/>
      <dgm:t>
        <a:bodyPr/>
        <a:lstStyle/>
        <a:p>
          <a:endParaRPr lang="ru-RU"/>
        </a:p>
      </dgm:t>
    </dgm:pt>
    <dgm:pt modelId="{4E3E8955-AD46-4505-AA25-84992B8C3584}" type="sibTrans" cxnId="{A9E2ACD1-4D08-4204-8F3F-23BA7BA698D5}">
      <dgm:prSet/>
      <dgm:spPr/>
      <dgm:t>
        <a:bodyPr/>
        <a:lstStyle/>
        <a:p>
          <a:endParaRPr lang="ru-RU"/>
        </a:p>
      </dgm:t>
    </dgm:pt>
    <dgm:pt modelId="{A803C059-BDD6-4A58-8845-7F35082D171D}">
      <dgm:prSet custT="1"/>
      <dgm:spPr>
        <a:solidFill>
          <a:schemeClr val="accent5">
            <a:lumMod val="40000"/>
            <a:lumOff val="60000"/>
          </a:schemeClr>
        </a:solidFill>
      </dgm:spPr>
      <dgm:t>
        <a:bodyPr/>
        <a:lstStyle/>
        <a:p>
          <a:r>
            <a:rPr lang="en-US" sz="3200" b="1" dirty="0" smtClean="0">
              <a:solidFill>
                <a:srgbClr val="002060"/>
              </a:solidFill>
              <a:latin typeface="Cambria" panose="02040503050406030204" pitchFamily="18" charset="0"/>
              <a:cs typeface="Times New Roman"/>
            </a:rPr>
            <a:t>4. </a:t>
          </a:r>
          <a:r>
            <a:rPr lang="ru-RU" sz="3200" b="1" dirty="0" smtClean="0">
              <a:solidFill>
                <a:srgbClr val="002060"/>
              </a:solidFill>
              <a:latin typeface="Cambria" panose="02040503050406030204" pitchFamily="18" charset="0"/>
              <a:cs typeface="Times New Roman"/>
            </a:rPr>
            <a:t> </a:t>
          </a:r>
          <a:r>
            <a:rPr lang="en-US" sz="3200" dirty="0" smtClean="0">
              <a:solidFill>
                <a:srgbClr val="002060"/>
              </a:solidFill>
              <a:latin typeface="Cambria" panose="02040503050406030204" pitchFamily="18" charset="0"/>
              <a:cs typeface="Times New Roman" pitchFamily="18" charset="0"/>
            </a:rPr>
            <a:t>2 ta </a:t>
          </a:r>
          <a:r>
            <a:rPr lang="en-US" sz="3200" dirty="0" err="1" smtClean="0">
              <a:solidFill>
                <a:srgbClr val="002060"/>
              </a:solidFill>
              <a:latin typeface="Cambria" panose="02040503050406030204" pitchFamily="18" charset="0"/>
              <a:cs typeface="Times New Roman" pitchFamily="18" charset="0"/>
            </a:rPr>
            <a:t>mavzu</a:t>
          </a:r>
          <a:r>
            <a:rPr lang="en-US" sz="3200" dirty="0" smtClean="0">
              <a:solidFill>
                <a:srgbClr val="002060"/>
              </a:solidFill>
              <a:latin typeface="Cambria" panose="02040503050406030204" pitchFamily="18" charset="0"/>
              <a:cs typeface="Times New Roman" pitchFamily="18" charset="0"/>
            </a:rPr>
            <a:t> </a:t>
          </a:r>
          <a:r>
            <a:rPr lang="en-US" sz="3200" dirty="0" err="1" smtClean="0">
              <a:solidFill>
                <a:srgbClr val="002060"/>
              </a:solidFill>
              <a:latin typeface="Cambria" panose="02040503050406030204" pitchFamily="18" charset="0"/>
              <a:cs typeface="Times New Roman" pitchFamily="18" charset="0"/>
            </a:rPr>
            <a:t>chiqarib</a:t>
          </a:r>
          <a:r>
            <a:rPr lang="en-US" sz="3200" dirty="0" smtClean="0">
              <a:solidFill>
                <a:srgbClr val="002060"/>
              </a:solidFill>
              <a:latin typeface="Cambria" panose="02040503050406030204" pitchFamily="18" charset="0"/>
              <a:cs typeface="Times New Roman" pitchFamily="18" charset="0"/>
            </a:rPr>
            <a:t> </a:t>
          </a:r>
          <a:r>
            <a:rPr lang="en-US" sz="3200" dirty="0" err="1" smtClean="0">
              <a:solidFill>
                <a:srgbClr val="002060"/>
              </a:solidFill>
              <a:latin typeface="Cambria" panose="02040503050406030204" pitchFamily="18" charset="0"/>
              <a:cs typeface="Times New Roman" pitchFamily="18" charset="0"/>
            </a:rPr>
            <a:t>tashlandi</a:t>
          </a:r>
          <a:endParaRPr lang="ru-RU" sz="3200" dirty="0">
            <a:solidFill>
              <a:srgbClr val="002060"/>
            </a:solidFill>
            <a:latin typeface="Cambria" panose="02040503050406030204" pitchFamily="18" charset="0"/>
            <a:cs typeface="Times New Roman" pitchFamily="18" charset="0"/>
          </a:endParaRPr>
        </a:p>
      </dgm:t>
    </dgm:pt>
    <dgm:pt modelId="{2D6095A8-7AF2-4CE2-BDC6-7327234A27D2}" type="parTrans" cxnId="{A0450085-9011-4931-96BE-8A8AFB82D7C2}">
      <dgm:prSet/>
      <dgm:spPr/>
      <dgm:t>
        <a:bodyPr/>
        <a:lstStyle/>
        <a:p>
          <a:endParaRPr lang="ru-RU"/>
        </a:p>
      </dgm:t>
    </dgm:pt>
    <dgm:pt modelId="{5498C91D-107B-4051-9E86-1A160E70E47E}" type="sibTrans" cxnId="{A0450085-9011-4931-96BE-8A8AFB82D7C2}">
      <dgm:prSet/>
      <dgm:spPr/>
      <dgm:t>
        <a:bodyPr/>
        <a:lstStyle/>
        <a:p>
          <a:endParaRPr lang="ru-RU"/>
        </a:p>
      </dgm:t>
    </dgm:pt>
    <dgm:pt modelId="{81228013-245E-4E7C-909A-8085E8E21EF6}" type="pres">
      <dgm:prSet presAssocID="{3D0AEFEC-A4C0-432D-A843-099B72E2A980}" presName="Name0" presStyleCnt="0">
        <dgm:presLayoutVars>
          <dgm:dir/>
          <dgm:resizeHandles val="exact"/>
        </dgm:presLayoutVars>
      </dgm:prSet>
      <dgm:spPr/>
      <dgm:t>
        <a:bodyPr/>
        <a:lstStyle/>
        <a:p>
          <a:endParaRPr lang="ru-RU"/>
        </a:p>
      </dgm:t>
    </dgm:pt>
    <dgm:pt modelId="{4194399C-90F8-40FB-9DD8-08EF6892FF2A}" type="pres">
      <dgm:prSet presAssocID="{6D4157F3-CB9C-4905-B973-67FFFB845981}" presName="node" presStyleLbl="node1" presStyleIdx="0" presStyleCnt="4">
        <dgm:presLayoutVars>
          <dgm:bulletEnabled val="1"/>
        </dgm:presLayoutVars>
      </dgm:prSet>
      <dgm:spPr/>
      <dgm:t>
        <a:bodyPr/>
        <a:lstStyle/>
        <a:p>
          <a:endParaRPr lang="ru-RU"/>
        </a:p>
      </dgm:t>
    </dgm:pt>
    <dgm:pt modelId="{CD767560-5E82-455C-93BE-D51277389889}" type="pres">
      <dgm:prSet presAssocID="{E00912DB-B43F-490D-A9AA-F51CC7084D00}" presName="sibTrans" presStyleCnt="0"/>
      <dgm:spPr/>
    </dgm:pt>
    <dgm:pt modelId="{DA4CD771-463F-423D-A6FB-A7DC9EDB561F}" type="pres">
      <dgm:prSet presAssocID="{65E05F73-8CE1-454C-8CB6-3EB72022F020}" presName="node" presStyleLbl="node1" presStyleIdx="1" presStyleCnt="4">
        <dgm:presLayoutVars>
          <dgm:bulletEnabled val="1"/>
        </dgm:presLayoutVars>
      </dgm:prSet>
      <dgm:spPr/>
      <dgm:t>
        <a:bodyPr/>
        <a:lstStyle/>
        <a:p>
          <a:endParaRPr lang="ru-RU"/>
        </a:p>
      </dgm:t>
    </dgm:pt>
    <dgm:pt modelId="{D8E17136-0417-4F05-AC7C-1073179150C6}" type="pres">
      <dgm:prSet presAssocID="{1C05421E-85CD-452D-B14F-AD0AF46B6CCD}" presName="sibTrans" presStyleCnt="0"/>
      <dgm:spPr/>
    </dgm:pt>
    <dgm:pt modelId="{FC0209FC-C001-4813-9ACC-4F34D7B3B73B}" type="pres">
      <dgm:prSet presAssocID="{685E2397-1FD4-4ED2-822D-B1FB8301ADB7}" presName="node" presStyleLbl="node1" presStyleIdx="2" presStyleCnt="4">
        <dgm:presLayoutVars>
          <dgm:bulletEnabled val="1"/>
        </dgm:presLayoutVars>
      </dgm:prSet>
      <dgm:spPr/>
      <dgm:t>
        <a:bodyPr/>
        <a:lstStyle/>
        <a:p>
          <a:endParaRPr lang="ru-RU"/>
        </a:p>
      </dgm:t>
    </dgm:pt>
    <dgm:pt modelId="{CECB481D-E7F1-43FE-8EED-EB93E71C7E78}" type="pres">
      <dgm:prSet presAssocID="{4E3E8955-AD46-4505-AA25-84992B8C3584}" presName="sibTrans" presStyleCnt="0"/>
      <dgm:spPr/>
    </dgm:pt>
    <dgm:pt modelId="{71EB05D4-FEE3-49FB-847C-94E7D5029709}" type="pres">
      <dgm:prSet presAssocID="{A803C059-BDD6-4A58-8845-7F35082D171D}" presName="node" presStyleLbl="node1" presStyleIdx="3" presStyleCnt="4">
        <dgm:presLayoutVars>
          <dgm:bulletEnabled val="1"/>
        </dgm:presLayoutVars>
      </dgm:prSet>
      <dgm:spPr/>
      <dgm:t>
        <a:bodyPr/>
        <a:lstStyle/>
        <a:p>
          <a:endParaRPr lang="ru-RU"/>
        </a:p>
      </dgm:t>
    </dgm:pt>
  </dgm:ptLst>
  <dgm:cxnLst>
    <dgm:cxn modelId="{549FB205-B216-44A3-9253-8B00E6AB7057}" type="presOf" srcId="{685E2397-1FD4-4ED2-822D-B1FB8301ADB7}" destId="{FC0209FC-C001-4813-9ACC-4F34D7B3B73B}" srcOrd="0" destOrd="0" presId="urn:microsoft.com/office/officeart/2005/8/layout/hList6"/>
    <dgm:cxn modelId="{02102447-AF54-40D7-BE50-0B7A1D6ADB85}" srcId="{3D0AEFEC-A4C0-432D-A843-099B72E2A980}" destId="{65E05F73-8CE1-454C-8CB6-3EB72022F020}" srcOrd="1" destOrd="0" parTransId="{522CF68C-4AFD-4414-A2C9-7D1E8C48E51D}" sibTransId="{1C05421E-85CD-452D-B14F-AD0AF46B6CCD}"/>
    <dgm:cxn modelId="{3E9D81E3-D580-4EF5-9836-02F6F2EEFC28}" type="presOf" srcId="{65E05F73-8CE1-454C-8CB6-3EB72022F020}" destId="{DA4CD771-463F-423D-A6FB-A7DC9EDB561F}" srcOrd="0" destOrd="0" presId="urn:microsoft.com/office/officeart/2005/8/layout/hList6"/>
    <dgm:cxn modelId="{69F57BFC-7C7D-4FC1-BB66-6D740280A9C3}" type="presOf" srcId="{3D0AEFEC-A4C0-432D-A843-099B72E2A980}" destId="{81228013-245E-4E7C-909A-8085E8E21EF6}" srcOrd="0" destOrd="0" presId="urn:microsoft.com/office/officeart/2005/8/layout/hList6"/>
    <dgm:cxn modelId="{A9E2ACD1-4D08-4204-8F3F-23BA7BA698D5}" srcId="{3D0AEFEC-A4C0-432D-A843-099B72E2A980}" destId="{685E2397-1FD4-4ED2-822D-B1FB8301ADB7}" srcOrd="2" destOrd="0" parTransId="{E12E8100-08AF-4E7A-A8E0-DD9C429D06CE}" sibTransId="{4E3E8955-AD46-4505-AA25-84992B8C3584}"/>
    <dgm:cxn modelId="{825D7495-7D86-446A-9C24-6744FCAA0506}" type="presOf" srcId="{6D4157F3-CB9C-4905-B973-67FFFB845981}" destId="{4194399C-90F8-40FB-9DD8-08EF6892FF2A}" srcOrd="0" destOrd="0" presId="urn:microsoft.com/office/officeart/2005/8/layout/hList6"/>
    <dgm:cxn modelId="{A0450085-9011-4931-96BE-8A8AFB82D7C2}" srcId="{3D0AEFEC-A4C0-432D-A843-099B72E2A980}" destId="{A803C059-BDD6-4A58-8845-7F35082D171D}" srcOrd="3" destOrd="0" parTransId="{2D6095A8-7AF2-4CE2-BDC6-7327234A27D2}" sibTransId="{5498C91D-107B-4051-9E86-1A160E70E47E}"/>
    <dgm:cxn modelId="{EDCF81F7-8A2F-4971-A84C-BCBD2DFA8EC6}" type="presOf" srcId="{A803C059-BDD6-4A58-8845-7F35082D171D}" destId="{71EB05D4-FEE3-49FB-847C-94E7D5029709}" srcOrd="0" destOrd="0" presId="urn:microsoft.com/office/officeart/2005/8/layout/hList6"/>
    <dgm:cxn modelId="{268863AB-3A25-4301-B049-2B9163DBBDBC}" srcId="{3D0AEFEC-A4C0-432D-A843-099B72E2A980}" destId="{6D4157F3-CB9C-4905-B973-67FFFB845981}" srcOrd="0" destOrd="0" parTransId="{A17E0668-1D9C-4985-9C5E-D1814DB279F4}" sibTransId="{E00912DB-B43F-490D-A9AA-F51CC7084D00}"/>
    <dgm:cxn modelId="{1E451AC1-5A6E-478B-8B61-BAA8C3CA27A5}" type="presParOf" srcId="{81228013-245E-4E7C-909A-8085E8E21EF6}" destId="{4194399C-90F8-40FB-9DD8-08EF6892FF2A}" srcOrd="0" destOrd="0" presId="urn:microsoft.com/office/officeart/2005/8/layout/hList6"/>
    <dgm:cxn modelId="{87F12150-015F-487C-BBCF-F668FFE47152}" type="presParOf" srcId="{81228013-245E-4E7C-909A-8085E8E21EF6}" destId="{CD767560-5E82-455C-93BE-D51277389889}" srcOrd="1" destOrd="0" presId="urn:microsoft.com/office/officeart/2005/8/layout/hList6"/>
    <dgm:cxn modelId="{A4FC44A1-0189-4AD8-951B-5E20BC3BD930}" type="presParOf" srcId="{81228013-245E-4E7C-909A-8085E8E21EF6}" destId="{DA4CD771-463F-423D-A6FB-A7DC9EDB561F}" srcOrd="2" destOrd="0" presId="urn:microsoft.com/office/officeart/2005/8/layout/hList6"/>
    <dgm:cxn modelId="{4D9A0CE2-40E6-4FA9-9008-8EC894301827}" type="presParOf" srcId="{81228013-245E-4E7C-909A-8085E8E21EF6}" destId="{D8E17136-0417-4F05-AC7C-1073179150C6}" srcOrd="3" destOrd="0" presId="urn:microsoft.com/office/officeart/2005/8/layout/hList6"/>
    <dgm:cxn modelId="{E34252B7-DAA0-434A-B18D-D32114F637C9}" type="presParOf" srcId="{81228013-245E-4E7C-909A-8085E8E21EF6}" destId="{FC0209FC-C001-4813-9ACC-4F34D7B3B73B}" srcOrd="4" destOrd="0" presId="urn:microsoft.com/office/officeart/2005/8/layout/hList6"/>
    <dgm:cxn modelId="{BE68EBB5-669B-486C-A858-2969B7B4DAC4}" type="presParOf" srcId="{81228013-245E-4E7C-909A-8085E8E21EF6}" destId="{CECB481D-E7F1-43FE-8EED-EB93E71C7E78}" srcOrd="5" destOrd="0" presId="urn:microsoft.com/office/officeart/2005/8/layout/hList6"/>
    <dgm:cxn modelId="{92053843-F541-4B15-A62C-40CFFDDE4808}" type="presParOf" srcId="{81228013-245E-4E7C-909A-8085E8E21EF6}" destId="{71EB05D4-FEE3-49FB-847C-94E7D5029709}" srcOrd="6"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B4614CC-8294-47DF-BD09-913AAC3571DC}" type="doc">
      <dgm:prSet loTypeId="urn:microsoft.com/office/officeart/2005/8/layout/hierarchy3" loCatId="relationship" qsTypeId="urn:microsoft.com/office/officeart/2005/8/quickstyle/3d2" qsCatId="3D" csTypeId="urn:microsoft.com/office/officeart/2005/8/colors/accent1_2" csCatId="accent1" phldr="1"/>
      <dgm:spPr/>
      <dgm:t>
        <a:bodyPr/>
        <a:lstStyle/>
        <a:p>
          <a:endParaRPr lang="ru-RU"/>
        </a:p>
      </dgm:t>
    </dgm:pt>
    <dgm:pt modelId="{304B734E-A4EA-4B68-AA4E-EB9CDB8FC75C}">
      <dgm:prSet phldrT="[Текст]" custT="1"/>
      <dgm:spPr/>
      <dgm:t>
        <a:bodyPr/>
        <a:lstStyle/>
        <a:p>
          <a:r>
            <a:rPr lang="en-US" sz="3200" b="1" dirty="0">
              <a:latin typeface="Cambria" pitchFamily="18" charset="0"/>
              <a:cs typeface="Times New Roman" pitchFamily="18" charset="0"/>
            </a:rPr>
            <a:t>I-IV </a:t>
          </a:r>
          <a:r>
            <a:rPr lang="en-US" sz="3200" b="1" dirty="0" err="1">
              <a:latin typeface="Cambria" pitchFamily="18" charset="0"/>
              <a:cs typeface="Times New Roman" pitchFamily="18" charset="0"/>
            </a:rPr>
            <a:t>sinflarda</a:t>
          </a:r>
          <a:r>
            <a:rPr lang="en-US" sz="3200" b="1" dirty="0">
              <a:latin typeface="Cambria" pitchFamily="18" charset="0"/>
              <a:cs typeface="Times New Roman" pitchFamily="18" charset="0"/>
            </a:rPr>
            <a:t>  </a:t>
          </a:r>
          <a:r>
            <a:rPr lang="en-US" sz="3200" b="1" dirty="0" err="1">
              <a:latin typeface="Cambria" pitchFamily="18" charset="0"/>
              <a:cs typeface="Times New Roman" pitchFamily="18" charset="0"/>
            </a:rPr>
            <a:t>Odobnoma</a:t>
          </a:r>
          <a:r>
            <a:rPr lang="en-US" sz="3200" b="1" dirty="0">
              <a:latin typeface="Cambria" pitchFamily="18" charset="0"/>
              <a:cs typeface="Times New Roman" pitchFamily="18" charset="0"/>
            </a:rPr>
            <a:t> </a:t>
          </a:r>
        </a:p>
        <a:p>
          <a:r>
            <a:rPr lang="en-US" sz="3200" b="1" dirty="0" err="1">
              <a:latin typeface="Cambria" pitchFamily="18" charset="0"/>
              <a:cs typeface="Times New Roman" pitchFamily="18" charset="0"/>
            </a:rPr>
            <a:t>fani</a:t>
          </a:r>
          <a:r>
            <a:rPr lang="en-US" sz="3200" b="1" dirty="0">
              <a:latin typeface="Cambria" pitchFamily="18" charset="0"/>
              <a:cs typeface="Times New Roman" pitchFamily="18" charset="0"/>
            </a:rPr>
            <a:t> </a:t>
          </a:r>
          <a:r>
            <a:rPr lang="en-US" sz="3200" b="1" dirty="0" err="1">
              <a:latin typeface="Cambria" pitchFamily="18" charset="0"/>
              <a:cs typeface="Times New Roman" pitchFamily="18" charset="0"/>
            </a:rPr>
            <a:t>tarkibida</a:t>
          </a:r>
          <a:r>
            <a:rPr lang="en-US" sz="3200" b="1" dirty="0">
              <a:latin typeface="Cambria" pitchFamily="18" charset="0"/>
              <a:cs typeface="Times New Roman" pitchFamily="18" charset="0"/>
            </a:rPr>
            <a:t> </a:t>
          </a:r>
          <a:endParaRPr lang="ru-RU" sz="3200" b="1" dirty="0">
            <a:latin typeface="Cambria" pitchFamily="18" charset="0"/>
          </a:endParaRPr>
        </a:p>
      </dgm:t>
    </dgm:pt>
    <dgm:pt modelId="{808E2159-5C05-4BC8-9694-1D002C1411CF}" type="parTrans" cxnId="{6D4D61EE-09FB-4AC8-A7B2-32F38CE7C224}">
      <dgm:prSet/>
      <dgm:spPr/>
      <dgm:t>
        <a:bodyPr/>
        <a:lstStyle/>
        <a:p>
          <a:endParaRPr lang="ru-RU"/>
        </a:p>
      </dgm:t>
    </dgm:pt>
    <dgm:pt modelId="{3BD1800D-6EB4-41F9-86EF-856982FFEA94}" type="sibTrans" cxnId="{6D4D61EE-09FB-4AC8-A7B2-32F38CE7C224}">
      <dgm:prSet/>
      <dgm:spPr/>
      <dgm:t>
        <a:bodyPr/>
        <a:lstStyle/>
        <a:p>
          <a:endParaRPr lang="ru-RU"/>
        </a:p>
      </dgm:t>
    </dgm:pt>
    <dgm:pt modelId="{89F7FFCA-01AC-4C14-B976-0DC88A5B8862}">
      <dgm:prSet phldrT="[Текст]" custT="1"/>
      <dgm:spPr/>
      <dgm:t>
        <a:bodyPr/>
        <a:lstStyle/>
        <a:p>
          <a:pPr>
            <a:lnSpc>
              <a:spcPct val="100000"/>
            </a:lnSpc>
          </a:pPr>
          <a:r>
            <a:rPr lang="en-US" sz="2800" b="1" dirty="0">
              <a:latin typeface="Cambria" pitchFamily="18" charset="0"/>
              <a:cs typeface="Times New Roman" pitchFamily="18" charset="0"/>
            </a:rPr>
            <a:t>“</a:t>
          </a:r>
          <a:r>
            <a:rPr lang="en-US" sz="2800" b="1" dirty="0" err="1">
              <a:latin typeface="Cambria" pitchFamily="18" charset="0"/>
              <a:cs typeface="Times New Roman" pitchFamily="18" charset="0"/>
            </a:rPr>
            <a:t>Konstitutsiya</a:t>
          </a:r>
          <a:r>
            <a:rPr lang="en-US" sz="2800" b="1" dirty="0">
              <a:latin typeface="Cambria" pitchFamily="18" charset="0"/>
              <a:cs typeface="Times New Roman" pitchFamily="18" charset="0"/>
            </a:rPr>
            <a:t> </a:t>
          </a:r>
          <a:r>
            <a:rPr lang="en-US" sz="2800" b="1" dirty="0" err="1">
              <a:latin typeface="Cambria" pitchFamily="18" charset="0"/>
              <a:cs typeface="Times New Roman" pitchFamily="18" charset="0"/>
            </a:rPr>
            <a:t>alifbosi</a:t>
          </a:r>
          <a:r>
            <a:rPr lang="en-US" sz="2800" b="1" dirty="0">
              <a:latin typeface="Cambria" pitchFamily="18" charset="0"/>
              <a:cs typeface="Times New Roman" pitchFamily="18" charset="0"/>
            </a:rPr>
            <a:t>”, “</a:t>
          </a:r>
          <a:r>
            <a:rPr lang="en-US" sz="2800" b="1" dirty="0" err="1">
              <a:latin typeface="Cambria" pitchFamily="18" charset="0"/>
              <a:cs typeface="Times New Roman" pitchFamily="18" charset="0"/>
            </a:rPr>
            <a:t>Iqtisod</a:t>
          </a:r>
          <a:r>
            <a:rPr lang="en-US" sz="2800" b="1" dirty="0">
              <a:latin typeface="Cambria" pitchFamily="18" charset="0"/>
              <a:cs typeface="Times New Roman" pitchFamily="18" charset="0"/>
            </a:rPr>
            <a:t> </a:t>
          </a:r>
          <a:r>
            <a:rPr lang="en-US" sz="2800" b="1" dirty="0" err="1">
              <a:latin typeface="Cambria" pitchFamily="18" charset="0"/>
              <a:cs typeface="Times New Roman" pitchFamily="18" charset="0"/>
            </a:rPr>
            <a:t>va</a:t>
          </a:r>
          <a:r>
            <a:rPr lang="en-US" sz="2800" b="1" dirty="0">
              <a:latin typeface="Cambria" pitchFamily="18" charset="0"/>
              <a:cs typeface="Times New Roman" pitchFamily="18" charset="0"/>
            </a:rPr>
            <a:t> </a:t>
          </a:r>
          <a:r>
            <a:rPr lang="en-US" sz="2800" b="1" dirty="0" err="1">
              <a:latin typeface="Cambria" pitchFamily="18" charset="0"/>
              <a:cs typeface="Times New Roman" pitchFamily="18" charset="0"/>
            </a:rPr>
            <a:t>soliq</a:t>
          </a:r>
          <a:r>
            <a:rPr lang="en-US" sz="2800" b="1" dirty="0">
              <a:latin typeface="Cambria" pitchFamily="18" charset="0"/>
              <a:cs typeface="Times New Roman" pitchFamily="18" charset="0"/>
            </a:rPr>
            <a:t> </a:t>
          </a:r>
          <a:r>
            <a:rPr lang="en-US" sz="2800" b="1" dirty="0" err="1">
              <a:latin typeface="Cambria" pitchFamily="18" charset="0"/>
              <a:cs typeface="Times New Roman" pitchFamily="18" charset="0"/>
            </a:rPr>
            <a:t>alifbosi</a:t>
          </a:r>
          <a:r>
            <a:rPr lang="en-US" sz="2800" b="1" dirty="0">
              <a:latin typeface="Cambria" pitchFamily="18" charset="0"/>
              <a:cs typeface="Times New Roman" pitchFamily="18" charset="0"/>
            </a:rPr>
            <a:t>” </a:t>
          </a:r>
          <a:r>
            <a:rPr lang="en-US" sz="2800" b="1" dirty="0" err="1">
              <a:latin typeface="Cambria" pitchFamily="18" charset="0"/>
              <a:cs typeface="Times New Roman" pitchFamily="18" charset="0"/>
            </a:rPr>
            <a:t>kursi</a:t>
          </a:r>
          <a:r>
            <a:rPr lang="en-US" sz="2800" b="1" dirty="0">
              <a:latin typeface="Cambria" pitchFamily="18" charset="0"/>
              <a:cs typeface="Times New Roman" pitchFamily="18" charset="0"/>
            </a:rPr>
            <a:t>  “</a:t>
          </a:r>
          <a:r>
            <a:rPr lang="en-US" sz="2800" b="1" dirty="0" err="1">
              <a:latin typeface="Cambria" pitchFamily="18" charset="0"/>
              <a:cs typeface="Times New Roman" pitchFamily="18" charset="0"/>
            </a:rPr>
            <a:t>Hayot</a:t>
          </a:r>
          <a:r>
            <a:rPr lang="en-US" sz="2800" b="1" dirty="0">
              <a:latin typeface="Cambria" pitchFamily="18" charset="0"/>
              <a:cs typeface="Times New Roman" pitchFamily="18" charset="0"/>
            </a:rPr>
            <a:t> </a:t>
          </a:r>
          <a:r>
            <a:rPr lang="en-US" sz="2800" b="1" dirty="0" err="1">
              <a:latin typeface="Cambria" pitchFamily="18" charset="0"/>
              <a:cs typeface="Times New Roman" pitchFamily="18" charset="0"/>
            </a:rPr>
            <a:t>faoliyati</a:t>
          </a:r>
          <a:r>
            <a:rPr lang="en-US" sz="2800" b="1" dirty="0">
              <a:latin typeface="Cambria" pitchFamily="18" charset="0"/>
              <a:cs typeface="Times New Roman" pitchFamily="18" charset="0"/>
            </a:rPr>
            <a:t> </a:t>
          </a:r>
          <a:r>
            <a:rPr lang="en-US" sz="2800" b="1" dirty="0" err="1">
              <a:latin typeface="Cambria" pitchFamily="18" charset="0"/>
              <a:cs typeface="Times New Roman" pitchFamily="18" charset="0"/>
            </a:rPr>
            <a:t>asoslari</a:t>
          </a:r>
          <a:r>
            <a:rPr lang="en-US" sz="2800" b="1" dirty="0">
              <a:latin typeface="Cambria" pitchFamily="18" charset="0"/>
              <a:cs typeface="Times New Roman" pitchFamily="18" charset="0"/>
            </a:rPr>
            <a:t>” </a:t>
          </a:r>
          <a:r>
            <a:rPr lang="en-US" sz="2800" b="1" dirty="0" err="1">
              <a:latin typeface="Cambria" pitchFamily="18" charset="0"/>
              <a:cs typeface="Times New Roman" pitchFamily="18" charset="0"/>
            </a:rPr>
            <a:t>mashg‘ulotlar</a:t>
          </a:r>
          <a:endParaRPr lang="ru-RU" sz="2800" b="1" dirty="0">
            <a:latin typeface="Cambria" pitchFamily="18" charset="0"/>
          </a:endParaRPr>
        </a:p>
      </dgm:t>
    </dgm:pt>
    <dgm:pt modelId="{5CDF49E7-6A70-4670-B76A-C0BCF2964C95}" type="parTrans" cxnId="{456AD927-5CCF-4B59-A4C2-3ED9EB0197DE}">
      <dgm:prSet/>
      <dgm:spPr/>
      <dgm:t>
        <a:bodyPr/>
        <a:lstStyle/>
        <a:p>
          <a:endParaRPr lang="ru-RU"/>
        </a:p>
      </dgm:t>
    </dgm:pt>
    <dgm:pt modelId="{5E0C372D-688F-4430-A869-B5D4077EDC85}" type="sibTrans" cxnId="{456AD927-5CCF-4B59-A4C2-3ED9EB0197DE}">
      <dgm:prSet/>
      <dgm:spPr/>
      <dgm:t>
        <a:bodyPr/>
        <a:lstStyle/>
        <a:p>
          <a:endParaRPr lang="ru-RU"/>
        </a:p>
      </dgm:t>
    </dgm:pt>
    <dgm:pt modelId="{48D4C374-044B-483C-8218-BDA07EC24A72}">
      <dgm:prSet phldrT="[Текст]" custT="1"/>
      <dgm:spPr/>
      <dgm:t>
        <a:bodyPr/>
        <a:lstStyle/>
        <a:p>
          <a:pPr>
            <a:lnSpc>
              <a:spcPct val="150000"/>
            </a:lnSpc>
          </a:pPr>
          <a:r>
            <a:rPr lang="en-US" sz="2800" b="1" dirty="0">
              <a:latin typeface="Cambria" pitchFamily="18" charset="0"/>
              <a:cs typeface="Times New Roman" pitchFamily="18" charset="0"/>
            </a:rPr>
            <a:t>“</a:t>
          </a:r>
          <a:r>
            <a:rPr lang="en-US" sz="2800" b="1" dirty="0" err="1">
              <a:latin typeface="Cambria" pitchFamily="18" charset="0"/>
              <a:cs typeface="Times New Roman" pitchFamily="18" charset="0"/>
            </a:rPr>
            <a:t>Ekologik</a:t>
          </a:r>
          <a:r>
            <a:rPr lang="en-US" sz="2800" b="1" dirty="0">
              <a:latin typeface="Cambria" pitchFamily="18" charset="0"/>
              <a:cs typeface="Times New Roman" pitchFamily="18" charset="0"/>
            </a:rPr>
            <a:t> </a:t>
          </a:r>
          <a:r>
            <a:rPr lang="en-US" sz="2800" b="1" dirty="0" err="1">
              <a:latin typeface="Cambria" pitchFamily="18" charset="0"/>
              <a:cs typeface="Times New Roman" pitchFamily="18" charset="0"/>
            </a:rPr>
            <a:t>tarbiya</a:t>
          </a:r>
          <a:r>
            <a:rPr lang="en-US" sz="2800" b="1" dirty="0">
              <a:latin typeface="Cambria" pitchFamily="18" charset="0"/>
              <a:cs typeface="Times New Roman" pitchFamily="18" charset="0"/>
            </a:rPr>
            <a:t> </a:t>
          </a:r>
          <a:r>
            <a:rPr lang="en-US" sz="2800" b="1" dirty="0" err="1">
              <a:latin typeface="Cambria" pitchFamily="18" charset="0"/>
              <a:cs typeface="Times New Roman" pitchFamily="18" charset="0"/>
            </a:rPr>
            <a:t>va</a:t>
          </a:r>
          <a:r>
            <a:rPr lang="en-US" sz="2800" b="1" dirty="0">
              <a:latin typeface="Cambria" pitchFamily="18" charset="0"/>
              <a:cs typeface="Times New Roman" pitchFamily="18" charset="0"/>
            </a:rPr>
            <a:t> </a:t>
          </a:r>
          <a:r>
            <a:rPr lang="en-US" sz="2800" b="1" dirty="0" err="1">
              <a:latin typeface="Cambria" pitchFamily="18" charset="0"/>
              <a:cs typeface="Times New Roman" pitchFamily="18" charset="0"/>
            </a:rPr>
            <a:t>atrof-muhitni</a:t>
          </a:r>
          <a:r>
            <a:rPr lang="en-US" sz="2800" b="1" dirty="0">
              <a:latin typeface="Cambria" pitchFamily="18" charset="0"/>
              <a:cs typeface="Times New Roman" pitchFamily="18" charset="0"/>
            </a:rPr>
            <a:t> </a:t>
          </a:r>
          <a:r>
            <a:rPr lang="en-US" sz="2800" b="1" dirty="0" err="1">
              <a:latin typeface="Cambria" pitchFamily="18" charset="0"/>
              <a:cs typeface="Times New Roman" pitchFamily="18" charset="0"/>
            </a:rPr>
            <a:t>muhofaza</a:t>
          </a:r>
          <a:r>
            <a:rPr lang="en-US" sz="2800" b="1" dirty="0">
              <a:latin typeface="Cambria" pitchFamily="18" charset="0"/>
              <a:cs typeface="Times New Roman" pitchFamily="18" charset="0"/>
            </a:rPr>
            <a:t> </a:t>
          </a:r>
          <a:r>
            <a:rPr lang="en-US" sz="2800" b="1" dirty="0" err="1">
              <a:latin typeface="Cambria" pitchFamily="18" charset="0"/>
              <a:cs typeface="Times New Roman" pitchFamily="18" charset="0"/>
            </a:rPr>
            <a:t>qilishga</a:t>
          </a:r>
          <a:r>
            <a:rPr lang="en-US" sz="2800" b="1" dirty="0">
              <a:latin typeface="Cambria" pitchFamily="18" charset="0"/>
              <a:cs typeface="Times New Roman" pitchFamily="18" charset="0"/>
            </a:rPr>
            <a:t> </a:t>
          </a:r>
          <a:r>
            <a:rPr lang="en-US" sz="2800" b="1" dirty="0" err="1">
              <a:latin typeface="Cambria" pitchFamily="18" charset="0"/>
              <a:cs typeface="Times New Roman" pitchFamily="18" charset="0"/>
            </a:rPr>
            <a:t>yo‘naltirilgan</a:t>
          </a:r>
          <a:r>
            <a:rPr lang="en-US" sz="2800" b="1" dirty="0">
              <a:latin typeface="Cambria" pitchFamily="18" charset="0"/>
              <a:cs typeface="Times New Roman" pitchFamily="18" charset="0"/>
            </a:rPr>
            <a:t> </a:t>
          </a:r>
          <a:r>
            <a:rPr lang="en-US" sz="2800" b="1" dirty="0" err="1">
              <a:latin typeface="Cambria" pitchFamily="18" charset="0"/>
              <a:cs typeface="Times New Roman" pitchFamily="18" charset="0"/>
            </a:rPr>
            <a:t>bilimlar</a:t>
          </a:r>
          <a:r>
            <a:rPr lang="en-US" sz="2800" b="1" dirty="0">
              <a:latin typeface="Cambria" pitchFamily="18" charset="0"/>
              <a:cs typeface="Times New Roman" pitchFamily="18" charset="0"/>
            </a:rPr>
            <a:t>”</a:t>
          </a:r>
          <a:endParaRPr lang="ru-RU" sz="2800" b="1" dirty="0">
            <a:latin typeface="Cambria" pitchFamily="18" charset="0"/>
          </a:endParaRPr>
        </a:p>
      </dgm:t>
    </dgm:pt>
    <dgm:pt modelId="{1C37FC5B-217E-4F53-AE18-A691F394BC47}" type="parTrans" cxnId="{49024FED-AE5F-4DFA-BE7B-637224872C46}">
      <dgm:prSet/>
      <dgm:spPr/>
      <dgm:t>
        <a:bodyPr/>
        <a:lstStyle/>
        <a:p>
          <a:endParaRPr lang="ru-RU"/>
        </a:p>
      </dgm:t>
    </dgm:pt>
    <dgm:pt modelId="{184EE413-D0DD-430D-8B03-3D765B0F7E54}" type="sibTrans" cxnId="{49024FED-AE5F-4DFA-BE7B-637224872C46}">
      <dgm:prSet/>
      <dgm:spPr/>
      <dgm:t>
        <a:bodyPr/>
        <a:lstStyle/>
        <a:p>
          <a:endParaRPr lang="ru-RU"/>
        </a:p>
      </dgm:t>
    </dgm:pt>
    <dgm:pt modelId="{A50F835C-3908-41A9-9316-6C05C4BFC09F}" type="pres">
      <dgm:prSet presAssocID="{8B4614CC-8294-47DF-BD09-913AAC3571DC}" presName="diagram" presStyleCnt="0">
        <dgm:presLayoutVars>
          <dgm:chPref val="1"/>
          <dgm:dir/>
          <dgm:animOne val="branch"/>
          <dgm:animLvl val="lvl"/>
          <dgm:resizeHandles/>
        </dgm:presLayoutVars>
      </dgm:prSet>
      <dgm:spPr/>
      <dgm:t>
        <a:bodyPr/>
        <a:lstStyle/>
        <a:p>
          <a:endParaRPr lang="ru-RU"/>
        </a:p>
      </dgm:t>
    </dgm:pt>
    <dgm:pt modelId="{B25A63C0-DF94-4B70-9DEF-594296170FFE}" type="pres">
      <dgm:prSet presAssocID="{304B734E-A4EA-4B68-AA4E-EB9CDB8FC75C}" presName="root" presStyleCnt="0"/>
      <dgm:spPr/>
    </dgm:pt>
    <dgm:pt modelId="{B3876D0A-A167-454C-8877-504017CE62DB}" type="pres">
      <dgm:prSet presAssocID="{304B734E-A4EA-4B68-AA4E-EB9CDB8FC75C}" presName="rootComposite" presStyleCnt="0"/>
      <dgm:spPr/>
    </dgm:pt>
    <dgm:pt modelId="{22CF0AB7-AD75-4359-BFC3-3941ADC4078A}" type="pres">
      <dgm:prSet presAssocID="{304B734E-A4EA-4B68-AA4E-EB9CDB8FC75C}" presName="rootText" presStyleLbl="node1" presStyleIdx="0" presStyleCnt="1" custScaleX="176907" custScaleY="72559" custLinFactNeighborX="3462" custLinFactNeighborY="-38"/>
      <dgm:spPr/>
      <dgm:t>
        <a:bodyPr/>
        <a:lstStyle/>
        <a:p>
          <a:endParaRPr lang="ru-RU"/>
        </a:p>
      </dgm:t>
    </dgm:pt>
    <dgm:pt modelId="{62F2F852-DC4E-43DB-995F-321A3F007E19}" type="pres">
      <dgm:prSet presAssocID="{304B734E-A4EA-4B68-AA4E-EB9CDB8FC75C}" presName="rootConnector" presStyleLbl="node1" presStyleIdx="0" presStyleCnt="1"/>
      <dgm:spPr/>
      <dgm:t>
        <a:bodyPr/>
        <a:lstStyle/>
        <a:p>
          <a:endParaRPr lang="ru-RU"/>
        </a:p>
      </dgm:t>
    </dgm:pt>
    <dgm:pt modelId="{A8206CE0-7F59-439E-97F2-14DA34F2BA92}" type="pres">
      <dgm:prSet presAssocID="{304B734E-A4EA-4B68-AA4E-EB9CDB8FC75C}" presName="childShape" presStyleCnt="0"/>
      <dgm:spPr/>
    </dgm:pt>
    <dgm:pt modelId="{551727F9-565B-43A2-8FAE-2650AE55F38F}" type="pres">
      <dgm:prSet presAssocID="{5CDF49E7-6A70-4670-B76A-C0BCF2964C95}" presName="Name13" presStyleLbl="parChTrans1D2" presStyleIdx="0" presStyleCnt="2"/>
      <dgm:spPr/>
      <dgm:t>
        <a:bodyPr/>
        <a:lstStyle/>
        <a:p>
          <a:endParaRPr lang="ru-RU"/>
        </a:p>
      </dgm:t>
    </dgm:pt>
    <dgm:pt modelId="{F523811C-9330-47C3-B4FB-ED4C7D40D821}" type="pres">
      <dgm:prSet presAssocID="{89F7FFCA-01AC-4C14-B976-0DC88A5B8862}" presName="childText" presStyleLbl="bgAcc1" presStyleIdx="0" presStyleCnt="2" custScaleX="360302" custScaleY="107061">
        <dgm:presLayoutVars>
          <dgm:bulletEnabled val="1"/>
        </dgm:presLayoutVars>
      </dgm:prSet>
      <dgm:spPr/>
      <dgm:t>
        <a:bodyPr/>
        <a:lstStyle/>
        <a:p>
          <a:endParaRPr lang="ru-RU"/>
        </a:p>
      </dgm:t>
    </dgm:pt>
    <dgm:pt modelId="{89A3F068-A271-47B7-AE76-9C4D49AD5C72}" type="pres">
      <dgm:prSet presAssocID="{1C37FC5B-217E-4F53-AE18-A691F394BC47}" presName="Name13" presStyleLbl="parChTrans1D2" presStyleIdx="1" presStyleCnt="2"/>
      <dgm:spPr/>
      <dgm:t>
        <a:bodyPr/>
        <a:lstStyle/>
        <a:p>
          <a:endParaRPr lang="ru-RU"/>
        </a:p>
      </dgm:t>
    </dgm:pt>
    <dgm:pt modelId="{EF2B916A-924D-47BA-9AC6-BC37D8838FCA}" type="pres">
      <dgm:prSet presAssocID="{48D4C374-044B-483C-8218-BDA07EC24A72}" presName="childText" presStyleLbl="bgAcc1" presStyleIdx="1" presStyleCnt="2" custScaleX="369825" custLinFactNeighborX="1857" custLinFactNeighborY="-13058">
        <dgm:presLayoutVars>
          <dgm:bulletEnabled val="1"/>
        </dgm:presLayoutVars>
      </dgm:prSet>
      <dgm:spPr/>
      <dgm:t>
        <a:bodyPr/>
        <a:lstStyle/>
        <a:p>
          <a:endParaRPr lang="ru-RU"/>
        </a:p>
      </dgm:t>
    </dgm:pt>
  </dgm:ptLst>
  <dgm:cxnLst>
    <dgm:cxn modelId="{599CC263-5936-4AE7-8523-0AA3607EEF8F}" type="presOf" srcId="{48D4C374-044B-483C-8218-BDA07EC24A72}" destId="{EF2B916A-924D-47BA-9AC6-BC37D8838FCA}" srcOrd="0" destOrd="0" presId="urn:microsoft.com/office/officeart/2005/8/layout/hierarchy3"/>
    <dgm:cxn modelId="{49024FED-AE5F-4DFA-BE7B-637224872C46}" srcId="{304B734E-A4EA-4B68-AA4E-EB9CDB8FC75C}" destId="{48D4C374-044B-483C-8218-BDA07EC24A72}" srcOrd="1" destOrd="0" parTransId="{1C37FC5B-217E-4F53-AE18-A691F394BC47}" sibTransId="{184EE413-D0DD-430D-8B03-3D765B0F7E54}"/>
    <dgm:cxn modelId="{81EEAB18-C58B-46A8-B467-0247502BEC06}" type="presOf" srcId="{89F7FFCA-01AC-4C14-B976-0DC88A5B8862}" destId="{F523811C-9330-47C3-B4FB-ED4C7D40D821}" srcOrd="0" destOrd="0" presId="urn:microsoft.com/office/officeart/2005/8/layout/hierarchy3"/>
    <dgm:cxn modelId="{FFFE90B8-601A-4755-BDF9-E569484F9CD9}" type="presOf" srcId="{5CDF49E7-6A70-4670-B76A-C0BCF2964C95}" destId="{551727F9-565B-43A2-8FAE-2650AE55F38F}" srcOrd="0" destOrd="0" presId="urn:microsoft.com/office/officeart/2005/8/layout/hierarchy3"/>
    <dgm:cxn modelId="{87899688-9A53-4A29-84A3-9F4A2F98633A}" type="presOf" srcId="{1C37FC5B-217E-4F53-AE18-A691F394BC47}" destId="{89A3F068-A271-47B7-AE76-9C4D49AD5C72}" srcOrd="0" destOrd="0" presId="urn:microsoft.com/office/officeart/2005/8/layout/hierarchy3"/>
    <dgm:cxn modelId="{456AD927-5CCF-4B59-A4C2-3ED9EB0197DE}" srcId="{304B734E-A4EA-4B68-AA4E-EB9CDB8FC75C}" destId="{89F7FFCA-01AC-4C14-B976-0DC88A5B8862}" srcOrd="0" destOrd="0" parTransId="{5CDF49E7-6A70-4670-B76A-C0BCF2964C95}" sibTransId="{5E0C372D-688F-4430-A869-B5D4077EDC85}"/>
    <dgm:cxn modelId="{6D4D61EE-09FB-4AC8-A7B2-32F38CE7C224}" srcId="{8B4614CC-8294-47DF-BD09-913AAC3571DC}" destId="{304B734E-A4EA-4B68-AA4E-EB9CDB8FC75C}" srcOrd="0" destOrd="0" parTransId="{808E2159-5C05-4BC8-9694-1D002C1411CF}" sibTransId="{3BD1800D-6EB4-41F9-86EF-856982FFEA94}"/>
    <dgm:cxn modelId="{B6D406E6-6CD1-47F6-A0AF-3F856D38E4D3}" type="presOf" srcId="{304B734E-A4EA-4B68-AA4E-EB9CDB8FC75C}" destId="{22CF0AB7-AD75-4359-BFC3-3941ADC4078A}" srcOrd="0" destOrd="0" presId="urn:microsoft.com/office/officeart/2005/8/layout/hierarchy3"/>
    <dgm:cxn modelId="{27CB0542-27B7-4779-8DE9-5A6518A31ACF}" type="presOf" srcId="{304B734E-A4EA-4B68-AA4E-EB9CDB8FC75C}" destId="{62F2F852-DC4E-43DB-995F-321A3F007E19}" srcOrd="1" destOrd="0" presId="urn:microsoft.com/office/officeart/2005/8/layout/hierarchy3"/>
    <dgm:cxn modelId="{46A63FC0-534D-4EA7-B061-9E358E7EC9A9}" type="presOf" srcId="{8B4614CC-8294-47DF-BD09-913AAC3571DC}" destId="{A50F835C-3908-41A9-9316-6C05C4BFC09F}" srcOrd="0" destOrd="0" presId="urn:microsoft.com/office/officeart/2005/8/layout/hierarchy3"/>
    <dgm:cxn modelId="{55C43704-60CC-443B-9039-D034FD83F4CC}" type="presParOf" srcId="{A50F835C-3908-41A9-9316-6C05C4BFC09F}" destId="{B25A63C0-DF94-4B70-9DEF-594296170FFE}" srcOrd="0" destOrd="0" presId="urn:microsoft.com/office/officeart/2005/8/layout/hierarchy3"/>
    <dgm:cxn modelId="{FA443FC1-16A6-4A7D-90CE-8674EF940BC4}" type="presParOf" srcId="{B25A63C0-DF94-4B70-9DEF-594296170FFE}" destId="{B3876D0A-A167-454C-8877-504017CE62DB}" srcOrd="0" destOrd="0" presId="urn:microsoft.com/office/officeart/2005/8/layout/hierarchy3"/>
    <dgm:cxn modelId="{6DAC9BE7-E4D7-41C1-A038-3402ADA474DC}" type="presParOf" srcId="{B3876D0A-A167-454C-8877-504017CE62DB}" destId="{22CF0AB7-AD75-4359-BFC3-3941ADC4078A}" srcOrd="0" destOrd="0" presId="urn:microsoft.com/office/officeart/2005/8/layout/hierarchy3"/>
    <dgm:cxn modelId="{701C350C-1B07-47C2-BA80-937B0837C9D1}" type="presParOf" srcId="{B3876D0A-A167-454C-8877-504017CE62DB}" destId="{62F2F852-DC4E-43DB-995F-321A3F007E19}" srcOrd="1" destOrd="0" presId="urn:microsoft.com/office/officeart/2005/8/layout/hierarchy3"/>
    <dgm:cxn modelId="{7C0022D6-3E9A-4581-919B-130818CDC354}" type="presParOf" srcId="{B25A63C0-DF94-4B70-9DEF-594296170FFE}" destId="{A8206CE0-7F59-439E-97F2-14DA34F2BA92}" srcOrd="1" destOrd="0" presId="urn:microsoft.com/office/officeart/2005/8/layout/hierarchy3"/>
    <dgm:cxn modelId="{996818E1-EEAA-46FE-AF57-CA1B4C045345}" type="presParOf" srcId="{A8206CE0-7F59-439E-97F2-14DA34F2BA92}" destId="{551727F9-565B-43A2-8FAE-2650AE55F38F}" srcOrd="0" destOrd="0" presId="urn:microsoft.com/office/officeart/2005/8/layout/hierarchy3"/>
    <dgm:cxn modelId="{B77E264C-6A04-48C7-9C9E-4B189D07A12D}" type="presParOf" srcId="{A8206CE0-7F59-439E-97F2-14DA34F2BA92}" destId="{F523811C-9330-47C3-B4FB-ED4C7D40D821}" srcOrd="1" destOrd="0" presId="urn:microsoft.com/office/officeart/2005/8/layout/hierarchy3"/>
    <dgm:cxn modelId="{560A66BC-E4AD-43BA-8903-72F7A997E634}" type="presParOf" srcId="{A8206CE0-7F59-439E-97F2-14DA34F2BA92}" destId="{89A3F068-A271-47B7-AE76-9C4D49AD5C72}" srcOrd="2" destOrd="0" presId="urn:microsoft.com/office/officeart/2005/8/layout/hierarchy3"/>
    <dgm:cxn modelId="{9C7AF2CB-6DB6-442A-B605-FC7917782947}" type="presParOf" srcId="{A8206CE0-7F59-439E-97F2-14DA34F2BA92}" destId="{EF2B916A-924D-47BA-9AC6-BC37D8838FCA}"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B4614CC-8294-47DF-BD09-913AAC3571DC}" type="doc">
      <dgm:prSet loTypeId="urn:microsoft.com/office/officeart/2005/8/layout/hierarchy3" loCatId="relationship" qsTypeId="urn:microsoft.com/office/officeart/2005/8/quickstyle/3d7" qsCatId="3D" csTypeId="urn:microsoft.com/office/officeart/2005/8/colors/accent1_2" csCatId="accent1" phldr="1"/>
      <dgm:spPr/>
      <dgm:t>
        <a:bodyPr/>
        <a:lstStyle/>
        <a:p>
          <a:endParaRPr lang="ru-RU"/>
        </a:p>
      </dgm:t>
    </dgm:pt>
    <dgm:pt modelId="{8EDBBFAC-275B-442A-A7EC-C20EB6093EF5}">
      <dgm:prSet phldrT="[Текст]" custT="1"/>
      <dgm:spPr/>
      <dgm:t>
        <a:bodyPr/>
        <a:lstStyle/>
        <a:p>
          <a:r>
            <a:rPr lang="en-US" sz="3600" b="1" dirty="0">
              <a:latin typeface="Cambria" pitchFamily="18" charset="0"/>
              <a:cs typeface="Times New Roman" pitchFamily="18" charset="0"/>
            </a:rPr>
            <a:t>V-VI </a:t>
          </a:r>
          <a:r>
            <a:rPr lang="en-US" sz="3600" b="1" dirty="0" err="1">
              <a:latin typeface="Cambria" pitchFamily="18" charset="0"/>
              <a:cs typeface="Times New Roman" pitchFamily="18" charset="0"/>
            </a:rPr>
            <a:t>sinflarda</a:t>
          </a:r>
          <a:r>
            <a:rPr lang="en-US" sz="3600" b="1" dirty="0">
              <a:latin typeface="Cambria" pitchFamily="18" charset="0"/>
              <a:cs typeface="Times New Roman" pitchFamily="18" charset="0"/>
            </a:rPr>
            <a:t> “</a:t>
          </a:r>
          <a:r>
            <a:rPr lang="en-US" sz="3600" b="1" dirty="0" err="1">
              <a:latin typeface="Cambria" pitchFamily="18" charset="0"/>
              <a:cs typeface="Times New Roman" pitchFamily="18" charset="0"/>
            </a:rPr>
            <a:t>Vatan</a:t>
          </a:r>
          <a:r>
            <a:rPr lang="en-US" sz="3600" b="1" dirty="0">
              <a:latin typeface="Cambria" pitchFamily="18" charset="0"/>
              <a:cs typeface="Times New Roman" pitchFamily="18" charset="0"/>
            </a:rPr>
            <a:t> </a:t>
          </a:r>
          <a:r>
            <a:rPr lang="en-US" sz="3600" b="1" dirty="0" err="1">
              <a:latin typeface="Cambria" pitchFamily="18" charset="0"/>
              <a:cs typeface="Times New Roman" pitchFamily="18" charset="0"/>
            </a:rPr>
            <a:t>tuyg‘usi</a:t>
          </a:r>
          <a:r>
            <a:rPr lang="en-US" sz="3600" b="1" dirty="0">
              <a:latin typeface="Cambria" pitchFamily="18" charset="0"/>
              <a:cs typeface="Times New Roman" pitchFamily="18" charset="0"/>
            </a:rPr>
            <a:t>”                                  </a:t>
          </a:r>
          <a:r>
            <a:rPr lang="en-US" sz="3600" b="1" dirty="0" err="1">
              <a:latin typeface="Cambria" pitchFamily="18" charset="0"/>
              <a:cs typeface="Times New Roman" pitchFamily="18" charset="0"/>
            </a:rPr>
            <a:t>fani</a:t>
          </a:r>
          <a:r>
            <a:rPr lang="en-US" sz="3600" b="1" dirty="0">
              <a:latin typeface="Cambria" pitchFamily="18" charset="0"/>
              <a:cs typeface="Times New Roman" pitchFamily="18" charset="0"/>
            </a:rPr>
            <a:t> </a:t>
          </a:r>
          <a:r>
            <a:rPr lang="en-US" sz="3600" b="1" dirty="0" err="1">
              <a:latin typeface="Cambria" pitchFamily="18" charset="0"/>
              <a:cs typeface="Times New Roman" pitchFamily="18" charset="0"/>
            </a:rPr>
            <a:t>tarkibida</a:t>
          </a:r>
          <a:r>
            <a:rPr lang="en-US" sz="3600" b="1" dirty="0">
              <a:latin typeface="Cambria" pitchFamily="18" charset="0"/>
              <a:cs typeface="Times New Roman" pitchFamily="18" charset="0"/>
            </a:rPr>
            <a:t> </a:t>
          </a:r>
          <a:endParaRPr lang="ru-RU" sz="3600" b="1" dirty="0">
            <a:latin typeface="Cambria" pitchFamily="18" charset="0"/>
          </a:endParaRPr>
        </a:p>
      </dgm:t>
    </dgm:pt>
    <dgm:pt modelId="{5B5FA8E7-514A-4D8E-AC30-408644A02A14}" type="parTrans" cxnId="{805F02C2-2502-441A-84C9-0D637F676D1F}">
      <dgm:prSet/>
      <dgm:spPr/>
      <dgm:t>
        <a:bodyPr/>
        <a:lstStyle/>
        <a:p>
          <a:endParaRPr lang="ru-RU"/>
        </a:p>
      </dgm:t>
    </dgm:pt>
    <dgm:pt modelId="{271459BF-0994-4392-A797-0388F0B3B910}" type="sibTrans" cxnId="{805F02C2-2502-441A-84C9-0D637F676D1F}">
      <dgm:prSet/>
      <dgm:spPr/>
      <dgm:t>
        <a:bodyPr/>
        <a:lstStyle/>
        <a:p>
          <a:endParaRPr lang="ru-RU"/>
        </a:p>
      </dgm:t>
    </dgm:pt>
    <dgm:pt modelId="{D6D8DE7D-529A-49CA-8BE7-46BA7EDBA163}">
      <dgm:prSet phldrT="[Текст]" custT="1"/>
      <dgm:spPr/>
      <dgm:t>
        <a:bodyPr/>
        <a:lstStyle/>
        <a:p>
          <a:pPr>
            <a:lnSpc>
              <a:spcPct val="150000"/>
            </a:lnSpc>
          </a:pPr>
          <a:r>
            <a:rPr lang="en-US" sz="3200" b="1" dirty="0">
              <a:latin typeface="Cambria" pitchFamily="18" charset="0"/>
              <a:cs typeface="Times New Roman" pitchFamily="18" charset="0"/>
            </a:rPr>
            <a:t>“</a:t>
          </a:r>
          <a:r>
            <a:rPr lang="en-US" sz="3200" b="1" dirty="0" err="1">
              <a:latin typeface="Cambria" pitchFamily="18" charset="0"/>
              <a:cs typeface="Times New Roman" pitchFamily="18" charset="0"/>
            </a:rPr>
            <a:t>Konstitutsiya</a:t>
          </a:r>
          <a:r>
            <a:rPr lang="en-US" sz="3200" b="1" dirty="0">
              <a:latin typeface="Cambria" pitchFamily="18" charset="0"/>
              <a:cs typeface="Times New Roman" pitchFamily="18" charset="0"/>
            </a:rPr>
            <a:t> </a:t>
          </a:r>
          <a:r>
            <a:rPr lang="en-US" sz="3200" b="1" dirty="0" err="1">
              <a:latin typeface="Cambria" pitchFamily="18" charset="0"/>
              <a:cs typeface="Times New Roman" pitchFamily="18" charset="0"/>
            </a:rPr>
            <a:t>olamiga</a:t>
          </a:r>
          <a:r>
            <a:rPr lang="en-US" sz="3200" b="1" dirty="0">
              <a:latin typeface="Cambria" pitchFamily="18" charset="0"/>
              <a:cs typeface="Times New Roman" pitchFamily="18" charset="0"/>
            </a:rPr>
            <a:t> </a:t>
          </a:r>
          <a:r>
            <a:rPr lang="en-US" sz="3200" b="1" dirty="0" err="1">
              <a:latin typeface="Cambria" pitchFamily="18" charset="0"/>
              <a:cs typeface="Times New Roman" pitchFamily="18" charset="0"/>
            </a:rPr>
            <a:t>sayohat</a:t>
          </a:r>
          <a:r>
            <a:rPr lang="en-US" sz="3200" b="1" dirty="0">
              <a:latin typeface="Cambria" pitchFamily="18" charset="0"/>
              <a:cs typeface="Times New Roman" pitchFamily="18" charset="0"/>
            </a:rPr>
            <a:t>”, “</a:t>
          </a:r>
          <a:r>
            <a:rPr lang="en-US" sz="3200" b="1" dirty="0" err="1">
              <a:latin typeface="Cambria" pitchFamily="18" charset="0"/>
              <a:cs typeface="Times New Roman" pitchFamily="18" charset="0"/>
            </a:rPr>
            <a:t>Iqtisod</a:t>
          </a:r>
          <a:r>
            <a:rPr lang="en-US" sz="3200" b="1" dirty="0">
              <a:latin typeface="Cambria" pitchFamily="18" charset="0"/>
              <a:cs typeface="Times New Roman" pitchFamily="18" charset="0"/>
            </a:rPr>
            <a:t> </a:t>
          </a:r>
          <a:r>
            <a:rPr lang="en-US" sz="3200" b="1" dirty="0" err="1">
              <a:latin typeface="Cambria" pitchFamily="18" charset="0"/>
              <a:cs typeface="Times New Roman" pitchFamily="18" charset="0"/>
            </a:rPr>
            <a:t>va</a:t>
          </a:r>
          <a:r>
            <a:rPr lang="en-US" sz="3200" b="1" dirty="0">
              <a:latin typeface="Cambria" pitchFamily="18" charset="0"/>
              <a:cs typeface="Times New Roman" pitchFamily="18" charset="0"/>
            </a:rPr>
            <a:t> </a:t>
          </a:r>
          <a:r>
            <a:rPr lang="en-US" sz="3200" b="1" dirty="0" err="1">
              <a:latin typeface="Cambria" pitchFamily="18" charset="0"/>
              <a:cs typeface="Times New Roman" pitchFamily="18" charset="0"/>
            </a:rPr>
            <a:t>soliq</a:t>
          </a:r>
          <a:r>
            <a:rPr lang="en-US" sz="3200" b="1" dirty="0">
              <a:latin typeface="Cambria" pitchFamily="18" charset="0"/>
              <a:cs typeface="Times New Roman" pitchFamily="18" charset="0"/>
            </a:rPr>
            <a:t> </a:t>
          </a:r>
          <a:r>
            <a:rPr lang="en-US" sz="3200" b="1" dirty="0" err="1">
              <a:latin typeface="Cambria" pitchFamily="18" charset="0"/>
              <a:cs typeface="Times New Roman" pitchFamily="18" charset="0"/>
            </a:rPr>
            <a:t>saboqlari</a:t>
          </a:r>
          <a:r>
            <a:rPr lang="en-US" sz="3200" b="1" dirty="0">
              <a:latin typeface="Cambria" pitchFamily="18" charset="0"/>
              <a:cs typeface="Times New Roman" pitchFamily="18" charset="0"/>
            </a:rPr>
            <a:t>” </a:t>
          </a:r>
          <a:r>
            <a:rPr lang="en-US" sz="3200" b="1" dirty="0" err="1">
              <a:latin typeface="Cambria" pitchFamily="18" charset="0"/>
              <a:cs typeface="Times New Roman" pitchFamily="18" charset="0"/>
            </a:rPr>
            <a:t>kursi</a:t>
          </a:r>
          <a:r>
            <a:rPr lang="en-US" sz="3200" b="1" dirty="0">
              <a:latin typeface="Cambria" pitchFamily="18" charset="0"/>
              <a:cs typeface="Times New Roman" pitchFamily="18" charset="0"/>
            </a:rPr>
            <a:t> </a:t>
          </a:r>
          <a:r>
            <a:rPr lang="en-US" sz="3200" b="1" dirty="0" err="1">
              <a:latin typeface="Cambria" pitchFamily="18" charset="0"/>
              <a:cs typeface="Times New Roman" pitchFamily="18" charset="0"/>
            </a:rPr>
            <a:t>hisobida</a:t>
          </a:r>
          <a:r>
            <a:rPr lang="en-US" sz="3200" b="1" dirty="0">
              <a:latin typeface="Cambria" pitchFamily="18" charset="0"/>
              <a:cs typeface="Times New Roman" pitchFamily="18" charset="0"/>
            </a:rPr>
            <a:t> </a:t>
          </a:r>
          <a:br>
            <a:rPr lang="en-US" sz="3200" b="1" dirty="0">
              <a:latin typeface="Cambria" pitchFamily="18" charset="0"/>
              <a:cs typeface="Times New Roman" pitchFamily="18" charset="0"/>
            </a:rPr>
          </a:br>
          <a:r>
            <a:rPr lang="en-US" sz="3200" b="1" dirty="0">
              <a:latin typeface="Cambria" pitchFamily="18" charset="0"/>
              <a:cs typeface="Times New Roman" pitchFamily="18" charset="0"/>
            </a:rPr>
            <a:t>17 </a:t>
          </a:r>
          <a:r>
            <a:rPr lang="en-US" sz="3200" b="1" dirty="0" err="1">
              <a:latin typeface="Cambria" pitchFamily="18" charset="0"/>
              <a:cs typeface="Times New Roman" pitchFamily="18" charset="0"/>
            </a:rPr>
            <a:t>soatdan</a:t>
          </a:r>
          <a:r>
            <a:rPr lang="en-US" sz="3200" b="1" dirty="0">
              <a:latin typeface="Cambria" pitchFamily="18" charset="0"/>
              <a:cs typeface="Times New Roman" pitchFamily="18" charset="0"/>
            </a:rPr>
            <a:t>  </a:t>
          </a:r>
          <a:r>
            <a:rPr lang="en-US" sz="3200" b="1" dirty="0" err="1">
              <a:latin typeface="Cambria" pitchFamily="18" charset="0"/>
              <a:cs typeface="Times New Roman" pitchFamily="18" charset="0"/>
            </a:rPr>
            <a:t>o‘qitiladi</a:t>
          </a:r>
          <a:endParaRPr lang="ru-RU" sz="3200" b="1" dirty="0">
            <a:latin typeface="Cambria" pitchFamily="18" charset="0"/>
          </a:endParaRPr>
        </a:p>
      </dgm:t>
    </dgm:pt>
    <dgm:pt modelId="{A562158F-D615-45F0-9615-2A89D2C7A96F}" type="parTrans" cxnId="{3BD2AD1A-360A-4959-968E-86EEFBAA0BEF}">
      <dgm:prSet/>
      <dgm:spPr/>
      <dgm:t>
        <a:bodyPr/>
        <a:lstStyle/>
        <a:p>
          <a:endParaRPr lang="ru-RU"/>
        </a:p>
      </dgm:t>
    </dgm:pt>
    <dgm:pt modelId="{0A1FD2F9-3150-4ADF-BB3D-5E5D30ECA7A5}" type="sibTrans" cxnId="{3BD2AD1A-360A-4959-968E-86EEFBAA0BEF}">
      <dgm:prSet/>
      <dgm:spPr/>
      <dgm:t>
        <a:bodyPr/>
        <a:lstStyle/>
        <a:p>
          <a:endParaRPr lang="ru-RU"/>
        </a:p>
      </dgm:t>
    </dgm:pt>
    <dgm:pt modelId="{A50F835C-3908-41A9-9316-6C05C4BFC09F}" type="pres">
      <dgm:prSet presAssocID="{8B4614CC-8294-47DF-BD09-913AAC3571DC}" presName="diagram" presStyleCnt="0">
        <dgm:presLayoutVars>
          <dgm:chPref val="1"/>
          <dgm:dir/>
          <dgm:animOne val="branch"/>
          <dgm:animLvl val="lvl"/>
          <dgm:resizeHandles/>
        </dgm:presLayoutVars>
      </dgm:prSet>
      <dgm:spPr/>
      <dgm:t>
        <a:bodyPr/>
        <a:lstStyle/>
        <a:p>
          <a:endParaRPr lang="ru-RU"/>
        </a:p>
      </dgm:t>
    </dgm:pt>
    <dgm:pt modelId="{925DF3AC-7161-4AEC-846A-044AADC69928}" type="pres">
      <dgm:prSet presAssocID="{8EDBBFAC-275B-442A-A7EC-C20EB6093EF5}" presName="root" presStyleCnt="0"/>
      <dgm:spPr/>
    </dgm:pt>
    <dgm:pt modelId="{477397BE-256E-4A4A-8428-23C956E04A70}" type="pres">
      <dgm:prSet presAssocID="{8EDBBFAC-275B-442A-A7EC-C20EB6093EF5}" presName="rootComposite" presStyleCnt="0"/>
      <dgm:spPr/>
    </dgm:pt>
    <dgm:pt modelId="{CC28856F-ED94-41C5-8DE0-E890E007604C}" type="pres">
      <dgm:prSet presAssocID="{8EDBBFAC-275B-442A-A7EC-C20EB6093EF5}" presName="rootText" presStyleLbl="node1" presStyleIdx="0" presStyleCnt="1" custScaleX="186665" custScaleY="75799"/>
      <dgm:spPr/>
      <dgm:t>
        <a:bodyPr/>
        <a:lstStyle/>
        <a:p>
          <a:endParaRPr lang="ru-RU"/>
        </a:p>
      </dgm:t>
    </dgm:pt>
    <dgm:pt modelId="{8F1CE47F-1883-44A2-91FB-02F7FE20BECD}" type="pres">
      <dgm:prSet presAssocID="{8EDBBFAC-275B-442A-A7EC-C20EB6093EF5}" presName="rootConnector" presStyleLbl="node1" presStyleIdx="0" presStyleCnt="1"/>
      <dgm:spPr/>
      <dgm:t>
        <a:bodyPr/>
        <a:lstStyle/>
        <a:p>
          <a:endParaRPr lang="ru-RU"/>
        </a:p>
      </dgm:t>
    </dgm:pt>
    <dgm:pt modelId="{225D83D7-875F-4AC6-BDE3-E8341EEF05A7}" type="pres">
      <dgm:prSet presAssocID="{8EDBBFAC-275B-442A-A7EC-C20EB6093EF5}" presName="childShape" presStyleCnt="0"/>
      <dgm:spPr/>
    </dgm:pt>
    <dgm:pt modelId="{52994109-9010-4E61-ACC3-BCB29561BFC9}" type="pres">
      <dgm:prSet presAssocID="{A562158F-D615-45F0-9615-2A89D2C7A96F}" presName="Name13" presStyleLbl="parChTrans1D2" presStyleIdx="0" presStyleCnt="1"/>
      <dgm:spPr/>
      <dgm:t>
        <a:bodyPr/>
        <a:lstStyle/>
        <a:p>
          <a:endParaRPr lang="ru-RU"/>
        </a:p>
      </dgm:t>
    </dgm:pt>
    <dgm:pt modelId="{F9BE570F-80DA-4975-80BA-0B85C4D149CE}" type="pres">
      <dgm:prSet presAssocID="{D6D8DE7D-529A-49CA-8BE7-46BA7EDBA163}" presName="childText" presStyleLbl="bgAcc1" presStyleIdx="0" presStyleCnt="1" custScaleX="184696" custScaleY="117343">
        <dgm:presLayoutVars>
          <dgm:bulletEnabled val="1"/>
        </dgm:presLayoutVars>
      </dgm:prSet>
      <dgm:spPr/>
      <dgm:t>
        <a:bodyPr/>
        <a:lstStyle/>
        <a:p>
          <a:endParaRPr lang="ru-RU"/>
        </a:p>
      </dgm:t>
    </dgm:pt>
  </dgm:ptLst>
  <dgm:cxnLst>
    <dgm:cxn modelId="{5D691312-26DE-4047-8A0B-497BD3650E03}" type="presOf" srcId="{A562158F-D615-45F0-9615-2A89D2C7A96F}" destId="{52994109-9010-4E61-ACC3-BCB29561BFC9}" srcOrd="0" destOrd="0" presId="urn:microsoft.com/office/officeart/2005/8/layout/hierarchy3"/>
    <dgm:cxn modelId="{CE864BDA-FE96-42F3-9006-83FDED04ADA0}" type="presOf" srcId="{D6D8DE7D-529A-49CA-8BE7-46BA7EDBA163}" destId="{F9BE570F-80DA-4975-80BA-0B85C4D149CE}" srcOrd="0" destOrd="0" presId="urn:microsoft.com/office/officeart/2005/8/layout/hierarchy3"/>
    <dgm:cxn modelId="{805F02C2-2502-441A-84C9-0D637F676D1F}" srcId="{8B4614CC-8294-47DF-BD09-913AAC3571DC}" destId="{8EDBBFAC-275B-442A-A7EC-C20EB6093EF5}" srcOrd="0" destOrd="0" parTransId="{5B5FA8E7-514A-4D8E-AC30-408644A02A14}" sibTransId="{271459BF-0994-4392-A797-0388F0B3B910}"/>
    <dgm:cxn modelId="{6C9436CA-DE53-4261-85C3-02355B6D1CE9}" type="presOf" srcId="{8EDBBFAC-275B-442A-A7EC-C20EB6093EF5}" destId="{8F1CE47F-1883-44A2-91FB-02F7FE20BECD}" srcOrd="1" destOrd="0" presId="urn:microsoft.com/office/officeart/2005/8/layout/hierarchy3"/>
    <dgm:cxn modelId="{3BD2AD1A-360A-4959-968E-86EEFBAA0BEF}" srcId="{8EDBBFAC-275B-442A-A7EC-C20EB6093EF5}" destId="{D6D8DE7D-529A-49CA-8BE7-46BA7EDBA163}" srcOrd="0" destOrd="0" parTransId="{A562158F-D615-45F0-9615-2A89D2C7A96F}" sibTransId="{0A1FD2F9-3150-4ADF-BB3D-5E5D30ECA7A5}"/>
    <dgm:cxn modelId="{3E46B197-63A3-4B79-ACDF-289E6DFA24FF}" type="presOf" srcId="{8EDBBFAC-275B-442A-A7EC-C20EB6093EF5}" destId="{CC28856F-ED94-41C5-8DE0-E890E007604C}" srcOrd="0" destOrd="0" presId="urn:microsoft.com/office/officeart/2005/8/layout/hierarchy3"/>
    <dgm:cxn modelId="{7DFFD3EC-7AD0-4D85-B7D8-51C0D6CA6897}" type="presOf" srcId="{8B4614CC-8294-47DF-BD09-913AAC3571DC}" destId="{A50F835C-3908-41A9-9316-6C05C4BFC09F}" srcOrd="0" destOrd="0" presId="urn:microsoft.com/office/officeart/2005/8/layout/hierarchy3"/>
    <dgm:cxn modelId="{2071E7BC-0D85-4051-A332-2883C1A83371}" type="presParOf" srcId="{A50F835C-3908-41A9-9316-6C05C4BFC09F}" destId="{925DF3AC-7161-4AEC-846A-044AADC69928}" srcOrd="0" destOrd="0" presId="urn:microsoft.com/office/officeart/2005/8/layout/hierarchy3"/>
    <dgm:cxn modelId="{7CD2F01D-E0D9-4A6B-AA1F-052A264D83E5}" type="presParOf" srcId="{925DF3AC-7161-4AEC-846A-044AADC69928}" destId="{477397BE-256E-4A4A-8428-23C956E04A70}" srcOrd="0" destOrd="0" presId="urn:microsoft.com/office/officeart/2005/8/layout/hierarchy3"/>
    <dgm:cxn modelId="{AF1FBB74-3172-46FF-A892-5BB64EE5EC5A}" type="presParOf" srcId="{477397BE-256E-4A4A-8428-23C956E04A70}" destId="{CC28856F-ED94-41C5-8DE0-E890E007604C}" srcOrd="0" destOrd="0" presId="urn:microsoft.com/office/officeart/2005/8/layout/hierarchy3"/>
    <dgm:cxn modelId="{4F7FF3C2-E0B0-4D2B-A2F2-27E8CB440DF2}" type="presParOf" srcId="{477397BE-256E-4A4A-8428-23C956E04A70}" destId="{8F1CE47F-1883-44A2-91FB-02F7FE20BECD}" srcOrd="1" destOrd="0" presId="urn:microsoft.com/office/officeart/2005/8/layout/hierarchy3"/>
    <dgm:cxn modelId="{A34189BF-683B-4DAF-84F7-82FFA6256DE0}" type="presParOf" srcId="{925DF3AC-7161-4AEC-846A-044AADC69928}" destId="{225D83D7-875F-4AC6-BDE3-E8341EEF05A7}" srcOrd="1" destOrd="0" presId="urn:microsoft.com/office/officeart/2005/8/layout/hierarchy3"/>
    <dgm:cxn modelId="{516DCB4B-942A-4CEE-B8BB-85C8113369BD}" type="presParOf" srcId="{225D83D7-875F-4AC6-BDE3-E8341EEF05A7}" destId="{52994109-9010-4E61-ACC3-BCB29561BFC9}" srcOrd="0" destOrd="0" presId="urn:microsoft.com/office/officeart/2005/8/layout/hierarchy3"/>
    <dgm:cxn modelId="{1B0D11BA-4B4D-4FE3-8942-FE3DC513A19A}" type="presParOf" srcId="{225D83D7-875F-4AC6-BDE3-E8341EEF05A7}" destId="{F9BE570F-80DA-4975-80BA-0B85C4D149CE}"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10.xml><?xml version="1.0" encoding="utf-8"?>
<dgm:dataModel xmlns:dgm="http://schemas.openxmlformats.org/drawingml/2006/diagram" xmlns:a="http://schemas.openxmlformats.org/drawingml/2006/main">
  <dgm:ptLst>
    <dgm:pt modelId="{340FB56F-FBA3-4495-A2CB-9BAD96CF2C0F}" type="doc">
      <dgm:prSet loTypeId="urn:microsoft.com/office/officeart/2005/8/layout/chevron2" loCatId="process" qsTypeId="urn:microsoft.com/office/officeart/2005/8/quickstyle/simple1" qsCatId="simple" csTypeId="urn:microsoft.com/office/officeart/2005/8/colors/accent1_1" csCatId="accent1" phldr="1"/>
      <dgm:spPr/>
      <dgm:t>
        <a:bodyPr/>
        <a:lstStyle/>
        <a:p>
          <a:endParaRPr lang="ru-RU"/>
        </a:p>
      </dgm:t>
    </dgm:pt>
    <dgm:pt modelId="{60107DFB-F667-42AE-AB94-FE02B7F4E3DB}">
      <dgm:prSet phldrT="[Текст]" custT="1"/>
      <dgm:spPr/>
      <dgm:t>
        <a:bodyPr/>
        <a:lstStyle/>
        <a:p>
          <a:r>
            <a:rPr lang="en-US" sz="2000" b="1" dirty="0">
              <a:solidFill>
                <a:schemeClr val="accent5">
                  <a:lumMod val="50000"/>
                </a:schemeClr>
              </a:solidFill>
              <a:latin typeface="Cambria" pitchFamily="18" charset="0"/>
              <a:cs typeface="Times New Roman" panose="02020603050405020304" pitchFamily="18" charset="0"/>
            </a:rPr>
            <a:t>“</a:t>
          </a:r>
          <a:r>
            <a:rPr lang="en-US" sz="2000" b="1" dirty="0" err="1">
              <a:solidFill>
                <a:schemeClr val="accent5">
                  <a:lumMod val="50000"/>
                </a:schemeClr>
              </a:solidFill>
              <a:latin typeface="Cambria" pitchFamily="18" charset="0"/>
              <a:cs typeface="Times New Roman" panose="02020603050405020304" pitchFamily="18" charset="0"/>
            </a:rPr>
            <a:t>Oila</a:t>
          </a:r>
          <a:r>
            <a:rPr lang="en-US" sz="2000" b="1" dirty="0">
              <a:solidFill>
                <a:schemeClr val="accent5">
                  <a:lumMod val="50000"/>
                </a:schemeClr>
              </a:solidFill>
              <a:latin typeface="Cambria" pitchFamily="18" charset="0"/>
              <a:cs typeface="Times New Roman" panose="02020603050405020304" pitchFamily="18" charset="0"/>
            </a:rPr>
            <a:t> </a:t>
          </a:r>
          <a:r>
            <a:rPr lang="en-US" sz="2000" b="1" dirty="0" err="1">
              <a:solidFill>
                <a:schemeClr val="accent5">
                  <a:lumMod val="50000"/>
                </a:schemeClr>
              </a:solidFill>
              <a:latin typeface="Cambria" pitchFamily="18" charset="0"/>
              <a:cs typeface="Times New Roman" panose="02020603050405020304" pitchFamily="18" charset="0"/>
            </a:rPr>
            <a:t>asoslari</a:t>
          </a:r>
          <a:r>
            <a:rPr lang="en-US" sz="2000" b="1" dirty="0">
              <a:solidFill>
                <a:schemeClr val="accent5">
                  <a:lumMod val="50000"/>
                </a:schemeClr>
              </a:solidFill>
              <a:latin typeface="Cambria" pitchFamily="18" charset="0"/>
              <a:cs typeface="Times New Roman" panose="02020603050405020304" pitchFamily="18" charset="0"/>
            </a:rPr>
            <a:t>” </a:t>
          </a:r>
          <a:r>
            <a:rPr lang="en-US" sz="2000" b="1" dirty="0" err="1">
              <a:solidFill>
                <a:schemeClr val="accent5">
                  <a:lumMod val="50000"/>
                </a:schemeClr>
              </a:solidFill>
              <a:latin typeface="Cambria" pitchFamily="18" charset="0"/>
              <a:cs typeface="Times New Roman" panose="02020603050405020304" pitchFamily="18" charset="0"/>
            </a:rPr>
            <a:t>kursi</a:t>
          </a:r>
          <a:r>
            <a:rPr lang="en-US" sz="2000" b="1" dirty="0">
              <a:solidFill>
                <a:schemeClr val="accent5">
                  <a:lumMod val="50000"/>
                </a:schemeClr>
              </a:solidFill>
              <a:latin typeface="Cambria" pitchFamily="18" charset="0"/>
              <a:cs typeface="Times New Roman" panose="02020603050405020304" pitchFamily="18" charset="0"/>
            </a:rPr>
            <a:t> </a:t>
          </a:r>
          <a:endParaRPr lang="ru-RU" sz="2000" dirty="0">
            <a:solidFill>
              <a:schemeClr val="accent5">
                <a:lumMod val="50000"/>
              </a:schemeClr>
            </a:solidFill>
            <a:latin typeface="Cambria" pitchFamily="18" charset="0"/>
            <a:cs typeface="Times New Roman" pitchFamily="18" charset="0"/>
          </a:endParaRPr>
        </a:p>
      </dgm:t>
    </dgm:pt>
    <dgm:pt modelId="{A946D43A-2C50-46FB-A290-40B890DBDD30}" type="parTrans" cxnId="{EC9FC5C2-ABA3-4EF7-AC37-824B9F25150D}">
      <dgm:prSet/>
      <dgm:spPr/>
      <dgm:t>
        <a:bodyPr/>
        <a:lstStyle/>
        <a:p>
          <a:endParaRPr lang="ru-RU"/>
        </a:p>
      </dgm:t>
    </dgm:pt>
    <dgm:pt modelId="{A0DD30B2-553C-4D3F-94C6-3E51F880F24D}" type="sibTrans" cxnId="{EC9FC5C2-ABA3-4EF7-AC37-824B9F25150D}">
      <dgm:prSet/>
      <dgm:spPr/>
      <dgm:t>
        <a:bodyPr/>
        <a:lstStyle/>
        <a:p>
          <a:endParaRPr lang="ru-RU"/>
        </a:p>
      </dgm:t>
    </dgm:pt>
    <dgm:pt modelId="{9343A121-D6C1-4C8B-B94C-A001C9B82C53}">
      <dgm:prSet phldrT="[Текст]" custT="1">
        <dgm:style>
          <a:lnRef idx="2">
            <a:schemeClr val="accent1"/>
          </a:lnRef>
          <a:fillRef idx="1">
            <a:schemeClr val="lt1"/>
          </a:fillRef>
          <a:effectRef idx="0">
            <a:schemeClr val="accent1"/>
          </a:effectRef>
          <a:fontRef idx="minor">
            <a:schemeClr val="dk1"/>
          </a:fontRef>
        </dgm:style>
      </dgm:prSet>
      <dgm:spPr>
        <a:solidFill>
          <a:schemeClr val="bg1"/>
        </a:solidFill>
      </dgm:spPr>
      <dgm:t>
        <a:bodyPr/>
        <a:lstStyle/>
        <a:p>
          <a:pPr>
            <a:lnSpc>
              <a:spcPct val="150000"/>
            </a:lnSpc>
          </a:pPr>
          <a:r>
            <a:rPr lang="en-US" sz="2000" b="1" dirty="0">
              <a:solidFill>
                <a:schemeClr val="accent5">
                  <a:lumMod val="50000"/>
                </a:schemeClr>
              </a:solidFill>
              <a:latin typeface="Cambria" pitchFamily="18" charset="0"/>
              <a:cs typeface="Times New Roman" panose="02020603050405020304" pitchFamily="18" charset="0"/>
            </a:rPr>
            <a:t>V-VI </a:t>
          </a:r>
          <a:r>
            <a:rPr lang="en-US" sz="2000" b="1" dirty="0" err="1">
              <a:solidFill>
                <a:schemeClr val="accent5">
                  <a:lumMod val="50000"/>
                </a:schemeClr>
              </a:solidFill>
              <a:latin typeface="Cambria" pitchFamily="18" charset="0"/>
              <a:cs typeface="Times New Roman" panose="02020603050405020304" pitchFamily="18" charset="0"/>
            </a:rPr>
            <a:t>sinfda</a:t>
          </a:r>
          <a:r>
            <a:rPr lang="en-US" sz="2000" b="1" dirty="0">
              <a:solidFill>
                <a:schemeClr val="accent5">
                  <a:lumMod val="50000"/>
                </a:schemeClr>
              </a:solidFill>
              <a:latin typeface="Cambria" pitchFamily="18" charset="0"/>
              <a:cs typeface="Times New Roman" panose="02020603050405020304" pitchFamily="18" charset="0"/>
            </a:rPr>
            <a:t> “</a:t>
          </a:r>
          <a:r>
            <a:rPr lang="en-US" sz="2000" b="1" dirty="0" err="1">
              <a:solidFill>
                <a:schemeClr val="accent5">
                  <a:lumMod val="50000"/>
                </a:schemeClr>
              </a:solidFill>
              <a:latin typeface="Cambria" pitchFamily="18" charset="0"/>
              <a:cs typeface="Times New Roman" panose="02020603050405020304" pitchFamily="18" charset="0"/>
            </a:rPr>
            <a:t>Vatan</a:t>
          </a:r>
          <a:r>
            <a:rPr lang="en-US" sz="2000" b="1" dirty="0">
              <a:solidFill>
                <a:schemeClr val="accent5">
                  <a:lumMod val="50000"/>
                </a:schemeClr>
              </a:solidFill>
              <a:latin typeface="Cambria" pitchFamily="18" charset="0"/>
              <a:cs typeface="Times New Roman" panose="02020603050405020304" pitchFamily="18" charset="0"/>
            </a:rPr>
            <a:t> </a:t>
          </a:r>
          <a:r>
            <a:rPr lang="en-US" sz="2000" b="1" dirty="0" err="1">
              <a:solidFill>
                <a:srgbClr val="002060"/>
              </a:solidFill>
              <a:latin typeface="Cambria" pitchFamily="18" charset="0"/>
              <a:cs typeface="Times New Roman" panose="02020603050405020304" pitchFamily="18" charset="0"/>
            </a:rPr>
            <a:t>tuyg‘usi</a:t>
          </a:r>
          <a:r>
            <a:rPr lang="en-US" sz="2000" b="1" dirty="0">
              <a:solidFill>
                <a:schemeClr val="accent5">
                  <a:lumMod val="50000"/>
                </a:schemeClr>
              </a:solidFill>
              <a:latin typeface="Cambria" pitchFamily="18" charset="0"/>
              <a:cs typeface="Times New Roman" panose="02020603050405020304" pitchFamily="18" charset="0"/>
            </a:rPr>
            <a:t>” </a:t>
          </a:r>
          <a:r>
            <a:rPr lang="en-US" sz="2000" b="1" dirty="0" err="1">
              <a:solidFill>
                <a:schemeClr val="accent5">
                  <a:lumMod val="50000"/>
                </a:schemeClr>
              </a:solidFill>
              <a:latin typeface="Cambria" pitchFamily="18" charset="0"/>
              <a:cs typeface="Times New Roman" panose="02020603050405020304" pitchFamily="18" charset="0"/>
            </a:rPr>
            <a:t>fani</a:t>
          </a:r>
          <a:r>
            <a:rPr lang="en-US" sz="2000" b="1" dirty="0">
              <a:solidFill>
                <a:schemeClr val="accent5">
                  <a:lumMod val="50000"/>
                </a:schemeClr>
              </a:solidFill>
              <a:latin typeface="Cambria" pitchFamily="18" charset="0"/>
              <a:cs typeface="Times New Roman" panose="02020603050405020304" pitchFamily="18" charset="0"/>
            </a:rPr>
            <a:t> </a:t>
          </a:r>
          <a:r>
            <a:rPr lang="en-US" sz="2000" b="1" dirty="0" err="1">
              <a:solidFill>
                <a:schemeClr val="accent5">
                  <a:lumMod val="50000"/>
                </a:schemeClr>
              </a:solidFill>
              <a:latin typeface="Cambria" pitchFamily="18" charset="0"/>
              <a:cs typeface="Times New Roman" panose="02020603050405020304" pitchFamily="18" charset="0"/>
            </a:rPr>
            <a:t>tarkibida</a:t>
          </a:r>
          <a:r>
            <a:rPr lang="en-US" sz="2000" b="1" dirty="0">
              <a:solidFill>
                <a:schemeClr val="accent5">
                  <a:lumMod val="50000"/>
                </a:schemeClr>
              </a:solidFill>
              <a:latin typeface="Cambria" pitchFamily="18" charset="0"/>
              <a:cs typeface="Times New Roman" panose="02020603050405020304" pitchFamily="18" charset="0"/>
            </a:rPr>
            <a:t> </a:t>
          </a:r>
          <a:endParaRPr lang="ru-RU" sz="2000" b="1" dirty="0">
            <a:solidFill>
              <a:schemeClr val="accent5">
                <a:lumMod val="50000"/>
              </a:schemeClr>
            </a:solidFill>
            <a:latin typeface="Cambria" pitchFamily="18" charset="0"/>
            <a:cs typeface="Times New Roman" pitchFamily="18" charset="0"/>
          </a:endParaRPr>
        </a:p>
      </dgm:t>
    </dgm:pt>
    <dgm:pt modelId="{EB529CFD-D0CC-41FC-8BDC-31982F57B8ED}" type="parTrans" cxnId="{11113E11-3849-4EC7-8495-78450CBDFD35}">
      <dgm:prSet/>
      <dgm:spPr/>
      <dgm:t>
        <a:bodyPr/>
        <a:lstStyle/>
        <a:p>
          <a:endParaRPr lang="ru-RU"/>
        </a:p>
      </dgm:t>
    </dgm:pt>
    <dgm:pt modelId="{8BDC3610-DDC0-4948-BFF8-924A8E9CAFD9}" type="sibTrans" cxnId="{11113E11-3849-4EC7-8495-78450CBDFD35}">
      <dgm:prSet/>
      <dgm:spPr/>
      <dgm:t>
        <a:bodyPr/>
        <a:lstStyle/>
        <a:p>
          <a:endParaRPr lang="ru-RU"/>
        </a:p>
      </dgm:t>
    </dgm:pt>
    <dgm:pt modelId="{BE10A93D-1049-434C-84CC-32E9262732E6}">
      <dgm:prSet phldrT="[Текст]" custT="1"/>
      <dgm:spPr/>
      <dgm:t>
        <a:bodyPr/>
        <a:lstStyle/>
        <a:p>
          <a:r>
            <a:rPr lang="en-US" sz="2000" b="1" dirty="0">
              <a:solidFill>
                <a:schemeClr val="accent5">
                  <a:lumMod val="50000"/>
                </a:schemeClr>
              </a:solidFill>
              <a:latin typeface="Cambria" panose="02040503050406030204" pitchFamily="18" charset="0"/>
              <a:cs typeface="Times New Roman" panose="02020603050405020304" pitchFamily="18" charset="0"/>
            </a:rPr>
            <a:t>“</a:t>
          </a:r>
          <a:r>
            <a:rPr lang="en-US" sz="2000" b="1" dirty="0" err="1">
              <a:solidFill>
                <a:schemeClr val="accent5">
                  <a:lumMod val="50000"/>
                </a:schemeClr>
              </a:solidFill>
              <a:latin typeface="Cambria" panose="02040503050406030204" pitchFamily="18" charset="0"/>
              <a:cs typeface="Times New Roman" panose="02020603050405020304" pitchFamily="18" charset="0"/>
            </a:rPr>
            <a:t>Oila</a:t>
          </a:r>
          <a:r>
            <a:rPr lang="en-US" sz="2000" b="1" dirty="0">
              <a:solidFill>
                <a:schemeClr val="accent5">
                  <a:lumMod val="50000"/>
                </a:schemeClr>
              </a:solidFill>
              <a:latin typeface="Cambria" panose="02040503050406030204" pitchFamily="18" charset="0"/>
              <a:cs typeface="Times New Roman" panose="02020603050405020304" pitchFamily="18" charset="0"/>
            </a:rPr>
            <a:t> </a:t>
          </a:r>
          <a:r>
            <a:rPr lang="en-US" sz="2000" b="1" dirty="0" err="1">
              <a:solidFill>
                <a:schemeClr val="accent5">
                  <a:lumMod val="50000"/>
                </a:schemeClr>
              </a:solidFill>
              <a:latin typeface="Cambria" panose="02040503050406030204" pitchFamily="18" charset="0"/>
              <a:cs typeface="Times New Roman" panose="02020603050405020304" pitchFamily="18" charset="0"/>
            </a:rPr>
            <a:t>etikasi</a:t>
          </a:r>
          <a:r>
            <a:rPr lang="en-US" sz="2000" b="1" dirty="0">
              <a:solidFill>
                <a:schemeClr val="accent5">
                  <a:lumMod val="50000"/>
                </a:schemeClr>
              </a:solidFill>
              <a:latin typeface="Cambria" panose="02040503050406030204" pitchFamily="18" charset="0"/>
              <a:cs typeface="Times New Roman" panose="02020603050405020304" pitchFamily="18" charset="0"/>
            </a:rPr>
            <a:t> </a:t>
          </a:r>
          <a:r>
            <a:rPr lang="en-US" sz="2000" b="1" dirty="0" err="1">
              <a:solidFill>
                <a:schemeClr val="accent5">
                  <a:lumMod val="50000"/>
                </a:schemeClr>
              </a:solidFill>
              <a:latin typeface="Cambria" panose="02040503050406030204" pitchFamily="18" charset="0"/>
              <a:cs typeface="Times New Roman" panose="02020603050405020304" pitchFamily="18" charset="0"/>
            </a:rPr>
            <a:t>va</a:t>
          </a:r>
          <a:r>
            <a:rPr lang="en-US" sz="2000" b="1" dirty="0">
              <a:solidFill>
                <a:schemeClr val="accent5">
                  <a:lumMod val="50000"/>
                </a:schemeClr>
              </a:solidFill>
              <a:latin typeface="Cambria" panose="02040503050406030204" pitchFamily="18" charset="0"/>
              <a:cs typeface="Times New Roman" panose="02020603050405020304" pitchFamily="18" charset="0"/>
            </a:rPr>
            <a:t> </a:t>
          </a:r>
          <a:r>
            <a:rPr lang="en-US" sz="2000" b="1" dirty="0" err="1">
              <a:solidFill>
                <a:schemeClr val="accent5">
                  <a:lumMod val="50000"/>
                </a:schemeClr>
              </a:solidFill>
              <a:latin typeface="Cambria" panose="02040503050406030204" pitchFamily="18" charset="0"/>
              <a:cs typeface="Times New Roman" panose="02020603050405020304" pitchFamily="18" charset="0"/>
            </a:rPr>
            <a:t>psixologiyasi</a:t>
          </a:r>
          <a:r>
            <a:rPr lang="en-US" sz="2000" b="1" dirty="0">
              <a:solidFill>
                <a:schemeClr val="accent5">
                  <a:lumMod val="50000"/>
                </a:schemeClr>
              </a:solidFill>
              <a:latin typeface="Cambria" panose="02040503050406030204" pitchFamily="18" charset="0"/>
              <a:cs typeface="Times New Roman" panose="02020603050405020304" pitchFamily="18" charset="0"/>
            </a:rPr>
            <a:t>” </a:t>
          </a:r>
          <a:r>
            <a:rPr lang="en-US" sz="2000" b="1" dirty="0" err="1">
              <a:solidFill>
                <a:schemeClr val="accent5">
                  <a:lumMod val="50000"/>
                </a:schemeClr>
              </a:solidFill>
              <a:latin typeface="Cambria" panose="02040503050406030204" pitchFamily="18" charset="0"/>
              <a:cs typeface="Times New Roman" panose="02020603050405020304" pitchFamily="18" charset="0"/>
            </a:rPr>
            <a:t>kursi</a:t>
          </a:r>
          <a:r>
            <a:rPr lang="en-US" sz="2000" b="1" dirty="0">
              <a:solidFill>
                <a:schemeClr val="accent5">
                  <a:lumMod val="50000"/>
                </a:schemeClr>
              </a:solidFill>
              <a:latin typeface="Cambria" panose="02040503050406030204" pitchFamily="18" charset="0"/>
              <a:cs typeface="Times New Roman" panose="02020603050405020304" pitchFamily="18" charset="0"/>
            </a:rPr>
            <a:t> </a:t>
          </a:r>
          <a:endParaRPr lang="ru-RU" sz="2000" dirty="0">
            <a:solidFill>
              <a:schemeClr val="accent5">
                <a:lumMod val="50000"/>
              </a:schemeClr>
            </a:solidFill>
            <a:latin typeface="Cambria" panose="02040503050406030204" pitchFamily="18" charset="0"/>
            <a:cs typeface="Times New Roman" pitchFamily="18" charset="0"/>
          </a:endParaRPr>
        </a:p>
      </dgm:t>
    </dgm:pt>
    <dgm:pt modelId="{400019FA-988E-4C2F-BCCA-ED9444ECB76F}" type="parTrans" cxnId="{FDF85AA5-3C73-463F-9B02-69C172FFFB7B}">
      <dgm:prSet/>
      <dgm:spPr/>
      <dgm:t>
        <a:bodyPr/>
        <a:lstStyle/>
        <a:p>
          <a:endParaRPr lang="ru-RU"/>
        </a:p>
      </dgm:t>
    </dgm:pt>
    <dgm:pt modelId="{8FE043F2-3B86-4C9C-A050-5B865EF3C3EB}" type="sibTrans" cxnId="{FDF85AA5-3C73-463F-9B02-69C172FFFB7B}">
      <dgm:prSet/>
      <dgm:spPr/>
      <dgm:t>
        <a:bodyPr/>
        <a:lstStyle/>
        <a:p>
          <a:endParaRPr lang="ru-RU"/>
        </a:p>
      </dgm:t>
    </dgm:pt>
    <dgm:pt modelId="{0B572123-E12A-498C-88E6-49687B760A6F}">
      <dgm:prSet phldrT="[Текст]" custT="1">
        <dgm:style>
          <a:lnRef idx="2">
            <a:schemeClr val="accent1"/>
          </a:lnRef>
          <a:fillRef idx="1">
            <a:schemeClr val="lt1"/>
          </a:fillRef>
          <a:effectRef idx="0">
            <a:schemeClr val="accent1"/>
          </a:effectRef>
          <a:fontRef idx="minor">
            <a:schemeClr val="dk1"/>
          </a:fontRef>
        </dgm:style>
      </dgm:prSet>
      <dgm:spPr>
        <a:solidFill>
          <a:schemeClr val="bg1"/>
        </a:solidFill>
      </dgm:spPr>
      <dgm:t>
        <a:bodyPr/>
        <a:lstStyle/>
        <a:p>
          <a:pPr>
            <a:lnSpc>
              <a:spcPct val="150000"/>
            </a:lnSpc>
          </a:pPr>
          <a:r>
            <a:rPr lang="en-US" sz="2000" b="1" dirty="0">
              <a:solidFill>
                <a:srgbClr val="002060"/>
              </a:solidFill>
              <a:latin typeface="Cambria" pitchFamily="18" charset="0"/>
              <a:cs typeface="Times New Roman" panose="02020603050405020304" pitchFamily="18" charset="0"/>
            </a:rPr>
            <a:t>VIII-IX </a:t>
          </a:r>
          <a:r>
            <a:rPr lang="en-US" sz="2000" b="1" dirty="0" err="1">
              <a:solidFill>
                <a:srgbClr val="002060"/>
              </a:solidFill>
              <a:latin typeface="Cambria" pitchFamily="18" charset="0"/>
              <a:cs typeface="Times New Roman" panose="02020603050405020304" pitchFamily="18" charset="0"/>
            </a:rPr>
            <a:t>sinflarda</a:t>
          </a:r>
          <a:r>
            <a:rPr lang="en-US" sz="2000" b="1" dirty="0">
              <a:solidFill>
                <a:srgbClr val="002060"/>
              </a:solidFill>
              <a:latin typeface="Cambria" pitchFamily="18" charset="0"/>
              <a:cs typeface="Times New Roman" panose="02020603050405020304" pitchFamily="18" charset="0"/>
            </a:rPr>
            <a:t> “</a:t>
          </a:r>
          <a:r>
            <a:rPr lang="en-US" sz="2000" b="1" dirty="0" err="1">
              <a:solidFill>
                <a:srgbClr val="002060"/>
              </a:solidFill>
              <a:latin typeface="Cambria" pitchFamily="18" charset="0"/>
              <a:cs typeface="Times New Roman" panose="02020603050405020304" pitchFamily="18" charset="0"/>
            </a:rPr>
            <a:t>Milliy</a:t>
          </a:r>
          <a:r>
            <a:rPr lang="en-US" sz="2000" b="1" dirty="0">
              <a:solidFill>
                <a:srgbClr val="002060"/>
              </a:solidFill>
              <a:latin typeface="Cambria" pitchFamily="18" charset="0"/>
              <a:cs typeface="Times New Roman" panose="02020603050405020304" pitchFamily="18" charset="0"/>
            </a:rPr>
            <a:t> </a:t>
          </a:r>
          <a:r>
            <a:rPr lang="en-US" sz="2000" b="1" dirty="0" err="1">
              <a:solidFill>
                <a:srgbClr val="002060"/>
              </a:solidFill>
              <a:latin typeface="Cambria" pitchFamily="18" charset="0"/>
              <a:cs typeface="Times New Roman" panose="02020603050405020304" pitchFamily="18" charset="0"/>
            </a:rPr>
            <a:t>istiqlol</a:t>
          </a:r>
          <a:r>
            <a:rPr lang="en-US" sz="2000" b="1" dirty="0">
              <a:solidFill>
                <a:srgbClr val="002060"/>
              </a:solidFill>
              <a:latin typeface="Cambria" pitchFamily="18" charset="0"/>
              <a:cs typeface="Times New Roman" panose="02020603050405020304" pitchFamily="18" charset="0"/>
            </a:rPr>
            <a:t> </a:t>
          </a:r>
          <a:r>
            <a:rPr lang="en-US" sz="2000" b="1" dirty="0" err="1">
              <a:solidFill>
                <a:srgbClr val="002060"/>
              </a:solidFill>
              <a:latin typeface="Cambria" pitchFamily="18" charset="0"/>
              <a:cs typeface="Times New Roman" panose="02020603050405020304" pitchFamily="18" charset="0"/>
            </a:rPr>
            <a:t>g‘oyasi</a:t>
          </a:r>
          <a:r>
            <a:rPr lang="en-US" sz="2000" b="1" dirty="0">
              <a:solidFill>
                <a:srgbClr val="002060"/>
              </a:solidFill>
              <a:latin typeface="Cambria" pitchFamily="18" charset="0"/>
              <a:cs typeface="Times New Roman" panose="02020603050405020304" pitchFamily="18" charset="0"/>
            </a:rPr>
            <a:t> </a:t>
          </a:r>
          <a:r>
            <a:rPr lang="en-US" sz="2000" b="1" dirty="0" err="1">
              <a:solidFill>
                <a:srgbClr val="002060"/>
              </a:solidFill>
              <a:latin typeface="Cambria" pitchFamily="18" charset="0"/>
              <a:cs typeface="Times New Roman" panose="02020603050405020304" pitchFamily="18" charset="0"/>
            </a:rPr>
            <a:t>va</a:t>
          </a:r>
          <a:r>
            <a:rPr lang="en-US" sz="2000" b="1" dirty="0">
              <a:solidFill>
                <a:srgbClr val="002060"/>
              </a:solidFill>
              <a:latin typeface="Cambria" pitchFamily="18" charset="0"/>
              <a:cs typeface="Times New Roman" panose="02020603050405020304" pitchFamily="18" charset="0"/>
            </a:rPr>
            <a:t> </a:t>
          </a:r>
          <a:r>
            <a:rPr lang="en-US" sz="2000" b="1" dirty="0" err="1">
              <a:solidFill>
                <a:srgbClr val="002060"/>
              </a:solidFill>
              <a:latin typeface="Cambria" pitchFamily="18" charset="0"/>
              <a:cs typeface="Times New Roman" panose="02020603050405020304" pitchFamily="18" charset="0"/>
            </a:rPr>
            <a:t>ma’naviyat</a:t>
          </a:r>
          <a:r>
            <a:rPr lang="en-US" sz="2000" b="1" dirty="0">
              <a:solidFill>
                <a:srgbClr val="002060"/>
              </a:solidFill>
              <a:latin typeface="Cambria" pitchFamily="18" charset="0"/>
              <a:cs typeface="Times New Roman" panose="02020603050405020304" pitchFamily="18" charset="0"/>
            </a:rPr>
            <a:t> </a:t>
          </a:r>
          <a:r>
            <a:rPr lang="en-US" sz="2000" b="1" dirty="0" err="1">
              <a:solidFill>
                <a:srgbClr val="002060"/>
              </a:solidFill>
              <a:latin typeface="Cambria" pitchFamily="18" charset="0"/>
              <a:cs typeface="Times New Roman" panose="02020603050405020304" pitchFamily="18" charset="0"/>
            </a:rPr>
            <a:t>asoslari</a:t>
          </a:r>
          <a:r>
            <a:rPr lang="en-US" sz="2000" b="1" dirty="0">
              <a:solidFill>
                <a:srgbClr val="002060"/>
              </a:solidFill>
              <a:latin typeface="Cambria" pitchFamily="18" charset="0"/>
              <a:cs typeface="Times New Roman" panose="02020603050405020304" pitchFamily="18" charset="0"/>
            </a:rPr>
            <a:t>” </a:t>
          </a:r>
          <a:r>
            <a:rPr lang="en-US" sz="2000" b="1" dirty="0" err="1">
              <a:solidFill>
                <a:srgbClr val="002060"/>
              </a:solidFill>
              <a:latin typeface="Cambria" pitchFamily="18" charset="0"/>
              <a:cs typeface="Times New Roman" panose="02020603050405020304" pitchFamily="18" charset="0"/>
            </a:rPr>
            <a:t>fani</a:t>
          </a:r>
          <a:r>
            <a:rPr lang="en-US" sz="2000" b="1" dirty="0">
              <a:solidFill>
                <a:srgbClr val="002060"/>
              </a:solidFill>
              <a:latin typeface="Cambria" pitchFamily="18" charset="0"/>
              <a:cs typeface="Times New Roman" panose="02020603050405020304" pitchFamily="18" charset="0"/>
            </a:rPr>
            <a:t> </a:t>
          </a:r>
          <a:r>
            <a:rPr lang="en-US" sz="2000" b="1" dirty="0" err="1">
              <a:solidFill>
                <a:srgbClr val="002060"/>
              </a:solidFill>
              <a:latin typeface="Cambria" pitchFamily="18" charset="0"/>
              <a:cs typeface="Times New Roman" panose="02020603050405020304" pitchFamily="18" charset="0"/>
            </a:rPr>
            <a:t>tarkibida</a:t>
          </a:r>
          <a:r>
            <a:rPr lang="en-US" sz="2000" b="1" dirty="0">
              <a:solidFill>
                <a:srgbClr val="002060"/>
              </a:solidFill>
              <a:latin typeface="Cambria" pitchFamily="18" charset="0"/>
              <a:cs typeface="Times New Roman" panose="02020603050405020304" pitchFamily="18" charset="0"/>
            </a:rPr>
            <a:t>; </a:t>
          </a:r>
          <a:endParaRPr lang="ru-RU" sz="2000" b="1" dirty="0">
            <a:solidFill>
              <a:srgbClr val="002060"/>
            </a:solidFill>
            <a:latin typeface="Cambria" pitchFamily="18" charset="0"/>
            <a:cs typeface="Times New Roman" pitchFamily="18" charset="0"/>
          </a:endParaRPr>
        </a:p>
      </dgm:t>
    </dgm:pt>
    <dgm:pt modelId="{99184978-825E-49E9-8EFC-D474EF880BFA}" type="parTrans" cxnId="{AF7ABCFB-ACF0-4B26-9428-6DCFB4BA6368}">
      <dgm:prSet/>
      <dgm:spPr/>
      <dgm:t>
        <a:bodyPr/>
        <a:lstStyle/>
        <a:p>
          <a:endParaRPr lang="ru-RU"/>
        </a:p>
      </dgm:t>
    </dgm:pt>
    <dgm:pt modelId="{BAF3BDD8-AD13-4468-B1C6-E635BAC58A44}" type="sibTrans" cxnId="{AF7ABCFB-ACF0-4B26-9428-6DCFB4BA6368}">
      <dgm:prSet/>
      <dgm:spPr/>
      <dgm:t>
        <a:bodyPr/>
        <a:lstStyle/>
        <a:p>
          <a:endParaRPr lang="ru-RU"/>
        </a:p>
      </dgm:t>
    </dgm:pt>
    <dgm:pt modelId="{0323D88A-EFC9-471D-9983-CE10E6B28C9E}">
      <dgm:prSet custT="1"/>
      <dgm:spPr>
        <a:solidFill>
          <a:schemeClr val="bg1"/>
        </a:solidFill>
      </dgm:spPr>
      <dgm:t>
        <a:bodyPr/>
        <a:lstStyle/>
        <a:p>
          <a:pPr>
            <a:lnSpc>
              <a:spcPct val="150000"/>
            </a:lnSpc>
          </a:pPr>
          <a:r>
            <a:rPr lang="en-US" sz="2000" b="1" dirty="0">
              <a:solidFill>
                <a:schemeClr val="accent5">
                  <a:lumMod val="50000"/>
                </a:schemeClr>
              </a:solidFill>
              <a:latin typeface="Cambria" pitchFamily="18" charset="0"/>
              <a:cs typeface="Times New Roman" panose="02020603050405020304" pitchFamily="18" charset="0"/>
            </a:rPr>
            <a:t>VII </a:t>
          </a:r>
          <a:r>
            <a:rPr lang="en-US" sz="2000" b="1" dirty="0" err="1">
              <a:solidFill>
                <a:schemeClr val="accent5">
                  <a:lumMod val="50000"/>
                </a:schemeClr>
              </a:solidFill>
              <a:latin typeface="Cambria" pitchFamily="18" charset="0"/>
              <a:cs typeface="Times New Roman" panose="02020603050405020304" pitchFamily="18" charset="0"/>
            </a:rPr>
            <a:t>sinfda</a:t>
          </a:r>
          <a:r>
            <a:rPr lang="en-US" sz="2000" b="1" dirty="0">
              <a:solidFill>
                <a:schemeClr val="accent5">
                  <a:lumMod val="50000"/>
                </a:schemeClr>
              </a:solidFill>
              <a:latin typeface="Cambria" pitchFamily="18" charset="0"/>
              <a:cs typeface="Times New Roman" panose="02020603050405020304" pitchFamily="18" charset="0"/>
            </a:rPr>
            <a:t> “</a:t>
          </a:r>
          <a:r>
            <a:rPr lang="en-US" sz="2000" b="1" dirty="0" err="1">
              <a:solidFill>
                <a:schemeClr val="accent5">
                  <a:lumMod val="50000"/>
                </a:schemeClr>
              </a:solidFill>
              <a:latin typeface="Cambria" pitchFamily="18" charset="0"/>
              <a:cs typeface="Times New Roman" panose="02020603050405020304" pitchFamily="18" charset="0"/>
            </a:rPr>
            <a:t>Milliy</a:t>
          </a:r>
          <a:r>
            <a:rPr lang="en-US" sz="2000" b="1" dirty="0">
              <a:solidFill>
                <a:schemeClr val="accent5">
                  <a:lumMod val="50000"/>
                </a:schemeClr>
              </a:solidFill>
              <a:latin typeface="Cambria" pitchFamily="18" charset="0"/>
              <a:cs typeface="Times New Roman" panose="02020603050405020304" pitchFamily="18" charset="0"/>
            </a:rPr>
            <a:t> </a:t>
          </a:r>
          <a:r>
            <a:rPr lang="en-US" sz="2000" b="1" dirty="0" err="1">
              <a:solidFill>
                <a:schemeClr val="accent5">
                  <a:lumMod val="50000"/>
                </a:schemeClr>
              </a:solidFill>
              <a:latin typeface="Cambria" pitchFamily="18" charset="0"/>
              <a:cs typeface="Times New Roman" panose="02020603050405020304" pitchFamily="18" charset="0"/>
            </a:rPr>
            <a:t>istiqlol</a:t>
          </a:r>
          <a:r>
            <a:rPr lang="en-US" sz="2000" b="1" dirty="0">
              <a:solidFill>
                <a:schemeClr val="accent5">
                  <a:lumMod val="50000"/>
                </a:schemeClr>
              </a:solidFill>
              <a:latin typeface="Cambria" pitchFamily="18" charset="0"/>
              <a:cs typeface="Times New Roman" panose="02020603050405020304" pitchFamily="18" charset="0"/>
            </a:rPr>
            <a:t> </a:t>
          </a:r>
          <a:r>
            <a:rPr lang="en-US" sz="2000" b="1" dirty="0" err="1">
              <a:solidFill>
                <a:schemeClr val="accent5">
                  <a:lumMod val="50000"/>
                </a:schemeClr>
              </a:solidFill>
              <a:latin typeface="Cambria" pitchFamily="18" charset="0"/>
              <a:cs typeface="Times New Roman" panose="02020603050405020304" pitchFamily="18" charset="0"/>
            </a:rPr>
            <a:t>g‘oyasi</a:t>
          </a:r>
          <a:r>
            <a:rPr lang="en-US" sz="2000" b="1" dirty="0">
              <a:solidFill>
                <a:schemeClr val="accent5">
                  <a:lumMod val="50000"/>
                </a:schemeClr>
              </a:solidFill>
              <a:latin typeface="Cambria" pitchFamily="18" charset="0"/>
              <a:cs typeface="Times New Roman" panose="02020603050405020304" pitchFamily="18" charset="0"/>
            </a:rPr>
            <a:t> </a:t>
          </a:r>
          <a:r>
            <a:rPr lang="en-US" sz="2000" b="1" dirty="0" err="1">
              <a:solidFill>
                <a:schemeClr val="accent5">
                  <a:lumMod val="50000"/>
                </a:schemeClr>
              </a:solidFill>
              <a:latin typeface="Cambria" pitchFamily="18" charset="0"/>
              <a:cs typeface="Times New Roman" panose="02020603050405020304" pitchFamily="18" charset="0"/>
            </a:rPr>
            <a:t>va</a:t>
          </a:r>
          <a:r>
            <a:rPr lang="en-US" sz="2000" b="1" dirty="0">
              <a:solidFill>
                <a:schemeClr val="accent5">
                  <a:lumMod val="50000"/>
                </a:schemeClr>
              </a:solidFill>
              <a:latin typeface="Cambria" pitchFamily="18" charset="0"/>
              <a:cs typeface="Times New Roman" panose="02020603050405020304" pitchFamily="18" charset="0"/>
            </a:rPr>
            <a:t> </a:t>
          </a:r>
          <a:r>
            <a:rPr lang="en-US" sz="2000" b="1" dirty="0" err="1">
              <a:solidFill>
                <a:schemeClr val="accent5">
                  <a:lumMod val="50000"/>
                </a:schemeClr>
              </a:solidFill>
              <a:latin typeface="Cambria" pitchFamily="18" charset="0"/>
              <a:cs typeface="Times New Roman" panose="02020603050405020304" pitchFamily="18" charset="0"/>
            </a:rPr>
            <a:t>ma’naviyat</a:t>
          </a:r>
          <a:r>
            <a:rPr lang="en-US" sz="2000" b="1" dirty="0">
              <a:solidFill>
                <a:schemeClr val="accent5">
                  <a:lumMod val="50000"/>
                </a:schemeClr>
              </a:solidFill>
              <a:latin typeface="Cambria" pitchFamily="18" charset="0"/>
              <a:cs typeface="Times New Roman" panose="02020603050405020304" pitchFamily="18" charset="0"/>
            </a:rPr>
            <a:t> </a:t>
          </a:r>
          <a:r>
            <a:rPr lang="en-US" sz="2000" b="1" dirty="0" err="1">
              <a:solidFill>
                <a:schemeClr val="accent5">
                  <a:lumMod val="50000"/>
                </a:schemeClr>
              </a:solidFill>
              <a:latin typeface="Cambria" pitchFamily="18" charset="0"/>
              <a:cs typeface="Times New Roman" panose="02020603050405020304" pitchFamily="18" charset="0"/>
            </a:rPr>
            <a:t>asoslari</a:t>
          </a:r>
          <a:r>
            <a:rPr lang="en-US" sz="2000" b="1" dirty="0">
              <a:solidFill>
                <a:schemeClr val="accent5">
                  <a:lumMod val="50000"/>
                </a:schemeClr>
              </a:solidFill>
              <a:latin typeface="Cambria" pitchFamily="18" charset="0"/>
              <a:cs typeface="Times New Roman" panose="02020603050405020304" pitchFamily="18" charset="0"/>
            </a:rPr>
            <a:t>” </a:t>
          </a:r>
          <a:r>
            <a:rPr lang="en-US" sz="2000" b="1" dirty="0" err="1">
              <a:solidFill>
                <a:schemeClr val="accent5">
                  <a:lumMod val="50000"/>
                </a:schemeClr>
              </a:solidFill>
              <a:latin typeface="Cambria" pitchFamily="18" charset="0"/>
              <a:cs typeface="Times New Roman" panose="02020603050405020304" pitchFamily="18" charset="0"/>
            </a:rPr>
            <a:t>fanlari</a:t>
          </a:r>
          <a:r>
            <a:rPr lang="en-US" sz="2000" b="1" dirty="0">
              <a:solidFill>
                <a:schemeClr val="accent5">
                  <a:lumMod val="50000"/>
                </a:schemeClr>
              </a:solidFill>
              <a:latin typeface="Cambria" pitchFamily="18" charset="0"/>
              <a:cs typeface="Times New Roman" panose="02020603050405020304" pitchFamily="18" charset="0"/>
            </a:rPr>
            <a:t> </a:t>
          </a:r>
          <a:r>
            <a:rPr lang="en-US" sz="2000" b="1" dirty="0" err="1">
              <a:solidFill>
                <a:schemeClr val="accent5">
                  <a:lumMod val="50000"/>
                </a:schemeClr>
              </a:solidFill>
              <a:latin typeface="Cambria" pitchFamily="18" charset="0"/>
              <a:cs typeface="Times New Roman" panose="02020603050405020304" pitchFamily="18" charset="0"/>
            </a:rPr>
            <a:t>tarkibida</a:t>
          </a:r>
          <a:r>
            <a:rPr lang="en-US" sz="2000" b="1" dirty="0">
              <a:solidFill>
                <a:schemeClr val="accent5">
                  <a:lumMod val="50000"/>
                </a:schemeClr>
              </a:solidFill>
              <a:latin typeface="Cambria" pitchFamily="18" charset="0"/>
              <a:cs typeface="Times New Roman" panose="02020603050405020304" pitchFamily="18" charset="0"/>
            </a:rPr>
            <a:t> </a:t>
          </a:r>
          <a:endParaRPr lang="ru-RU" sz="2000" b="1" dirty="0">
            <a:solidFill>
              <a:schemeClr val="accent5">
                <a:lumMod val="50000"/>
              </a:schemeClr>
            </a:solidFill>
            <a:latin typeface="Cambria" pitchFamily="18" charset="0"/>
            <a:cs typeface="Times New Roman" panose="02020603050405020304" pitchFamily="18" charset="0"/>
          </a:endParaRPr>
        </a:p>
      </dgm:t>
    </dgm:pt>
    <dgm:pt modelId="{13069E44-D65E-4EB7-B055-3F789D15A22E}" type="parTrans" cxnId="{DEA06107-FE0A-48AE-849A-D641F5324BBA}">
      <dgm:prSet/>
      <dgm:spPr/>
      <dgm:t>
        <a:bodyPr/>
        <a:lstStyle/>
        <a:p>
          <a:endParaRPr lang="ru-RU"/>
        </a:p>
      </dgm:t>
    </dgm:pt>
    <dgm:pt modelId="{E7CD0361-6357-4C6E-AD95-94EDF0812A5C}" type="sibTrans" cxnId="{DEA06107-FE0A-48AE-849A-D641F5324BBA}">
      <dgm:prSet/>
      <dgm:spPr/>
      <dgm:t>
        <a:bodyPr/>
        <a:lstStyle/>
        <a:p>
          <a:endParaRPr lang="ru-RU"/>
        </a:p>
      </dgm:t>
    </dgm:pt>
    <dgm:pt modelId="{C22DE686-5B67-4BDE-ACAD-394C2D16FF8F}">
      <dgm:prSet custT="1"/>
      <dgm:spPr>
        <a:solidFill>
          <a:schemeClr val="bg1"/>
        </a:solidFill>
      </dgm:spPr>
      <dgm:t>
        <a:bodyPr/>
        <a:lstStyle/>
        <a:p>
          <a:pPr>
            <a:lnSpc>
              <a:spcPct val="150000"/>
            </a:lnSpc>
          </a:pPr>
          <a:r>
            <a:rPr lang="en-US" sz="2000" b="1" dirty="0">
              <a:solidFill>
                <a:srgbClr val="002060"/>
              </a:solidFill>
              <a:latin typeface="Cambria" pitchFamily="18" charset="0"/>
              <a:cs typeface="Times New Roman" panose="02020603050405020304" pitchFamily="18" charset="0"/>
            </a:rPr>
            <a:t>X-XI </a:t>
          </a:r>
          <a:r>
            <a:rPr lang="en-US" sz="2000" b="1" dirty="0" err="1">
              <a:solidFill>
                <a:srgbClr val="002060"/>
              </a:solidFill>
              <a:latin typeface="Cambria" pitchFamily="18" charset="0"/>
              <a:cs typeface="Times New Roman" panose="02020603050405020304" pitchFamily="18" charset="0"/>
            </a:rPr>
            <a:t>sinf</a:t>
          </a:r>
          <a:r>
            <a:rPr lang="en-US" sz="2000" b="1" dirty="0">
              <a:solidFill>
                <a:srgbClr val="002060"/>
              </a:solidFill>
              <a:latin typeface="Cambria" pitchFamily="18" charset="0"/>
              <a:cs typeface="Times New Roman" panose="02020603050405020304" pitchFamily="18" charset="0"/>
            </a:rPr>
            <a:t>  “</a:t>
          </a:r>
          <a:r>
            <a:rPr lang="en-US" sz="2000" b="1" dirty="0" err="1">
              <a:solidFill>
                <a:srgbClr val="002060"/>
              </a:solidFill>
              <a:latin typeface="Cambria" pitchFamily="18" charset="0"/>
              <a:cs typeface="Times New Roman" panose="02020603050405020304" pitchFamily="18" charset="0"/>
            </a:rPr>
            <a:t>Ma’naviyat</a:t>
          </a:r>
          <a:r>
            <a:rPr lang="en-US" sz="2000" b="1" dirty="0">
              <a:solidFill>
                <a:srgbClr val="002060"/>
              </a:solidFill>
              <a:latin typeface="Cambria" pitchFamily="18" charset="0"/>
              <a:cs typeface="Times New Roman" panose="02020603050405020304" pitchFamily="18" charset="0"/>
            </a:rPr>
            <a:t> </a:t>
          </a:r>
          <a:r>
            <a:rPr lang="en-US" sz="2000" b="1" dirty="0" err="1">
              <a:solidFill>
                <a:srgbClr val="002060"/>
              </a:solidFill>
              <a:latin typeface="Cambria" pitchFamily="18" charset="0"/>
              <a:cs typeface="Times New Roman" panose="02020603050405020304" pitchFamily="18" charset="0"/>
            </a:rPr>
            <a:t>asoslari</a:t>
          </a:r>
          <a:r>
            <a:rPr lang="en-US" sz="2000" b="1" dirty="0">
              <a:solidFill>
                <a:srgbClr val="002060"/>
              </a:solidFill>
              <a:latin typeface="Cambria" pitchFamily="18" charset="0"/>
              <a:cs typeface="Times New Roman" panose="02020603050405020304" pitchFamily="18" charset="0"/>
            </a:rPr>
            <a:t>” </a:t>
          </a:r>
          <a:r>
            <a:rPr lang="en-US" sz="2000" b="1" dirty="0" err="1">
              <a:solidFill>
                <a:srgbClr val="002060"/>
              </a:solidFill>
              <a:latin typeface="Cambria" pitchFamily="18" charset="0"/>
              <a:cs typeface="Times New Roman" panose="02020603050405020304" pitchFamily="18" charset="0"/>
            </a:rPr>
            <a:t>tarkibida</a:t>
          </a:r>
          <a:r>
            <a:rPr lang="en-US" sz="2000" b="1" dirty="0">
              <a:solidFill>
                <a:srgbClr val="002060"/>
              </a:solidFill>
              <a:latin typeface="Cambria" pitchFamily="18" charset="0"/>
              <a:cs typeface="Times New Roman" panose="02020603050405020304" pitchFamily="18" charset="0"/>
            </a:rPr>
            <a:t>  </a:t>
          </a:r>
          <a:r>
            <a:rPr lang="en-US" sz="2000" b="1" dirty="0" err="1">
              <a:solidFill>
                <a:srgbClr val="002060"/>
              </a:solidFill>
              <a:latin typeface="Cambria" pitchFamily="18" charset="0"/>
              <a:cs typeface="Times New Roman" panose="02020603050405020304" pitchFamily="18" charset="0"/>
            </a:rPr>
            <a:t>o‘qitiladi</a:t>
          </a:r>
          <a:r>
            <a:rPr lang="en-US" sz="2000" b="1" dirty="0">
              <a:solidFill>
                <a:srgbClr val="002060"/>
              </a:solidFill>
              <a:latin typeface="Cambria" pitchFamily="18" charset="0"/>
              <a:cs typeface="Times New Roman" panose="02020603050405020304" pitchFamily="18" charset="0"/>
            </a:rPr>
            <a:t>. </a:t>
          </a:r>
          <a:endParaRPr lang="ru-RU" sz="2000" b="1" dirty="0">
            <a:solidFill>
              <a:srgbClr val="002060"/>
            </a:solidFill>
            <a:latin typeface="Cambria" pitchFamily="18" charset="0"/>
            <a:cs typeface="Times New Roman" panose="02020603050405020304" pitchFamily="18" charset="0"/>
          </a:endParaRPr>
        </a:p>
      </dgm:t>
    </dgm:pt>
    <dgm:pt modelId="{8F4B2323-03AA-4A99-95CC-F6B9E3782F53}" type="parTrans" cxnId="{450029D8-F95C-4951-9C8D-BE3B826ED8BE}">
      <dgm:prSet/>
      <dgm:spPr/>
      <dgm:t>
        <a:bodyPr/>
        <a:lstStyle/>
        <a:p>
          <a:endParaRPr lang="ru-RU"/>
        </a:p>
      </dgm:t>
    </dgm:pt>
    <dgm:pt modelId="{0E9F3D8A-D0F2-450A-8EE5-F308FCAA88BC}" type="sibTrans" cxnId="{450029D8-F95C-4951-9C8D-BE3B826ED8BE}">
      <dgm:prSet/>
      <dgm:spPr/>
      <dgm:t>
        <a:bodyPr/>
        <a:lstStyle/>
        <a:p>
          <a:endParaRPr lang="ru-RU"/>
        </a:p>
      </dgm:t>
    </dgm:pt>
    <dgm:pt modelId="{A2F5FE4F-06B4-46F7-BBEC-C3382C0E7B0A}" type="pres">
      <dgm:prSet presAssocID="{340FB56F-FBA3-4495-A2CB-9BAD96CF2C0F}" presName="linearFlow" presStyleCnt="0">
        <dgm:presLayoutVars>
          <dgm:dir/>
          <dgm:animLvl val="lvl"/>
          <dgm:resizeHandles val="exact"/>
        </dgm:presLayoutVars>
      </dgm:prSet>
      <dgm:spPr/>
      <dgm:t>
        <a:bodyPr/>
        <a:lstStyle/>
        <a:p>
          <a:endParaRPr lang="ru-RU"/>
        </a:p>
      </dgm:t>
    </dgm:pt>
    <dgm:pt modelId="{923F4609-1AD5-428F-8EBE-A557AB45FA70}" type="pres">
      <dgm:prSet presAssocID="{60107DFB-F667-42AE-AB94-FE02B7F4E3DB}" presName="composite" presStyleCnt="0"/>
      <dgm:spPr/>
    </dgm:pt>
    <dgm:pt modelId="{3553E2A0-49ED-4EE3-9B3E-BE5DF20CFD0C}" type="pres">
      <dgm:prSet presAssocID="{60107DFB-F667-42AE-AB94-FE02B7F4E3DB}" presName="parentText" presStyleLbl="alignNode1" presStyleIdx="0" presStyleCnt="2">
        <dgm:presLayoutVars>
          <dgm:chMax val="1"/>
          <dgm:bulletEnabled val="1"/>
        </dgm:presLayoutVars>
      </dgm:prSet>
      <dgm:spPr/>
      <dgm:t>
        <a:bodyPr/>
        <a:lstStyle/>
        <a:p>
          <a:endParaRPr lang="ru-RU"/>
        </a:p>
      </dgm:t>
    </dgm:pt>
    <dgm:pt modelId="{A7BD2E5A-5778-4B6E-B761-356CB944808E}" type="pres">
      <dgm:prSet presAssocID="{60107DFB-F667-42AE-AB94-FE02B7F4E3DB}" presName="descendantText" presStyleLbl="alignAcc1" presStyleIdx="0" presStyleCnt="2">
        <dgm:presLayoutVars>
          <dgm:bulletEnabled val="1"/>
        </dgm:presLayoutVars>
      </dgm:prSet>
      <dgm:spPr/>
      <dgm:t>
        <a:bodyPr/>
        <a:lstStyle/>
        <a:p>
          <a:endParaRPr lang="ru-RU"/>
        </a:p>
      </dgm:t>
    </dgm:pt>
    <dgm:pt modelId="{EE5960DC-C4E7-483A-A515-5B6291CA9928}" type="pres">
      <dgm:prSet presAssocID="{A0DD30B2-553C-4D3F-94C6-3E51F880F24D}" presName="sp" presStyleCnt="0"/>
      <dgm:spPr/>
    </dgm:pt>
    <dgm:pt modelId="{3EF90A7B-9B0A-4849-86C4-6AFEC8E396C8}" type="pres">
      <dgm:prSet presAssocID="{BE10A93D-1049-434C-84CC-32E9262732E6}" presName="composite" presStyleCnt="0"/>
      <dgm:spPr/>
    </dgm:pt>
    <dgm:pt modelId="{1F8F6AB6-B4A7-4D58-A349-F3DB90C31607}" type="pres">
      <dgm:prSet presAssocID="{BE10A93D-1049-434C-84CC-32E9262732E6}" presName="parentText" presStyleLbl="alignNode1" presStyleIdx="1" presStyleCnt="2" custScaleY="120908">
        <dgm:presLayoutVars>
          <dgm:chMax val="1"/>
          <dgm:bulletEnabled val="1"/>
        </dgm:presLayoutVars>
      </dgm:prSet>
      <dgm:spPr/>
      <dgm:t>
        <a:bodyPr/>
        <a:lstStyle/>
        <a:p>
          <a:endParaRPr lang="ru-RU"/>
        </a:p>
      </dgm:t>
    </dgm:pt>
    <dgm:pt modelId="{367AA7A5-B4A6-4456-9098-0683C35C174A}" type="pres">
      <dgm:prSet presAssocID="{BE10A93D-1049-434C-84CC-32E9262732E6}" presName="descendantText" presStyleLbl="alignAcc1" presStyleIdx="1" presStyleCnt="2">
        <dgm:presLayoutVars>
          <dgm:bulletEnabled val="1"/>
        </dgm:presLayoutVars>
      </dgm:prSet>
      <dgm:spPr/>
      <dgm:t>
        <a:bodyPr/>
        <a:lstStyle/>
        <a:p>
          <a:endParaRPr lang="ru-RU"/>
        </a:p>
      </dgm:t>
    </dgm:pt>
  </dgm:ptLst>
  <dgm:cxnLst>
    <dgm:cxn modelId="{3FDC2B43-1C68-42D5-B31A-B83F06EF3623}" type="presOf" srcId="{0323D88A-EFC9-471D-9983-CE10E6B28C9E}" destId="{A7BD2E5A-5778-4B6E-B761-356CB944808E}" srcOrd="0" destOrd="1" presId="urn:microsoft.com/office/officeart/2005/8/layout/chevron2"/>
    <dgm:cxn modelId="{4B8D0F27-A8BA-42CB-BFFF-9E611413AC07}" type="presOf" srcId="{0B572123-E12A-498C-88E6-49687B760A6F}" destId="{367AA7A5-B4A6-4456-9098-0683C35C174A}" srcOrd="0" destOrd="0" presId="urn:microsoft.com/office/officeart/2005/8/layout/chevron2"/>
    <dgm:cxn modelId="{AF7ABCFB-ACF0-4B26-9428-6DCFB4BA6368}" srcId="{BE10A93D-1049-434C-84CC-32E9262732E6}" destId="{0B572123-E12A-498C-88E6-49687B760A6F}" srcOrd="0" destOrd="0" parTransId="{99184978-825E-49E9-8EFC-D474EF880BFA}" sibTransId="{BAF3BDD8-AD13-4468-B1C6-E635BAC58A44}"/>
    <dgm:cxn modelId="{52883290-2F75-4379-84E4-183E74779197}" type="presOf" srcId="{60107DFB-F667-42AE-AB94-FE02B7F4E3DB}" destId="{3553E2A0-49ED-4EE3-9B3E-BE5DF20CFD0C}" srcOrd="0" destOrd="0" presId="urn:microsoft.com/office/officeart/2005/8/layout/chevron2"/>
    <dgm:cxn modelId="{11113E11-3849-4EC7-8495-78450CBDFD35}" srcId="{60107DFB-F667-42AE-AB94-FE02B7F4E3DB}" destId="{9343A121-D6C1-4C8B-B94C-A001C9B82C53}" srcOrd="0" destOrd="0" parTransId="{EB529CFD-D0CC-41FC-8BDC-31982F57B8ED}" sibTransId="{8BDC3610-DDC0-4948-BFF8-924A8E9CAFD9}"/>
    <dgm:cxn modelId="{8BD224A2-9CF7-4A22-82C0-8D7FFFDED57C}" type="presOf" srcId="{9343A121-D6C1-4C8B-B94C-A001C9B82C53}" destId="{A7BD2E5A-5778-4B6E-B761-356CB944808E}" srcOrd="0" destOrd="0" presId="urn:microsoft.com/office/officeart/2005/8/layout/chevron2"/>
    <dgm:cxn modelId="{FDF85AA5-3C73-463F-9B02-69C172FFFB7B}" srcId="{340FB56F-FBA3-4495-A2CB-9BAD96CF2C0F}" destId="{BE10A93D-1049-434C-84CC-32E9262732E6}" srcOrd="1" destOrd="0" parTransId="{400019FA-988E-4C2F-BCCA-ED9444ECB76F}" sibTransId="{8FE043F2-3B86-4C9C-A050-5B865EF3C3EB}"/>
    <dgm:cxn modelId="{F5C50634-1DA5-4EB1-90A6-10F03CE836D0}" type="presOf" srcId="{340FB56F-FBA3-4495-A2CB-9BAD96CF2C0F}" destId="{A2F5FE4F-06B4-46F7-BBEC-C3382C0E7B0A}" srcOrd="0" destOrd="0" presId="urn:microsoft.com/office/officeart/2005/8/layout/chevron2"/>
    <dgm:cxn modelId="{DEA06107-FE0A-48AE-849A-D641F5324BBA}" srcId="{60107DFB-F667-42AE-AB94-FE02B7F4E3DB}" destId="{0323D88A-EFC9-471D-9983-CE10E6B28C9E}" srcOrd="1" destOrd="0" parTransId="{13069E44-D65E-4EB7-B055-3F789D15A22E}" sibTransId="{E7CD0361-6357-4C6E-AD95-94EDF0812A5C}"/>
    <dgm:cxn modelId="{90732F7A-28C5-4373-86F0-8A75C04AE47C}" type="presOf" srcId="{C22DE686-5B67-4BDE-ACAD-394C2D16FF8F}" destId="{367AA7A5-B4A6-4456-9098-0683C35C174A}" srcOrd="0" destOrd="1" presId="urn:microsoft.com/office/officeart/2005/8/layout/chevron2"/>
    <dgm:cxn modelId="{EC9FC5C2-ABA3-4EF7-AC37-824B9F25150D}" srcId="{340FB56F-FBA3-4495-A2CB-9BAD96CF2C0F}" destId="{60107DFB-F667-42AE-AB94-FE02B7F4E3DB}" srcOrd="0" destOrd="0" parTransId="{A946D43A-2C50-46FB-A290-40B890DBDD30}" sibTransId="{A0DD30B2-553C-4D3F-94C6-3E51F880F24D}"/>
    <dgm:cxn modelId="{E5FA0388-B5C1-4667-89CE-518C2EB4E4AE}" type="presOf" srcId="{BE10A93D-1049-434C-84CC-32E9262732E6}" destId="{1F8F6AB6-B4A7-4D58-A349-F3DB90C31607}" srcOrd="0" destOrd="0" presId="urn:microsoft.com/office/officeart/2005/8/layout/chevron2"/>
    <dgm:cxn modelId="{450029D8-F95C-4951-9C8D-BE3B826ED8BE}" srcId="{BE10A93D-1049-434C-84CC-32E9262732E6}" destId="{C22DE686-5B67-4BDE-ACAD-394C2D16FF8F}" srcOrd="1" destOrd="0" parTransId="{8F4B2323-03AA-4A99-95CC-F6B9E3782F53}" sibTransId="{0E9F3D8A-D0F2-450A-8EE5-F308FCAA88BC}"/>
    <dgm:cxn modelId="{B659F2C9-E39B-43A7-B29F-C683C02CD2E9}" type="presParOf" srcId="{A2F5FE4F-06B4-46F7-BBEC-C3382C0E7B0A}" destId="{923F4609-1AD5-428F-8EBE-A557AB45FA70}" srcOrd="0" destOrd="0" presId="urn:microsoft.com/office/officeart/2005/8/layout/chevron2"/>
    <dgm:cxn modelId="{FEFD40D7-F59E-4A48-9778-A0835178B85F}" type="presParOf" srcId="{923F4609-1AD5-428F-8EBE-A557AB45FA70}" destId="{3553E2A0-49ED-4EE3-9B3E-BE5DF20CFD0C}" srcOrd="0" destOrd="0" presId="urn:microsoft.com/office/officeart/2005/8/layout/chevron2"/>
    <dgm:cxn modelId="{0EEE9B8A-7975-44C1-B9F0-8A1ADB3A4E87}" type="presParOf" srcId="{923F4609-1AD5-428F-8EBE-A557AB45FA70}" destId="{A7BD2E5A-5778-4B6E-B761-356CB944808E}" srcOrd="1" destOrd="0" presId="urn:microsoft.com/office/officeart/2005/8/layout/chevron2"/>
    <dgm:cxn modelId="{707107A2-7169-4DCD-9332-668B7A446449}" type="presParOf" srcId="{A2F5FE4F-06B4-46F7-BBEC-C3382C0E7B0A}" destId="{EE5960DC-C4E7-483A-A515-5B6291CA9928}" srcOrd="1" destOrd="0" presId="urn:microsoft.com/office/officeart/2005/8/layout/chevron2"/>
    <dgm:cxn modelId="{359A4655-20FA-40D3-8C58-9D4115ABE6B4}" type="presParOf" srcId="{A2F5FE4F-06B4-46F7-BBEC-C3382C0E7B0A}" destId="{3EF90A7B-9B0A-4849-86C4-6AFEC8E396C8}" srcOrd="2" destOrd="0" presId="urn:microsoft.com/office/officeart/2005/8/layout/chevron2"/>
    <dgm:cxn modelId="{223C0B93-E548-441E-9251-6C95281F8795}" type="presParOf" srcId="{3EF90A7B-9B0A-4849-86C4-6AFEC8E396C8}" destId="{1F8F6AB6-B4A7-4D58-A349-F3DB90C31607}" srcOrd="0" destOrd="0" presId="urn:microsoft.com/office/officeart/2005/8/layout/chevron2"/>
    <dgm:cxn modelId="{A62BCCD9-168C-47C9-A7B1-27A27409FE77}" type="presParOf" srcId="{3EF90A7B-9B0A-4849-86C4-6AFEC8E396C8}" destId="{367AA7A5-B4A6-4456-9098-0683C35C174A}"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B807C89C-676B-4AA6-9E90-37A9BBA38FFE}"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ru-RU"/>
        </a:p>
      </dgm:t>
    </dgm:pt>
    <dgm:pt modelId="{8C69944F-1078-4C6A-9F08-AC302FE8F48D}">
      <dgm:prSet phldrT="[Текст]"/>
      <dgm:spPr/>
      <dgm:t>
        <a:bodyPr/>
        <a:lstStyle/>
        <a:p>
          <a:r>
            <a:rPr lang="en-US" dirty="0"/>
            <a:t>TOPSHIRIQLAR</a:t>
          </a:r>
          <a:endParaRPr lang="ru-RU" dirty="0"/>
        </a:p>
      </dgm:t>
    </dgm:pt>
    <dgm:pt modelId="{08369D17-1DDD-4854-B2D6-0FAB5FCAF8EE}" type="parTrans" cxnId="{9609459C-414E-4A52-AC1E-FE6DDDAE7690}">
      <dgm:prSet/>
      <dgm:spPr/>
      <dgm:t>
        <a:bodyPr/>
        <a:lstStyle/>
        <a:p>
          <a:endParaRPr lang="ru-RU"/>
        </a:p>
      </dgm:t>
    </dgm:pt>
    <dgm:pt modelId="{2AFA3D0C-F28A-4B9C-9EEC-6526889E088A}" type="sibTrans" cxnId="{9609459C-414E-4A52-AC1E-FE6DDDAE7690}">
      <dgm:prSet/>
      <dgm:spPr/>
      <dgm:t>
        <a:bodyPr/>
        <a:lstStyle/>
        <a:p>
          <a:endParaRPr lang="ru-RU"/>
        </a:p>
      </dgm:t>
    </dgm:pt>
    <dgm:pt modelId="{A88E6DFE-25D3-409D-A180-21314DF4AEAC}">
      <dgm:prSet phldrT="[Текст]"/>
      <dgm:spPr/>
      <dgm:t>
        <a:bodyPr/>
        <a:lstStyle/>
        <a:p>
          <a:r>
            <a:rPr lang="en-US" dirty="0">
              <a:latin typeface="Cambria" panose="02040503050406030204" pitchFamily="18" charset="0"/>
            </a:rPr>
            <a:t>KENGASH RESURSLARINI TO</a:t>
          </a:r>
          <a:r>
            <a:rPr lang="ru-RU" dirty="0">
              <a:latin typeface="Cambria" panose="02040503050406030204" pitchFamily="18" charset="0"/>
            </a:rPr>
            <a:t>‘</a:t>
          </a:r>
          <a:r>
            <a:rPr lang="en-US" dirty="0">
              <a:latin typeface="Cambria" panose="02040503050406030204" pitchFamily="18" charset="0"/>
            </a:rPr>
            <a:t>LIQ O</a:t>
          </a:r>
          <a:r>
            <a:rPr lang="ru-RU" dirty="0">
              <a:latin typeface="Cambria" panose="02040503050406030204" pitchFamily="18" charset="0"/>
            </a:rPr>
            <a:t>‘</a:t>
          </a:r>
          <a:r>
            <a:rPr lang="en-US" dirty="0">
              <a:latin typeface="Cambria" panose="02040503050406030204" pitchFamily="18" charset="0"/>
            </a:rPr>
            <a:t>ZLASHTIRISH</a:t>
          </a:r>
          <a:endParaRPr lang="ru-RU" dirty="0">
            <a:latin typeface="Cambria" panose="02040503050406030204" pitchFamily="18" charset="0"/>
          </a:endParaRPr>
        </a:p>
      </dgm:t>
    </dgm:pt>
    <dgm:pt modelId="{6E3107D7-35F9-4D06-B7A7-E4CF861FCDD5}" type="parTrans" cxnId="{E5617320-BA4F-4157-B927-BE30B69025DC}">
      <dgm:prSet/>
      <dgm:spPr/>
      <dgm:t>
        <a:bodyPr/>
        <a:lstStyle/>
        <a:p>
          <a:endParaRPr lang="ru-RU"/>
        </a:p>
      </dgm:t>
    </dgm:pt>
    <dgm:pt modelId="{8CF22ACD-5024-4993-97CC-27A8ED043BA6}" type="sibTrans" cxnId="{E5617320-BA4F-4157-B927-BE30B69025DC}">
      <dgm:prSet/>
      <dgm:spPr/>
      <dgm:t>
        <a:bodyPr/>
        <a:lstStyle/>
        <a:p>
          <a:endParaRPr lang="ru-RU"/>
        </a:p>
      </dgm:t>
    </dgm:pt>
    <dgm:pt modelId="{43A4595C-74D8-4F42-BD1B-4E7BAFE26F11}">
      <dgm:prSet phldrT="[Текст]"/>
      <dgm:spPr/>
      <dgm:t>
        <a:bodyPr/>
        <a:lstStyle/>
        <a:p>
          <a:r>
            <a:rPr lang="en-US" dirty="0">
              <a:latin typeface="Cambria" panose="02040503050406030204" pitchFamily="18" charset="0"/>
            </a:rPr>
            <a:t>JOYLARDA TAQDIMOTLAR O</a:t>
          </a:r>
          <a:r>
            <a:rPr lang="ru-RU" dirty="0">
              <a:latin typeface="Cambria" panose="02040503050406030204" pitchFamily="18" charset="0"/>
            </a:rPr>
            <a:t>‘</a:t>
          </a:r>
          <a:r>
            <a:rPr lang="en-US" dirty="0">
              <a:latin typeface="Cambria" panose="02040503050406030204" pitchFamily="18" charset="0"/>
            </a:rPr>
            <a:t>TKAZISH</a:t>
          </a:r>
          <a:endParaRPr lang="ru-RU" dirty="0">
            <a:latin typeface="Cambria" panose="02040503050406030204" pitchFamily="18" charset="0"/>
          </a:endParaRPr>
        </a:p>
      </dgm:t>
    </dgm:pt>
    <dgm:pt modelId="{094130C4-E49D-41D2-992C-57D378139408}" type="parTrans" cxnId="{30354351-F9EB-47A3-9182-410F03C7CF02}">
      <dgm:prSet/>
      <dgm:spPr/>
      <dgm:t>
        <a:bodyPr/>
        <a:lstStyle/>
        <a:p>
          <a:endParaRPr lang="ru-RU"/>
        </a:p>
      </dgm:t>
    </dgm:pt>
    <dgm:pt modelId="{4D38AA59-9E39-4231-94C7-FF5C35EF56FA}" type="sibTrans" cxnId="{30354351-F9EB-47A3-9182-410F03C7CF02}">
      <dgm:prSet/>
      <dgm:spPr/>
      <dgm:t>
        <a:bodyPr/>
        <a:lstStyle/>
        <a:p>
          <a:endParaRPr lang="ru-RU"/>
        </a:p>
      </dgm:t>
    </dgm:pt>
    <dgm:pt modelId="{DB34CAE3-D52E-4F2E-8B36-B9C05831994C}">
      <dgm:prSet/>
      <dgm:spPr/>
      <dgm:t>
        <a:bodyPr/>
        <a:lstStyle/>
        <a:p>
          <a:r>
            <a:rPr lang="en-US" dirty="0">
              <a:latin typeface="Cambria" panose="02040503050406030204" pitchFamily="18" charset="0"/>
            </a:rPr>
            <a:t>TA’LIM MUASSASALARINI RESURSLAR BILAN TA’MINLASH </a:t>
          </a:r>
          <a:endParaRPr lang="ru-RU" dirty="0">
            <a:latin typeface="Cambria" panose="02040503050406030204" pitchFamily="18" charset="0"/>
          </a:endParaRPr>
        </a:p>
      </dgm:t>
    </dgm:pt>
    <dgm:pt modelId="{04544496-8DE9-4A74-B0B9-24E8C18D4BD3}" type="parTrans" cxnId="{2DA102E3-A896-4639-9C64-114F76701E67}">
      <dgm:prSet/>
      <dgm:spPr/>
      <dgm:t>
        <a:bodyPr/>
        <a:lstStyle/>
        <a:p>
          <a:endParaRPr lang="ru-RU"/>
        </a:p>
      </dgm:t>
    </dgm:pt>
    <dgm:pt modelId="{F4A977D3-DBBC-4DE6-AF7E-106241F638E8}" type="sibTrans" cxnId="{2DA102E3-A896-4639-9C64-114F76701E67}">
      <dgm:prSet/>
      <dgm:spPr/>
      <dgm:t>
        <a:bodyPr/>
        <a:lstStyle/>
        <a:p>
          <a:endParaRPr lang="ru-RU"/>
        </a:p>
      </dgm:t>
    </dgm:pt>
    <dgm:pt modelId="{F0DB0522-9510-4178-B790-34E323B61755}" type="pres">
      <dgm:prSet presAssocID="{B807C89C-676B-4AA6-9E90-37A9BBA38FFE}" presName="Name0" presStyleCnt="0">
        <dgm:presLayoutVars>
          <dgm:chPref val="1"/>
          <dgm:dir/>
          <dgm:animOne val="branch"/>
          <dgm:animLvl val="lvl"/>
          <dgm:resizeHandles val="exact"/>
        </dgm:presLayoutVars>
      </dgm:prSet>
      <dgm:spPr/>
      <dgm:t>
        <a:bodyPr/>
        <a:lstStyle/>
        <a:p>
          <a:endParaRPr lang="ru-RU"/>
        </a:p>
      </dgm:t>
    </dgm:pt>
    <dgm:pt modelId="{60DD03BC-28C0-4F2C-BF83-F3A8DDD27874}" type="pres">
      <dgm:prSet presAssocID="{8C69944F-1078-4C6A-9F08-AC302FE8F48D}" presName="root1" presStyleCnt="0"/>
      <dgm:spPr/>
    </dgm:pt>
    <dgm:pt modelId="{245F9ACD-ADD0-455C-B985-AC02C07BEDE5}" type="pres">
      <dgm:prSet presAssocID="{8C69944F-1078-4C6A-9F08-AC302FE8F48D}" presName="LevelOneTextNode" presStyleLbl="node0" presStyleIdx="0" presStyleCnt="1" custFlipVert="1" custScaleX="147954">
        <dgm:presLayoutVars>
          <dgm:chPref val="3"/>
        </dgm:presLayoutVars>
      </dgm:prSet>
      <dgm:spPr/>
      <dgm:t>
        <a:bodyPr/>
        <a:lstStyle/>
        <a:p>
          <a:endParaRPr lang="ru-RU"/>
        </a:p>
      </dgm:t>
    </dgm:pt>
    <dgm:pt modelId="{19561A75-6DA4-4216-9F97-DEB947FDD121}" type="pres">
      <dgm:prSet presAssocID="{8C69944F-1078-4C6A-9F08-AC302FE8F48D}" presName="level2hierChild" presStyleCnt="0"/>
      <dgm:spPr/>
    </dgm:pt>
    <dgm:pt modelId="{743F968B-DBEA-446B-BF8E-6110B292B16C}" type="pres">
      <dgm:prSet presAssocID="{6E3107D7-35F9-4D06-B7A7-E4CF861FCDD5}" presName="conn2-1" presStyleLbl="parChTrans1D2" presStyleIdx="0" presStyleCnt="3"/>
      <dgm:spPr/>
      <dgm:t>
        <a:bodyPr/>
        <a:lstStyle/>
        <a:p>
          <a:endParaRPr lang="ru-RU"/>
        </a:p>
      </dgm:t>
    </dgm:pt>
    <dgm:pt modelId="{62FDB1D8-C90F-4D44-9328-74408F26B930}" type="pres">
      <dgm:prSet presAssocID="{6E3107D7-35F9-4D06-B7A7-E4CF861FCDD5}" presName="connTx" presStyleLbl="parChTrans1D2" presStyleIdx="0" presStyleCnt="3"/>
      <dgm:spPr/>
      <dgm:t>
        <a:bodyPr/>
        <a:lstStyle/>
        <a:p>
          <a:endParaRPr lang="ru-RU"/>
        </a:p>
      </dgm:t>
    </dgm:pt>
    <dgm:pt modelId="{86E95F86-19AC-4C6B-B997-FB9727D06158}" type="pres">
      <dgm:prSet presAssocID="{A88E6DFE-25D3-409D-A180-21314DF4AEAC}" presName="root2" presStyleCnt="0"/>
      <dgm:spPr/>
    </dgm:pt>
    <dgm:pt modelId="{1087FBE8-E26A-4804-8009-E19DFCF67776}" type="pres">
      <dgm:prSet presAssocID="{A88E6DFE-25D3-409D-A180-21314DF4AEAC}" presName="LevelTwoTextNode" presStyleLbl="node2" presStyleIdx="0" presStyleCnt="3" custScaleX="259877" custScaleY="147138">
        <dgm:presLayoutVars>
          <dgm:chPref val="3"/>
        </dgm:presLayoutVars>
      </dgm:prSet>
      <dgm:spPr/>
      <dgm:t>
        <a:bodyPr/>
        <a:lstStyle/>
        <a:p>
          <a:endParaRPr lang="ru-RU"/>
        </a:p>
      </dgm:t>
    </dgm:pt>
    <dgm:pt modelId="{FB0D2833-EE99-4B3A-A2BF-A737727A6A33}" type="pres">
      <dgm:prSet presAssocID="{A88E6DFE-25D3-409D-A180-21314DF4AEAC}" presName="level3hierChild" presStyleCnt="0"/>
      <dgm:spPr/>
    </dgm:pt>
    <dgm:pt modelId="{0374B3EF-1C20-4B72-9106-E8633E0B489B}" type="pres">
      <dgm:prSet presAssocID="{094130C4-E49D-41D2-992C-57D378139408}" presName="conn2-1" presStyleLbl="parChTrans1D2" presStyleIdx="1" presStyleCnt="3"/>
      <dgm:spPr/>
      <dgm:t>
        <a:bodyPr/>
        <a:lstStyle/>
        <a:p>
          <a:endParaRPr lang="ru-RU"/>
        </a:p>
      </dgm:t>
    </dgm:pt>
    <dgm:pt modelId="{CBF656B1-92AC-4D08-B180-DD66FC93A429}" type="pres">
      <dgm:prSet presAssocID="{094130C4-E49D-41D2-992C-57D378139408}" presName="connTx" presStyleLbl="parChTrans1D2" presStyleIdx="1" presStyleCnt="3"/>
      <dgm:spPr/>
      <dgm:t>
        <a:bodyPr/>
        <a:lstStyle/>
        <a:p>
          <a:endParaRPr lang="ru-RU"/>
        </a:p>
      </dgm:t>
    </dgm:pt>
    <dgm:pt modelId="{36E21996-082D-4551-857B-E2A0433AB09B}" type="pres">
      <dgm:prSet presAssocID="{43A4595C-74D8-4F42-BD1B-4E7BAFE26F11}" presName="root2" presStyleCnt="0"/>
      <dgm:spPr/>
    </dgm:pt>
    <dgm:pt modelId="{D7C88F61-D8CC-4003-AEBB-59ABFCF77EFD}" type="pres">
      <dgm:prSet presAssocID="{43A4595C-74D8-4F42-BD1B-4E7BAFE26F11}" presName="LevelTwoTextNode" presStyleLbl="node2" presStyleIdx="1" presStyleCnt="3" custScaleX="260104" custScaleY="185925">
        <dgm:presLayoutVars>
          <dgm:chPref val="3"/>
        </dgm:presLayoutVars>
      </dgm:prSet>
      <dgm:spPr/>
      <dgm:t>
        <a:bodyPr/>
        <a:lstStyle/>
        <a:p>
          <a:endParaRPr lang="ru-RU"/>
        </a:p>
      </dgm:t>
    </dgm:pt>
    <dgm:pt modelId="{8283BE40-F2EE-4250-B523-496DEB69879F}" type="pres">
      <dgm:prSet presAssocID="{43A4595C-74D8-4F42-BD1B-4E7BAFE26F11}" presName="level3hierChild" presStyleCnt="0"/>
      <dgm:spPr/>
    </dgm:pt>
    <dgm:pt modelId="{FFDED7E0-B87F-4CA5-ADEE-D1B2DDF1AECA}" type="pres">
      <dgm:prSet presAssocID="{04544496-8DE9-4A74-B0B9-24E8C18D4BD3}" presName="conn2-1" presStyleLbl="parChTrans1D2" presStyleIdx="2" presStyleCnt="3"/>
      <dgm:spPr/>
      <dgm:t>
        <a:bodyPr/>
        <a:lstStyle/>
        <a:p>
          <a:endParaRPr lang="ru-RU"/>
        </a:p>
      </dgm:t>
    </dgm:pt>
    <dgm:pt modelId="{4CA30F89-9AB9-482A-B112-4DE672C7D988}" type="pres">
      <dgm:prSet presAssocID="{04544496-8DE9-4A74-B0B9-24E8C18D4BD3}" presName="connTx" presStyleLbl="parChTrans1D2" presStyleIdx="2" presStyleCnt="3"/>
      <dgm:spPr/>
      <dgm:t>
        <a:bodyPr/>
        <a:lstStyle/>
        <a:p>
          <a:endParaRPr lang="ru-RU"/>
        </a:p>
      </dgm:t>
    </dgm:pt>
    <dgm:pt modelId="{1910D7E5-2533-4892-AAB6-453209483F37}" type="pres">
      <dgm:prSet presAssocID="{DB34CAE3-D52E-4F2E-8B36-B9C05831994C}" presName="root2" presStyleCnt="0"/>
      <dgm:spPr/>
    </dgm:pt>
    <dgm:pt modelId="{712D7538-F9C4-4E1E-8499-98B00CC9ED62}" type="pres">
      <dgm:prSet presAssocID="{DB34CAE3-D52E-4F2E-8B36-B9C05831994C}" presName="LevelTwoTextNode" presStyleLbl="node2" presStyleIdx="2" presStyleCnt="3" custScaleX="256087" custScaleY="182828">
        <dgm:presLayoutVars>
          <dgm:chPref val="3"/>
        </dgm:presLayoutVars>
      </dgm:prSet>
      <dgm:spPr/>
      <dgm:t>
        <a:bodyPr/>
        <a:lstStyle/>
        <a:p>
          <a:endParaRPr lang="ru-RU"/>
        </a:p>
      </dgm:t>
    </dgm:pt>
    <dgm:pt modelId="{E5B2A476-BA07-4A75-9F5C-F678E4D17752}" type="pres">
      <dgm:prSet presAssocID="{DB34CAE3-D52E-4F2E-8B36-B9C05831994C}" presName="level3hierChild" presStyleCnt="0"/>
      <dgm:spPr/>
    </dgm:pt>
  </dgm:ptLst>
  <dgm:cxnLst>
    <dgm:cxn modelId="{61FE5A9D-E1DE-4ACE-B51F-DB27250E70C8}" type="presOf" srcId="{B807C89C-676B-4AA6-9E90-37A9BBA38FFE}" destId="{F0DB0522-9510-4178-B790-34E323B61755}" srcOrd="0" destOrd="0" presId="urn:microsoft.com/office/officeart/2008/layout/HorizontalMultiLevelHierarchy"/>
    <dgm:cxn modelId="{34A0BEAA-0C19-4867-B7EE-67C89C9690BB}" type="presOf" srcId="{8C69944F-1078-4C6A-9F08-AC302FE8F48D}" destId="{245F9ACD-ADD0-455C-B985-AC02C07BEDE5}" srcOrd="0" destOrd="0" presId="urn:microsoft.com/office/officeart/2008/layout/HorizontalMultiLevelHierarchy"/>
    <dgm:cxn modelId="{9609459C-414E-4A52-AC1E-FE6DDDAE7690}" srcId="{B807C89C-676B-4AA6-9E90-37A9BBA38FFE}" destId="{8C69944F-1078-4C6A-9F08-AC302FE8F48D}" srcOrd="0" destOrd="0" parTransId="{08369D17-1DDD-4854-B2D6-0FAB5FCAF8EE}" sibTransId="{2AFA3D0C-F28A-4B9C-9EEC-6526889E088A}"/>
    <dgm:cxn modelId="{B4ED8382-6AE4-4E5B-85B5-DA5A9A6C03C4}" type="presOf" srcId="{094130C4-E49D-41D2-992C-57D378139408}" destId="{0374B3EF-1C20-4B72-9106-E8633E0B489B}" srcOrd="0" destOrd="0" presId="urn:microsoft.com/office/officeart/2008/layout/HorizontalMultiLevelHierarchy"/>
    <dgm:cxn modelId="{2405CB36-4D27-4AB9-86A5-2C6046A44587}" type="presOf" srcId="{6E3107D7-35F9-4D06-B7A7-E4CF861FCDD5}" destId="{62FDB1D8-C90F-4D44-9328-74408F26B930}" srcOrd="1" destOrd="0" presId="urn:microsoft.com/office/officeart/2008/layout/HorizontalMultiLevelHierarchy"/>
    <dgm:cxn modelId="{E4403291-FC4A-4D0E-801F-18DEEA4D51F5}" type="presOf" srcId="{DB34CAE3-D52E-4F2E-8B36-B9C05831994C}" destId="{712D7538-F9C4-4E1E-8499-98B00CC9ED62}" srcOrd="0" destOrd="0" presId="urn:microsoft.com/office/officeart/2008/layout/HorizontalMultiLevelHierarchy"/>
    <dgm:cxn modelId="{09C74CE3-C4F2-424E-B258-D1FBEF58D285}" type="presOf" srcId="{A88E6DFE-25D3-409D-A180-21314DF4AEAC}" destId="{1087FBE8-E26A-4804-8009-E19DFCF67776}" srcOrd="0" destOrd="0" presId="urn:microsoft.com/office/officeart/2008/layout/HorizontalMultiLevelHierarchy"/>
    <dgm:cxn modelId="{5F2903F4-E578-4690-AB2A-179E2CDEFC4C}" type="presOf" srcId="{6E3107D7-35F9-4D06-B7A7-E4CF861FCDD5}" destId="{743F968B-DBEA-446B-BF8E-6110B292B16C}" srcOrd="0" destOrd="0" presId="urn:microsoft.com/office/officeart/2008/layout/HorizontalMultiLevelHierarchy"/>
    <dgm:cxn modelId="{C2D8AAC8-8EE1-4F37-921D-3286C71AA9C0}" type="presOf" srcId="{43A4595C-74D8-4F42-BD1B-4E7BAFE26F11}" destId="{D7C88F61-D8CC-4003-AEBB-59ABFCF77EFD}" srcOrd="0" destOrd="0" presId="urn:microsoft.com/office/officeart/2008/layout/HorizontalMultiLevelHierarchy"/>
    <dgm:cxn modelId="{30354351-F9EB-47A3-9182-410F03C7CF02}" srcId="{8C69944F-1078-4C6A-9F08-AC302FE8F48D}" destId="{43A4595C-74D8-4F42-BD1B-4E7BAFE26F11}" srcOrd="1" destOrd="0" parTransId="{094130C4-E49D-41D2-992C-57D378139408}" sibTransId="{4D38AA59-9E39-4231-94C7-FF5C35EF56FA}"/>
    <dgm:cxn modelId="{2DA102E3-A896-4639-9C64-114F76701E67}" srcId="{8C69944F-1078-4C6A-9F08-AC302FE8F48D}" destId="{DB34CAE3-D52E-4F2E-8B36-B9C05831994C}" srcOrd="2" destOrd="0" parTransId="{04544496-8DE9-4A74-B0B9-24E8C18D4BD3}" sibTransId="{F4A977D3-DBBC-4DE6-AF7E-106241F638E8}"/>
    <dgm:cxn modelId="{E5617320-BA4F-4157-B927-BE30B69025DC}" srcId="{8C69944F-1078-4C6A-9F08-AC302FE8F48D}" destId="{A88E6DFE-25D3-409D-A180-21314DF4AEAC}" srcOrd="0" destOrd="0" parTransId="{6E3107D7-35F9-4D06-B7A7-E4CF861FCDD5}" sibTransId="{8CF22ACD-5024-4993-97CC-27A8ED043BA6}"/>
    <dgm:cxn modelId="{E0B1B20F-5B37-423B-A766-2941618592E0}" type="presOf" srcId="{04544496-8DE9-4A74-B0B9-24E8C18D4BD3}" destId="{FFDED7E0-B87F-4CA5-ADEE-D1B2DDF1AECA}" srcOrd="0" destOrd="0" presId="urn:microsoft.com/office/officeart/2008/layout/HorizontalMultiLevelHierarchy"/>
    <dgm:cxn modelId="{6CD8D275-2B0A-4962-B0AF-4C273A7C50C5}" type="presOf" srcId="{094130C4-E49D-41D2-992C-57D378139408}" destId="{CBF656B1-92AC-4D08-B180-DD66FC93A429}" srcOrd="1" destOrd="0" presId="urn:microsoft.com/office/officeart/2008/layout/HorizontalMultiLevelHierarchy"/>
    <dgm:cxn modelId="{3A05410D-876F-4A81-8BA7-BB4EE58AB17A}" type="presOf" srcId="{04544496-8DE9-4A74-B0B9-24E8C18D4BD3}" destId="{4CA30F89-9AB9-482A-B112-4DE672C7D988}" srcOrd="1" destOrd="0" presId="urn:microsoft.com/office/officeart/2008/layout/HorizontalMultiLevelHierarchy"/>
    <dgm:cxn modelId="{DEFDE97E-19D0-433A-AA43-0D56A541DDDA}" type="presParOf" srcId="{F0DB0522-9510-4178-B790-34E323B61755}" destId="{60DD03BC-28C0-4F2C-BF83-F3A8DDD27874}" srcOrd="0" destOrd="0" presId="urn:microsoft.com/office/officeart/2008/layout/HorizontalMultiLevelHierarchy"/>
    <dgm:cxn modelId="{6EDE7DC1-424D-49FB-BF35-D833FF1615D1}" type="presParOf" srcId="{60DD03BC-28C0-4F2C-BF83-F3A8DDD27874}" destId="{245F9ACD-ADD0-455C-B985-AC02C07BEDE5}" srcOrd="0" destOrd="0" presId="urn:microsoft.com/office/officeart/2008/layout/HorizontalMultiLevelHierarchy"/>
    <dgm:cxn modelId="{A724098E-1441-4366-824B-0EC91278D8E6}" type="presParOf" srcId="{60DD03BC-28C0-4F2C-BF83-F3A8DDD27874}" destId="{19561A75-6DA4-4216-9F97-DEB947FDD121}" srcOrd="1" destOrd="0" presId="urn:microsoft.com/office/officeart/2008/layout/HorizontalMultiLevelHierarchy"/>
    <dgm:cxn modelId="{F7BDCFCD-E697-47E8-89C5-B97F9DE8A96E}" type="presParOf" srcId="{19561A75-6DA4-4216-9F97-DEB947FDD121}" destId="{743F968B-DBEA-446B-BF8E-6110B292B16C}" srcOrd="0" destOrd="0" presId="urn:microsoft.com/office/officeart/2008/layout/HorizontalMultiLevelHierarchy"/>
    <dgm:cxn modelId="{D7061E53-BD30-4445-AC3E-D251B2F5668D}" type="presParOf" srcId="{743F968B-DBEA-446B-BF8E-6110B292B16C}" destId="{62FDB1D8-C90F-4D44-9328-74408F26B930}" srcOrd="0" destOrd="0" presId="urn:microsoft.com/office/officeart/2008/layout/HorizontalMultiLevelHierarchy"/>
    <dgm:cxn modelId="{229905AB-C548-4F3D-B3EB-219EF5858985}" type="presParOf" srcId="{19561A75-6DA4-4216-9F97-DEB947FDD121}" destId="{86E95F86-19AC-4C6B-B997-FB9727D06158}" srcOrd="1" destOrd="0" presId="urn:microsoft.com/office/officeart/2008/layout/HorizontalMultiLevelHierarchy"/>
    <dgm:cxn modelId="{ADAEB2CB-D654-4437-BDD7-F7AF59C51E1F}" type="presParOf" srcId="{86E95F86-19AC-4C6B-B997-FB9727D06158}" destId="{1087FBE8-E26A-4804-8009-E19DFCF67776}" srcOrd="0" destOrd="0" presId="urn:microsoft.com/office/officeart/2008/layout/HorizontalMultiLevelHierarchy"/>
    <dgm:cxn modelId="{30BEFEC9-FEF8-47C5-A9F5-9950D0CA8DB2}" type="presParOf" srcId="{86E95F86-19AC-4C6B-B997-FB9727D06158}" destId="{FB0D2833-EE99-4B3A-A2BF-A737727A6A33}" srcOrd="1" destOrd="0" presId="urn:microsoft.com/office/officeart/2008/layout/HorizontalMultiLevelHierarchy"/>
    <dgm:cxn modelId="{125F5137-9EAA-4499-A6DB-D7FD9ACB160C}" type="presParOf" srcId="{19561A75-6DA4-4216-9F97-DEB947FDD121}" destId="{0374B3EF-1C20-4B72-9106-E8633E0B489B}" srcOrd="2" destOrd="0" presId="urn:microsoft.com/office/officeart/2008/layout/HorizontalMultiLevelHierarchy"/>
    <dgm:cxn modelId="{2627CBA5-2FAA-4015-9C3D-7A0DF56C5CA8}" type="presParOf" srcId="{0374B3EF-1C20-4B72-9106-E8633E0B489B}" destId="{CBF656B1-92AC-4D08-B180-DD66FC93A429}" srcOrd="0" destOrd="0" presId="urn:microsoft.com/office/officeart/2008/layout/HorizontalMultiLevelHierarchy"/>
    <dgm:cxn modelId="{ABED277C-04D1-470D-82E6-63BEC82E9B14}" type="presParOf" srcId="{19561A75-6DA4-4216-9F97-DEB947FDD121}" destId="{36E21996-082D-4551-857B-E2A0433AB09B}" srcOrd="3" destOrd="0" presId="urn:microsoft.com/office/officeart/2008/layout/HorizontalMultiLevelHierarchy"/>
    <dgm:cxn modelId="{F284A639-6360-41E4-BCC6-A3B2108C088E}" type="presParOf" srcId="{36E21996-082D-4551-857B-E2A0433AB09B}" destId="{D7C88F61-D8CC-4003-AEBB-59ABFCF77EFD}" srcOrd="0" destOrd="0" presId="urn:microsoft.com/office/officeart/2008/layout/HorizontalMultiLevelHierarchy"/>
    <dgm:cxn modelId="{0A1340C3-8552-4EAC-A069-4BD504B7145A}" type="presParOf" srcId="{36E21996-082D-4551-857B-E2A0433AB09B}" destId="{8283BE40-F2EE-4250-B523-496DEB69879F}" srcOrd="1" destOrd="0" presId="urn:microsoft.com/office/officeart/2008/layout/HorizontalMultiLevelHierarchy"/>
    <dgm:cxn modelId="{3E2F06F5-2C80-4009-893A-567D44A1D7F3}" type="presParOf" srcId="{19561A75-6DA4-4216-9F97-DEB947FDD121}" destId="{FFDED7E0-B87F-4CA5-ADEE-D1B2DDF1AECA}" srcOrd="4" destOrd="0" presId="urn:microsoft.com/office/officeart/2008/layout/HorizontalMultiLevelHierarchy"/>
    <dgm:cxn modelId="{D2D9895E-540B-498A-8EE7-34531BE61820}" type="presParOf" srcId="{FFDED7E0-B87F-4CA5-ADEE-D1B2DDF1AECA}" destId="{4CA30F89-9AB9-482A-B112-4DE672C7D988}" srcOrd="0" destOrd="0" presId="urn:microsoft.com/office/officeart/2008/layout/HorizontalMultiLevelHierarchy"/>
    <dgm:cxn modelId="{43E48514-FA7C-4FC2-AED2-E610710F1A1B}" type="presParOf" srcId="{19561A75-6DA4-4216-9F97-DEB947FDD121}" destId="{1910D7E5-2533-4892-AAB6-453209483F37}" srcOrd="5" destOrd="0" presId="urn:microsoft.com/office/officeart/2008/layout/HorizontalMultiLevelHierarchy"/>
    <dgm:cxn modelId="{4A912ABF-1CC5-4AED-BE9A-8675DD2107AE}" type="presParOf" srcId="{1910D7E5-2533-4892-AAB6-453209483F37}" destId="{712D7538-F9C4-4E1E-8499-98B00CC9ED62}" srcOrd="0" destOrd="0" presId="urn:microsoft.com/office/officeart/2008/layout/HorizontalMultiLevelHierarchy"/>
    <dgm:cxn modelId="{88CCB959-BC7E-4413-B9B7-00A0A5032842}" type="presParOf" srcId="{1910D7E5-2533-4892-AAB6-453209483F37}" destId="{E5B2A476-BA07-4A75-9F5C-F678E4D17752}"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807C89C-676B-4AA6-9E90-37A9BBA38FFE}"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ru-RU"/>
        </a:p>
      </dgm:t>
    </dgm:pt>
    <dgm:pt modelId="{8C69944F-1078-4C6A-9F08-AC302FE8F48D}">
      <dgm:prSet phldrT="[Текст]"/>
      <dgm:spPr/>
      <dgm:t>
        <a:bodyPr/>
        <a:lstStyle/>
        <a:p>
          <a:r>
            <a:rPr lang="en-US" dirty="0"/>
            <a:t>TOPSHIRIQLAR</a:t>
          </a:r>
          <a:endParaRPr lang="ru-RU" dirty="0"/>
        </a:p>
      </dgm:t>
    </dgm:pt>
    <dgm:pt modelId="{08369D17-1DDD-4854-B2D6-0FAB5FCAF8EE}" type="parTrans" cxnId="{9609459C-414E-4A52-AC1E-FE6DDDAE7690}">
      <dgm:prSet/>
      <dgm:spPr/>
      <dgm:t>
        <a:bodyPr/>
        <a:lstStyle/>
        <a:p>
          <a:endParaRPr lang="ru-RU"/>
        </a:p>
      </dgm:t>
    </dgm:pt>
    <dgm:pt modelId="{2AFA3D0C-F28A-4B9C-9EEC-6526889E088A}" type="sibTrans" cxnId="{9609459C-414E-4A52-AC1E-FE6DDDAE7690}">
      <dgm:prSet/>
      <dgm:spPr/>
      <dgm:t>
        <a:bodyPr/>
        <a:lstStyle/>
        <a:p>
          <a:endParaRPr lang="ru-RU"/>
        </a:p>
      </dgm:t>
    </dgm:pt>
    <dgm:pt modelId="{A88E6DFE-25D3-409D-A180-21314DF4AEAC}">
      <dgm:prSet phldrT="[Текст]"/>
      <dgm:spPr/>
      <dgm:t>
        <a:bodyPr/>
        <a:lstStyle/>
        <a:p>
          <a:r>
            <a:rPr lang="en-US" dirty="0">
              <a:latin typeface="Cambria" panose="02040503050406030204" pitchFamily="18" charset="0"/>
            </a:rPr>
            <a:t>TAQDIM ETILGAN RESURSLARINI TO</a:t>
          </a:r>
          <a:r>
            <a:rPr lang="ru-RU" dirty="0">
              <a:latin typeface="Cambria" panose="02040503050406030204" pitchFamily="18" charset="0"/>
            </a:rPr>
            <a:t>‘</a:t>
          </a:r>
          <a:r>
            <a:rPr lang="en-US" dirty="0">
              <a:latin typeface="Cambria" panose="02040503050406030204" pitchFamily="18" charset="0"/>
            </a:rPr>
            <a:t>LIQ O</a:t>
          </a:r>
          <a:r>
            <a:rPr lang="ru-RU" dirty="0">
              <a:latin typeface="Cambria" panose="02040503050406030204" pitchFamily="18" charset="0"/>
            </a:rPr>
            <a:t>‘</a:t>
          </a:r>
          <a:r>
            <a:rPr lang="en-US" dirty="0">
              <a:latin typeface="Cambria" panose="02040503050406030204" pitchFamily="18" charset="0"/>
            </a:rPr>
            <a:t>ZLASHTIRISH</a:t>
          </a:r>
          <a:endParaRPr lang="ru-RU" dirty="0">
            <a:latin typeface="Cambria" panose="02040503050406030204" pitchFamily="18" charset="0"/>
          </a:endParaRPr>
        </a:p>
      </dgm:t>
    </dgm:pt>
    <dgm:pt modelId="{6E3107D7-35F9-4D06-B7A7-E4CF861FCDD5}" type="parTrans" cxnId="{E5617320-BA4F-4157-B927-BE30B69025DC}">
      <dgm:prSet/>
      <dgm:spPr/>
      <dgm:t>
        <a:bodyPr/>
        <a:lstStyle/>
        <a:p>
          <a:endParaRPr lang="ru-RU"/>
        </a:p>
      </dgm:t>
    </dgm:pt>
    <dgm:pt modelId="{8CF22ACD-5024-4993-97CC-27A8ED043BA6}" type="sibTrans" cxnId="{E5617320-BA4F-4157-B927-BE30B69025DC}">
      <dgm:prSet/>
      <dgm:spPr/>
      <dgm:t>
        <a:bodyPr/>
        <a:lstStyle/>
        <a:p>
          <a:endParaRPr lang="ru-RU"/>
        </a:p>
      </dgm:t>
    </dgm:pt>
    <dgm:pt modelId="{43A4595C-74D8-4F42-BD1B-4E7BAFE26F11}">
      <dgm:prSet phldrT="[Текст]"/>
      <dgm:spPr/>
      <dgm:t>
        <a:bodyPr/>
        <a:lstStyle/>
        <a:p>
          <a:r>
            <a:rPr lang="en-US" dirty="0">
              <a:latin typeface="Cambria" panose="02040503050406030204" pitchFamily="18" charset="0"/>
            </a:rPr>
            <a:t>METODIK KENGASHDA TAQDIMOT O</a:t>
          </a:r>
          <a:r>
            <a:rPr lang="ru-RU" dirty="0">
              <a:latin typeface="Cambria" panose="02040503050406030204" pitchFamily="18" charset="0"/>
            </a:rPr>
            <a:t>‘</a:t>
          </a:r>
          <a:r>
            <a:rPr lang="en-US" dirty="0">
              <a:latin typeface="Cambria" panose="02040503050406030204" pitchFamily="18" charset="0"/>
            </a:rPr>
            <a:t>TKAZISH</a:t>
          </a:r>
          <a:endParaRPr lang="ru-RU" dirty="0">
            <a:latin typeface="Cambria" panose="02040503050406030204" pitchFamily="18" charset="0"/>
          </a:endParaRPr>
        </a:p>
      </dgm:t>
    </dgm:pt>
    <dgm:pt modelId="{094130C4-E49D-41D2-992C-57D378139408}" type="parTrans" cxnId="{30354351-F9EB-47A3-9182-410F03C7CF02}">
      <dgm:prSet/>
      <dgm:spPr/>
      <dgm:t>
        <a:bodyPr/>
        <a:lstStyle/>
        <a:p>
          <a:endParaRPr lang="ru-RU"/>
        </a:p>
      </dgm:t>
    </dgm:pt>
    <dgm:pt modelId="{4D38AA59-9E39-4231-94C7-FF5C35EF56FA}" type="sibTrans" cxnId="{30354351-F9EB-47A3-9182-410F03C7CF02}">
      <dgm:prSet/>
      <dgm:spPr/>
      <dgm:t>
        <a:bodyPr/>
        <a:lstStyle/>
        <a:p>
          <a:endParaRPr lang="ru-RU"/>
        </a:p>
      </dgm:t>
    </dgm:pt>
    <dgm:pt modelId="{DB34CAE3-D52E-4F2E-8B36-B9C05831994C}">
      <dgm:prSet/>
      <dgm:spPr/>
      <dgm:t>
        <a:bodyPr/>
        <a:lstStyle/>
        <a:p>
          <a:r>
            <a:rPr lang="en-US" dirty="0">
              <a:latin typeface="Cambria" panose="02040503050406030204" pitchFamily="18" charset="0"/>
            </a:rPr>
            <a:t>DARS JARAYONIDA RESURSLARDAN SAMARALI FOYDALANISH </a:t>
          </a:r>
          <a:endParaRPr lang="ru-RU" dirty="0">
            <a:latin typeface="Cambria" panose="02040503050406030204" pitchFamily="18" charset="0"/>
          </a:endParaRPr>
        </a:p>
      </dgm:t>
    </dgm:pt>
    <dgm:pt modelId="{04544496-8DE9-4A74-B0B9-24E8C18D4BD3}" type="parTrans" cxnId="{2DA102E3-A896-4639-9C64-114F76701E67}">
      <dgm:prSet/>
      <dgm:spPr/>
      <dgm:t>
        <a:bodyPr/>
        <a:lstStyle/>
        <a:p>
          <a:endParaRPr lang="ru-RU"/>
        </a:p>
      </dgm:t>
    </dgm:pt>
    <dgm:pt modelId="{F4A977D3-DBBC-4DE6-AF7E-106241F638E8}" type="sibTrans" cxnId="{2DA102E3-A896-4639-9C64-114F76701E67}">
      <dgm:prSet/>
      <dgm:spPr/>
      <dgm:t>
        <a:bodyPr/>
        <a:lstStyle/>
        <a:p>
          <a:endParaRPr lang="ru-RU"/>
        </a:p>
      </dgm:t>
    </dgm:pt>
    <dgm:pt modelId="{F0DB0522-9510-4178-B790-34E323B61755}" type="pres">
      <dgm:prSet presAssocID="{B807C89C-676B-4AA6-9E90-37A9BBA38FFE}" presName="Name0" presStyleCnt="0">
        <dgm:presLayoutVars>
          <dgm:chPref val="1"/>
          <dgm:dir/>
          <dgm:animOne val="branch"/>
          <dgm:animLvl val="lvl"/>
          <dgm:resizeHandles val="exact"/>
        </dgm:presLayoutVars>
      </dgm:prSet>
      <dgm:spPr/>
      <dgm:t>
        <a:bodyPr/>
        <a:lstStyle/>
        <a:p>
          <a:endParaRPr lang="ru-RU"/>
        </a:p>
      </dgm:t>
    </dgm:pt>
    <dgm:pt modelId="{60DD03BC-28C0-4F2C-BF83-F3A8DDD27874}" type="pres">
      <dgm:prSet presAssocID="{8C69944F-1078-4C6A-9F08-AC302FE8F48D}" presName="root1" presStyleCnt="0"/>
      <dgm:spPr/>
    </dgm:pt>
    <dgm:pt modelId="{245F9ACD-ADD0-455C-B985-AC02C07BEDE5}" type="pres">
      <dgm:prSet presAssocID="{8C69944F-1078-4C6A-9F08-AC302FE8F48D}" presName="LevelOneTextNode" presStyleLbl="node0" presStyleIdx="0" presStyleCnt="1" custFlipVert="1" custScaleX="147954">
        <dgm:presLayoutVars>
          <dgm:chPref val="3"/>
        </dgm:presLayoutVars>
      </dgm:prSet>
      <dgm:spPr/>
      <dgm:t>
        <a:bodyPr/>
        <a:lstStyle/>
        <a:p>
          <a:endParaRPr lang="ru-RU"/>
        </a:p>
      </dgm:t>
    </dgm:pt>
    <dgm:pt modelId="{19561A75-6DA4-4216-9F97-DEB947FDD121}" type="pres">
      <dgm:prSet presAssocID="{8C69944F-1078-4C6A-9F08-AC302FE8F48D}" presName="level2hierChild" presStyleCnt="0"/>
      <dgm:spPr/>
    </dgm:pt>
    <dgm:pt modelId="{743F968B-DBEA-446B-BF8E-6110B292B16C}" type="pres">
      <dgm:prSet presAssocID="{6E3107D7-35F9-4D06-B7A7-E4CF861FCDD5}" presName="conn2-1" presStyleLbl="parChTrans1D2" presStyleIdx="0" presStyleCnt="3"/>
      <dgm:spPr/>
      <dgm:t>
        <a:bodyPr/>
        <a:lstStyle/>
        <a:p>
          <a:endParaRPr lang="ru-RU"/>
        </a:p>
      </dgm:t>
    </dgm:pt>
    <dgm:pt modelId="{62FDB1D8-C90F-4D44-9328-74408F26B930}" type="pres">
      <dgm:prSet presAssocID="{6E3107D7-35F9-4D06-B7A7-E4CF861FCDD5}" presName="connTx" presStyleLbl="parChTrans1D2" presStyleIdx="0" presStyleCnt="3"/>
      <dgm:spPr/>
      <dgm:t>
        <a:bodyPr/>
        <a:lstStyle/>
        <a:p>
          <a:endParaRPr lang="ru-RU"/>
        </a:p>
      </dgm:t>
    </dgm:pt>
    <dgm:pt modelId="{86E95F86-19AC-4C6B-B997-FB9727D06158}" type="pres">
      <dgm:prSet presAssocID="{A88E6DFE-25D3-409D-A180-21314DF4AEAC}" presName="root2" presStyleCnt="0"/>
      <dgm:spPr/>
    </dgm:pt>
    <dgm:pt modelId="{1087FBE8-E26A-4804-8009-E19DFCF67776}" type="pres">
      <dgm:prSet presAssocID="{A88E6DFE-25D3-409D-A180-21314DF4AEAC}" presName="LevelTwoTextNode" presStyleLbl="node2" presStyleIdx="0" presStyleCnt="3" custScaleX="259877" custScaleY="147138">
        <dgm:presLayoutVars>
          <dgm:chPref val="3"/>
        </dgm:presLayoutVars>
      </dgm:prSet>
      <dgm:spPr/>
      <dgm:t>
        <a:bodyPr/>
        <a:lstStyle/>
        <a:p>
          <a:endParaRPr lang="ru-RU"/>
        </a:p>
      </dgm:t>
    </dgm:pt>
    <dgm:pt modelId="{FB0D2833-EE99-4B3A-A2BF-A737727A6A33}" type="pres">
      <dgm:prSet presAssocID="{A88E6DFE-25D3-409D-A180-21314DF4AEAC}" presName="level3hierChild" presStyleCnt="0"/>
      <dgm:spPr/>
    </dgm:pt>
    <dgm:pt modelId="{0374B3EF-1C20-4B72-9106-E8633E0B489B}" type="pres">
      <dgm:prSet presAssocID="{094130C4-E49D-41D2-992C-57D378139408}" presName="conn2-1" presStyleLbl="parChTrans1D2" presStyleIdx="1" presStyleCnt="3"/>
      <dgm:spPr/>
      <dgm:t>
        <a:bodyPr/>
        <a:lstStyle/>
        <a:p>
          <a:endParaRPr lang="ru-RU"/>
        </a:p>
      </dgm:t>
    </dgm:pt>
    <dgm:pt modelId="{CBF656B1-92AC-4D08-B180-DD66FC93A429}" type="pres">
      <dgm:prSet presAssocID="{094130C4-E49D-41D2-992C-57D378139408}" presName="connTx" presStyleLbl="parChTrans1D2" presStyleIdx="1" presStyleCnt="3"/>
      <dgm:spPr/>
      <dgm:t>
        <a:bodyPr/>
        <a:lstStyle/>
        <a:p>
          <a:endParaRPr lang="ru-RU"/>
        </a:p>
      </dgm:t>
    </dgm:pt>
    <dgm:pt modelId="{36E21996-082D-4551-857B-E2A0433AB09B}" type="pres">
      <dgm:prSet presAssocID="{43A4595C-74D8-4F42-BD1B-4E7BAFE26F11}" presName="root2" presStyleCnt="0"/>
      <dgm:spPr/>
    </dgm:pt>
    <dgm:pt modelId="{D7C88F61-D8CC-4003-AEBB-59ABFCF77EFD}" type="pres">
      <dgm:prSet presAssocID="{43A4595C-74D8-4F42-BD1B-4E7BAFE26F11}" presName="LevelTwoTextNode" presStyleLbl="node2" presStyleIdx="1" presStyleCnt="3" custScaleX="260104" custScaleY="185925">
        <dgm:presLayoutVars>
          <dgm:chPref val="3"/>
        </dgm:presLayoutVars>
      </dgm:prSet>
      <dgm:spPr/>
      <dgm:t>
        <a:bodyPr/>
        <a:lstStyle/>
        <a:p>
          <a:endParaRPr lang="ru-RU"/>
        </a:p>
      </dgm:t>
    </dgm:pt>
    <dgm:pt modelId="{8283BE40-F2EE-4250-B523-496DEB69879F}" type="pres">
      <dgm:prSet presAssocID="{43A4595C-74D8-4F42-BD1B-4E7BAFE26F11}" presName="level3hierChild" presStyleCnt="0"/>
      <dgm:spPr/>
    </dgm:pt>
    <dgm:pt modelId="{FFDED7E0-B87F-4CA5-ADEE-D1B2DDF1AECA}" type="pres">
      <dgm:prSet presAssocID="{04544496-8DE9-4A74-B0B9-24E8C18D4BD3}" presName="conn2-1" presStyleLbl="parChTrans1D2" presStyleIdx="2" presStyleCnt="3"/>
      <dgm:spPr/>
      <dgm:t>
        <a:bodyPr/>
        <a:lstStyle/>
        <a:p>
          <a:endParaRPr lang="ru-RU"/>
        </a:p>
      </dgm:t>
    </dgm:pt>
    <dgm:pt modelId="{4CA30F89-9AB9-482A-B112-4DE672C7D988}" type="pres">
      <dgm:prSet presAssocID="{04544496-8DE9-4A74-B0B9-24E8C18D4BD3}" presName="connTx" presStyleLbl="parChTrans1D2" presStyleIdx="2" presStyleCnt="3"/>
      <dgm:spPr/>
      <dgm:t>
        <a:bodyPr/>
        <a:lstStyle/>
        <a:p>
          <a:endParaRPr lang="ru-RU"/>
        </a:p>
      </dgm:t>
    </dgm:pt>
    <dgm:pt modelId="{1910D7E5-2533-4892-AAB6-453209483F37}" type="pres">
      <dgm:prSet presAssocID="{DB34CAE3-D52E-4F2E-8B36-B9C05831994C}" presName="root2" presStyleCnt="0"/>
      <dgm:spPr/>
    </dgm:pt>
    <dgm:pt modelId="{712D7538-F9C4-4E1E-8499-98B00CC9ED62}" type="pres">
      <dgm:prSet presAssocID="{DB34CAE3-D52E-4F2E-8B36-B9C05831994C}" presName="LevelTwoTextNode" presStyleLbl="node2" presStyleIdx="2" presStyleCnt="3" custScaleX="256087" custScaleY="182828">
        <dgm:presLayoutVars>
          <dgm:chPref val="3"/>
        </dgm:presLayoutVars>
      </dgm:prSet>
      <dgm:spPr/>
      <dgm:t>
        <a:bodyPr/>
        <a:lstStyle/>
        <a:p>
          <a:endParaRPr lang="ru-RU"/>
        </a:p>
      </dgm:t>
    </dgm:pt>
    <dgm:pt modelId="{E5B2A476-BA07-4A75-9F5C-F678E4D17752}" type="pres">
      <dgm:prSet presAssocID="{DB34CAE3-D52E-4F2E-8B36-B9C05831994C}" presName="level3hierChild" presStyleCnt="0"/>
      <dgm:spPr/>
    </dgm:pt>
  </dgm:ptLst>
  <dgm:cxnLst>
    <dgm:cxn modelId="{2DA102E3-A896-4639-9C64-114F76701E67}" srcId="{8C69944F-1078-4C6A-9F08-AC302FE8F48D}" destId="{DB34CAE3-D52E-4F2E-8B36-B9C05831994C}" srcOrd="2" destOrd="0" parTransId="{04544496-8DE9-4A74-B0B9-24E8C18D4BD3}" sibTransId="{F4A977D3-DBBC-4DE6-AF7E-106241F638E8}"/>
    <dgm:cxn modelId="{6EAD7C9C-10EA-49A0-9109-39605FF9720C}" type="presOf" srcId="{8C69944F-1078-4C6A-9F08-AC302FE8F48D}" destId="{245F9ACD-ADD0-455C-B985-AC02C07BEDE5}" srcOrd="0" destOrd="0" presId="urn:microsoft.com/office/officeart/2008/layout/HorizontalMultiLevelHierarchy"/>
    <dgm:cxn modelId="{F50FB535-252A-435F-9CA2-1711CBF3FAA8}" type="presOf" srcId="{6E3107D7-35F9-4D06-B7A7-E4CF861FCDD5}" destId="{62FDB1D8-C90F-4D44-9328-74408F26B930}" srcOrd="1" destOrd="0" presId="urn:microsoft.com/office/officeart/2008/layout/HorizontalMultiLevelHierarchy"/>
    <dgm:cxn modelId="{2FCD5C0C-FFEC-481E-9E92-9271FB589BEB}" type="presOf" srcId="{B807C89C-676B-4AA6-9E90-37A9BBA38FFE}" destId="{F0DB0522-9510-4178-B790-34E323B61755}" srcOrd="0" destOrd="0" presId="urn:microsoft.com/office/officeart/2008/layout/HorizontalMultiLevelHierarchy"/>
    <dgm:cxn modelId="{E5617320-BA4F-4157-B927-BE30B69025DC}" srcId="{8C69944F-1078-4C6A-9F08-AC302FE8F48D}" destId="{A88E6DFE-25D3-409D-A180-21314DF4AEAC}" srcOrd="0" destOrd="0" parTransId="{6E3107D7-35F9-4D06-B7A7-E4CF861FCDD5}" sibTransId="{8CF22ACD-5024-4993-97CC-27A8ED043BA6}"/>
    <dgm:cxn modelId="{05162D4E-89C9-4591-B194-635C1AD7A96D}" type="presOf" srcId="{A88E6DFE-25D3-409D-A180-21314DF4AEAC}" destId="{1087FBE8-E26A-4804-8009-E19DFCF67776}" srcOrd="0" destOrd="0" presId="urn:microsoft.com/office/officeart/2008/layout/HorizontalMultiLevelHierarchy"/>
    <dgm:cxn modelId="{0598D5B1-65CF-405B-B7C4-2D77EC21896D}" type="presOf" srcId="{094130C4-E49D-41D2-992C-57D378139408}" destId="{CBF656B1-92AC-4D08-B180-DD66FC93A429}" srcOrd="1" destOrd="0" presId="urn:microsoft.com/office/officeart/2008/layout/HorizontalMultiLevelHierarchy"/>
    <dgm:cxn modelId="{9609459C-414E-4A52-AC1E-FE6DDDAE7690}" srcId="{B807C89C-676B-4AA6-9E90-37A9BBA38FFE}" destId="{8C69944F-1078-4C6A-9F08-AC302FE8F48D}" srcOrd="0" destOrd="0" parTransId="{08369D17-1DDD-4854-B2D6-0FAB5FCAF8EE}" sibTransId="{2AFA3D0C-F28A-4B9C-9EEC-6526889E088A}"/>
    <dgm:cxn modelId="{C2342B02-463A-4E2B-AB8D-10E5AB86B795}" type="presOf" srcId="{6E3107D7-35F9-4D06-B7A7-E4CF861FCDD5}" destId="{743F968B-DBEA-446B-BF8E-6110B292B16C}" srcOrd="0" destOrd="0" presId="urn:microsoft.com/office/officeart/2008/layout/HorizontalMultiLevelHierarchy"/>
    <dgm:cxn modelId="{8DC16AAC-28CA-4908-945D-59BA7050E1CA}" type="presOf" srcId="{094130C4-E49D-41D2-992C-57D378139408}" destId="{0374B3EF-1C20-4B72-9106-E8633E0B489B}" srcOrd="0" destOrd="0" presId="urn:microsoft.com/office/officeart/2008/layout/HorizontalMultiLevelHierarchy"/>
    <dgm:cxn modelId="{E218D8E9-5850-498F-9C36-C3EFCEBB6D3E}" type="presOf" srcId="{04544496-8DE9-4A74-B0B9-24E8C18D4BD3}" destId="{FFDED7E0-B87F-4CA5-ADEE-D1B2DDF1AECA}" srcOrd="0" destOrd="0" presId="urn:microsoft.com/office/officeart/2008/layout/HorizontalMultiLevelHierarchy"/>
    <dgm:cxn modelId="{D7F3182D-BB1E-49BA-BFC1-A8AA53490F67}" type="presOf" srcId="{43A4595C-74D8-4F42-BD1B-4E7BAFE26F11}" destId="{D7C88F61-D8CC-4003-AEBB-59ABFCF77EFD}" srcOrd="0" destOrd="0" presId="urn:microsoft.com/office/officeart/2008/layout/HorizontalMultiLevelHierarchy"/>
    <dgm:cxn modelId="{9E4FEFD4-DF5C-48DB-A943-58C78BEBB31F}" type="presOf" srcId="{04544496-8DE9-4A74-B0B9-24E8C18D4BD3}" destId="{4CA30F89-9AB9-482A-B112-4DE672C7D988}" srcOrd="1" destOrd="0" presId="urn:microsoft.com/office/officeart/2008/layout/HorizontalMultiLevelHierarchy"/>
    <dgm:cxn modelId="{30354351-F9EB-47A3-9182-410F03C7CF02}" srcId="{8C69944F-1078-4C6A-9F08-AC302FE8F48D}" destId="{43A4595C-74D8-4F42-BD1B-4E7BAFE26F11}" srcOrd="1" destOrd="0" parTransId="{094130C4-E49D-41D2-992C-57D378139408}" sibTransId="{4D38AA59-9E39-4231-94C7-FF5C35EF56FA}"/>
    <dgm:cxn modelId="{E0FEFF71-7E4A-4202-BC07-22D08E174AFD}" type="presOf" srcId="{DB34CAE3-D52E-4F2E-8B36-B9C05831994C}" destId="{712D7538-F9C4-4E1E-8499-98B00CC9ED62}" srcOrd="0" destOrd="0" presId="urn:microsoft.com/office/officeart/2008/layout/HorizontalMultiLevelHierarchy"/>
    <dgm:cxn modelId="{A5A5381A-A55A-43C2-8F10-9817EA690A51}" type="presParOf" srcId="{F0DB0522-9510-4178-B790-34E323B61755}" destId="{60DD03BC-28C0-4F2C-BF83-F3A8DDD27874}" srcOrd="0" destOrd="0" presId="urn:microsoft.com/office/officeart/2008/layout/HorizontalMultiLevelHierarchy"/>
    <dgm:cxn modelId="{3966486B-8F52-4A98-8583-C4F8D2375821}" type="presParOf" srcId="{60DD03BC-28C0-4F2C-BF83-F3A8DDD27874}" destId="{245F9ACD-ADD0-455C-B985-AC02C07BEDE5}" srcOrd="0" destOrd="0" presId="urn:microsoft.com/office/officeart/2008/layout/HorizontalMultiLevelHierarchy"/>
    <dgm:cxn modelId="{4E5B9EFC-D6D7-4DD0-AC1C-ACFE34EF6BA7}" type="presParOf" srcId="{60DD03BC-28C0-4F2C-BF83-F3A8DDD27874}" destId="{19561A75-6DA4-4216-9F97-DEB947FDD121}" srcOrd="1" destOrd="0" presId="urn:microsoft.com/office/officeart/2008/layout/HorizontalMultiLevelHierarchy"/>
    <dgm:cxn modelId="{CC8DAD94-EE82-439F-AD8F-3662CE4A8BEC}" type="presParOf" srcId="{19561A75-6DA4-4216-9F97-DEB947FDD121}" destId="{743F968B-DBEA-446B-BF8E-6110B292B16C}" srcOrd="0" destOrd="0" presId="urn:microsoft.com/office/officeart/2008/layout/HorizontalMultiLevelHierarchy"/>
    <dgm:cxn modelId="{92BFF2E2-94E1-44BE-9CAC-03EAF5AA89E3}" type="presParOf" srcId="{743F968B-DBEA-446B-BF8E-6110B292B16C}" destId="{62FDB1D8-C90F-4D44-9328-74408F26B930}" srcOrd="0" destOrd="0" presId="urn:microsoft.com/office/officeart/2008/layout/HorizontalMultiLevelHierarchy"/>
    <dgm:cxn modelId="{D72C0BF3-D51B-4CA3-B89A-4AA724B4EC3E}" type="presParOf" srcId="{19561A75-6DA4-4216-9F97-DEB947FDD121}" destId="{86E95F86-19AC-4C6B-B997-FB9727D06158}" srcOrd="1" destOrd="0" presId="urn:microsoft.com/office/officeart/2008/layout/HorizontalMultiLevelHierarchy"/>
    <dgm:cxn modelId="{ED13DD6A-32D7-4998-A041-6D5E54E3E9F2}" type="presParOf" srcId="{86E95F86-19AC-4C6B-B997-FB9727D06158}" destId="{1087FBE8-E26A-4804-8009-E19DFCF67776}" srcOrd="0" destOrd="0" presId="urn:microsoft.com/office/officeart/2008/layout/HorizontalMultiLevelHierarchy"/>
    <dgm:cxn modelId="{68C155E2-C24C-40B5-B9FA-13DA1EA0AFD8}" type="presParOf" srcId="{86E95F86-19AC-4C6B-B997-FB9727D06158}" destId="{FB0D2833-EE99-4B3A-A2BF-A737727A6A33}" srcOrd="1" destOrd="0" presId="urn:microsoft.com/office/officeart/2008/layout/HorizontalMultiLevelHierarchy"/>
    <dgm:cxn modelId="{675F61B7-D94E-43B8-820A-C03811D20F74}" type="presParOf" srcId="{19561A75-6DA4-4216-9F97-DEB947FDD121}" destId="{0374B3EF-1C20-4B72-9106-E8633E0B489B}" srcOrd="2" destOrd="0" presId="urn:microsoft.com/office/officeart/2008/layout/HorizontalMultiLevelHierarchy"/>
    <dgm:cxn modelId="{75D2DA4B-F95F-4BD6-942B-FAD5ABFCC227}" type="presParOf" srcId="{0374B3EF-1C20-4B72-9106-E8633E0B489B}" destId="{CBF656B1-92AC-4D08-B180-DD66FC93A429}" srcOrd="0" destOrd="0" presId="urn:microsoft.com/office/officeart/2008/layout/HorizontalMultiLevelHierarchy"/>
    <dgm:cxn modelId="{DB9F4C1D-F88B-4A12-8582-B7D13B933C91}" type="presParOf" srcId="{19561A75-6DA4-4216-9F97-DEB947FDD121}" destId="{36E21996-082D-4551-857B-E2A0433AB09B}" srcOrd="3" destOrd="0" presId="urn:microsoft.com/office/officeart/2008/layout/HorizontalMultiLevelHierarchy"/>
    <dgm:cxn modelId="{BDB84A7C-261D-4539-B157-006A572A740B}" type="presParOf" srcId="{36E21996-082D-4551-857B-E2A0433AB09B}" destId="{D7C88F61-D8CC-4003-AEBB-59ABFCF77EFD}" srcOrd="0" destOrd="0" presId="urn:microsoft.com/office/officeart/2008/layout/HorizontalMultiLevelHierarchy"/>
    <dgm:cxn modelId="{C316DF86-EDC1-4267-86FB-9F4206101B42}" type="presParOf" srcId="{36E21996-082D-4551-857B-E2A0433AB09B}" destId="{8283BE40-F2EE-4250-B523-496DEB69879F}" srcOrd="1" destOrd="0" presId="urn:microsoft.com/office/officeart/2008/layout/HorizontalMultiLevelHierarchy"/>
    <dgm:cxn modelId="{379E7AEA-B2A0-4885-967E-3B9DA5256CC7}" type="presParOf" srcId="{19561A75-6DA4-4216-9F97-DEB947FDD121}" destId="{FFDED7E0-B87F-4CA5-ADEE-D1B2DDF1AECA}" srcOrd="4" destOrd="0" presId="urn:microsoft.com/office/officeart/2008/layout/HorizontalMultiLevelHierarchy"/>
    <dgm:cxn modelId="{9CE1760F-24A3-477C-A62A-501D6558089D}" type="presParOf" srcId="{FFDED7E0-B87F-4CA5-ADEE-D1B2DDF1AECA}" destId="{4CA30F89-9AB9-482A-B112-4DE672C7D988}" srcOrd="0" destOrd="0" presId="urn:microsoft.com/office/officeart/2008/layout/HorizontalMultiLevelHierarchy"/>
    <dgm:cxn modelId="{75198755-B1F1-4494-823B-CAE281B4F6CD}" type="presParOf" srcId="{19561A75-6DA4-4216-9F97-DEB947FDD121}" destId="{1910D7E5-2533-4892-AAB6-453209483F37}" srcOrd="5" destOrd="0" presId="urn:microsoft.com/office/officeart/2008/layout/HorizontalMultiLevelHierarchy"/>
    <dgm:cxn modelId="{83384E49-551C-471E-9E8E-A8F7C2D0A018}" type="presParOf" srcId="{1910D7E5-2533-4892-AAB6-453209483F37}" destId="{712D7538-F9C4-4E1E-8499-98B00CC9ED62}" srcOrd="0" destOrd="0" presId="urn:microsoft.com/office/officeart/2008/layout/HorizontalMultiLevelHierarchy"/>
    <dgm:cxn modelId="{0117FA6A-5ED8-49AA-A1BA-D7D3E62F03D6}" type="presParOf" srcId="{1910D7E5-2533-4892-AAB6-453209483F37}" destId="{E5B2A476-BA07-4A75-9F5C-F678E4D17752}"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6F1DB7-87EB-47B7-BF5F-1F9F5B2F6252}">
      <dsp:nvSpPr>
        <dsp:cNvPr id="0" name=""/>
        <dsp:cNvSpPr/>
      </dsp:nvSpPr>
      <dsp:spPr>
        <a:xfrm>
          <a:off x="534082" y="2355"/>
          <a:ext cx="10093074" cy="1416286"/>
        </a:xfrm>
        <a:prstGeom prst="roundRect">
          <a:avLst>
            <a:gd name="adj" fmla="val 10000"/>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ru-RU" altLang="ru-RU" sz="3200" b="1" kern="1200" dirty="0" smtClean="0">
              <a:solidFill>
                <a:srgbClr val="002060"/>
              </a:solidFill>
              <a:latin typeface="Cambria" panose="02040503050406030204" pitchFamily="18" charset="0"/>
              <a:cs typeface="Times New Roman" pitchFamily="18" charset="0"/>
            </a:rPr>
            <a:t>2019-2020</a:t>
          </a:r>
          <a:r>
            <a:rPr lang="en-US" altLang="ru-RU" sz="3200" b="1" kern="1200" dirty="0" smtClean="0">
              <a:solidFill>
                <a:srgbClr val="002060"/>
              </a:solidFill>
              <a:latin typeface="Cambria" panose="02040503050406030204" pitchFamily="18" charset="0"/>
              <a:cs typeface="Times New Roman" pitchFamily="18" charset="0"/>
            </a:rPr>
            <a:t>-</a:t>
          </a:r>
          <a:r>
            <a:rPr lang="ru-RU" altLang="ru-RU" sz="3200" b="1" kern="1200" dirty="0" smtClean="0">
              <a:solidFill>
                <a:srgbClr val="002060"/>
              </a:solidFill>
              <a:latin typeface="Cambria" panose="02040503050406030204" pitchFamily="18" charset="0"/>
              <a:cs typeface="Times New Roman" pitchFamily="18" charset="0"/>
            </a:rPr>
            <a:t>O‘QUV YILI</a:t>
          </a:r>
          <a:r>
            <a:rPr lang="en-US" altLang="ru-RU" sz="3200" b="1" kern="1200" dirty="0" smtClean="0">
              <a:solidFill>
                <a:srgbClr val="002060"/>
              </a:solidFill>
              <a:latin typeface="Cambria" panose="02040503050406030204" pitchFamily="18" charset="0"/>
              <a:cs typeface="Times New Roman" pitchFamily="18" charset="0"/>
            </a:rPr>
            <a:t> UCHUN ME’YORIY HUJJATLAR:</a:t>
          </a:r>
          <a:endParaRPr lang="ru-RU" sz="3200" kern="1200" dirty="0">
            <a:latin typeface="Cambria" panose="02040503050406030204" pitchFamily="18" charset="0"/>
          </a:endParaRPr>
        </a:p>
      </dsp:txBody>
      <dsp:txXfrm>
        <a:off x="575564" y="43837"/>
        <a:ext cx="10010110" cy="1333322"/>
      </dsp:txXfrm>
    </dsp:sp>
    <dsp:sp modelId="{E800C877-A796-4B0D-A183-BE452F5B6230}">
      <dsp:nvSpPr>
        <dsp:cNvPr id="0" name=""/>
        <dsp:cNvSpPr/>
      </dsp:nvSpPr>
      <dsp:spPr>
        <a:xfrm>
          <a:off x="534082" y="1673573"/>
          <a:ext cx="1416286" cy="1416286"/>
        </a:xfrm>
        <a:prstGeom prst="roundRect">
          <a:avLst>
            <a:gd name="adj" fmla="val 16670"/>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FB4A66-CAAA-4166-B105-991960B8C59E}">
      <dsp:nvSpPr>
        <dsp:cNvPr id="0" name=""/>
        <dsp:cNvSpPr/>
      </dsp:nvSpPr>
      <dsp:spPr>
        <a:xfrm>
          <a:off x="2035346" y="1673573"/>
          <a:ext cx="8591811" cy="1416286"/>
        </a:xfrm>
        <a:prstGeom prst="roundRect">
          <a:avLst>
            <a:gd name="adj" fmla="val 16670"/>
          </a:avLst>
        </a:prstGeom>
        <a:solidFill>
          <a:schemeClr val="accent3">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altLang="ru-RU" sz="1800" b="0" kern="1200" dirty="0" smtClean="0">
              <a:ln>
                <a:solidFill>
                  <a:schemeClr val="accent1">
                    <a:lumMod val="50000"/>
                  </a:schemeClr>
                </a:solidFill>
              </a:ln>
              <a:solidFill>
                <a:srgbClr val="002060"/>
              </a:solidFill>
              <a:effectLst/>
              <a:latin typeface="Cambria" pitchFamily="18" charset="0"/>
              <a:cs typeface="Times New Roman" pitchFamily="18" charset="0"/>
            </a:rPr>
            <a:t>O‘ZBEKISTON RESPUBLIKASI XALQ TA’LIMI VAZIRLIGI VA OLIY VA O‘RTA MAXSUS TA’LIM VAZIRLIGINING 2010-YIL 1-IYULDAGI 6/2/4/1-SONLI QO‘SHMA HAY’AT MAJLISI QARORI</a:t>
          </a:r>
          <a:endParaRPr lang="ru-RU" sz="1800" b="0" kern="1200" dirty="0">
            <a:solidFill>
              <a:srgbClr val="002060"/>
            </a:solidFill>
            <a:effectLst/>
            <a:latin typeface="Cambria" panose="02040503050406030204" pitchFamily="18" charset="0"/>
          </a:endParaRPr>
        </a:p>
      </dsp:txBody>
      <dsp:txXfrm>
        <a:off x="2104496" y="1742723"/>
        <a:ext cx="8453511" cy="1277986"/>
      </dsp:txXfrm>
    </dsp:sp>
    <dsp:sp modelId="{54DDC66C-752F-4A0B-AD34-C805A025A2C2}">
      <dsp:nvSpPr>
        <dsp:cNvPr id="0" name=""/>
        <dsp:cNvSpPr/>
      </dsp:nvSpPr>
      <dsp:spPr>
        <a:xfrm>
          <a:off x="648072" y="3297324"/>
          <a:ext cx="1188306" cy="1167175"/>
        </a:xfrm>
        <a:prstGeom prst="roundRect">
          <a:avLst>
            <a:gd name="adj" fmla="val 16670"/>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B21FBA-908A-43B8-82A5-B8C1952AE586}">
      <dsp:nvSpPr>
        <dsp:cNvPr id="0" name=""/>
        <dsp:cNvSpPr/>
      </dsp:nvSpPr>
      <dsp:spPr>
        <a:xfrm>
          <a:off x="2035346" y="3259813"/>
          <a:ext cx="8591811" cy="1416286"/>
        </a:xfrm>
        <a:prstGeom prst="roundRect">
          <a:avLst>
            <a:gd name="adj" fmla="val 16670"/>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altLang="ru-RU" sz="2000" b="0" kern="1200" dirty="0" smtClean="0">
              <a:ln>
                <a:solidFill>
                  <a:schemeClr val="accent1">
                    <a:lumMod val="50000"/>
                  </a:schemeClr>
                </a:solidFill>
              </a:ln>
              <a:solidFill>
                <a:srgbClr val="002060"/>
              </a:solidFill>
              <a:latin typeface="Cambria" pitchFamily="18" charset="0"/>
              <a:cs typeface="Times New Roman" pitchFamily="18" charset="0"/>
            </a:rPr>
            <a:t>O‘ZBEKISTON RESPUBLIKASI VAZIRLAR MAHKAMASININ 2017-YIL </a:t>
          </a:r>
          <a:br>
            <a:rPr lang="en-US" altLang="ru-RU" sz="2000" b="0" kern="1200" dirty="0" smtClean="0">
              <a:ln>
                <a:solidFill>
                  <a:schemeClr val="accent1">
                    <a:lumMod val="50000"/>
                  </a:schemeClr>
                </a:solidFill>
              </a:ln>
              <a:solidFill>
                <a:srgbClr val="002060"/>
              </a:solidFill>
              <a:latin typeface="Cambria" pitchFamily="18" charset="0"/>
              <a:cs typeface="Times New Roman" pitchFamily="18" charset="0"/>
            </a:rPr>
          </a:br>
          <a:r>
            <a:rPr lang="en-US" altLang="ru-RU" sz="2000" b="0" kern="1200" dirty="0" smtClean="0">
              <a:ln>
                <a:solidFill>
                  <a:schemeClr val="accent1">
                    <a:lumMod val="50000"/>
                  </a:schemeClr>
                </a:solidFill>
              </a:ln>
              <a:solidFill>
                <a:srgbClr val="002060"/>
              </a:solidFill>
              <a:latin typeface="Cambria" pitchFamily="18" charset="0"/>
              <a:cs typeface="Times New Roman" pitchFamily="18" charset="0"/>
            </a:rPr>
            <a:t>6-APRELDAGI 187-SON QARORI </a:t>
          </a:r>
          <a:endParaRPr lang="ru-RU" sz="2000" kern="1200" dirty="0"/>
        </a:p>
      </dsp:txBody>
      <dsp:txXfrm>
        <a:off x="2104496" y="3328963"/>
        <a:ext cx="8453511" cy="1277986"/>
      </dsp:txXfrm>
    </dsp:sp>
    <dsp:sp modelId="{B7B7D3B6-5A4A-4D2F-987C-6F710559FF09}">
      <dsp:nvSpPr>
        <dsp:cNvPr id="0" name=""/>
        <dsp:cNvSpPr/>
      </dsp:nvSpPr>
      <dsp:spPr>
        <a:xfrm>
          <a:off x="576061" y="4915707"/>
          <a:ext cx="1332328" cy="1276980"/>
        </a:xfrm>
        <a:prstGeom prst="roundRect">
          <a:avLst>
            <a:gd name="adj" fmla="val 1667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B75E95-1F1F-4ABE-B03F-8A7834B2CA0F}">
      <dsp:nvSpPr>
        <dsp:cNvPr id="0" name=""/>
        <dsp:cNvSpPr/>
      </dsp:nvSpPr>
      <dsp:spPr>
        <a:xfrm>
          <a:off x="2035346" y="4846054"/>
          <a:ext cx="8591811" cy="1416286"/>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b="0" kern="1200" dirty="0" smtClean="0">
              <a:ln>
                <a:solidFill>
                  <a:schemeClr val="accent1">
                    <a:lumMod val="50000"/>
                  </a:schemeClr>
                </a:solidFill>
              </a:ln>
              <a:solidFill>
                <a:schemeClr val="tx1"/>
              </a:solidFill>
              <a:latin typeface="Cambria" pitchFamily="18" charset="0"/>
              <a:cs typeface="Times New Roman" pitchFamily="18" charset="0"/>
            </a:rPr>
            <a:t>XALQ TA’LIMI VAZIRINING 2018-YIL 28-AVGUSTDAGI 216-SONLI BUYRUG‘I</a:t>
          </a:r>
          <a:endParaRPr lang="ru-RU" sz="2000" kern="1200" dirty="0"/>
        </a:p>
      </dsp:txBody>
      <dsp:txXfrm>
        <a:off x="2104496" y="4915204"/>
        <a:ext cx="8453511" cy="12779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8D43DA-74AD-4061-A939-0874C86D8A07}">
      <dsp:nvSpPr>
        <dsp:cNvPr id="0" name=""/>
        <dsp:cNvSpPr/>
      </dsp:nvSpPr>
      <dsp:spPr>
        <a:xfrm>
          <a:off x="115787" y="1651052"/>
          <a:ext cx="2950921" cy="2734262"/>
        </a:xfrm>
        <a:prstGeom prst="roundRect">
          <a:avLst>
            <a:gd name="adj" fmla="val 10000"/>
          </a:avLst>
        </a:prstGeom>
        <a:solidFill>
          <a:schemeClr val="accent2">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ru-RU" sz="2800" kern="1200" dirty="0" smtClean="0">
              <a:solidFill>
                <a:srgbClr val="002060"/>
              </a:solidFill>
              <a:latin typeface="Cambria" pitchFamily="18" charset="0"/>
              <a:cs typeface="Times New Roman" panose="02020603050405020304" pitchFamily="18" charset="0"/>
            </a:rPr>
            <a:t>1-3-sinf</a:t>
          </a:r>
          <a:r>
            <a:rPr lang="uz-Cyrl-UZ" altLang="ru-RU" sz="2800" kern="1200" dirty="0" smtClean="0">
              <a:solidFill>
                <a:srgbClr val="002060"/>
              </a:solidFill>
              <a:latin typeface="Cambria" pitchFamily="18" charset="0"/>
              <a:cs typeface="Times New Roman" panose="02020603050405020304" pitchFamily="18" charset="0"/>
            </a:rPr>
            <a:t>: Odobnoma</a:t>
          </a:r>
          <a:endParaRPr lang="ru-RU" sz="2800" kern="1200" dirty="0">
            <a:latin typeface="Cambria" panose="02040503050406030204" pitchFamily="18" charset="0"/>
          </a:endParaRPr>
        </a:p>
      </dsp:txBody>
      <dsp:txXfrm>
        <a:off x="195871" y="1731136"/>
        <a:ext cx="2790753" cy="2574094"/>
      </dsp:txXfrm>
    </dsp:sp>
    <dsp:sp modelId="{458EF439-1C4C-4FE3-B8E4-7BB078F24D8E}">
      <dsp:nvSpPr>
        <dsp:cNvPr id="0" name=""/>
        <dsp:cNvSpPr/>
      </dsp:nvSpPr>
      <dsp:spPr>
        <a:xfrm rot="13823">
          <a:off x="3285317" y="2660013"/>
          <a:ext cx="463457" cy="73182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377950">
            <a:lnSpc>
              <a:spcPct val="90000"/>
            </a:lnSpc>
            <a:spcBef>
              <a:spcPct val="0"/>
            </a:spcBef>
            <a:spcAft>
              <a:spcPct val="35000"/>
            </a:spcAft>
          </a:pPr>
          <a:endParaRPr lang="ru-RU" sz="3100" kern="1200"/>
        </a:p>
      </dsp:txBody>
      <dsp:txXfrm>
        <a:off x="3285318" y="2806099"/>
        <a:ext cx="324420" cy="439096"/>
      </dsp:txXfrm>
    </dsp:sp>
    <dsp:sp modelId="{19DFD246-77B1-4896-B459-2C0AE5214FC9}">
      <dsp:nvSpPr>
        <dsp:cNvPr id="0" name=""/>
        <dsp:cNvSpPr/>
      </dsp:nvSpPr>
      <dsp:spPr>
        <a:xfrm>
          <a:off x="3941149" y="1651052"/>
          <a:ext cx="2950921" cy="2765026"/>
        </a:xfrm>
        <a:prstGeom prst="roundRect">
          <a:avLst>
            <a:gd name="adj" fmla="val 10000"/>
          </a:avLst>
        </a:prstGeom>
        <a:solidFill>
          <a:schemeClr val="accent4">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altLang="ru-RU" sz="2400" kern="1200" dirty="0" smtClean="0">
              <a:solidFill>
                <a:srgbClr val="002060"/>
              </a:solidFill>
              <a:latin typeface="Cambria" pitchFamily="18" charset="0"/>
              <a:cs typeface="Times New Roman" panose="02020603050405020304" pitchFamily="18" charset="0"/>
            </a:rPr>
            <a:t>8-9-sinf</a:t>
          </a:r>
          <a:r>
            <a:rPr lang="uz-Cyrl-UZ" altLang="ru-RU" sz="2400" kern="1200" dirty="0" smtClean="0">
              <a:solidFill>
                <a:srgbClr val="002060"/>
              </a:solidFill>
              <a:latin typeface="Cambria" pitchFamily="18" charset="0"/>
              <a:cs typeface="Times New Roman" panose="02020603050405020304" pitchFamily="18" charset="0"/>
            </a:rPr>
            <a:t>:</a:t>
          </a:r>
          <a:r>
            <a:rPr lang="en-US" altLang="ru-RU" sz="2400" kern="1200" dirty="0" smtClean="0">
              <a:solidFill>
                <a:srgbClr val="002060"/>
              </a:solidFill>
              <a:latin typeface="Cambria" pitchFamily="18" charset="0"/>
              <a:cs typeface="Times New Roman" panose="02020603050405020304" pitchFamily="18" charset="0"/>
            </a:rPr>
            <a:t> </a:t>
          </a:r>
          <a:r>
            <a:rPr lang="en-US" altLang="ru-RU" sz="2400" kern="1200" dirty="0" err="1" smtClean="0">
              <a:solidFill>
                <a:srgbClr val="002060"/>
              </a:solidFill>
              <a:latin typeface="Cambria" pitchFamily="18" charset="0"/>
              <a:cs typeface="Times New Roman" panose="02020603050405020304" pitchFamily="18" charset="0"/>
            </a:rPr>
            <a:t>O‘zbekiston</a:t>
          </a:r>
          <a:r>
            <a:rPr lang="en-US" altLang="ru-RU" sz="2400" kern="1200" dirty="0" smtClean="0">
              <a:solidFill>
                <a:srgbClr val="002060"/>
              </a:solidFill>
              <a:latin typeface="Cambria" pitchFamily="18" charset="0"/>
              <a:cs typeface="Times New Roman" panose="02020603050405020304" pitchFamily="18" charset="0"/>
            </a:rPr>
            <a:t> </a:t>
          </a:r>
          <a:r>
            <a:rPr lang="en-US" altLang="ru-RU" sz="2400" kern="1200" dirty="0" err="1" smtClean="0">
              <a:solidFill>
                <a:srgbClr val="002060"/>
              </a:solidFill>
              <a:latin typeface="Cambria" pitchFamily="18" charset="0"/>
              <a:cs typeface="Times New Roman" panose="02020603050405020304" pitchFamily="18" charset="0"/>
            </a:rPr>
            <a:t>tarixi</a:t>
          </a:r>
          <a:r>
            <a:rPr lang="en-US" altLang="ru-RU" sz="2400" kern="1200" dirty="0" smtClean="0">
              <a:solidFill>
                <a:srgbClr val="002060"/>
              </a:solidFill>
              <a:latin typeface="Cambria" pitchFamily="18" charset="0"/>
              <a:cs typeface="Times New Roman" panose="02020603050405020304" pitchFamily="18" charset="0"/>
            </a:rPr>
            <a:t> </a:t>
          </a:r>
          <a:r>
            <a:rPr lang="en-US" altLang="ru-RU" sz="2400" kern="1200" dirty="0" err="1" smtClean="0">
              <a:solidFill>
                <a:srgbClr val="002060"/>
              </a:solidFill>
              <a:latin typeface="Cambria" pitchFamily="18" charset="0"/>
              <a:cs typeface="Times New Roman" panose="02020603050405020304" pitchFamily="18" charset="0"/>
            </a:rPr>
            <a:t>va</a:t>
          </a:r>
          <a:r>
            <a:rPr lang="en-US" altLang="ru-RU" sz="2400" kern="1200" dirty="0" smtClean="0">
              <a:solidFill>
                <a:srgbClr val="002060"/>
              </a:solidFill>
              <a:latin typeface="Cambria" pitchFamily="18" charset="0"/>
              <a:cs typeface="Times New Roman" panose="02020603050405020304" pitchFamily="18" charset="0"/>
            </a:rPr>
            <a:t> </a:t>
          </a:r>
          <a:r>
            <a:rPr lang="en-US" altLang="ru-RU" sz="2400" kern="1200" dirty="0" err="1" smtClean="0">
              <a:solidFill>
                <a:srgbClr val="002060"/>
              </a:solidFill>
              <a:latin typeface="Cambria" pitchFamily="18" charset="0"/>
              <a:cs typeface="Times New Roman" panose="02020603050405020304" pitchFamily="18" charset="0"/>
            </a:rPr>
            <a:t>Jahon</a:t>
          </a:r>
          <a:r>
            <a:rPr lang="uz-Cyrl-UZ" altLang="ru-RU" sz="2400" kern="1200" dirty="0" smtClean="0">
              <a:solidFill>
                <a:srgbClr val="002060"/>
              </a:solidFill>
              <a:latin typeface="Cambria" pitchFamily="18" charset="0"/>
              <a:cs typeface="Times New Roman" panose="02020603050405020304" pitchFamily="18" charset="0"/>
            </a:rPr>
            <a:t>  </a:t>
          </a:r>
          <a:r>
            <a:rPr lang="en-US" altLang="ru-RU" sz="2400" kern="1200" dirty="0" err="1" smtClean="0">
              <a:solidFill>
                <a:srgbClr val="002060"/>
              </a:solidFill>
              <a:latin typeface="Cambria" pitchFamily="18" charset="0"/>
              <a:cs typeface="Times New Roman" panose="02020603050405020304" pitchFamily="18" charset="0"/>
            </a:rPr>
            <a:t>tarixi</a:t>
          </a:r>
          <a:endParaRPr lang="ru-RU" sz="2400" kern="1200" dirty="0"/>
        </a:p>
      </dsp:txBody>
      <dsp:txXfrm>
        <a:off x="4022134" y="1732037"/>
        <a:ext cx="2788951" cy="2603056"/>
      </dsp:txXfrm>
    </dsp:sp>
    <dsp:sp modelId="{EC139226-F02B-400B-B45E-C71CE0C66DBA}">
      <dsp:nvSpPr>
        <dsp:cNvPr id="0" name=""/>
        <dsp:cNvSpPr/>
      </dsp:nvSpPr>
      <dsp:spPr>
        <a:xfrm rot="21599421">
          <a:off x="7163532" y="2667308"/>
          <a:ext cx="575497" cy="73182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377950">
            <a:lnSpc>
              <a:spcPct val="90000"/>
            </a:lnSpc>
            <a:spcBef>
              <a:spcPct val="0"/>
            </a:spcBef>
            <a:spcAft>
              <a:spcPct val="35000"/>
            </a:spcAft>
          </a:pPr>
          <a:endParaRPr lang="ru-RU" sz="3100" kern="1200"/>
        </a:p>
      </dsp:txBody>
      <dsp:txXfrm>
        <a:off x="7163532" y="2813689"/>
        <a:ext cx="402848" cy="439096"/>
      </dsp:txXfrm>
    </dsp:sp>
    <dsp:sp modelId="{A87B0D35-7111-4586-888D-D273A2D45FB3}">
      <dsp:nvSpPr>
        <dsp:cNvPr id="0" name=""/>
        <dsp:cNvSpPr/>
      </dsp:nvSpPr>
      <dsp:spPr>
        <a:xfrm>
          <a:off x="7977916" y="1651052"/>
          <a:ext cx="2950921" cy="2763666"/>
        </a:xfrm>
        <a:prstGeom prst="roundRect">
          <a:avLst>
            <a:gd name="adj" fmla="val 10000"/>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US" altLang="ru-RU" sz="2400" kern="1200" dirty="0" smtClean="0">
              <a:solidFill>
                <a:srgbClr val="002060"/>
              </a:solidFill>
              <a:latin typeface="Cambria" pitchFamily="18" charset="0"/>
              <a:cs typeface="Times New Roman" panose="02020603050405020304" pitchFamily="18" charset="0"/>
            </a:rPr>
            <a:t>8-sinf </a:t>
          </a:r>
          <a:r>
            <a:rPr lang="en-US" altLang="ru-RU" sz="2400" kern="1200" dirty="0" err="1" smtClean="0">
              <a:solidFill>
                <a:srgbClr val="002060"/>
              </a:solidFill>
              <a:latin typeface="Cambria" pitchFamily="18" charset="0"/>
              <a:cs typeface="Times New Roman" panose="02020603050405020304" pitchFamily="18" charset="0"/>
            </a:rPr>
            <a:t>O‘zbekiston</a:t>
          </a:r>
          <a:r>
            <a:rPr lang="en-US" altLang="ru-RU" sz="2400" kern="1200" dirty="0" smtClean="0">
              <a:solidFill>
                <a:srgbClr val="002060"/>
              </a:solidFill>
              <a:latin typeface="Cambria" pitchFamily="18" charset="0"/>
              <a:cs typeface="Times New Roman" panose="02020603050405020304" pitchFamily="18" charset="0"/>
            </a:rPr>
            <a:t> </a:t>
          </a:r>
          <a:r>
            <a:rPr lang="en-US" altLang="ru-RU" sz="2400" kern="1200" dirty="0" err="1" smtClean="0">
              <a:solidFill>
                <a:srgbClr val="002060"/>
              </a:solidFill>
              <a:latin typeface="Cambria" pitchFamily="18" charset="0"/>
              <a:cs typeface="Times New Roman" panose="02020603050405020304" pitchFamily="18" charset="0"/>
            </a:rPr>
            <a:t>davlati</a:t>
          </a:r>
          <a:r>
            <a:rPr lang="en-US" altLang="ru-RU" sz="2400" kern="1200" dirty="0" smtClean="0">
              <a:solidFill>
                <a:srgbClr val="002060"/>
              </a:solidFill>
              <a:latin typeface="Cambria" pitchFamily="18" charset="0"/>
              <a:cs typeface="Times New Roman" panose="02020603050405020304" pitchFamily="18" charset="0"/>
            </a:rPr>
            <a:t> </a:t>
          </a:r>
          <a:r>
            <a:rPr lang="en-US" altLang="ru-RU" sz="2400" kern="1200" dirty="0" err="1" smtClean="0">
              <a:solidFill>
                <a:srgbClr val="002060"/>
              </a:solidFill>
              <a:latin typeface="Cambria" pitchFamily="18" charset="0"/>
              <a:cs typeface="Times New Roman" panose="02020603050405020304" pitchFamily="18" charset="0"/>
            </a:rPr>
            <a:t>va</a:t>
          </a:r>
          <a:r>
            <a:rPr lang="en-US" altLang="ru-RU" sz="2400" kern="1200" dirty="0" smtClean="0">
              <a:solidFill>
                <a:srgbClr val="002060"/>
              </a:solidFill>
              <a:latin typeface="Cambria" pitchFamily="18" charset="0"/>
              <a:cs typeface="Times New Roman" panose="02020603050405020304" pitchFamily="18" charset="0"/>
            </a:rPr>
            <a:t> </a:t>
          </a:r>
          <a:r>
            <a:rPr lang="en-US" altLang="ru-RU" sz="2400" kern="1200" dirty="0" err="1" smtClean="0">
              <a:solidFill>
                <a:srgbClr val="002060"/>
              </a:solidFill>
              <a:latin typeface="Cambria" pitchFamily="18" charset="0"/>
              <a:cs typeface="Times New Roman" panose="02020603050405020304" pitchFamily="18" charset="0"/>
            </a:rPr>
            <a:t>huquqi</a:t>
          </a:r>
          <a:r>
            <a:rPr lang="en-US" altLang="ru-RU" sz="2400" kern="1200" dirty="0" smtClean="0">
              <a:solidFill>
                <a:srgbClr val="002060"/>
              </a:solidFill>
              <a:latin typeface="Cambria" pitchFamily="18" charset="0"/>
              <a:cs typeface="Times New Roman" panose="02020603050405020304" pitchFamily="18" charset="0"/>
            </a:rPr>
            <a:t> </a:t>
          </a:r>
          <a:r>
            <a:rPr lang="en-US" altLang="ru-RU" sz="2400" kern="1200" dirty="0" err="1" smtClean="0">
              <a:solidFill>
                <a:srgbClr val="002060"/>
              </a:solidFill>
              <a:latin typeface="Cambria" pitchFamily="18" charset="0"/>
              <a:cs typeface="Times New Roman" panose="02020603050405020304" pitchFamily="18" charset="0"/>
            </a:rPr>
            <a:t>asoslari</a:t>
          </a:r>
          <a:r>
            <a:rPr lang="en-US" altLang="ru-RU" sz="2400" kern="1200" dirty="0" smtClean="0">
              <a:solidFill>
                <a:srgbClr val="002060"/>
              </a:solidFill>
              <a:latin typeface="Cambria" pitchFamily="18" charset="0"/>
              <a:cs typeface="Times New Roman" panose="02020603050405020304" pitchFamily="18" charset="0"/>
            </a:rPr>
            <a:t>, 9-sinf </a:t>
          </a:r>
          <a:r>
            <a:rPr lang="en-US" altLang="ru-RU" sz="2400" kern="1200" dirty="0" err="1" smtClean="0">
              <a:solidFill>
                <a:srgbClr val="002060"/>
              </a:solidFill>
              <a:latin typeface="Cambria" pitchFamily="18" charset="0"/>
              <a:cs typeface="Times New Roman" panose="02020603050405020304" pitchFamily="18" charset="0"/>
            </a:rPr>
            <a:t>Konstitutsiyaviy</a:t>
          </a:r>
          <a:r>
            <a:rPr lang="en-US" altLang="ru-RU" sz="2400" kern="1200" dirty="0" smtClean="0">
              <a:solidFill>
                <a:srgbClr val="002060"/>
              </a:solidFill>
              <a:latin typeface="Cambria" pitchFamily="18" charset="0"/>
              <a:cs typeface="Times New Roman" panose="02020603050405020304" pitchFamily="18" charset="0"/>
            </a:rPr>
            <a:t> </a:t>
          </a:r>
          <a:r>
            <a:rPr lang="en-US" altLang="ru-RU" sz="2400" kern="1200" dirty="0" err="1" smtClean="0">
              <a:solidFill>
                <a:srgbClr val="002060"/>
              </a:solidFill>
              <a:latin typeface="Cambria" pitchFamily="18" charset="0"/>
              <a:cs typeface="Times New Roman" panose="02020603050405020304" pitchFamily="18" charset="0"/>
            </a:rPr>
            <a:t>huquq</a:t>
          </a:r>
          <a:r>
            <a:rPr lang="en-US" altLang="ru-RU" sz="2400" kern="1200" dirty="0" smtClean="0">
              <a:solidFill>
                <a:srgbClr val="002060"/>
              </a:solidFill>
              <a:latin typeface="Cambria" pitchFamily="18" charset="0"/>
              <a:cs typeface="Times New Roman" panose="02020603050405020304" pitchFamily="18" charset="0"/>
            </a:rPr>
            <a:t> </a:t>
          </a:r>
          <a:r>
            <a:rPr lang="en-US" altLang="ru-RU" sz="2400" kern="1200" dirty="0" err="1" smtClean="0">
              <a:solidFill>
                <a:srgbClr val="002060"/>
              </a:solidFill>
              <a:latin typeface="Cambria" pitchFamily="18" charset="0"/>
              <a:cs typeface="Times New Roman" panose="02020603050405020304" pitchFamily="18" charset="0"/>
            </a:rPr>
            <a:t>asoslari</a:t>
          </a:r>
          <a:endParaRPr lang="ru-RU" sz="2400" kern="1200" dirty="0" smtClean="0"/>
        </a:p>
        <a:p>
          <a:pPr lvl="0" algn="ctr" defTabSz="1066800">
            <a:lnSpc>
              <a:spcPct val="90000"/>
            </a:lnSpc>
            <a:spcBef>
              <a:spcPct val="0"/>
            </a:spcBef>
            <a:spcAft>
              <a:spcPct val="35000"/>
            </a:spcAft>
          </a:pPr>
          <a:endParaRPr lang="ru-RU" sz="2400" kern="1200" dirty="0"/>
        </a:p>
      </dsp:txBody>
      <dsp:txXfrm>
        <a:off x="8058861" y="1731997"/>
        <a:ext cx="2789031" cy="26017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57B35B-1600-401E-8398-AFAF0506DF85}">
      <dsp:nvSpPr>
        <dsp:cNvPr id="0" name=""/>
        <dsp:cNvSpPr/>
      </dsp:nvSpPr>
      <dsp:spPr>
        <a:xfrm rot="10800000">
          <a:off x="1343514" y="54644"/>
          <a:ext cx="8521612" cy="962840"/>
        </a:xfrm>
        <a:prstGeom prst="homePlate">
          <a:avLst/>
        </a:prstGeom>
        <a:solidFill>
          <a:schemeClr val="accent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4586" tIns="167640" rIns="312928" bIns="167640" numCol="1" spcCol="1270" anchor="ctr" anchorCtr="0">
          <a:noAutofit/>
        </a:bodyPr>
        <a:lstStyle/>
        <a:p>
          <a:pPr marL="0" lvl="0" indent="0" algn="l" defTabSz="1955800">
            <a:lnSpc>
              <a:spcPct val="90000"/>
            </a:lnSpc>
            <a:spcBef>
              <a:spcPct val="0"/>
            </a:spcBef>
            <a:spcAft>
              <a:spcPct val="35000"/>
            </a:spcAft>
          </a:pPr>
          <a:r>
            <a:rPr lang="en-US" sz="4400" b="1" kern="1200" dirty="0" smtClean="0">
              <a:latin typeface="Cambria" panose="02040503050406030204" pitchFamily="18" charset="0"/>
              <a:cs typeface="Times New Roman" panose="02020603050405020304" pitchFamily="18" charset="0"/>
              <a:hlinkClick xmlns:r="http://schemas.openxmlformats.org/officeDocument/2006/relationships" r:id="rId1" action="ppaction://hlinkfile"/>
            </a:rPr>
            <a:t>-</a:t>
          </a:r>
          <a:r>
            <a:rPr lang="en-US" sz="4400" b="1" kern="1200" dirty="0" err="1" smtClean="0">
              <a:latin typeface="Cambria" panose="02040503050406030204" pitchFamily="18" charset="0"/>
              <a:cs typeface="Times New Roman" panose="02020603050405020304" pitchFamily="18" charset="0"/>
              <a:hlinkClick xmlns:r="http://schemas.openxmlformats.org/officeDocument/2006/relationships" r:id="rId2" action="ppaction://hlinkfile"/>
            </a:rPr>
            <a:t>sinf</a:t>
          </a:r>
          <a:r>
            <a:rPr lang="en-US" sz="4400" b="1" kern="1200" dirty="0" smtClean="0">
              <a:latin typeface="Cambria" panose="02040503050406030204" pitchFamily="18" charset="0"/>
              <a:cs typeface="Times New Roman" panose="02020603050405020304" pitchFamily="18" charset="0"/>
              <a:hlinkClick xmlns:r="http://schemas.openxmlformats.org/officeDocument/2006/relationships" r:id="rId2" action="ppaction://hlinkfile"/>
            </a:rPr>
            <a:t> </a:t>
          </a:r>
          <a:r>
            <a:rPr lang="en-US" sz="4400" b="1" kern="1200" dirty="0" err="1" smtClean="0">
              <a:latin typeface="Cambria" panose="02040503050406030204" pitchFamily="18" charset="0"/>
              <a:cs typeface="Times New Roman" panose="02020603050405020304" pitchFamily="18" charset="0"/>
              <a:hlinkClick xmlns:r="http://schemas.openxmlformats.org/officeDocument/2006/relationships" r:id="rId2" action="ppaction://hlinkfile"/>
            </a:rPr>
            <a:t>O‘zbekiston</a:t>
          </a:r>
          <a:r>
            <a:rPr lang="en-US" sz="4400" b="1" kern="1200" dirty="0" smtClean="0">
              <a:latin typeface="Cambria" panose="02040503050406030204" pitchFamily="18" charset="0"/>
              <a:cs typeface="Times New Roman" panose="02020603050405020304" pitchFamily="18" charset="0"/>
              <a:hlinkClick xmlns:r="http://schemas.openxmlformats.org/officeDocument/2006/relationships" r:id="rId2" action="ppaction://hlinkfile"/>
            </a:rPr>
            <a:t> </a:t>
          </a:r>
          <a:r>
            <a:rPr lang="en-US" sz="4400" b="1" kern="1200" dirty="0" err="1" smtClean="0">
              <a:latin typeface="Cambria" panose="02040503050406030204" pitchFamily="18" charset="0"/>
              <a:cs typeface="Times New Roman" panose="02020603050405020304" pitchFamily="18" charset="0"/>
              <a:hlinkClick xmlns:r="http://schemas.openxmlformats.org/officeDocument/2006/relationships" r:id="rId2" action="ppaction://hlinkfile"/>
            </a:rPr>
            <a:t>tarixi</a:t>
          </a:r>
          <a:endParaRPr lang="ru-RU" sz="4400" kern="1200" dirty="0"/>
        </a:p>
      </dsp:txBody>
      <dsp:txXfrm rot="10800000">
        <a:off x="1584224" y="54644"/>
        <a:ext cx="8280902" cy="962840"/>
      </dsp:txXfrm>
    </dsp:sp>
    <dsp:sp modelId="{F5DE95A0-75B2-4359-8218-9CB4EBAD01EB}">
      <dsp:nvSpPr>
        <dsp:cNvPr id="0" name=""/>
        <dsp:cNvSpPr/>
      </dsp:nvSpPr>
      <dsp:spPr>
        <a:xfrm>
          <a:off x="864092" y="54649"/>
          <a:ext cx="962840" cy="962830"/>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BD4253-A63D-4AC2-9AEA-2DA4AF09F808}">
      <dsp:nvSpPr>
        <dsp:cNvPr id="0" name=""/>
        <dsp:cNvSpPr/>
      </dsp:nvSpPr>
      <dsp:spPr>
        <a:xfrm rot="10800000">
          <a:off x="2166390" y="1250749"/>
          <a:ext cx="7645239" cy="962840"/>
        </a:xfrm>
        <a:prstGeom prst="homePlate">
          <a:avLst/>
        </a:prstGeom>
        <a:solidFill>
          <a:srgbClr val="FF5D5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4586" tIns="167640" rIns="312928" bIns="167640" numCol="1" spcCol="1270" anchor="ctr" anchorCtr="0">
          <a:noAutofit/>
        </a:bodyPr>
        <a:lstStyle/>
        <a:p>
          <a:pPr lvl="0" algn="l" defTabSz="1955800">
            <a:lnSpc>
              <a:spcPct val="90000"/>
            </a:lnSpc>
            <a:spcBef>
              <a:spcPct val="0"/>
            </a:spcBef>
            <a:spcAft>
              <a:spcPct val="35000"/>
            </a:spcAft>
          </a:pPr>
          <a:r>
            <a:rPr lang="en-US" sz="4400" b="1" kern="1200" dirty="0" smtClean="0">
              <a:latin typeface="Cambria" panose="02040503050406030204" pitchFamily="18" charset="0"/>
              <a:cs typeface="Times New Roman" panose="02020603050405020304" pitchFamily="18" charset="0"/>
              <a:hlinkClick xmlns:r="http://schemas.openxmlformats.org/officeDocument/2006/relationships" r:id="rId4" action="ppaction://hlinkfile"/>
            </a:rPr>
            <a:t>-</a:t>
          </a:r>
          <a:r>
            <a:rPr lang="en-US" sz="4400" b="1" kern="1200" dirty="0" err="1" smtClean="0">
              <a:latin typeface="Cambria" panose="02040503050406030204" pitchFamily="18" charset="0"/>
              <a:cs typeface="Times New Roman" panose="02020603050405020304" pitchFamily="18" charset="0"/>
              <a:hlinkClick xmlns:r="http://schemas.openxmlformats.org/officeDocument/2006/relationships" r:id="rId4" action="ppaction://hlinkfile"/>
            </a:rPr>
            <a:t>sinf</a:t>
          </a:r>
          <a:r>
            <a:rPr lang="en-US" sz="4400" b="1" kern="1200" dirty="0" smtClean="0">
              <a:latin typeface="Cambria" panose="02040503050406030204" pitchFamily="18" charset="0"/>
              <a:cs typeface="Times New Roman" panose="02020603050405020304" pitchFamily="18" charset="0"/>
              <a:hlinkClick xmlns:r="http://schemas.openxmlformats.org/officeDocument/2006/relationships" r:id="rId4" action="ppaction://hlinkfile"/>
            </a:rPr>
            <a:t> </a:t>
          </a:r>
          <a:r>
            <a:rPr lang="en-US" sz="4400" b="1" kern="1200" dirty="0" err="1" smtClean="0">
              <a:latin typeface="Cambria" panose="02040503050406030204" pitchFamily="18" charset="0"/>
              <a:cs typeface="Times New Roman" panose="02020603050405020304" pitchFamily="18" charset="0"/>
              <a:hlinkClick xmlns:r="http://schemas.openxmlformats.org/officeDocument/2006/relationships" r:id="rId4" action="ppaction://hlinkfile"/>
            </a:rPr>
            <a:t>Jahon</a:t>
          </a:r>
          <a:r>
            <a:rPr lang="en-US" sz="4400" b="1" kern="1200" dirty="0" smtClean="0">
              <a:latin typeface="Cambria" panose="02040503050406030204" pitchFamily="18" charset="0"/>
              <a:cs typeface="Times New Roman" panose="02020603050405020304" pitchFamily="18" charset="0"/>
              <a:hlinkClick xmlns:r="http://schemas.openxmlformats.org/officeDocument/2006/relationships" r:id="rId4" action="ppaction://hlinkfile"/>
            </a:rPr>
            <a:t> </a:t>
          </a:r>
          <a:r>
            <a:rPr lang="en-US" sz="4400" b="1" kern="1200" dirty="0" err="1" smtClean="0">
              <a:latin typeface="Cambria" panose="02040503050406030204" pitchFamily="18" charset="0"/>
              <a:cs typeface="Times New Roman" panose="02020603050405020304" pitchFamily="18" charset="0"/>
              <a:hlinkClick xmlns:r="http://schemas.openxmlformats.org/officeDocument/2006/relationships" r:id="rId4" action="ppaction://hlinkfile"/>
            </a:rPr>
            <a:t>tarixi</a:t>
          </a:r>
          <a:endParaRPr lang="ru-RU" sz="4400" b="1" kern="1200" dirty="0" smtClean="0">
            <a:latin typeface="Cambria" panose="02040503050406030204" pitchFamily="18" charset="0"/>
            <a:cs typeface="Times New Roman" panose="02020603050405020304" pitchFamily="18" charset="0"/>
          </a:endParaRPr>
        </a:p>
      </dsp:txBody>
      <dsp:txXfrm rot="10800000">
        <a:off x="2407100" y="1250749"/>
        <a:ext cx="7404529" cy="962840"/>
      </dsp:txXfrm>
    </dsp:sp>
    <dsp:sp modelId="{69D21213-CF71-45A4-A608-E957751F186A}">
      <dsp:nvSpPr>
        <dsp:cNvPr id="0" name=""/>
        <dsp:cNvSpPr/>
      </dsp:nvSpPr>
      <dsp:spPr>
        <a:xfrm>
          <a:off x="1684970" y="1250749"/>
          <a:ext cx="962840" cy="962840"/>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D5C8BF9-C1AF-4D04-8370-9104072A8DEB}">
      <dsp:nvSpPr>
        <dsp:cNvPr id="0" name=""/>
        <dsp:cNvSpPr/>
      </dsp:nvSpPr>
      <dsp:spPr>
        <a:xfrm rot="10800000">
          <a:off x="2179290" y="2532749"/>
          <a:ext cx="7645239" cy="962840"/>
        </a:xfrm>
        <a:prstGeom prst="homePlate">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4586" tIns="167640" rIns="312928" bIns="167640" numCol="1" spcCol="1270" anchor="ctr" anchorCtr="0">
          <a:noAutofit/>
        </a:bodyPr>
        <a:lstStyle/>
        <a:p>
          <a:pPr lvl="0" algn="l" defTabSz="1955800">
            <a:lnSpc>
              <a:spcPct val="90000"/>
            </a:lnSpc>
            <a:spcBef>
              <a:spcPct val="0"/>
            </a:spcBef>
            <a:spcAft>
              <a:spcPct val="35000"/>
            </a:spcAft>
          </a:pPr>
          <a:r>
            <a:rPr lang="en-US" sz="4400" b="1" kern="1200" dirty="0" smtClean="0">
              <a:latin typeface="Cambria" panose="02040503050406030204" pitchFamily="18" charset="0"/>
              <a:cs typeface="Times New Roman" panose="02020603050405020304" pitchFamily="18" charset="0"/>
              <a:hlinkClick xmlns:r="http://schemas.openxmlformats.org/officeDocument/2006/relationships" r:id="rId6" action="ppaction://hlinkfile"/>
            </a:rPr>
            <a:t>-</a:t>
          </a:r>
          <a:r>
            <a:rPr lang="en-US" sz="4400" b="1" kern="1200" dirty="0" err="1" smtClean="0">
              <a:latin typeface="Cambria" panose="02040503050406030204" pitchFamily="18" charset="0"/>
              <a:cs typeface="Times New Roman" panose="02020603050405020304" pitchFamily="18" charset="0"/>
              <a:hlinkClick xmlns:r="http://schemas.openxmlformats.org/officeDocument/2006/relationships" r:id="rId6" action="ppaction://hlinkfile"/>
            </a:rPr>
            <a:t>sinf</a:t>
          </a:r>
          <a:r>
            <a:rPr lang="en-US" sz="4400" b="1" kern="1200" dirty="0" smtClean="0">
              <a:latin typeface="Cambria" panose="02040503050406030204" pitchFamily="18" charset="0"/>
              <a:cs typeface="Times New Roman" panose="02020603050405020304" pitchFamily="18" charset="0"/>
              <a:hlinkClick xmlns:r="http://schemas.openxmlformats.org/officeDocument/2006/relationships" r:id="rId6" action="ppaction://hlinkfile"/>
            </a:rPr>
            <a:t> </a:t>
          </a:r>
          <a:r>
            <a:rPr lang="en-US" sz="4400" b="1" kern="1200" dirty="0" err="1" smtClean="0">
              <a:latin typeface="Cambria" panose="02040503050406030204" pitchFamily="18" charset="0"/>
              <a:cs typeface="Times New Roman" panose="02020603050405020304" pitchFamily="18" charset="0"/>
              <a:hlinkClick xmlns:r="http://schemas.openxmlformats.org/officeDocument/2006/relationships" r:id="rId6" action="ppaction://hlinkfile"/>
            </a:rPr>
            <a:t>O‘zbekiston</a:t>
          </a:r>
          <a:r>
            <a:rPr lang="en-US" sz="4400" b="1" kern="1200" dirty="0" smtClean="0">
              <a:latin typeface="Cambria" panose="02040503050406030204" pitchFamily="18" charset="0"/>
              <a:cs typeface="Times New Roman" panose="02020603050405020304" pitchFamily="18" charset="0"/>
              <a:hlinkClick xmlns:r="http://schemas.openxmlformats.org/officeDocument/2006/relationships" r:id="rId6" action="ppaction://hlinkfile"/>
            </a:rPr>
            <a:t> </a:t>
          </a:r>
          <a:r>
            <a:rPr lang="en-US" sz="4400" b="1" kern="1200" dirty="0" err="1" smtClean="0">
              <a:latin typeface="Cambria" panose="02040503050406030204" pitchFamily="18" charset="0"/>
              <a:cs typeface="Times New Roman" panose="02020603050405020304" pitchFamily="18" charset="0"/>
              <a:hlinkClick xmlns:r="http://schemas.openxmlformats.org/officeDocument/2006/relationships" r:id="rId6" action="ppaction://hlinkfile"/>
            </a:rPr>
            <a:t>tarixi</a:t>
          </a:r>
          <a:endParaRPr lang="ru-RU" sz="4400" kern="1200" dirty="0"/>
        </a:p>
      </dsp:txBody>
      <dsp:txXfrm rot="10800000">
        <a:off x="2420000" y="2532749"/>
        <a:ext cx="7404529" cy="962840"/>
      </dsp:txXfrm>
    </dsp:sp>
    <dsp:sp modelId="{2782D459-2A39-44F3-A892-B17189B90764}">
      <dsp:nvSpPr>
        <dsp:cNvPr id="0" name=""/>
        <dsp:cNvSpPr/>
      </dsp:nvSpPr>
      <dsp:spPr>
        <a:xfrm>
          <a:off x="1672070" y="2501004"/>
          <a:ext cx="1014438" cy="1026329"/>
        </a:xfrm>
        <a:prstGeom prst="ellipse">
          <a:avLst/>
        </a:prstGeom>
        <a:blipFill>
          <a:blip xmlns:r="http://schemas.openxmlformats.org/officeDocument/2006/relationships" r:embed="rId7">
            <a:extLst>
              <a:ext uri="{28A0092B-C50C-407E-A947-70E740481C1C}">
                <a14:useLocalDpi xmlns:a14="http://schemas.microsoft.com/office/drawing/2010/main" val="0"/>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9B4742F-A268-4F83-AC91-9B6FFF9148D8}">
      <dsp:nvSpPr>
        <dsp:cNvPr id="0" name=""/>
        <dsp:cNvSpPr/>
      </dsp:nvSpPr>
      <dsp:spPr>
        <a:xfrm rot="10800000">
          <a:off x="1199421" y="3739205"/>
          <a:ext cx="8665649" cy="962840"/>
        </a:xfrm>
        <a:prstGeom prst="homePlate">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4586" tIns="167640" rIns="312928" bIns="167640" numCol="1" spcCol="1270" anchor="ctr" anchorCtr="0">
          <a:noAutofit/>
        </a:bodyPr>
        <a:lstStyle/>
        <a:p>
          <a:pPr lvl="0" algn="l" defTabSz="1955800">
            <a:lnSpc>
              <a:spcPct val="90000"/>
            </a:lnSpc>
            <a:spcBef>
              <a:spcPct val="0"/>
            </a:spcBef>
            <a:spcAft>
              <a:spcPct val="35000"/>
            </a:spcAft>
          </a:pPr>
          <a:r>
            <a:rPr lang="en-US" sz="4400" b="1" kern="1200" dirty="0" smtClean="0">
              <a:latin typeface="Cambria" panose="02040503050406030204" pitchFamily="18" charset="0"/>
              <a:cs typeface="Times New Roman" panose="02020603050405020304" pitchFamily="18" charset="0"/>
              <a:hlinkClick xmlns:r="http://schemas.openxmlformats.org/officeDocument/2006/relationships" r:id="rId8" action="ppaction://hlinkfile"/>
            </a:rPr>
            <a:t>-</a:t>
          </a:r>
          <a:r>
            <a:rPr lang="en-US" sz="4400" b="1" kern="1200" dirty="0" err="1" smtClean="0">
              <a:latin typeface="Cambria" panose="02040503050406030204" pitchFamily="18" charset="0"/>
              <a:cs typeface="Times New Roman" panose="02020603050405020304" pitchFamily="18" charset="0"/>
              <a:hlinkClick xmlns:r="http://schemas.openxmlformats.org/officeDocument/2006/relationships" r:id="rId8" action="ppaction://hlinkfile"/>
            </a:rPr>
            <a:t>sinf</a:t>
          </a:r>
          <a:r>
            <a:rPr lang="en-US" sz="4400" b="1" kern="1200" dirty="0" smtClean="0">
              <a:latin typeface="Cambria" panose="02040503050406030204" pitchFamily="18" charset="0"/>
              <a:cs typeface="Times New Roman" panose="02020603050405020304" pitchFamily="18" charset="0"/>
              <a:hlinkClick xmlns:r="http://schemas.openxmlformats.org/officeDocument/2006/relationships" r:id="rId8" action="ppaction://hlinkfile"/>
            </a:rPr>
            <a:t> </a:t>
          </a:r>
          <a:r>
            <a:rPr lang="en-US" sz="4400" b="1" kern="1200" dirty="0" err="1" smtClean="0">
              <a:latin typeface="Cambria" panose="02040503050406030204" pitchFamily="18" charset="0"/>
              <a:cs typeface="Times New Roman" panose="02020603050405020304" pitchFamily="18" charset="0"/>
              <a:hlinkClick xmlns:r="http://schemas.openxmlformats.org/officeDocument/2006/relationships" r:id="rId8" action="ppaction://hlinkfile"/>
            </a:rPr>
            <a:t>Jahon</a:t>
          </a:r>
          <a:r>
            <a:rPr lang="en-US" sz="4400" b="1" kern="1200" dirty="0" smtClean="0">
              <a:latin typeface="Cambria" panose="02040503050406030204" pitchFamily="18" charset="0"/>
              <a:cs typeface="Times New Roman" panose="02020603050405020304" pitchFamily="18" charset="0"/>
              <a:hlinkClick xmlns:r="http://schemas.openxmlformats.org/officeDocument/2006/relationships" r:id="rId8" action="ppaction://hlinkfile"/>
            </a:rPr>
            <a:t> </a:t>
          </a:r>
          <a:r>
            <a:rPr lang="en-US" sz="4400" b="1" kern="1200" dirty="0" err="1" smtClean="0">
              <a:latin typeface="Cambria" panose="02040503050406030204" pitchFamily="18" charset="0"/>
              <a:cs typeface="Times New Roman" panose="02020603050405020304" pitchFamily="18" charset="0"/>
              <a:hlinkClick xmlns:r="http://schemas.openxmlformats.org/officeDocument/2006/relationships" r:id="rId8" action="ppaction://hlinkfile"/>
            </a:rPr>
            <a:t>tarixi</a:t>
          </a:r>
          <a:endParaRPr lang="ru-RU" sz="4400" kern="1200" dirty="0"/>
        </a:p>
      </dsp:txBody>
      <dsp:txXfrm rot="10800000">
        <a:off x="1440131" y="3739205"/>
        <a:ext cx="8424939" cy="962840"/>
      </dsp:txXfrm>
    </dsp:sp>
    <dsp:sp modelId="{E5854B20-93C6-4743-9904-E2B6310CA21B}">
      <dsp:nvSpPr>
        <dsp:cNvPr id="0" name=""/>
        <dsp:cNvSpPr/>
      </dsp:nvSpPr>
      <dsp:spPr>
        <a:xfrm>
          <a:off x="720079" y="3730414"/>
          <a:ext cx="962840" cy="962840"/>
        </a:xfrm>
        <a:prstGeom prst="ellipse">
          <a:avLst/>
        </a:prstGeom>
        <a:blipFill>
          <a:blip xmlns:r="http://schemas.openxmlformats.org/officeDocument/2006/relationships" r:embed="rId9" cstate="print">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B9A540-4176-40DF-96F4-AF0C7B95ED3C}">
      <dsp:nvSpPr>
        <dsp:cNvPr id="0" name=""/>
        <dsp:cNvSpPr/>
      </dsp:nvSpPr>
      <dsp:spPr>
        <a:xfrm>
          <a:off x="0" y="117447"/>
          <a:ext cx="11161243" cy="5078053"/>
        </a:xfrm>
        <a:prstGeom prst="leftRightRibbon">
          <a:avLst/>
        </a:prstGeom>
        <a:solidFill>
          <a:schemeClr val="accent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34EBDC-45FC-4647-9EF0-6AB85E8100F2}">
      <dsp:nvSpPr>
        <dsp:cNvPr id="0" name=""/>
        <dsp:cNvSpPr/>
      </dsp:nvSpPr>
      <dsp:spPr>
        <a:xfrm>
          <a:off x="1339349" y="1258371"/>
          <a:ext cx="3683210" cy="218760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4460" rIns="0" bIns="133350" numCol="1" spcCol="1270" anchor="ctr" anchorCtr="0">
          <a:noAutofit/>
        </a:bodyPr>
        <a:lstStyle/>
        <a:p>
          <a:pPr lvl="0" algn="ctr" defTabSz="1555750">
            <a:lnSpc>
              <a:spcPct val="90000"/>
            </a:lnSpc>
            <a:spcBef>
              <a:spcPct val="0"/>
            </a:spcBef>
            <a:spcAft>
              <a:spcPct val="35000"/>
            </a:spcAft>
          </a:pPr>
          <a:r>
            <a:rPr lang="en-US" sz="3500" b="1" kern="1200" dirty="0" smtClean="0">
              <a:latin typeface="Cambria" panose="02040503050406030204" pitchFamily="18" charset="0"/>
              <a:cs typeface="Times New Roman" panose="02020603050405020304" pitchFamily="18" charset="0"/>
              <a:hlinkClick xmlns:r="http://schemas.openxmlformats.org/officeDocument/2006/relationships" r:id="rId1" action="ppaction://hlinkfile"/>
            </a:rPr>
            <a:t>8-sinf </a:t>
          </a:r>
          <a:r>
            <a:rPr lang="en-US" sz="3500" b="1" kern="1200" dirty="0" err="1" smtClean="0">
              <a:latin typeface="Cambria" panose="02040503050406030204" pitchFamily="18" charset="0"/>
              <a:cs typeface="Times New Roman" panose="02020603050405020304" pitchFamily="18" charset="0"/>
              <a:hlinkClick xmlns:r="http://schemas.openxmlformats.org/officeDocument/2006/relationships" r:id="rId1" action="ppaction://hlinkfile"/>
            </a:rPr>
            <a:t>O‘zbekiston</a:t>
          </a:r>
          <a:r>
            <a:rPr lang="en-US" sz="3500" b="1" kern="1200" dirty="0" smtClean="0">
              <a:latin typeface="Cambria" panose="02040503050406030204" pitchFamily="18" charset="0"/>
              <a:cs typeface="Times New Roman" panose="02020603050405020304" pitchFamily="18" charset="0"/>
              <a:hlinkClick xmlns:r="http://schemas.openxmlformats.org/officeDocument/2006/relationships" r:id="rId1" action="ppaction://hlinkfile"/>
            </a:rPr>
            <a:t> </a:t>
          </a:r>
          <a:r>
            <a:rPr lang="en-US" sz="3500" b="1" kern="1200" dirty="0" err="1" smtClean="0">
              <a:latin typeface="Cambria" panose="02040503050406030204" pitchFamily="18" charset="0"/>
              <a:cs typeface="Times New Roman" panose="02020603050405020304" pitchFamily="18" charset="0"/>
              <a:hlinkClick xmlns:r="http://schemas.openxmlformats.org/officeDocument/2006/relationships" r:id="rId1" action="ppaction://hlinkfile"/>
            </a:rPr>
            <a:t>davlati</a:t>
          </a:r>
          <a:r>
            <a:rPr lang="en-US" sz="3500" b="1" kern="1200" dirty="0" smtClean="0">
              <a:latin typeface="Cambria" panose="02040503050406030204" pitchFamily="18" charset="0"/>
              <a:cs typeface="Times New Roman" panose="02020603050405020304" pitchFamily="18" charset="0"/>
              <a:hlinkClick xmlns:r="http://schemas.openxmlformats.org/officeDocument/2006/relationships" r:id="rId1" action="ppaction://hlinkfile"/>
            </a:rPr>
            <a:t> </a:t>
          </a:r>
          <a:r>
            <a:rPr lang="en-US" sz="3500" b="1" kern="1200" dirty="0" err="1" smtClean="0">
              <a:latin typeface="Cambria" panose="02040503050406030204" pitchFamily="18" charset="0"/>
              <a:cs typeface="Times New Roman" panose="02020603050405020304" pitchFamily="18" charset="0"/>
              <a:hlinkClick xmlns:r="http://schemas.openxmlformats.org/officeDocument/2006/relationships" r:id="rId1" action="ppaction://hlinkfile"/>
            </a:rPr>
            <a:t>va</a:t>
          </a:r>
          <a:r>
            <a:rPr lang="en-US" sz="3500" b="1" kern="1200" dirty="0" smtClean="0">
              <a:latin typeface="Cambria" panose="02040503050406030204" pitchFamily="18" charset="0"/>
              <a:cs typeface="Times New Roman" panose="02020603050405020304" pitchFamily="18" charset="0"/>
              <a:hlinkClick xmlns:r="http://schemas.openxmlformats.org/officeDocument/2006/relationships" r:id="rId1" action="ppaction://hlinkfile"/>
            </a:rPr>
            <a:t> </a:t>
          </a:r>
          <a:r>
            <a:rPr lang="en-US" sz="3500" b="1" kern="1200" dirty="0" err="1" smtClean="0">
              <a:latin typeface="Cambria" panose="02040503050406030204" pitchFamily="18" charset="0"/>
              <a:cs typeface="Times New Roman" panose="02020603050405020304" pitchFamily="18" charset="0"/>
              <a:hlinkClick xmlns:r="http://schemas.openxmlformats.org/officeDocument/2006/relationships" r:id="rId1" action="ppaction://hlinkfile"/>
            </a:rPr>
            <a:t>huquqi</a:t>
          </a:r>
          <a:r>
            <a:rPr lang="en-US" sz="3500" b="1" kern="1200" dirty="0" smtClean="0">
              <a:latin typeface="Cambria" panose="02040503050406030204" pitchFamily="18" charset="0"/>
              <a:cs typeface="Times New Roman" panose="02020603050405020304" pitchFamily="18" charset="0"/>
              <a:hlinkClick xmlns:r="http://schemas.openxmlformats.org/officeDocument/2006/relationships" r:id="rId1" action="ppaction://hlinkfile"/>
            </a:rPr>
            <a:t> </a:t>
          </a:r>
          <a:r>
            <a:rPr lang="en-US" sz="3500" b="1" kern="1200" dirty="0" err="1" smtClean="0">
              <a:latin typeface="Cambria" panose="02040503050406030204" pitchFamily="18" charset="0"/>
              <a:cs typeface="Times New Roman" panose="02020603050405020304" pitchFamily="18" charset="0"/>
              <a:hlinkClick xmlns:r="http://schemas.openxmlformats.org/officeDocument/2006/relationships" r:id="rId1" action="ppaction://hlinkfile"/>
            </a:rPr>
            <a:t>asoslari</a:t>
          </a:r>
          <a:endParaRPr lang="ru-RU" sz="3500" kern="1200" dirty="0"/>
        </a:p>
      </dsp:txBody>
      <dsp:txXfrm>
        <a:off x="1339349" y="1258371"/>
        <a:ext cx="3683210" cy="2187603"/>
      </dsp:txXfrm>
    </dsp:sp>
    <dsp:sp modelId="{95C03578-3AEA-4127-AD44-B2C1462906CE}">
      <dsp:nvSpPr>
        <dsp:cNvPr id="0" name=""/>
        <dsp:cNvSpPr/>
      </dsp:nvSpPr>
      <dsp:spPr>
        <a:xfrm>
          <a:off x="5580621" y="1972691"/>
          <a:ext cx="4352885" cy="218760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4460" rIns="0" bIns="133350" numCol="1" spcCol="1270" anchor="ctr" anchorCtr="0">
          <a:noAutofit/>
        </a:bodyPr>
        <a:lstStyle/>
        <a:p>
          <a:pPr lvl="0" algn="ctr" defTabSz="1555750">
            <a:lnSpc>
              <a:spcPct val="90000"/>
            </a:lnSpc>
            <a:spcBef>
              <a:spcPct val="0"/>
            </a:spcBef>
            <a:spcAft>
              <a:spcPct val="35000"/>
            </a:spcAft>
          </a:pPr>
          <a:r>
            <a:rPr lang="en-US" sz="3500" b="1" kern="1200" dirty="0" smtClean="0">
              <a:latin typeface="Cambria" panose="02040503050406030204" pitchFamily="18" charset="0"/>
              <a:cs typeface="Times New Roman" panose="02020603050405020304" pitchFamily="18" charset="0"/>
              <a:hlinkClick xmlns:r="http://schemas.openxmlformats.org/officeDocument/2006/relationships" r:id="rId2" action="ppaction://hlinkfile"/>
            </a:rPr>
            <a:t>9-sinf </a:t>
          </a:r>
          <a:r>
            <a:rPr lang="en-US" sz="3500" b="1" kern="1200" dirty="0" err="1" smtClean="0">
              <a:latin typeface="Cambria" panose="02040503050406030204" pitchFamily="18" charset="0"/>
              <a:cs typeface="Times New Roman" panose="02020603050405020304" pitchFamily="18" charset="0"/>
              <a:hlinkClick xmlns:r="http://schemas.openxmlformats.org/officeDocument/2006/relationships" r:id="rId2" action="ppaction://hlinkfile"/>
            </a:rPr>
            <a:t>Konstitutsiyaviy</a:t>
          </a:r>
          <a:r>
            <a:rPr lang="en-US" sz="3500" b="1" kern="1200" dirty="0" smtClean="0">
              <a:latin typeface="Cambria" panose="02040503050406030204" pitchFamily="18" charset="0"/>
              <a:cs typeface="Times New Roman" panose="02020603050405020304" pitchFamily="18" charset="0"/>
              <a:hlinkClick xmlns:r="http://schemas.openxmlformats.org/officeDocument/2006/relationships" r:id="rId2" action="ppaction://hlinkfile"/>
            </a:rPr>
            <a:t> </a:t>
          </a:r>
          <a:r>
            <a:rPr lang="en-US" sz="3500" b="1" kern="1200" dirty="0" err="1" smtClean="0">
              <a:latin typeface="Cambria" panose="02040503050406030204" pitchFamily="18" charset="0"/>
              <a:cs typeface="Times New Roman" panose="02020603050405020304" pitchFamily="18" charset="0"/>
              <a:hlinkClick xmlns:r="http://schemas.openxmlformats.org/officeDocument/2006/relationships" r:id="rId2" action="ppaction://hlinkfile"/>
            </a:rPr>
            <a:t>huquq</a:t>
          </a:r>
          <a:r>
            <a:rPr lang="en-US" sz="3500" b="1" kern="1200" dirty="0" smtClean="0">
              <a:latin typeface="Cambria" panose="02040503050406030204" pitchFamily="18" charset="0"/>
              <a:cs typeface="Times New Roman" panose="02020603050405020304" pitchFamily="18" charset="0"/>
              <a:hlinkClick xmlns:r="http://schemas.openxmlformats.org/officeDocument/2006/relationships" r:id="rId2" action="ppaction://hlinkfile"/>
            </a:rPr>
            <a:t> </a:t>
          </a:r>
          <a:r>
            <a:rPr lang="en-US" sz="3500" b="1" kern="1200" dirty="0" err="1" smtClean="0">
              <a:latin typeface="Cambria" panose="02040503050406030204" pitchFamily="18" charset="0"/>
              <a:cs typeface="Times New Roman" panose="02020603050405020304" pitchFamily="18" charset="0"/>
              <a:hlinkClick xmlns:r="http://schemas.openxmlformats.org/officeDocument/2006/relationships" r:id="rId2" action="ppaction://hlinkfile"/>
            </a:rPr>
            <a:t>asoslari</a:t>
          </a:r>
          <a:endParaRPr lang="ru-RU" sz="3500" kern="1200" dirty="0"/>
        </a:p>
      </dsp:txBody>
      <dsp:txXfrm>
        <a:off x="5580621" y="1972691"/>
        <a:ext cx="4352885" cy="218760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F7530D-E616-4E8B-8822-733F202EE31E}">
      <dsp:nvSpPr>
        <dsp:cNvPr id="0" name=""/>
        <dsp:cNvSpPr/>
      </dsp:nvSpPr>
      <dsp:spPr>
        <a:xfrm>
          <a:off x="4583842" y="1139142"/>
          <a:ext cx="2995645" cy="2995645"/>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a:outerShdw blurRad="50800" dist="50800" dir="5400000" algn="ctr" rotWithShape="0">
            <a:srgbClr val="E080D9"/>
          </a:outerShdw>
        </a:effectLst>
      </dsp:spPr>
      <dsp:style>
        <a:lnRef idx="2">
          <a:scrgbClr r="0" g="0" b="0"/>
        </a:lnRef>
        <a:fillRef idx="1">
          <a:scrgbClr r="0" g="0" b="0"/>
        </a:fillRef>
        <a:effectRef idx="0">
          <a:scrgbClr r="0" g="0" b="0"/>
        </a:effectRef>
        <a:fontRef idx="minor">
          <a:schemeClr val="tx1"/>
        </a:fontRef>
      </dsp:style>
      <dsp:txBody>
        <a:bodyPr spcFirstLastPara="0" vert="horz" wrap="square" lIns="71120" tIns="71120" rIns="71120" bIns="71120" numCol="1" spcCol="1270" anchor="ctr" anchorCtr="0">
          <a:noAutofit/>
        </a:bodyPr>
        <a:lstStyle/>
        <a:p>
          <a:pPr lvl="0" algn="ctr" defTabSz="2489200">
            <a:lnSpc>
              <a:spcPct val="90000"/>
            </a:lnSpc>
            <a:spcBef>
              <a:spcPct val="0"/>
            </a:spcBef>
            <a:spcAft>
              <a:spcPct val="35000"/>
            </a:spcAft>
          </a:pPr>
          <a:endParaRPr lang="ru-RU" sz="5600" kern="1200" dirty="0"/>
        </a:p>
      </dsp:txBody>
      <dsp:txXfrm>
        <a:off x="5022544" y="1577844"/>
        <a:ext cx="2118241" cy="2118241"/>
      </dsp:txXfrm>
    </dsp:sp>
    <dsp:sp modelId="{5C28B5EC-5D5C-4985-8CD6-E5F164A8C849}">
      <dsp:nvSpPr>
        <dsp:cNvPr id="0" name=""/>
        <dsp:cNvSpPr/>
      </dsp:nvSpPr>
      <dsp:spPr>
        <a:xfrm>
          <a:off x="3943737" y="-573438"/>
          <a:ext cx="4336870" cy="2659638"/>
        </a:xfrm>
        <a:prstGeom prst="ellipse">
          <a:avLst/>
        </a:prstGeom>
        <a:solidFill>
          <a:srgbClr val="FF00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r>
            <a:rPr lang="en-US" sz="3000" b="1" kern="1200" dirty="0" smtClean="0">
              <a:latin typeface="Cambria" pitchFamily="18" charset="0"/>
              <a:cs typeface="Times New Roman" pitchFamily="18" charset="0"/>
            </a:rPr>
            <a:t>1. </a:t>
          </a:r>
          <a:r>
            <a:rPr lang="ru-RU" sz="3000" b="1" kern="1200" dirty="0" smtClean="0">
              <a:latin typeface="Cambria" pitchFamily="18" charset="0"/>
              <a:cs typeface="Times New Roman" pitchFamily="18" charset="0"/>
            </a:rPr>
            <a:t> </a:t>
          </a:r>
          <a:r>
            <a:rPr lang="uz-Cyrl-UZ" sz="3000" kern="1200" dirty="0" smtClean="0">
              <a:latin typeface="Cambria" pitchFamily="18" charset="0"/>
              <a:cs typeface="Times New Roman" pitchFamily="18" charset="0"/>
            </a:rPr>
            <a:t>4 ta bob, 40 ta mavzu, 6 ta nazorat ishi va 4 ta takrorlash</a:t>
          </a:r>
          <a:r>
            <a:rPr lang="en-US" sz="3000" kern="1200" dirty="0" smtClean="0">
              <a:latin typeface="Cambria" pitchFamily="18" charset="0"/>
              <a:cs typeface="Times New Roman" pitchFamily="18" charset="0"/>
            </a:rPr>
            <a:t>;</a:t>
          </a:r>
          <a:endParaRPr lang="ru-RU" sz="3000" kern="1200" dirty="0"/>
        </a:p>
      </dsp:txBody>
      <dsp:txXfrm>
        <a:off x="4578857" y="-183943"/>
        <a:ext cx="3066630" cy="1880648"/>
      </dsp:txXfrm>
    </dsp:sp>
    <dsp:sp modelId="{7CC0D841-2042-41A7-B588-A7443D9BB348}">
      <dsp:nvSpPr>
        <dsp:cNvPr id="0" name=""/>
        <dsp:cNvSpPr/>
      </dsp:nvSpPr>
      <dsp:spPr>
        <a:xfrm>
          <a:off x="7197347" y="1440184"/>
          <a:ext cx="3621630" cy="2328754"/>
        </a:xfrm>
        <a:prstGeom prst="ellipse">
          <a:avLst/>
        </a:prstGeom>
        <a:solidFill>
          <a:schemeClr val="accent4">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r>
            <a:rPr lang="en-US" sz="3000" b="1" kern="1200" dirty="0" smtClean="0">
              <a:latin typeface="Cambria" pitchFamily="18" charset="0"/>
              <a:cs typeface="Times New Roman" pitchFamily="18" charset="0"/>
            </a:rPr>
            <a:t>2. </a:t>
          </a:r>
          <a:r>
            <a:rPr lang="en-US" sz="3000" kern="1200" dirty="0" smtClean="0">
              <a:latin typeface="Cambria" pitchFamily="18" charset="0"/>
              <a:cs typeface="Times New Roman" pitchFamily="18" charset="0"/>
            </a:rPr>
            <a:t>6 ta </a:t>
          </a:r>
          <a:r>
            <a:rPr lang="en-US" sz="3000" kern="1200" dirty="0" err="1" smtClean="0">
              <a:latin typeface="Cambria" pitchFamily="18" charset="0"/>
              <a:cs typeface="Times New Roman" pitchFamily="18" charset="0"/>
            </a:rPr>
            <a:t>yangi</a:t>
          </a:r>
          <a:r>
            <a:rPr lang="en-US" sz="3000" kern="1200" dirty="0" smtClean="0">
              <a:latin typeface="Cambria" pitchFamily="18" charset="0"/>
              <a:cs typeface="Times New Roman" pitchFamily="18" charset="0"/>
            </a:rPr>
            <a:t> </a:t>
          </a:r>
          <a:r>
            <a:rPr lang="en-US" sz="3000" kern="1200" dirty="0" err="1" smtClean="0">
              <a:latin typeface="Cambria" pitchFamily="18" charset="0"/>
              <a:cs typeface="Times New Roman" pitchFamily="18" charset="0"/>
            </a:rPr>
            <a:t>mavzu</a:t>
          </a:r>
          <a:r>
            <a:rPr lang="en-US" sz="3000" kern="1200" dirty="0" smtClean="0">
              <a:latin typeface="Cambria" pitchFamily="18" charset="0"/>
              <a:cs typeface="Times New Roman" pitchFamily="18" charset="0"/>
            </a:rPr>
            <a:t> </a:t>
          </a:r>
          <a:r>
            <a:rPr lang="en-US" sz="3000" kern="1200" dirty="0" err="1" smtClean="0">
              <a:latin typeface="Cambria" pitchFamily="18" charset="0"/>
              <a:cs typeface="Times New Roman" pitchFamily="18" charset="0"/>
            </a:rPr>
            <a:t>kiritildi</a:t>
          </a:r>
          <a:r>
            <a:rPr lang="en-US" sz="3000" kern="1200" dirty="0" smtClean="0">
              <a:latin typeface="Cambria" pitchFamily="18" charset="0"/>
              <a:cs typeface="Times New Roman" pitchFamily="18" charset="0"/>
            </a:rPr>
            <a:t>;</a:t>
          </a:r>
          <a:endParaRPr lang="ru-RU" sz="3000" kern="1200" dirty="0"/>
        </a:p>
      </dsp:txBody>
      <dsp:txXfrm>
        <a:off x="7727722" y="1781222"/>
        <a:ext cx="2560880" cy="1646678"/>
      </dsp:txXfrm>
    </dsp:sp>
    <dsp:sp modelId="{56E00E6C-6206-43BF-B8A0-CFD13354ED41}">
      <dsp:nvSpPr>
        <dsp:cNvPr id="0" name=""/>
        <dsp:cNvSpPr/>
      </dsp:nvSpPr>
      <dsp:spPr>
        <a:xfrm>
          <a:off x="3708551" y="3312378"/>
          <a:ext cx="4807231" cy="2631899"/>
        </a:xfrm>
        <a:prstGeom prst="ellipse">
          <a:avLst/>
        </a:prstGeom>
        <a:solidFill>
          <a:schemeClr val="accent2">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endParaRPr lang="en-US" sz="3000" b="1" kern="1200" dirty="0" smtClean="0">
            <a:latin typeface="Cambria" pitchFamily="18" charset="0"/>
            <a:cs typeface="Times New Roman" pitchFamily="18" charset="0"/>
          </a:endParaRPr>
        </a:p>
        <a:p>
          <a:pPr lvl="0" algn="ctr" defTabSz="1333500">
            <a:lnSpc>
              <a:spcPct val="90000"/>
            </a:lnSpc>
            <a:spcBef>
              <a:spcPct val="0"/>
            </a:spcBef>
            <a:spcAft>
              <a:spcPct val="35000"/>
            </a:spcAft>
          </a:pPr>
          <a:r>
            <a:rPr lang="en-US" sz="3000" b="1" kern="1200" dirty="0" smtClean="0">
              <a:latin typeface="Cambria" pitchFamily="18" charset="0"/>
              <a:cs typeface="Times New Roman" pitchFamily="18" charset="0"/>
            </a:rPr>
            <a:t>3. </a:t>
          </a:r>
          <a:r>
            <a:rPr lang="ru-RU" sz="3000" b="1" kern="1200" dirty="0" smtClean="0">
              <a:latin typeface="Cambria" pitchFamily="18" charset="0"/>
              <a:cs typeface="Times New Roman" pitchFamily="18" charset="0"/>
            </a:rPr>
            <a:t> </a:t>
          </a:r>
          <a:r>
            <a:rPr lang="en-US" sz="3000" kern="1200" dirty="0" err="1" smtClean="0">
              <a:latin typeface="Cambria" pitchFamily="18" charset="0"/>
              <a:cs typeface="Times New Roman" pitchFamily="18" charset="0"/>
            </a:rPr>
            <a:t>darslik</a:t>
          </a:r>
          <a:r>
            <a:rPr lang="en-US" sz="3000" kern="1200" dirty="0" smtClean="0">
              <a:latin typeface="Cambria" pitchFamily="18" charset="0"/>
              <a:cs typeface="Times New Roman" pitchFamily="18" charset="0"/>
            </a:rPr>
            <a:t> </a:t>
          </a:r>
          <a:r>
            <a:rPr lang="en-US" sz="3000" kern="1200" dirty="0" err="1" smtClean="0">
              <a:latin typeface="Cambria" pitchFamily="18" charset="0"/>
              <a:cs typeface="Times New Roman" pitchFamily="18" charset="0"/>
            </a:rPr>
            <a:t>muqovasi</a:t>
          </a:r>
          <a:r>
            <a:rPr lang="en-US" sz="3000" kern="1200" dirty="0" smtClean="0">
              <a:latin typeface="Cambria" pitchFamily="18" charset="0"/>
              <a:cs typeface="Times New Roman" pitchFamily="18" charset="0"/>
            </a:rPr>
            <a:t> </a:t>
          </a:r>
          <a:r>
            <a:rPr lang="en-US" sz="3000" kern="1200" dirty="0" err="1" smtClean="0">
              <a:latin typeface="Cambria" pitchFamily="18" charset="0"/>
              <a:cs typeface="Times New Roman" pitchFamily="18" charset="0"/>
            </a:rPr>
            <a:t>yangilandi</a:t>
          </a:r>
          <a:r>
            <a:rPr lang="en-US" sz="3000" kern="1200" dirty="0" smtClean="0">
              <a:latin typeface="Cambria" pitchFamily="18" charset="0"/>
              <a:cs typeface="Times New Roman" pitchFamily="18" charset="0"/>
            </a:rPr>
            <a:t>, </a:t>
          </a:r>
          <a:br>
            <a:rPr lang="en-US" sz="3000" kern="1200" dirty="0" smtClean="0">
              <a:latin typeface="Cambria" pitchFamily="18" charset="0"/>
              <a:cs typeface="Times New Roman" pitchFamily="18" charset="0"/>
            </a:rPr>
          </a:br>
          <a:r>
            <a:rPr lang="en-US" sz="3000" kern="1200" dirty="0" smtClean="0">
              <a:latin typeface="Cambria" pitchFamily="18" charset="0"/>
              <a:cs typeface="Times New Roman" pitchFamily="18" charset="0"/>
            </a:rPr>
            <a:t>6 ta </a:t>
          </a:r>
          <a:r>
            <a:rPr lang="en-US" sz="3000" kern="1200" dirty="0" err="1" smtClean="0">
              <a:latin typeface="Cambria" pitchFamily="18" charset="0"/>
              <a:cs typeface="Times New Roman" pitchFamily="18" charset="0"/>
            </a:rPr>
            <a:t>rasm</a:t>
          </a:r>
          <a:r>
            <a:rPr lang="en-US" sz="3000" kern="1200" dirty="0" smtClean="0">
              <a:latin typeface="Cambria" pitchFamily="18" charset="0"/>
              <a:cs typeface="Times New Roman" pitchFamily="18" charset="0"/>
            </a:rPr>
            <a:t> </a:t>
          </a:r>
          <a:r>
            <a:rPr lang="en-US" sz="3000" kern="1200" dirty="0" err="1" smtClean="0">
              <a:latin typeface="Cambria" pitchFamily="18" charset="0"/>
              <a:cs typeface="Times New Roman" pitchFamily="18" charset="0"/>
            </a:rPr>
            <a:t>qo‘shildi</a:t>
          </a:r>
          <a:r>
            <a:rPr lang="en-US" sz="3000" kern="1200" dirty="0" smtClean="0">
              <a:latin typeface="Cambria" pitchFamily="18" charset="0"/>
              <a:cs typeface="Times New Roman" pitchFamily="18" charset="0"/>
            </a:rPr>
            <a:t>;</a:t>
          </a:r>
          <a:endParaRPr lang="ru-RU" sz="3000" kern="1200" dirty="0"/>
        </a:p>
      </dsp:txBody>
      <dsp:txXfrm>
        <a:off x="4412554" y="3697811"/>
        <a:ext cx="3399225" cy="1861033"/>
      </dsp:txXfrm>
    </dsp:sp>
    <dsp:sp modelId="{742C756C-8AD5-4E87-8512-B3ACDBEB98BC}">
      <dsp:nvSpPr>
        <dsp:cNvPr id="0" name=""/>
        <dsp:cNvSpPr/>
      </dsp:nvSpPr>
      <dsp:spPr>
        <a:xfrm>
          <a:off x="1431657" y="1402950"/>
          <a:ext cx="3640892" cy="236154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r>
            <a:rPr lang="en-US" sz="3000" b="1" kern="1200" dirty="0" smtClean="0">
              <a:latin typeface="Cambria" pitchFamily="18" charset="0"/>
              <a:cs typeface="Times New Roman" pitchFamily="18" charset="0"/>
            </a:rPr>
            <a:t>4. </a:t>
          </a:r>
          <a:r>
            <a:rPr lang="ru-RU" sz="3000" b="1" kern="1200" dirty="0" smtClean="0">
              <a:latin typeface="Cambria" pitchFamily="18" charset="0"/>
              <a:cs typeface="Times New Roman" pitchFamily="18" charset="0"/>
            </a:rPr>
            <a:t> </a:t>
          </a:r>
          <a:r>
            <a:rPr lang="en-US" sz="3000" kern="1200" dirty="0" smtClean="0">
              <a:latin typeface="Cambria" pitchFamily="18" charset="0"/>
              <a:cs typeface="Times New Roman" pitchFamily="18" charset="0"/>
            </a:rPr>
            <a:t>1 ta </a:t>
          </a:r>
          <a:r>
            <a:rPr lang="en-US" sz="3000" kern="1200" dirty="0" err="1" smtClean="0">
              <a:latin typeface="Cambria" pitchFamily="18" charset="0"/>
              <a:cs typeface="Times New Roman" pitchFamily="18" charset="0"/>
            </a:rPr>
            <a:t>mavzu</a:t>
          </a:r>
          <a:r>
            <a:rPr lang="en-US" sz="3000" kern="1200" dirty="0" smtClean="0">
              <a:latin typeface="Cambria" pitchFamily="18" charset="0"/>
              <a:cs typeface="Times New Roman" pitchFamily="18" charset="0"/>
            </a:rPr>
            <a:t> </a:t>
          </a:r>
          <a:r>
            <a:rPr lang="en-US" sz="3000" kern="1200" dirty="0" err="1" smtClean="0">
              <a:latin typeface="Cambria" pitchFamily="18" charset="0"/>
              <a:cs typeface="Times New Roman" pitchFamily="18" charset="0"/>
            </a:rPr>
            <a:t>chiqarib</a:t>
          </a:r>
          <a:r>
            <a:rPr lang="en-US" sz="3000" kern="1200" dirty="0" smtClean="0">
              <a:latin typeface="Cambria" pitchFamily="18" charset="0"/>
              <a:cs typeface="Times New Roman" pitchFamily="18" charset="0"/>
            </a:rPr>
            <a:t> </a:t>
          </a:r>
          <a:r>
            <a:rPr lang="en-US" sz="3000" kern="1200" dirty="0" err="1" smtClean="0">
              <a:latin typeface="Cambria" pitchFamily="18" charset="0"/>
              <a:cs typeface="Times New Roman" pitchFamily="18" charset="0"/>
            </a:rPr>
            <a:t>tashlandi</a:t>
          </a:r>
          <a:r>
            <a:rPr lang="en-US" sz="3000" kern="1200" dirty="0" smtClean="0">
              <a:latin typeface="Cambria" pitchFamily="18" charset="0"/>
              <a:cs typeface="Times New Roman" pitchFamily="18" charset="0"/>
            </a:rPr>
            <a:t>.</a:t>
          </a:r>
          <a:endParaRPr lang="ru-RU" sz="3000" kern="1200" dirty="0"/>
        </a:p>
      </dsp:txBody>
      <dsp:txXfrm>
        <a:off x="1964853" y="1748790"/>
        <a:ext cx="2574500" cy="16698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01FF56-BAF5-4A98-9919-A875D0076864}">
      <dsp:nvSpPr>
        <dsp:cNvPr id="0" name=""/>
        <dsp:cNvSpPr/>
      </dsp:nvSpPr>
      <dsp:spPr>
        <a:xfrm>
          <a:off x="4477565" y="2579346"/>
          <a:ext cx="2536463" cy="2454417"/>
        </a:xfrm>
        <a:prstGeom prst="round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600200">
            <a:lnSpc>
              <a:spcPct val="90000"/>
            </a:lnSpc>
            <a:spcBef>
              <a:spcPct val="0"/>
            </a:spcBef>
            <a:spcAft>
              <a:spcPct val="35000"/>
            </a:spcAft>
          </a:pPr>
          <a:endParaRPr lang="ru-RU" sz="3600" kern="1200" dirty="0"/>
        </a:p>
      </dsp:txBody>
      <dsp:txXfrm>
        <a:off x="4597380" y="2699161"/>
        <a:ext cx="2296833" cy="2214787"/>
      </dsp:txXfrm>
    </dsp:sp>
    <dsp:sp modelId="{9FD22A38-6680-4EEF-8BCF-CF8971D3BBA0}">
      <dsp:nvSpPr>
        <dsp:cNvPr id="0" name=""/>
        <dsp:cNvSpPr/>
      </dsp:nvSpPr>
      <dsp:spPr>
        <a:xfrm rot="16237767">
          <a:off x="5164727" y="1978226"/>
          <a:ext cx="1202312" cy="0"/>
        </a:xfrm>
        <a:custGeom>
          <a:avLst/>
          <a:gdLst/>
          <a:ahLst/>
          <a:cxnLst/>
          <a:rect l="0" t="0" r="0" b="0"/>
          <a:pathLst>
            <a:path>
              <a:moveTo>
                <a:pt x="0" y="0"/>
              </a:moveTo>
              <a:lnTo>
                <a:pt x="1202312" y="0"/>
              </a:lnTo>
            </a:path>
          </a:pathLst>
        </a:custGeom>
        <a:noFill/>
        <a:ln w="12700" cap="flat" cmpd="sng" algn="ctr">
          <a:solidFill>
            <a:schemeClr val="accent1">
              <a:lumMod val="50000"/>
            </a:schemeClr>
          </a:solidFill>
          <a:prstDash val="solid"/>
          <a:miter lim="800000"/>
          <a:headEnd type="triangle"/>
        </a:ln>
        <a:effectLst/>
      </dsp:spPr>
      <dsp:style>
        <a:lnRef idx="2">
          <a:scrgbClr r="0" g="0" b="0"/>
        </a:lnRef>
        <a:fillRef idx="0">
          <a:scrgbClr r="0" g="0" b="0"/>
        </a:fillRef>
        <a:effectRef idx="0">
          <a:scrgbClr r="0" g="0" b="0"/>
        </a:effectRef>
        <a:fontRef idx="minor"/>
      </dsp:style>
    </dsp:sp>
    <dsp:sp modelId="{7EAF3BFE-1D1B-4B09-9034-B78F57EF948F}">
      <dsp:nvSpPr>
        <dsp:cNvPr id="0" name=""/>
        <dsp:cNvSpPr/>
      </dsp:nvSpPr>
      <dsp:spPr>
        <a:xfrm>
          <a:off x="2888161" y="74481"/>
          <a:ext cx="5782963" cy="1302624"/>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280" tIns="81280" rIns="81280" bIns="81280" numCol="1" spcCol="1270" anchor="ctr" anchorCtr="0">
          <a:noAutofit/>
        </a:bodyPr>
        <a:lstStyle/>
        <a:p>
          <a:pPr lvl="0" algn="ctr" defTabSz="1422400">
            <a:lnSpc>
              <a:spcPct val="90000"/>
            </a:lnSpc>
            <a:spcBef>
              <a:spcPct val="0"/>
            </a:spcBef>
            <a:spcAft>
              <a:spcPct val="35000"/>
            </a:spcAft>
          </a:pPr>
          <a:r>
            <a:rPr lang="en-US" sz="3200" b="1" kern="1200" dirty="0" smtClean="0">
              <a:latin typeface="Cambria" pitchFamily="18" charset="0"/>
              <a:cs typeface="Times New Roman" pitchFamily="18" charset="0"/>
            </a:rPr>
            <a:t>1. </a:t>
          </a:r>
          <a:r>
            <a:rPr lang="en-US" sz="3200" kern="1200" dirty="0" smtClean="0">
              <a:latin typeface="Cambria" pitchFamily="18" charset="0"/>
              <a:cs typeface="Times New Roman" pitchFamily="18" charset="0"/>
            </a:rPr>
            <a:t>9</a:t>
          </a:r>
          <a:r>
            <a:rPr lang="uz-Cyrl-UZ" sz="3200" kern="1200" dirty="0" smtClean="0">
              <a:latin typeface="Cambria" pitchFamily="18" charset="0"/>
              <a:cs typeface="Times New Roman" pitchFamily="18" charset="0"/>
            </a:rPr>
            <a:t> ta b</a:t>
          </a:r>
          <a:r>
            <a:rPr lang="en-US" sz="3200" kern="1200" dirty="0" err="1" smtClean="0">
              <a:latin typeface="Cambria" pitchFamily="18" charset="0"/>
              <a:cs typeface="Times New Roman" pitchFamily="18" charset="0"/>
            </a:rPr>
            <a:t>o‘lim</a:t>
          </a:r>
          <a:r>
            <a:rPr lang="uz-Cyrl-UZ" sz="3200" kern="1200" dirty="0" smtClean="0">
              <a:latin typeface="Cambria" pitchFamily="18" charset="0"/>
              <a:cs typeface="Times New Roman" pitchFamily="18" charset="0"/>
            </a:rPr>
            <a:t>, 4</a:t>
          </a:r>
          <a:r>
            <a:rPr lang="en-US" sz="3200" kern="1200" dirty="0" smtClean="0">
              <a:latin typeface="Cambria" pitchFamily="18" charset="0"/>
              <a:cs typeface="Times New Roman" pitchFamily="18" charset="0"/>
            </a:rPr>
            <a:t>1</a:t>
          </a:r>
          <a:r>
            <a:rPr lang="uz-Cyrl-UZ" sz="3200" kern="1200" dirty="0" smtClean="0">
              <a:latin typeface="Cambria" pitchFamily="18" charset="0"/>
              <a:cs typeface="Times New Roman" pitchFamily="18" charset="0"/>
            </a:rPr>
            <a:t> ta mavzu, </a:t>
          </a:r>
          <a:r>
            <a:rPr lang="en-US" sz="3200" kern="1200" dirty="0" smtClean="0">
              <a:latin typeface="Cambria" pitchFamily="18" charset="0"/>
              <a:cs typeface="Times New Roman" pitchFamily="18" charset="0"/>
            </a:rPr>
            <a:t>2</a:t>
          </a:r>
          <a:r>
            <a:rPr lang="uz-Cyrl-UZ" sz="3200" kern="1200" dirty="0" smtClean="0">
              <a:latin typeface="Cambria" pitchFamily="18" charset="0"/>
              <a:cs typeface="Times New Roman" pitchFamily="18" charset="0"/>
            </a:rPr>
            <a:t> ta nazorat ishi va </a:t>
          </a:r>
          <a:r>
            <a:rPr lang="en-US" sz="3200" kern="1200" dirty="0" smtClean="0">
              <a:latin typeface="Cambria" pitchFamily="18" charset="0"/>
              <a:cs typeface="Times New Roman" pitchFamily="18" charset="0"/>
            </a:rPr>
            <a:t>5</a:t>
          </a:r>
          <a:r>
            <a:rPr lang="uz-Cyrl-UZ" sz="3200" kern="1200" dirty="0" smtClean="0">
              <a:latin typeface="Cambria" pitchFamily="18" charset="0"/>
              <a:cs typeface="Times New Roman" pitchFamily="18" charset="0"/>
            </a:rPr>
            <a:t> ta takrorlash</a:t>
          </a:r>
          <a:r>
            <a:rPr lang="en-US" sz="3200" kern="1200" dirty="0" smtClean="0">
              <a:latin typeface="Cambria" pitchFamily="18" charset="0"/>
              <a:cs typeface="Times New Roman" pitchFamily="18" charset="0"/>
            </a:rPr>
            <a:t>;</a:t>
          </a:r>
          <a:endParaRPr lang="en-US" sz="3200" kern="1200" dirty="0">
            <a:latin typeface="Cambria" pitchFamily="18" charset="0"/>
            <a:cs typeface="Times New Roman" pitchFamily="18" charset="0"/>
          </a:endParaRPr>
        </a:p>
      </dsp:txBody>
      <dsp:txXfrm>
        <a:off x="2951750" y="138070"/>
        <a:ext cx="5655785" cy="1175446"/>
      </dsp:txXfrm>
    </dsp:sp>
    <dsp:sp modelId="{086D8342-C787-4E58-9DC2-5147B9FD737A}">
      <dsp:nvSpPr>
        <dsp:cNvPr id="0" name=""/>
        <dsp:cNvSpPr/>
      </dsp:nvSpPr>
      <dsp:spPr>
        <a:xfrm rot="1891733">
          <a:off x="6930257" y="4881351"/>
          <a:ext cx="1134929" cy="0"/>
        </a:xfrm>
        <a:custGeom>
          <a:avLst/>
          <a:gdLst/>
          <a:ahLst/>
          <a:cxnLst/>
          <a:rect l="0" t="0" r="0" b="0"/>
          <a:pathLst>
            <a:path>
              <a:moveTo>
                <a:pt x="0" y="0"/>
              </a:moveTo>
              <a:lnTo>
                <a:pt x="1134929" y="0"/>
              </a:lnTo>
            </a:path>
          </a:pathLst>
        </a:custGeom>
        <a:noFill/>
        <a:ln w="12700" cap="flat" cmpd="sng" algn="ctr">
          <a:solidFill>
            <a:schemeClr val="accent1">
              <a:lumMod val="50000"/>
            </a:schemeClr>
          </a:solidFill>
          <a:prstDash val="solid"/>
          <a:miter lim="800000"/>
        </a:ln>
        <a:effectLst/>
      </dsp:spPr>
      <dsp:style>
        <a:lnRef idx="2">
          <a:scrgbClr r="0" g="0" b="0"/>
        </a:lnRef>
        <a:fillRef idx="0">
          <a:scrgbClr r="0" g="0" b="0"/>
        </a:fillRef>
        <a:effectRef idx="0">
          <a:scrgbClr r="0" g="0" b="0"/>
        </a:effectRef>
        <a:fontRef idx="minor"/>
      </dsp:style>
    </dsp:sp>
    <dsp:sp modelId="{AFF8A3EC-F387-41F6-8DE1-764CFC54CAB1}">
      <dsp:nvSpPr>
        <dsp:cNvPr id="0" name=""/>
        <dsp:cNvSpPr/>
      </dsp:nvSpPr>
      <dsp:spPr>
        <a:xfrm>
          <a:off x="6565884" y="5178095"/>
          <a:ext cx="4954350" cy="1302624"/>
        </a:xfrm>
        <a:prstGeom prst="round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88900" rIns="88900" bIns="88900" numCol="1" spcCol="1270" anchor="ctr" anchorCtr="0">
          <a:noAutofit/>
        </a:bodyPr>
        <a:lstStyle/>
        <a:p>
          <a:pPr lvl="0" algn="ctr" defTabSz="1555750">
            <a:lnSpc>
              <a:spcPct val="90000"/>
            </a:lnSpc>
            <a:spcBef>
              <a:spcPct val="0"/>
            </a:spcBef>
            <a:spcAft>
              <a:spcPct val="35000"/>
            </a:spcAft>
          </a:pPr>
          <a:r>
            <a:rPr lang="en-US" sz="3500" b="1" kern="1200" dirty="0" smtClean="0">
              <a:latin typeface="Cambria" pitchFamily="18" charset="0"/>
              <a:cs typeface="Times New Roman" pitchFamily="18" charset="0"/>
            </a:rPr>
            <a:t>2. </a:t>
          </a:r>
          <a:r>
            <a:rPr lang="en-US" sz="3500" kern="1200" dirty="0" err="1" smtClean="0">
              <a:latin typeface="Cambria" pitchFamily="18" charset="0"/>
              <a:cs typeface="Times New Roman" pitchFamily="18" charset="0"/>
            </a:rPr>
            <a:t>Mavzularga</a:t>
          </a:r>
          <a:r>
            <a:rPr lang="en-US" sz="3500" kern="1200" dirty="0" smtClean="0">
              <a:latin typeface="Cambria" pitchFamily="18" charset="0"/>
              <a:cs typeface="Times New Roman" pitchFamily="18" charset="0"/>
            </a:rPr>
            <a:t> </a:t>
          </a:r>
          <a:r>
            <a:rPr lang="en-US" sz="3500" kern="1200" dirty="0" err="1" smtClean="0">
              <a:latin typeface="Cambria" pitchFamily="18" charset="0"/>
              <a:cs typeface="Times New Roman" pitchFamily="18" charset="0"/>
            </a:rPr>
            <a:t>oid</a:t>
          </a:r>
          <a:r>
            <a:rPr lang="en-US" sz="3500" kern="1200" dirty="0" smtClean="0">
              <a:latin typeface="Cambria" pitchFamily="18" charset="0"/>
              <a:cs typeface="Times New Roman" pitchFamily="18" charset="0"/>
            </a:rPr>
            <a:t> </a:t>
          </a:r>
          <a:r>
            <a:rPr lang="en-US" sz="3500" kern="1200" dirty="0" err="1" smtClean="0">
              <a:latin typeface="Cambria" pitchFamily="18" charset="0"/>
              <a:cs typeface="Times New Roman" pitchFamily="18" charset="0"/>
            </a:rPr>
            <a:t>jadvallar</a:t>
          </a:r>
          <a:r>
            <a:rPr lang="en-US" sz="3500" kern="1200" dirty="0" smtClean="0">
              <a:latin typeface="Cambria" pitchFamily="18" charset="0"/>
              <a:cs typeface="Times New Roman" pitchFamily="18" charset="0"/>
            </a:rPr>
            <a:t> </a:t>
          </a:r>
          <a:r>
            <a:rPr lang="en-US" sz="3500" kern="1200" dirty="0" err="1" smtClean="0">
              <a:latin typeface="Cambria" pitchFamily="18" charset="0"/>
              <a:cs typeface="Times New Roman" pitchFamily="18" charset="0"/>
            </a:rPr>
            <a:t>kiritildi</a:t>
          </a:r>
          <a:r>
            <a:rPr lang="en-US" sz="3500" kern="1200" dirty="0" smtClean="0">
              <a:latin typeface="Cambria" pitchFamily="18" charset="0"/>
              <a:cs typeface="Times New Roman" pitchFamily="18" charset="0"/>
            </a:rPr>
            <a:t>;</a:t>
          </a:r>
          <a:endParaRPr lang="en-US" sz="3500" kern="1200" dirty="0">
            <a:latin typeface="Cambria" pitchFamily="18" charset="0"/>
            <a:cs typeface="Times New Roman" pitchFamily="18" charset="0"/>
          </a:endParaRPr>
        </a:p>
      </dsp:txBody>
      <dsp:txXfrm>
        <a:off x="6629473" y="5241684"/>
        <a:ext cx="4827172" cy="1175446"/>
      </dsp:txXfrm>
    </dsp:sp>
    <dsp:sp modelId="{28B2A723-82DE-497D-8882-36C31A8AB13D}">
      <dsp:nvSpPr>
        <dsp:cNvPr id="0" name=""/>
        <dsp:cNvSpPr/>
      </dsp:nvSpPr>
      <dsp:spPr>
        <a:xfrm rot="8969349">
          <a:off x="3287544" y="4878482"/>
          <a:ext cx="1278539" cy="0"/>
        </a:xfrm>
        <a:custGeom>
          <a:avLst/>
          <a:gdLst/>
          <a:ahLst/>
          <a:cxnLst/>
          <a:rect l="0" t="0" r="0" b="0"/>
          <a:pathLst>
            <a:path>
              <a:moveTo>
                <a:pt x="0" y="0"/>
              </a:moveTo>
              <a:lnTo>
                <a:pt x="1278539" y="0"/>
              </a:lnTo>
            </a:path>
          </a:pathLst>
        </a:custGeom>
        <a:noFill/>
        <a:ln w="12700" cap="flat" cmpd="sng" algn="ctr">
          <a:solidFill>
            <a:schemeClr val="accent1">
              <a:shade val="60000"/>
              <a:hueOff val="0"/>
              <a:satOff val="0"/>
              <a:lumOff val="0"/>
              <a:alpha val="90000"/>
            </a:schemeClr>
          </a:solidFill>
          <a:prstDash val="solid"/>
          <a:miter lim="800000"/>
        </a:ln>
        <a:effectLst/>
      </dsp:spPr>
      <dsp:style>
        <a:lnRef idx="2">
          <a:scrgbClr r="0" g="0" b="0"/>
        </a:lnRef>
        <a:fillRef idx="0">
          <a:scrgbClr r="0" g="0" b="0"/>
        </a:fillRef>
        <a:effectRef idx="0">
          <a:scrgbClr r="0" g="0" b="0"/>
        </a:effectRef>
        <a:fontRef idx="minor"/>
      </dsp:style>
    </dsp:sp>
    <dsp:sp modelId="{40AA5194-2D41-496F-A6A5-15AC2517A9EC}">
      <dsp:nvSpPr>
        <dsp:cNvPr id="0" name=""/>
        <dsp:cNvSpPr/>
      </dsp:nvSpPr>
      <dsp:spPr>
        <a:xfrm>
          <a:off x="4822" y="5203040"/>
          <a:ext cx="4574349" cy="1277679"/>
        </a:xfrm>
        <a:prstGeom prst="roundRect">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66040" rIns="66040" bIns="66040" numCol="1" spcCol="1270" anchor="ctr" anchorCtr="0">
          <a:noAutofit/>
        </a:bodyPr>
        <a:lstStyle/>
        <a:p>
          <a:pPr lvl="0" algn="ctr" defTabSz="1155700">
            <a:lnSpc>
              <a:spcPct val="90000"/>
            </a:lnSpc>
            <a:spcBef>
              <a:spcPct val="0"/>
            </a:spcBef>
            <a:spcAft>
              <a:spcPct val="35000"/>
            </a:spcAft>
          </a:pPr>
          <a:r>
            <a:rPr lang="en-US" sz="2600" b="1" kern="1200" dirty="0" smtClean="0">
              <a:latin typeface="Cambria" pitchFamily="18" charset="0"/>
              <a:cs typeface="Times New Roman" pitchFamily="18" charset="0"/>
            </a:rPr>
            <a:t>3. </a:t>
          </a:r>
          <a:r>
            <a:rPr lang="en-US" sz="2600" kern="1200" dirty="0" err="1" smtClean="0">
              <a:latin typeface="Cambria" pitchFamily="18" charset="0"/>
              <a:cs typeface="Times New Roman" pitchFamily="18" charset="0"/>
            </a:rPr>
            <a:t>Darslik</a:t>
          </a:r>
          <a:r>
            <a:rPr lang="en-US" sz="2600" kern="1200" dirty="0" smtClean="0">
              <a:latin typeface="Cambria" pitchFamily="18" charset="0"/>
              <a:cs typeface="Times New Roman" pitchFamily="18" charset="0"/>
            </a:rPr>
            <a:t> </a:t>
          </a:r>
          <a:r>
            <a:rPr lang="en-US" sz="2600" kern="1200" dirty="0" err="1" smtClean="0">
              <a:latin typeface="Cambria" pitchFamily="18" charset="0"/>
              <a:cs typeface="Times New Roman" pitchFamily="18" charset="0"/>
            </a:rPr>
            <a:t>muqovasi</a:t>
          </a:r>
          <a:r>
            <a:rPr lang="en-US" sz="2600" kern="1200" dirty="0" smtClean="0">
              <a:latin typeface="Cambria" pitchFamily="18" charset="0"/>
              <a:cs typeface="Times New Roman" pitchFamily="18" charset="0"/>
            </a:rPr>
            <a:t> </a:t>
          </a:r>
          <a:r>
            <a:rPr lang="en-US" sz="2600" kern="1200" dirty="0" err="1" smtClean="0">
              <a:latin typeface="Cambria" pitchFamily="18" charset="0"/>
              <a:cs typeface="Times New Roman" pitchFamily="18" charset="0"/>
            </a:rPr>
            <a:t>yangilandi</a:t>
          </a:r>
          <a:r>
            <a:rPr lang="en-US" sz="2600" kern="1200" dirty="0" smtClean="0">
              <a:latin typeface="Cambria" pitchFamily="18" charset="0"/>
              <a:cs typeface="Times New Roman" pitchFamily="18" charset="0"/>
            </a:rPr>
            <a:t>, 4 ta </a:t>
          </a:r>
          <a:r>
            <a:rPr lang="en-US" sz="2600" kern="1200" dirty="0" err="1" smtClean="0">
              <a:latin typeface="Cambria" pitchFamily="18" charset="0"/>
              <a:cs typeface="Times New Roman" pitchFamily="18" charset="0"/>
            </a:rPr>
            <a:t>rasm</a:t>
          </a:r>
          <a:r>
            <a:rPr lang="en-US" sz="2600" kern="1200" dirty="0" smtClean="0">
              <a:latin typeface="Cambria" pitchFamily="18" charset="0"/>
              <a:cs typeface="Times New Roman" pitchFamily="18" charset="0"/>
            </a:rPr>
            <a:t> </a:t>
          </a:r>
          <a:r>
            <a:rPr lang="en-US" sz="2600" kern="1200" dirty="0" err="1" smtClean="0">
              <a:latin typeface="Cambria" pitchFamily="18" charset="0"/>
              <a:cs typeface="Times New Roman" pitchFamily="18" charset="0"/>
            </a:rPr>
            <a:t>qo‘shildi</a:t>
          </a:r>
          <a:r>
            <a:rPr lang="en-US" sz="2600" kern="1200" dirty="0" smtClean="0">
              <a:latin typeface="Cambria" pitchFamily="18" charset="0"/>
              <a:cs typeface="Times New Roman" pitchFamily="18" charset="0"/>
            </a:rPr>
            <a:t>.</a:t>
          </a:r>
          <a:endParaRPr lang="ru-RU" sz="2600" kern="1200" dirty="0">
            <a:latin typeface="Cambria" pitchFamily="18" charset="0"/>
            <a:cs typeface="Times New Roman" pitchFamily="18" charset="0"/>
          </a:endParaRPr>
        </a:p>
      </dsp:txBody>
      <dsp:txXfrm>
        <a:off x="67193" y="5265411"/>
        <a:ext cx="4449607" cy="115293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94399C-90F8-40FB-9DD8-08EF6892FF2A}">
      <dsp:nvSpPr>
        <dsp:cNvPr id="0" name=""/>
        <dsp:cNvSpPr/>
      </dsp:nvSpPr>
      <dsp:spPr>
        <a:xfrm rot="16200000">
          <a:off x="-2108159" y="2110242"/>
          <a:ext cx="6264695" cy="2044211"/>
        </a:xfrm>
        <a:prstGeom prst="flowChartManualOperation">
          <a:avLst/>
        </a:prstGeom>
        <a:solidFill>
          <a:schemeClr val="accent4">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0" tIns="0" rIns="203200" bIns="0" numCol="1" spcCol="1270" anchor="ctr" anchorCtr="0">
          <a:noAutofit/>
        </a:bodyPr>
        <a:lstStyle/>
        <a:p>
          <a:pPr lvl="0" algn="ctr" defTabSz="1422400">
            <a:lnSpc>
              <a:spcPct val="90000"/>
            </a:lnSpc>
            <a:spcBef>
              <a:spcPct val="0"/>
            </a:spcBef>
            <a:spcAft>
              <a:spcPct val="35000"/>
            </a:spcAft>
          </a:pPr>
          <a:r>
            <a:rPr lang="en-US" sz="3200" b="1" kern="1200" dirty="0" smtClean="0">
              <a:solidFill>
                <a:schemeClr val="accent5">
                  <a:lumMod val="50000"/>
                </a:schemeClr>
              </a:solidFill>
              <a:latin typeface="Cambria" panose="02040503050406030204" pitchFamily="18" charset="0"/>
              <a:ea typeface="Calibri"/>
              <a:cs typeface="Times New Roman"/>
            </a:rPr>
            <a:t>1. </a:t>
          </a:r>
          <a:r>
            <a:rPr lang="ru-RU" sz="3200" b="1" kern="1200" dirty="0" smtClean="0">
              <a:solidFill>
                <a:schemeClr val="accent5">
                  <a:lumMod val="50000"/>
                </a:schemeClr>
              </a:solidFill>
              <a:latin typeface="Cambria" panose="02040503050406030204" pitchFamily="18" charset="0"/>
              <a:ea typeface="Calibri"/>
              <a:cs typeface="Times New Roman"/>
            </a:rPr>
            <a:t> </a:t>
          </a:r>
          <a:r>
            <a:rPr lang="uz-Cyrl-UZ" sz="3200" kern="1200" dirty="0" smtClean="0">
              <a:solidFill>
                <a:schemeClr val="accent5">
                  <a:lumMod val="50000"/>
                </a:schemeClr>
              </a:solidFill>
              <a:latin typeface="Cambria" panose="02040503050406030204" pitchFamily="18" charset="0"/>
              <a:ea typeface="Calibri"/>
              <a:cs typeface="Times New Roman"/>
            </a:rPr>
            <a:t>5 ta bob, </a:t>
          </a:r>
          <a:r>
            <a:rPr lang="en-US" sz="3200" kern="1200" dirty="0" smtClean="0">
              <a:solidFill>
                <a:schemeClr val="accent5">
                  <a:lumMod val="50000"/>
                </a:schemeClr>
              </a:solidFill>
              <a:latin typeface="Cambria" panose="02040503050406030204" pitchFamily="18" charset="0"/>
              <a:ea typeface="Calibri"/>
              <a:cs typeface="Times New Roman"/>
            </a:rPr>
            <a:t/>
          </a:r>
          <a:br>
            <a:rPr lang="en-US" sz="3200" kern="1200" dirty="0" smtClean="0">
              <a:solidFill>
                <a:schemeClr val="accent5">
                  <a:lumMod val="50000"/>
                </a:schemeClr>
              </a:solidFill>
              <a:latin typeface="Cambria" panose="02040503050406030204" pitchFamily="18" charset="0"/>
              <a:ea typeface="Calibri"/>
              <a:cs typeface="Times New Roman"/>
            </a:rPr>
          </a:br>
          <a:r>
            <a:rPr lang="uz-Cyrl-UZ" sz="3200" kern="1200" dirty="0" smtClean="0">
              <a:solidFill>
                <a:schemeClr val="accent5">
                  <a:lumMod val="50000"/>
                </a:schemeClr>
              </a:solidFill>
              <a:latin typeface="Cambria" panose="02040503050406030204" pitchFamily="18" charset="0"/>
              <a:ea typeface="Calibri"/>
              <a:cs typeface="Times New Roman"/>
            </a:rPr>
            <a:t>32 ta mavzu, </a:t>
          </a:r>
          <a:r>
            <a:rPr lang="en-US" sz="3200" kern="1200" dirty="0" smtClean="0">
              <a:solidFill>
                <a:schemeClr val="accent5">
                  <a:lumMod val="50000"/>
                </a:schemeClr>
              </a:solidFill>
              <a:latin typeface="Cambria" panose="02040503050406030204" pitchFamily="18" charset="0"/>
              <a:ea typeface="Calibri"/>
              <a:cs typeface="Times New Roman"/>
            </a:rPr>
            <a:t/>
          </a:r>
          <a:br>
            <a:rPr lang="en-US" sz="3200" kern="1200" dirty="0" smtClean="0">
              <a:solidFill>
                <a:schemeClr val="accent5">
                  <a:lumMod val="50000"/>
                </a:schemeClr>
              </a:solidFill>
              <a:latin typeface="Cambria" panose="02040503050406030204" pitchFamily="18" charset="0"/>
              <a:ea typeface="Calibri"/>
              <a:cs typeface="Times New Roman"/>
            </a:rPr>
          </a:br>
          <a:r>
            <a:rPr lang="uz-Cyrl-UZ" sz="3200" kern="1200" dirty="0" smtClean="0">
              <a:solidFill>
                <a:schemeClr val="accent5">
                  <a:lumMod val="50000"/>
                </a:schemeClr>
              </a:solidFill>
              <a:latin typeface="Cambria" panose="02040503050406030204" pitchFamily="18" charset="0"/>
              <a:ea typeface="Calibri"/>
              <a:cs typeface="Times New Roman"/>
            </a:rPr>
            <a:t>2 ta nazorat ishi, </a:t>
          </a:r>
          <a:r>
            <a:rPr lang="en-US" sz="3200" kern="1200" dirty="0" smtClean="0">
              <a:solidFill>
                <a:schemeClr val="accent5">
                  <a:lumMod val="50000"/>
                </a:schemeClr>
              </a:solidFill>
              <a:latin typeface="Cambria" panose="02040503050406030204" pitchFamily="18" charset="0"/>
              <a:ea typeface="Calibri"/>
              <a:cs typeface="Times New Roman"/>
            </a:rPr>
            <a:t/>
          </a:r>
          <a:br>
            <a:rPr lang="en-US" sz="3200" kern="1200" dirty="0" smtClean="0">
              <a:solidFill>
                <a:schemeClr val="accent5">
                  <a:lumMod val="50000"/>
                </a:schemeClr>
              </a:solidFill>
              <a:latin typeface="Cambria" panose="02040503050406030204" pitchFamily="18" charset="0"/>
              <a:ea typeface="Calibri"/>
              <a:cs typeface="Times New Roman"/>
            </a:rPr>
          </a:br>
          <a:r>
            <a:rPr lang="uz-Cyrl-UZ" sz="3200" kern="1200" dirty="0" smtClean="0">
              <a:solidFill>
                <a:schemeClr val="accent5">
                  <a:lumMod val="50000"/>
                </a:schemeClr>
              </a:solidFill>
              <a:latin typeface="Cambria" panose="02040503050406030204" pitchFamily="18" charset="0"/>
              <a:ea typeface="Calibri"/>
              <a:cs typeface="Times New Roman"/>
            </a:rPr>
            <a:t>4 ta   takror</a:t>
          </a:r>
          <a:r>
            <a:rPr lang="en-US" sz="3200" kern="1200" dirty="0" smtClean="0">
              <a:solidFill>
                <a:schemeClr val="accent5">
                  <a:lumMod val="50000"/>
                </a:schemeClr>
              </a:solidFill>
              <a:latin typeface="Cambria" panose="02040503050406030204" pitchFamily="18" charset="0"/>
              <a:ea typeface="Calibri"/>
              <a:cs typeface="Times New Roman"/>
            </a:rPr>
            <a:t>-</a:t>
          </a:r>
          <a:br>
            <a:rPr lang="en-US" sz="3200" kern="1200" dirty="0" smtClean="0">
              <a:solidFill>
                <a:schemeClr val="accent5">
                  <a:lumMod val="50000"/>
                </a:schemeClr>
              </a:solidFill>
              <a:latin typeface="Cambria" panose="02040503050406030204" pitchFamily="18" charset="0"/>
              <a:ea typeface="Calibri"/>
              <a:cs typeface="Times New Roman"/>
            </a:rPr>
          </a:br>
          <a:r>
            <a:rPr lang="uz-Cyrl-UZ" sz="3200" kern="1200" dirty="0" smtClean="0">
              <a:solidFill>
                <a:schemeClr val="accent5">
                  <a:lumMod val="50000"/>
                </a:schemeClr>
              </a:solidFill>
              <a:latin typeface="Cambria" panose="02040503050406030204" pitchFamily="18" charset="0"/>
              <a:ea typeface="Calibri"/>
              <a:cs typeface="Times New Roman"/>
            </a:rPr>
            <a:t>lash</a:t>
          </a:r>
          <a:r>
            <a:rPr lang="en-US" sz="3200" kern="1200" dirty="0" smtClean="0">
              <a:solidFill>
                <a:schemeClr val="accent5">
                  <a:lumMod val="50000"/>
                </a:schemeClr>
              </a:solidFill>
              <a:latin typeface="Cambria" panose="02040503050406030204" pitchFamily="18" charset="0"/>
              <a:ea typeface="Calibri"/>
              <a:cs typeface="Times New Roman"/>
            </a:rPr>
            <a:t>;</a:t>
          </a:r>
          <a:endParaRPr lang="ru-RU" sz="3200" kern="1200" dirty="0">
            <a:solidFill>
              <a:schemeClr val="accent5">
                <a:lumMod val="50000"/>
              </a:schemeClr>
            </a:solidFill>
          </a:endParaRPr>
        </a:p>
      </dsp:txBody>
      <dsp:txXfrm rot="5400000">
        <a:off x="2083" y="1252939"/>
        <a:ext cx="2044211" cy="3758817"/>
      </dsp:txXfrm>
    </dsp:sp>
    <dsp:sp modelId="{DA4CD771-463F-423D-A6FB-A7DC9EDB561F}">
      <dsp:nvSpPr>
        <dsp:cNvPr id="0" name=""/>
        <dsp:cNvSpPr/>
      </dsp:nvSpPr>
      <dsp:spPr>
        <a:xfrm rot="16200000">
          <a:off x="89368" y="2110242"/>
          <a:ext cx="6264695" cy="2044211"/>
        </a:xfrm>
        <a:prstGeom prst="flowChartManualOperation">
          <a:avLst/>
        </a:prstGeom>
        <a:solidFill>
          <a:schemeClr val="accent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0" rIns="190500" bIns="0" numCol="1" spcCol="1270" anchor="ctr" anchorCtr="0">
          <a:noAutofit/>
        </a:bodyPr>
        <a:lstStyle/>
        <a:p>
          <a:pPr lvl="0" algn="ctr" defTabSz="1333500">
            <a:lnSpc>
              <a:spcPct val="90000"/>
            </a:lnSpc>
            <a:spcBef>
              <a:spcPct val="0"/>
            </a:spcBef>
            <a:spcAft>
              <a:spcPct val="35000"/>
            </a:spcAft>
          </a:pPr>
          <a:r>
            <a:rPr lang="en-US" sz="3000" b="1" kern="1200" dirty="0" smtClean="0">
              <a:solidFill>
                <a:schemeClr val="accent5">
                  <a:lumMod val="50000"/>
                </a:schemeClr>
              </a:solidFill>
              <a:latin typeface="Cambria" panose="02040503050406030204" pitchFamily="18" charset="0"/>
              <a:cs typeface="Times New Roman"/>
            </a:rPr>
            <a:t>2. </a:t>
          </a:r>
          <a:r>
            <a:rPr lang="ru-RU" sz="3000" b="1" kern="1200" dirty="0" smtClean="0">
              <a:solidFill>
                <a:schemeClr val="accent5">
                  <a:lumMod val="50000"/>
                </a:schemeClr>
              </a:solidFill>
              <a:latin typeface="Cambria" panose="02040503050406030204" pitchFamily="18" charset="0"/>
              <a:cs typeface="Times New Roman"/>
            </a:rPr>
            <a:t> </a:t>
          </a:r>
          <a:r>
            <a:rPr lang="en-US" sz="3000" kern="1200" dirty="0" smtClean="0">
              <a:solidFill>
                <a:schemeClr val="accent5">
                  <a:lumMod val="50000"/>
                </a:schemeClr>
              </a:solidFill>
              <a:latin typeface="Cambria" panose="02040503050406030204" pitchFamily="18" charset="0"/>
              <a:cs typeface="Times New Roman" pitchFamily="18" charset="0"/>
            </a:rPr>
            <a:t>3 ta </a:t>
          </a:r>
          <a:r>
            <a:rPr lang="en-US" sz="3000" kern="1200" dirty="0" err="1" smtClean="0">
              <a:solidFill>
                <a:schemeClr val="accent5">
                  <a:lumMod val="50000"/>
                </a:schemeClr>
              </a:solidFill>
              <a:latin typeface="Cambria" panose="02040503050406030204" pitchFamily="18" charset="0"/>
              <a:cs typeface="Times New Roman" pitchFamily="18" charset="0"/>
            </a:rPr>
            <a:t>yangi</a:t>
          </a:r>
          <a:r>
            <a:rPr lang="en-US" sz="3000" kern="1200" dirty="0" smtClean="0">
              <a:solidFill>
                <a:schemeClr val="accent5">
                  <a:lumMod val="50000"/>
                </a:schemeClr>
              </a:solidFill>
              <a:latin typeface="Cambria" panose="02040503050406030204" pitchFamily="18" charset="0"/>
              <a:cs typeface="Times New Roman" pitchFamily="18" charset="0"/>
            </a:rPr>
            <a:t> </a:t>
          </a:r>
          <a:r>
            <a:rPr lang="en-US" sz="3000" kern="1200" dirty="0" err="1" smtClean="0">
              <a:solidFill>
                <a:schemeClr val="accent5">
                  <a:lumMod val="50000"/>
                </a:schemeClr>
              </a:solidFill>
              <a:latin typeface="Cambria" panose="02040503050406030204" pitchFamily="18" charset="0"/>
              <a:cs typeface="Times New Roman" pitchFamily="18" charset="0"/>
            </a:rPr>
            <a:t>mavzu</a:t>
          </a:r>
          <a:r>
            <a:rPr lang="en-US" sz="3000" kern="1200" dirty="0" smtClean="0">
              <a:solidFill>
                <a:schemeClr val="accent5">
                  <a:lumMod val="50000"/>
                </a:schemeClr>
              </a:solidFill>
              <a:latin typeface="Cambria" panose="02040503050406030204" pitchFamily="18" charset="0"/>
              <a:cs typeface="Times New Roman" pitchFamily="18" charset="0"/>
            </a:rPr>
            <a:t> </a:t>
          </a:r>
          <a:r>
            <a:rPr lang="en-US" sz="3000" kern="1200" dirty="0" err="1" smtClean="0">
              <a:solidFill>
                <a:schemeClr val="accent5">
                  <a:lumMod val="50000"/>
                </a:schemeClr>
              </a:solidFill>
              <a:latin typeface="Cambria" panose="02040503050406030204" pitchFamily="18" charset="0"/>
              <a:cs typeface="Times New Roman" pitchFamily="18" charset="0"/>
            </a:rPr>
            <a:t>kiritildi</a:t>
          </a:r>
          <a:r>
            <a:rPr lang="en-US" sz="3000" kern="1200" dirty="0" smtClean="0">
              <a:solidFill>
                <a:schemeClr val="accent5">
                  <a:lumMod val="50000"/>
                </a:schemeClr>
              </a:solidFill>
              <a:latin typeface="Cambria" panose="02040503050406030204" pitchFamily="18" charset="0"/>
              <a:cs typeface="Times New Roman" pitchFamily="18" charset="0"/>
            </a:rPr>
            <a:t>, </a:t>
          </a:r>
          <a:r>
            <a:rPr lang="en-US" sz="3000" kern="1200" dirty="0" err="1" smtClean="0">
              <a:solidFill>
                <a:schemeClr val="accent5">
                  <a:lumMod val="50000"/>
                </a:schemeClr>
              </a:solidFill>
              <a:latin typeface="Cambria" panose="02040503050406030204" pitchFamily="18" charset="0"/>
              <a:cs typeface="Times New Roman" pitchFamily="18" charset="0"/>
            </a:rPr>
            <a:t>darslik</a:t>
          </a:r>
          <a:r>
            <a:rPr lang="en-US" sz="3000" kern="1200" dirty="0" smtClean="0">
              <a:solidFill>
                <a:schemeClr val="accent5">
                  <a:lumMod val="50000"/>
                </a:schemeClr>
              </a:solidFill>
              <a:latin typeface="Cambria" panose="02040503050406030204" pitchFamily="18" charset="0"/>
              <a:cs typeface="Times New Roman" pitchFamily="18" charset="0"/>
            </a:rPr>
            <a:t> </a:t>
          </a:r>
          <a:r>
            <a:rPr lang="en-US" sz="3000" kern="1200" dirty="0" err="1" smtClean="0">
              <a:solidFill>
                <a:schemeClr val="accent5">
                  <a:lumMod val="50000"/>
                </a:schemeClr>
              </a:solidFill>
              <a:latin typeface="Cambria" panose="02040503050406030204" pitchFamily="18" charset="0"/>
              <a:cs typeface="Times New Roman" pitchFamily="18" charset="0"/>
            </a:rPr>
            <a:t>muqovasi</a:t>
          </a:r>
          <a:r>
            <a:rPr lang="ru-RU" sz="3000" kern="1200" dirty="0" smtClean="0">
              <a:solidFill>
                <a:schemeClr val="accent5">
                  <a:lumMod val="50000"/>
                </a:schemeClr>
              </a:solidFill>
              <a:latin typeface="Cambria" panose="02040503050406030204" pitchFamily="18" charset="0"/>
              <a:cs typeface="Times New Roman" pitchFamily="18" charset="0"/>
            </a:rPr>
            <a:t> </a:t>
          </a:r>
          <a:r>
            <a:rPr lang="en-US" sz="3000" kern="1200" dirty="0" err="1" smtClean="0">
              <a:solidFill>
                <a:schemeClr val="accent5">
                  <a:lumMod val="50000"/>
                </a:schemeClr>
              </a:solidFill>
              <a:latin typeface="Cambria" panose="02040503050406030204" pitchFamily="18" charset="0"/>
              <a:cs typeface="Times New Roman" pitchFamily="18" charset="0"/>
            </a:rPr>
            <a:t>yangilandi</a:t>
          </a:r>
          <a:r>
            <a:rPr lang="en-US" sz="3000" kern="1200" dirty="0" smtClean="0">
              <a:solidFill>
                <a:schemeClr val="accent5">
                  <a:lumMod val="50000"/>
                </a:schemeClr>
              </a:solidFill>
              <a:latin typeface="Cambria" panose="02040503050406030204" pitchFamily="18" charset="0"/>
              <a:cs typeface="Times New Roman" pitchFamily="18" charset="0"/>
            </a:rPr>
            <a:t>, 10 ta </a:t>
          </a:r>
          <a:r>
            <a:rPr lang="en-US" sz="3000" kern="1200" dirty="0" err="1" smtClean="0">
              <a:solidFill>
                <a:schemeClr val="accent5">
                  <a:lumMod val="50000"/>
                </a:schemeClr>
              </a:solidFill>
              <a:latin typeface="Cambria" panose="02040503050406030204" pitchFamily="18" charset="0"/>
              <a:cs typeface="Times New Roman" pitchFamily="18" charset="0"/>
            </a:rPr>
            <a:t>rasm</a:t>
          </a:r>
          <a:r>
            <a:rPr lang="en-US" sz="3000" kern="1200" dirty="0" smtClean="0">
              <a:solidFill>
                <a:schemeClr val="accent5">
                  <a:lumMod val="50000"/>
                </a:schemeClr>
              </a:solidFill>
              <a:latin typeface="Cambria" panose="02040503050406030204" pitchFamily="18" charset="0"/>
              <a:cs typeface="Times New Roman" pitchFamily="18" charset="0"/>
            </a:rPr>
            <a:t> </a:t>
          </a:r>
          <a:r>
            <a:rPr lang="en-US" sz="3000" kern="1200" dirty="0" err="1" smtClean="0">
              <a:solidFill>
                <a:schemeClr val="accent5">
                  <a:lumMod val="50000"/>
                </a:schemeClr>
              </a:solidFill>
              <a:latin typeface="Cambria" panose="02040503050406030204" pitchFamily="18" charset="0"/>
              <a:cs typeface="Times New Roman" pitchFamily="18" charset="0"/>
            </a:rPr>
            <a:t>qo‘shildi</a:t>
          </a:r>
          <a:r>
            <a:rPr lang="en-US" sz="3000" kern="1200" dirty="0" smtClean="0">
              <a:solidFill>
                <a:schemeClr val="accent5">
                  <a:lumMod val="50000"/>
                </a:schemeClr>
              </a:solidFill>
              <a:latin typeface="Cambria" panose="02040503050406030204" pitchFamily="18" charset="0"/>
              <a:cs typeface="Times New Roman" pitchFamily="18" charset="0"/>
            </a:rPr>
            <a:t>; </a:t>
          </a:r>
          <a:endParaRPr lang="ru-RU" sz="3000" kern="1200" dirty="0">
            <a:solidFill>
              <a:schemeClr val="accent5">
                <a:lumMod val="50000"/>
              </a:schemeClr>
            </a:solidFill>
          </a:endParaRPr>
        </a:p>
      </dsp:txBody>
      <dsp:txXfrm rot="5400000">
        <a:off x="2199610" y="1252939"/>
        <a:ext cx="2044211" cy="3758817"/>
      </dsp:txXfrm>
    </dsp:sp>
    <dsp:sp modelId="{FC0209FC-C001-4813-9ACC-4F34D7B3B73B}">
      <dsp:nvSpPr>
        <dsp:cNvPr id="0" name=""/>
        <dsp:cNvSpPr/>
      </dsp:nvSpPr>
      <dsp:spPr>
        <a:xfrm rot="16200000">
          <a:off x="2286895" y="2110242"/>
          <a:ext cx="6264695" cy="2044211"/>
        </a:xfrm>
        <a:prstGeom prst="flowChartManualOperation">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0" tIns="0" rIns="165100" bIns="0" numCol="1" spcCol="1270" anchor="ctr" anchorCtr="0">
          <a:noAutofit/>
        </a:bodyPr>
        <a:lstStyle/>
        <a:p>
          <a:pPr lvl="0" algn="ctr" defTabSz="1155700">
            <a:lnSpc>
              <a:spcPct val="90000"/>
            </a:lnSpc>
            <a:spcBef>
              <a:spcPct val="0"/>
            </a:spcBef>
            <a:spcAft>
              <a:spcPct val="35000"/>
            </a:spcAft>
          </a:pPr>
          <a:r>
            <a:rPr lang="en-US" sz="2600" b="1" kern="1200" dirty="0" smtClean="0">
              <a:solidFill>
                <a:schemeClr val="accent5">
                  <a:lumMod val="50000"/>
                </a:schemeClr>
              </a:solidFill>
              <a:latin typeface="Cambria" panose="02040503050406030204" pitchFamily="18" charset="0"/>
              <a:cs typeface="Times New Roman" pitchFamily="18" charset="0"/>
            </a:rPr>
            <a:t>3.</a:t>
          </a:r>
          <a:r>
            <a:rPr lang="ru-RU" sz="2600" b="1" kern="1200" dirty="0" smtClean="0">
              <a:solidFill>
                <a:schemeClr val="accent5">
                  <a:lumMod val="50000"/>
                </a:schemeClr>
              </a:solidFill>
              <a:latin typeface="Cambria" panose="02040503050406030204" pitchFamily="18" charset="0"/>
              <a:cs typeface="Times New Roman" pitchFamily="18" charset="0"/>
            </a:rPr>
            <a:t> </a:t>
          </a:r>
          <a:r>
            <a:rPr lang="en-US" sz="2600" kern="1200" dirty="0" err="1" smtClean="0">
              <a:solidFill>
                <a:schemeClr val="accent5">
                  <a:lumMod val="50000"/>
                </a:schemeClr>
              </a:solidFill>
              <a:latin typeface="Cambria" panose="02040503050406030204" pitchFamily="18" charset="0"/>
              <a:ea typeface="Calibri"/>
              <a:cs typeface="Times New Roman"/>
            </a:rPr>
            <a:t>Mavzuga</a:t>
          </a:r>
          <a:r>
            <a:rPr lang="en-US" sz="2600" kern="1200" dirty="0" smtClean="0">
              <a:solidFill>
                <a:schemeClr val="accent5">
                  <a:lumMod val="50000"/>
                </a:schemeClr>
              </a:solidFill>
              <a:latin typeface="Cambria" panose="02040503050406030204" pitchFamily="18" charset="0"/>
              <a:ea typeface="Calibri"/>
              <a:cs typeface="Times New Roman"/>
            </a:rPr>
            <a:t> </a:t>
          </a:r>
          <a:r>
            <a:rPr lang="en-US" sz="2600" kern="1200" dirty="0" err="1" smtClean="0">
              <a:solidFill>
                <a:schemeClr val="accent5">
                  <a:lumMod val="50000"/>
                </a:schemeClr>
              </a:solidFill>
              <a:latin typeface="Cambria" panose="02040503050406030204" pitchFamily="18" charset="0"/>
              <a:ea typeface="Calibri"/>
              <a:cs typeface="Times New Roman"/>
            </a:rPr>
            <a:t>oid</a:t>
          </a:r>
          <a:r>
            <a:rPr lang="en-US" sz="2600" kern="1200" dirty="0" smtClean="0">
              <a:solidFill>
                <a:schemeClr val="accent5">
                  <a:lumMod val="50000"/>
                </a:schemeClr>
              </a:solidFill>
              <a:latin typeface="Cambria" panose="02040503050406030204" pitchFamily="18" charset="0"/>
              <a:ea typeface="Calibri"/>
              <a:cs typeface="Times New Roman"/>
            </a:rPr>
            <a:t> Kino-</a:t>
          </a:r>
          <a:r>
            <a:rPr lang="en-US" sz="2600" kern="1200" dirty="0" err="1" smtClean="0">
              <a:solidFill>
                <a:schemeClr val="accent5">
                  <a:lumMod val="50000"/>
                </a:schemeClr>
              </a:solidFill>
              <a:latin typeface="Cambria" panose="02040503050406030204" pitchFamily="18" charset="0"/>
              <a:ea typeface="Calibri"/>
              <a:cs typeface="Times New Roman"/>
            </a:rPr>
            <a:t>foto</a:t>
          </a:r>
          <a:r>
            <a:rPr lang="en-US" sz="2600" kern="1200" dirty="0" smtClean="0">
              <a:solidFill>
                <a:schemeClr val="accent5">
                  <a:lumMod val="50000"/>
                </a:schemeClr>
              </a:solidFill>
              <a:latin typeface="Cambria" panose="02040503050406030204" pitchFamily="18" charset="0"/>
              <a:ea typeface="Calibri"/>
              <a:cs typeface="Times New Roman"/>
            </a:rPr>
            <a:t>-</a:t>
          </a:r>
          <a:r>
            <a:rPr lang="en-US" sz="2600" kern="1200" dirty="0" err="1" smtClean="0">
              <a:solidFill>
                <a:schemeClr val="accent5">
                  <a:lumMod val="50000"/>
                </a:schemeClr>
              </a:solidFill>
              <a:latin typeface="Cambria" panose="02040503050406030204" pitchFamily="18" charset="0"/>
              <a:ea typeface="Calibri"/>
              <a:cs typeface="Times New Roman"/>
            </a:rPr>
            <a:t>fono</a:t>
          </a:r>
          <a:r>
            <a:rPr lang="en-US" sz="2600" kern="1200" dirty="0" smtClean="0">
              <a:solidFill>
                <a:schemeClr val="accent5">
                  <a:lumMod val="50000"/>
                </a:schemeClr>
              </a:solidFill>
              <a:latin typeface="Cambria" panose="02040503050406030204" pitchFamily="18" charset="0"/>
              <a:ea typeface="Calibri"/>
              <a:cs typeface="Times New Roman"/>
            </a:rPr>
            <a:t> </a:t>
          </a:r>
          <a:r>
            <a:rPr lang="en-US" sz="2600" kern="1200" dirty="0" err="1" smtClean="0">
              <a:solidFill>
                <a:schemeClr val="accent5">
                  <a:lumMod val="50000"/>
                </a:schemeClr>
              </a:solidFill>
              <a:latin typeface="Cambria" panose="02040503050406030204" pitchFamily="18" charset="0"/>
              <a:ea typeface="Calibri"/>
              <a:cs typeface="Times New Roman"/>
            </a:rPr>
            <a:t>materiallar</a:t>
          </a:r>
          <a:r>
            <a:rPr lang="en-US" sz="2600" kern="1200" dirty="0" smtClean="0">
              <a:solidFill>
                <a:schemeClr val="accent5">
                  <a:lumMod val="50000"/>
                </a:schemeClr>
              </a:solidFill>
              <a:latin typeface="Cambria" panose="02040503050406030204" pitchFamily="18" charset="0"/>
              <a:ea typeface="Calibri"/>
              <a:cs typeface="Times New Roman"/>
            </a:rPr>
            <a:t> </a:t>
          </a:r>
          <a:r>
            <a:rPr lang="en-US" sz="2600" kern="1200" dirty="0" err="1" smtClean="0">
              <a:solidFill>
                <a:schemeClr val="accent5">
                  <a:lumMod val="50000"/>
                </a:schemeClr>
              </a:solidFill>
              <a:latin typeface="Cambria" panose="02040503050406030204" pitchFamily="18" charset="0"/>
              <a:ea typeface="Calibri"/>
              <a:cs typeface="Times New Roman"/>
            </a:rPr>
            <a:t>bilan</a:t>
          </a:r>
          <a:r>
            <a:rPr lang="en-US" sz="2600" kern="1200" dirty="0" smtClean="0">
              <a:solidFill>
                <a:schemeClr val="accent5">
                  <a:lumMod val="50000"/>
                </a:schemeClr>
              </a:solidFill>
              <a:latin typeface="Cambria" panose="02040503050406030204" pitchFamily="18" charset="0"/>
              <a:ea typeface="Calibri"/>
              <a:cs typeface="Times New Roman"/>
            </a:rPr>
            <a:t> </a:t>
          </a:r>
          <a:r>
            <a:rPr lang="en-US" sz="2600" kern="1200" dirty="0" err="1" smtClean="0">
              <a:solidFill>
                <a:schemeClr val="accent5">
                  <a:lumMod val="50000"/>
                </a:schemeClr>
              </a:solidFill>
              <a:latin typeface="Cambria" panose="02040503050406030204" pitchFamily="18" charset="0"/>
              <a:ea typeface="Calibri"/>
              <a:cs typeface="Times New Roman"/>
            </a:rPr>
            <a:t>ishlash</a:t>
          </a:r>
          <a:r>
            <a:rPr lang="en-US" sz="2600" kern="1200" dirty="0" smtClean="0">
              <a:solidFill>
                <a:schemeClr val="accent5">
                  <a:lumMod val="50000"/>
                </a:schemeClr>
              </a:solidFill>
              <a:latin typeface="Cambria" panose="02040503050406030204" pitchFamily="18" charset="0"/>
              <a:ea typeface="Calibri"/>
              <a:cs typeface="Times New Roman"/>
            </a:rPr>
            <a:t> </a:t>
          </a:r>
          <a:r>
            <a:rPr lang="en-US" sz="2600" kern="1200" dirty="0" err="1" smtClean="0">
              <a:solidFill>
                <a:schemeClr val="accent5">
                  <a:lumMod val="50000"/>
                </a:schemeClr>
              </a:solidFill>
              <a:latin typeface="Cambria" panose="02040503050406030204" pitchFamily="18" charset="0"/>
              <a:ea typeface="Calibri"/>
              <a:cs typeface="Times New Roman"/>
            </a:rPr>
            <a:t>va</a:t>
          </a:r>
          <a:r>
            <a:rPr lang="en-US" sz="2600" kern="1200" dirty="0" smtClean="0">
              <a:solidFill>
                <a:schemeClr val="accent5">
                  <a:lumMod val="50000"/>
                </a:schemeClr>
              </a:solidFill>
              <a:latin typeface="Cambria" panose="02040503050406030204" pitchFamily="18" charset="0"/>
              <a:ea typeface="Calibri"/>
              <a:cs typeface="Times New Roman"/>
            </a:rPr>
            <a:t> </a:t>
          </a:r>
          <a:r>
            <a:rPr lang="en-US" sz="2600" kern="1200" dirty="0" err="1" smtClean="0">
              <a:solidFill>
                <a:schemeClr val="accent5">
                  <a:lumMod val="50000"/>
                </a:schemeClr>
              </a:solidFill>
              <a:latin typeface="Cambria" panose="02040503050406030204" pitchFamily="18" charset="0"/>
              <a:ea typeface="Calibri"/>
              <a:cs typeface="Times New Roman"/>
            </a:rPr>
            <a:t>xarita</a:t>
          </a:r>
          <a:r>
            <a:rPr lang="en-US" sz="2600" kern="1200" dirty="0" smtClean="0">
              <a:solidFill>
                <a:schemeClr val="accent5">
                  <a:lumMod val="50000"/>
                </a:schemeClr>
              </a:solidFill>
              <a:latin typeface="Cambria" panose="02040503050406030204" pitchFamily="18" charset="0"/>
              <a:ea typeface="Calibri"/>
              <a:cs typeface="Times New Roman"/>
            </a:rPr>
            <a:t> </a:t>
          </a:r>
          <a:r>
            <a:rPr lang="en-US" sz="2600" kern="1200" dirty="0" err="1" smtClean="0">
              <a:solidFill>
                <a:schemeClr val="accent5">
                  <a:lumMod val="50000"/>
                </a:schemeClr>
              </a:solidFill>
              <a:latin typeface="Cambria" panose="02040503050406030204" pitchFamily="18" charset="0"/>
              <a:ea typeface="Calibri"/>
              <a:cs typeface="Times New Roman"/>
            </a:rPr>
            <a:t>bilan</a:t>
          </a:r>
          <a:r>
            <a:rPr lang="en-US" sz="2600" kern="1200" dirty="0" smtClean="0">
              <a:solidFill>
                <a:schemeClr val="accent5">
                  <a:lumMod val="50000"/>
                </a:schemeClr>
              </a:solidFill>
              <a:latin typeface="Cambria" panose="02040503050406030204" pitchFamily="18" charset="0"/>
              <a:ea typeface="Calibri"/>
              <a:cs typeface="Times New Roman"/>
            </a:rPr>
            <a:t> </a:t>
          </a:r>
          <a:r>
            <a:rPr lang="en-US" sz="2600" kern="1200" dirty="0" err="1" smtClean="0">
              <a:solidFill>
                <a:schemeClr val="accent5">
                  <a:lumMod val="50000"/>
                </a:schemeClr>
              </a:solidFill>
              <a:latin typeface="Cambria" panose="02040503050406030204" pitchFamily="18" charset="0"/>
              <a:ea typeface="Calibri"/>
              <a:cs typeface="Times New Roman"/>
            </a:rPr>
            <a:t>ishlashga</a:t>
          </a:r>
          <a:r>
            <a:rPr lang="en-US" sz="2600" kern="1200" dirty="0" smtClean="0">
              <a:solidFill>
                <a:schemeClr val="accent5">
                  <a:lumMod val="50000"/>
                </a:schemeClr>
              </a:solidFill>
              <a:latin typeface="Cambria" panose="02040503050406030204" pitchFamily="18" charset="0"/>
              <a:ea typeface="Calibri"/>
              <a:cs typeface="Times New Roman"/>
            </a:rPr>
            <a:t> </a:t>
          </a:r>
          <a:r>
            <a:rPr lang="en-US" sz="2600" kern="1200" dirty="0" err="1" smtClean="0">
              <a:solidFill>
                <a:schemeClr val="accent5">
                  <a:lumMod val="50000"/>
                </a:schemeClr>
              </a:solidFill>
              <a:latin typeface="Cambria" panose="02040503050406030204" pitchFamily="18" charset="0"/>
              <a:ea typeface="Calibri"/>
              <a:cs typeface="Times New Roman"/>
            </a:rPr>
            <a:t>doir</a:t>
          </a:r>
          <a:r>
            <a:rPr lang="en-US" sz="2600" kern="1200" dirty="0" smtClean="0">
              <a:solidFill>
                <a:schemeClr val="accent5">
                  <a:lumMod val="50000"/>
                </a:schemeClr>
              </a:solidFill>
              <a:latin typeface="Cambria" panose="02040503050406030204" pitchFamily="18" charset="0"/>
              <a:ea typeface="Calibri"/>
              <a:cs typeface="Times New Roman"/>
            </a:rPr>
            <a:t> </a:t>
          </a:r>
          <a:r>
            <a:rPr lang="ru-RU" sz="2600" kern="1200" dirty="0" smtClean="0">
              <a:solidFill>
                <a:schemeClr val="accent5">
                  <a:lumMod val="50000"/>
                </a:schemeClr>
              </a:solidFill>
              <a:latin typeface="Cambria" panose="02040503050406030204" pitchFamily="18" charset="0"/>
              <a:ea typeface="Calibri"/>
              <a:cs typeface="Times New Roman"/>
            </a:rPr>
            <a:t> </a:t>
          </a:r>
          <a:r>
            <a:rPr lang="en-US" sz="2600" kern="1200" dirty="0" err="1" smtClean="0">
              <a:solidFill>
                <a:schemeClr val="accent5">
                  <a:lumMod val="50000"/>
                </a:schemeClr>
              </a:solidFill>
              <a:latin typeface="Cambria" panose="02040503050406030204" pitchFamily="18" charset="0"/>
              <a:ea typeface="Calibri"/>
              <a:cs typeface="Times New Roman"/>
            </a:rPr>
            <a:t>topshiriqlar</a:t>
          </a:r>
          <a:r>
            <a:rPr lang="en-US" sz="2600" kern="1200" dirty="0" smtClean="0">
              <a:solidFill>
                <a:schemeClr val="accent5">
                  <a:lumMod val="50000"/>
                </a:schemeClr>
              </a:solidFill>
              <a:latin typeface="Cambria" panose="02040503050406030204" pitchFamily="18" charset="0"/>
              <a:ea typeface="Calibri"/>
              <a:cs typeface="Times New Roman"/>
            </a:rPr>
            <a:t> </a:t>
          </a:r>
          <a:r>
            <a:rPr lang="en-US" sz="2600" kern="1200" dirty="0" err="1" smtClean="0">
              <a:solidFill>
                <a:schemeClr val="accent5">
                  <a:lumMod val="50000"/>
                </a:schemeClr>
              </a:solidFill>
              <a:latin typeface="Cambria" panose="02040503050406030204" pitchFamily="18" charset="0"/>
              <a:ea typeface="Calibri"/>
              <a:cs typeface="Times New Roman"/>
            </a:rPr>
            <a:t>berildi</a:t>
          </a:r>
          <a:r>
            <a:rPr lang="en-US" sz="2600" kern="1200" dirty="0" smtClean="0">
              <a:solidFill>
                <a:schemeClr val="accent5">
                  <a:lumMod val="50000"/>
                </a:schemeClr>
              </a:solidFill>
              <a:latin typeface="Cambria" panose="02040503050406030204" pitchFamily="18" charset="0"/>
              <a:ea typeface="Calibri"/>
              <a:cs typeface="Times New Roman"/>
            </a:rPr>
            <a:t>;</a:t>
          </a:r>
          <a:endParaRPr lang="ru-RU" sz="2600" kern="1200" dirty="0">
            <a:solidFill>
              <a:schemeClr val="accent5">
                <a:lumMod val="50000"/>
              </a:schemeClr>
            </a:solidFill>
          </a:endParaRPr>
        </a:p>
      </dsp:txBody>
      <dsp:txXfrm rot="5400000">
        <a:off x="4397137" y="1252939"/>
        <a:ext cx="2044211" cy="3758817"/>
      </dsp:txXfrm>
    </dsp:sp>
    <dsp:sp modelId="{71EB05D4-FEE3-49FB-847C-94E7D5029709}">
      <dsp:nvSpPr>
        <dsp:cNvPr id="0" name=""/>
        <dsp:cNvSpPr/>
      </dsp:nvSpPr>
      <dsp:spPr>
        <a:xfrm rot="16200000">
          <a:off x="4484423" y="2110242"/>
          <a:ext cx="6264695" cy="2044211"/>
        </a:xfrm>
        <a:prstGeom prst="flowChartManualOperation">
          <a:avLst/>
        </a:prstGeom>
        <a:solidFill>
          <a:schemeClr val="accent5">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0" tIns="0" rIns="203200" bIns="0" numCol="1" spcCol="1270" anchor="ctr" anchorCtr="0">
          <a:noAutofit/>
        </a:bodyPr>
        <a:lstStyle/>
        <a:p>
          <a:pPr lvl="0" algn="ctr" defTabSz="1422400">
            <a:lnSpc>
              <a:spcPct val="90000"/>
            </a:lnSpc>
            <a:spcBef>
              <a:spcPct val="0"/>
            </a:spcBef>
            <a:spcAft>
              <a:spcPct val="35000"/>
            </a:spcAft>
          </a:pPr>
          <a:r>
            <a:rPr lang="en-US" sz="3200" b="1" kern="1200" dirty="0" smtClean="0">
              <a:solidFill>
                <a:srgbClr val="002060"/>
              </a:solidFill>
              <a:latin typeface="Cambria" panose="02040503050406030204" pitchFamily="18" charset="0"/>
              <a:cs typeface="Times New Roman"/>
            </a:rPr>
            <a:t>4. </a:t>
          </a:r>
          <a:r>
            <a:rPr lang="ru-RU" sz="3200" b="1" kern="1200" dirty="0" smtClean="0">
              <a:solidFill>
                <a:srgbClr val="002060"/>
              </a:solidFill>
              <a:latin typeface="Cambria" panose="02040503050406030204" pitchFamily="18" charset="0"/>
              <a:cs typeface="Times New Roman"/>
            </a:rPr>
            <a:t> </a:t>
          </a:r>
          <a:r>
            <a:rPr lang="en-US" sz="3200" kern="1200" dirty="0" smtClean="0">
              <a:solidFill>
                <a:srgbClr val="002060"/>
              </a:solidFill>
              <a:latin typeface="Cambria" panose="02040503050406030204" pitchFamily="18" charset="0"/>
              <a:cs typeface="Times New Roman" pitchFamily="18" charset="0"/>
            </a:rPr>
            <a:t>2 ta </a:t>
          </a:r>
          <a:r>
            <a:rPr lang="en-US" sz="3200" kern="1200" dirty="0" err="1" smtClean="0">
              <a:solidFill>
                <a:srgbClr val="002060"/>
              </a:solidFill>
              <a:latin typeface="Cambria" panose="02040503050406030204" pitchFamily="18" charset="0"/>
              <a:cs typeface="Times New Roman" pitchFamily="18" charset="0"/>
            </a:rPr>
            <a:t>mavzu</a:t>
          </a:r>
          <a:r>
            <a:rPr lang="en-US" sz="3200" kern="1200" dirty="0" smtClean="0">
              <a:solidFill>
                <a:srgbClr val="002060"/>
              </a:solidFill>
              <a:latin typeface="Cambria" panose="02040503050406030204" pitchFamily="18" charset="0"/>
              <a:cs typeface="Times New Roman" pitchFamily="18" charset="0"/>
            </a:rPr>
            <a:t> </a:t>
          </a:r>
          <a:r>
            <a:rPr lang="en-US" sz="3200" kern="1200" dirty="0" err="1" smtClean="0">
              <a:solidFill>
                <a:srgbClr val="002060"/>
              </a:solidFill>
              <a:latin typeface="Cambria" panose="02040503050406030204" pitchFamily="18" charset="0"/>
              <a:cs typeface="Times New Roman" pitchFamily="18" charset="0"/>
            </a:rPr>
            <a:t>chiqarib</a:t>
          </a:r>
          <a:r>
            <a:rPr lang="en-US" sz="3200" kern="1200" dirty="0" smtClean="0">
              <a:solidFill>
                <a:srgbClr val="002060"/>
              </a:solidFill>
              <a:latin typeface="Cambria" panose="02040503050406030204" pitchFamily="18" charset="0"/>
              <a:cs typeface="Times New Roman" pitchFamily="18" charset="0"/>
            </a:rPr>
            <a:t> </a:t>
          </a:r>
          <a:r>
            <a:rPr lang="en-US" sz="3200" kern="1200" dirty="0" err="1" smtClean="0">
              <a:solidFill>
                <a:srgbClr val="002060"/>
              </a:solidFill>
              <a:latin typeface="Cambria" panose="02040503050406030204" pitchFamily="18" charset="0"/>
              <a:cs typeface="Times New Roman" pitchFamily="18" charset="0"/>
            </a:rPr>
            <a:t>tashlandi</a:t>
          </a:r>
          <a:endParaRPr lang="ru-RU" sz="3200" kern="1200" dirty="0">
            <a:solidFill>
              <a:srgbClr val="002060"/>
            </a:solidFill>
            <a:latin typeface="Cambria" panose="02040503050406030204" pitchFamily="18" charset="0"/>
            <a:cs typeface="Times New Roman" pitchFamily="18" charset="0"/>
          </a:endParaRPr>
        </a:p>
      </dsp:txBody>
      <dsp:txXfrm rot="5400000">
        <a:off x="6594665" y="1252939"/>
        <a:ext cx="2044211" cy="375881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CF0AB7-AD75-4359-BFC3-3941ADC4078A}">
      <dsp:nvSpPr>
        <dsp:cNvPr id="0" name=""/>
        <dsp:cNvSpPr/>
      </dsp:nvSpPr>
      <dsp:spPr>
        <a:xfrm>
          <a:off x="733828" y="0"/>
          <a:ext cx="5641112" cy="1156860"/>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kern="1200" dirty="0">
              <a:latin typeface="Cambria" pitchFamily="18" charset="0"/>
              <a:cs typeface="Times New Roman" pitchFamily="18" charset="0"/>
            </a:rPr>
            <a:t>I-IV </a:t>
          </a:r>
          <a:r>
            <a:rPr lang="en-US" sz="3200" b="1" kern="1200" dirty="0" err="1">
              <a:latin typeface="Cambria" pitchFamily="18" charset="0"/>
              <a:cs typeface="Times New Roman" pitchFamily="18" charset="0"/>
            </a:rPr>
            <a:t>sinflarda</a:t>
          </a:r>
          <a:r>
            <a:rPr lang="en-US" sz="3200" b="1" kern="1200" dirty="0">
              <a:latin typeface="Cambria" pitchFamily="18" charset="0"/>
              <a:cs typeface="Times New Roman" pitchFamily="18" charset="0"/>
            </a:rPr>
            <a:t>  </a:t>
          </a:r>
          <a:r>
            <a:rPr lang="en-US" sz="3200" b="1" kern="1200" dirty="0" err="1">
              <a:latin typeface="Cambria" pitchFamily="18" charset="0"/>
              <a:cs typeface="Times New Roman" pitchFamily="18" charset="0"/>
            </a:rPr>
            <a:t>Odobnoma</a:t>
          </a:r>
          <a:r>
            <a:rPr lang="en-US" sz="3200" b="1" kern="1200" dirty="0">
              <a:latin typeface="Cambria" pitchFamily="18" charset="0"/>
              <a:cs typeface="Times New Roman" pitchFamily="18" charset="0"/>
            </a:rPr>
            <a:t> </a:t>
          </a:r>
        </a:p>
        <a:p>
          <a:pPr lvl="0" algn="ctr" defTabSz="1422400">
            <a:lnSpc>
              <a:spcPct val="90000"/>
            </a:lnSpc>
            <a:spcBef>
              <a:spcPct val="0"/>
            </a:spcBef>
            <a:spcAft>
              <a:spcPct val="35000"/>
            </a:spcAft>
          </a:pPr>
          <a:r>
            <a:rPr lang="en-US" sz="3200" b="1" kern="1200" dirty="0" err="1">
              <a:latin typeface="Cambria" pitchFamily="18" charset="0"/>
              <a:cs typeface="Times New Roman" pitchFamily="18" charset="0"/>
            </a:rPr>
            <a:t>fani</a:t>
          </a:r>
          <a:r>
            <a:rPr lang="en-US" sz="3200" b="1" kern="1200" dirty="0">
              <a:latin typeface="Cambria" pitchFamily="18" charset="0"/>
              <a:cs typeface="Times New Roman" pitchFamily="18" charset="0"/>
            </a:rPr>
            <a:t> </a:t>
          </a:r>
          <a:r>
            <a:rPr lang="en-US" sz="3200" b="1" kern="1200" dirty="0" err="1">
              <a:latin typeface="Cambria" pitchFamily="18" charset="0"/>
              <a:cs typeface="Times New Roman" pitchFamily="18" charset="0"/>
            </a:rPr>
            <a:t>tarkibida</a:t>
          </a:r>
          <a:r>
            <a:rPr lang="en-US" sz="3200" b="1" kern="1200" dirty="0">
              <a:latin typeface="Cambria" pitchFamily="18" charset="0"/>
              <a:cs typeface="Times New Roman" pitchFamily="18" charset="0"/>
            </a:rPr>
            <a:t> </a:t>
          </a:r>
          <a:endParaRPr lang="ru-RU" sz="3200" b="1" kern="1200" dirty="0">
            <a:latin typeface="Cambria" pitchFamily="18" charset="0"/>
          </a:endParaRPr>
        </a:p>
      </dsp:txBody>
      <dsp:txXfrm>
        <a:off x="767711" y="33883"/>
        <a:ext cx="5573346" cy="1089094"/>
      </dsp:txXfrm>
    </dsp:sp>
    <dsp:sp modelId="{551727F9-565B-43A2-8FAE-2650AE55F38F}">
      <dsp:nvSpPr>
        <dsp:cNvPr id="0" name=""/>
        <dsp:cNvSpPr/>
      </dsp:nvSpPr>
      <dsp:spPr>
        <a:xfrm>
          <a:off x="1297940" y="1156861"/>
          <a:ext cx="453716" cy="1252674"/>
        </a:xfrm>
        <a:custGeom>
          <a:avLst/>
          <a:gdLst/>
          <a:ahLst/>
          <a:cxnLst/>
          <a:rect l="0" t="0" r="0" b="0"/>
          <a:pathLst>
            <a:path>
              <a:moveTo>
                <a:pt x="0" y="0"/>
              </a:moveTo>
              <a:lnTo>
                <a:pt x="0" y="1252674"/>
              </a:lnTo>
              <a:lnTo>
                <a:pt x="453716" y="1252674"/>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F523811C-9330-47C3-B4FB-ED4C7D40D821}">
      <dsp:nvSpPr>
        <dsp:cNvPr id="0" name=""/>
        <dsp:cNvSpPr/>
      </dsp:nvSpPr>
      <dsp:spPr>
        <a:xfrm>
          <a:off x="1751656" y="1556060"/>
          <a:ext cx="9191289" cy="1706951"/>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100000"/>
            </a:lnSpc>
            <a:spcBef>
              <a:spcPct val="0"/>
            </a:spcBef>
            <a:spcAft>
              <a:spcPct val="35000"/>
            </a:spcAft>
          </a:pPr>
          <a:r>
            <a:rPr lang="en-US" sz="2800" b="1" kern="1200" dirty="0">
              <a:latin typeface="Cambria" pitchFamily="18" charset="0"/>
              <a:cs typeface="Times New Roman" pitchFamily="18" charset="0"/>
            </a:rPr>
            <a:t>“</a:t>
          </a:r>
          <a:r>
            <a:rPr lang="en-US" sz="2800" b="1" kern="1200" dirty="0" err="1">
              <a:latin typeface="Cambria" pitchFamily="18" charset="0"/>
              <a:cs typeface="Times New Roman" pitchFamily="18" charset="0"/>
            </a:rPr>
            <a:t>Konstitutsiya</a:t>
          </a:r>
          <a:r>
            <a:rPr lang="en-US" sz="2800" b="1" kern="1200" dirty="0">
              <a:latin typeface="Cambria" pitchFamily="18" charset="0"/>
              <a:cs typeface="Times New Roman" pitchFamily="18" charset="0"/>
            </a:rPr>
            <a:t> </a:t>
          </a:r>
          <a:r>
            <a:rPr lang="en-US" sz="2800" b="1" kern="1200" dirty="0" err="1">
              <a:latin typeface="Cambria" pitchFamily="18" charset="0"/>
              <a:cs typeface="Times New Roman" pitchFamily="18" charset="0"/>
            </a:rPr>
            <a:t>alifbosi</a:t>
          </a:r>
          <a:r>
            <a:rPr lang="en-US" sz="2800" b="1" kern="1200" dirty="0">
              <a:latin typeface="Cambria" pitchFamily="18" charset="0"/>
              <a:cs typeface="Times New Roman" pitchFamily="18" charset="0"/>
            </a:rPr>
            <a:t>”, “</a:t>
          </a:r>
          <a:r>
            <a:rPr lang="en-US" sz="2800" b="1" kern="1200" dirty="0" err="1">
              <a:latin typeface="Cambria" pitchFamily="18" charset="0"/>
              <a:cs typeface="Times New Roman" pitchFamily="18" charset="0"/>
            </a:rPr>
            <a:t>Iqtisod</a:t>
          </a:r>
          <a:r>
            <a:rPr lang="en-US" sz="2800" b="1" kern="1200" dirty="0">
              <a:latin typeface="Cambria" pitchFamily="18" charset="0"/>
              <a:cs typeface="Times New Roman" pitchFamily="18" charset="0"/>
            </a:rPr>
            <a:t> </a:t>
          </a:r>
          <a:r>
            <a:rPr lang="en-US" sz="2800" b="1" kern="1200" dirty="0" err="1">
              <a:latin typeface="Cambria" pitchFamily="18" charset="0"/>
              <a:cs typeface="Times New Roman" pitchFamily="18" charset="0"/>
            </a:rPr>
            <a:t>va</a:t>
          </a:r>
          <a:r>
            <a:rPr lang="en-US" sz="2800" b="1" kern="1200" dirty="0">
              <a:latin typeface="Cambria" pitchFamily="18" charset="0"/>
              <a:cs typeface="Times New Roman" pitchFamily="18" charset="0"/>
            </a:rPr>
            <a:t> </a:t>
          </a:r>
          <a:r>
            <a:rPr lang="en-US" sz="2800" b="1" kern="1200" dirty="0" err="1">
              <a:latin typeface="Cambria" pitchFamily="18" charset="0"/>
              <a:cs typeface="Times New Roman" pitchFamily="18" charset="0"/>
            </a:rPr>
            <a:t>soliq</a:t>
          </a:r>
          <a:r>
            <a:rPr lang="en-US" sz="2800" b="1" kern="1200" dirty="0">
              <a:latin typeface="Cambria" pitchFamily="18" charset="0"/>
              <a:cs typeface="Times New Roman" pitchFamily="18" charset="0"/>
            </a:rPr>
            <a:t> </a:t>
          </a:r>
          <a:r>
            <a:rPr lang="en-US" sz="2800" b="1" kern="1200" dirty="0" err="1">
              <a:latin typeface="Cambria" pitchFamily="18" charset="0"/>
              <a:cs typeface="Times New Roman" pitchFamily="18" charset="0"/>
            </a:rPr>
            <a:t>alifbosi</a:t>
          </a:r>
          <a:r>
            <a:rPr lang="en-US" sz="2800" b="1" kern="1200" dirty="0">
              <a:latin typeface="Cambria" pitchFamily="18" charset="0"/>
              <a:cs typeface="Times New Roman" pitchFamily="18" charset="0"/>
            </a:rPr>
            <a:t>” </a:t>
          </a:r>
          <a:r>
            <a:rPr lang="en-US" sz="2800" b="1" kern="1200" dirty="0" err="1">
              <a:latin typeface="Cambria" pitchFamily="18" charset="0"/>
              <a:cs typeface="Times New Roman" pitchFamily="18" charset="0"/>
            </a:rPr>
            <a:t>kursi</a:t>
          </a:r>
          <a:r>
            <a:rPr lang="en-US" sz="2800" b="1" kern="1200" dirty="0">
              <a:latin typeface="Cambria" pitchFamily="18" charset="0"/>
              <a:cs typeface="Times New Roman" pitchFamily="18" charset="0"/>
            </a:rPr>
            <a:t>  “</a:t>
          </a:r>
          <a:r>
            <a:rPr lang="en-US" sz="2800" b="1" kern="1200" dirty="0" err="1">
              <a:latin typeface="Cambria" pitchFamily="18" charset="0"/>
              <a:cs typeface="Times New Roman" pitchFamily="18" charset="0"/>
            </a:rPr>
            <a:t>Hayot</a:t>
          </a:r>
          <a:r>
            <a:rPr lang="en-US" sz="2800" b="1" kern="1200" dirty="0">
              <a:latin typeface="Cambria" pitchFamily="18" charset="0"/>
              <a:cs typeface="Times New Roman" pitchFamily="18" charset="0"/>
            </a:rPr>
            <a:t> </a:t>
          </a:r>
          <a:r>
            <a:rPr lang="en-US" sz="2800" b="1" kern="1200" dirty="0" err="1">
              <a:latin typeface="Cambria" pitchFamily="18" charset="0"/>
              <a:cs typeface="Times New Roman" pitchFamily="18" charset="0"/>
            </a:rPr>
            <a:t>faoliyati</a:t>
          </a:r>
          <a:r>
            <a:rPr lang="en-US" sz="2800" b="1" kern="1200" dirty="0">
              <a:latin typeface="Cambria" pitchFamily="18" charset="0"/>
              <a:cs typeface="Times New Roman" pitchFamily="18" charset="0"/>
            </a:rPr>
            <a:t> </a:t>
          </a:r>
          <a:r>
            <a:rPr lang="en-US" sz="2800" b="1" kern="1200" dirty="0" err="1">
              <a:latin typeface="Cambria" pitchFamily="18" charset="0"/>
              <a:cs typeface="Times New Roman" pitchFamily="18" charset="0"/>
            </a:rPr>
            <a:t>asoslari</a:t>
          </a:r>
          <a:r>
            <a:rPr lang="en-US" sz="2800" b="1" kern="1200" dirty="0">
              <a:latin typeface="Cambria" pitchFamily="18" charset="0"/>
              <a:cs typeface="Times New Roman" pitchFamily="18" charset="0"/>
            </a:rPr>
            <a:t>” </a:t>
          </a:r>
          <a:r>
            <a:rPr lang="en-US" sz="2800" b="1" kern="1200" dirty="0" err="1">
              <a:latin typeface="Cambria" pitchFamily="18" charset="0"/>
              <a:cs typeface="Times New Roman" pitchFamily="18" charset="0"/>
            </a:rPr>
            <a:t>mashg‘ulotlar</a:t>
          </a:r>
          <a:endParaRPr lang="ru-RU" sz="2800" b="1" kern="1200" dirty="0">
            <a:latin typeface="Cambria" pitchFamily="18" charset="0"/>
          </a:endParaRPr>
        </a:p>
      </dsp:txBody>
      <dsp:txXfrm>
        <a:off x="1801651" y="1606055"/>
        <a:ext cx="9091299" cy="1606961"/>
      </dsp:txXfrm>
    </dsp:sp>
    <dsp:sp modelId="{89A3F068-A271-47B7-AE76-9C4D49AD5C72}">
      <dsp:nvSpPr>
        <dsp:cNvPr id="0" name=""/>
        <dsp:cNvSpPr/>
      </dsp:nvSpPr>
      <dsp:spPr>
        <a:xfrm>
          <a:off x="1297940" y="1156861"/>
          <a:ext cx="501088" cy="3093736"/>
        </a:xfrm>
        <a:custGeom>
          <a:avLst/>
          <a:gdLst/>
          <a:ahLst/>
          <a:cxnLst/>
          <a:rect l="0" t="0" r="0" b="0"/>
          <a:pathLst>
            <a:path>
              <a:moveTo>
                <a:pt x="0" y="0"/>
              </a:moveTo>
              <a:lnTo>
                <a:pt x="0" y="3093736"/>
              </a:lnTo>
              <a:lnTo>
                <a:pt x="501088" y="3093736"/>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EF2B916A-924D-47BA-9AC6-BC37D8838FCA}">
      <dsp:nvSpPr>
        <dsp:cNvPr id="0" name=""/>
        <dsp:cNvSpPr/>
      </dsp:nvSpPr>
      <dsp:spPr>
        <a:xfrm>
          <a:off x="1799028" y="3453411"/>
          <a:ext cx="9434220" cy="159437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150000"/>
            </a:lnSpc>
            <a:spcBef>
              <a:spcPct val="0"/>
            </a:spcBef>
            <a:spcAft>
              <a:spcPct val="35000"/>
            </a:spcAft>
          </a:pPr>
          <a:r>
            <a:rPr lang="en-US" sz="2800" b="1" kern="1200" dirty="0">
              <a:latin typeface="Cambria" pitchFamily="18" charset="0"/>
              <a:cs typeface="Times New Roman" pitchFamily="18" charset="0"/>
            </a:rPr>
            <a:t>“</a:t>
          </a:r>
          <a:r>
            <a:rPr lang="en-US" sz="2800" b="1" kern="1200" dirty="0" err="1">
              <a:latin typeface="Cambria" pitchFamily="18" charset="0"/>
              <a:cs typeface="Times New Roman" pitchFamily="18" charset="0"/>
            </a:rPr>
            <a:t>Ekologik</a:t>
          </a:r>
          <a:r>
            <a:rPr lang="en-US" sz="2800" b="1" kern="1200" dirty="0">
              <a:latin typeface="Cambria" pitchFamily="18" charset="0"/>
              <a:cs typeface="Times New Roman" pitchFamily="18" charset="0"/>
            </a:rPr>
            <a:t> </a:t>
          </a:r>
          <a:r>
            <a:rPr lang="en-US" sz="2800" b="1" kern="1200" dirty="0" err="1">
              <a:latin typeface="Cambria" pitchFamily="18" charset="0"/>
              <a:cs typeface="Times New Roman" pitchFamily="18" charset="0"/>
            </a:rPr>
            <a:t>tarbiya</a:t>
          </a:r>
          <a:r>
            <a:rPr lang="en-US" sz="2800" b="1" kern="1200" dirty="0">
              <a:latin typeface="Cambria" pitchFamily="18" charset="0"/>
              <a:cs typeface="Times New Roman" pitchFamily="18" charset="0"/>
            </a:rPr>
            <a:t> </a:t>
          </a:r>
          <a:r>
            <a:rPr lang="en-US" sz="2800" b="1" kern="1200" dirty="0" err="1">
              <a:latin typeface="Cambria" pitchFamily="18" charset="0"/>
              <a:cs typeface="Times New Roman" pitchFamily="18" charset="0"/>
            </a:rPr>
            <a:t>va</a:t>
          </a:r>
          <a:r>
            <a:rPr lang="en-US" sz="2800" b="1" kern="1200" dirty="0">
              <a:latin typeface="Cambria" pitchFamily="18" charset="0"/>
              <a:cs typeface="Times New Roman" pitchFamily="18" charset="0"/>
            </a:rPr>
            <a:t> </a:t>
          </a:r>
          <a:r>
            <a:rPr lang="en-US" sz="2800" b="1" kern="1200" dirty="0" err="1">
              <a:latin typeface="Cambria" pitchFamily="18" charset="0"/>
              <a:cs typeface="Times New Roman" pitchFamily="18" charset="0"/>
            </a:rPr>
            <a:t>atrof-muhitni</a:t>
          </a:r>
          <a:r>
            <a:rPr lang="en-US" sz="2800" b="1" kern="1200" dirty="0">
              <a:latin typeface="Cambria" pitchFamily="18" charset="0"/>
              <a:cs typeface="Times New Roman" pitchFamily="18" charset="0"/>
            </a:rPr>
            <a:t> </a:t>
          </a:r>
          <a:r>
            <a:rPr lang="en-US" sz="2800" b="1" kern="1200" dirty="0" err="1">
              <a:latin typeface="Cambria" pitchFamily="18" charset="0"/>
              <a:cs typeface="Times New Roman" pitchFamily="18" charset="0"/>
            </a:rPr>
            <a:t>muhofaza</a:t>
          </a:r>
          <a:r>
            <a:rPr lang="en-US" sz="2800" b="1" kern="1200" dirty="0">
              <a:latin typeface="Cambria" pitchFamily="18" charset="0"/>
              <a:cs typeface="Times New Roman" pitchFamily="18" charset="0"/>
            </a:rPr>
            <a:t> </a:t>
          </a:r>
          <a:r>
            <a:rPr lang="en-US" sz="2800" b="1" kern="1200" dirty="0" err="1">
              <a:latin typeface="Cambria" pitchFamily="18" charset="0"/>
              <a:cs typeface="Times New Roman" pitchFamily="18" charset="0"/>
            </a:rPr>
            <a:t>qilishga</a:t>
          </a:r>
          <a:r>
            <a:rPr lang="en-US" sz="2800" b="1" kern="1200" dirty="0">
              <a:latin typeface="Cambria" pitchFamily="18" charset="0"/>
              <a:cs typeface="Times New Roman" pitchFamily="18" charset="0"/>
            </a:rPr>
            <a:t> </a:t>
          </a:r>
          <a:r>
            <a:rPr lang="en-US" sz="2800" b="1" kern="1200" dirty="0" err="1">
              <a:latin typeface="Cambria" pitchFamily="18" charset="0"/>
              <a:cs typeface="Times New Roman" pitchFamily="18" charset="0"/>
            </a:rPr>
            <a:t>yo‘naltirilgan</a:t>
          </a:r>
          <a:r>
            <a:rPr lang="en-US" sz="2800" b="1" kern="1200" dirty="0">
              <a:latin typeface="Cambria" pitchFamily="18" charset="0"/>
              <a:cs typeface="Times New Roman" pitchFamily="18" charset="0"/>
            </a:rPr>
            <a:t> </a:t>
          </a:r>
          <a:r>
            <a:rPr lang="en-US" sz="2800" b="1" kern="1200" dirty="0" err="1">
              <a:latin typeface="Cambria" pitchFamily="18" charset="0"/>
              <a:cs typeface="Times New Roman" pitchFamily="18" charset="0"/>
            </a:rPr>
            <a:t>bilimlar</a:t>
          </a:r>
          <a:r>
            <a:rPr lang="en-US" sz="2800" b="1" kern="1200" dirty="0">
              <a:latin typeface="Cambria" pitchFamily="18" charset="0"/>
              <a:cs typeface="Times New Roman" pitchFamily="18" charset="0"/>
            </a:rPr>
            <a:t>”</a:t>
          </a:r>
          <a:endParaRPr lang="ru-RU" sz="2800" b="1" kern="1200" dirty="0">
            <a:latin typeface="Cambria" pitchFamily="18" charset="0"/>
          </a:endParaRPr>
        </a:p>
      </dsp:txBody>
      <dsp:txXfrm>
        <a:off x="1845726" y="3500109"/>
        <a:ext cx="9340824" cy="150097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28856F-ED94-41C5-8DE0-E890E007604C}">
      <dsp:nvSpPr>
        <dsp:cNvPr id="0" name=""/>
        <dsp:cNvSpPr/>
      </dsp:nvSpPr>
      <dsp:spPr>
        <a:xfrm>
          <a:off x="1410853" y="2499"/>
          <a:ext cx="8987605" cy="1824797"/>
        </a:xfrm>
        <a:prstGeom prst="roundRect">
          <a:avLst>
            <a:gd name="adj" fmla="val 10000"/>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45720" rIns="68580" bIns="45720" numCol="1" spcCol="1270" anchor="ctr" anchorCtr="0">
          <a:noAutofit/>
        </a:bodyPr>
        <a:lstStyle/>
        <a:p>
          <a:pPr lvl="0" algn="ctr" defTabSz="1600200">
            <a:lnSpc>
              <a:spcPct val="90000"/>
            </a:lnSpc>
            <a:spcBef>
              <a:spcPct val="0"/>
            </a:spcBef>
            <a:spcAft>
              <a:spcPct val="35000"/>
            </a:spcAft>
          </a:pPr>
          <a:r>
            <a:rPr lang="en-US" sz="3600" b="1" kern="1200" dirty="0">
              <a:latin typeface="Cambria" pitchFamily="18" charset="0"/>
              <a:cs typeface="Times New Roman" pitchFamily="18" charset="0"/>
            </a:rPr>
            <a:t>V-VI </a:t>
          </a:r>
          <a:r>
            <a:rPr lang="en-US" sz="3600" b="1" kern="1200" dirty="0" err="1">
              <a:latin typeface="Cambria" pitchFamily="18" charset="0"/>
              <a:cs typeface="Times New Roman" pitchFamily="18" charset="0"/>
            </a:rPr>
            <a:t>sinflarda</a:t>
          </a:r>
          <a:r>
            <a:rPr lang="en-US" sz="3600" b="1" kern="1200" dirty="0">
              <a:latin typeface="Cambria" pitchFamily="18" charset="0"/>
              <a:cs typeface="Times New Roman" pitchFamily="18" charset="0"/>
            </a:rPr>
            <a:t> “</a:t>
          </a:r>
          <a:r>
            <a:rPr lang="en-US" sz="3600" b="1" kern="1200" dirty="0" err="1">
              <a:latin typeface="Cambria" pitchFamily="18" charset="0"/>
              <a:cs typeface="Times New Roman" pitchFamily="18" charset="0"/>
            </a:rPr>
            <a:t>Vatan</a:t>
          </a:r>
          <a:r>
            <a:rPr lang="en-US" sz="3600" b="1" kern="1200" dirty="0">
              <a:latin typeface="Cambria" pitchFamily="18" charset="0"/>
              <a:cs typeface="Times New Roman" pitchFamily="18" charset="0"/>
            </a:rPr>
            <a:t> </a:t>
          </a:r>
          <a:r>
            <a:rPr lang="en-US" sz="3600" b="1" kern="1200" dirty="0" err="1">
              <a:latin typeface="Cambria" pitchFamily="18" charset="0"/>
              <a:cs typeface="Times New Roman" pitchFamily="18" charset="0"/>
            </a:rPr>
            <a:t>tuyg‘usi</a:t>
          </a:r>
          <a:r>
            <a:rPr lang="en-US" sz="3600" b="1" kern="1200" dirty="0">
              <a:latin typeface="Cambria" pitchFamily="18" charset="0"/>
              <a:cs typeface="Times New Roman" pitchFamily="18" charset="0"/>
            </a:rPr>
            <a:t>”                                  </a:t>
          </a:r>
          <a:r>
            <a:rPr lang="en-US" sz="3600" b="1" kern="1200" dirty="0" err="1">
              <a:latin typeface="Cambria" pitchFamily="18" charset="0"/>
              <a:cs typeface="Times New Roman" pitchFamily="18" charset="0"/>
            </a:rPr>
            <a:t>fani</a:t>
          </a:r>
          <a:r>
            <a:rPr lang="en-US" sz="3600" b="1" kern="1200" dirty="0">
              <a:latin typeface="Cambria" pitchFamily="18" charset="0"/>
              <a:cs typeface="Times New Roman" pitchFamily="18" charset="0"/>
            </a:rPr>
            <a:t> </a:t>
          </a:r>
          <a:r>
            <a:rPr lang="en-US" sz="3600" b="1" kern="1200" dirty="0" err="1">
              <a:latin typeface="Cambria" pitchFamily="18" charset="0"/>
              <a:cs typeface="Times New Roman" pitchFamily="18" charset="0"/>
            </a:rPr>
            <a:t>tarkibida</a:t>
          </a:r>
          <a:r>
            <a:rPr lang="en-US" sz="3600" b="1" kern="1200" dirty="0">
              <a:latin typeface="Cambria" pitchFamily="18" charset="0"/>
              <a:cs typeface="Times New Roman" pitchFamily="18" charset="0"/>
            </a:rPr>
            <a:t> </a:t>
          </a:r>
          <a:endParaRPr lang="ru-RU" sz="3600" b="1" kern="1200" dirty="0">
            <a:latin typeface="Cambria" pitchFamily="18" charset="0"/>
          </a:endParaRPr>
        </a:p>
      </dsp:txBody>
      <dsp:txXfrm>
        <a:off x="1464299" y="55945"/>
        <a:ext cx="8880713" cy="1717905"/>
      </dsp:txXfrm>
    </dsp:sp>
    <dsp:sp modelId="{52994109-9010-4E61-ACC3-BCB29561BFC9}">
      <dsp:nvSpPr>
        <dsp:cNvPr id="0" name=""/>
        <dsp:cNvSpPr/>
      </dsp:nvSpPr>
      <dsp:spPr>
        <a:xfrm>
          <a:off x="2309613" y="1827296"/>
          <a:ext cx="898760" cy="2014320"/>
        </a:xfrm>
        <a:custGeom>
          <a:avLst/>
          <a:gdLst/>
          <a:ahLst/>
          <a:cxnLst/>
          <a:rect l="0" t="0" r="0" b="0"/>
          <a:pathLst>
            <a:path>
              <a:moveTo>
                <a:pt x="0" y="0"/>
              </a:moveTo>
              <a:lnTo>
                <a:pt x="0" y="2014320"/>
              </a:lnTo>
              <a:lnTo>
                <a:pt x="898760" y="2014320"/>
              </a:lnTo>
            </a:path>
          </a:pathLst>
        </a:custGeom>
        <a:noFill/>
        <a:ln w="12700" cap="flat" cmpd="sng" algn="ctr">
          <a:solidFill>
            <a:schemeClr val="accent1">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sp>
    <dsp:sp modelId="{F9BE570F-80DA-4975-80BA-0B85C4D149CE}">
      <dsp:nvSpPr>
        <dsp:cNvPr id="0" name=""/>
        <dsp:cNvSpPr/>
      </dsp:nvSpPr>
      <dsp:spPr>
        <a:xfrm>
          <a:off x="3208374" y="2429150"/>
          <a:ext cx="7114241" cy="2824934"/>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161800" extrusionH="10600" prstMaterial="matte">
          <a:bevelT w="90600" h="18600" prst="softRound"/>
          <a:bevelB w="48600" h="8600" prst="relaxedInset"/>
        </a:sp3d>
      </dsp:spPr>
      <dsp:style>
        <a:lnRef idx="1">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lvl="0" algn="ctr" defTabSz="1422400">
            <a:lnSpc>
              <a:spcPct val="150000"/>
            </a:lnSpc>
            <a:spcBef>
              <a:spcPct val="0"/>
            </a:spcBef>
            <a:spcAft>
              <a:spcPct val="35000"/>
            </a:spcAft>
          </a:pPr>
          <a:r>
            <a:rPr lang="en-US" sz="3200" b="1" kern="1200" dirty="0">
              <a:latin typeface="Cambria" pitchFamily="18" charset="0"/>
              <a:cs typeface="Times New Roman" pitchFamily="18" charset="0"/>
            </a:rPr>
            <a:t>“</a:t>
          </a:r>
          <a:r>
            <a:rPr lang="en-US" sz="3200" b="1" kern="1200" dirty="0" err="1">
              <a:latin typeface="Cambria" pitchFamily="18" charset="0"/>
              <a:cs typeface="Times New Roman" pitchFamily="18" charset="0"/>
            </a:rPr>
            <a:t>Konstitutsiya</a:t>
          </a:r>
          <a:r>
            <a:rPr lang="en-US" sz="3200" b="1" kern="1200" dirty="0">
              <a:latin typeface="Cambria" pitchFamily="18" charset="0"/>
              <a:cs typeface="Times New Roman" pitchFamily="18" charset="0"/>
            </a:rPr>
            <a:t> </a:t>
          </a:r>
          <a:r>
            <a:rPr lang="en-US" sz="3200" b="1" kern="1200" dirty="0" err="1">
              <a:latin typeface="Cambria" pitchFamily="18" charset="0"/>
              <a:cs typeface="Times New Roman" pitchFamily="18" charset="0"/>
            </a:rPr>
            <a:t>olamiga</a:t>
          </a:r>
          <a:r>
            <a:rPr lang="en-US" sz="3200" b="1" kern="1200" dirty="0">
              <a:latin typeface="Cambria" pitchFamily="18" charset="0"/>
              <a:cs typeface="Times New Roman" pitchFamily="18" charset="0"/>
            </a:rPr>
            <a:t> </a:t>
          </a:r>
          <a:r>
            <a:rPr lang="en-US" sz="3200" b="1" kern="1200" dirty="0" err="1">
              <a:latin typeface="Cambria" pitchFamily="18" charset="0"/>
              <a:cs typeface="Times New Roman" pitchFamily="18" charset="0"/>
            </a:rPr>
            <a:t>sayohat</a:t>
          </a:r>
          <a:r>
            <a:rPr lang="en-US" sz="3200" b="1" kern="1200" dirty="0">
              <a:latin typeface="Cambria" pitchFamily="18" charset="0"/>
              <a:cs typeface="Times New Roman" pitchFamily="18" charset="0"/>
            </a:rPr>
            <a:t>”, “</a:t>
          </a:r>
          <a:r>
            <a:rPr lang="en-US" sz="3200" b="1" kern="1200" dirty="0" err="1">
              <a:latin typeface="Cambria" pitchFamily="18" charset="0"/>
              <a:cs typeface="Times New Roman" pitchFamily="18" charset="0"/>
            </a:rPr>
            <a:t>Iqtisod</a:t>
          </a:r>
          <a:r>
            <a:rPr lang="en-US" sz="3200" b="1" kern="1200" dirty="0">
              <a:latin typeface="Cambria" pitchFamily="18" charset="0"/>
              <a:cs typeface="Times New Roman" pitchFamily="18" charset="0"/>
            </a:rPr>
            <a:t> </a:t>
          </a:r>
          <a:r>
            <a:rPr lang="en-US" sz="3200" b="1" kern="1200" dirty="0" err="1">
              <a:latin typeface="Cambria" pitchFamily="18" charset="0"/>
              <a:cs typeface="Times New Roman" pitchFamily="18" charset="0"/>
            </a:rPr>
            <a:t>va</a:t>
          </a:r>
          <a:r>
            <a:rPr lang="en-US" sz="3200" b="1" kern="1200" dirty="0">
              <a:latin typeface="Cambria" pitchFamily="18" charset="0"/>
              <a:cs typeface="Times New Roman" pitchFamily="18" charset="0"/>
            </a:rPr>
            <a:t> </a:t>
          </a:r>
          <a:r>
            <a:rPr lang="en-US" sz="3200" b="1" kern="1200" dirty="0" err="1">
              <a:latin typeface="Cambria" pitchFamily="18" charset="0"/>
              <a:cs typeface="Times New Roman" pitchFamily="18" charset="0"/>
            </a:rPr>
            <a:t>soliq</a:t>
          </a:r>
          <a:r>
            <a:rPr lang="en-US" sz="3200" b="1" kern="1200" dirty="0">
              <a:latin typeface="Cambria" pitchFamily="18" charset="0"/>
              <a:cs typeface="Times New Roman" pitchFamily="18" charset="0"/>
            </a:rPr>
            <a:t> </a:t>
          </a:r>
          <a:r>
            <a:rPr lang="en-US" sz="3200" b="1" kern="1200" dirty="0" err="1">
              <a:latin typeface="Cambria" pitchFamily="18" charset="0"/>
              <a:cs typeface="Times New Roman" pitchFamily="18" charset="0"/>
            </a:rPr>
            <a:t>saboqlari</a:t>
          </a:r>
          <a:r>
            <a:rPr lang="en-US" sz="3200" b="1" kern="1200" dirty="0">
              <a:latin typeface="Cambria" pitchFamily="18" charset="0"/>
              <a:cs typeface="Times New Roman" pitchFamily="18" charset="0"/>
            </a:rPr>
            <a:t>” </a:t>
          </a:r>
          <a:r>
            <a:rPr lang="en-US" sz="3200" b="1" kern="1200" dirty="0" err="1">
              <a:latin typeface="Cambria" pitchFamily="18" charset="0"/>
              <a:cs typeface="Times New Roman" pitchFamily="18" charset="0"/>
            </a:rPr>
            <a:t>kursi</a:t>
          </a:r>
          <a:r>
            <a:rPr lang="en-US" sz="3200" b="1" kern="1200" dirty="0">
              <a:latin typeface="Cambria" pitchFamily="18" charset="0"/>
              <a:cs typeface="Times New Roman" pitchFamily="18" charset="0"/>
            </a:rPr>
            <a:t> </a:t>
          </a:r>
          <a:r>
            <a:rPr lang="en-US" sz="3200" b="1" kern="1200" dirty="0" err="1">
              <a:latin typeface="Cambria" pitchFamily="18" charset="0"/>
              <a:cs typeface="Times New Roman" pitchFamily="18" charset="0"/>
            </a:rPr>
            <a:t>hisobida</a:t>
          </a:r>
          <a:r>
            <a:rPr lang="en-US" sz="3200" b="1" kern="1200" dirty="0">
              <a:latin typeface="Cambria" pitchFamily="18" charset="0"/>
              <a:cs typeface="Times New Roman" pitchFamily="18" charset="0"/>
            </a:rPr>
            <a:t> </a:t>
          </a:r>
          <a:br>
            <a:rPr lang="en-US" sz="3200" b="1" kern="1200" dirty="0">
              <a:latin typeface="Cambria" pitchFamily="18" charset="0"/>
              <a:cs typeface="Times New Roman" pitchFamily="18" charset="0"/>
            </a:rPr>
          </a:br>
          <a:r>
            <a:rPr lang="en-US" sz="3200" b="1" kern="1200" dirty="0">
              <a:latin typeface="Cambria" pitchFamily="18" charset="0"/>
              <a:cs typeface="Times New Roman" pitchFamily="18" charset="0"/>
            </a:rPr>
            <a:t>17 </a:t>
          </a:r>
          <a:r>
            <a:rPr lang="en-US" sz="3200" b="1" kern="1200" dirty="0" err="1">
              <a:latin typeface="Cambria" pitchFamily="18" charset="0"/>
              <a:cs typeface="Times New Roman" pitchFamily="18" charset="0"/>
            </a:rPr>
            <a:t>soatdan</a:t>
          </a:r>
          <a:r>
            <a:rPr lang="en-US" sz="3200" b="1" kern="1200" dirty="0">
              <a:latin typeface="Cambria" pitchFamily="18" charset="0"/>
              <a:cs typeface="Times New Roman" pitchFamily="18" charset="0"/>
            </a:rPr>
            <a:t>  </a:t>
          </a:r>
          <a:r>
            <a:rPr lang="en-US" sz="3200" b="1" kern="1200" dirty="0" err="1">
              <a:latin typeface="Cambria" pitchFamily="18" charset="0"/>
              <a:cs typeface="Times New Roman" pitchFamily="18" charset="0"/>
            </a:rPr>
            <a:t>o‘qitiladi</a:t>
          </a:r>
          <a:endParaRPr lang="ru-RU" sz="3200" b="1" kern="1200" dirty="0">
            <a:latin typeface="Cambria" pitchFamily="18" charset="0"/>
          </a:endParaRPr>
        </a:p>
      </dsp:txBody>
      <dsp:txXfrm>
        <a:off x="3291113" y="2511889"/>
        <a:ext cx="6948763" cy="265945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53E2A0-49ED-4EE3-9B3E-BE5DF20CFD0C}">
      <dsp:nvSpPr>
        <dsp:cNvPr id="0" name=""/>
        <dsp:cNvSpPr/>
      </dsp:nvSpPr>
      <dsp:spPr>
        <a:xfrm rot="5400000">
          <a:off x="-334599" y="338649"/>
          <a:ext cx="2230665" cy="1561465"/>
        </a:xfrm>
        <a:prstGeom prst="chevr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a:solidFill>
                <a:schemeClr val="accent5">
                  <a:lumMod val="50000"/>
                </a:schemeClr>
              </a:solidFill>
              <a:latin typeface="Cambria" pitchFamily="18" charset="0"/>
              <a:cs typeface="Times New Roman" panose="02020603050405020304" pitchFamily="18" charset="0"/>
            </a:rPr>
            <a:t>“</a:t>
          </a:r>
          <a:r>
            <a:rPr lang="en-US" sz="2000" b="1" kern="1200" dirty="0" err="1">
              <a:solidFill>
                <a:schemeClr val="accent5">
                  <a:lumMod val="50000"/>
                </a:schemeClr>
              </a:solidFill>
              <a:latin typeface="Cambria" pitchFamily="18" charset="0"/>
              <a:cs typeface="Times New Roman" panose="02020603050405020304" pitchFamily="18" charset="0"/>
            </a:rPr>
            <a:t>Oila</a:t>
          </a:r>
          <a:r>
            <a:rPr lang="en-US" sz="2000" b="1" kern="1200" dirty="0">
              <a:solidFill>
                <a:schemeClr val="accent5">
                  <a:lumMod val="50000"/>
                </a:schemeClr>
              </a:solidFill>
              <a:latin typeface="Cambria" pitchFamily="18" charset="0"/>
              <a:cs typeface="Times New Roman" panose="02020603050405020304" pitchFamily="18" charset="0"/>
            </a:rPr>
            <a:t> </a:t>
          </a:r>
          <a:r>
            <a:rPr lang="en-US" sz="2000" b="1" kern="1200" dirty="0" err="1">
              <a:solidFill>
                <a:schemeClr val="accent5">
                  <a:lumMod val="50000"/>
                </a:schemeClr>
              </a:solidFill>
              <a:latin typeface="Cambria" pitchFamily="18" charset="0"/>
              <a:cs typeface="Times New Roman" panose="02020603050405020304" pitchFamily="18" charset="0"/>
            </a:rPr>
            <a:t>asoslari</a:t>
          </a:r>
          <a:r>
            <a:rPr lang="en-US" sz="2000" b="1" kern="1200" dirty="0">
              <a:solidFill>
                <a:schemeClr val="accent5">
                  <a:lumMod val="50000"/>
                </a:schemeClr>
              </a:solidFill>
              <a:latin typeface="Cambria" pitchFamily="18" charset="0"/>
              <a:cs typeface="Times New Roman" panose="02020603050405020304" pitchFamily="18" charset="0"/>
            </a:rPr>
            <a:t>” </a:t>
          </a:r>
          <a:r>
            <a:rPr lang="en-US" sz="2000" b="1" kern="1200" dirty="0" err="1">
              <a:solidFill>
                <a:schemeClr val="accent5">
                  <a:lumMod val="50000"/>
                </a:schemeClr>
              </a:solidFill>
              <a:latin typeface="Cambria" pitchFamily="18" charset="0"/>
              <a:cs typeface="Times New Roman" panose="02020603050405020304" pitchFamily="18" charset="0"/>
            </a:rPr>
            <a:t>kursi</a:t>
          </a:r>
          <a:r>
            <a:rPr lang="en-US" sz="2000" b="1" kern="1200" dirty="0">
              <a:solidFill>
                <a:schemeClr val="accent5">
                  <a:lumMod val="50000"/>
                </a:schemeClr>
              </a:solidFill>
              <a:latin typeface="Cambria" pitchFamily="18" charset="0"/>
              <a:cs typeface="Times New Roman" panose="02020603050405020304" pitchFamily="18" charset="0"/>
            </a:rPr>
            <a:t> </a:t>
          </a:r>
          <a:endParaRPr lang="ru-RU" sz="2000" kern="1200" dirty="0">
            <a:solidFill>
              <a:schemeClr val="accent5">
                <a:lumMod val="50000"/>
              </a:schemeClr>
            </a:solidFill>
            <a:latin typeface="Cambria" pitchFamily="18" charset="0"/>
            <a:cs typeface="Times New Roman" pitchFamily="18" charset="0"/>
          </a:endParaRPr>
        </a:p>
      </dsp:txBody>
      <dsp:txXfrm rot="-5400000">
        <a:off x="2" y="784782"/>
        <a:ext cx="1561465" cy="669200"/>
      </dsp:txXfrm>
    </dsp:sp>
    <dsp:sp modelId="{A7BD2E5A-5778-4B6E-B761-356CB944808E}">
      <dsp:nvSpPr>
        <dsp:cNvPr id="0" name=""/>
        <dsp:cNvSpPr/>
      </dsp:nvSpPr>
      <dsp:spPr>
        <a:xfrm rot="5400000">
          <a:off x="4891657" y="-3326142"/>
          <a:ext cx="1449932" cy="8110316"/>
        </a:xfrm>
        <a:prstGeom prst="round2SameRect">
          <a:avLst/>
        </a:prstGeom>
        <a:solidFill>
          <a:schemeClr val="bg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42240" tIns="12700" rIns="12700" bIns="12700" numCol="1" spcCol="1270" anchor="ctr" anchorCtr="0">
          <a:noAutofit/>
        </a:bodyPr>
        <a:lstStyle/>
        <a:p>
          <a:pPr marL="228600" lvl="1" indent="-228600" algn="l" defTabSz="889000">
            <a:lnSpc>
              <a:spcPct val="150000"/>
            </a:lnSpc>
            <a:spcBef>
              <a:spcPct val="0"/>
            </a:spcBef>
            <a:spcAft>
              <a:spcPct val="15000"/>
            </a:spcAft>
            <a:buChar char="••"/>
          </a:pPr>
          <a:r>
            <a:rPr lang="en-US" sz="2000" b="1" kern="1200" dirty="0">
              <a:solidFill>
                <a:schemeClr val="accent5">
                  <a:lumMod val="50000"/>
                </a:schemeClr>
              </a:solidFill>
              <a:latin typeface="Cambria" pitchFamily="18" charset="0"/>
              <a:cs typeface="Times New Roman" panose="02020603050405020304" pitchFamily="18" charset="0"/>
            </a:rPr>
            <a:t>V-VI </a:t>
          </a:r>
          <a:r>
            <a:rPr lang="en-US" sz="2000" b="1" kern="1200" dirty="0" err="1">
              <a:solidFill>
                <a:schemeClr val="accent5">
                  <a:lumMod val="50000"/>
                </a:schemeClr>
              </a:solidFill>
              <a:latin typeface="Cambria" pitchFamily="18" charset="0"/>
              <a:cs typeface="Times New Roman" panose="02020603050405020304" pitchFamily="18" charset="0"/>
            </a:rPr>
            <a:t>sinfda</a:t>
          </a:r>
          <a:r>
            <a:rPr lang="en-US" sz="2000" b="1" kern="1200" dirty="0">
              <a:solidFill>
                <a:schemeClr val="accent5">
                  <a:lumMod val="50000"/>
                </a:schemeClr>
              </a:solidFill>
              <a:latin typeface="Cambria" pitchFamily="18" charset="0"/>
              <a:cs typeface="Times New Roman" panose="02020603050405020304" pitchFamily="18" charset="0"/>
            </a:rPr>
            <a:t> “</a:t>
          </a:r>
          <a:r>
            <a:rPr lang="en-US" sz="2000" b="1" kern="1200" dirty="0" err="1">
              <a:solidFill>
                <a:schemeClr val="accent5">
                  <a:lumMod val="50000"/>
                </a:schemeClr>
              </a:solidFill>
              <a:latin typeface="Cambria" pitchFamily="18" charset="0"/>
              <a:cs typeface="Times New Roman" panose="02020603050405020304" pitchFamily="18" charset="0"/>
            </a:rPr>
            <a:t>Vatan</a:t>
          </a:r>
          <a:r>
            <a:rPr lang="en-US" sz="2000" b="1" kern="1200" dirty="0">
              <a:solidFill>
                <a:schemeClr val="accent5">
                  <a:lumMod val="50000"/>
                </a:schemeClr>
              </a:solidFill>
              <a:latin typeface="Cambria" pitchFamily="18" charset="0"/>
              <a:cs typeface="Times New Roman" panose="02020603050405020304" pitchFamily="18" charset="0"/>
            </a:rPr>
            <a:t> </a:t>
          </a:r>
          <a:r>
            <a:rPr lang="en-US" sz="2000" b="1" kern="1200" dirty="0" err="1">
              <a:solidFill>
                <a:srgbClr val="002060"/>
              </a:solidFill>
              <a:latin typeface="Cambria" pitchFamily="18" charset="0"/>
              <a:cs typeface="Times New Roman" panose="02020603050405020304" pitchFamily="18" charset="0"/>
            </a:rPr>
            <a:t>tuyg‘usi</a:t>
          </a:r>
          <a:r>
            <a:rPr lang="en-US" sz="2000" b="1" kern="1200" dirty="0">
              <a:solidFill>
                <a:schemeClr val="accent5">
                  <a:lumMod val="50000"/>
                </a:schemeClr>
              </a:solidFill>
              <a:latin typeface="Cambria" pitchFamily="18" charset="0"/>
              <a:cs typeface="Times New Roman" panose="02020603050405020304" pitchFamily="18" charset="0"/>
            </a:rPr>
            <a:t>” </a:t>
          </a:r>
          <a:r>
            <a:rPr lang="en-US" sz="2000" b="1" kern="1200" dirty="0" err="1">
              <a:solidFill>
                <a:schemeClr val="accent5">
                  <a:lumMod val="50000"/>
                </a:schemeClr>
              </a:solidFill>
              <a:latin typeface="Cambria" pitchFamily="18" charset="0"/>
              <a:cs typeface="Times New Roman" panose="02020603050405020304" pitchFamily="18" charset="0"/>
            </a:rPr>
            <a:t>fani</a:t>
          </a:r>
          <a:r>
            <a:rPr lang="en-US" sz="2000" b="1" kern="1200" dirty="0">
              <a:solidFill>
                <a:schemeClr val="accent5">
                  <a:lumMod val="50000"/>
                </a:schemeClr>
              </a:solidFill>
              <a:latin typeface="Cambria" pitchFamily="18" charset="0"/>
              <a:cs typeface="Times New Roman" panose="02020603050405020304" pitchFamily="18" charset="0"/>
            </a:rPr>
            <a:t> </a:t>
          </a:r>
          <a:r>
            <a:rPr lang="en-US" sz="2000" b="1" kern="1200" dirty="0" err="1">
              <a:solidFill>
                <a:schemeClr val="accent5">
                  <a:lumMod val="50000"/>
                </a:schemeClr>
              </a:solidFill>
              <a:latin typeface="Cambria" pitchFamily="18" charset="0"/>
              <a:cs typeface="Times New Roman" panose="02020603050405020304" pitchFamily="18" charset="0"/>
            </a:rPr>
            <a:t>tarkibida</a:t>
          </a:r>
          <a:r>
            <a:rPr lang="en-US" sz="2000" b="1" kern="1200" dirty="0">
              <a:solidFill>
                <a:schemeClr val="accent5">
                  <a:lumMod val="50000"/>
                </a:schemeClr>
              </a:solidFill>
              <a:latin typeface="Cambria" pitchFamily="18" charset="0"/>
              <a:cs typeface="Times New Roman" panose="02020603050405020304" pitchFamily="18" charset="0"/>
            </a:rPr>
            <a:t> </a:t>
          </a:r>
          <a:endParaRPr lang="ru-RU" sz="2000" b="1" kern="1200" dirty="0">
            <a:solidFill>
              <a:schemeClr val="accent5">
                <a:lumMod val="50000"/>
              </a:schemeClr>
            </a:solidFill>
            <a:latin typeface="Cambria" pitchFamily="18" charset="0"/>
            <a:cs typeface="Times New Roman" pitchFamily="18" charset="0"/>
          </a:endParaRPr>
        </a:p>
        <a:p>
          <a:pPr marL="228600" lvl="1" indent="-228600" algn="l" defTabSz="889000">
            <a:lnSpc>
              <a:spcPct val="150000"/>
            </a:lnSpc>
            <a:spcBef>
              <a:spcPct val="0"/>
            </a:spcBef>
            <a:spcAft>
              <a:spcPct val="15000"/>
            </a:spcAft>
            <a:buChar char="••"/>
          </a:pPr>
          <a:r>
            <a:rPr lang="en-US" sz="2000" b="1" kern="1200" dirty="0">
              <a:solidFill>
                <a:schemeClr val="accent5">
                  <a:lumMod val="50000"/>
                </a:schemeClr>
              </a:solidFill>
              <a:latin typeface="Cambria" pitchFamily="18" charset="0"/>
              <a:cs typeface="Times New Roman" panose="02020603050405020304" pitchFamily="18" charset="0"/>
            </a:rPr>
            <a:t>VII </a:t>
          </a:r>
          <a:r>
            <a:rPr lang="en-US" sz="2000" b="1" kern="1200" dirty="0" err="1">
              <a:solidFill>
                <a:schemeClr val="accent5">
                  <a:lumMod val="50000"/>
                </a:schemeClr>
              </a:solidFill>
              <a:latin typeface="Cambria" pitchFamily="18" charset="0"/>
              <a:cs typeface="Times New Roman" panose="02020603050405020304" pitchFamily="18" charset="0"/>
            </a:rPr>
            <a:t>sinfda</a:t>
          </a:r>
          <a:r>
            <a:rPr lang="en-US" sz="2000" b="1" kern="1200" dirty="0">
              <a:solidFill>
                <a:schemeClr val="accent5">
                  <a:lumMod val="50000"/>
                </a:schemeClr>
              </a:solidFill>
              <a:latin typeface="Cambria" pitchFamily="18" charset="0"/>
              <a:cs typeface="Times New Roman" panose="02020603050405020304" pitchFamily="18" charset="0"/>
            </a:rPr>
            <a:t> “</a:t>
          </a:r>
          <a:r>
            <a:rPr lang="en-US" sz="2000" b="1" kern="1200" dirty="0" err="1">
              <a:solidFill>
                <a:schemeClr val="accent5">
                  <a:lumMod val="50000"/>
                </a:schemeClr>
              </a:solidFill>
              <a:latin typeface="Cambria" pitchFamily="18" charset="0"/>
              <a:cs typeface="Times New Roman" panose="02020603050405020304" pitchFamily="18" charset="0"/>
            </a:rPr>
            <a:t>Milliy</a:t>
          </a:r>
          <a:r>
            <a:rPr lang="en-US" sz="2000" b="1" kern="1200" dirty="0">
              <a:solidFill>
                <a:schemeClr val="accent5">
                  <a:lumMod val="50000"/>
                </a:schemeClr>
              </a:solidFill>
              <a:latin typeface="Cambria" pitchFamily="18" charset="0"/>
              <a:cs typeface="Times New Roman" panose="02020603050405020304" pitchFamily="18" charset="0"/>
            </a:rPr>
            <a:t> </a:t>
          </a:r>
          <a:r>
            <a:rPr lang="en-US" sz="2000" b="1" kern="1200" dirty="0" err="1">
              <a:solidFill>
                <a:schemeClr val="accent5">
                  <a:lumMod val="50000"/>
                </a:schemeClr>
              </a:solidFill>
              <a:latin typeface="Cambria" pitchFamily="18" charset="0"/>
              <a:cs typeface="Times New Roman" panose="02020603050405020304" pitchFamily="18" charset="0"/>
            </a:rPr>
            <a:t>istiqlol</a:t>
          </a:r>
          <a:r>
            <a:rPr lang="en-US" sz="2000" b="1" kern="1200" dirty="0">
              <a:solidFill>
                <a:schemeClr val="accent5">
                  <a:lumMod val="50000"/>
                </a:schemeClr>
              </a:solidFill>
              <a:latin typeface="Cambria" pitchFamily="18" charset="0"/>
              <a:cs typeface="Times New Roman" panose="02020603050405020304" pitchFamily="18" charset="0"/>
            </a:rPr>
            <a:t> </a:t>
          </a:r>
          <a:r>
            <a:rPr lang="en-US" sz="2000" b="1" kern="1200" dirty="0" err="1">
              <a:solidFill>
                <a:schemeClr val="accent5">
                  <a:lumMod val="50000"/>
                </a:schemeClr>
              </a:solidFill>
              <a:latin typeface="Cambria" pitchFamily="18" charset="0"/>
              <a:cs typeface="Times New Roman" panose="02020603050405020304" pitchFamily="18" charset="0"/>
            </a:rPr>
            <a:t>g‘oyasi</a:t>
          </a:r>
          <a:r>
            <a:rPr lang="en-US" sz="2000" b="1" kern="1200" dirty="0">
              <a:solidFill>
                <a:schemeClr val="accent5">
                  <a:lumMod val="50000"/>
                </a:schemeClr>
              </a:solidFill>
              <a:latin typeface="Cambria" pitchFamily="18" charset="0"/>
              <a:cs typeface="Times New Roman" panose="02020603050405020304" pitchFamily="18" charset="0"/>
            </a:rPr>
            <a:t> </a:t>
          </a:r>
          <a:r>
            <a:rPr lang="en-US" sz="2000" b="1" kern="1200" dirty="0" err="1">
              <a:solidFill>
                <a:schemeClr val="accent5">
                  <a:lumMod val="50000"/>
                </a:schemeClr>
              </a:solidFill>
              <a:latin typeface="Cambria" pitchFamily="18" charset="0"/>
              <a:cs typeface="Times New Roman" panose="02020603050405020304" pitchFamily="18" charset="0"/>
            </a:rPr>
            <a:t>va</a:t>
          </a:r>
          <a:r>
            <a:rPr lang="en-US" sz="2000" b="1" kern="1200" dirty="0">
              <a:solidFill>
                <a:schemeClr val="accent5">
                  <a:lumMod val="50000"/>
                </a:schemeClr>
              </a:solidFill>
              <a:latin typeface="Cambria" pitchFamily="18" charset="0"/>
              <a:cs typeface="Times New Roman" panose="02020603050405020304" pitchFamily="18" charset="0"/>
            </a:rPr>
            <a:t> </a:t>
          </a:r>
          <a:r>
            <a:rPr lang="en-US" sz="2000" b="1" kern="1200" dirty="0" err="1">
              <a:solidFill>
                <a:schemeClr val="accent5">
                  <a:lumMod val="50000"/>
                </a:schemeClr>
              </a:solidFill>
              <a:latin typeface="Cambria" pitchFamily="18" charset="0"/>
              <a:cs typeface="Times New Roman" panose="02020603050405020304" pitchFamily="18" charset="0"/>
            </a:rPr>
            <a:t>ma’naviyat</a:t>
          </a:r>
          <a:r>
            <a:rPr lang="en-US" sz="2000" b="1" kern="1200" dirty="0">
              <a:solidFill>
                <a:schemeClr val="accent5">
                  <a:lumMod val="50000"/>
                </a:schemeClr>
              </a:solidFill>
              <a:latin typeface="Cambria" pitchFamily="18" charset="0"/>
              <a:cs typeface="Times New Roman" panose="02020603050405020304" pitchFamily="18" charset="0"/>
            </a:rPr>
            <a:t> </a:t>
          </a:r>
          <a:r>
            <a:rPr lang="en-US" sz="2000" b="1" kern="1200" dirty="0" err="1">
              <a:solidFill>
                <a:schemeClr val="accent5">
                  <a:lumMod val="50000"/>
                </a:schemeClr>
              </a:solidFill>
              <a:latin typeface="Cambria" pitchFamily="18" charset="0"/>
              <a:cs typeface="Times New Roman" panose="02020603050405020304" pitchFamily="18" charset="0"/>
            </a:rPr>
            <a:t>asoslari</a:t>
          </a:r>
          <a:r>
            <a:rPr lang="en-US" sz="2000" b="1" kern="1200" dirty="0">
              <a:solidFill>
                <a:schemeClr val="accent5">
                  <a:lumMod val="50000"/>
                </a:schemeClr>
              </a:solidFill>
              <a:latin typeface="Cambria" pitchFamily="18" charset="0"/>
              <a:cs typeface="Times New Roman" panose="02020603050405020304" pitchFamily="18" charset="0"/>
            </a:rPr>
            <a:t>” </a:t>
          </a:r>
          <a:r>
            <a:rPr lang="en-US" sz="2000" b="1" kern="1200" dirty="0" err="1">
              <a:solidFill>
                <a:schemeClr val="accent5">
                  <a:lumMod val="50000"/>
                </a:schemeClr>
              </a:solidFill>
              <a:latin typeface="Cambria" pitchFamily="18" charset="0"/>
              <a:cs typeface="Times New Roman" panose="02020603050405020304" pitchFamily="18" charset="0"/>
            </a:rPr>
            <a:t>fanlari</a:t>
          </a:r>
          <a:r>
            <a:rPr lang="en-US" sz="2000" b="1" kern="1200" dirty="0">
              <a:solidFill>
                <a:schemeClr val="accent5">
                  <a:lumMod val="50000"/>
                </a:schemeClr>
              </a:solidFill>
              <a:latin typeface="Cambria" pitchFamily="18" charset="0"/>
              <a:cs typeface="Times New Roman" panose="02020603050405020304" pitchFamily="18" charset="0"/>
            </a:rPr>
            <a:t> </a:t>
          </a:r>
          <a:r>
            <a:rPr lang="en-US" sz="2000" b="1" kern="1200" dirty="0" err="1">
              <a:solidFill>
                <a:schemeClr val="accent5">
                  <a:lumMod val="50000"/>
                </a:schemeClr>
              </a:solidFill>
              <a:latin typeface="Cambria" pitchFamily="18" charset="0"/>
              <a:cs typeface="Times New Roman" panose="02020603050405020304" pitchFamily="18" charset="0"/>
            </a:rPr>
            <a:t>tarkibida</a:t>
          </a:r>
          <a:r>
            <a:rPr lang="en-US" sz="2000" b="1" kern="1200" dirty="0">
              <a:solidFill>
                <a:schemeClr val="accent5">
                  <a:lumMod val="50000"/>
                </a:schemeClr>
              </a:solidFill>
              <a:latin typeface="Cambria" pitchFamily="18" charset="0"/>
              <a:cs typeface="Times New Roman" panose="02020603050405020304" pitchFamily="18" charset="0"/>
            </a:rPr>
            <a:t> </a:t>
          </a:r>
          <a:endParaRPr lang="ru-RU" sz="2000" b="1" kern="1200" dirty="0">
            <a:solidFill>
              <a:schemeClr val="accent5">
                <a:lumMod val="50000"/>
              </a:schemeClr>
            </a:solidFill>
            <a:latin typeface="Cambria" pitchFamily="18" charset="0"/>
            <a:cs typeface="Times New Roman" panose="02020603050405020304" pitchFamily="18" charset="0"/>
          </a:endParaRPr>
        </a:p>
      </dsp:txBody>
      <dsp:txXfrm rot="-5400000">
        <a:off x="1561465" y="74830"/>
        <a:ext cx="8039536" cy="1308372"/>
      </dsp:txXfrm>
    </dsp:sp>
    <dsp:sp modelId="{1F8F6AB6-B4A7-4D58-A349-F3DB90C31607}">
      <dsp:nvSpPr>
        <dsp:cNvPr id="0" name=""/>
        <dsp:cNvSpPr/>
      </dsp:nvSpPr>
      <dsp:spPr>
        <a:xfrm rot="5400000">
          <a:off x="-567793" y="2547211"/>
          <a:ext cx="2697052" cy="1561465"/>
        </a:xfrm>
        <a:prstGeom prst="chevron">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a:solidFill>
                <a:schemeClr val="accent5">
                  <a:lumMod val="50000"/>
                </a:schemeClr>
              </a:solidFill>
              <a:latin typeface="Cambria" panose="02040503050406030204" pitchFamily="18" charset="0"/>
              <a:cs typeface="Times New Roman" panose="02020603050405020304" pitchFamily="18" charset="0"/>
            </a:rPr>
            <a:t>“</a:t>
          </a:r>
          <a:r>
            <a:rPr lang="en-US" sz="2000" b="1" kern="1200" dirty="0" err="1">
              <a:solidFill>
                <a:schemeClr val="accent5">
                  <a:lumMod val="50000"/>
                </a:schemeClr>
              </a:solidFill>
              <a:latin typeface="Cambria" panose="02040503050406030204" pitchFamily="18" charset="0"/>
              <a:cs typeface="Times New Roman" panose="02020603050405020304" pitchFamily="18" charset="0"/>
            </a:rPr>
            <a:t>Oila</a:t>
          </a:r>
          <a:r>
            <a:rPr lang="en-US" sz="2000" b="1" kern="1200" dirty="0">
              <a:solidFill>
                <a:schemeClr val="accent5">
                  <a:lumMod val="50000"/>
                </a:schemeClr>
              </a:solidFill>
              <a:latin typeface="Cambria" panose="02040503050406030204" pitchFamily="18" charset="0"/>
              <a:cs typeface="Times New Roman" panose="02020603050405020304" pitchFamily="18" charset="0"/>
            </a:rPr>
            <a:t> </a:t>
          </a:r>
          <a:r>
            <a:rPr lang="en-US" sz="2000" b="1" kern="1200" dirty="0" err="1">
              <a:solidFill>
                <a:schemeClr val="accent5">
                  <a:lumMod val="50000"/>
                </a:schemeClr>
              </a:solidFill>
              <a:latin typeface="Cambria" panose="02040503050406030204" pitchFamily="18" charset="0"/>
              <a:cs typeface="Times New Roman" panose="02020603050405020304" pitchFamily="18" charset="0"/>
            </a:rPr>
            <a:t>etikasi</a:t>
          </a:r>
          <a:r>
            <a:rPr lang="en-US" sz="2000" b="1" kern="1200" dirty="0">
              <a:solidFill>
                <a:schemeClr val="accent5">
                  <a:lumMod val="50000"/>
                </a:schemeClr>
              </a:solidFill>
              <a:latin typeface="Cambria" panose="02040503050406030204" pitchFamily="18" charset="0"/>
              <a:cs typeface="Times New Roman" panose="02020603050405020304" pitchFamily="18" charset="0"/>
            </a:rPr>
            <a:t> </a:t>
          </a:r>
          <a:r>
            <a:rPr lang="en-US" sz="2000" b="1" kern="1200" dirty="0" err="1">
              <a:solidFill>
                <a:schemeClr val="accent5">
                  <a:lumMod val="50000"/>
                </a:schemeClr>
              </a:solidFill>
              <a:latin typeface="Cambria" panose="02040503050406030204" pitchFamily="18" charset="0"/>
              <a:cs typeface="Times New Roman" panose="02020603050405020304" pitchFamily="18" charset="0"/>
            </a:rPr>
            <a:t>va</a:t>
          </a:r>
          <a:r>
            <a:rPr lang="en-US" sz="2000" b="1" kern="1200" dirty="0">
              <a:solidFill>
                <a:schemeClr val="accent5">
                  <a:lumMod val="50000"/>
                </a:schemeClr>
              </a:solidFill>
              <a:latin typeface="Cambria" panose="02040503050406030204" pitchFamily="18" charset="0"/>
              <a:cs typeface="Times New Roman" panose="02020603050405020304" pitchFamily="18" charset="0"/>
            </a:rPr>
            <a:t> </a:t>
          </a:r>
          <a:r>
            <a:rPr lang="en-US" sz="2000" b="1" kern="1200" dirty="0" err="1">
              <a:solidFill>
                <a:schemeClr val="accent5">
                  <a:lumMod val="50000"/>
                </a:schemeClr>
              </a:solidFill>
              <a:latin typeface="Cambria" panose="02040503050406030204" pitchFamily="18" charset="0"/>
              <a:cs typeface="Times New Roman" panose="02020603050405020304" pitchFamily="18" charset="0"/>
            </a:rPr>
            <a:t>psixologiyasi</a:t>
          </a:r>
          <a:r>
            <a:rPr lang="en-US" sz="2000" b="1" kern="1200" dirty="0">
              <a:solidFill>
                <a:schemeClr val="accent5">
                  <a:lumMod val="50000"/>
                </a:schemeClr>
              </a:solidFill>
              <a:latin typeface="Cambria" panose="02040503050406030204" pitchFamily="18" charset="0"/>
              <a:cs typeface="Times New Roman" panose="02020603050405020304" pitchFamily="18" charset="0"/>
            </a:rPr>
            <a:t>” </a:t>
          </a:r>
          <a:r>
            <a:rPr lang="en-US" sz="2000" b="1" kern="1200" dirty="0" err="1">
              <a:solidFill>
                <a:schemeClr val="accent5">
                  <a:lumMod val="50000"/>
                </a:schemeClr>
              </a:solidFill>
              <a:latin typeface="Cambria" panose="02040503050406030204" pitchFamily="18" charset="0"/>
              <a:cs typeface="Times New Roman" panose="02020603050405020304" pitchFamily="18" charset="0"/>
            </a:rPr>
            <a:t>kursi</a:t>
          </a:r>
          <a:r>
            <a:rPr lang="en-US" sz="2000" b="1" kern="1200" dirty="0">
              <a:solidFill>
                <a:schemeClr val="accent5">
                  <a:lumMod val="50000"/>
                </a:schemeClr>
              </a:solidFill>
              <a:latin typeface="Cambria" panose="02040503050406030204" pitchFamily="18" charset="0"/>
              <a:cs typeface="Times New Roman" panose="02020603050405020304" pitchFamily="18" charset="0"/>
            </a:rPr>
            <a:t> </a:t>
          </a:r>
          <a:endParaRPr lang="ru-RU" sz="2000" kern="1200" dirty="0">
            <a:solidFill>
              <a:schemeClr val="accent5">
                <a:lumMod val="50000"/>
              </a:schemeClr>
            </a:solidFill>
            <a:latin typeface="Cambria" panose="02040503050406030204" pitchFamily="18" charset="0"/>
            <a:cs typeface="Times New Roman" pitchFamily="18" charset="0"/>
          </a:endParaRPr>
        </a:p>
      </dsp:txBody>
      <dsp:txXfrm rot="-5400000">
        <a:off x="1" y="2760151"/>
        <a:ext cx="1561465" cy="1135587"/>
      </dsp:txXfrm>
    </dsp:sp>
    <dsp:sp modelId="{367AA7A5-B4A6-4456-9098-0683C35C174A}">
      <dsp:nvSpPr>
        <dsp:cNvPr id="0" name=""/>
        <dsp:cNvSpPr/>
      </dsp:nvSpPr>
      <dsp:spPr>
        <a:xfrm rot="5400000">
          <a:off x="5672390" y="-1898313"/>
          <a:ext cx="1449932" cy="9671782"/>
        </a:xfrm>
        <a:prstGeom prst="round2SameRect">
          <a:avLst/>
        </a:prstGeom>
        <a:solidFill>
          <a:schemeClr val="bg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42240" tIns="12700" rIns="12700" bIns="12700" numCol="1" spcCol="1270" anchor="ctr" anchorCtr="0">
          <a:noAutofit/>
        </a:bodyPr>
        <a:lstStyle/>
        <a:p>
          <a:pPr marL="228600" lvl="1" indent="-228600" algn="l" defTabSz="889000">
            <a:lnSpc>
              <a:spcPct val="150000"/>
            </a:lnSpc>
            <a:spcBef>
              <a:spcPct val="0"/>
            </a:spcBef>
            <a:spcAft>
              <a:spcPct val="15000"/>
            </a:spcAft>
            <a:buChar char="••"/>
          </a:pPr>
          <a:r>
            <a:rPr lang="en-US" sz="2000" b="1" kern="1200" dirty="0">
              <a:solidFill>
                <a:srgbClr val="002060"/>
              </a:solidFill>
              <a:latin typeface="Cambria" pitchFamily="18" charset="0"/>
              <a:cs typeface="Times New Roman" panose="02020603050405020304" pitchFamily="18" charset="0"/>
            </a:rPr>
            <a:t>VIII-IX </a:t>
          </a:r>
          <a:r>
            <a:rPr lang="en-US" sz="2000" b="1" kern="1200" dirty="0" err="1">
              <a:solidFill>
                <a:srgbClr val="002060"/>
              </a:solidFill>
              <a:latin typeface="Cambria" pitchFamily="18" charset="0"/>
              <a:cs typeface="Times New Roman" panose="02020603050405020304" pitchFamily="18" charset="0"/>
            </a:rPr>
            <a:t>sinflarda</a:t>
          </a:r>
          <a:r>
            <a:rPr lang="en-US" sz="2000" b="1" kern="1200" dirty="0">
              <a:solidFill>
                <a:srgbClr val="002060"/>
              </a:solidFill>
              <a:latin typeface="Cambria" pitchFamily="18" charset="0"/>
              <a:cs typeface="Times New Roman" panose="02020603050405020304" pitchFamily="18" charset="0"/>
            </a:rPr>
            <a:t> “</a:t>
          </a:r>
          <a:r>
            <a:rPr lang="en-US" sz="2000" b="1" kern="1200" dirty="0" err="1">
              <a:solidFill>
                <a:srgbClr val="002060"/>
              </a:solidFill>
              <a:latin typeface="Cambria" pitchFamily="18" charset="0"/>
              <a:cs typeface="Times New Roman" panose="02020603050405020304" pitchFamily="18" charset="0"/>
            </a:rPr>
            <a:t>Milliy</a:t>
          </a:r>
          <a:r>
            <a:rPr lang="en-US" sz="2000" b="1" kern="1200" dirty="0">
              <a:solidFill>
                <a:srgbClr val="002060"/>
              </a:solidFill>
              <a:latin typeface="Cambria" pitchFamily="18" charset="0"/>
              <a:cs typeface="Times New Roman" panose="02020603050405020304" pitchFamily="18" charset="0"/>
            </a:rPr>
            <a:t> </a:t>
          </a:r>
          <a:r>
            <a:rPr lang="en-US" sz="2000" b="1" kern="1200" dirty="0" err="1">
              <a:solidFill>
                <a:srgbClr val="002060"/>
              </a:solidFill>
              <a:latin typeface="Cambria" pitchFamily="18" charset="0"/>
              <a:cs typeface="Times New Roman" panose="02020603050405020304" pitchFamily="18" charset="0"/>
            </a:rPr>
            <a:t>istiqlol</a:t>
          </a:r>
          <a:r>
            <a:rPr lang="en-US" sz="2000" b="1" kern="1200" dirty="0">
              <a:solidFill>
                <a:srgbClr val="002060"/>
              </a:solidFill>
              <a:latin typeface="Cambria" pitchFamily="18" charset="0"/>
              <a:cs typeface="Times New Roman" panose="02020603050405020304" pitchFamily="18" charset="0"/>
            </a:rPr>
            <a:t> </a:t>
          </a:r>
          <a:r>
            <a:rPr lang="en-US" sz="2000" b="1" kern="1200" dirty="0" err="1">
              <a:solidFill>
                <a:srgbClr val="002060"/>
              </a:solidFill>
              <a:latin typeface="Cambria" pitchFamily="18" charset="0"/>
              <a:cs typeface="Times New Roman" panose="02020603050405020304" pitchFamily="18" charset="0"/>
            </a:rPr>
            <a:t>g‘oyasi</a:t>
          </a:r>
          <a:r>
            <a:rPr lang="en-US" sz="2000" b="1" kern="1200" dirty="0">
              <a:solidFill>
                <a:srgbClr val="002060"/>
              </a:solidFill>
              <a:latin typeface="Cambria" pitchFamily="18" charset="0"/>
              <a:cs typeface="Times New Roman" panose="02020603050405020304" pitchFamily="18" charset="0"/>
            </a:rPr>
            <a:t> </a:t>
          </a:r>
          <a:r>
            <a:rPr lang="en-US" sz="2000" b="1" kern="1200" dirty="0" err="1">
              <a:solidFill>
                <a:srgbClr val="002060"/>
              </a:solidFill>
              <a:latin typeface="Cambria" pitchFamily="18" charset="0"/>
              <a:cs typeface="Times New Roman" panose="02020603050405020304" pitchFamily="18" charset="0"/>
            </a:rPr>
            <a:t>va</a:t>
          </a:r>
          <a:r>
            <a:rPr lang="en-US" sz="2000" b="1" kern="1200" dirty="0">
              <a:solidFill>
                <a:srgbClr val="002060"/>
              </a:solidFill>
              <a:latin typeface="Cambria" pitchFamily="18" charset="0"/>
              <a:cs typeface="Times New Roman" panose="02020603050405020304" pitchFamily="18" charset="0"/>
            </a:rPr>
            <a:t> </a:t>
          </a:r>
          <a:r>
            <a:rPr lang="en-US" sz="2000" b="1" kern="1200" dirty="0" err="1">
              <a:solidFill>
                <a:srgbClr val="002060"/>
              </a:solidFill>
              <a:latin typeface="Cambria" pitchFamily="18" charset="0"/>
              <a:cs typeface="Times New Roman" panose="02020603050405020304" pitchFamily="18" charset="0"/>
            </a:rPr>
            <a:t>ma’naviyat</a:t>
          </a:r>
          <a:r>
            <a:rPr lang="en-US" sz="2000" b="1" kern="1200" dirty="0">
              <a:solidFill>
                <a:srgbClr val="002060"/>
              </a:solidFill>
              <a:latin typeface="Cambria" pitchFamily="18" charset="0"/>
              <a:cs typeface="Times New Roman" panose="02020603050405020304" pitchFamily="18" charset="0"/>
            </a:rPr>
            <a:t> </a:t>
          </a:r>
          <a:r>
            <a:rPr lang="en-US" sz="2000" b="1" kern="1200" dirty="0" err="1">
              <a:solidFill>
                <a:srgbClr val="002060"/>
              </a:solidFill>
              <a:latin typeface="Cambria" pitchFamily="18" charset="0"/>
              <a:cs typeface="Times New Roman" panose="02020603050405020304" pitchFamily="18" charset="0"/>
            </a:rPr>
            <a:t>asoslari</a:t>
          </a:r>
          <a:r>
            <a:rPr lang="en-US" sz="2000" b="1" kern="1200" dirty="0">
              <a:solidFill>
                <a:srgbClr val="002060"/>
              </a:solidFill>
              <a:latin typeface="Cambria" pitchFamily="18" charset="0"/>
              <a:cs typeface="Times New Roman" panose="02020603050405020304" pitchFamily="18" charset="0"/>
            </a:rPr>
            <a:t>” </a:t>
          </a:r>
          <a:r>
            <a:rPr lang="en-US" sz="2000" b="1" kern="1200" dirty="0" err="1">
              <a:solidFill>
                <a:srgbClr val="002060"/>
              </a:solidFill>
              <a:latin typeface="Cambria" pitchFamily="18" charset="0"/>
              <a:cs typeface="Times New Roman" panose="02020603050405020304" pitchFamily="18" charset="0"/>
            </a:rPr>
            <a:t>fani</a:t>
          </a:r>
          <a:r>
            <a:rPr lang="en-US" sz="2000" b="1" kern="1200" dirty="0">
              <a:solidFill>
                <a:srgbClr val="002060"/>
              </a:solidFill>
              <a:latin typeface="Cambria" pitchFamily="18" charset="0"/>
              <a:cs typeface="Times New Roman" panose="02020603050405020304" pitchFamily="18" charset="0"/>
            </a:rPr>
            <a:t> </a:t>
          </a:r>
          <a:r>
            <a:rPr lang="en-US" sz="2000" b="1" kern="1200" dirty="0" err="1">
              <a:solidFill>
                <a:srgbClr val="002060"/>
              </a:solidFill>
              <a:latin typeface="Cambria" pitchFamily="18" charset="0"/>
              <a:cs typeface="Times New Roman" panose="02020603050405020304" pitchFamily="18" charset="0"/>
            </a:rPr>
            <a:t>tarkibida</a:t>
          </a:r>
          <a:r>
            <a:rPr lang="en-US" sz="2000" b="1" kern="1200" dirty="0">
              <a:solidFill>
                <a:srgbClr val="002060"/>
              </a:solidFill>
              <a:latin typeface="Cambria" pitchFamily="18" charset="0"/>
              <a:cs typeface="Times New Roman" panose="02020603050405020304" pitchFamily="18" charset="0"/>
            </a:rPr>
            <a:t>; </a:t>
          </a:r>
          <a:endParaRPr lang="ru-RU" sz="2000" b="1" kern="1200" dirty="0">
            <a:solidFill>
              <a:srgbClr val="002060"/>
            </a:solidFill>
            <a:latin typeface="Cambria" pitchFamily="18" charset="0"/>
            <a:cs typeface="Times New Roman" pitchFamily="18" charset="0"/>
          </a:endParaRPr>
        </a:p>
        <a:p>
          <a:pPr marL="228600" lvl="1" indent="-228600" algn="l" defTabSz="889000">
            <a:lnSpc>
              <a:spcPct val="150000"/>
            </a:lnSpc>
            <a:spcBef>
              <a:spcPct val="0"/>
            </a:spcBef>
            <a:spcAft>
              <a:spcPct val="15000"/>
            </a:spcAft>
            <a:buChar char="••"/>
          </a:pPr>
          <a:r>
            <a:rPr lang="en-US" sz="2000" b="1" kern="1200" dirty="0">
              <a:solidFill>
                <a:srgbClr val="002060"/>
              </a:solidFill>
              <a:latin typeface="Cambria" pitchFamily="18" charset="0"/>
              <a:cs typeface="Times New Roman" panose="02020603050405020304" pitchFamily="18" charset="0"/>
            </a:rPr>
            <a:t>X-XI </a:t>
          </a:r>
          <a:r>
            <a:rPr lang="en-US" sz="2000" b="1" kern="1200" dirty="0" err="1">
              <a:solidFill>
                <a:srgbClr val="002060"/>
              </a:solidFill>
              <a:latin typeface="Cambria" pitchFamily="18" charset="0"/>
              <a:cs typeface="Times New Roman" panose="02020603050405020304" pitchFamily="18" charset="0"/>
            </a:rPr>
            <a:t>sinf</a:t>
          </a:r>
          <a:r>
            <a:rPr lang="en-US" sz="2000" b="1" kern="1200" dirty="0">
              <a:solidFill>
                <a:srgbClr val="002060"/>
              </a:solidFill>
              <a:latin typeface="Cambria" pitchFamily="18" charset="0"/>
              <a:cs typeface="Times New Roman" panose="02020603050405020304" pitchFamily="18" charset="0"/>
            </a:rPr>
            <a:t>  “</a:t>
          </a:r>
          <a:r>
            <a:rPr lang="en-US" sz="2000" b="1" kern="1200" dirty="0" err="1">
              <a:solidFill>
                <a:srgbClr val="002060"/>
              </a:solidFill>
              <a:latin typeface="Cambria" pitchFamily="18" charset="0"/>
              <a:cs typeface="Times New Roman" panose="02020603050405020304" pitchFamily="18" charset="0"/>
            </a:rPr>
            <a:t>Ma’naviyat</a:t>
          </a:r>
          <a:r>
            <a:rPr lang="en-US" sz="2000" b="1" kern="1200" dirty="0">
              <a:solidFill>
                <a:srgbClr val="002060"/>
              </a:solidFill>
              <a:latin typeface="Cambria" pitchFamily="18" charset="0"/>
              <a:cs typeface="Times New Roman" panose="02020603050405020304" pitchFamily="18" charset="0"/>
            </a:rPr>
            <a:t> </a:t>
          </a:r>
          <a:r>
            <a:rPr lang="en-US" sz="2000" b="1" kern="1200" dirty="0" err="1">
              <a:solidFill>
                <a:srgbClr val="002060"/>
              </a:solidFill>
              <a:latin typeface="Cambria" pitchFamily="18" charset="0"/>
              <a:cs typeface="Times New Roman" panose="02020603050405020304" pitchFamily="18" charset="0"/>
            </a:rPr>
            <a:t>asoslari</a:t>
          </a:r>
          <a:r>
            <a:rPr lang="en-US" sz="2000" b="1" kern="1200" dirty="0">
              <a:solidFill>
                <a:srgbClr val="002060"/>
              </a:solidFill>
              <a:latin typeface="Cambria" pitchFamily="18" charset="0"/>
              <a:cs typeface="Times New Roman" panose="02020603050405020304" pitchFamily="18" charset="0"/>
            </a:rPr>
            <a:t>” </a:t>
          </a:r>
          <a:r>
            <a:rPr lang="en-US" sz="2000" b="1" kern="1200" dirty="0" err="1">
              <a:solidFill>
                <a:srgbClr val="002060"/>
              </a:solidFill>
              <a:latin typeface="Cambria" pitchFamily="18" charset="0"/>
              <a:cs typeface="Times New Roman" panose="02020603050405020304" pitchFamily="18" charset="0"/>
            </a:rPr>
            <a:t>tarkibida</a:t>
          </a:r>
          <a:r>
            <a:rPr lang="en-US" sz="2000" b="1" kern="1200" dirty="0">
              <a:solidFill>
                <a:srgbClr val="002060"/>
              </a:solidFill>
              <a:latin typeface="Cambria" pitchFamily="18" charset="0"/>
              <a:cs typeface="Times New Roman" panose="02020603050405020304" pitchFamily="18" charset="0"/>
            </a:rPr>
            <a:t>  </a:t>
          </a:r>
          <a:r>
            <a:rPr lang="en-US" sz="2000" b="1" kern="1200" dirty="0" err="1">
              <a:solidFill>
                <a:srgbClr val="002060"/>
              </a:solidFill>
              <a:latin typeface="Cambria" pitchFamily="18" charset="0"/>
              <a:cs typeface="Times New Roman" panose="02020603050405020304" pitchFamily="18" charset="0"/>
            </a:rPr>
            <a:t>o‘qitiladi</a:t>
          </a:r>
          <a:r>
            <a:rPr lang="en-US" sz="2000" b="1" kern="1200" dirty="0">
              <a:solidFill>
                <a:srgbClr val="002060"/>
              </a:solidFill>
              <a:latin typeface="Cambria" pitchFamily="18" charset="0"/>
              <a:cs typeface="Times New Roman" panose="02020603050405020304" pitchFamily="18" charset="0"/>
            </a:rPr>
            <a:t>. </a:t>
          </a:r>
          <a:endParaRPr lang="ru-RU" sz="2000" b="1" kern="1200" dirty="0">
            <a:solidFill>
              <a:srgbClr val="002060"/>
            </a:solidFill>
            <a:latin typeface="Cambria" pitchFamily="18" charset="0"/>
            <a:cs typeface="Times New Roman" panose="02020603050405020304" pitchFamily="18" charset="0"/>
          </a:endParaRPr>
        </a:p>
      </dsp:txBody>
      <dsp:txXfrm rot="-5400000">
        <a:off x="1561465" y="2283392"/>
        <a:ext cx="9601002" cy="130837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5.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03AF84D-1806-4C03-937A-87C4B3828BD0}" type="datetimeFigureOut">
              <a:rPr lang="ru-RU" smtClean="0"/>
              <a:pPr/>
              <a:t>чт 08.08.19</a:t>
            </a:fld>
            <a:endParaRPr lang="ru-RU"/>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41CB859-D02B-410D-AB25-C33EC31A13EC}" type="slidenum">
              <a:rPr lang="ru-RU" smtClean="0"/>
              <a:pPr/>
              <a:t>‹#›</a:t>
            </a:fld>
            <a:endParaRPr lang="ru-RU"/>
          </a:p>
        </p:txBody>
      </p:sp>
    </p:spTree>
    <p:extLst>
      <p:ext uri="{BB962C8B-B14F-4D97-AF65-F5344CB8AC3E}">
        <p14:creationId xmlns:p14="http://schemas.microsoft.com/office/powerpoint/2010/main" val="39091203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96F35E5-D7FE-4CC8-863A-C220E0239511}" type="datetimeFigureOut">
              <a:rPr lang="ru-RU" smtClean="0"/>
              <a:pPr/>
              <a:t>чт 08.08.19</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51A7243-12E3-498F-96BC-C91940EEE784}" type="slidenum">
              <a:rPr lang="ru-RU" smtClean="0"/>
              <a:pPr/>
              <a:t>‹#›</a:t>
            </a:fld>
            <a:endParaRPr lang="ru-RU"/>
          </a:p>
        </p:txBody>
      </p:sp>
    </p:spTree>
    <p:extLst>
      <p:ext uri="{BB962C8B-B14F-4D97-AF65-F5344CB8AC3E}">
        <p14:creationId xmlns:p14="http://schemas.microsoft.com/office/powerpoint/2010/main" val="20082873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3" Type="http://schemas.openxmlformats.org/officeDocument/2006/relationships/hyperlink" Target="file:///G:\&#1052;&#1086;&#1080;%20&#1076;&#1086;&#1082;&#1091;&#1084;&#1077;&#1085;&#1090;&#1099;\Telegram%20Desktop\Islom%20sivilizatsiyasi.mp4" TargetMode="External"/><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3" Type="http://schemas.openxmlformats.org/officeDocument/2006/relationships/hyperlink" Target="file:///G:\&#1052;&#1086;&#1080;%20&#1076;&#1086;&#1082;&#1091;&#1084;&#1077;&#1085;&#1090;&#1099;\Telegram%20Desktop\&#1055;&#1178;-4390%2011.07.2019.doc" TargetMode="External"/><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3" Type="http://schemas.openxmlformats.org/officeDocument/2006/relationships/hyperlink" Target="http://uza.uz/oz/documents/zhamiyatda-u-u-iy-ong-va-u-u-iy-madaniyatni-yuksaltirish-tiz-10-01-2019" TargetMode="External"/><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1</a:t>
            </a:fld>
            <a:endParaRPr lang="ru-RU"/>
          </a:p>
        </p:txBody>
      </p:sp>
    </p:spTree>
    <p:extLst>
      <p:ext uri="{BB962C8B-B14F-4D97-AF65-F5344CB8AC3E}">
        <p14:creationId xmlns:p14="http://schemas.microsoft.com/office/powerpoint/2010/main" val="36972442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z-Cyrl-UZ" sz="1200" kern="1200" dirty="0">
                <a:solidFill>
                  <a:schemeClr val="tx1"/>
                </a:solidFill>
                <a:effectLst/>
                <a:latin typeface="+mn-lt"/>
                <a:ea typeface="+mn-ea"/>
                <a:cs typeface="+mn-cs"/>
              </a:rPr>
              <a:t>Хўш, бугунги кунда ижтимоий фанларнинг аҳамияти қай даража бўлмоқда? Ижтимоий фанларни ўқитишда қандай сифат кўрсаткичларига эришишимиз лозим? Шу муаммолар ечими борасида ишлаймиз:</a:t>
            </a:r>
            <a:endParaRPr lang="ru-RU" sz="1200" kern="1200" dirty="0">
              <a:solidFill>
                <a:schemeClr val="tx1"/>
              </a:solidFill>
              <a:effectLst/>
              <a:latin typeface="+mn-lt"/>
              <a:ea typeface="+mn-ea"/>
              <a:cs typeface="+mn-cs"/>
            </a:endParaRPr>
          </a:p>
          <a:p>
            <a:r>
              <a:rPr lang="uz-Cyrl-UZ" sz="1200" b="1" kern="1200" dirty="0">
                <a:solidFill>
                  <a:schemeClr val="tx1"/>
                </a:solidFill>
                <a:effectLst/>
                <a:latin typeface="+mn-lt"/>
                <a:ea typeface="+mn-ea"/>
                <a:cs typeface="+mn-cs"/>
              </a:rPr>
              <a:t>-</a:t>
            </a:r>
            <a:r>
              <a:rPr lang="uz-Cyrl-UZ" sz="1200" kern="1200" dirty="0">
                <a:solidFill>
                  <a:schemeClr val="tx1"/>
                </a:solidFill>
                <a:effectLst/>
                <a:latin typeface="+mn-lt"/>
                <a:ea typeface="+mn-ea"/>
                <a:cs typeface="+mn-cs"/>
              </a:rPr>
              <a:t>Бошқа умумтаълим фанлари билан интеграцияни таъминлаган ҳолда ўқитиш методикасини такомиллаштириш, таълим-тарбия жараёнигаиндиви дуаллаштириш тамойилларини босқичма-босқич татбиқ этиш;</a:t>
            </a:r>
            <a:endParaRPr lang="ru-RU" sz="1200" kern="1200" dirty="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C51A7243-12E3-498F-96BC-C91940EEE784}" type="slidenum">
              <a:rPr lang="ru-RU" smtClean="0"/>
              <a:pPr/>
              <a:t>2</a:t>
            </a:fld>
            <a:endParaRPr lang="ru-RU"/>
          </a:p>
        </p:txBody>
      </p:sp>
    </p:spTree>
    <p:extLst>
      <p:ext uri="{BB962C8B-B14F-4D97-AF65-F5344CB8AC3E}">
        <p14:creationId xmlns:p14="http://schemas.microsoft.com/office/powerpoint/2010/main" val="2921344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Cyrl-UZ" sz="1200" kern="1200" dirty="0">
                <a:solidFill>
                  <a:schemeClr val="tx1"/>
                </a:solidFill>
                <a:effectLst/>
                <a:latin typeface="+mn-lt"/>
                <a:ea typeface="+mn-ea"/>
                <a:cs typeface="+mn-cs"/>
              </a:rPr>
              <a:t>Халқ таълими соҳасига (шу жумладан ижтимоий фанларни ўқитишга) замонавий ахборот-коммуникация технологиялари ва инновацион лойиҳаларни жорий этиш орқали таълим жараёнида сифат кўрсаткичларига эришиш асосий мақсад қилиб қўйилади.</a:t>
            </a:r>
            <a:endParaRPr lang="ru-RU" sz="1200" kern="1200" dirty="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C51A7243-12E3-498F-96BC-C91940EEE784}" type="slidenum">
              <a:rPr lang="ru-RU" smtClean="0"/>
              <a:pPr/>
              <a:t>3</a:t>
            </a:fld>
            <a:endParaRPr lang="ru-RU"/>
          </a:p>
        </p:txBody>
      </p:sp>
    </p:spTree>
    <p:extLst>
      <p:ext uri="{BB962C8B-B14F-4D97-AF65-F5344CB8AC3E}">
        <p14:creationId xmlns:p14="http://schemas.microsoft.com/office/powerpoint/2010/main" val="654623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z-Cyrl-UZ" sz="1200" kern="1200" dirty="0">
                <a:solidFill>
                  <a:schemeClr val="tx1"/>
                </a:solidFill>
                <a:effectLst/>
                <a:latin typeface="+mn-lt"/>
                <a:ea typeface="+mn-ea"/>
                <a:cs typeface="+mn-cs"/>
              </a:rPr>
              <a:t>Шу мақсаддан келиб чиқиб, 2019-2020 ўқув йили учун Ижтимоий-гуманитар фанлар блокида қандай ўзгаришлар амалга оширилди? Янги ўқув йилида ўқув дастурлари ва дарсликларга қандай янгиликлар киритилди? Қуйида ана шу янгилик ва ўзгаришларга тўхталамиз. </a:t>
            </a:r>
            <a:endParaRPr lang="ru-RU" dirty="0"/>
          </a:p>
        </p:txBody>
      </p:sp>
      <p:sp>
        <p:nvSpPr>
          <p:cNvPr id="4" name="Номер слайда 3"/>
          <p:cNvSpPr>
            <a:spLocks noGrp="1"/>
          </p:cNvSpPr>
          <p:nvPr>
            <p:ph type="sldNum" sz="quarter" idx="10"/>
          </p:nvPr>
        </p:nvSpPr>
        <p:spPr/>
        <p:txBody>
          <a:bodyPr/>
          <a:lstStyle/>
          <a:p>
            <a:fld id="{C51A7243-12E3-498F-96BC-C91940EEE784}" type="slidenum">
              <a:rPr lang="ru-RU" smtClean="0"/>
              <a:pPr/>
              <a:t>4</a:t>
            </a:fld>
            <a:endParaRPr lang="ru-RU"/>
          </a:p>
        </p:txBody>
      </p:sp>
    </p:spTree>
    <p:extLst>
      <p:ext uri="{BB962C8B-B14F-4D97-AF65-F5344CB8AC3E}">
        <p14:creationId xmlns:p14="http://schemas.microsoft.com/office/powerpoint/2010/main" val="8972897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5</a:t>
            </a:fld>
            <a:endParaRPr lang="ru-RU"/>
          </a:p>
        </p:txBody>
      </p:sp>
    </p:spTree>
    <p:extLst>
      <p:ext uri="{BB962C8B-B14F-4D97-AF65-F5344CB8AC3E}">
        <p14:creationId xmlns:p14="http://schemas.microsoft.com/office/powerpoint/2010/main" val="26453270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6</a:t>
            </a:fld>
            <a:endParaRPr lang="ru-RU"/>
          </a:p>
        </p:txBody>
      </p:sp>
    </p:spTree>
    <p:extLst>
      <p:ext uri="{BB962C8B-B14F-4D97-AF65-F5344CB8AC3E}">
        <p14:creationId xmlns:p14="http://schemas.microsoft.com/office/powerpoint/2010/main" val="19222002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Cyrl-UZ" sz="1200" b="1" i="1" kern="1200" dirty="0">
                <a:solidFill>
                  <a:schemeClr val="tx1"/>
                </a:solidFill>
                <a:effectLst/>
                <a:latin typeface="+mn-lt"/>
                <a:ea typeface="+mn-ea"/>
                <a:cs typeface="+mn-cs"/>
              </a:rPr>
              <a:t>(ҳаволада илова қилинган)</a:t>
            </a:r>
            <a:endParaRPr lang="ru-RU" sz="1200" kern="1200" dirty="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C51A7243-12E3-498F-96BC-C91940EEE784}" type="slidenum">
              <a:rPr lang="ru-RU" smtClean="0"/>
              <a:pPr/>
              <a:t>8</a:t>
            </a:fld>
            <a:endParaRPr lang="ru-RU"/>
          </a:p>
        </p:txBody>
      </p:sp>
    </p:spTree>
    <p:extLst>
      <p:ext uri="{BB962C8B-B14F-4D97-AF65-F5344CB8AC3E}">
        <p14:creationId xmlns:p14="http://schemas.microsoft.com/office/powerpoint/2010/main" val="38694480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Cyrl-UZ" sz="1200" b="1" i="1" kern="1200" dirty="0">
                <a:solidFill>
                  <a:schemeClr val="tx1"/>
                </a:solidFill>
                <a:effectLst/>
                <a:latin typeface="+mn-lt"/>
                <a:ea typeface="+mn-ea"/>
                <a:cs typeface="+mn-cs"/>
              </a:rPr>
              <a:t>(ҳаволада илова қилинган)</a:t>
            </a:r>
            <a:endParaRPr lang="ru-RU" sz="1200" kern="1200" dirty="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C51A7243-12E3-498F-96BC-C91940EEE784}" type="slidenum">
              <a:rPr lang="ru-RU" smtClean="0"/>
              <a:pPr/>
              <a:t>9</a:t>
            </a:fld>
            <a:endParaRPr lang="ru-RU"/>
          </a:p>
        </p:txBody>
      </p:sp>
    </p:spTree>
    <p:extLst>
      <p:ext uri="{BB962C8B-B14F-4D97-AF65-F5344CB8AC3E}">
        <p14:creationId xmlns:p14="http://schemas.microsoft.com/office/powerpoint/2010/main" val="17797701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Cyrl-UZ" sz="1200" b="1" i="1" kern="1200" dirty="0">
                <a:solidFill>
                  <a:schemeClr val="tx1"/>
                </a:solidFill>
                <a:effectLst/>
                <a:latin typeface="+mn-lt"/>
                <a:ea typeface="+mn-ea"/>
                <a:cs typeface="+mn-cs"/>
              </a:rPr>
              <a:t>(ҳаволада илова қилинган)</a:t>
            </a:r>
            <a:endParaRPr lang="ru-RU" sz="1200" kern="1200" dirty="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C51A7243-12E3-498F-96BC-C91940EEE784}" type="slidenum">
              <a:rPr lang="ru-RU" smtClean="0"/>
              <a:pPr/>
              <a:t>10</a:t>
            </a:fld>
            <a:endParaRPr lang="ru-RU"/>
          </a:p>
        </p:txBody>
      </p:sp>
    </p:spTree>
    <p:extLst>
      <p:ext uri="{BB962C8B-B14F-4D97-AF65-F5344CB8AC3E}">
        <p14:creationId xmlns:p14="http://schemas.microsoft.com/office/powerpoint/2010/main" val="19178232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11</a:t>
            </a:fld>
            <a:endParaRPr lang="ru-RU"/>
          </a:p>
        </p:txBody>
      </p:sp>
    </p:spTree>
    <p:extLst>
      <p:ext uri="{BB962C8B-B14F-4D97-AF65-F5344CB8AC3E}">
        <p14:creationId xmlns:p14="http://schemas.microsoft.com/office/powerpoint/2010/main" val="13072961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err="1"/>
              <a:t>Дарслик</a:t>
            </a:r>
            <a:r>
              <a:rPr lang="ru-RU" baseline="0" dirty="0"/>
              <a:t> </a:t>
            </a:r>
            <a:r>
              <a:rPr lang="ru-RU" baseline="0" dirty="0" err="1"/>
              <a:t>муқоваси</a:t>
            </a:r>
            <a:r>
              <a:rPr lang="ru-RU" baseline="0" dirty="0"/>
              <a:t> </a:t>
            </a:r>
            <a:r>
              <a:rPr lang="ru-RU" baseline="0" dirty="0" err="1"/>
              <a:t>устига</a:t>
            </a:r>
            <a:r>
              <a:rPr lang="ru-RU" baseline="0" dirty="0"/>
              <a:t> </a:t>
            </a:r>
            <a:r>
              <a:rPr lang="ru-RU" baseline="0" dirty="0" err="1"/>
              <a:t>сичқончанинг</a:t>
            </a:r>
            <a:r>
              <a:rPr lang="ru-RU" baseline="0" dirty="0"/>
              <a:t> </a:t>
            </a:r>
            <a:r>
              <a:rPr lang="ru-RU" baseline="0" dirty="0" err="1"/>
              <a:t>чап</a:t>
            </a:r>
            <a:r>
              <a:rPr lang="ru-RU" baseline="0" dirty="0"/>
              <a:t> </a:t>
            </a:r>
            <a:r>
              <a:rPr lang="ru-RU" baseline="0" dirty="0" err="1"/>
              <a:t>тугмасини</a:t>
            </a:r>
            <a:r>
              <a:rPr lang="ru-RU" baseline="0" dirty="0"/>
              <a:t> </a:t>
            </a:r>
            <a:r>
              <a:rPr lang="ru-RU" baseline="0" dirty="0" err="1"/>
              <a:t>босинг</a:t>
            </a:r>
            <a:r>
              <a:rPr lang="ru-RU" baseline="0" dirty="0"/>
              <a:t>. </a:t>
            </a:r>
            <a:r>
              <a:rPr lang="uz-Cyrl-UZ" sz="1200" b="1" i="1" kern="1200" dirty="0">
                <a:solidFill>
                  <a:schemeClr val="tx1"/>
                </a:solidFill>
                <a:effectLst/>
                <a:latin typeface="+mn-lt"/>
                <a:ea typeface="+mn-ea"/>
                <a:cs typeface="+mn-cs"/>
              </a:rPr>
              <a:t>(ҳаволада илова қилинган)</a:t>
            </a:r>
            <a:endParaRPr lang="ru-RU" sz="1200" kern="1200" dirty="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C51A7243-12E3-498F-96BC-C91940EEE784}" type="slidenum">
              <a:rPr lang="ru-RU" smtClean="0"/>
              <a:pPr/>
              <a:t>15</a:t>
            </a:fld>
            <a:endParaRPr lang="ru-RU"/>
          </a:p>
        </p:txBody>
      </p:sp>
    </p:spTree>
    <p:extLst>
      <p:ext uri="{BB962C8B-B14F-4D97-AF65-F5344CB8AC3E}">
        <p14:creationId xmlns:p14="http://schemas.microsoft.com/office/powerpoint/2010/main" val="4080683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19</a:t>
            </a:fld>
            <a:endParaRPr lang="ru-RU"/>
          </a:p>
        </p:txBody>
      </p:sp>
    </p:spTree>
    <p:extLst>
      <p:ext uri="{BB962C8B-B14F-4D97-AF65-F5344CB8AC3E}">
        <p14:creationId xmlns:p14="http://schemas.microsoft.com/office/powerpoint/2010/main" val="803009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C51A7243-12E3-498F-96BC-C91940EEE784}" type="slidenum">
              <a:rPr lang="ru-RU" smtClean="0"/>
              <a:pPr/>
              <a:t>20</a:t>
            </a:fld>
            <a:endParaRPr lang="ru-RU"/>
          </a:p>
        </p:txBody>
      </p:sp>
    </p:spTree>
    <p:extLst>
      <p:ext uri="{BB962C8B-B14F-4D97-AF65-F5344CB8AC3E}">
        <p14:creationId xmlns:p14="http://schemas.microsoft.com/office/powerpoint/2010/main" val="3932756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24</a:t>
            </a:fld>
            <a:endParaRPr lang="ru-RU"/>
          </a:p>
        </p:txBody>
      </p:sp>
    </p:spTree>
    <p:extLst>
      <p:ext uri="{BB962C8B-B14F-4D97-AF65-F5344CB8AC3E}">
        <p14:creationId xmlns:p14="http://schemas.microsoft.com/office/powerpoint/2010/main" val="17533221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baseline="0" dirty="0"/>
              <a:t>Методик </a:t>
            </a:r>
            <a:r>
              <a:rPr lang="ru-RU" baseline="0" dirty="0" err="1"/>
              <a:t>тавсиялар</a:t>
            </a:r>
            <a:r>
              <a:rPr lang="ru-RU" baseline="0" dirty="0"/>
              <a:t> </a:t>
            </a:r>
            <a:r>
              <a:rPr lang="ru-RU" baseline="0" dirty="0" err="1"/>
              <a:t>ва</a:t>
            </a:r>
            <a:r>
              <a:rPr lang="ru-RU" baseline="0" dirty="0"/>
              <a:t> </a:t>
            </a:r>
            <a:r>
              <a:rPr lang="ru-RU" baseline="0" dirty="0" err="1"/>
              <a:t>адабиётлар</a:t>
            </a:r>
            <a:r>
              <a:rPr lang="ru-RU" baseline="0" dirty="0"/>
              <a:t> </a:t>
            </a:r>
            <a:r>
              <a:rPr lang="ru-RU" baseline="0" dirty="0" err="1"/>
              <a:t>сўзи</a:t>
            </a:r>
            <a:r>
              <a:rPr lang="ru-RU" baseline="0" dirty="0"/>
              <a:t> </a:t>
            </a:r>
            <a:r>
              <a:rPr lang="ru-RU" baseline="0" dirty="0" err="1"/>
              <a:t>устига</a:t>
            </a:r>
            <a:r>
              <a:rPr lang="ru-RU" baseline="0" dirty="0"/>
              <a:t> </a:t>
            </a:r>
            <a:r>
              <a:rPr lang="ru-RU" baseline="0" dirty="0" err="1"/>
              <a:t>сичқончанинг</a:t>
            </a:r>
            <a:r>
              <a:rPr lang="ru-RU" baseline="0" dirty="0"/>
              <a:t> </a:t>
            </a:r>
            <a:r>
              <a:rPr lang="ru-RU" baseline="0" dirty="0" err="1"/>
              <a:t>чап</a:t>
            </a:r>
            <a:r>
              <a:rPr lang="ru-RU" baseline="0" dirty="0"/>
              <a:t> </a:t>
            </a:r>
            <a:r>
              <a:rPr lang="ru-RU" baseline="0" dirty="0" err="1"/>
              <a:t>тумасини</a:t>
            </a:r>
            <a:r>
              <a:rPr lang="ru-RU" baseline="0" dirty="0"/>
              <a:t> </a:t>
            </a:r>
            <a:r>
              <a:rPr lang="ru-RU" baseline="0" dirty="0" err="1"/>
              <a:t>босинг</a:t>
            </a:r>
            <a:r>
              <a:rPr lang="ru-RU" baseline="0" dirty="0"/>
              <a:t>. </a:t>
            </a:r>
            <a:r>
              <a:rPr lang="uz-Cyrl-UZ" sz="1200" b="1" i="1" kern="1200" dirty="0">
                <a:solidFill>
                  <a:schemeClr val="tx1"/>
                </a:solidFill>
                <a:effectLst/>
                <a:latin typeface="+mn-lt"/>
                <a:ea typeface="+mn-ea"/>
                <a:cs typeface="+mn-cs"/>
              </a:rPr>
              <a:t>(ҳаволада илова қилинган)</a:t>
            </a:r>
            <a:endParaRPr lang="ru-RU" sz="1200" kern="1200" dirty="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C51A7243-12E3-498F-96BC-C91940EEE784}" type="slidenum">
              <a:rPr lang="ru-RU" smtClean="0"/>
              <a:pPr/>
              <a:t>26</a:t>
            </a:fld>
            <a:endParaRPr lang="ru-RU"/>
          </a:p>
        </p:txBody>
      </p:sp>
    </p:spTree>
    <p:extLst>
      <p:ext uri="{BB962C8B-B14F-4D97-AF65-F5344CB8AC3E}">
        <p14:creationId xmlns:p14="http://schemas.microsoft.com/office/powerpoint/2010/main" val="36659348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27</a:t>
            </a:fld>
            <a:endParaRPr lang="ru-RU"/>
          </a:p>
        </p:txBody>
      </p:sp>
    </p:spTree>
    <p:extLst>
      <p:ext uri="{BB962C8B-B14F-4D97-AF65-F5344CB8AC3E}">
        <p14:creationId xmlns:p14="http://schemas.microsoft.com/office/powerpoint/2010/main" val="34156098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Cyrl-UZ" sz="1200" b="1" i="1" kern="1200" dirty="0">
                <a:solidFill>
                  <a:schemeClr val="tx1"/>
                </a:solidFill>
                <a:effectLst/>
                <a:latin typeface="+mn-lt"/>
                <a:ea typeface="+mn-ea"/>
                <a:cs typeface="+mn-cs"/>
              </a:rPr>
              <a:t>(ҳаволада илова қилинган)</a:t>
            </a:r>
            <a:endParaRPr lang="ru-RU" sz="1200" kern="1200" dirty="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C51A7243-12E3-498F-96BC-C91940EEE784}" type="slidenum">
              <a:rPr lang="ru-RU" smtClean="0"/>
              <a:pPr/>
              <a:t>28</a:t>
            </a:fld>
            <a:endParaRPr lang="ru-RU"/>
          </a:p>
        </p:txBody>
      </p:sp>
    </p:spTree>
    <p:extLst>
      <p:ext uri="{BB962C8B-B14F-4D97-AF65-F5344CB8AC3E}">
        <p14:creationId xmlns:p14="http://schemas.microsoft.com/office/powerpoint/2010/main" val="5824049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baseline="0" dirty="0"/>
              <a:t>Методик </a:t>
            </a:r>
            <a:r>
              <a:rPr lang="ru-RU" baseline="0" dirty="0" err="1"/>
              <a:t>тавсиялар</a:t>
            </a:r>
            <a:r>
              <a:rPr lang="ru-RU" baseline="0" dirty="0"/>
              <a:t> </a:t>
            </a:r>
            <a:r>
              <a:rPr lang="ru-RU" baseline="0" dirty="0" err="1"/>
              <a:t>ва</a:t>
            </a:r>
            <a:r>
              <a:rPr lang="ru-RU" baseline="0" dirty="0"/>
              <a:t> </a:t>
            </a:r>
            <a:r>
              <a:rPr lang="ru-RU" baseline="0" dirty="0" err="1"/>
              <a:t>адабиётлар</a:t>
            </a:r>
            <a:r>
              <a:rPr lang="ru-RU" baseline="0" dirty="0"/>
              <a:t> </a:t>
            </a:r>
            <a:r>
              <a:rPr lang="ru-RU" baseline="0" dirty="0" err="1"/>
              <a:t>сўзи</a:t>
            </a:r>
            <a:r>
              <a:rPr lang="ru-RU" baseline="0" dirty="0"/>
              <a:t> </a:t>
            </a:r>
            <a:r>
              <a:rPr lang="ru-RU" baseline="0" dirty="0" err="1"/>
              <a:t>устига</a:t>
            </a:r>
            <a:r>
              <a:rPr lang="ru-RU" baseline="0" dirty="0"/>
              <a:t> </a:t>
            </a:r>
            <a:r>
              <a:rPr lang="ru-RU" baseline="0" dirty="0" err="1"/>
              <a:t>сичқончанинг</a:t>
            </a:r>
            <a:r>
              <a:rPr lang="ru-RU" baseline="0" dirty="0"/>
              <a:t> </a:t>
            </a:r>
            <a:r>
              <a:rPr lang="ru-RU" baseline="0" dirty="0" err="1"/>
              <a:t>чап</a:t>
            </a:r>
            <a:r>
              <a:rPr lang="ru-RU" baseline="0" dirty="0"/>
              <a:t> </a:t>
            </a:r>
            <a:r>
              <a:rPr lang="ru-RU" baseline="0" dirty="0" err="1"/>
              <a:t>тумасини</a:t>
            </a:r>
            <a:r>
              <a:rPr lang="ru-RU" baseline="0" dirty="0"/>
              <a:t> </a:t>
            </a:r>
            <a:r>
              <a:rPr lang="ru-RU" baseline="0" dirty="0" err="1"/>
              <a:t>босинг</a:t>
            </a:r>
            <a:r>
              <a:rPr lang="ru-RU" baseline="0" dirty="0"/>
              <a:t>. </a:t>
            </a:r>
            <a:r>
              <a:rPr lang="uz-Cyrl-UZ" sz="1200" b="1" i="1" kern="1200" dirty="0">
                <a:solidFill>
                  <a:schemeClr val="tx1"/>
                </a:solidFill>
                <a:effectLst/>
                <a:latin typeface="+mn-lt"/>
                <a:ea typeface="+mn-ea"/>
                <a:cs typeface="+mn-cs"/>
              </a:rPr>
              <a:t>(ҳаволада илова қилинган)</a:t>
            </a:r>
            <a:endParaRPr lang="ru-RU" sz="1200" kern="1200" dirty="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C51A7243-12E3-498F-96BC-C91940EEE784}" type="slidenum">
              <a:rPr lang="ru-RU" smtClean="0"/>
              <a:pPr/>
              <a:t>29</a:t>
            </a:fld>
            <a:endParaRPr lang="ru-RU"/>
          </a:p>
        </p:txBody>
      </p:sp>
    </p:spTree>
    <p:extLst>
      <p:ext uri="{BB962C8B-B14F-4D97-AF65-F5344CB8AC3E}">
        <p14:creationId xmlns:p14="http://schemas.microsoft.com/office/powerpoint/2010/main" val="12928065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Образ слайда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12291"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altLang="ru-RU"/>
          </a:p>
        </p:txBody>
      </p:sp>
      <p:sp>
        <p:nvSpPr>
          <p:cNvPr id="12292" name="Номер слайда 3"/>
          <p:cNvSpPr>
            <a:spLocks noGrp="1"/>
          </p:cNvSpPr>
          <p:nvPr>
            <p:ph type="sldNum" sz="quarter" idx="5"/>
          </p:nvPr>
        </p:nvSpPr>
        <p:spPr bwMode="auto">
          <a:noFill/>
          <a:ln>
            <a:miter lim="800000"/>
            <a:headEnd/>
            <a:tailEnd/>
          </a:ln>
        </p:spPr>
        <p:txBody>
          <a:bodyPr/>
          <a:lstStyle/>
          <a:p>
            <a:fld id="{B35CEEB1-6327-4327-90C8-DEEAC258C487}" type="slidenum">
              <a:rPr lang="ru-RU" altLang="ru-RU"/>
              <a:pPr/>
              <a:t>30</a:t>
            </a:fld>
            <a:endParaRPr lang="ru-RU" altLang="ru-RU"/>
          </a:p>
        </p:txBody>
      </p:sp>
    </p:spTree>
    <p:extLst>
      <p:ext uri="{BB962C8B-B14F-4D97-AF65-F5344CB8AC3E}">
        <p14:creationId xmlns:p14="http://schemas.microsoft.com/office/powerpoint/2010/main" val="39782216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31</a:t>
            </a:fld>
            <a:endParaRPr lang="ru-RU"/>
          </a:p>
        </p:txBody>
      </p:sp>
    </p:spTree>
    <p:extLst>
      <p:ext uri="{BB962C8B-B14F-4D97-AF65-F5344CB8AC3E}">
        <p14:creationId xmlns:p14="http://schemas.microsoft.com/office/powerpoint/2010/main" val="17363504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32</a:t>
            </a:fld>
            <a:endParaRPr lang="ru-RU"/>
          </a:p>
        </p:txBody>
      </p:sp>
    </p:spTree>
    <p:extLst>
      <p:ext uri="{BB962C8B-B14F-4D97-AF65-F5344CB8AC3E}">
        <p14:creationId xmlns:p14="http://schemas.microsoft.com/office/powerpoint/2010/main" val="42705864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33</a:t>
            </a:fld>
            <a:endParaRPr lang="ru-RU"/>
          </a:p>
        </p:txBody>
      </p:sp>
    </p:spTree>
    <p:extLst>
      <p:ext uri="{BB962C8B-B14F-4D97-AF65-F5344CB8AC3E}">
        <p14:creationId xmlns:p14="http://schemas.microsoft.com/office/powerpoint/2010/main" val="36310910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34</a:t>
            </a:fld>
            <a:endParaRPr lang="ru-RU"/>
          </a:p>
        </p:txBody>
      </p:sp>
    </p:spTree>
    <p:extLst>
      <p:ext uri="{BB962C8B-B14F-4D97-AF65-F5344CB8AC3E}">
        <p14:creationId xmlns:p14="http://schemas.microsoft.com/office/powerpoint/2010/main" val="32421273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35</a:t>
            </a:fld>
            <a:endParaRPr lang="ru-RU"/>
          </a:p>
        </p:txBody>
      </p:sp>
    </p:spTree>
    <p:extLst>
      <p:ext uri="{BB962C8B-B14F-4D97-AF65-F5344CB8AC3E}">
        <p14:creationId xmlns:p14="http://schemas.microsoft.com/office/powerpoint/2010/main" val="33046769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36</a:t>
            </a:fld>
            <a:endParaRPr lang="ru-RU"/>
          </a:p>
        </p:txBody>
      </p:sp>
    </p:spTree>
    <p:extLst>
      <p:ext uri="{BB962C8B-B14F-4D97-AF65-F5344CB8AC3E}">
        <p14:creationId xmlns:p14="http://schemas.microsoft.com/office/powerpoint/2010/main" val="20898907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38</a:t>
            </a:fld>
            <a:endParaRPr lang="ru-RU"/>
          </a:p>
        </p:txBody>
      </p:sp>
    </p:spTree>
    <p:extLst>
      <p:ext uri="{BB962C8B-B14F-4D97-AF65-F5344CB8AC3E}">
        <p14:creationId xmlns:p14="http://schemas.microsoft.com/office/powerpoint/2010/main" val="9419298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z-Cyrl-UZ" sz="1200" kern="1200" dirty="0">
                <a:solidFill>
                  <a:schemeClr val="tx1"/>
                </a:solidFill>
                <a:effectLst/>
                <a:latin typeface="+mn-lt"/>
                <a:ea typeface="+mn-ea"/>
                <a:cs typeface="+mn-cs"/>
              </a:rPr>
              <a:t>Ижтимоий ва гуманитар фанлар бўлими билан боғланиш учун алоқа рақамлари.</a:t>
            </a:r>
            <a:endParaRPr lang="ru-RU" dirty="0"/>
          </a:p>
        </p:txBody>
      </p:sp>
      <p:sp>
        <p:nvSpPr>
          <p:cNvPr id="4" name="Номер слайда 3"/>
          <p:cNvSpPr>
            <a:spLocks noGrp="1"/>
          </p:cNvSpPr>
          <p:nvPr>
            <p:ph type="sldNum" sz="quarter" idx="10"/>
          </p:nvPr>
        </p:nvSpPr>
        <p:spPr/>
        <p:txBody>
          <a:bodyPr/>
          <a:lstStyle/>
          <a:p>
            <a:fld id="{C51A7243-12E3-498F-96BC-C91940EEE784}" type="slidenum">
              <a:rPr lang="ru-RU" smtClean="0"/>
              <a:pPr/>
              <a:t>41</a:t>
            </a:fld>
            <a:endParaRPr lang="ru-RU"/>
          </a:p>
        </p:txBody>
      </p:sp>
    </p:spTree>
    <p:extLst>
      <p:ext uri="{BB962C8B-B14F-4D97-AF65-F5344CB8AC3E}">
        <p14:creationId xmlns:p14="http://schemas.microsoft.com/office/powerpoint/2010/main" val="33502940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42</a:t>
            </a:fld>
            <a:endParaRPr lang="ru-RU"/>
          </a:p>
        </p:txBody>
      </p:sp>
    </p:spTree>
    <p:extLst>
      <p:ext uri="{BB962C8B-B14F-4D97-AF65-F5344CB8AC3E}">
        <p14:creationId xmlns:p14="http://schemas.microsoft.com/office/powerpoint/2010/main" val="2903164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43</a:t>
            </a:fld>
            <a:endParaRPr lang="ru-RU"/>
          </a:p>
        </p:txBody>
      </p:sp>
    </p:spTree>
    <p:extLst>
      <p:ext uri="{BB962C8B-B14F-4D97-AF65-F5344CB8AC3E}">
        <p14:creationId xmlns:p14="http://schemas.microsoft.com/office/powerpoint/2010/main" val="351576735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44</a:t>
            </a:fld>
            <a:endParaRPr lang="ru-RU"/>
          </a:p>
        </p:txBody>
      </p:sp>
    </p:spTree>
    <p:extLst>
      <p:ext uri="{BB962C8B-B14F-4D97-AF65-F5344CB8AC3E}">
        <p14:creationId xmlns:p14="http://schemas.microsoft.com/office/powerpoint/2010/main" val="5988046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45</a:t>
            </a:fld>
            <a:endParaRPr lang="ru-RU"/>
          </a:p>
        </p:txBody>
      </p:sp>
    </p:spTree>
    <p:extLst>
      <p:ext uri="{BB962C8B-B14F-4D97-AF65-F5344CB8AC3E}">
        <p14:creationId xmlns:p14="http://schemas.microsoft.com/office/powerpoint/2010/main" val="9257274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46</a:t>
            </a:fld>
            <a:endParaRPr lang="ru-RU"/>
          </a:p>
        </p:txBody>
      </p:sp>
    </p:spTree>
    <p:extLst>
      <p:ext uri="{BB962C8B-B14F-4D97-AF65-F5344CB8AC3E}">
        <p14:creationId xmlns:p14="http://schemas.microsoft.com/office/powerpoint/2010/main" val="282345958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47</a:t>
            </a:fld>
            <a:endParaRPr lang="ru-RU"/>
          </a:p>
        </p:txBody>
      </p:sp>
    </p:spTree>
    <p:extLst>
      <p:ext uri="{BB962C8B-B14F-4D97-AF65-F5344CB8AC3E}">
        <p14:creationId xmlns:p14="http://schemas.microsoft.com/office/powerpoint/2010/main" val="1164634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48</a:t>
            </a:fld>
            <a:endParaRPr lang="ru-RU"/>
          </a:p>
        </p:txBody>
      </p:sp>
    </p:spTree>
    <p:extLst>
      <p:ext uri="{BB962C8B-B14F-4D97-AF65-F5344CB8AC3E}">
        <p14:creationId xmlns:p14="http://schemas.microsoft.com/office/powerpoint/2010/main" val="18132971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49</a:t>
            </a:fld>
            <a:endParaRPr lang="ru-RU"/>
          </a:p>
        </p:txBody>
      </p:sp>
    </p:spTree>
    <p:extLst>
      <p:ext uri="{BB962C8B-B14F-4D97-AF65-F5344CB8AC3E}">
        <p14:creationId xmlns:p14="http://schemas.microsoft.com/office/powerpoint/2010/main" val="40420634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50</a:t>
            </a:fld>
            <a:endParaRPr lang="ru-RU"/>
          </a:p>
        </p:txBody>
      </p:sp>
    </p:spTree>
    <p:extLst>
      <p:ext uri="{BB962C8B-B14F-4D97-AF65-F5344CB8AC3E}">
        <p14:creationId xmlns:p14="http://schemas.microsoft.com/office/powerpoint/2010/main" val="15675825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51</a:t>
            </a:fld>
            <a:endParaRPr lang="ru-RU"/>
          </a:p>
        </p:txBody>
      </p:sp>
    </p:spTree>
    <p:extLst>
      <p:ext uri="{BB962C8B-B14F-4D97-AF65-F5344CB8AC3E}">
        <p14:creationId xmlns:p14="http://schemas.microsoft.com/office/powerpoint/2010/main" val="4399068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52</a:t>
            </a:fld>
            <a:endParaRPr lang="ru-RU"/>
          </a:p>
        </p:txBody>
      </p:sp>
    </p:spTree>
    <p:extLst>
      <p:ext uri="{BB962C8B-B14F-4D97-AF65-F5344CB8AC3E}">
        <p14:creationId xmlns:p14="http://schemas.microsoft.com/office/powerpoint/2010/main" val="217738670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1A7243-12E3-498F-96BC-C91940EEE784}" type="slidenum">
              <a:rPr lang="ru-RU" smtClean="0"/>
              <a:pPr/>
              <a:t>53</a:t>
            </a:fld>
            <a:endParaRPr lang="ru-RU"/>
          </a:p>
        </p:txBody>
      </p:sp>
    </p:spTree>
    <p:extLst>
      <p:ext uri="{BB962C8B-B14F-4D97-AF65-F5344CB8AC3E}">
        <p14:creationId xmlns:p14="http://schemas.microsoft.com/office/powerpoint/2010/main" val="31425610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z-Cyrl-UZ" sz="1200" kern="1200" dirty="0">
                <a:solidFill>
                  <a:schemeClr val="tx1"/>
                </a:solidFill>
                <a:effectLst/>
                <a:latin typeface="+mn-lt"/>
                <a:ea typeface="+mn-ea"/>
                <a:cs typeface="+mn-cs"/>
              </a:rPr>
              <a:t>Аввало тақдимотимизнинг асосий қисмини ижтимоий-гуманитар фанларнинг бугунги кундаги аҳамиятини оширишга қаратилган аниқ чора-тадбирларга қаратишга қарор қилдик.</a:t>
            </a:r>
            <a:endParaRPr lang="ru-RU" sz="1200" kern="1200" dirty="0">
              <a:solidFill>
                <a:schemeClr val="tx1"/>
              </a:solidFill>
              <a:effectLst/>
              <a:latin typeface="+mn-lt"/>
              <a:ea typeface="+mn-ea"/>
              <a:cs typeface="+mn-cs"/>
            </a:endParaRPr>
          </a:p>
          <a:p>
            <a:r>
              <a:rPr lang="uz-Cyrl-UZ" sz="1200" kern="1200" dirty="0">
                <a:solidFill>
                  <a:schemeClr val="tx1"/>
                </a:solidFill>
                <a:effectLst/>
                <a:latin typeface="+mn-lt"/>
                <a:ea typeface="+mn-ea"/>
                <a:cs typeface="+mn-cs"/>
              </a:rPr>
              <a:t>Барчамизга маълумки, Давлатимиз раҳбарининг 2017 йил 23 июндаги “Ўзбекистон Республикаси Вазирлар Маҳкамаси ҳузурида Ўзбекистондаги Ислом цивилизацияси марказини ташкил этиш чора-тадбирлари тўғрисида”ги қарори ижроси доирасида  юртимизда диний-маърифий соҳада юксак ишлар </a:t>
            </a:r>
            <a:r>
              <a:rPr lang="uz-Cyrl-UZ" sz="1200" u="sng" kern="1200" dirty="0">
                <a:solidFill>
                  <a:schemeClr val="tx1"/>
                </a:solidFill>
                <a:effectLst/>
                <a:latin typeface="+mn-lt"/>
                <a:ea typeface="+mn-ea"/>
                <a:cs typeface="+mn-cs"/>
                <a:hlinkClick r:id="rId3" action="ppaction://hlinkfile"/>
              </a:rPr>
              <a:t>амалга</a:t>
            </a:r>
            <a:r>
              <a:rPr lang="en-US" sz="1200" u="sng" kern="1200" dirty="0">
                <a:solidFill>
                  <a:schemeClr val="tx1"/>
                </a:solidFill>
                <a:effectLst/>
                <a:latin typeface="+mn-lt"/>
                <a:ea typeface="+mn-ea"/>
                <a:cs typeface="+mn-cs"/>
                <a:hlinkClick r:id="rId3" action="ppaction://hlinkfile"/>
              </a:rPr>
              <a:t> </a:t>
            </a:r>
            <a:r>
              <a:rPr lang="uz-Cyrl-UZ" sz="1200" u="sng" kern="1200" dirty="0">
                <a:solidFill>
                  <a:schemeClr val="tx1"/>
                </a:solidFill>
                <a:effectLst/>
                <a:latin typeface="+mn-lt"/>
                <a:ea typeface="+mn-ea"/>
                <a:cs typeface="+mn-cs"/>
                <a:hlinkClick r:id="rId3" action="ppaction://hlinkfile"/>
              </a:rPr>
              <a:t>оширилмоқда.</a:t>
            </a:r>
            <a:r>
              <a:rPr lang="uz-Cyrl-UZ" sz="1200" kern="1200" dirty="0">
                <a:solidFill>
                  <a:schemeClr val="tx1"/>
                </a:solidFill>
                <a:effectLst/>
                <a:latin typeface="+mn-lt"/>
                <a:ea typeface="+mn-ea"/>
                <a:cs typeface="+mn-cs"/>
              </a:rPr>
              <a:t> </a:t>
            </a:r>
            <a:endParaRPr lang="ru-RU" sz="1200" kern="1200" dirty="0">
              <a:solidFill>
                <a:schemeClr val="tx1"/>
              </a:solidFill>
              <a:effectLst/>
              <a:latin typeface="+mn-lt"/>
              <a:ea typeface="+mn-ea"/>
              <a:cs typeface="+mn-cs"/>
            </a:endParaRPr>
          </a:p>
          <a:p>
            <a:r>
              <a:rPr lang="uz-Cyrl-UZ" sz="1200" kern="1200" dirty="0">
                <a:solidFill>
                  <a:schemeClr val="tx1"/>
                </a:solidFill>
                <a:effectLst/>
                <a:latin typeface="+mn-lt"/>
                <a:ea typeface="+mn-ea"/>
                <a:cs typeface="+mn-cs"/>
              </a:rPr>
              <a:t>Халқ таълими тизимида бу борада ўқувчи-ёшларнинг диний-маънавий билимларини ошириш борасида ўқув дастурлари ва дарсликларда янги мавзулар, ўқитувчилар учун методик тавсиялар ва ўқув қўлланмалари яратилмоқда</a:t>
            </a:r>
            <a:r>
              <a:rPr lang="uz-Cyrl-UZ" sz="1200" b="1" i="1" kern="1200" dirty="0">
                <a:solidFill>
                  <a:schemeClr val="tx1"/>
                </a:solidFill>
                <a:effectLst/>
                <a:latin typeface="+mn-lt"/>
                <a:ea typeface="+mn-ea"/>
                <a:cs typeface="+mn-cs"/>
              </a:rPr>
              <a:t>.(ҳаволада видеолавҳа намойиши бор.)</a:t>
            </a:r>
            <a:endParaRPr lang="ru-RU" sz="1200" kern="1200" dirty="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C51A7243-12E3-498F-96BC-C91940EEE784}" type="slidenum">
              <a:rPr lang="ru-RU" smtClean="0"/>
              <a:pPr/>
              <a:t>54</a:t>
            </a:fld>
            <a:endParaRPr lang="ru-RU"/>
          </a:p>
        </p:txBody>
      </p:sp>
    </p:spTree>
    <p:extLst>
      <p:ext uri="{BB962C8B-B14F-4D97-AF65-F5344CB8AC3E}">
        <p14:creationId xmlns:p14="http://schemas.microsoft.com/office/powerpoint/2010/main" val="112555198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Cyrl-UZ" sz="1200" kern="1200" dirty="0">
                <a:solidFill>
                  <a:schemeClr val="tx1"/>
                </a:solidFill>
                <a:effectLst/>
                <a:latin typeface="+mn-lt"/>
                <a:ea typeface="+mn-ea"/>
                <a:cs typeface="+mn-cs"/>
              </a:rPr>
              <a:t>Ўзбекистон Республикаси Президентининг 2019 йил 11 июлда “Ўзбекистон тарихи телеканалини ташкил этиш чора-тадбирлари тўғрисида”ги ПҚ-4390-сон қарори </a:t>
            </a:r>
            <a:r>
              <a:rPr lang="uz-Cyrl-UZ" sz="1200" u="sng" kern="1200" cap="all" dirty="0">
                <a:solidFill>
                  <a:schemeClr val="tx1"/>
                </a:solidFill>
                <a:effectLst/>
                <a:latin typeface="+mn-lt"/>
                <a:ea typeface="+mn-ea"/>
                <a:cs typeface="+mn-cs"/>
                <a:hlinkClick r:id="rId3" action="ppaction://hlinkfile"/>
              </a:rPr>
              <a:t>эълон</a:t>
            </a:r>
            <a:r>
              <a:rPr lang="en-US" sz="1200" u="sng" kern="1200" cap="all" dirty="0">
                <a:solidFill>
                  <a:schemeClr val="tx1"/>
                </a:solidFill>
                <a:effectLst/>
                <a:latin typeface="+mn-lt"/>
                <a:ea typeface="+mn-ea"/>
                <a:cs typeface="+mn-cs"/>
                <a:hlinkClick r:id="rId3" action="ppaction://hlinkfile"/>
              </a:rPr>
              <a:t> </a:t>
            </a:r>
            <a:r>
              <a:rPr lang="uz-Cyrl-UZ" sz="1200" u="sng" kern="1200" cap="all" dirty="0">
                <a:solidFill>
                  <a:schemeClr val="tx1"/>
                </a:solidFill>
                <a:effectLst/>
                <a:latin typeface="+mn-lt"/>
                <a:ea typeface="+mn-ea"/>
                <a:cs typeface="+mn-cs"/>
                <a:hlinkClick r:id="rId3" action="ppaction://hlinkfile"/>
              </a:rPr>
              <a:t>қилинди.</a:t>
            </a:r>
            <a:r>
              <a:rPr lang="uz-Cyrl-UZ" sz="1200" kern="1200" cap="all" dirty="0">
                <a:solidFill>
                  <a:schemeClr val="tx1"/>
                </a:solidFill>
                <a:effectLst/>
                <a:latin typeface="+mn-lt"/>
                <a:ea typeface="+mn-ea"/>
                <a:cs typeface="+mn-cs"/>
              </a:rPr>
              <a:t> </a:t>
            </a:r>
            <a:r>
              <a:rPr lang="uz-Cyrl-UZ" sz="1200" kern="1200" dirty="0">
                <a:solidFill>
                  <a:schemeClr val="tx1"/>
                </a:solidFill>
                <a:effectLst/>
                <a:latin typeface="+mn-lt"/>
                <a:ea typeface="+mn-ea"/>
                <a:cs typeface="+mn-cs"/>
              </a:rPr>
              <a:t>Буюк ватандошларимиз-олимлар, мутафаккирлар ва азиз-авлиёлар, шоир ва ёзувчилар, саркардалар, давлат арбобларининг бебаҳо меросини кенг кўламда ўрганиш ва оммалаштириш мақсадида уларнинг ҳаёт йўли ва қаҳрамонлиги тўғрисида, шунингдек, дунё аҳамиятига эга бўлган Ўзбекистон энг янги тарихининг ғоят ёрқин ва унутилмас саҳифалари ҳақида ҳикоя қилувчи илмий-оммабоп дастурлар ва ҳужжатли фильмлар туркумларини яратишни ўз олдига мақсад қилиб қўйган ушбу канал орқали амалга оширилиши режалаштирилган.</a:t>
            </a:r>
            <a:endParaRPr lang="ru-RU" sz="1200" kern="1200" dirty="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C51A7243-12E3-498F-96BC-C91940EEE784}" type="slidenum">
              <a:rPr lang="ru-RU" smtClean="0"/>
              <a:pPr/>
              <a:t>55</a:t>
            </a:fld>
            <a:endParaRPr lang="ru-RU"/>
          </a:p>
        </p:txBody>
      </p:sp>
    </p:spTree>
    <p:extLst>
      <p:ext uri="{BB962C8B-B14F-4D97-AF65-F5344CB8AC3E}">
        <p14:creationId xmlns:p14="http://schemas.microsoft.com/office/powerpoint/2010/main" val="383532455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Cyrl-UZ" sz="1200" kern="1200" dirty="0">
                <a:solidFill>
                  <a:schemeClr val="tx1"/>
                </a:solidFill>
                <a:effectLst/>
                <a:latin typeface="+mn-lt"/>
                <a:ea typeface="+mn-ea"/>
                <a:cs typeface="+mn-cs"/>
              </a:rPr>
              <a:t>2019 йил 14 май куни ижтимоий-гуманитар фанларнинг аҳамиятини оширишга хизмат қиладиган “Олий таълим муассасаларига тест синовлари орқали қабул қилиш тизимини такомиллаштириш бўйича қўшимча чора-тадбирлар тўғрисида”ги қарор қабул қилинди. Қарорга мувофиқ,</a:t>
            </a:r>
            <a:r>
              <a:rPr lang="uz-Cyrl-UZ" sz="1200" kern="1200" cap="all" dirty="0">
                <a:solidFill>
                  <a:schemeClr val="tx1"/>
                </a:solidFill>
                <a:effectLst/>
                <a:latin typeface="+mn-lt"/>
                <a:ea typeface="+mn-ea"/>
                <a:cs typeface="+mn-cs"/>
              </a:rPr>
              <a:t> </a:t>
            </a:r>
            <a:r>
              <a:rPr lang="uz-Cyrl-UZ" sz="1200" kern="1200" dirty="0">
                <a:solidFill>
                  <a:schemeClr val="tx1"/>
                </a:solidFill>
                <a:effectLst/>
                <a:latin typeface="+mn-lt"/>
                <a:ea typeface="+mn-ea"/>
                <a:cs typeface="+mn-cs"/>
              </a:rPr>
              <a:t>2020/2021 ўқув йили қабулидан бошлаб тест синови топшириладиган фанлар мажмуасини икки бўлимга ажратиб, биринчи бўлимга барча тест топширувчилар учун мажбурий учта фан таркибига — она тили, математика фанлари билан бир қаторда Ўзбекистон тарихи фани киритилди. Бу ҳам Ўзбекистон тарихи, жумладан, ижтимоий фанларнинг жамиятдаги аҳамиятини оширишга хизмат қилади.</a:t>
            </a:r>
            <a:endParaRPr lang="ru-RU" sz="1200" kern="1200" dirty="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C51A7243-12E3-498F-96BC-C91940EEE784}" type="slidenum">
              <a:rPr lang="ru-RU" smtClean="0"/>
              <a:pPr/>
              <a:t>56</a:t>
            </a:fld>
            <a:endParaRPr lang="ru-RU"/>
          </a:p>
        </p:txBody>
      </p:sp>
    </p:spTree>
    <p:extLst>
      <p:ext uri="{BB962C8B-B14F-4D97-AF65-F5344CB8AC3E}">
        <p14:creationId xmlns:p14="http://schemas.microsoft.com/office/powerpoint/2010/main" val="71027718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Cyrl-UZ" sz="1200" kern="1200" dirty="0">
                <a:solidFill>
                  <a:schemeClr val="tx1"/>
                </a:solidFill>
                <a:effectLst/>
                <a:latin typeface="+mn-lt"/>
                <a:ea typeface="+mn-ea"/>
                <a:cs typeface="+mn-cs"/>
              </a:rPr>
              <a:t>Ўзбекистон Республикаси Президентининг 2019 йил 9 январда “Жамиятда ҳуқуқий онг ва ҳуқуқий маданиятни юксалтириш тизимини тубдан такомиллаштириш тўғрисида”ги фармони </a:t>
            </a:r>
            <a:r>
              <a:rPr lang="uz-Cyrl-UZ" sz="1200" u="sng" kern="1200" dirty="0">
                <a:solidFill>
                  <a:schemeClr val="tx1"/>
                </a:solidFill>
                <a:effectLst/>
                <a:latin typeface="+mn-lt"/>
                <a:ea typeface="+mn-ea"/>
                <a:cs typeface="+mn-cs"/>
                <a:hlinkClick r:id="rId3"/>
              </a:rPr>
              <a:t>қабул</a:t>
            </a:r>
            <a:r>
              <a:rPr lang="en-US" sz="1200" u="sng" kern="1200" dirty="0">
                <a:solidFill>
                  <a:schemeClr val="tx1"/>
                </a:solidFill>
                <a:effectLst/>
                <a:latin typeface="+mn-lt"/>
                <a:ea typeface="+mn-ea"/>
                <a:cs typeface="+mn-cs"/>
                <a:hlinkClick r:id="rId3"/>
              </a:rPr>
              <a:t> </a:t>
            </a:r>
            <a:r>
              <a:rPr lang="uz-Cyrl-UZ" sz="1200" u="sng" kern="1200" dirty="0">
                <a:solidFill>
                  <a:schemeClr val="tx1"/>
                </a:solidFill>
                <a:effectLst/>
                <a:latin typeface="+mn-lt"/>
                <a:ea typeface="+mn-ea"/>
                <a:cs typeface="+mn-cs"/>
                <a:hlinkClick r:id="rId3"/>
              </a:rPr>
              <a:t>қилинди.</a:t>
            </a:r>
            <a:r>
              <a:rPr lang="uz-Cyrl-UZ" sz="1200" kern="1200" dirty="0">
                <a:solidFill>
                  <a:schemeClr val="tx1"/>
                </a:solidFill>
                <a:effectLst/>
                <a:latin typeface="+mn-lt"/>
                <a:ea typeface="+mn-ea"/>
                <a:cs typeface="+mn-cs"/>
              </a:rPr>
              <a:t> Бу фармон асосида ҳуқуқшунослик фанларини ўқитиш, ўқув дастурлари ва дарсликларини такомиллаштириш юзасидан Халқ таълими, Олий ва ўрта махсус таълим вазирлиги ва Адлия вазирлиги билан ҳамкорликда қўшма қарор қабул қилинди ва аниқ чора-тадбирлар амалга оширилиб борилмоқда.</a:t>
            </a:r>
            <a:r>
              <a:rPr lang="uz-Cyrl-UZ" sz="1200" b="1" i="1" kern="1200" dirty="0">
                <a:solidFill>
                  <a:schemeClr val="tx1"/>
                </a:solidFill>
                <a:effectLst/>
                <a:latin typeface="+mn-lt"/>
                <a:ea typeface="+mn-ea"/>
                <a:cs typeface="+mn-cs"/>
              </a:rPr>
              <a:t>(ҳаволада фармон илова қилинган)</a:t>
            </a:r>
            <a:endParaRPr lang="ru-RU" sz="1200" kern="1200" dirty="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C51A7243-12E3-498F-96BC-C91940EEE784}" type="slidenum">
              <a:rPr lang="ru-RU" smtClean="0"/>
              <a:pPr/>
              <a:t>57</a:t>
            </a:fld>
            <a:endParaRPr lang="ru-RU"/>
          </a:p>
        </p:txBody>
      </p:sp>
    </p:spTree>
    <p:extLst>
      <p:ext uri="{BB962C8B-B14F-4D97-AF65-F5344CB8AC3E}">
        <p14:creationId xmlns:p14="http://schemas.microsoft.com/office/powerpoint/2010/main" val="874173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174C25B9-04C9-4301-B60E-741199537287}" type="datetimeFigureOut">
              <a:rPr lang="ru-RU" smtClean="0"/>
              <a:pPr/>
              <a:t>чт 08.08.19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036645D-B2C2-44B7-920E-0F25ABAE9191}" type="slidenum">
              <a:rPr lang="ru-RU" smtClean="0"/>
              <a:pPr/>
              <a:t>‹#›</a:t>
            </a:fld>
            <a:endParaRPr lang="ru-RU"/>
          </a:p>
        </p:txBody>
      </p:sp>
    </p:spTree>
    <p:extLst>
      <p:ext uri="{BB962C8B-B14F-4D97-AF65-F5344CB8AC3E}">
        <p14:creationId xmlns:p14="http://schemas.microsoft.com/office/powerpoint/2010/main" val="1719365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74C25B9-04C9-4301-B60E-741199537287}" type="datetimeFigureOut">
              <a:rPr lang="ru-RU" smtClean="0"/>
              <a:pPr/>
              <a:t>чт 08.08.19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036645D-B2C2-44B7-920E-0F25ABAE9191}" type="slidenum">
              <a:rPr lang="ru-RU" smtClean="0"/>
              <a:pPr/>
              <a:t>‹#›</a:t>
            </a:fld>
            <a:endParaRPr lang="ru-RU"/>
          </a:p>
        </p:txBody>
      </p:sp>
    </p:spTree>
    <p:extLst>
      <p:ext uri="{BB962C8B-B14F-4D97-AF65-F5344CB8AC3E}">
        <p14:creationId xmlns:p14="http://schemas.microsoft.com/office/powerpoint/2010/main" val="389998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174C25B9-04C9-4301-B60E-741199537287}" type="datetimeFigureOut">
              <a:rPr lang="ru-RU" smtClean="0"/>
              <a:pPr/>
              <a:t>чт 08.08.19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036645D-B2C2-44B7-920E-0F25ABAE9191}" type="slidenum">
              <a:rPr lang="ru-RU" smtClean="0"/>
              <a:pPr/>
              <a:t>‹#›</a:t>
            </a:fld>
            <a:endParaRPr lang="ru-RU"/>
          </a:p>
        </p:txBody>
      </p:sp>
    </p:spTree>
    <p:extLst>
      <p:ext uri="{BB962C8B-B14F-4D97-AF65-F5344CB8AC3E}">
        <p14:creationId xmlns:p14="http://schemas.microsoft.com/office/powerpoint/2010/main" val="3690567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174C25B9-04C9-4301-B60E-741199537287}" type="datetimeFigureOut">
              <a:rPr lang="ru-RU" smtClean="0"/>
              <a:pPr/>
              <a:t>чт 08.08.19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036645D-B2C2-44B7-920E-0F25ABAE9191}" type="slidenum">
              <a:rPr lang="ru-RU" smtClean="0"/>
              <a:pPr/>
              <a:t>‹#›</a:t>
            </a:fld>
            <a:endParaRPr lang="ru-RU"/>
          </a:p>
        </p:txBody>
      </p:sp>
    </p:spTree>
    <p:extLst>
      <p:ext uri="{BB962C8B-B14F-4D97-AF65-F5344CB8AC3E}">
        <p14:creationId xmlns:p14="http://schemas.microsoft.com/office/powerpoint/2010/main" val="2548995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174C25B9-04C9-4301-B60E-741199537287}" type="datetimeFigureOut">
              <a:rPr lang="ru-RU" smtClean="0"/>
              <a:pPr/>
              <a:t>чт 08.08.19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036645D-B2C2-44B7-920E-0F25ABAE9191}" type="slidenum">
              <a:rPr lang="ru-RU" smtClean="0"/>
              <a:pPr/>
              <a:t>‹#›</a:t>
            </a:fld>
            <a:endParaRPr lang="ru-RU"/>
          </a:p>
        </p:txBody>
      </p:sp>
    </p:spTree>
    <p:extLst>
      <p:ext uri="{BB962C8B-B14F-4D97-AF65-F5344CB8AC3E}">
        <p14:creationId xmlns:p14="http://schemas.microsoft.com/office/powerpoint/2010/main" val="28553636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174C25B9-04C9-4301-B60E-741199537287}" type="datetimeFigureOut">
              <a:rPr lang="ru-RU" smtClean="0"/>
              <a:pPr/>
              <a:t>чт 08.08.19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036645D-B2C2-44B7-920E-0F25ABAE9191}" type="slidenum">
              <a:rPr lang="ru-RU" smtClean="0"/>
              <a:pPr/>
              <a:t>‹#›</a:t>
            </a:fld>
            <a:endParaRPr lang="ru-RU"/>
          </a:p>
        </p:txBody>
      </p:sp>
    </p:spTree>
    <p:extLst>
      <p:ext uri="{BB962C8B-B14F-4D97-AF65-F5344CB8AC3E}">
        <p14:creationId xmlns:p14="http://schemas.microsoft.com/office/powerpoint/2010/main" val="37307671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74C25B9-04C9-4301-B60E-741199537287}" type="datetimeFigureOut">
              <a:rPr lang="ru-RU" smtClean="0"/>
              <a:pPr/>
              <a:t>чт 08.08.19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036645D-B2C2-44B7-920E-0F25ABAE9191}" type="slidenum">
              <a:rPr lang="ru-RU" smtClean="0"/>
              <a:pPr/>
              <a:t>‹#›</a:t>
            </a:fld>
            <a:endParaRPr lang="ru-RU"/>
          </a:p>
        </p:txBody>
      </p:sp>
    </p:spTree>
    <p:extLst>
      <p:ext uri="{BB962C8B-B14F-4D97-AF65-F5344CB8AC3E}">
        <p14:creationId xmlns:p14="http://schemas.microsoft.com/office/powerpoint/2010/main" val="4196308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174C25B9-04C9-4301-B60E-741199537287}" type="datetimeFigureOut">
              <a:rPr lang="ru-RU" smtClean="0"/>
              <a:pPr/>
              <a:t>чт 08.08.19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036645D-B2C2-44B7-920E-0F25ABAE9191}" type="slidenum">
              <a:rPr lang="ru-RU" smtClean="0"/>
              <a:pPr/>
              <a:t>‹#›</a:t>
            </a:fld>
            <a:endParaRPr lang="ru-RU"/>
          </a:p>
        </p:txBody>
      </p:sp>
    </p:spTree>
    <p:extLst>
      <p:ext uri="{BB962C8B-B14F-4D97-AF65-F5344CB8AC3E}">
        <p14:creationId xmlns:p14="http://schemas.microsoft.com/office/powerpoint/2010/main" val="24677431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174C25B9-04C9-4301-B60E-741199537287}" type="datetimeFigureOut">
              <a:rPr lang="ru-RU" smtClean="0"/>
              <a:pPr/>
              <a:t>чт 08.08.19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036645D-B2C2-44B7-920E-0F25ABAE9191}" type="slidenum">
              <a:rPr lang="ru-RU" smtClean="0"/>
              <a:pPr/>
              <a:t>‹#›</a:t>
            </a:fld>
            <a:endParaRPr lang="ru-RU"/>
          </a:p>
        </p:txBody>
      </p:sp>
    </p:spTree>
    <p:extLst>
      <p:ext uri="{BB962C8B-B14F-4D97-AF65-F5344CB8AC3E}">
        <p14:creationId xmlns:p14="http://schemas.microsoft.com/office/powerpoint/2010/main" val="1397860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74C25B9-04C9-4301-B60E-741199537287}" type="datetimeFigureOut">
              <a:rPr lang="ru-RU" smtClean="0"/>
              <a:pPr/>
              <a:t>чт 08.08.19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036645D-B2C2-44B7-920E-0F25ABAE9191}" type="slidenum">
              <a:rPr lang="ru-RU" smtClean="0"/>
              <a:pPr/>
              <a:t>‹#›</a:t>
            </a:fld>
            <a:endParaRPr lang="ru-RU"/>
          </a:p>
        </p:txBody>
      </p:sp>
    </p:spTree>
    <p:extLst>
      <p:ext uri="{BB962C8B-B14F-4D97-AF65-F5344CB8AC3E}">
        <p14:creationId xmlns:p14="http://schemas.microsoft.com/office/powerpoint/2010/main" val="36501509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74C25B9-04C9-4301-B60E-741199537287}" type="datetimeFigureOut">
              <a:rPr lang="ru-RU" smtClean="0"/>
              <a:pPr/>
              <a:t>чт 08.08.19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036645D-B2C2-44B7-920E-0F25ABAE9191}" type="slidenum">
              <a:rPr lang="ru-RU" smtClean="0"/>
              <a:pPr/>
              <a:t>‹#›</a:t>
            </a:fld>
            <a:endParaRPr lang="ru-RU"/>
          </a:p>
        </p:txBody>
      </p:sp>
    </p:spTree>
    <p:extLst>
      <p:ext uri="{BB962C8B-B14F-4D97-AF65-F5344CB8AC3E}">
        <p14:creationId xmlns:p14="http://schemas.microsoft.com/office/powerpoint/2010/main" val="33527489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4C25B9-04C9-4301-B60E-741199537287}" type="datetimeFigureOut">
              <a:rPr lang="ru-RU" smtClean="0"/>
              <a:pPr/>
              <a:t>чт 08.08.19</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36645D-B2C2-44B7-920E-0F25ABAE9191}" type="slidenum">
              <a:rPr lang="ru-RU" smtClean="0"/>
              <a:pPr/>
              <a:t>‹#›</a:t>
            </a:fld>
            <a:endParaRPr lang="ru-RU"/>
          </a:p>
        </p:txBody>
      </p:sp>
    </p:spTree>
    <p:extLst>
      <p:ext uri="{BB962C8B-B14F-4D97-AF65-F5344CB8AC3E}">
        <p14:creationId xmlns:p14="http://schemas.microsoft.com/office/powerpoint/2010/main" val="3863674791"/>
      </p:ext>
    </p:extLst>
  </p:cSld>
  <p:clrMap bg1="lt1" tx1="dk1" bg2="lt2" tx2="dk2" accent1="accent1" accent2="accent2" accent3="accent3" accent4="accent4" accent5="accent5" accent6="accent6" hlink="hlink" folHlink="folHlink"/>
  <p:sldLayoutIdLst>
    <p:sldLayoutId id="2147483786" r:id="rId1"/>
    <p:sldLayoutId id="2147483787" r:id="rId2"/>
    <p:sldLayoutId id="2147483788" r:id="rId3"/>
    <p:sldLayoutId id="2147483789" r:id="rId4"/>
    <p:sldLayoutId id="2147483790" r:id="rId5"/>
    <p:sldLayoutId id="2147483791" r:id="rId6"/>
    <p:sldLayoutId id="2147483792" r:id="rId7"/>
    <p:sldLayoutId id="2147483793" r:id="rId8"/>
    <p:sldLayoutId id="2147483794" r:id="rId9"/>
    <p:sldLayoutId id="2147483795" r:id="rId10"/>
    <p:sldLayoutId id="214748379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4.png"/><Relationship Id="rId7" Type="http://schemas.openxmlformats.org/officeDocument/2006/relationships/diagramColors" Target="../diagrams/colors2.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10" Type="http://schemas.openxmlformats.org/officeDocument/2006/relationships/image" Target="../media/image16.png"/><Relationship Id="rId4" Type="http://schemas.openxmlformats.org/officeDocument/2006/relationships/diagramData" Target="../diagrams/data2.xml"/><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hyperlink" Target="Baza/1-sinf_Odobnoma.pdf" TargetMode="External"/><Relationship Id="rId7" Type="http://schemas.openxmlformats.org/officeDocument/2006/relationships/image" Target="../media/image23.jpe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22.jpeg"/><Relationship Id="rId5" Type="http://schemas.openxmlformats.org/officeDocument/2006/relationships/image" Target="../media/image21.emf"/><Relationship Id="rId4" Type="http://schemas.openxmlformats.org/officeDocument/2006/relationships/hyperlink" Target="Baza/3-sinf_Odobnoma.pdf" TargetMode="External"/></Relationships>
</file>

<file path=ppt/slides/_rels/slide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1.emf"/><Relationship Id="rId7" Type="http://schemas.openxmlformats.org/officeDocument/2006/relationships/diagramColors" Target="../diagrams/colors3.xml"/><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28.jpeg"/></Relationships>
</file>

<file path=ppt/slides/_rels/slide10.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1.emf"/><Relationship Id="rId7" Type="http://schemas.openxmlformats.org/officeDocument/2006/relationships/diagramColors" Target="../diagrams/colors4.xml"/><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gif"/><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30.jpeg"/></Relationships>
</file>

<file path=ppt/slides/_rels/slide12.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diagramLayout" Target="../diagrams/layout5.xml"/><Relationship Id="rId7" Type="http://schemas.openxmlformats.org/officeDocument/2006/relationships/slide" Target="slide48.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 Id="rId9" Type="http://schemas.openxmlformats.org/officeDocument/2006/relationships/image" Target="../media/image35.png"/></Relationships>
</file>

<file path=ppt/slides/_rels/slide13.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diagramLayout" Target="../diagrams/layout6.xml"/><Relationship Id="rId7" Type="http://schemas.openxmlformats.org/officeDocument/2006/relationships/slide" Target="slide50.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diagramLayout" Target="../diagrams/layout7.xml"/><Relationship Id="rId7" Type="http://schemas.openxmlformats.org/officeDocument/2006/relationships/slide" Target="slide49.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3" Type="http://schemas.openxmlformats.org/officeDocument/2006/relationships/slide" Target="slide51.xml"/><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8.jpeg"/></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 Target="slide54.xml"/><Relationship Id="rId2" Type="http://schemas.openxmlformats.org/officeDocument/2006/relationships/slide" Target="slide5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42.gif"/></Relationships>
</file>

<file path=ppt/slides/_rels/slide2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Baza/metodik_tavsiya_Tarix_taqdimot.pptx"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hyperlink" Target="Baza/adabiyotlar_tarix.docx" TargetMode="External"/></Relationships>
</file>

<file path=ppt/slides/_rels/slide27.xml.rels><?xml version="1.0" encoding="UTF-8" standalone="yes"?>
<Relationships xmlns="http://schemas.openxmlformats.org/package/2006/relationships"><Relationship Id="rId3" Type="http://schemas.openxmlformats.org/officeDocument/2006/relationships/slide" Target="slide52.xml"/><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4.jpeg"/></Relationships>
</file>

<file path=ppt/slides/_rels/slide28.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slide" Target="slide47.xml"/><Relationship Id="rId4" Type="http://schemas.openxmlformats.org/officeDocument/2006/relationships/image" Target="../media/image45.jpeg"/></Relationships>
</file>

<file path=ppt/slides/_rels/slide29.xml.rels><?xml version="1.0" encoding="UTF-8" standalone="yes"?>
<Relationships xmlns="http://schemas.openxmlformats.org/package/2006/relationships"><Relationship Id="rId3" Type="http://schemas.openxmlformats.org/officeDocument/2006/relationships/hyperlink" Target="Baza/metodik_tavsiya_huquq_prezentatsiya.pptx"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6.jpeg"/><Relationship Id="rId4" Type="http://schemas.openxmlformats.org/officeDocument/2006/relationships/hyperlink" Target="Baza/adabiyotlar_huquq.docx"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3.xml.rels><?xml version="1.0" encoding="UTF-8" standalone="yes"?>
<Relationships xmlns="http://schemas.openxmlformats.org/package/2006/relationships"><Relationship Id="rId8" Type="http://schemas.openxmlformats.org/officeDocument/2006/relationships/hyperlink" Target="5325%20&#1087;&#1092;.pdf" TargetMode="External"/><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 Id="rId9" Type="http://schemas.openxmlformats.org/officeDocument/2006/relationships/image" Target="../media/image48.png"/></Relationships>
</file>

<file path=ppt/slides/_rels/slide3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slide" Target="slide45.xml"/></Relationships>
</file>

<file path=ppt/slides/_rels/slide3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png"/></Relationships>
</file>

<file path=ppt/slides/_rels/slide36.xml.rels><?xml version="1.0" encoding="UTF-8" standalone="yes"?>
<Relationships xmlns="http://schemas.openxmlformats.org/package/2006/relationships"><Relationship Id="rId3" Type="http://schemas.openxmlformats.org/officeDocument/2006/relationships/slide" Target="slide43.xml"/><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54.png"/></Relationships>
</file>

<file path=ppt/slides/_rels/slide3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 Target="slide4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6.jpeg"/><Relationship Id="rId7" Type="http://schemas.openxmlformats.org/officeDocument/2006/relationships/image" Target="../media/image60.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59.jpeg"/><Relationship Id="rId5" Type="http://schemas.openxmlformats.org/officeDocument/2006/relationships/image" Target="../media/image58.jpeg"/><Relationship Id="rId10" Type="http://schemas.openxmlformats.org/officeDocument/2006/relationships/image" Target="../media/image63.png"/><Relationship Id="rId4" Type="http://schemas.openxmlformats.org/officeDocument/2006/relationships/image" Target="../media/image57.emf"/><Relationship Id="rId9" Type="http://schemas.openxmlformats.org/officeDocument/2006/relationships/image" Target="../media/image62.png"/></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6.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6.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4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openxmlformats.org/officeDocument/2006/relationships/image" Target="../media/image65.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slide" Target="slide43.xml"/></Relationships>
</file>

<file path=ppt/slides/_rels/slide4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slide" Target="slide43.xml"/></Relationships>
</file>

<file path=ppt/slides/_rels/slide4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69.png"/></Relationships>
</file>

<file path=ppt/slides/_rels/slide47.xml.rels><?xml version="1.0" encoding="UTF-8" standalone="yes"?>
<Relationships xmlns="http://schemas.openxmlformats.org/package/2006/relationships"><Relationship Id="rId3" Type="http://schemas.openxmlformats.org/officeDocument/2006/relationships/image" Target="../media/image70.gif"/><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slide" Target="slide28.xml"/><Relationship Id="rId4" Type="http://schemas.openxmlformats.org/officeDocument/2006/relationships/image" Target="../media/image71.jpeg"/></Relationships>
</file>

<file path=ppt/slides/_rels/slide48.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34.xml"/><Relationship Id="rId1" Type="http://schemas.openxmlformats.org/officeDocument/2006/relationships/slideLayout" Target="../slideLayouts/slideLayout6.xml"/><Relationship Id="rId5" Type="http://schemas.openxmlformats.org/officeDocument/2006/relationships/slide" Target="slide12.xml"/><Relationship Id="rId4" Type="http://schemas.openxmlformats.org/officeDocument/2006/relationships/slide" Target="slide13.xml"/></Relationships>
</file>

<file path=ppt/slides/_rels/slide4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35.xml"/><Relationship Id="rId1" Type="http://schemas.openxmlformats.org/officeDocument/2006/relationships/slideLayout" Target="../slideLayouts/slideLayout6.xml"/><Relationship Id="rId5" Type="http://schemas.openxmlformats.org/officeDocument/2006/relationships/slide" Target="slide14.xml"/><Relationship Id="rId4" Type="http://schemas.openxmlformats.org/officeDocument/2006/relationships/slide" Target="slide13.xml"/></Relationships>
</file>

<file path=ppt/slides/_rels/slide5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slide" Target="slide13.xml"/></Relationships>
</file>

<file path=ppt/slides/_rels/slide51.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37.xml"/><Relationship Id="rId1" Type="http://schemas.openxmlformats.org/officeDocument/2006/relationships/slideLayout" Target="../slideLayouts/slideLayout6.xml"/><Relationship Id="rId5" Type="http://schemas.openxmlformats.org/officeDocument/2006/relationships/slide" Target="slide15.xml"/><Relationship Id="rId4" Type="http://schemas.openxmlformats.org/officeDocument/2006/relationships/slide" Target="slide13.xml"/></Relationships>
</file>

<file path=ppt/slides/_rels/slide52.xml.rels><?xml version="1.0" encoding="UTF-8" standalone="yes"?>
<Relationships xmlns="http://schemas.openxmlformats.org/package/2006/relationships"><Relationship Id="rId3" Type="http://schemas.openxmlformats.org/officeDocument/2006/relationships/image" Target="../media/image74.gif"/><Relationship Id="rId2" Type="http://schemas.openxmlformats.org/officeDocument/2006/relationships/notesSlide" Target="../notesSlides/notesSlide38.xml"/><Relationship Id="rId1" Type="http://schemas.openxmlformats.org/officeDocument/2006/relationships/slideLayout" Target="../slideLayouts/slideLayout6.xml"/><Relationship Id="rId5" Type="http://schemas.openxmlformats.org/officeDocument/2006/relationships/slide" Target="slide27.xml"/><Relationship Id="rId4" Type="http://schemas.openxmlformats.org/officeDocument/2006/relationships/slide" Target="slide13.xml"/></Relationships>
</file>

<file path=ppt/slides/_rels/slide53.xml.rels><?xml version="1.0" encoding="UTF-8" standalone="yes"?>
<Relationships xmlns="http://schemas.openxmlformats.org/package/2006/relationships"><Relationship Id="rId3" Type="http://schemas.openxmlformats.org/officeDocument/2006/relationships/image" Target="../media/image74.gif"/><Relationship Id="rId2" Type="http://schemas.openxmlformats.org/officeDocument/2006/relationships/notesSlide" Target="../notesSlides/notesSlide39.xml"/><Relationship Id="rId1" Type="http://schemas.openxmlformats.org/officeDocument/2006/relationships/slideLayout" Target="../slideLayouts/slideLayout6.xml"/><Relationship Id="rId5" Type="http://schemas.openxmlformats.org/officeDocument/2006/relationships/slide" Target="slide28.xml"/><Relationship Id="rId4" Type="http://schemas.openxmlformats.org/officeDocument/2006/relationships/slide" Target="slide13.xml"/></Relationships>
</file>

<file path=ppt/slides/_rels/slide54.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hyperlink" Target="Baza/Islom_sivilizatsiyasi.mp4" TargetMode="External"/></Relationships>
</file>

<file path=ppt/slides/_rels/slide55.xml.rels><?xml version="1.0" encoding="UTF-8" standalone="yes"?>
<Relationships xmlns="http://schemas.openxmlformats.org/package/2006/relationships"><Relationship Id="rId3" Type="http://schemas.openxmlformats.org/officeDocument/2006/relationships/hyperlink" Target="Baza/GetPDFFile2.pdf" TargetMode="External"/><Relationship Id="rId7" Type="http://schemas.openxmlformats.org/officeDocument/2006/relationships/image" Target="../media/image79.jpe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78.jpeg"/><Relationship Id="rId5" Type="http://schemas.openxmlformats.org/officeDocument/2006/relationships/image" Target="../media/image77.jpeg"/><Relationship Id="rId4" Type="http://schemas.openxmlformats.org/officeDocument/2006/relationships/image" Target="../media/image76.png"/></Relationships>
</file>

<file path=ppt/slides/_rels/slide56.xml.rels><?xml version="1.0" encoding="UTF-8" standalone="yes"?>
<Relationships xmlns="http://schemas.openxmlformats.org/package/2006/relationships"><Relationship Id="rId3" Type="http://schemas.openxmlformats.org/officeDocument/2006/relationships/image" Target="../media/image80.jpeg"/><Relationship Id="rId7" Type="http://schemas.openxmlformats.org/officeDocument/2006/relationships/slide" Target="slide18.xml"/><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74.gif"/><Relationship Id="rId5" Type="http://schemas.openxmlformats.org/officeDocument/2006/relationships/hyperlink" Target="Baza/PQ-4319_14.05.2019.pdf" TargetMode="External"/><Relationship Id="rId4" Type="http://schemas.openxmlformats.org/officeDocument/2006/relationships/image" Target="../media/image81.jpeg"/></Relationships>
</file>

<file path=ppt/slides/_rels/slide57.xml.rels><?xml version="1.0" encoding="UTF-8" standalone="yes"?>
<Relationships xmlns="http://schemas.openxmlformats.org/package/2006/relationships"><Relationship Id="rId3" Type="http://schemas.openxmlformats.org/officeDocument/2006/relationships/hyperlink" Target="http://uza.uz/oz/documents/zhamiyatda-u-u-iy-ong-va-u-u-iy-madaniyatni-yuksaltirish-tiz-10-01-2019" TargetMode="External"/><Relationship Id="rId7" Type="http://schemas.openxmlformats.org/officeDocument/2006/relationships/slide" Target="slide18.xml"/><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84.jpeg"/><Relationship Id="rId5" Type="http://schemas.openxmlformats.org/officeDocument/2006/relationships/image" Target="../media/image83.jpeg"/><Relationship Id="rId4" Type="http://schemas.openxmlformats.org/officeDocument/2006/relationships/image" Target="../media/image82.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Прямоугольник 7"/>
          <p:cNvSpPr/>
          <p:nvPr/>
        </p:nvSpPr>
        <p:spPr>
          <a:xfrm>
            <a:off x="3491796" y="1191731"/>
            <a:ext cx="9048328" cy="2308324"/>
          </a:xfrm>
          <a:prstGeom prst="rect">
            <a:avLst/>
          </a:prstGeom>
        </p:spPr>
        <p:txBody>
          <a:bodyPr wrap="square">
            <a:spAutoFit/>
          </a:bodyPr>
          <a:lstStyle/>
          <a:p>
            <a:pPr algn="ctr"/>
            <a:r>
              <a:rPr lang="en-US" sz="3600" b="1" dirty="0">
                <a:solidFill>
                  <a:srgbClr val="7030A0"/>
                </a:solidFill>
                <a:latin typeface="Cambria" pitchFamily="18" charset="0"/>
                <a:cs typeface="Times New Roman" panose="02020603050405020304" pitchFamily="18" charset="0"/>
              </a:rPr>
              <a:t>IJTIMOIY-GUMANITAR FANLARNI </a:t>
            </a:r>
          </a:p>
          <a:p>
            <a:pPr algn="ctr"/>
            <a:r>
              <a:rPr lang="en-US" sz="3600" b="1" dirty="0">
                <a:solidFill>
                  <a:srgbClr val="7030A0"/>
                </a:solidFill>
                <a:latin typeface="Cambria" pitchFamily="18" charset="0"/>
                <a:cs typeface="Times New Roman" panose="02020603050405020304" pitchFamily="18" charset="0"/>
              </a:rPr>
              <a:t>O‘QITISHDA</a:t>
            </a:r>
          </a:p>
          <a:p>
            <a:pPr algn="ctr"/>
            <a:r>
              <a:rPr lang="en-US" sz="3600" b="1" dirty="0">
                <a:solidFill>
                  <a:srgbClr val="7030A0"/>
                </a:solidFill>
                <a:latin typeface="Cambria" pitchFamily="18" charset="0"/>
                <a:cs typeface="Times New Roman" panose="02020603050405020304" pitchFamily="18" charset="0"/>
              </a:rPr>
              <a:t> SIFATNI TA’MINLASHNING </a:t>
            </a:r>
          </a:p>
          <a:p>
            <a:pPr algn="ctr"/>
            <a:r>
              <a:rPr lang="en-US" sz="3600" b="1" dirty="0">
                <a:solidFill>
                  <a:srgbClr val="7030A0"/>
                </a:solidFill>
                <a:latin typeface="Cambria" pitchFamily="18" charset="0"/>
                <a:cs typeface="Times New Roman" panose="02020603050405020304" pitchFamily="18" charset="0"/>
              </a:rPr>
              <a:t>METODIK ASOSLARI</a:t>
            </a:r>
            <a:endParaRPr lang="ru-RU" sz="3600" b="1" dirty="0">
              <a:solidFill>
                <a:srgbClr val="7030A0"/>
              </a:solidFill>
              <a:latin typeface="Cambria" pitchFamily="18" charset="0"/>
              <a:cs typeface="Times New Roman" panose="02020603050405020304" pitchFamily="18" charset="0"/>
            </a:endParaRPr>
          </a:p>
        </p:txBody>
      </p:sp>
      <p:grpSp>
        <p:nvGrpSpPr>
          <p:cNvPr id="2" name="Group 14">
            <a:extLst>
              <a:ext uri="{FF2B5EF4-FFF2-40B4-BE49-F238E27FC236}">
                <a16:creationId xmlns="" xmlns:a16="http://schemas.microsoft.com/office/drawing/2014/main" id="{20CC361E-C6C5-466D-B268-832DF61A9ED1}"/>
              </a:ext>
            </a:extLst>
          </p:cNvPr>
          <p:cNvGrpSpPr/>
          <p:nvPr/>
        </p:nvGrpSpPr>
        <p:grpSpPr>
          <a:xfrm>
            <a:off x="839416" y="4296258"/>
            <a:ext cx="2008086" cy="1597577"/>
            <a:chOff x="7896385" y="3137166"/>
            <a:chExt cx="2982619" cy="2825704"/>
          </a:xfrm>
          <a:solidFill>
            <a:sysClr val="windowText" lastClr="000000">
              <a:lumMod val="65000"/>
              <a:lumOff val="35000"/>
            </a:sysClr>
          </a:solidFill>
        </p:grpSpPr>
        <p:sp>
          <p:nvSpPr>
            <p:cNvPr id="5" name="Rounded Rectangle 7">
              <a:extLst>
                <a:ext uri="{FF2B5EF4-FFF2-40B4-BE49-F238E27FC236}">
                  <a16:creationId xmlns="" xmlns:a16="http://schemas.microsoft.com/office/drawing/2014/main" id="{0C29793E-00C7-4A6D-97DC-2B9BFDF40055}"/>
                </a:ext>
              </a:extLst>
            </p:cNvPr>
            <p:cNvSpPr/>
            <p:nvPr/>
          </p:nvSpPr>
          <p:spPr>
            <a:xfrm>
              <a:off x="8210366" y="3137166"/>
              <a:ext cx="2351766" cy="2825704"/>
            </a:xfrm>
            <a:prstGeom prst="roundRect">
              <a:avLst>
                <a:gd name="adj" fmla="val 6085"/>
              </a:avLst>
            </a:prstGeom>
            <a:grpFill/>
            <a:ln w="269875" cap="flat" cmpd="sng" algn="ctr">
              <a:solidFill>
                <a:sysClr val="windowText" lastClr="000000">
                  <a:lumMod val="50000"/>
                  <a:lumOff val="50000"/>
                </a:sysClr>
              </a:solidFill>
              <a:prstDash val="solid"/>
              <a:miter lim="800000"/>
            </a:ln>
            <a:effectLst>
              <a:outerShdw blurRad="381000" dist="127000" dir="14400000" sy="23000" kx="1200000" algn="br" rotWithShape="0">
                <a:prstClr val="black">
                  <a:alpha val="20000"/>
                </a:prstClr>
              </a:outerShdw>
            </a:effectLst>
            <a:scene3d>
              <a:camera prst="perspectiveRelaxed" fov="3000000">
                <a:rot lat="19744257" lon="18463385" rev="2675973"/>
              </a:camera>
              <a:lightRig rig="balanced" dir="t"/>
            </a:scene3d>
            <a:sp3d extrusionH="114300" prstMaterial="matte">
              <a:bevelT w="127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0"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6" name="Freeform: Shape 16">
              <a:extLst>
                <a:ext uri="{FF2B5EF4-FFF2-40B4-BE49-F238E27FC236}">
                  <a16:creationId xmlns="" xmlns:a16="http://schemas.microsoft.com/office/drawing/2014/main" id="{BEF2F679-D4D2-40EF-8764-8841F9D0BD2F}"/>
                </a:ext>
              </a:extLst>
            </p:cNvPr>
            <p:cNvSpPr/>
            <p:nvPr/>
          </p:nvSpPr>
          <p:spPr>
            <a:xfrm>
              <a:off x="7896385" y="3756661"/>
              <a:ext cx="2982619" cy="1816243"/>
            </a:xfrm>
            <a:custGeom>
              <a:avLst/>
              <a:gdLst>
                <a:gd name="connsiteX0" fmla="*/ 0 w 2879387"/>
                <a:gd name="connsiteY0" fmla="*/ 175098 h 1789889"/>
                <a:gd name="connsiteX1" fmla="*/ 1498059 w 2879387"/>
                <a:gd name="connsiteY1" fmla="*/ 1789889 h 1789889"/>
                <a:gd name="connsiteX2" fmla="*/ 2879387 w 2879387"/>
                <a:gd name="connsiteY2" fmla="*/ 1420238 h 1789889"/>
                <a:gd name="connsiteX3" fmla="*/ 1400783 w 2879387"/>
                <a:gd name="connsiteY3" fmla="*/ 0 h 1789889"/>
                <a:gd name="connsiteX4" fmla="*/ 0 w 2879387"/>
                <a:gd name="connsiteY4" fmla="*/ 175098 h 1789889"/>
                <a:gd name="connsiteX0" fmla="*/ 0 w 2918298"/>
                <a:gd name="connsiteY0" fmla="*/ 194553 h 1789889"/>
                <a:gd name="connsiteX1" fmla="*/ 1536970 w 2918298"/>
                <a:gd name="connsiteY1" fmla="*/ 1789889 h 1789889"/>
                <a:gd name="connsiteX2" fmla="*/ 2918298 w 2918298"/>
                <a:gd name="connsiteY2" fmla="*/ 1420238 h 1789889"/>
                <a:gd name="connsiteX3" fmla="*/ 1439694 w 2918298"/>
                <a:gd name="connsiteY3" fmla="*/ 0 h 1789889"/>
                <a:gd name="connsiteX4" fmla="*/ 0 w 2918298"/>
                <a:gd name="connsiteY4" fmla="*/ 194553 h 1789889"/>
                <a:gd name="connsiteX0" fmla="*/ 0 w 2937754"/>
                <a:gd name="connsiteY0" fmla="*/ 194553 h 1789889"/>
                <a:gd name="connsiteX1" fmla="*/ 1536970 w 2937754"/>
                <a:gd name="connsiteY1" fmla="*/ 1789889 h 1789889"/>
                <a:gd name="connsiteX2" fmla="*/ 2937754 w 2937754"/>
                <a:gd name="connsiteY2" fmla="*/ 1410511 h 1789889"/>
                <a:gd name="connsiteX3" fmla="*/ 1439694 w 2937754"/>
                <a:gd name="connsiteY3" fmla="*/ 0 h 1789889"/>
                <a:gd name="connsiteX4" fmla="*/ 0 w 2937754"/>
                <a:gd name="connsiteY4" fmla="*/ 194553 h 1789889"/>
                <a:gd name="connsiteX0" fmla="*/ 0 w 2937754"/>
                <a:gd name="connsiteY0" fmla="*/ 194553 h 1789889"/>
                <a:gd name="connsiteX1" fmla="*/ 1536970 w 2937754"/>
                <a:gd name="connsiteY1" fmla="*/ 1789889 h 1789889"/>
                <a:gd name="connsiteX2" fmla="*/ 2937754 w 2937754"/>
                <a:gd name="connsiteY2" fmla="*/ 1410511 h 1789889"/>
                <a:gd name="connsiteX3" fmla="*/ 1400783 w 2937754"/>
                <a:gd name="connsiteY3" fmla="*/ 0 h 1789889"/>
                <a:gd name="connsiteX4" fmla="*/ 0 w 2937754"/>
                <a:gd name="connsiteY4" fmla="*/ 194553 h 1789889"/>
                <a:gd name="connsiteX0" fmla="*/ 0 w 2937754"/>
                <a:gd name="connsiteY0" fmla="*/ 194553 h 1789889"/>
                <a:gd name="connsiteX1" fmla="*/ 1536970 w 2937754"/>
                <a:gd name="connsiteY1" fmla="*/ 1789889 h 1789889"/>
                <a:gd name="connsiteX2" fmla="*/ 2937754 w 2937754"/>
                <a:gd name="connsiteY2" fmla="*/ 1429967 h 1789889"/>
                <a:gd name="connsiteX3" fmla="*/ 1400783 w 2937754"/>
                <a:gd name="connsiteY3" fmla="*/ 0 h 1789889"/>
                <a:gd name="connsiteX4" fmla="*/ 0 w 2937754"/>
                <a:gd name="connsiteY4" fmla="*/ 194553 h 1789889"/>
                <a:gd name="connsiteX0" fmla="*/ 0 w 2947481"/>
                <a:gd name="connsiteY0" fmla="*/ 194553 h 1789889"/>
                <a:gd name="connsiteX1" fmla="*/ 1536970 w 2947481"/>
                <a:gd name="connsiteY1" fmla="*/ 1789889 h 1789889"/>
                <a:gd name="connsiteX2" fmla="*/ 2947481 w 2947481"/>
                <a:gd name="connsiteY2" fmla="*/ 1429967 h 1789889"/>
                <a:gd name="connsiteX3" fmla="*/ 1400783 w 2947481"/>
                <a:gd name="connsiteY3" fmla="*/ 0 h 1789889"/>
                <a:gd name="connsiteX4" fmla="*/ 0 w 2947481"/>
                <a:gd name="connsiteY4" fmla="*/ 194553 h 1789889"/>
                <a:gd name="connsiteX0" fmla="*/ 0 w 2947481"/>
                <a:gd name="connsiteY0" fmla="*/ 194553 h 1851382"/>
                <a:gd name="connsiteX1" fmla="*/ 1545755 w 2947481"/>
                <a:gd name="connsiteY1" fmla="*/ 1851382 h 1851382"/>
                <a:gd name="connsiteX2" fmla="*/ 2947481 w 2947481"/>
                <a:gd name="connsiteY2" fmla="*/ 1429967 h 1851382"/>
                <a:gd name="connsiteX3" fmla="*/ 1400783 w 2947481"/>
                <a:gd name="connsiteY3" fmla="*/ 0 h 1851382"/>
                <a:gd name="connsiteX4" fmla="*/ 0 w 2947481"/>
                <a:gd name="connsiteY4" fmla="*/ 194553 h 1851382"/>
                <a:gd name="connsiteX0" fmla="*/ 0 w 2965050"/>
                <a:gd name="connsiteY0" fmla="*/ 194553 h 1851382"/>
                <a:gd name="connsiteX1" fmla="*/ 1545755 w 2965050"/>
                <a:gd name="connsiteY1" fmla="*/ 1851382 h 1851382"/>
                <a:gd name="connsiteX2" fmla="*/ 2965050 w 2965050"/>
                <a:gd name="connsiteY2" fmla="*/ 1447537 h 1851382"/>
                <a:gd name="connsiteX3" fmla="*/ 1400783 w 2965050"/>
                <a:gd name="connsiteY3" fmla="*/ 0 h 1851382"/>
                <a:gd name="connsiteX4" fmla="*/ 0 w 2965050"/>
                <a:gd name="connsiteY4" fmla="*/ 194553 h 1851382"/>
                <a:gd name="connsiteX0" fmla="*/ 0 w 2982619"/>
                <a:gd name="connsiteY0" fmla="*/ 194553 h 1851382"/>
                <a:gd name="connsiteX1" fmla="*/ 1563324 w 2982619"/>
                <a:gd name="connsiteY1" fmla="*/ 1851382 h 1851382"/>
                <a:gd name="connsiteX2" fmla="*/ 2982619 w 2982619"/>
                <a:gd name="connsiteY2" fmla="*/ 1447537 h 1851382"/>
                <a:gd name="connsiteX3" fmla="*/ 1418352 w 2982619"/>
                <a:gd name="connsiteY3" fmla="*/ 0 h 1851382"/>
                <a:gd name="connsiteX4" fmla="*/ 0 w 2982619"/>
                <a:gd name="connsiteY4" fmla="*/ 194553 h 1851382"/>
                <a:gd name="connsiteX0" fmla="*/ 0 w 2982619"/>
                <a:gd name="connsiteY0" fmla="*/ 159414 h 1816243"/>
                <a:gd name="connsiteX1" fmla="*/ 1563324 w 2982619"/>
                <a:gd name="connsiteY1" fmla="*/ 1816243 h 1816243"/>
                <a:gd name="connsiteX2" fmla="*/ 2982619 w 2982619"/>
                <a:gd name="connsiteY2" fmla="*/ 1412398 h 1816243"/>
                <a:gd name="connsiteX3" fmla="*/ 1444706 w 2982619"/>
                <a:gd name="connsiteY3" fmla="*/ 0 h 1816243"/>
                <a:gd name="connsiteX4" fmla="*/ 0 w 2982619"/>
                <a:gd name="connsiteY4" fmla="*/ 159414 h 18162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2619" h="1816243">
                  <a:moveTo>
                    <a:pt x="0" y="159414"/>
                  </a:moveTo>
                  <a:lnTo>
                    <a:pt x="1563324" y="1816243"/>
                  </a:lnTo>
                  <a:lnTo>
                    <a:pt x="2982619" y="1412398"/>
                  </a:lnTo>
                  <a:lnTo>
                    <a:pt x="1444706" y="0"/>
                  </a:lnTo>
                  <a:lnTo>
                    <a:pt x="0" y="159414"/>
                  </a:ln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Arial"/>
                <a:ea typeface="Arial Unicode MS"/>
                <a:cs typeface="+mn-cs"/>
              </a:endParaRPr>
            </a:p>
          </p:txBody>
        </p:sp>
      </p:grpSp>
      <p:sp>
        <p:nvSpPr>
          <p:cNvPr id="7" name="Freeform 13">
            <a:extLst>
              <a:ext uri="{FF2B5EF4-FFF2-40B4-BE49-F238E27FC236}">
                <a16:creationId xmlns="" xmlns:a16="http://schemas.microsoft.com/office/drawing/2014/main" id="{2FDA73B6-F042-4978-B192-90FDE1060BB4}"/>
              </a:ext>
            </a:extLst>
          </p:cNvPr>
          <p:cNvSpPr>
            <a:spLocks/>
          </p:cNvSpPr>
          <p:nvPr/>
        </p:nvSpPr>
        <p:spPr bwMode="auto">
          <a:xfrm rot="10437640" flipV="1">
            <a:off x="1531435" y="4673802"/>
            <a:ext cx="743377" cy="935823"/>
          </a:xfrm>
          <a:custGeom>
            <a:avLst/>
            <a:gdLst>
              <a:gd name="T0" fmla="*/ 388 w 2127"/>
              <a:gd name="T1" fmla="*/ 1550 h 3157"/>
              <a:gd name="T2" fmla="*/ 312 w 2127"/>
              <a:gd name="T3" fmla="*/ 1481 h 3157"/>
              <a:gd name="T4" fmla="*/ 259 w 2127"/>
              <a:gd name="T5" fmla="*/ 1260 h 3157"/>
              <a:gd name="T6" fmla="*/ 380 w 2127"/>
              <a:gd name="T7" fmla="*/ 1152 h 3157"/>
              <a:gd name="T8" fmla="*/ 318 w 2127"/>
              <a:gd name="T9" fmla="*/ 915 h 3157"/>
              <a:gd name="T10" fmla="*/ 345 w 2127"/>
              <a:gd name="T11" fmla="*/ 802 h 3157"/>
              <a:gd name="T12" fmla="*/ 349 w 2127"/>
              <a:gd name="T13" fmla="*/ 635 h 3157"/>
              <a:gd name="T14" fmla="*/ 421 w 2127"/>
              <a:gd name="T15" fmla="*/ 485 h 3157"/>
              <a:gd name="T16" fmla="*/ 561 w 2127"/>
              <a:gd name="T17" fmla="*/ 367 h 3157"/>
              <a:gd name="T18" fmla="*/ 569 w 2127"/>
              <a:gd name="T19" fmla="*/ 271 h 3157"/>
              <a:gd name="T20" fmla="*/ 561 w 2127"/>
              <a:gd name="T21" fmla="*/ 181 h 3157"/>
              <a:gd name="T22" fmla="*/ 625 w 2127"/>
              <a:gd name="T23" fmla="*/ 148 h 3157"/>
              <a:gd name="T24" fmla="*/ 769 w 2127"/>
              <a:gd name="T25" fmla="*/ 90 h 3157"/>
              <a:gd name="T26" fmla="*/ 909 w 2127"/>
              <a:gd name="T27" fmla="*/ 57 h 3157"/>
              <a:gd name="T28" fmla="*/ 1114 w 2127"/>
              <a:gd name="T29" fmla="*/ 148 h 3157"/>
              <a:gd name="T30" fmla="*/ 1236 w 2127"/>
              <a:gd name="T31" fmla="*/ 300 h 3157"/>
              <a:gd name="T32" fmla="*/ 1447 w 2127"/>
              <a:gd name="T33" fmla="*/ 373 h 3157"/>
              <a:gd name="T34" fmla="*/ 1554 w 2127"/>
              <a:gd name="T35" fmla="*/ 475 h 3157"/>
              <a:gd name="T36" fmla="*/ 1775 w 2127"/>
              <a:gd name="T37" fmla="*/ 691 h 3157"/>
              <a:gd name="T38" fmla="*/ 1677 w 2127"/>
              <a:gd name="T39" fmla="*/ 814 h 3157"/>
              <a:gd name="T40" fmla="*/ 1939 w 2127"/>
              <a:gd name="T41" fmla="*/ 1097 h 3157"/>
              <a:gd name="T42" fmla="*/ 1890 w 2127"/>
              <a:gd name="T43" fmla="*/ 1273 h 3157"/>
              <a:gd name="T44" fmla="*/ 2095 w 2127"/>
              <a:gd name="T45" fmla="*/ 1310 h 3157"/>
              <a:gd name="T46" fmla="*/ 1794 w 2127"/>
              <a:gd name="T47" fmla="*/ 1274 h 3157"/>
              <a:gd name="T48" fmla="*/ 1811 w 2127"/>
              <a:gd name="T49" fmla="*/ 1429 h 3157"/>
              <a:gd name="T50" fmla="*/ 1930 w 2127"/>
              <a:gd name="T51" fmla="*/ 1478 h 3157"/>
              <a:gd name="T52" fmla="*/ 1627 w 2127"/>
              <a:gd name="T53" fmla="*/ 1415 h 3157"/>
              <a:gd name="T54" fmla="*/ 1667 w 2127"/>
              <a:gd name="T55" fmla="*/ 1497 h 3157"/>
              <a:gd name="T56" fmla="*/ 1629 w 2127"/>
              <a:gd name="T57" fmla="*/ 1664 h 3157"/>
              <a:gd name="T58" fmla="*/ 1496 w 2127"/>
              <a:gd name="T59" fmla="*/ 1500 h 3157"/>
              <a:gd name="T60" fmla="*/ 1532 w 2127"/>
              <a:gd name="T61" fmla="*/ 1589 h 3157"/>
              <a:gd name="T62" fmla="*/ 1509 w 2127"/>
              <a:gd name="T63" fmla="*/ 1647 h 3157"/>
              <a:gd name="T64" fmla="*/ 1579 w 2127"/>
              <a:gd name="T65" fmla="*/ 1799 h 3157"/>
              <a:gd name="T66" fmla="*/ 1631 w 2127"/>
              <a:gd name="T67" fmla="*/ 2080 h 3157"/>
              <a:gd name="T68" fmla="*/ 1652 w 2127"/>
              <a:gd name="T69" fmla="*/ 2242 h 3157"/>
              <a:gd name="T70" fmla="*/ 1572 w 2127"/>
              <a:gd name="T71" fmla="*/ 2303 h 3157"/>
              <a:gd name="T72" fmla="*/ 1567 w 2127"/>
              <a:gd name="T73" fmla="*/ 2433 h 3157"/>
              <a:gd name="T74" fmla="*/ 1498 w 2127"/>
              <a:gd name="T75" fmla="*/ 2455 h 3157"/>
              <a:gd name="T76" fmla="*/ 1384 w 2127"/>
              <a:gd name="T77" fmla="*/ 2483 h 3157"/>
              <a:gd name="T78" fmla="*/ 1251 w 2127"/>
              <a:gd name="T79" fmla="*/ 2679 h 3157"/>
              <a:gd name="T80" fmla="*/ 998 w 2127"/>
              <a:gd name="T81" fmla="*/ 2538 h 3157"/>
              <a:gd name="T82" fmla="*/ 790 w 2127"/>
              <a:gd name="T83" fmla="*/ 2468 h 3157"/>
              <a:gd name="T84" fmla="*/ 649 w 2127"/>
              <a:gd name="T85" fmla="*/ 2321 h 3157"/>
              <a:gd name="T86" fmla="*/ 513 w 2127"/>
              <a:gd name="T87" fmla="*/ 2337 h 3157"/>
              <a:gd name="T88" fmla="*/ 574 w 2127"/>
              <a:gd name="T89" fmla="*/ 2476 h 3157"/>
              <a:gd name="T90" fmla="*/ 545 w 2127"/>
              <a:gd name="T91" fmla="*/ 2580 h 3157"/>
              <a:gd name="T92" fmla="*/ 349 w 2127"/>
              <a:gd name="T93" fmla="*/ 2754 h 3157"/>
              <a:gd name="T94" fmla="*/ 407 w 2127"/>
              <a:gd name="T95" fmla="*/ 2783 h 3157"/>
              <a:gd name="T96" fmla="*/ 456 w 2127"/>
              <a:gd name="T97" fmla="*/ 2817 h 3157"/>
              <a:gd name="T98" fmla="*/ 449 w 2127"/>
              <a:gd name="T99" fmla="*/ 2968 h 3157"/>
              <a:gd name="T100" fmla="*/ 392 w 2127"/>
              <a:gd name="T101" fmla="*/ 3084 h 3157"/>
              <a:gd name="T102" fmla="*/ 349 w 2127"/>
              <a:gd name="T103" fmla="*/ 3149 h 3157"/>
              <a:gd name="T104" fmla="*/ 164 w 2127"/>
              <a:gd name="T105" fmla="*/ 3145 h 3157"/>
              <a:gd name="T106" fmla="*/ 18 w 2127"/>
              <a:gd name="T107" fmla="*/ 2940 h 3157"/>
              <a:gd name="T108" fmla="*/ 139 w 2127"/>
              <a:gd name="T109" fmla="*/ 2743 h 3157"/>
              <a:gd name="T110" fmla="*/ 100 w 2127"/>
              <a:gd name="T111" fmla="*/ 2541 h 3157"/>
              <a:gd name="T112" fmla="*/ 211 w 2127"/>
              <a:gd name="T113" fmla="*/ 2293 h 3157"/>
              <a:gd name="T114" fmla="*/ 341 w 2127"/>
              <a:gd name="T115" fmla="*/ 2266 h 3157"/>
              <a:gd name="T116" fmla="*/ 417 w 2127"/>
              <a:gd name="T117" fmla="*/ 2296 h 3157"/>
              <a:gd name="T118" fmla="*/ 508 w 2127"/>
              <a:gd name="T119" fmla="*/ 2062 h 3157"/>
              <a:gd name="T120" fmla="*/ 488 w 2127"/>
              <a:gd name="T121" fmla="*/ 1904 h 3157"/>
              <a:gd name="T122" fmla="*/ 496 w 2127"/>
              <a:gd name="T123" fmla="*/ 1782 h 3157"/>
              <a:gd name="T124" fmla="*/ 514 w 2127"/>
              <a:gd name="T125" fmla="*/ 1618 h 3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7" h="3157">
                <a:moveTo>
                  <a:pt x="440" y="1547"/>
                </a:moveTo>
                <a:cubicBezTo>
                  <a:pt x="431" y="1553"/>
                  <a:pt x="430" y="1563"/>
                  <a:pt x="426" y="1570"/>
                </a:cubicBezTo>
                <a:cubicBezTo>
                  <a:pt x="422" y="1577"/>
                  <a:pt x="419" y="1587"/>
                  <a:pt x="408" y="1586"/>
                </a:cubicBezTo>
                <a:cubicBezTo>
                  <a:pt x="395" y="1585"/>
                  <a:pt x="382" y="1582"/>
                  <a:pt x="376" y="1569"/>
                </a:cubicBezTo>
                <a:cubicBezTo>
                  <a:pt x="370" y="1558"/>
                  <a:pt x="372" y="1549"/>
                  <a:pt x="388" y="1550"/>
                </a:cubicBezTo>
                <a:cubicBezTo>
                  <a:pt x="399" y="1551"/>
                  <a:pt x="401" y="1544"/>
                  <a:pt x="401" y="1535"/>
                </a:cubicBezTo>
                <a:cubicBezTo>
                  <a:pt x="403" y="1510"/>
                  <a:pt x="380" y="1494"/>
                  <a:pt x="357" y="1505"/>
                </a:cubicBezTo>
                <a:cubicBezTo>
                  <a:pt x="349" y="1508"/>
                  <a:pt x="342" y="1512"/>
                  <a:pt x="333" y="1515"/>
                </a:cubicBezTo>
                <a:cubicBezTo>
                  <a:pt x="323" y="1517"/>
                  <a:pt x="315" y="1514"/>
                  <a:pt x="309" y="1505"/>
                </a:cubicBezTo>
                <a:cubicBezTo>
                  <a:pt x="302" y="1496"/>
                  <a:pt x="307" y="1489"/>
                  <a:pt x="312" y="1481"/>
                </a:cubicBezTo>
                <a:cubicBezTo>
                  <a:pt x="321" y="1467"/>
                  <a:pt x="336" y="1464"/>
                  <a:pt x="351" y="1459"/>
                </a:cubicBezTo>
                <a:cubicBezTo>
                  <a:pt x="387" y="1447"/>
                  <a:pt x="387" y="1447"/>
                  <a:pt x="375" y="1411"/>
                </a:cubicBezTo>
                <a:cubicBezTo>
                  <a:pt x="364" y="1376"/>
                  <a:pt x="354" y="1342"/>
                  <a:pt x="353" y="1306"/>
                </a:cubicBezTo>
                <a:cubicBezTo>
                  <a:pt x="353" y="1294"/>
                  <a:pt x="346" y="1293"/>
                  <a:pt x="338" y="1291"/>
                </a:cubicBezTo>
                <a:cubicBezTo>
                  <a:pt x="312" y="1284"/>
                  <a:pt x="286" y="1275"/>
                  <a:pt x="259" y="1260"/>
                </a:cubicBezTo>
                <a:cubicBezTo>
                  <a:pt x="282" y="1252"/>
                  <a:pt x="302" y="1256"/>
                  <a:pt x="323" y="1257"/>
                </a:cubicBezTo>
                <a:cubicBezTo>
                  <a:pt x="367" y="1259"/>
                  <a:pt x="387" y="1243"/>
                  <a:pt x="392" y="1204"/>
                </a:cubicBezTo>
                <a:cubicBezTo>
                  <a:pt x="395" y="1186"/>
                  <a:pt x="389" y="1176"/>
                  <a:pt x="371" y="1172"/>
                </a:cubicBezTo>
                <a:cubicBezTo>
                  <a:pt x="363" y="1170"/>
                  <a:pt x="355" y="1170"/>
                  <a:pt x="348" y="1164"/>
                </a:cubicBezTo>
                <a:cubicBezTo>
                  <a:pt x="356" y="1152"/>
                  <a:pt x="369" y="1152"/>
                  <a:pt x="380" y="1152"/>
                </a:cubicBezTo>
                <a:cubicBezTo>
                  <a:pt x="392" y="1152"/>
                  <a:pt x="395" y="1147"/>
                  <a:pt x="396" y="1137"/>
                </a:cubicBezTo>
                <a:cubicBezTo>
                  <a:pt x="398" y="1109"/>
                  <a:pt x="388" y="1086"/>
                  <a:pt x="374" y="1063"/>
                </a:cubicBezTo>
                <a:cubicBezTo>
                  <a:pt x="366" y="1050"/>
                  <a:pt x="357" y="1036"/>
                  <a:pt x="349" y="1023"/>
                </a:cubicBezTo>
                <a:cubicBezTo>
                  <a:pt x="337" y="1002"/>
                  <a:pt x="333" y="980"/>
                  <a:pt x="340" y="957"/>
                </a:cubicBezTo>
                <a:cubicBezTo>
                  <a:pt x="346" y="934"/>
                  <a:pt x="340" y="923"/>
                  <a:pt x="318" y="915"/>
                </a:cubicBezTo>
                <a:cubicBezTo>
                  <a:pt x="315" y="914"/>
                  <a:pt x="312" y="914"/>
                  <a:pt x="307" y="913"/>
                </a:cubicBezTo>
                <a:cubicBezTo>
                  <a:pt x="316" y="897"/>
                  <a:pt x="331" y="894"/>
                  <a:pt x="344" y="889"/>
                </a:cubicBezTo>
                <a:cubicBezTo>
                  <a:pt x="360" y="883"/>
                  <a:pt x="372" y="874"/>
                  <a:pt x="377" y="857"/>
                </a:cubicBezTo>
                <a:cubicBezTo>
                  <a:pt x="382" y="845"/>
                  <a:pt x="380" y="836"/>
                  <a:pt x="367" y="831"/>
                </a:cubicBezTo>
                <a:cubicBezTo>
                  <a:pt x="353" y="826"/>
                  <a:pt x="344" y="819"/>
                  <a:pt x="345" y="802"/>
                </a:cubicBezTo>
                <a:cubicBezTo>
                  <a:pt x="345" y="786"/>
                  <a:pt x="357" y="784"/>
                  <a:pt x="369" y="781"/>
                </a:cubicBezTo>
                <a:cubicBezTo>
                  <a:pt x="373" y="780"/>
                  <a:pt x="380" y="780"/>
                  <a:pt x="379" y="773"/>
                </a:cubicBezTo>
                <a:cubicBezTo>
                  <a:pt x="379" y="765"/>
                  <a:pt x="375" y="756"/>
                  <a:pt x="367" y="754"/>
                </a:cubicBezTo>
                <a:cubicBezTo>
                  <a:pt x="345" y="748"/>
                  <a:pt x="347" y="734"/>
                  <a:pt x="352" y="716"/>
                </a:cubicBezTo>
                <a:cubicBezTo>
                  <a:pt x="358" y="689"/>
                  <a:pt x="357" y="662"/>
                  <a:pt x="349" y="635"/>
                </a:cubicBezTo>
                <a:cubicBezTo>
                  <a:pt x="347" y="627"/>
                  <a:pt x="346" y="620"/>
                  <a:pt x="351" y="613"/>
                </a:cubicBezTo>
                <a:cubicBezTo>
                  <a:pt x="364" y="593"/>
                  <a:pt x="371" y="574"/>
                  <a:pt x="356" y="551"/>
                </a:cubicBezTo>
                <a:cubicBezTo>
                  <a:pt x="351" y="542"/>
                  <a:pt x="361" y="537"/>
                  <a:pt x="367" y="538"/>
                </a:cubicBezTo>
                <a:cubicBezTo>
                  <a:pt x="400" y="545"/>
                  <a:pt x="411" y="528"/>
                  <a:pt x="413" y="499"/>
                </a:cubicBezTo>
                <a:cubicBezTo>
                  <a:pt x="414" y="494"/>
                  <a:pt x="418" y="490"/>
                  <a:pt x="421" y="485"/>
                </a:cubicBezTo>
                <a:cubicBezTo>
                  <a:pt x="437" y="458"/>
                  <a:pt x="439" y="456"/>
                  <a:pt x="470" y="463"/>
                </a:cubicBezTo>
                <a:cubicBezTo>
                  <a:pt x="487" y="467"/>
                  <a:pt x="498" y="465"/>
                  <a:pt x="506" y="447"/>
                </a:cubicBezTo>
                <a:cubicBezTo>
                  <a:pt x="512" y="434"/>
                  <a:pt x="523" y="422"/>
                  <a:pt x="539" y="420"/>
                </a:cubicBezTo>
                <a:cubicBezTo>
                  <a:pt x="554" y="418"/>
                  <a:pt x="555" y="408"/>
                  <a:pt x="555" y="397"/>
                </a:cubicBezTo>
                <a:cubicBezTo>
                  <a:pt x="555" y="386"/>
                  <a:pt x="554" y="376"/>
                  <a:pt x="561" y="367"/>
                </a:cubicBezTo>
                <a:cubicBezTo>
                  <a:pt x="566" y="360"/>
                  <a:pt x="561" y="355"/>
                  <a:pt x="556" y="352"/>
                </a:cubicBezTo>
                <a:cubicBezTo>
                  <a:pt x="548" y="349"/>
                  <a:pt x="541" y="347"/>
                  <a:pt x="533" y="346"/>
                </a:cubicBezTo>
                <a:cubicBezTo>
                  <a:pt x="507" y="339"/>
                  <a:pt x="506" y="337"/>
                  <a:pt x="517" y="314"/>
                </a:cubicBezTo>
                <a:cubicBezTo>
                  <a:pt x="522" y="302"/>
                  <a:pt x="530" y="292"/>
                  <a:pt x="536" y="281"/>
                </a:cubicBezTo>
                <a:cubicBezTo>
                  <a:pt x="544" y="268"/>
                  <a:pt x="552" y="255"/>
                  <a:pt x="569" y="271"/>
                </a:cubicBezTo>
                <a:cubicBezTo>
                  <a:pt x="575" y="276"/>
                  <a:pt x="583" y="273"/>
                  <a:pt x="585" y="264"/>
                </a:cubicBezTo>
                <a:cubicBezTo>
                  <a:pt x="588" y="253"/>
                  <a:pt x="592" y="241"/>
                  <a:pt x="578" y="232"/>
                </a:cubicBezTo>
                <a:cubicBezTo>
                  <a:pt x="577" y="232"/>
                  <a:pt x="576" y="232"/>
                  <a:pt x="574" y="231"/>
                </a:cubicBezTo>
                <a:cubicBezTo>
                  <a:pt x="566" y="228"/>
                  <a:pt x="552" y="235"/>
                  <a:pt x="550" y="220"/>
                </a:cubicBezTo>
                <a:cubicBezTo>
                  <a:pt x="548" y="206"/>
                  <a:pt x="552" y="193"/>
                  <a:pt x="561" y="181"/>
                </a:cubicBezTo>
                <a:cubicBezTo>
                  <a:pt x="569" y="172"/>
                  <a:pt x="580" y="166"/>
                  <a:pt x="591" y="162"/>
                </a:cubicBezTo>
                <a:cubicBezTo>
                  <a:pt x="600" y="159"/>
                  <a:pt x="607" y="159"/>
                  <a:pt x="608" y="171"/>
                </a:cubicBezTo>
                <a:cubicBezTo>
                  <a:pt x="609" y="175"/>
                  <a:pt x="611" y="179"/>
                  <a:pt x="615" y="179"/>
                </a:cubicBezTo>
                <a:cubicBezTo>
                  <a:pt x="622" y="179"/>
                  <a:pt x="623" y="174"/>
                  <a:pt x="623" y="170"/>
                </a:cubicBezTo>
                <a:cubicBezTo>
                  <a:pt x="624" y="162"/>
                  <a:pt x="624" y="155"/>
                  <a:pt x="625" y="148"/>
                </a:cubicBezTo>
                <a:cubicBezTo>
                  <a:pt x="628" y="124"/>
                  <a:pt x="644" y="115"/>
                  <a:pt x="666" y="124"/>
                </a:cubicBezTo>
                <a:cubicBezTo>
                  <a:pt x="669" y="125"/>
                  <a:pt x="671" y="126"/>
                  <a:pt x="673" y="127"/>
                </a:cubicBezTo>
                <a:cubicBezTo>
                  <a:pt x="705" y="144"/>
                  <a:pt x="710" y="143"/>
                  <a:pt x="725" y="109"/>
                </a:cubicBezTo>
                <a:cubicBezTo>
                  <a:pt x="731" y="96"/>
                  <a:pt x="738" y="89"/>
                  <a:pt x="753" y="91"/>
                </a:cubicBezTo>
                <a:cubicBezTo>
                  <a:pt x="759" y="92"/>
                  <a:pt x="764" y="91"/>
                  <a:pt x="769" y="90"/>
                </a:cubicBezTo>
                <a:cubicBezTo>
                  <a:pt x="799" y="89"/>
                  <a:pt x="822" y="78"/>
                  <a:pt x="829" y="45"/>
                </a:cubicBezTo>
                <a:cubicBezTo>
                  <a:pt x="832" y="33"/>
                  <a:pt x="837" y="21"/>
                  <a:pt x="845" y="11"/>
                </a:cubicBezTo>
                <a:cubicBezTo>
                  <a:pt x="850" y="4"/>
                  <a:pt x="858" y="0"/>
                  <a:pt x="866" y="3"/>
                </a:cubicBezTo>
                <a:cubicBezTo>
                  <a:pt x="876" y="6"/>
                  <a:pt x="872" y="15"/>
                  <a:pt x="871" y="22"/>
                </a:cubicBezTo>
                <a:cubicBezTo>
                  <a:pt x="867" y="66"/>
                  <a:pt x="867" y="66"/>
                  <a:pt x="909" y="57"/>
                </a:cubicBezTo>
                <a:cubicBezTo>
                  <a:pt x="924" y="54"/>
                  <a:pt x="938" y="53"/>
                  <a:pt x="953" y="56"/>
                </a:cubicBezTo>
                <a:cubicBezTo>
                  <a:pt x="968" y="60"/>
                  <a:pt x="980" y="63"/>
                  <a:pt x="986" y="82"/>
                </a:cubicBezTo>
                <a:cubicBezTo>
                  <a:pt x="996" y="109"/>
                  <a:pt x="1034" y="117"/>
                  <a:pt x="1066" y="102"/>
                </a:cubicBezTo>
                <a:cubicBezTo>
                  <a:pt x="1071" y="100"/>
                  <a:pt x="1075" y="97"/>
                  <a:pt x="1081" y="94"/>
                </a:cubicBezTo>
                <a:cubicBezTo>
                  <a:pt x="1085" y="117"/>
                  <a:pt x="1091" y="138"/>
                  <a:pt x="1114" y="148"/>
                </a:cubicBezTo>
                <a:cubicBezTo>
                  <a:pt x="1135" y="157"/>
                  <a:pt x="1155" y="152"/>
                  <a:pt x="1176" y="148"/>
                </a:cubicBezTo>
                <a:cubicBezTo>
                  <a:pt x="1178" y="154"/>
                  <a:pt x="1174" y="156"/>
                  <a:pt x="1172" y="159"/>
                </a:cubicBezTo>
                <a:cubicBezTo>
                  <a:pt x="1152" y="181"/>
                  <a:pt x="1160" y="206"/>
                  <a:pt x="1189" y="215"/>
                </a:cubicBezTo>
                <a:cubicBezTo>
                  <a:pt x="1219" y="224"/>
                  <a:pt x="1219" y="224"/>
                  <a:pt x="1209" y="254"/>
                </a:cubicBezTo>
                <a:cubicBezTo>
                  <a:pt x="1202" y="275"/>
                  <a:pt x="1214" y="297"/>
                  <a:pt x="1236" y="300"/>
                </a:cubicBezTo>
                <a:cubicBezTo>
                  <a:pt x="1247" y="302"/>
                  <a:pt x="1248" y="292"/>
                  <a:pt x="1250" y="285"/>
                </a:cubicBezTo>
                <a:cubicBezTo>
                  <a:pt x="1253" y="273"/>
                  <a:pt x="1255" y="259"/>
                  <a:pt x="1270" y="255"/>
                </a:cubicBezTo>
                <a:cubicBezTo>
                  <a:pt x="1280" y="253"/>
                  <a:pt x="1287" y="252"/>
                  <a:pt x="1283" y="267"/>
                </a:cubicBezTo>
                <a:cubicBezTo>
                  <a:pt x="1274" y="305"/>
                  <a:pt x="1284" y="318"/>
                  <a:pt x="1322" y="321"/>
                </a:cubicBezTo>
                <a:cubicBezTo>
                  <a:pt x="1370" y="325"/>
                  <a:pt x="1411" y="342"/>
                  <a:pt x="1447" y="373"/>
                </a:cubicBezTo>
                <a:cubicBezTo>
                  <a:pt x="1465" y="389"/>
                  <a:pt x="1484" y="402"/>
                  <a:pt x="1507" y="410"/>
                </a:cubicBezTo>
                <a:cubicBezTo>
                  <a:pt x="1519" y="414"/>
                  <a:pt x="1530" y="414"/>
                  <a:pt x="1540" y="405"/>
                </a:cubicBezTo>
                <a:cubicBezTo>
                  <a:pt x="1549" y="397"/>
                  <a:pt x="1560" y="392"/>
                  <a:pt x="1570" y="402"/>
                </a:cubicBezTo>
                <a:cubicBezTo>
                  <a:pt x="1580" y="413"/>
                  <a:pt x="1569" y="421"/>
                  <a:pt x="1563" y="427"/>
                </a:cubicBezTo>
                <a:cubicBezTo>
                  <a:pt x="1548" y="442"/>
                  <a:pt x="1547" y="456"/>
                  <a:pt x="1554" y="475"/>
                </a:cubicBezTo>
                <a:cubicBezTo>
                  <a:pt x="1581" y="551"/>
                  <a:pt x="1584" y="629"/>
                  <a:pt x="1581" y="708"/>
                </a:cubicBezTo>
                <a:cubicBezTo>
                  <a:pt x="1580" y="748"/>
                  <a:pt x="1580" y="748"/>
                  <a:pt x="1616" y="763"/>
                </a:cubicBezTo>
                <a:cubicBezTo>
                  <a:pt x="1649" y="776"/>
                  <a:pt x="1649" y="776"/>
                  <a:pt x="1675" y="750"/>
                </a:cubicBezTo>
                <a:cubicBezTo>
                  <a:pt x="1693" y="732"/>
                  <a:pt x="1711" y="713"/>
                  <a:pt x="1734" y="700"/>
                </a:cubicBezTo>
                <a:cubicBezTo>
                  <a:pt x="1746" y="694"/>
                  <a:pt x="1759" y="688"/>
                  <a:pt x="1775" y="691"/>
                </a:cubicBezTo>
                <a:cubicBezTo>
                  <a:pt x="1772" y="703"/>
                  <a:pt x="1764" y="711"/>
                  <a:pt x="1758" y="720"/>
                </a:cubicBezTo>
                <a:cubicBezTo>
                  <a:pt x="1746" y="738"/>
                  <a:pt x="1738" y="757"/>
                  <a:pt x="1738" y="778"/>
                </a:cubicBezTo>
                <a:cubicBezTo>
                  <a:pt x="1737" y="790"/>
                  <a:pt x="1733" y="792"/>
                  <a:pt x="1722" y="791"/>
                </a:cubicBezTo>
                <a:cubicBezTo>
                  <a:pt x="1711" y="790"/>
                  <a:pt x="1699" y="790"/>
                  <a:pt x="1689" y="796"/>
                </a:cubicBezTo>
                <a:cubicBezTo>
                  <a:pt x="1683" y="801"/>
                  <a:pt x="1678" y="807"/>
                  <a:pt x="1677" y="814"/>
                </a:cubicBezTo>
                <a:cubicBezTo>
                  <a:pt x="1677" y="823"/>
                  <a:pt x="1686" y="823"/>
                  <a:pt x="1692" y="825"/>
                </a:cubicBezTo>
                <a:cubicBezTo>
                  <a:pt x="1732" y="839"/>
                  <a:pt x="1772" y="852"/>
                  <a:pt x="1813" y="867"/>
                </a:cubicBezTo>
                <a:cubicBezTo>
                  <a:pt x="1837" y="875"/>
                  <a:pt x="1861" y="886"/>
                  <a:pt x="1882" y="902"/>
                </a:cubicBezTo>
                <a:cubicBezTo>
                  <a:pt x="1923" y="931"/>
                  <a:pt x="1936" y="968"/>
                  <a:pt x="1924" y="1017"/>
                </a:cubicBezTo>
                <a:cubicBezTo>
                  <a:pt x="1912" y="1061"/>
                  <a:pt x="1912" y="1061"/>
                  <a:pt x="1939" y="1097"/>
                </a:cubicBezTo>
                <a:cubicBezTo>
                  <a:pt x="1923" y="1108"/>
                  <a:pt x="1913" y="1125"/>
                  <a:pt x="1904" y="1141"/>
                </a:cubicBezTo>
                <a:cubicBezTo>
                  <a:pt x="1895" y="1157"/>
                  <a:pt x="1884" y="1170"/>
                  <a:pt x="1865" y="1174"/>
                </a:cubicBezTo>
                <a:cubicBezTo>
                  <a:pt x="1851" y="1177"/>
                  <a:pt x="1837" y="1180"/>
                  <a:pt x="1834" y="1197"/>
                </a:cubicBezTo>
                <a:cubicBezTo>
                  <a:pt x="1830" y="1217"/>
                  <a:pt x="1831" y="1236"/>
                  <a:pt x="1849" y="1250"/>
                </a:cubicBezTo>
                <a:cubicBezTo>
                  <a:pt x="1861" y="1260"/>
                  <a:pt x="1876" y="1267"/>
                  <a:pt x="1890" y="1273"/>
                </a:cubicBezTo>
                <a:cubicBezTo>
                  <a:pt x="1914" y="1284"/>
                  <a:pt x="1939" y="1294"/>
                  <a:pt x="1961" y="1309"/>
                </a:cubicBezTo>
                <a:cubicBezTo>
                  <a:pt x="1974" y="1318"/>
                  <a:pt x="1981" y="1314"/>
                  <a:pt x="1983" y="1298"/>
                </a:cubicBezTo>
                <a:cubicBezTo>
                  <a:pt x="1984" y="1274"/>
                  <a:pt x="1997" y="1257"/>
                  <a:pt x="2020" y="1250"/>
                </a:cubicBezTo>
                <a:cubicBezTo>
                  <a:pt x="2045" y="1242"/>
                  <a:pt x="2073" y="1249"/>
                  <a:pt x="2088" y="1267"/>
                </a:cubicBezTo>
                <a:cubicBezTo>
                  <a:pt x="2099" y="1280"/>
                  <a:pt x="2101" y="1295"/>
                  <a:pt x="2095" y="1310"/>
                </a:cubicBezTo>
                <a:cubicBezTo>
                  <a:pt x="2088" y="1329"/>
                  <a:pt x="2096" y="1338"/>
                  <a:pt x="2112" y="1343"/>
                </a:cubicBezTo>
                <a:cubicBezTo>
                  <a:pt x="2122" y="1346"/>
                  <a:pt x="2127" y="1351"/>
                  <a:pt x="2125" y="1362"/>
                </a:cubicBezTo>
                <a:cubicBezTo>
                  <a:pt x="2123" y="1374"/>
                  <a:pt x="2114" y="1368"/>
                  <a:pt x="2108" y="1368"/>
                </a:cubicBezTo>
                <a:cubicBezTo>
                  <a:pt x="2002" y="1361"/>
                  <a:pt x="1903" y="1334"/>
                  <a:pt x="1815" y="1274"/>
                </a:cubicBezTo>
                <a:cubicBezTo>
                  <a:pt x="1807" y="1268"/>
                  <a:pt x="1800" y="1268"/>
                  <a:pt x="1794" y="1274"/>
                </a:cubicBezTo>
                <a:cubicBezTo>
                  <a:pt x="1782" y="1284"/>
                  <a:pt x="1770" y="1294"/>
                  <a:pt x="1759" y="1304"/>
                </a:cubicBezTo>
                <a:cubicBezTo>
                  <a:pt x="1743" y="1319"/>
                  <a:pt x="1727" y="1334"/>
                  <a:pt x="1704" y="1340"/>
                </a:cubicBezTo>
                <a:cubicBezTo>
                  <a:pt x="1693" y="1342"/>
                  <a:pt x="1693" y="1350"/>
                  <a:pt x="1698" y="1358"/>
                </a:cubicBezTo>
                <a:cubicBezTo>
                  <a:pt x="1705" y="1368"/>
                  <a:pt x="1712" y="1378"/>
                  <a:pt x="1726" y="1381"/>
                </a:cubicBezTo>
                <a:cubicBezTo>
                  <a:pt x="1758" y="1390"/>
                  <a:pt x="1785" y="1409"/>
                  <a:pt x="1811" y="1429"/>
                </a:cubicBezTo>
                <a:cubicBezTo>
                  <a:pt x="1831" y="1445"/>
                  <a:pt x="1851" y="1460"/>
                  <a:pt x="1874" y="1471"/>
                </a:cubicBezTo>
                <a:cubicBezTo>
                  <a:pt x="1890" y="1480"/>
                  <a:pt x="1899" y="1477"/>
                  <a:pt x="1904" y="1460"/>
                </a:cubicBezTo>
                <a:cubicBezTo>
                  <a:pt x="1906" y="1451"/>
                  <a:pt x="1908" y="1441"/>
                  <a:pt x="1922" y="1445"/>
                </a:cubicBezTo>
                <a:cubicBezTo>
                  <a:pt x="1935" y="1449"/>
                  <a:pt x="1940" y="1458"/>
                  <a:pt x="1941" y="1470"/>
                </a:cubicBezTo>
                <a:cubicBezTo>
                  <a:pt x="1941" y="1478"/>
                  <a:pt x="1935" y="1478"/>
                  <a:pt x="1930" y="1478"/>
                </a:cubicBezTo>
                <a:cubicBezTo>
                  <a:pt x="1914" y="1479"/>
                  <a:pt x="1900" y="1483"/>
                  <a:pt x="1887" y="1493"/>
                </a:cubicBezTo>
                <a:cubicBezTo>
                  <a:pt x="1881" y="1498"/>
                  <a:pt x="1877" y="1496"/>
                  <a:pt x="1871" y="1493"/>
                </a:cubicBezTo>
                <a:cubicBezTo>
                  <a:pt x="1813" y="1464"/>
                  <a:pt x="1751" y="1440"/>
                  <a:pt x="1708" y="1388"/>
                </a:cubicBezTo>
                <a:cubicBezTo>
                  <a:pt x="1695" y="1373"/>
                  <a:pt x="1664" y="1380"/>
                  <a:pt x="1656" y="1400"/>
                </a:cubicBezTo>
                <a:cubicBezTo>
                  <a:pt x="1649" y="1415"/>
                  <a:pt x="1641" y="1417"/>
                  <a:pt x="1627" y="1415"/>
                </a:cubicBezTo>
                <a:cubicBezTo>
                  <a:pt x="1620" y="1414"/>
                  <a:pt x="1612" y="1415"/>
                  <a:pt x="1605" y="1417"/>
                </a:cubicBezTo>
                <a:cubicBezTo>
                  <a:pt x="1593" y="1420"/>
                  <a:pt x="1590" y="1430"/>
                  <a:pt x="1588" y="1441"/>
                </a:cubicBezTo>
                <a:cubicBezTo>
                  <a:pt x="1586" y="1452"/>
                  <a:pt x="1593" y="1457"/>
                  <a:pt x="1601" y="1461"/>
                </a:cubicBezTo>
                <a:cubicBezTo>
                  <a:pt x="1611" y="1466"/>
                  <a:pt x="1623" y="1470"/>
                  <a:pt x="1634" y="1475"/>
                </a:cubicBezTo>
                <a:cubicBezTo>
                  <a:pt x="1646" y="1480"/>
                  <a:pt x="1658" y="1486"/>
                  <a:pt x="1667" y="1497"/>
                </a:cubicBezTo>
                <a:cubicBezTo>
                  <a:pt x="1682" y="1516"/>
                  <a:pt x="1679" y="1534"/>
                  <a:pt x="1656" y="1541"/>
                </a:cubicBezTo>
                <a:cubicBezTo>
                  <a:pt x="1613" y="1554"/>
                  <a:pt x="1610" y="1570"/>
                  <a:pt x="1633" y="1611"/>
                </a:cubicBezTo>
                <a:cubicBezTo>
                  <a:pt x="1642" y="1628"/>
                  <a:pt x="1653" y="1643"/>
                  <a:pt x="1646" y="1664"/>
                </a:cubicBezTo>
                <a:cubicBezTo>
                  <a:pt x="1644" y="1668"/>
                  <a:pt x="1644" y="1674"/>
                  <a:pt x="1638" y="1673"/>
                </a:cubicBezTo>
                <a:cubicBezTo>
                  <a:pt x="1632" y="1673"/>
                  <a:pt x="1630" y="1668"/>
                  <a:pt x="1629" y="1664"/>
                </a:cubicBezTo>
                <a:cubicBezTo>
                  <a:pt x="1627" y="1646"/>
                  <a:pt x="1616" y="1640"/>
                  <a:pt x="1599" y="1639"/>
                </a:cubicBezTo>
                <a:cubicBezTo>
                  <a:pt x="1575" y="1637"/>
                  <a:pt x="1560" y="1623"/>
                  <a:pt x="1552" y="1600"/>
                </a:cubicBezTo>
                <a:cubicBezTo>
                  <a:pt x="1546" y="1580"/>
                  <a:pt x="1540" y="1560"/>
                  <a:pt x="1533" y="1540"/>
                </a:cubicBezTo>
                <a:cubicBezTo>
                  <a:pt x="1529" y="1526"/>
                  <a:pt x="1521" y="1514"/>
                  <a:pt x="1510" y="1506"/>
                </a:cubicBezTo>
                <a:cubicBezTo>
                  <a:pt x="1506" y="1503"/>
                  <a:pt x="1502" y="1498"/>
                  <a:pt x="1496" y="1500"/>
                </a:cubicBezTo>
                <a:cubicBezTo>
                  <a:pt x="1489" y="1504"/>
                  <a:pt x="1486" y="1510"/>
                  <a:pt x="1487" y="1517"/>
                </a:cubicBezTo>
                <a:cubicBezTo>
                  <a:pt x="1488" y="1530"/>
                  <a:pt x="1490" y="1543"/>
                  <a:pt x="1492" y="1556"/>
                </a:cubicBezTo>
                <a:cubicBezTo>
                  <a:pt x="1493" y="1561"/>
                  <a:pt x="1498" y="1562"/>
                  <a:pt x="1502" y="1563"/>
                </a:cubicBezTo>
                <a:cubicBezTo>
                  <a:pt x="1506" y="1564"/>
                  <a:pt x="1511" y="1564"/>
                  <a:pt x="1515" y="1566"/>
                </a:cubicBezTo>
                <a:cubicBezTo>
                  <a:pt x="1527" y="1569"/>
                  <a:pt x="1536" y="1576"/>
                  <a:pt x="1532" y="1589"/>
                </a:cubicBezTo>
                <a:cubicBezTo>
                  <a:pt x="1528" y="1600"/>
                  <a:pt x="1516" y="1595"/>
                  <a:pt x="1507" y="1594"/>
                </a:cubicBezTo>
                <a:cubicBezTo>
                  <a:pt x="1504" y="1593"/>
                  <a:pt x="1500" y="1592"/>
                  <a:pt x="1498" y="1590"/>
                </a:cubicBezTo>
                <a:cubicBezTo>
                  <a:pt x="1480" y="1574"/>
                  <a:pt x="1478" y="1587"/>
                  <a:pt x="1474" y="1602"/>
                </a:cubicBezTo>
                <a:cubicBezTo>
                  <a:pt x="1468" y="1624"/>
                  <a:pt x="1468" y="1623"/>
                  <a:pt x="1492" y="1625"/>
                </a:cubicBezTo>
                <a:cubicBezTo>
                  <a:pt x="1506" y="1625"/>
                  <a:pt x="1515" y="1630"/>
                  <a:pt x="1509" y="1647"/>
                </a:cubicBezTo>
                <a:cubicBezTo>
                  <a:pt x="1505" y="1659"/>
                  <a:pt x="1502" y="1671"/>
                  <a:pt x="1500" y="1684"/>
                </a:cubicBezTo>
                <a:cubicBezTo>
                  <a:pt x="1497" y="1705"/>
                  <a:pt x="1504" y="1712"/>
                  <a:pt x="1525" y="1709"/>
                </a:cubicBezTo>
                <a:cubicBezTo>
                  <a:pt x="1529" y="1709"/>
                  <a:pt x="1532" y="1709"/>
                  <a:pt x="1535" y="1708"/>
                </a:cubicBezTo>
                <a:cubicBezTo>
                  <a:pt x="1553" y="1704"/>
                  <a:pt x="1560" y="1707"/>
                  <a:pt x="1558" y="1728"/>
                </a:cubicBezTo>
                <a:cubicBezTo>
                  <a:pt x="1554" y="1754"/>
                  <a:pt x="1565" y="1777"/>
                  <a:pt x="1579" y="1799"/>
                </a:cubicBezTo>
                <a:cubicBezTo>
                  <a:pt x="1596" y="1825"/>
                  <a:pt x="1618" y="1849"/>
                  <a:pt x="1631" y="1877"/>
                </a:cubicBezTo>
                <a:cubicBezTo>
                  <a:pt x="1639" y="1894"/>
                  <a:pt x="1643" y="1910"/>
                  <a:pt x="1634" y="1929"/>
                </a:cubicBezTo>
                <a:cubicBezTo>
                  <a:pt x="1623" y="1951"/>
                  <a:pt x="1628" y="1975"/>
                  <a:pt x="1637" y="1998"/>
                </a:cubicBezTo>
                <a:cubicBezTo>
                  <a:pt x="1640" y="2005"/>
                  <a:pt x="1643" y="2011"/>
                  <a:pt x="1645" y="2017"/>
                </a:cubicBezTo>
                <a:cubicBezTo>
                  <a:pt x="1662" y="2054"/>
                  <a:pt x="1662" y="2054"/>
                  <a:pt x="1631" y="2080"/>
                </a:cubicBezTo>
                <a:cubicBezTo>
                  <a:pt x="1625" y="2085"/>
                  <a:pt x="1621" y="2090"/>
                  <a:pt x="1623" y="2100"/>
                </a:cubicBezTo>
                <a:cubicBezTo>
                  <a:pt x="1625" y="2111"/>
                  <a:pt x="1624" y="2123"/>
                  <a:pt x="1622" y="2134"/>
                </a:cubicBezTo>
                <a:cubicBezTo>
                  <a:pt x="1618" y="2151"/>
                  <a:pt x="1627" y="2158"/>
                  <a:pt x="1641" y="2163"/>
                </a:cubicBezTo>
                <a:cubicBezTo>
                  <a:pt x="1686" y="2179"/>
                  <a:pt x="1686" y="2179"/>
                  <a:pt x="1659" y="2218"/>
                </a:cubicBezTo>
                <a:cubicBezTo>
                  <a:pt x="1654" y="2225"/>
                  <a:pt x="1652" y="2233"/>
                  <a:pt x="1652" y="2242"/>
                </a:cubicBezTo>
                <a:cubicBezTo>
                  <a:pt x="1652" y="2249"/>
                  <a:pt x="1659" y="2258"/>
                  <a:pt x="1647" y="2261"/>
                </a:cubicBezTo>
                <a:cubicBezTo>
                  <a:pt x="1637" y="2264"/>
                  <a:pt x="1627" y="2263"/>
                  <a:pt x="1621" y="2253"/>
                </a:cubicBezTo>
                <a:cubicBezTo>
                  <a:pt x="1615" y="2245"/>
                  <a:pt x="1611" y="2236"/>
                  <a:pt x="1606" y="2226"/>
                </a:cubicBezTo>
                <a:cubicBezTo>
                  <a:pt x="1582" y="2235"/>
                  <a:pt x="1571" y="2256"/>
                  <a:pt x="1562" y="2277"/>
                </a:cubicBezTo>
                <a:cubicBezTo>
                  <a:pt x="1557" y="2287"/>
                  <a:pt x="1566" y="2296"/>
                  <a:pt x="1572" y="2303"/>
                </a:cubicBezTo>
                <a:cubicBezTo>
                  <a:pt x="1581" y="2312"/>
                  <a:pt x="1590" y="2320"/>
                  <a:pt x="1598" y="2328"/>
                </a:cubicBezTo>
                <a:cubicBezTo>
                  <a:pt x="1607" y="2337"/>
                  <a:pt x="1613" y="2347"/>
                  <a:pt x="1614" y="2360"/>
                </a:cubicBezTo>
                <a:cubicBezTo>
                  <a:pt x="1615" y="2377"/>
                  <a:pt x="1610" y="2381"/>
                  <a:pt x="1593" y="2377"/>
                </a:cubicBezTo>
                <a:cubicBezTo>
                  <a:pt x="1572" y="2371"/>
                  <a:pt x="1567" y="2377"/>
                  <a:pt x="1570" y="2398"/>
                </a:cubicBezTo>
                <a:cubicBezTo>
                  <a:pt x="1571" y="2410"/>
                  <a:pt x="1581" y="2425"/>
                  <a:pt x="1567" y="2433"/>
                </a:cubicBezTo>
                <a:cubicBezTo>
                  <a:pt x="1554" y="2440"/>
                  <a:pt x="1542" y="2427"/>
                  <a:pt x="1532" y="2419"/>
                </a:cubicBezTo>
                <a:cubicBezTo>
                  <a:pt x="1528" y="2415"/>
                  <a:pt x="1524" y="2412"/>
                  <a:pt x="1519" y="2409"/>
                </a:cubicBezTo>
                <a:cubicBezTo>
                  <a:pt x="1513" y="2405"/>
                  <a:pt x="1505" y="2404"/>
                  <a:pt x="1499" y="2410"/>
                </a:cubicBezTo>
                <a:cubicBezTo>
                  <a:pt x="1493" y="2415"/>
                  <a:pt x="1495" y="2422"/>
                  <a:pt x="1499" y="2428"/>
                </a:cubicBezTo>
                <a:cubicBezTo>
                  <a:pt x="1504" y="2437"/>
                  <a:pt x="1508" y="2446"/>
                  <a:pt x="1498" y="2455"/>
                </a:cubicBezTo>
                <a:cubicBezTo>
                  <a:pt x="1488" y="2463"/>
                  <a:pt x="1478" y="2458"/>
                  <a:pt x="1469" y="2452"/>
                </a:cubicBezTo>
                <a:cubicBezTo>
                  <a:pt x="1468" y="2451"/>
                  <a:pt x="1466" y="2449"/>
                  <a:pt x="1464" y="2448"/>
                </a:cubicBezTo>
                <a:cubicBezTo>
                  <a:pt x="1439" y="2430"/>
                  <a:pt x="1433" y="2432"/>
                  <a:pt x="1421" y="2461"/>
                </a:cubicBezTo>
                <a:cubicBezTo>
                  <a:pt x="1416" y="2475"/>
                  <a:pt x="1411" y="2486"/>
                  <a:pt x="1394" y="2484"/>
                </a:cubicBezTo>
                <a:cubicBezTo>
                  <a:pt x="1390" y="2484"/>
                  <a:pt x="1387" y="2484"/>
                  <a:pt x="1384" y="2483"/>
                </a:cubicBezTo>
                <a:cubicBezTo>
                  <a:pt x="1367" y="2477"/>
                  <a:pt x="1352" y="2485"/>
                  <a:pt x="1354" y="2502"/>
                </a:cubicBezTo>
                <a:cubicBezTo>
                  <a:pt x="1356" y="2519"/>
                  <a:pt x="1347" y="2525"/>
                  <a:pt x="1335" y="2526"/>
                </a:cubicBezTo>
                <a:cubicBezTo>
                  <a:pt x="1296" y="2528"/>
                  <a:pt x="1288" y="2552"/>
                  <a:pt x="1287" y="2586"/>
                </a:cubicBezTo>
                <a:cubicBezTo>
                  <a:pt x="1286" y="2610"/>
                  <a:pt x="1280" y="2634"/>
                  <a:pt x="1273" y="2658"/>
                </a:cubicBezTo>
                <a:cubicBezTo>
                  <a:pt x="1269" y="2669"/>
                  <a:pt x="1263" y="2676"/>
                  <a:pt x="1251" y="2679"/>
                </a:cubicBezTo>
                <a:cubicBezTo>
                  <a:pt x="1210" y="2691"/>
                  <a:pt x="1169" y="2694"/>
                  <a:pt x="1131" y="2668"/>
                </a:cubicBezTo>
                <a:cubicBezTo>
                  <a:pt x="1117" y="2658"/>
                  <a:pt x="1108" y="2647"/>
                  <a:pt x="1110" y="2628"/>
                </a:cubicBezTo>
                <a:cubicBezTo>
                  <a:pt x="1114" y="2600"/>
                  <a:pt x="1100" y="2575"/>
                  <a:pt x="1086" y="2551"/>
                </a:cubicBezTo>
                <a:cubicBezTo>
                  <a:pt x="1083" y="2544"/>
                  <a:pt x="1077" y="2543"/>
                  <a:pt x="1070" y="2542"/>
                </a:cubicBezTo>
                <a:cubicBezTo>
                  <a:pt x="1046" y="2539"/>
                  <a:pt x="1022" y="2537"/>
                  <a:pt x="998" y="2538"/>
                </a:cubicBezTo>
                <a:cubicBezTo>
                  <a:pt x="983" y="2538"/>
                  <a:pt x="973" y="2533"/>
                  <a:pt x="964" y="2522"/>
                </a:cubicBezTo>
                <a:cubicBezTo>
                  <a:pt x="955" y="2512"/>
                  <a:pt x="947" y="2501"/>
                  <a:pt x="934" y="2495"/>
                </a:cubicBezTo>
                <a:cubicBezTo>
                  <a:pt x="920" y="2489"/>
                  <a:pt x="908" y="2487"/>
                  <a:pt x="893" y="2497"/>
                </a:cubicBezTo>
                <a:cubicBezTo>
                  <a:pt x="875" y="2510"/>
                  <a:pt x="859" y="2504"/>
                  <a:pt x="852" y="2482"/>
                </a:cubicBezTo>
                <a:cubicBezTo>
                  <a:pt x="839" y="2444"/>
                  <a:pt x="821" y="2440"/>
                  <a:pt x="790" y="2468"/>
                </a:cubicBezTo>
                <a:cubicBezTo>
                  <a:pt x="773" y="2482"/>
                  <a:pt x="762" y="2501"/>
                  <a:pt x="747" y="2517"/>
                </a:cubicBezTo>
                <a:cubicBezTo>
                  <a:pt x="735" y="2529"/>
                  <a:pt x="723" y="2540"/>
                  <a:pt x="700" y="2543"/>
                </a:cubicBezTo>
                <a:cubicBezTo>
                  <a:pt x="719" y="2512"/>
                  <a:pt x="734" y="2485"/>
                  <a:pt x="752" y="2457"/>
                </a:cubicBezTo>
                <a:cubicBezTo>
                  <a:pt x="770" y="2428"/>
                  <a:pt x="746" y="2370"/>
                  <a:pt x="711" y="2373"/>
                </a:cubicBezTo>
                <a:cubicBezTo>
                  <a:pt x="670" y="2376"/>
                  <a:pt x="657" y="2354"/>
                  <a:pt x="649" y="2321"/>
                </a:cubicBezTo>
                <a:cubicBezTo>
                  <a:pt x="647" y="2316"/>
                  <a:pt x="646" y="2311"/>
                  <a:pt x="644" y="2306"/>
                </a:cubicBezTo>
                <a:cubicBezTo>
                  <a:pt x="638" y="2284"/>
                  <a:pt x="636" y="2283"/>
                  <a:pt x="616" y="2294"/>
                </a:cubicBezTo>
                <a:cubicBezTo>
                  <a:pt x="599" y="2304"/>
                  <a:pt x="586" y="2318"/>
                  <a:pt x="574" y="2334"/>
                </a:cubicBezTo>
                <a:cubicBezTo>
                  <a:pt x="567" y="2344"/>
                  <a:pt x="561" y="2348"/>
                  <a:pt x="548" y="2343"/>
                </a:cubicBezTo>
                <a:cubicBezTo>
                  <a:pt x="537" y="2339"/>
                  <a:pt x="525" y="2338"/>
                  <a:pt x="513" y="2337"/>
                </a:cubicBezTo>
                <a:cubicBezTo>
                  <a:pt x="505" y="2336"/>
                  <a:pt x="498" y="2340"/>
                  <a:pt x="496" y="2348"/>
                </a:cubicBezTo>
                <a:cubicBezTo>
                  <a:pt x="494" y="2357"/>
                  <a:pt x="497" y="2363"/>
                  <a:pt x="505" y="2367"/>
                </a:cubicBezTo>
                <a:cubicBezTo>
                  <a:pt x="511" y="2370"/>
                  <a:pt x="517" y="2372"/>
                  <a:pt x="523" y="2375"/>
                </a:cubicBezTo>
                <a:cubicBezTo>
                  <a:pt x="533" y="2380"/>
                  <a:pt x="537" y="2387"/>
                  <a:pt x="535" y="2399"/>
                </a:cubicBezTo>
                <a:cubicBezTo>
                  <a:pt x="529" y="2435"/>
                  <a:pt x="542" y="2460"/>
                  <a:pt x="574" y="2476"/>
                </a:cubicBezTo>
                <a:cubicBezTo>
                  <a:pt x="579" y="2479"/>
                  <a:pt x="590" y="2478"/>
                  <a:pt x="588" y="2487"/>
                </a:cubicBezTo>
                <a:cubicBezTo>
                  <a:pt x="587" y="2496"/>
                  <a:pt x="578" y="2498"/>
                  <a:pt x="569" y="2499"/>
                </a:cubicBezTo>
                <a:cubicBezTo>
                  <a:pt x="568" y="2499"/>
                  <a:pt x="567" y="2499"/>
                  <a:pt x="566" y="2499"/>
                </a:cubicBezTo>
                <a:cubicBezTo>
                  <a:pt x="542" y="2503"/>
                  <a:pt x="535" y="2514"/>
                  <a:pt x="547" y="2533"/>
                </a:cubicBezTo>
                <a:cubicBezTo>
                  <a:pt x="558" y="2551"/>
                  <a:pt x="555" y="2565"/>
                  <a:pt x="545" y="2580"/>
                </a:cubicBezTo>
                <a:cubicBezTo>
                  <a:pt x="532" y="2600"/>
                  <a:pt x="522" y="2621"/>
                  <a:pt x="528" y="2646"/>
                </a:cubicBezTo>
                <a:cubicBezTo>
                  <a:pt x="531" y="2657"/>
                  <a:pt x="520" y="2662"/>
                  <a:pt x="513" y="2664"/>
                </a:cubicBezTo>
                <a:cubicBezTo>
                  <a:pt x="487" y="2673"/>
                  <a:pt x="475" y="2690"/>
                  <a:pt x="472" y="2716"/>
                </a:cubicBezTo>
                <a:cubicBezTo>
                  <a:pt x="470" y="2732"/>
                  <a:pt x="464" y="2735"/>
                  <a:pt x="448" y="2725"/>
                </a:cubicBezTo>
                <a:cubicBezTo>
                  <a:pt x="414" y="2704"/>
                  <a:pt x="364" y="2719"/>
                  <a:pt x="349" y="2754"/>
                </a:cubicBezTo>
                <a:cubicBezTo>
                  <a:pt x="346" y="2761"/>
                  <a:pt x="342" y="2770"/>
                  <a:pt x="349" y="2776"/>
                </a:cubicBezTo>
                <a:cubicBezTo>
                  <a:pt x="356" y="2782"/>
                  <a:pt x="366" y="2785"/>
                  <a:pt x="375" y="2779"/>
                </a:cubicBezTo>
                <a:cubicBezTo>
                  <a:pt x="381" y="2776"/>
                  <a:pt x="387" y="2771"/>
                  <a:pt x="393" y="2767"/>
                </a:cubicBezTo>
                <a:cubicBezTo>
                  <a:pt x="399" y="2762"/>
                  <a:pt x="405" y="2759"/>
                  <a:pt x="410" y="2765"/>
                </a:cubicBezTo>
                <a:cubicBezTo>
                  <a:pt x="416" y="2772"/>
                  <a:pt x="412" y="2778"/>
                  <a:pt x="407" y="2783"/>
                </a:cubicBezTo>
                <a:cubicBezTo>
                  <a:pt x="403" y="2788"/>
                  <a:pt x="397" y="2792"/>
                  <a:pt x="393" y="2796"/>
                </a:cubicBezTo>
                <a:cubicBezTo>
                  <a:pt x="384" y="2805"/>
                  <a:pt x="379" y="2817"/>
                  <a:pt x="388" y="2827"/>
                </a:cubicBezTo>
                <a:cubicBezTo>
                  <a:pt x="396" y="2835"/>
                  <a:pt x="407" y="2827"/>
                  <a:pt x="415" y="2821"/>
                </a:cubicBezTo>
                <a:cubicBezTo>
                  <a:pt x="422" y="2816"/>
                  <a:pt x="427" y="2807"/>
                  <a:pt x="436" y="2804"/>
                </a:cubicBezTo>
                <a:cubicBezTo>
                  <a:pt x="449" y="2799"/>
                  <a:pt x="457" y="2801"/>
                  <a:pt x="456" y="2817"/>
                </a:cubicBezTo>
                <a:cubicBezTo>
                  <a:pt x="455" y="2839"/>
                  <a:pt x="446" y="2857"/>
                  <a:pt x="434" y="2874"/>
                </a:cubicBezTo>
                <a:cubicBezTo>
                  <a:pt x="419" y="2896"/>
                  <a:pt x="418" y="2908"/>
                  <a:pt x="434" y="2929"/>
                </a:cubicBezTo>
                <a:cubicBezTo>
                  <a:pt x="439" y="2937"/>
                  <a:pt x="447" y="2944"/>
                  <a:pt x="454" y="2951"/>
                </a:cubicBezTo>
                <a:cubicBezTo>
                  <a:pt x="457" y="2954"/>
                  <a:pt x="462" y="2957"/>
                  <a:pt x="460" y="2962"/>
                </a:cubicBezTo>
                <a:cubicBezTo>
                  <a:pt x="458" y="2968"/>
                  <a:pt x="453" y="2969"/>
                  <a:pt x="449" y="2968"/>
                </a:cubicBezTo>
                <a:cubicBezTo>
                  <a:pt x="431" y="2964"/>
                  <a:pt x="427" y="2972"/>
                  <a:pt x="428" y="2988"/>
                </a:cubicBezTo>
                <a:cubicBezTo>
                  <a:pt x="429" y="3008"/>
                  <a:pt x="416" y="3022"/>
                  <a:pt x="402" y="3033"/>
                </a:cubicBezTo>
                <a:cubicBezTo>
                  <a:pt x="391" y="3042"/>
                  <a:pt x="390" y="3049"/>
                  <a:pt x="401" y="3057"/>
                </a:cubicBezTo>
                <a:cubicBezTo>
                  <a:pt x="407" y="3061"/>
                  <a:pt x="411" y="3065"/>
                  <a:pt x="409" y="3073"/>
                </a:cubicBezTo>
                <a:cubicBezTo>
                  <a:pt x="407" y="3084"/>
                  <a:pt x="399" y="3082"/>
                  <a:pt x="392" y="3084"/>
                </a:cubicBezTo>
                <a:cubicBezTo>
                  <a:pt x="388" y="3085"/>
                  <a:pt x="383" y="3085"/>
                  <a:pt x="378" y="3086"/>
                </a:cubicBezTo>
                <a:cubicBezTo>
                  <a:pt x="351" y="3089"/>
                  <a:pt x="345" y="3104"/>
                  <a:pt x="361" y="3127"/>
                </a:cubicBezTo>
                <a:cubicBezTo>
                  <a:pt x="363" y="3130"/>
                  <a:pt x="365" y="3132"/>
                  <a:pt x="366" y="3135"/>
                </a:cubicBezTo>
                <a:cubicBezTo>
                  <a:pt x="369" y="3141"/>
                  <a:pt x="371" y="3149"/>
                  <a:pt x="365" y="3153"/>
                </a:cubicBezTo>
                <a:cubicBezTo>
                  <a:pt x="360" y="3157"/>
                  <a:pt x="353" y="3153"/>
                  <a:pt x="349" y="3149"/>
                </a:cubicBezTo>
                <a:cubicBezTo>
                  <a:pt x="345" y="3145"/>
                  <a:pt x="342" y="3141"/>
                  <a:pt x="339" y="3136"/>
                </a:cubicBezTo>
                <a:cubicBezTo>
                  <a:pt x="333" y="3129"/>
                  <a:pt x="327" y="3127"/>
                  <a:pt x="319" y="3133"/>
                </a:cubicBezTo>
                <a:cubicBezTo>
                  <a:pt x="300" y="3146"/>
                  <a:pt x="279" y="3148"/>
                  <a:pt x="258" y="3149"/>
                </a:cubicBezTo>
                <a:cubicBezTo>
                  <a:pt x="233" y="3151"/>
                  <a:pt x="207" y="3148"/>
                  <a:pt x="182" y="3154"/>
                </a:cubicBezTo>
                <a:cubicBezTo>
                  <a:pt x="173" y="3156"/>
                  <a:pt x="168" y="3150"/>
                  <a:pt x="164" y="3145"/>
                </a:cubicBezTo>
                <a:cubicBezTo>
                  <a:pt x="150" y="3129"/>
                  <a:pt x="137" y="3113"/>
                  <a:pt x="112" y="3121"/>
                </a:cubicBezTo>
                <a:cubicBezTo>
                  <a:pt x="107" y="3122"/>
                  <a:pt x="104" y="3118"/>
                  <a:pt x="102" y="3114"/>
                </a:cubicBezTo>
                <a:cubicBezTo>
                  <a:pt x="91" y="3094"/>
                  <a:pt x="73" y="3078"/>
                  <a:pt x="58" y="3061"/>
                </a:cubicBezTo>
                <a:cubicBezTo>
                  <a:pt x="35" y="3035"/>
                  <a:pt x="22" y="3006"/>
                  <a:pt x="31" y="2971"/>
                </a:cubicBezTo>
                <a:cubicBezTo>
                  <a:pt x="34" y="2957"/>
                  <a:pt x="26" y="2948"/>
                  <a:pt x="18" y="2940"/>
                </a:cubicBezTo>
                <a:cubicBezTo>
                  <a:pt x="0" y="2921"/>
                  <a:pt x="1" y="2911"/>
                  <a:pt x="21" y="2896"/>
                </a:cubicBezTo>
                <a:cubicBezTo>
                  <a:pt x="43" y="2881"/>
                  <a:pt x="43" y="2881"/>
                  <a:pt x="25" y="2859"/>
                </a:cubicBezTo>
                <a:cubicBezTo>
                  <a:pt x="21" y="2854"/>
                  <a:pt x="18" y="2850"/>
                  <a:pt x="24" y="2844"/>
                </a:cubicBezTo>
                <a:cubicBezTo>
                  <a:pt x="44" y="2821"/>
                  <a:pt x="62" y="2798"/>
                  <a:pt x="83" y="2776"/>
                </a:cubicBezTo>
                <a:cubicBezTo>
                  <a:pt x="98" y="2759"/>
                  <a:pt x="117" y="2748"/>
                  <a:pt x="139" y="2743"/>
                </a:cubicBezTo>
                <a:cubicBezTo>
                  <a:pt x="153" y="2739"/>
                  <a:pt x="180" y="2703"/>
                  <a:pt x="181" y="2688"/>
                </a:cubicBezTo>
                <a:cubicBezTo>
                  <a:pt x="181" y="2683"/>
                  <a:pt x="181" y="2679"/>
                  <a:pt x="175" y="2677"/>
                </a:cubicBezTo>
                <a:cubicBezTo>
                  <a:pt x="144" y="2663"/>
                  <a:pt x="129" y="2636"/>
                  <a:pt x="116" y="2607"/>
                </a:cubicBezTo>
                <a:cubicBezTo>
                  <a:pt x="113" y="2601"/>
                  <a:pt x="111" y="2596"/>
                  <a:pt x="108" y="2591"/>
                </a:cubicBezTo>
                <a:cubicBezTo>
                  <a:pt x="98" y="2575"/>
                  <a:pt x="93" y="2561"/>
                  <a:pt x="100" y="2541"/>
                </a:cubicBezTo>
                <a:cubicBezTo>
                  <a:pt x="107" y="2521"/>
                  <a:pt x="96" y="2501"/>
                  <a:pt x="86" y="2483"/>
                </a:cubicBezTo>
                <a:cubicBezTo>
                  <a:pt x="82" y="2474"/>
                  <a:pt x="80" y="2468"/>
                  <a:pt x="87" y="2459"/>
                </a:cubicBezTo>
                <a:cubicBezTo>
                  <a:pt x="115" y="2421"/>
                  <a:pt x="136" y="2379"/>
                  <a:pt x="140" y="2330"/>
                </a:cubicBezTo>
                <a:cubicBezTo>
                  <a:pt x="141" y="2323"/>
                  <a:pt x="143" y="2320"/>
                  <a:pt x="150" y="2322"/>
                </a:cubicBezTo>
                <a:cubicBezTo>
                  <a:pt x="178" y="2328"/>
                  <a:pt x="196" y="2313"/>
                  <a:pt x="211" y="2293"/>
                </a:cubicBezTo>
                <a:cubicBezTo>
                  <a:pt x="218" y="2284"/>
                  <a:pt x="224" y="2279"/>
                  <a:pt x="237" y="2285"/>
                </a:cubicBezTo>
                <a:cubicBezTo>
                  <a:pt x="253" y="2294"/>
                  <a:pt x="268" y="2286"/>
                  <a:pt x="281" y="2275"/>
                </a:cubicBezTo>
                <a:cubicBezTo>
                  <a:pt x="292" y="2266"/>
                  <a:pt x="303" y="2255"/>
                  <a:pt x="314" y="2246"/>
                </a:cubicBezTo>
                <a:cubicBezTo>
                  <a:pt x="325" y="2238"/>
                  <a:pt x="335" y="2237"/>
                  <a:pt x="338" y="2254"/>
                </a:cubicBezTo>
                <a:cubicBezTo>
                  <a:pt x="338" y="2258"/>
                  <a:pt x="339" y="2262"/>
                  <a:pt x="341" y="2266"/>
                </a:cubicBezTo>
                <a:cubicBezTo>
                  <a:pt x="343" y="2271"/>
                  <a:pt x="343" y="2279"/>
                  <a:pt x="350" y="2280"/>
                </a:cubicBezTo>
                <a:cubicBezTo>
                  <a:pt x="356" y="2280"/>
                  <a:pt x="360" y="2275"/>
                  <a:pt x="363" y="2271"/>
                </a:cubicBezTo>
                <a:cubicBezTo>
                  <a:pt x="378" y="2254"/>
                  <a:pt x="384" y="2255"/>
                  <a:pt x="393" y="2276"/>
                </a:cubicBezTo>
                <a:cubicBezTo>
                  <a:pt x="395" y="2281"/>
                  <a:pt x="396" y="2285"/>
                  <a:pt x="399" y="2289"/>
                </a:cubicBezTo>
                <a:cubicBezTo>
                  <a:pt x="403" y="2295"/>
                  <a:pt x="407" y="2300"/>
                  <a:pt x="417" y="2296"/>
                </a:cubicBezTo>
                <a:cubicBezTo>
                  <a:pt x="426" y="2291"/>
                  <a:pt x="426" y="2287"/>
                  <a:pt x="424" y="2279"/>
                </a:cubicBezTo>
                <a:cubicBezTo>
                  <a:pt x="414" y="2234"/>
                  <a:pt x="425" y="2195"/>
                  <a:pt x="452" y="2158"/>
                </a:cubicBezTo>
                <a:cubicBezTo>
                  <a:pt x="468" y="2136"/>
                  <a:pt x="489" y="2122"/>
                  <a:pt x="516" y="2118"/>
                </a:cubicBezTo>
                <a:cubicBezTo>
                  <a:pt x="528" y="2116"/>
                  <a:pt x="530" y="2112"/>
                  <a:pt x="526" y="2101"/>
                </a:cubicBezTo>
                <a:cubicBezTo>
                  <a:pt x="521" y="2088"/>
                  <a:pt x="517" y="2073"/>
                  <a:pt x="508" y="2062"/>
                </a:cubicBezTo>
                <a:cubicBezTo>
                  <a:pt x="501" y="2054"/>
                  <a:pt x="503" y="2050"/>
                  <a:pt x="512" y="2045"/>
                </a:cubicBezTo>
                <a:cubicBezTo>
                  <a:pt x="531" y="2036"/>
                  <a:pt x="542" y="1996"/>
                  <a:pt x="531" y="1978"/>
                </a:cubicBezTo>
                <a:cubicBezTo>
                  <a:pt x="527" y="1972"/>
                  <a:pt x="521" y="1972"/>
                  <a:pt x="516" y="1971"/>
                </a:cubicBezTo>
                <a:cubicBezTo>
                  <a:pt x="500" y="1967"/>
                  <a:pt x="485" y="1962"/>
                  <a:pt x="473" y="1950"/>
                </a:cubicBezTo>
                <a:cubicBezTo>
                  <a:pt x="454" y="1929"/>
                  <a:pt x="460" y="1910"/>
                  <a:pt x="488" y="1904"/>
                </a:cubicBezTo>
                <a:cubicBezTo>
                  <a:pt x="496" y="1902"/>
                  <a:pt x="505" y="1902"/>
                  <a:pt x="513" y="1900"/>
                </a:cubicBezTo>
                <a:cubicBezTo>
                  <a:pt x="535" y="1894"/>
                  <a:pt x="541" y="1884"/>
                  <a:pt x="534" y="1862"/>
                </a:cubicBezTo>
                <a:cubicBezTo>
                  <a:pt x="531" y="1851"/>
                  <a:pt x="525" y="1843"/>
                  <a:pt x="519" y="1834"/>
                </a:cubicBezTo>
                <a:cubicBezTo>
                  <a:pt x="512" y="1825"/>
                  <a:pt x="506" y="1817"/>
                  <a:pt x="501" y="1807"/>
                </a:cubicBezTo>
                <a:cubicBezTo>
                  <a:pt x="497" y="1800"/>
                  <a:pt x="494" y="1791"/>
                  <a:pt x="496" y="1782"/>
                </a:cubicBezTo>
                <a:cubicBezTo>
                  <a:pt x="500" y="1770"/>
                  <a:pt x="511" y="1778"/>
                  <a:pt x="518" y="1777"/>
                </a:cubicBezTo>
                <a:cubicBezTo>
                  <a:pt x="535" y="1773"/>
                  <a:pt x="553" y="1772"/>
                  <a:pt x="567" y="1761"/>
                </a:cubicBezTo>
                <a:cubicBezTo>
                  <a:pt x="576" y="1753"/>
                  <a:pt x="578" y="1746"/>
                  <a:pt x="571" y="1735"/>
                </a:cubicBezTo>
                <a:cubicBezTo>
                  <a:pt x="561" y="1720"/>
                  <a:pt x="547" y="1706"/>
                  <a:pt x="535" y="1693"/>
                </a:cubicBezTo>
                <a:cubicBezTo>
                  <a:pt x="515" y="1671"/>
                  <a:pt x="499" y="1649"/>
                  <a:pt x="514" y="1618"/>
                </a:cubicBezTo>
                <a:cubicBezTo>
                  <a:pt x="517" y="1610"/>
                  <a:pt x="512" y="1605"/>
                  <a:pt x="508" y="1600"/>
                </a:cubicBezTo>
                <a:cubicBezTo>
                  <a:pt x="501" y="1590"/>
                  <a:pt x="490" y="1584"/>
                  <a:pt x="480" y="1579"/>
                </a:cubicBezTo>
                <a:cubicBezTo>
                  <a:pt x="464" y="1571"/>
                  <a:pt x="448" y="1565"/>
                  <a:pt x="440" y="1547"/>
                </a:cubicBezTo>
                <a:close/>
              </a:path>
            </a:pathLst>
          </a:custGeom>
          <a:solidFill>
            <a:srgbClr val="32B5D3"/>
          </a:solidFill>
          <a:ln>
            <a:noFill/>
          </a:ln>
          <a:scene3d>
            <a:camera prst="perspectiveContrastingRightFacing" fov="900000">
              <a:rot lat="19200000" lon="18600000" rev="1752261"/>
            </a:camera>
            <a:lightRig rig="threePt" dir="t"/>
          </a:scene3d>
        </p:spPr>
        <p:txBody>
          <a:bodyPr vert="horz" wrap="square" lIns="60960" tIns="30480" rIns="60960" bIns="3048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prstClr val="black"/>
              </a:solidFill>
              <a:effectLst/>
              <a:uLnTx/>
              <a:uFillTx/>
              <a:latin typeface="Arial"/>
              <a:ea typeface="Arial Unicode MS"/>
            </a:endParaRPr>
          </a:p>
        </p:txBody>
      </p:sp>
      <p:grpSp>
        <p:nvGrpSpPr>
          <p:cNvPr id="3" name="Group 13">
            <a:extLst>
              <a:ext uri="{FF2B5EF4-FFF2-40B4-BE49-F238E27FC236}">
                <a16:creationId xmlns="" xmlns:a16="http://schemas.microsoft.com/office/drawing/2014/main" id="{8CD6A5FA-DAB5-44B4-BC31-2321456546D3}"/>
              </a:ext>
            </a:extLst>
          </p:cNvPr>
          <p:cNvGrpSpPr/>
          <p:nvPr/>
        </p:nvGrpSpPr>
        <p:grpSpPr>
          <a:xfrm rot="21297174">
            <a:off x="1906277" y="3793702"/>
            <a:ext cx="2204516" cy="1369009"/>
            <a:chOff x="3841640" y="2201358"/>
            <a:chExt cx="3704673" cy="2739632"/>
          </a:xfrm>
        </p:grpSpPr>
        <p:sp>
          <p:nvSpPr>
            <p:cNvPr id="11" name="Freeform: Shape 3">
              <a:extLst>
                <a:ext uri="{FF2B5EF4-FFF2-40B4-BE49-F238E27FC236}">
                  <a16:creationId xmlns="" xmlns:a16="http://schemas.microsoft.com/office/drawing/2014/main" id="{36DB38B6-455A-4CBC-BFBB-ABC532AB56B3}"/>
                </a:ext>
              </a:extLst>
            </p:cNvPr>
            <p:cNvSpPr/>
            <p:nvPr/>
          </p:nvSpPr>
          <p:spPr>
            <a:xfrm rot="5400000">
              <a:off x="4935392" y="1582747"/>
              <a:ext cx="1992310" cy="3229532"/>
            </a:xfrm>
            <a:custGeom>
              <a:avLst/>
              <a:gdLst>
                <a:gd name="connsiteX0" fmla="*/ 1574201 w 4401951"/>
                <a:gd name="connsiteY0" fmla="*/ 1307005 h 7135557"/>
                <a:gd name="connsiteX1" fmla="*/ 1595137 w 4401951"/>
                <a:gd name="connsiteY1" fmla="*/ 1308799 h 7135557"/>
                <a:gd name="connsiteX2" fmla="*/ 1596178 w 4401951"/>
                <a:gd name="connsiteY2" fmla="*/ 1307005 h 7135557"/>
                <a:gd name="connsiteX3" fmla="*/ 1292196 w 4401951"/>
                <a:gd name="connsiteY3" fmla="*/ 1246107 h 7135557"/>
                <a:gd name="connsiteX4" fmla="*/ 1354627 w 4401951"/>
                <a:gd name="connsiteY4" fmla="*/ 1145598 h 7135557"/>
                <a:gd name="connsiteX5" fmla="*/ 1392692 w 4401951"/>
                <a:gd name="connsiteY5" fmla="*/ 1097590 h 7135557"/>
                <a:gd name="connsiteX6" fmla="*/ 1392692 w 4401951"/>
                <a:gd name="connsiteY6" fmla="*/ 698917 h 7135557"/>
                <a:gd name="connsiteX7" fmla="*/ 10305 w 4401951"/>
                <a:gd name="connsiteY7" fmla="*/ 1963449 h 7135557"/>
                <a:gd name="connsiteX8" fmla="*/ 243210 w 4401951"/>
                <a:gd name="connsiteY8" fmla="*/ 1270953 h 7135557"/>
                <a:gd name="connsiteX9" fmla="*/ 521312 w 4401951"/>
                <a:gd name="connsiteY9" fmla="*/ 2463671 h 7135557"/>
                <a:gd name="connsiteX10" fmla="*/ 1032923 w 4401951"/>
                <a:gd name="connsiteY10" fmla="*/ 24092 h 7135557"/>
                <a:gd name="connsiteX11" fmla="*/ 1044438 w 4401951"/>
                <a:gd name="connsiteY11" fmla="*/ 0 h 7135557"/>
                <a:gd name="connsiteX12" fmla="*/ 1093672 w 4401951"/>
                <a:gd name="connsiteY12" fmla="*/ 664478 h 7135557"/>
                <a:gd name="connsiteX13" fmla="*/ 1143670 w 4401951"/>
                <a:gd name="connsiteY13" fmla="*/ 593153 h 7135557"/>
                <a:gd name="connsiteX14" fmla="*/ 1389562 w 4401951"/>
                <a:gd name="connsiteY14" fmla="*/ 359293 h 7135557"/>
                <a:gd name="connsiteX15" fmla="*/ 1230812 w 4401951"/>
                <a:gd name="connsiteY15" fmla="*/ 1223676 h 7135557"/>
                <a:gd name="connsiteX16" fmla="*/ 1377075 w 4401951"/>
                <a:gd name="connsiteY16" fmla="*/ 659632 h 7135557"/>
                <a:gd name="connsiteX17" fmla="*/ 1392692 w 4401951"/>
                <a:gd name="connsiteY17" fmla="*/ 617304 h 7135557"/>
                <a:gd name="connsiteX18" fmla="*/ 1392692 w 4401951"/>
                <a:gd name="connsiteY18" fmla="*/ 391528 h 7135557"/>
                <a:gd name="connsiteX19" fmla="*/ 1418889 w 4401951"/>
                <a:gd name="connsiteY19" fmla="*/ 509430 h 7135557"/>
                <a:gd name="connsiteX20" fmla="*/ 1422175 w 4401951"/>
                <a:gd name="connsiteY20" fmla="*/ 537401 h 7135557"/>
                <a:gd name="connsiteX21" fmla="*/ 1422535 w 4401951"/>
                <a:gd name="connsiteY21" fmla="*/ 536423 h 7135557"/>
                <a:gd name="connsiteX22" fmla="*/ 1422245 w 4401951"/>
                <a:gd name="connsiteY22" fmla="*/ 538004 h 7135557"/>
                <a:gd name="connsiteX23" fmla="*/ 1447174 w 4401951"/>
                <a:gd name="connsiteY23" fmla="*/ 750227 h 7135557"/>
                <a:gd name="connsiteX24" fmla="*/ 1448990 w 4401951"/>
                <a:gd name="connsiteY24" fmla="*/ 775589 h 7135557"/>
                <a:gd name="connsiteX25" fmla="*/ 1465396 w 4401951"/>
                <a:gd name="connsiteY25" fmla="*/ 822804 h 7135557"/>
                <a:gd name="connsiteX26" fmla="*/ 1504879 w 4401951"/>
                <a:gd name="connsiteY26" fmla="*/ 989383 h 7135557"/>
                <a:gd name="connsiteX27" fmla="*/ 1525291 w 4401951"/>
                <a:gd name="connsiteY27" fmla="*/ 962032 h 7135557"/>
                <a:gd name="connsiteX28" fmla="*/ 1586713 w 4401951"/>
                <a:gd name="connsiteY28" fmla="*/ 781661 h 7135557"/>
                <a:gd name="connsiteX29" fmla="*/ 1588900 w 4401951"/>
                <a:gd name="connsiteY29" fmla="*/ 742775 h 7135557"/>
                <a:gd name="connsiteX30" fmla="*/ 1547037 w 4401951"/>
                <a:gd name="connsiteY30" fmla="*/ 655005 h 7135557"/>
                <a:gd name="connsiteX31" fmla="*/ 1482690 w 4401951"/>
                <a:gd name="connsiteY31" fmla="*/ 547744 h 7135557"/>
                <a:gd name="connsiteX32" fmla="*/ 1587215 w 4401951"/>
                <a:gd name="connsiteY32" fmla="*/ 625548 h 7135557"/>
                <a:gd name="connsiteX33" fmla="*/ 1582482 w 4401951"/>
                <a:gd name="connsiteY33" fmla="*/ 574855 h 7135557"/>
                <a:gd name="connsiteX34" fmla="*/ 1467846 w 4401951"/>
                <a:gd name="connsiteY34" fmla="*/ 238210 h 7135557"/>
                <a:gd name="connsiteX35" fmla="*/ 1861129 w 4401951"/>
                <a:gd name="connsiteY35" fmla="*/ 883588 h 7135557"/>
                <a:gd name="connsiteX36" fmla="*/ 1867608 w 4401951"/>
                <a:gd name="connsiteY36" fmla="*/ 952388 h 7135557"/>
                <a:gd name="connsiteX37" fmla="*/ 1901281 w 4401951"/>
                <a:gd name="connsiteY37" fmla="*/ 1014707 h 7135557"/>
                <a:gd name="connsiteX38" fmla="*/ 1931966 w 4401951"/>
                <a:gd name="connsiteY38" fmla="*/ 1099383 h 7135557"/>
                <a:gd name="connsiteX39" fmla="*/ 1935528 w 4401951"/>
                <a:gd name="connsiteY39" fmla="*/ 1036077 h 7135557"/>
                <a:gd name="connsiteX40" fmla="*/ 1810993 w 4401951"/>
                <a:gd name="connsiteY40" fmla="*/ 593384 h 7135557"/>
                <a:gd name="connsiteX41" fmla="*/ 2043828 w 4401951"/>
                <a:gd name="connsiteY41" fmla="*/ 843442 h 7135557"/>
                <a:gd name="connsiteX42" fmla="*/ 2112308 w 4401951"/>
                <a:gd name="connsiteY42" fmla="*/ 960153 h 7135557"/>
                <a:gd name="connsiteX43" fmla="*/ 2183813 w 4401951"/>
                <a:gd name="connsiteY43" fmla="*/ 879627 h 7135557"/>
                <a:gd name="connsiteX44" fmla="*/ 2714982 w 4401951"/>
                <a:gd name="connsiteY44" fmla="*/ 21558 h 7135557"/>
                <a:gd name="connsiteX45" fmla="*/ 1715073 w 4401951"/>
                <a:gd name="connsiteY45" fmla="*/ 2645841 h 7135557"/>
                <a:gd name="connsiteX46" fmla="*/ 2784794 w 4401951"/>
                <a:gd name="connsiteY46" fmla="*/ 1156569 h 7135557"/>
                <a:gd name="connsiteX47" fmla="*/ 1969674 w 4401951"/>
                <a:gd name="connsiteY47" fmla="*/ 3737766 h 7135557"/>
                <a:gd name="connsiteX48" fmla="*/ 2540919 w 4401951"/>
                <a:gd name="connsiteY48" fmla="*/ 3073208 h 7135557"/>
                <a:gd name="connsiteX49" fmla="*/ 2241680 w 4401951"/>
                <a:gd name="connsiteY49" fmla="*/ 4524527 h 7135557"/>
                <a:gd name="connsiteX50" fmla="*/ 2635972 w 4401951"/>
                <a:gd name="connsiteY50" fmla="*/ 3936651 h 7135557"/>
                <a:gd name="connsiteX51" fmla="*/ 2980221 w 4401951"/>
                <a:gd name="connsiteY51" fmla="*/ 4653430 h 7135557"/>
                <a:gd name="connsiteX52" fmla="*/ 2724238 w 4401951"/>
                <a:gd name="connsiteY52" fmla="*/ 5226768 h 7135557"/>
                <a:gd name="connsiteX53" fmla="*/ 3269110 w 4401951"/>
                <a:gd name="connsiteY53" fmla="*/ 4904889 h 7135557"/>
                <a:gd name="connsiteX54" fmla="*/ 4062237 w 4401951"/>
                <a:gd name="connsiteY54" fmla="*/ 6863126 h 7135557"/>
                <a:gd name="connsiteX55" fmla="*/ 1163872 w 4401951"/>
                <a:gd name="connsiteY55" fmla="*/ 2381077 h 7135557"/>
                <a:gd name="connsiteX56" fmla="*/ 1171818 w 4401951"/>
                <a:gd name="connsiteY56" fmla="*/ 2187765 h 7135557"/>
                <a:gd name="connsiteX57" fmla="*/ 1165562 w 4401951"/>
                <a:gd name="connsiteY57" fmla="*/ 2187901 h 7135557"/>
                <a:gd name="connsiteX58" fmla="*/ 1159676 w 4401951"/>
                <a:gd name="connsiteY58" fmla="*/ 2158334 h 7135557"/>
                <a:gd name="connsiteX59" fmla="*/ 1140976 w 4401951"/>
                <a:gd name="connsiteY59" fmla="*/ 2015351 h 7135557"/>
                <a:gd name="connsiteX60" fmla="*/ 1134897 w 4401951"/>
                <a:gd name="connsiteY60" fmla="*/ 1881299 h 7135557"/>
                <a:gd name="connsiteX61" fmla="*/ 1113671 w 4401951"/>
                <a:gd name="connsiteY61" fmla="*/ 2032179 h 7135557"/>
                <a:gd name="connsiteX62" fmla="*/ 4401951 w 4401951"/>
                <a:gd name="connsiteY62" fmla="*/ 7116709 h 7135557"/>
                <a:gd name="connsiteX63" fmla="*/ 820316 w 4401951"/>
                <a:gd name="connsiteY63" fmla="*/ 6024940 h 7135557"/>
                <a:gd name="connsiteX64" fmla="*/ 1563906 w 4401951"/>
                <a:gd name="connsiteY64" fmla="*/ 6099531 h 7135557"/>
                <a:gd name="connsiteX65" fmla="*/ 162104 w 4401951"/>
                <a:gd name="connsiteY65" fmla="*/ 4265506 h 7135557"/>
                <a:gd name="connsiteX66" fmla="*/ 884894 w 4401951"/>
                <a:gd name="connsiteY66" fmla="*/ 4858595 h 7135557"/>
                <a:gd name="connsiteX67" fmla="*/ 59825 w 4401951"/>
                <a:gd name="connsiteY67" fmla="*/ 3067213 h 7135557"/>
                <a:gd name="connsiteX68" fmla="*/ 601746 w 4401951"/>
                <a:gd name="connsiteY68" fmla="*/ 3720191 h 7135557"/>
                <a:gd name="connsiteX69" fmla="*/ 10305 w 4401951"/>
                <a:gd name="connsiteY69" fmla="*/ 1963449 h 7135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4401951" h="7135557">
                  <a:moveTo>
                    <a:pt x="1574201" y="1307005"/>
                  </a:moveTo>
                  <a:lnTo>
                    <a:pt x="1595137" y="1308799"/>
                  </a:lnTo>
                  <a:lnTo>
                    <a:pt x="1596178" y="1307005"/>
                  </a:lnTo>
                  <a:close/>
                  <a:moveTo>
                    <a:pt x="1292196" y="1246107"/>
                  </a:moveTo>
                  <a:lnTo>
                    <a:pt x="1354627" y="1145598"/>
                  </a:lnTo>
                  <a:lnTo>
                    <a:pt x="1392692" y="1097590"/>
                  </a:lnTo>
                  <a:lnTo>
                    <a:pt x="1392692" y="698917"/>
                  </a:lnTo>
                  <a:close/>
                  <a:moveTo>
                    <a:pt x="10305" y="1963449"/>
                  </a:moveTo>
                  <a:cubicBezTo>
                    <a:pt x="35305" y="1737141"/>
                    <a:pt x="107341" y="1504847"/>
                    <a:pt x="243210" y="1270953"/>
                  </a:cubicBezTo>
                  <a:cubicBezTo>
                    <a:pt x="169779" y="1766302"/>
                    <a:pt x="247539" y="2226400"/>
                    <a:pt x="521312" y="2463671"/>
                  </a:cubicBezTo>
                  <a:cubicBezTo>
                    <a:pt x="290444" y="1194996"/>
                    <a:pt x="254291" y="837377"/>
                    <a:pt x="1032923" y="24092"/>
                  </a:cubicBezTo>
                  <a:cubicBezTo>
                    <a:pt x="1038793" y="11284"/>
                    <a:pt x="1042539" y="3412"/>
                    <a:pt x="1044438" y="0"/>
                  </a:cubicBezTo>
                  <a:lnTo>
                    <a:pt x="1093672" y="664478"/>
                  </a:lnTo>
                  <a:lnTo>
                    <a:pt x="1143670" y="593153"/>
                  </a:lnTo>
                  <a:cubicBezTo>
                    <a:pt x="1210644" y="509720"/>
                    <a:pt x="1291811" y="431141"/>
                    <a:pt x="1389562" y="359293"/>
                  </a:cubicBezTo>
                  <a:cubicBezTo>
                    <a:pt x="1199332" y="664152"/>
                    <a:pt x="1118671" y="989135"/>
                    <a:pt x="1230812" y="1223676"/>
                  </a:cubicBezTo>
                  <a:cubicBezTo>
                    <a:pt x="1283709" y="998470"/>
                    <a:pt x="1328298" y="814214"/>
                    <a:pt x="1377075" y="659632"/>
                  </a:cubicBezTo>
                  <a:lnTo>
                    <a:pt x="1392692" y="617304"/>
                  </a:lnTo>
                  <a:lnTo>
                    <a:pt x="1392692" y="391528"/>
                  </a:lnTo>
                  <a:lnTo>
                    <a:pt x="1418889" y="509430"/>
                  </a:lnTo>
                  <a:lnTo>
                    <a:pt x="1422175" y="537401"/>
                  </a:lnTo>
                  <a:lnTo>
                    <a:pt x="1422535" y="536423"/>
                  </a:lnTo>
                  <a:cubicBezTo>
                    <a:pt x="1422439" y="536949"/>
                    <a:pt x="1422342" y="537477"/>
                    <a:pt x="1422245" y="538004"/>
                  </a:cubicBezTo>
                  <a:lnTo>
                    <a:pt x="1447174" y="750227"/>
                  </a:lnTo>
                  <a:lnTo>
                    <a:pt x="1448990" y="775589"/>
                  </a:lnTo>
                  <a:lnTo>
                    <a:pt x="1465396" y="822804"/>
                  </a:lnTo>
                  <a:lnTo>
                    <a:pt x="1504879" y="989383"/>
                  </a:lnTo>
                  <a:lnTo>
                    <a:pt x="1525291" y="962032"/>
                  </a:lnTo>
                  <a:cubicBezTo>
                    <a:pt x="1557458" y="907490"/>
                    <a:pt x="1577556" y="846778"/>
                    <a:pt x="1586713" y="781661"/>
                  </a:cubicBezTo>
                  <a:cubicBezTo>
                    <a:pt x="1587442" y="768698"/>
                    <a:pt x="1588171" y="755737"/>
                    <a:pt x="1588900" y="742775"/>
                  </a:cubicBezTo>
                  <a:lnTo>
                    <a:pt x="1547037" y="655005"/>
                  </a:lnTo>
                  <a:cubicBezTo>
                    <a:pt x="1527714" y="619152"/>
                    <a:pt x="1506210" y="583330"/>
                    <a:pt x="1482690" y="547744"/>
                  </a:cubicBezTo>
                  <a:lnTo>
                    <a:pt x="1587215" y="625548"/>
                  </a:lnTo>
                  <a:lnTo>
                    <a:pt x="1582482" y="574855"/>
                  </a:lnTo>
                  <a:cubicBezTo>
                    <a:pt x="1565083" y="466606"/>
                    <a:pt x="1525602" y="352408"/>
                    <a:pt x="1467846" y="238210"/>
                  </a:cubicBezTo>
                  <a:cubicBezTo>
                    <a:pt x="1710374" y="439406"/>
                    <a:pt x="1825116" y="661256"/>
                    <a:pt x="1861129" y="883588"/>
                  </a:cubicBezTo>
                  <a:lnTo>
                    <a:pt x="1867608" y="952388"/>
                  </a:lnTo>
                  <a:lnTo>
                    <a:pt x="1901281" y="1014707"/>
                  </a:lnTo>
                  <a:lnTo>
                    <a:pt x="1931966" y="1099383"/>
                  </a:lnTo>
                  <a:lnTo>
                    <a:pt x="1935528" y="1036077"/>
                  </a:lnTo>
                  <a:cubicBezTo>
                    <a:pt x="1932520" y="897911"/>
                    <a:pt x="1887999" y="745647"/>
                    <a:pt x="1810993" y="593384"/>
                  </a:cubicBezTo>
                  <a:cubicBezTo>
                    <a:pt x="1908003" y="673863"/>
                    <a:pt x="1984569" y="757646"/>
                    <a:pt x="2043828" y="843442"/>
                  </a:cubicBezTo>
                  <a:lnTo>
                    <a:pt x="2112308" y="960153"/>
                  </a:lnTo>
                  <a:lnTo>
                    <a:pt x="2183813" y="879627"/>
                  </a:lnTo>
                  <a:cubicBezTo>
                    <a:pt x="2322640" y="717571"/>
                    <a:pt x="2486557" y="489948"/>
                    <a:pt x="2714982" y="21558"/>
                  </a:cubicBezTo>
                  <a:cubicBezTo>
                    <a:pt x="3240019" y="1209833"/>
                    <a:pt x="1631771" y="1832795"/>
                    <a:pt x="1715073" y="2645841"/>
                  </a:cubicBezTo>
                  <a:cubicBezTo>
                    <a:pt x="2045535" y="2037427"/>
                    <a:pt x="2319419" y="1566185"/>
                    <a:pt x="2784794" y="1156569"/>
                  </a:cubicBezTo>
                  <a:cubicBezTo>
                    <a:pt x="3117678" y="2938725"/>
                    <a:pt x="2267144" y="2835936"/>
                    <a:pt x="1969674" y="3737766"/>
                  </a:cubicBezTo>
                  <a:cubicBezTo>
                    <a:pt x="2204132" y="3553211"/>
                    <a:pt x="2311509" y="3203451"/>
                    <a:pt x="2540919" y="3073208"/>
                  </a:cubicBezTo>
                  <a:cubicBezTo>
                    <a:pt x="2781764" y="3802291"/>
                    <a:pt x="2294248" y="3762456"/>
                    <a:pt x="2241680" y="4524527"/>
                  </a:cubicBezTo>
                  <a:lnTo>
                    <a:pt x="2635972" y="3936651"/>
                  </a:lnTo>
                  <a:cubicBezTo>
                    <a:pt x="2747761" y="4010954"/>
                    <a:pt x="2965511" y="4438411"/>
                    <a:pt x="2980221" y="4653430"/>
                  </a:cubicBezTo>
                  <a:cubicBezTo>
                    <a:pt x="2994932" y="4868450"/>
                    <a:pt x="2868201" y="4856669"/>
                    <a:pt x="2724238" y="5226768"/>
                  </a:cubicBezTo>
                  <a:cubicBezTo>
                    <a:pt x="2879924" y="5084195"/>
                    <a:pt x="3180097" y="4801659"/>
                    <a:pt x="3269110" y="4904889"/>
                  </a:cubicBezTo>
                  <a:cubicBezTo>
                    <a:pt x="3572739" y="5194238"/>
                    <a:pt x="3288409" y="5620681"/>
                    <a:pt x="4062237" y="6863126"/>
                  </a:cubicBezTo>
                  <a:cubicBezTo>
                    <a:pt x="2180073" y="6016731"/>
                    <a:pt x="1166812" y="4088916"/>
                    <a:pt x="1163872" y="2381077"/>
                  </a:cubicBezTo>
                  <a:lnTo>
                    <a:pt x="1171818" y="2187765"/>
                  </a:lnTo>
                  <a:lnTo>
                    <a:pt x="1165562" y="2187901"/>
                  </a:lnTo>
                  <a:lnTo>
                    <a:pt x="1159676" y="2158334"/>
                  </a:lnTo>
                  <a:cubicBezTo>
                    <a:pt x="1151650" y="2111164"/>
                    <a:pt x="1145304" y="2063446"/>
                    <a:pt x="1140976" y="2015351"/>
                  </a:cubicBezTo>
                  <a:lnTo>
                    <a:pt x="1134897" y="1881299"/>
                  </a:lnTo>
                  <a:lnTo>
                    <a:pt x="1113671" y="2032179"/>
                  </a:lnTo>
                  <a:cubicBezTo>
                    <a:pt x="927929" y="3958603"/>
                    <a:pt x="2274745" y="6444895"/>
                    <a:pt x="4401951" y="7116709"/>
                  </a:cubicBezTo>
                  <a:cubicBezTo>
                    <a:pt x="2031981" y="7255286"/>
                    <a:pt x="1150032" y="6603410"/>
                    <a:pt x="820316" y="6024940"/>
                  </a:cubicBezTo>
                  <a:cubicBezTo>
                    <a:pt x="1359331" y="6159038"/>
                    <a:pt x="1370002" y="6176835"/>
                    <a:pt x="1563906" y="6099531"/>
                  </a:cubicBezTo>
                  <a:cubicBezTo>
                    <a:pt x="517037" y="5889014"/>
                    <a:pt x="393579" y="5232930"/>
                    <a:pt x="162104" y="4265506"/>
                  </a:cubicBezTo>
                  <a:cubicBezTo>
                    <a:pt x="342018" y="4353444"/>
                    <a:pt x="494429" y="4855174"/>
                    <a:pt x="884894" y="4858595"/>
                  </a:cubicBezTo>
                  <a:cubicBezTo>
                    <a:pt x="498053" y="4364291"/>
                    <a:pt x="-195081" y="3923696"/>
                    <a:pt x="59825" y="3067213"/>
                  </a:cubicBezTo>
                  <a:cubicBezTo>
                    <a:pt x="327943" y="3660046"/>
                    <a:pt x="203678" y="3405627"/>
                    <a:pt x="601746" y="3720191"/>
                  </a:cubicBezTo>
                  <a:cubicBezTo>
                    <a:pt x="283632" y="3267428"/>
                    <a:pt x="-64693" y="2642375"/>
                    <a:pt x="10305" y="1963449"/>
                  </a:cubicBezTo>
                  <a:close/>
                </a:path>
              </a:pathLst>
            </a:custGeom>
            <a:gradFill flip="none" rotWithShape="1">
              <a:gsLst>
                <a:gs pos="51000">
                  <a:srgbClr val="ED7D1F"/>
                </a:gs>
                <a:gs pos="0">
                  <a:srgbClr val="ED7D1F"/>
                </a:gs>
                <a:gs pos="100000">
                  <a:srgbClr val="ED7D1F">
                    <a:alpha val="20000"/>
                  </a:srgb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prstClr val="white"/>
                </a:solidFill>
                <a:effectLst/>
                <a:uLnTx/>
                <a:uFillTx/>
                <a:latin typeface="Arial"/>
                <a:ea typeface="Arial Unicode MS"/>
                <a:cs typeface="+mn-cs"/>
              </a:endParaRPr>
            </a:p>
          </p:txBody>
        </p:sp>
        <p:grpSp>
          <p:nvGrpSpPr>
            <p:cNvPr id="4" name="Group 12">
              <a:extLst>
                <a:ext uri="{FF2B5EF4-FFF2-40B4-BE49-F238E27FC236}">
                  <a16:creationId xmlns="" xmlns:a16="http://schemas.microsoft.com/office/drawing/2014/main" id="{17F044FD-E60E-45A9-80A8-8845999C920E}"/>
                </a:ext>
              </a:extLst>
            </p:cNvPr>
            <p:cNvGrpSpPr/>
            <p:nvPr/>
          </p:nvGrpSpPr>
          <p:grpSpPr>
            <a:xfrm>
              <a:off x="3841640" y="4031149"/>
              <a:ext cx="532341" cy="909841"/>
              <a:chOff x="3841640" y="4031149"/>
              <a:chExt cx="532341" cy="909841"/>
            </a:xfrm>
          </p:grpSpPr>
          <p:sp>
            <p:nvSpPr>
              <p:cNvPr id="13" name="Freeform: Shape 7">
                <a:extLst>
                  <a:ext uri="{FF2B5EF4-FFF2-40B4-BE49-F238E27FC236}">
                    <a16:creationId xmlns="" xmlns:a16="http://schemas.microsoft.com/office/drawing/2014/main" id="{E3CED13A-BDA5-4F39-BDA4-B7CB83FCA149}"/>
                  </a:ext>
                </a:extLst>
              </p:cNvPr>
              <p:cNvSpPr>
                <a:spLocks noChangeAspect="1"/>
              </p:cNvSpPr>
              <p:nvPr/>
            </p:nvSpPr>
            <p:spPr>
              <a:xfrm rot="1836100" flipH="1">
                <a:off x="3841640" y="4320610"/>
                <a:ext cx="377919" cy="620380"/>
              </a:xfrm>
              <a:custGeom>
                <a:avLst/>
                <a:gdLst>
                  <a:gd name="connsiteX0" fmla="*/ 194548 w 229562"/>
                  <a:gd name="connsiteY0" fmla="*/ 20842 h 376842"/>
                  <a:gd name="connsiteX1" fmla="*/ 217398 w 229562"/>
                  <a:gd name="connsiteY1" fmla="*/ 24905 h 376842"/>
                  <a:gd name="connsiteX2" fmla="*/ 198001 w 229562"/>
                  <a:gd name="connsiteY2" fmla="*/ 23223 h 376842"/>
                  <a:gd name="connsiteX3" fmla="*/ 77306 w 229562"/>
                  <a:gd name="connsiteY3" fmla="*/ 0 h 376842"/>
                  <a:gd name="connsiteX4" fmla="*/ 83670 w 229562"/>
                  <a:gd name="connsiteY4" fmla="*/ 1131 h 376842"/>
                  <a:gd name="connsiteX5" fmla="*/ 83881 w 229562"/>
                  <a:gd name="connsiteY5" fmla="*/ 2150 h 376842"/>
                  <a:gd name="connsiteX6" fmla="*/ 67201 w 229562"/>
                  <a:gd name="connsiteY6" fmla="*/ 286285 h 376842"/>
                  <a:gd name="connsiteX7" fmla="*/ 58329 w 229562"/>
                  <a:gd name="connsiteY7" fmla="*/ 278387 h 376842"/>
                  <a:gd name="connsiteX8" fmla="*/ 26113 w 229562"/>
                  <a:gd name="connsiteY8" fmla="*/ 240132 h 376842"/>
                  <a:gd name="connsiteX9" fmla="*/ 30144 w 229562"/>
                  <a:gd name="connsiteY9" fmla="*/ 58698 h 376842"/>
                  <a:gd name="connsiteX10" fmla="*/ 137733 w 229562"/>
                  <a:gd name="connsiteY10" fmla="*/ 24814 h 376842"/>
                  <a:gd name="connsiteX11" fmla="*/ 198310 w 229562"/>
                  <a:gd name="connsiteY11" fmla="*/ 161847 h 376842"/>
                  <a:gd name="connsiteX12" fmla="*/ 229562 w 229562"/>
                  <a:gd name="connsiteY12" fmla="*/ 376842 h 376842"/>
                  <a:gd name="connsiteX13" fmla="*/ 67201 w 229562"/>
                  <a:gd name="connsiteY13" fmla="*/ 286285 h 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29562" h="376842">
                    <a:moveTo>
                      <a:pt x="194548" y="20842"/>
                    </a:moveTo>
                    <a:lnTo>
                      <a:pt x="217398" y="24905"/>
                    </a:lnTo>
                    <a:lnTo>
                      <a:pt x="198001" y="23223"/>
                    </a:lnTo>
                    <a:close/>
                    <a:moveTo>
                      <a:pt x="77306" y="0"/>
                    </a:moveTo>
                    <a:lnTo>
                      <a:pt x="83670" y="1131"/>
                    </a:lnTo>
                    <a:lnTo>
                      <a:pt x="83881" y="2150"/>
                    </a:lnTo>
                    <a:close/>
                    <a:moveTo>
                      <a:pt x="67201" y="286285"/>
                    </a:moveTo>
                    <a:cubicBezTo>
                      <a:pt x="63905" y="283559"/>
                      <a:pt x="60985" y="280943"/>
                      <a:pt x="58329" y="278387"/>
                    </a:cubicBezTo>
                    <a:cubicBezTo>
                      <a:pt x="45580" y="266115"/>
                      <a:pt x="38925" y="255212"/>
                      <a:pt x="26113" y="240132"/>
                    </a:cubicBezTo>
                    <a:cubicBezTo>
                      <a:pt x="-13697" y="171822"/>
                      <a:pt x="-4469" y="101386"/>
                      <a:pt x="30144" y="58698"/>
                    </a:cubicBezTo>
                    <a:cubicBezTo>
                      <a:pt x="64756" y="16010"/>
                      <a:pt x="99060" y="5845"/>
                      <a:pt x="137733" y="24814"/>
                    </a:cubicBezTo>
                    <a:cubicBezTo>
                      <a:pt x="176407" y="43785"/>
                      <a:pt x="213504" y="92997"/>
                      <a:pt x="198310" y="161847"/>
                    </a:cubicBezTo>
                    <a:cubicBezTo>
                      <a:pt x="169789" y="247005"/>
                      <a:pt x="167753" y="243797"/>
                      <a:pt x="229562" y="376842"/>
                    </a:cubicBezTo>
                    <a:cubicBezTo>
                      <a:pt x="131728" y="329815"/>
                      <a:pt x="90271" y="305365"/>
                      <a:pt x="67201" y="286285"/>
                    </a:cubicBezTo>
                    <a:close/>
                  </a:path>
                </a:pathLst>
              </a:custGeom>
              <a:gradFill flip="none" rotWithShape="1">
                <a:gsLst>
                  <a:gs pos="76000">
                    <a:srgbClr val="ED7D1F"/>
                  </a:gs>
                  <a:gs pos="48000">
                    <a:srgbClr val="32B5D3"/>
                  </a:gs>
                  <a:gs pos="0">
                    <a:srgbClr val="32B5D3"/>
                  </a:gs>
                  <a:gs pos="100000">
                    <a:srgbClr val="ED7D1F"/>
                  </a:gs>
                </a:gsLst>
                <a:lin ang="16200000" scaled="1"/>
                <a:tileRect/>
              </a:gra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prstClr val="white"/>
                  </a:solidFill>
                  <a:effectLst/>
                  <a:uLnTx/>
                  <a:uFillTx/>
                  <a:latin typeface="Arial"/>
                  <a:ea typeface="Arial Unicode MS"/>
                  <a:cs typeface="+mn-cs"/>
                </a:endParaRPr>
              </a:p>
            </p:txBody>
          </p:sp>
          <p:sp>
            <p:nvSpPr>
              <p:cNvPr id="14" name="Freeform: Shape 11">
                <a:extLst>
                  <a:ext uri="{FF2B5EF4-FFF2-40B4-BE49-F238E27FC236}">
                    <a16:creationId xmlns="" xmlns:a16="http://schemas.microsoft.com/office/drawing/2014/main" id="{0D6CCF93-4DA2-472B-94B1-7C21A33312B5}"/>
                  </a:ext>
                </a:extLst>
              </p:cNvPr>
              <p:cNvSpPr/>
              <p:nvPr/>
            </p:nvSpPr>
            <p:spPr>
              <a:xfrm rot="1520710">
                <a:off x="4173163" y="4031149"/>
                <a:ext cx="200818" cy="400664"/>
              </a:xfrm>
              <a:custGeom>
                <a:avLst/>
                <a:gdLst>
                  <a:gd name="connsiteX0" fmla="*/ 5964 w 200818"/>
                  <a:gd name="connsiteY0" fmla="*/ 365902 h 400664"/>
                  <a:gd name="connsiteX1" fmla="*/ 20363 w 200818"/>
                  <a:gd name="connsiteY1" fmla="*/ 359938 h 400664"/>
                  <a:gd name="connsiteX2" fmla="*/ 180456 w 200818"/>
                  <a:gd name="connsiteY2" fmla="*/ 359938 h 400664"/>
                  <a:gd name="connsiteX3" fmla="*/ 200818 w 200818"/>
                  <a:gd name="connsiteY3" fmla="*/ 380301 h 400664"/>
                  <a:gd name="connsiteX4" fmla="*/ 194855 w 200818"/>
                  <a:gd name="connsiteY4" fmla="*/ 394700 h 400664"/>
                  <a:gd name="connsiteX5" fmla="*/ 181483 w 200818"/>
                  <a:gd name="connsiteY5" fmla="*/ 400239 h 400664"/>
                  <a:gd name="connsiteX6" fmla="*/ 174753 w 200818"/>
                  <a:gd name="connsiteY6" fmla="*/ 400664 h 400664"/>
                  <a:gd name="connsiteX7" fmla="*/ 20363 w 200818"/>
                  <a:gd name="connsiteY7" fmla="*/ 400664 h 400664"/>
                  <a:gd name="connsiteX8" fmla="*/ 0 w 200818"/>
                  <a:gd name="connsiteY8" fmla="*/ 380301 h 400664"/>
                  <a:gd name="connsiteX9" fmla="*/ 5964 w 200818"/>
                  <a:gd name="connsiteY9" fmla="*/ 365902 h 400664"/>
                  <a:gd name="connsiteX10" fmla="*/ 85260 w 200818"/>
                  <a:gd name="connsiteY10" fmla="*/ 0 h 400664"/>
                  <a:gd name="connsiteX11" fmla="*/ 162816 w 200818"/>
                  <a:gd name="connsiteY11" fmla="*/ 126577 h 400664"/>
                  <a:gd name="connsiteX12" fmla="*/ 189092 w 200818"/>
                  <a:gd name="connsiteY12" fmla="*/ 330635 h 400664"/>
                  <a:gd name="connsiteX13" fmla="*/ 11726 w 200818"/>
                  <a:gd name="connsiteY13" fmla="*/ 330635 h 400664"/>
                  <a:gd name="connsiteX14" fmla="*/ 85260 w 200818"/>
                  <a:gd name="connsiteY14" fmla="*/ 0 h 400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00818" h="400664">
                    <a:moveTo>
                      <a:pt x="5964" y="365902"/>
                    </a:moveTo>
                    <a:cubicBezTo>
                      <a:pt x="9649" y="362217"/>
                      <a:pt x="14740" y="359938"/>
                      <a:pt x="20363" y="359938"/>
                    </a:cubicBezTo>
                    <a:lnTo>
                      <a:pt x="180456" y="359938"/>
                    </a:lnTo>
                    <a:cubicBezTo>
                      <a:pt x="191702" y="359939"/>
                      <a:pt x="200819" y="369055"/>
                      <a:pt x="200818" y="380301"/>
                    </a:cubicBezTo>
                    <a:cubicBezTo>
                      <a:pt x="200819" y="385924"/>
                      <a:pt x="198539" y="391015"/>
                      <a:pt x="194855" y="394700"/>
                    </a:cubicBezTo>
                    <a:lnTo>
                      <a:pt x="181483" y="400239"/>
                    </a:lnTo>
                    <a:lnTo>
                      <a:pt x="174753" y="400664"/>
                    </a:lnTo>
                    <a:lnTo>
                      <a:pt x="20363" y="400664"/>
                    </a:lnTo>
                    <a:cubicBezTo>
                      <a:pt x="9117" y="400664"/>
                      <a:pt x="0" y="391547"/>
                      <a:pt x="0" y="380301"/>
                    </a:cubicBezTo>
                    <a:cubicBezTo>
                      <a:pt x="0" y="374678"/>
                      <a:pt x="2280" y="369587"/>
                      <a:pt x="5964" y="365902"/>
                    </a:cubicBezTo>
                    <a:close/>
                    <a:moveTo>
                      <a:pt x="85260" y="0"/>
                    </a:moveTo>
                    <a:lnTo>
                      <a:pt x="162816" y="126577"/>
                    </a:lnTo>
                    <a:lnTo>
                      <a:pt x="189092" y="330635"/>
                    </a:lnTo>
                    <a:lnTo>
                      <a:pt x="11726" y="330635"/>
                    </a:lnTo>
                    <a:cubicBezTo>
                      <a:pt x="42382" y="253857"/>
                      <a:pt x="54605" y="76778"/>
                      <a:pt x="85260" y="0"/>
                    </a:cubicBezTo>
                    <a:close/>
                  </a:path>
                </a:pathLst>
              </a:custGeom>
              <a:gradFill flip="none" rotWithShape="1">
                <a:gsLst>
                  <a:gs pos="51000">
                    <a:srgbClr val="ED7D1F"/>
                  </a:gs>
                  <a:gs pos="0">
                    <a:srgbClr val="ED7D1F"/>
                  </a:gs>
                  <a:gs pos="100000">
                    <a:srgbClr val="ED7D1F">
                      <a:alpha val="20000"/>
                    </a:srgbClr>
                  </a:gs>
                </a:gsLst>
                <a:lin ang="0" scaled="1"/>
                <a:tileRect/>
              </a:gra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prstClr val="white"/>
                  </a:solidFill>
                  <a:effectLst/>
                  <a:uLnTx/>
                  <a:uFillTx/>
                  <a:latin typeface="Arial"/>
                  <a:ea typeface="Arial Unicode MS"/>
                  <a:cs typeface="+mn-cs"/>
                </a:endParaRPr>
              </a:p>
            </p:txBody>
          </p:sp>
        </p:grpSp>
      </p:grpSp>
      <p:pic>
        <p:nvPicPr>
          <p:cNvPr id="1028" name="Picture 4"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7368" y="332656"/>
            <a:ext cx="3084428" cy="29680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5" name="Прямоугольник 14"/>
          <p:cNvSpPr/>
          <p:nvPr/>
        </p:nvSpPr>
        <p:spPr>
          <a:xfrm>
            <a:off x="4871864" y="5281078"/>
            <a:ext cx="6840760" cy="1015663"/>
          </a:xfrm>
          <a:prstGeom prst="rect">
            <a:avLst/>
          </a:prstGeom>
        </p:spPr>
        <p:txBody>
          <a:bodyPr wrap="square">
            <a:spAutoFit/>
          </a:bodyPr>
          <a:lstStyle/>
          <a:p>
            <a:pPr algn="ctr" fontAlgn="base">
              <a:spcBef>
                <a:spcPct val="0"/>
              </a:spcBef>
              <a:spcAft>
                <a:spcPct val="0"/>
              </a:spcAft>
              <a:defRPr/>
            </a:pPr>
            <a:r>
              <a:rPr lang="en-US" sz="20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MODERATOR: </a:t>
            </a:r>
            <a:r>
              <a:rPr lang="en-US" sz="2000" dirty="0" smtClean="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Q. </a:t>
            </a:r>
            <a:endParaRPr lang="en-US" sz="20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a:p>
            <a:pPr algn="ctr" fontAlgn="base">
              <a:spcBef>
                <a:spcPct val="0"/>
              </a:spcBef>
              <a:spcAft>
                <a:spcPct val="0"/>
              </a:spcAft>
              <a:defRPr/>
            </a:pPr>
            <a:r>
              <a:rPr lang="en-US" sz="2000" dirty="0" smtClean="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RTM BO‘LIM BOSHLIG‘I</a:t>
            </a:r>
            <a:endParaRPr lang="ru-RU" sz="2000" dirty="0" smtClean="0">
              <a:ln w="0"/>
              <a:effectLst>
                <a:outerShdw blurRad="38100" dist="19050" dir="2700000" algn="tl" rotWithShape="0">
                  <a:schemeClr val="dk1">
                    <a:alpha val="40000"/>
                  </a:schemeClr>
                </a:outerShdw>
              </a:effectLst>
            </a:endParaRPr>
          </a:p>
          <a:p>
            <a:pPr algn="ctr" fontAlgn="base">
              <a:spcBef>
                <a:spcPct val="0"/>
              </a:spcBef>
              <a:spcAft>
                <a:spcPct val="0"/>
              </a:spcAft>
              <a:defRPr/>
            </a:pPr>
            <a:r>
              <a:rPr lang="en-US" sz="2000" b="1" dirty="0" smtClean="0">
                <a:solidFill>
                  <a:schemeClr val="tx2">
                    <a:lumMod val="75000"/>
                  </a:schemeClr>
                </a:solidFill>
                <a:effectLst>
                  <a:outerShdw blurRad="38100" dist="38100" dir="2700000" algn="tl">
                    <a:srgbClr val="000000">
                      <a:alpha val="43137"/>
                    </a:srgbClr>
                  </a:outerShdw>
                </a:effectLst>
                <a:latin typeface="Monotype Corsiva" pitchFamily="66" charset="0"/>
                <a:cs typeface="Arial" charset="0"/>
              </a:rPr>
              <a:t>2019 </a:t>
            </a:r>
            <a:r>
              <a:rPr lang="en-US" sz="2000" b="1" dirty="0">
                <a:solidFill>
                  <a:schemeClr val="tx2">
                    <a:lumMod val="75000"/>
                  </a:schemeClr>
                </a:solidFill>
                <a:effectLst>
                  <a:outerShdw blurRad="38100" dist="38100" dir="2700000" algn="tl">
                    <a:srgbClr val="000000">
                      <a:alpha val="43137"/>
                    </a:srgbClr>
                  </a:outerShdw>
                </a:effectLst>
                <a:latin typeface="Monotype Corsiva" pitchFamily="66" charset="0"/>
                <a:cs typeface="Arial" charset="0"/>
              </a:rPr>
              <a:t>-</a:t>
            </a:r>
            <a:r>
              <a:rPr lang="en-US" sz="2000" b="1" dirty="0" smtClean="0">
                <a:solidFill>
                  <a:schemeClr val="tx2">
                    <a:lumMod val="75000"/>
                  </a:schemeClr>
                </a:solidFill>
                <a:effectLst>
                  <a:outerShdw blurRad="38100" dist="38100" dir="2700000" algn="tl">
                    <a:srgbClr val="000000">
                      <a:alpha val="43137"/>
                    </a:srgbClr>
                  </a:outerShdw>
                </a:effectLst>
                <a:latin typeface="Monotype Corsiva" pitchFamily="66" charset="0"/>
                <a:cs typeface="Arial" charset="0"/>
              </a:rPr>
              <a:t> </a:t>
            </a:r>
            <a:r>
              <a:rPr lang="en-US" sz="2000" b="1" dirty="0" err="1" smtClean="0">
                <a:solidFill>
                  <a:schemeClr val="tx2">
                    <a:lumMod val="75000"/>
                  </a:schemeClr>
                </a:solidFill>
                <a:effectLst>
                  <a:outerShdw blurRad="38100" dist="38100" dir="2700000" algn="tl">
                    <a:srgbClr val="000000">
                      <a:alpha val="43137"/>
                    </a:srgbClr>
                  </a:outerShdw>
                </a:effectLst>
                <a:latin typeface="Monotype Corsiva" pitchFamily="66" charset="0"/>
                <a:cs typeface="Arial" charset="0"/>
              </a:rPr>
              <a:t>yil</a:t>
            </a:r>
            <a:r>
              <a:rPr lang="en-US" sz="2000" b="1" dirty="0" smtClean="0">
                <a:solidFill>
                  <a:schemeClr val="tx2">
                    <a:lumMod val="75000"/>
                  </a:schemeClr>
                </a:solidFill>
                <a:effectLst>
                  <a:outerShdw blurRad="38100" dist="38100" dir="2700000" algn="tl">
                    <a:srgbClr val="000000">
                      <a:alpha val="43137"/>
                    </a:srgbClr>
                  </a:outerShdw>
                </a:effectLst>
                <a:latin typeface="Monotype Corsiva" pitchFamily="66" charset="0"/>
                <a:cs typeface="Arial" charset="0"/>
              </a:rPr>
              <a:t>  </a:t>
            </a:r>
            <a:r>
              <a:rPr lang="en-US" sz="2000" b="1" dirty="0" err="1" smtClean="0">
                <a:solidFill>
                  <a:schemeClr val="tx2">
                    <a:lumMod val="75000"/>
                  </a:schemeClr>
                </a:solidFill>
                <a:effectLst>
                  <a:outerShdw blurRad="38100" dist="38100" dir="2700000" algn="tl">
                    <a:srgbClr val="000000">
                      <a:alpha val="43137"/>
                    </a:srgbClr>
                  </a:outerShdw>
                </a:effectLst>
                <a:latin typeface="Monotype Corsiva" pitchFamily="66" charset="0"/>
                <a:cs typeface="Arial" charset="0"/>
              </a:rPr>
              <a:t>avgust</a:t>
            </a:r>
            <a:endParaRPr lang="ru-RU" sz="2000" b="1" dirty="0">
              <a:solidFill>
                <a:schemeClr val="tx2">
                  <a:lumMod val="75000"/>
                </a:schemeClr>
              </a:solidFill>
              <a:latin typeface="Arial" charset="0"/>
              <a:cs typeface="Arial" charset="0"/>
            </a:endParaRPr>
          </a:p>
        </p:txBody>
      </p:sp>
    </p:spTree>
    <p:extLst>
      <p:ext uri="{BB962C8B-B14F-4D97-AF65-F5344CB8AC3E}">
        <p14:creationId xmlns:p14="http://schemas.microsoft.com/office/powerpoint/2010/main" val="25660624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6996" y="631150"/>
            <a:ext cx="10515600" cy="1325563"/>
          </a:xfrm>
        </p:spPr>
        <p:txBody>
          <a:bodyPr>
            <a:normAutofit/>
          </a:bodyPr>
          <a:lstStyle/>
          <a:p>
            <a:pPr algn="ctr"/>
            <a:r>
              <a:rPr lang="en-US" sz="5400" u="sng" dirty="0">
                <a:solidFill>
                  <a:srgbClr val="002060"/>
                </a:solidFill>
                <a:latin typeface="Cambria" panose="02040503050406030204" pitchFamily="18" charset="0"/>
              </a:rPr>
              <a:t>ERISHISH LOZIM:</a:t>
            </a:r>
            <a:endParaRPr lang="ru-RU" sz="5400" u="sng" dirty="0">
              <a:solidFill>
                <a:srgbClr val="002060"/>
              </a:solidFill>
              <a:latin typeface="Cambria" panose="02040503050406030204" pitchFamily="18" charset="0"/>
            </a:endParaRPr>
          </a:p>
        </p:txBody>
      </p:sp>
      <p:sp>
        <p:nvSpPr>
          <p:cNvPr id="3" name="Объект 2"/>
          <p:cNvSpPr>
            <a:spLocks noGrp="1"/>
          </p:cNvSpPr>
          <p:nvPr>
            <p:ph idx="1"/>
          </p:nvPr>
        </p:nvSpPr>
        <p:spPr>
          <a:xfrm>
            <a:off x="119336" y="1474886"/>
            <a:ext cx="12072664" cy="4351338"/>
          </a:xfrm>
        </p:spPr>
        <p:txBody>
          <a:bodyPr>
            <a:normAutofit/>
          </a:bodyPr>
          <a:lstStyle/>
          <a:p>
            <a:pPr marL="0" indent="0" algn="ctr">
              <a:buNone/>
            </a:pPr>
            <a:endParaRPr lang="en-US" sz="4000" dirty="0">
              <a:solidFill>
                <a:srgbClr val="002060"/>
              </a:solidFill>
            </a:endParaRPr>
          </a:p>
          <a:p>
            <a:pPr marL="0" indent="0" algn="ctr">
              <a:buNone/>
            </a:pPr>
            <a:r>
              <a:rPr lang="en-US" sz="5000" dirty="0" err="1">
                <a:solidFill>
                  <a:srgbClr val="002060"/>
                </a:solidFill>
                <a:latin typeface="Cambria" panose="02040503050406030204" pitchFamily="18" charset="0"/>
              </a:rPr>
              <a:t>O‘qitish</a:t>
            </a:r>
            <a:r>
              <a:rPr lang="en-US" sz="5000" dirty="0">
                <a:solidFill>
                  <a:srgbClr val="002060"/>
                </a:solidFill>
                <a:latin typeface="Cambria" panose="02040503050406030204" pitchFamily="18" charset="0"/>
              </a:rPr>
              <a:t> </a:t>
            </a:r>
            <a:r>
              <a:rPr lang="en-US" sz="5000" dirty="0" err="1">
                <a:solidFill>
                  <a:srgbClr val="002060"/>
                </a:solidFill>
                <a:latin typeface="Cambria" panose="02040503050406030204" pitchFamily="18" charset="0"/>
              </a:rPr>
              <a:t>metodikasini</a:t>
            </a:r>
            <a:r>
              <a:rPr lang="en-US" sz="5000" dirty="0">
                <a:solidFill>
                  <a:srgbClr val="002060"/>
                </a:solidFill>
                <a:latin typeface="Cambria" panose="02040503050406030204" pitchFamily="18" charset="0"/>
              </a:rPr>
              <a:t> </a:t>
            </a:r>
            <a:r>
              <a:rPr lang="en-US" sz="5000" dirty="0" err="1">
                <a:solidFill>
                  <a:srgbClr val="002060"/>
                </a:solidFill>
                <a:latin typeface="Cambria" panose="02040503050406030204" pitchFamily="18" charset="0"/>
              </a:rPr>
              <a:t>takomillashtirish</a:t>
            </a:r>
            <a:r>
              <a:rPr lang="en-US" sz="5000" dirty="0">
                <a:solidFill>
                  <a:srgbClr val="002060"/>
                </a:solidFill>
                <a:latin typeface="Cambria" panose="02040503050406030204" pitchFamily="18" charset="0"/>
              </a:rPr>
              <a:t>, </a:t>
            </a:r>
            <a:r>
              <a:rPr lang="en-US" sz="5000" dirty="0" err="1">
                <a:solidFill>
                  <a:srgbClr val="002060"/>
                </a:solidFill>
                <a:latin typeface="Cambria" panose="02040503050406030204" pitchFamily="18" charset="0"/>
              </a:rPr>
              <a:t>ta’lim-tarbiya</a:t>
            </a:r>
            <a:r>
              <a:rPr lang="en-US" sz="5000" dirty="0">
                <a:solidFill>
                  <a:srgbClr val="002060"/>
                </a:solidFill>
                <a:latin typeface="Cambria" panose="02040503050406030204" pitchFamily="18" charset="0"/>
              </a:rPr>
              <a:t> </a:t>
            </a:r>
            <a:r>
              <a:rPr lang="en-US" sz="5000" dirty="0" err="1">
                <a:solidFill>
                  <a:srgbClr val="002060"/>
                </a:solidFill>
                <a:latin typeface="Cambria" panose="02040503050406030204" pitchFamily="18" charset="0"/>
              </a:rPr>
              <a:t>jarayoniga</a:t>
            </a:r>
            <a:r>
              <a:rPr lang="en-US" sz="5000" dirty="0">
                <a:solidFill>
                  <a:srgbClr val="002060"/>
                </a:solidFill>
                <a:latin typeface="Cambria" panose="02040503050406030204" pitchFamily="18" charset="0"/>
              </a:rPr>
              <a:t> </a:t>
            </a:r>
            <a:r>
              <a:rPr lang="en-US" sz="5000" dirty="0" err="1">
                <a:solidFill>
                  <a:srgbClr val="002060"/>
                </a:solidFill>
                <a:latin typeface="Cambria" panose="02040503050406030204" pitchFamily="18" charset="0"/>
              </a:rPr>
              <a:t>individuallshtirish</a:t>
            </a:r>
            <a:r>
              <a:rPr lang="en-US" sz="5000" dirty="0">
                <a:solidFill>
                  <a:srgbClr val="002060"/>
                </a:solidFill>
                <a:latin typeface="Cambria" panose="02040503050406030204" pitchFamily="18" charset="0"/>
              </a:rPr>
              <a:t> </a:t>
            </a:r>
            <a:r>
              <a:rPr lang="en-US" sz="5000" dirty="0" err="1">
                <a:solidFill>
                  <a:srgbClr val="002060"/>
                </a:solidFill>
                <a:latin typeface="Cambria" panose="02040503050406030204" pitchFamily="18" charset="0"/>
              </a:rPr>
              <a:t>tamoyillarini</a:t>
            </a:r>
            <a:r>
              <a:rPr lang="en-US" sz="5000" dirty="0">
                <a:solidFill>
                  <a:srgbClr val="002060"/>
                </a:solidFill>
                <a:latin typeface="Cambria" panose="02040503050406030204" pitchFamily="18" charset="0"/>
              </a:rPr>
              <a:t> </a:t>
            </a:r>
            <a:r>
              <a:rPr lang="en-US" sz="5000" dirty="0" err="1">
                <a:solidFill>
                  <a:srgbClr val="002060"/>
                </a:solidFill>
                <a:latin typeface="Cambria" panose="02040503050406030204" pitchFamily="18" charset="0"/>
              </a:rPr>
              <a:t>bosqichma-bosqich</a:t>
            </a:r>
            <a:r>
              <a:rPr lang="en-US" sz="5000" dirty="0">
                <a:solidFill>
                  <a:srgbClr val="002060"/>
                </a:solidFill>
                <a:latin typeface="Cambria" panose="02040503050406030204" pitchFamily="18" charset="0"/>
              </a:rPr>
              <a:t> </a:t>
            </a:r>
            <a:r>
              <a:rPr lang="en-US" sz="5000" dirty="0" err="1">
                <a:solidFill>
                  <a:srgbClr val="002060"/>
                </a:solidFill>
                <a:latin typeface="Cambria" panose="02040503050406030204" pitchFamily="18" charset="0"/>
              </a:rPr>
              <a:t>tatbiq</a:t>
            </a:r>
            <a:r>
              <a:rPr lang="en-US" sz="5000" dirty="0">
                <a:solidFill>
                  <a:srgbClr val="002060"/>
                </a:solidFill>
                <a:latin typeface="Cambria" panose="02040503050406030204" pitchFamily="18" charset="0"/>
              </a:rPr>
              <a:t> </a:t>
            </a:r>
            <a:r>
              <a:rPr lang="en-US" sz="5000" dirty="0" err="1">
                <a:solidFill>
                  <a:srgbClr val="002060"/>
                </a:solidFill>
                <a:latin typeface="Cambria" panose="02040503050406030204" pitchFamily="18" charset="0"/>
              </a:rPr>
              <a:t>etish</a:t>
            </a:r>
            <a:r>
              <a:rPr lang="en-US" sz="5000" dirty="0">
                <a:solidFill>
                  <a:srgbClr val="002060"/>
                </a:solidFill>
                <a:latin typeface="Cambria" panose="02040503050406030204" pitchFamily="18" charset="0"/>
              </a:rPr>
              <a:t>.</a:t>
            </a: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45959" y="109954"/>
            <a:ext cx="2351584" cy="1988840"/>
          </a:xfrm>
          <a:prstGeom prst="rect">
            <a:avLst/>
          </a:prstGeom>
        </p:spPr>
      </p:pic>
      <p:pic>
        <p:nvPicPr>
          <p:cNvPr id="2052" name="Picture 4" descr="ÐÐ¾ÑÐ¾Ð¶ÐµÐµ Ð¸Ð·Ð¾Ð±ÑÐ°Ð¶ÐµÐ½Ð¸Ð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57682" y="4900867"/>
            <a:ext cx="2795972" cy="19667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2" descr="ÐÐ¾ÑÐ¾Ð¶ÐµÐµ Ð¸Ð·Ð¾Ð±ÑÐ°Ð¶ÐµÐ½Ð¸Ðµ"/>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418" y="109954"/>
            <a:ext cx="2727214" cy="19888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20268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Прямоугольник 3"/>
          <p:cNvSpPr/>
          <p:nvPr/>
        </p:nvSpPr>
        <p:spPr>
          <a:xfrm>
            <a:off x="3575720" y="764704"/>
            <a:ext cx="8256240" cy="5078313"/>
          </a:xfrm>
          <a:prstGeom prst="rect">
            <a:avLst/>
          </a:prstGeom>
        </p:spPr>
        <p:txBody>
          <a:bodyPr wrap="square">
            <a:spAutoFit/>
          </a:bodyPr>
          <a:lstStyle/>
          <a:p>
            <a:pPr algn="ctr"/>
            <a:r>
              <a:rPr lang="en-US" sz="5400" dirty="0" err="1">
                <a:solidFill>
                  <a:srgbClr val="002060"/>
                </a:solidFill>
                <a:latin typeface="Cambria" panose="02040503050406030204" pitchFamily="18" charset="0"/>
              </a:rPr>
              <a:t>Xalq</a:t>
            </a:r>
            <a:r>
              <a:rPr lang="en-US" sz="5400" dirty="0">
                <a:solidFill>
                  <a:srgbClr val="002060"/>
                </a:solidFill>
                <a:latin typeface="Cambria" panose="02040503050406030204" pitchFamily="18" charset="0"/>
              </a:rPr>
              <a:t> </a:t>
            </a:r>
            <a:r>
              <a:rPr lang="en-US" sz="5400" dirty="0" err="1">
                <a:solidFill>
                  <a:srgbClr val="002060"/>
                </a:solidFill>
                <a:latin typeface="Cambria" panose="02040503050406030204" pitchFamily="18" charset="0"/>
              </a:rPr>
              <a:t>ta’limi</a:t>
            </a:r>
            <a:r>
              <a:rPr lang="en-US" sz="5400" dirty="0">
                <a:solidFill>
                  <a:srgbClr val="002060"/>
                </a:solidFill>
                <a:latin typeface="Cambria" panose="02040503050406030204" pitchFamily="18" charset="0"/>
              </a:rPr>
              <a:t> </a:t>
            </a:r>
            <a:r>
              <a:rPr lang="en-US" sz="5400" dirty="0" err="1">
                <a:solidFill>
                  <a:srgbClr val="002060"/>
                </a:solidFill>
                <a:latin typeface="Cambria" panose="02040503050406030204" pitchFamily="18" charset="0"/>
              </a:rPr>
              <a:t>sohasiga</a:t>
            </a:r>
            <a:r>
              <a:rPr lang="en-US" sz="5400" dirty="0">
                <a:solidFill>
                  <a:srgbClr val="002060"/>
                </a:solidFill>
                <a:latin typeface="Cambria" panose="02040503050406030204" pitchFamily="18" charset="0"/>
              </a:rPr>
              <a:t> </a:t>
            </a:r>
            <a:r>
              <a:rPr lang="en-US" sz="5400" dirty="0" err="1">
                <a:solidFill>
                  <a:srgbClr val="002060"/>
                </a:solidFill>
                <a:latin typeface="Cambria" panose="02040503050406030204" pitchFamily="18" charset="0"/>
              </a:rPr>
              <a:t>zamonaviy</a:t>
            </a:r>
            <a:r>
              <a:rPr lang="en-US" sz="5400" dirty="0">
                <a:solidFill>
                  <a:srgbClr val="002060"/>
                </a:solidFill>
                <a:latin typeface="Cambria" panose="02040503050406030204" pitchFamily="18" charset="0"/>
              </a:rPr>
              <a:t> </a:t>
            </a:r>
            <a:r>
              <a:rPr lang="en-US" sz="5400" dirty="0" err="1">
                <a:solidFill>
                  <a:srgbClr val="002060"/>
                </a:solidFill>
                <a:latin typeface="Cambria" panose="02040503050406030204" pitchFamily="18" charset="0"/>
              </a:rPr>
              <a:t>axborot-kommunikatsiya</a:t>
            </a:r>
            <a:r>
              <a:rPr lang="en-US" sz="5400" dirty="0">
                <a:solidFill>
                  <a:srgbClr val="002060"/>
                </a:solidFill>
                <a:latin typeface="Cambria" panose="02040503050406030204" pitchFamily="18" charset="0"/>
              </a:rPr>
              <a:t> </a:t>
            </a:r>
            <a:r>
              <a:rPr lang="en-US" sz="5400" dirty="0" err="1">
                <a:solidFill>
                  <a:srgbClr val="002060"/>
                </a:solidFill>
                <a:latin typeface="Cambria" panose="02040503050406030204" pitchFamily="18" charset="0"/>
              </a:rPr>
              <a:t>texnologiyalari</a:t>
            </a:r>
            <a:r>
              <a:rPr lang="en-US" sz="5400" dirty="0">
                <a:solidFill>
                  <a:srgbClr val="002060"/>
                </a:solidFill>
                <a:latin typeface="Cambria" panose="02040503050406030204" pitchFamily="18" charset="0"/>
              </a:rPr>
              <a:t> </a:t>
            </a:r>
            <a:r>
              <a:rPr lang="en-US" sz="5400" dirty="0" err="1">
                <a:solidFill>
                  <a:srgbClr val="002060"/>
                </a:solidFill>
                <a:latin typeface="Cambria" panose="02040503050406030204" pitchFamily="18" charset="0"/>
              </a:rPr>
              <a:t>va</a:t>
            </a:r>
            <a:r>
              <a:rPr lang="en-US" sz="5400" dirty="0">
                <a:solidFill>
                  <a:srgbClr val="002060"/>
                </a:solidFill>
                <a:latin typeface="Cambria" panose="02040503050406030204" pitchFamily="18" charset="0"/>
              </a:rPr>
              <a:t> </a:t>
            </a:r>
            <a:r>
              <a:rPr lang="en-US" sz="5400" dirty="0" err="1">
                <a:solidFill>
                  <a:srgbClr val="002060"/>
                </a:solidFill>
                <a:latin typeface="Cambria" panose="02040503050406030204" pitchFamily="18" charset="0"/>
              </a:rPr>
              <a:t>innovatsion</a:t>
            </a:r>
            <a:r>
              <a:rPr lang="en-US" sz="5400" dirty="0">
                <a:solidFill>
                  <a:srgbClr val="002060"/>
                </a:solidFill>
                <a:latin typeface="Cambria" panose="02040503050406030204" pitchFamily="18" charset="0"/>
              </a:rPr>
              <a:t> </a:t>
            </a:r>
            <a:r>
              <a:rPr lang="en-US" sz="5400" dirty="0" err="1">
                <a:solidFill>
                  <a:srgbClr val="002060"/>
                </a:solidFill>
                <a:latin typeface="Cambria" panose="02040503050406030204" pitchFamily="18" charset="0"/>
              </a:rPr>
              <a:t>loyihalarni</a:t>
            </a:r>
            <a:r>
              <a:rPr lang="en-US" sz="5400" dirty="0">
                <a:solidFill>
                  <a:srgbClr val="002060"/>
                </a:solidFill>
                <a:latin typeface="Cambria" panose="02040503050406030204" pitchFamily="18" charset="0"/>
              </a:rPr>
              <a:t> </a:t>
            </a:r>
            <a:r>
              <a:rPr lang="en-US" sz="5400" dirty="0" err="1">
                <a:solidFill>
                  <a:srgbClr val="002060"/>
                </a:solidFill>
                <a:latin typeface="Cambria" panose="02040503050406030204" pitchFamily="18" charset="0"/>
              </a:rPr>
              <a:t>joriy</a:t>
            </a:r>
            <a:r>
              <a:rPr lang="en-US" sz="5400" dirty="0">
                <a:solidFill>
                  <a:srgbClr val="002060"/>
                </a:solidFill>
                <a:latin typeface="Cambria" panose="02040503050406030204" pitchFamily="18" charset="0"/>
              </a:rPr>
              <a:t> </a:t>
            </a:r>
            <a:r>
              <a:rPr lang="en-US" sz="5400" dirty="0" err="1">
                <a:solidFill>
                  <a:srgbClr val="002060"/>
                </a:solidFill>
                <a:latin typeface="Cambria" panose="02040503050406030204" pitchFamily="18" charset="0"/>
              </a:rPr>
              <a:t>etish</a:t>
            </a:r>
            <a:r>
              <a:rPr lang="en-US" sz="5400" dirty="0">
                <a:solidFill>
                  <a:srgbClr val="002060"/>
                </a:solidFill>
                <a:latin typeface="Cambria" panose="02040503050406030204" pitchFamily="18" charset="0"/>
              </a:rPr>
              <a:t>.</a:t>
            </a:r>
          </a:p>
        </p:txBody>
      </p:sp>
      <p:pic>
        <p:nvPicPr>
          <p:cNvPr id="5122" name="Picture 2" descr="ÐÐ°ÑÑÐ¸Ð½ÐºÐ¸ Ð¿Ð¾ Ð·Ð°Ð¿ÑÐ¾ÑÑ ÐºÐ¾Ð¼Ð¿ÑÑÑÐµÑ ÑÐµÑÐ½Ð¾Ð»Ð¾Ð³Ð¸ÑÐ»Ð°ÑÐ¸"/>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3352" y="116632"/>
            <a:ext cx="3096344" cy="2232248"/>
          </a:xfrm>
          <a:prstGeom prst="rect">
            <a:avLst/>
          </a:prstGeom>
          <a:ln>
            <a:noFill/>
          </a:ln>
          <a:effectLst>
            <a:softEdge rad="112500"/>
          </a:effectLst>
          <a:extLst/>
        </p:spPr>
      </p:pic>
      <p:pic>
        <p:nvPicPr>
          <p:cNvPr id="5124" name="Picture 4" descr="ÐÐ°ÑÑÐ¸Ð½ÐºÐ¸ Ð¿Ð¾ Ð·Ð°Ð¿ÑÐ¾ÑÑ ÐºÐ¾Ð¼Ð¿ÑÑÑÐµÑ ÑÐµÑÐ½Ð¾Ð»Ð¾Ð³Ð¸ÑÐ»Ð°ÑÐ¸"/>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3352" y="2492896"/>
            <a:ext cx="3121024" cy="2061810"/>
          </a:xfrm>
          <a:prstGeom prst="rect">
            <a:avLst/>
          </a:prstGeom>
          <a:ln>
            <a:noFill/>
          </a:ln>
          <a:effectLst>
            <a:softEdge rad="112500"/>
          </a:effectLst>
          <a:extLst/>
        </p:spPr>
      </p:pic>
      <p:pic>
        <p:nvPicPr>
          <p:cNvPr id="2052" name="Picture 4" descr="ÐÐ¾ÑÐ¾Ð¶ÐµÐµ Ð¸Ð·Ð¾Ð±ÑÐ°Ð¶ÐµÐ½Ð¸Ðµ"/>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3352" y="4481736"/>
            <a:ext cx="3287688" cy="237626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09978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Прямоугольник 3"/>
          <p:cNvSpPr/>
          <p:nvPr/>
        </p:nvSpPr>
        <p:spPr>
          <a:xfrm>
            <a:off x="407368" y="2996952"/>
            <a:ext cx="11665296" cy="3046988"/>
          </a:xfrm>
          <a:prstGeom prst="rect">
            <a:avLst/>
          </a:prstGeom>
        </p:spPr>
        <p:txBody>
          <a:bodyPr wrap="square">
            <a:spAutoFit/>
          </a:bodyPr>
          <a:lstStyle/>
          <a:p>
            <a:pPr algn="ctr"/>
            <a:r>
              <a:rPr lang="ru-RU" altLang="ru-RU" sz="4800" b="1" dirty="0">
                <a:solidFill>
                  <a:schemeClr val="accent5">
                    <a:lumMod val="50000"/>
                  </a:schemeClr>
                </a:solidFill>
                <a:latin typeface="Cambria" pitchFamily="18" charset="0"/>
                <a:cs typeface="Times New Roman" panose="02020603050405020304" pitchFamily="18" charset="0"/>
              </a:rPr>
              <a:t>2019-2020-</a:t>
            </a:r>
            <a:r>
              <a:rPr lang="en-US" altLang="ru-RU" sz="4800" b="1" dirty="0" err="1">
                <a:solidFill>
                  <a:schemeClr val="accent5">
                    <a:lumMod val="50000"/>
                  </a:schemeClr>
                </a:solidFill>
                <a:latin typeface="Cambria" pitchFamily="18" charset="0"/>
                <a:cs typeface="Times New Roman" panose="02020603050405020304" pitchFamily="18" charset="0"/>
              </a:rPr>
              <a:t>o‘quv</a:t>
            </a:r>
            <a:r>
              <a:rPr lang="en-US" altLang="ru-RU" sz="4800" b="1" dirty="0">
                <a:solidFill>
                  <a:schemeClr val="accent5">
                    <a:lumMod val="50000"/>
                  </a:schemeClr>
                </a:solidFill>
                <a:latin typeface="Cambria" pitchFamily="18" charset="0"/>
                <a:cs typeface="Times New Roman" panose="02020603050405020304" pitchFamily="18" charset="0"/>
              </a:rPr>
              <a:t> </a:t>
            </a:r>
            <a:r>
              <a:rPr lang="en-US" altLang="ru-RU" sz="4800" b="1" dirty="0" err="1">
                <a:solidFill>
                  <a:schemeClr val="accent5">
                    <a:lumMod val="50000"/>
                  </a:schemeClr>
                </a:solidFill>
                <a:latin typeface="Cambria" pitchFamily="18" charset="0"/>
                <a:cs typeface="Times New Roman" panose="02020603050405020304" pitchFamily="18" charset="0"/>
              </a:rPr>
              <a:t>yili</a:t>
            </a:r>
            <a:r>
              <a:rPr lang="en-US" altLang="ru-RU" sz="4800" b="1" dirty="0">
                <a:solidFill>
                  <a:schemeClr val="accent5">
                    <a:lumMod val="50000"/>
                  </a:schemeClr>
                </a:solidFill>
                <a:latin typeface="Cambria" pitchFamily="18" charset="0"/>
                <a:cs typeface="Times New Roman" panose="02020603050405020304" pitchFamily="18" charset="0"/>
              </a:rPr>
              <a:t> </a:t>
            </a:r>
            <a:r>
              <a:rPr lang="en-US" altLang="ru-RU" sz="4800" b="1" dirty="0" err="1">
                <a:solidFill>
                  <a:schemeClr val="accent5">
                    <a:lumMod val="50000"/>
                  </a:schemeClr>
                </a:solidFill>
                <a:latin typeface="Cambria" pitchFamily="18" charset="0"/>
                <a:cs typeface="Times New Roman" panose="02020603050405020304" pitchFamily="18" charset="0"/>
              </a:rPr>
              <a:t>uchun</a:t>
            </a:r>
            <a:r>
              <a:rPr lang="en-US" altLang="ru-RU" sz="4800" b="1" dirty="0">
                <a:solidFill>
                  <a:schemeClr val="accent5">
                    <a:lumMod val="50000"/>
                  </a:schemeClr>
                </a:solidFill>
                <a:latin typeface="Cambria" pitchFamily="18" charset="0"/>
                <a:cs typeface="Times New Roman" panose="02020603050405020304" pitchFamily="18" charset="0"/>
              </a:rPr>
              <a:t> </a:t>
            </a:r>
            <a:r>
              <a:rPr lang="en-US" altLang="ru-RU" sz="4800" b="1" dirty="0" err="1">
                <a:solidFill>
                  <a:schemeClr val="accent5">
                    <a:lumMod val="50000"/>
                  </a:schemeClr>
                </a:solidFill>
                <a:latin typeface="Cambria" pitchFamily="18" charset="0"/>
                <a:cs typeface="Times New Roman" panose="02020603050405020304" pitchFamily="18" charset="0"/>
              </a:rPr>
              <a:t>Ijtimoiy</a:t>
            </a:r>
            <a:r>
              <a:rPr lang="ru-RU" altLang="ru-RU" sz="4800" b="1" dirty="0">
                <a:solidFill>
                  <a:schemeClr val="accent5">
                    <a:lumMod val="50000"/>
                  </a:schemeClr>
                </a:solidFill>
                <a:latin typeface="Cambria" pitchFamily="18" charset="0"/>
                <a:cs typeface="Times New Roman" panose="02020603050405020304" pitchFamily="18" charset="0"/>
              </a:rPr>
              <a:t>-</a:t>
            </a:r>
            <a:r>
              <a:rPr lang="en-US" altLang="ru-RU" sz="4800" b="1" dirty="0" err="1">
                <a:solidFill>
                  <a:schemeClr val="accent5">
                    <a:lumMod val="50000"/>
                  </a:schemeClr>
                </a:solidFill>
                <a:latin typeface="Cambria" pitchFamily="18" charset="0"/>
                <a:cs typeface="Times New Roman" panose="02020603050405020304" pitchFamily="18" charset="0"/>
              </a:rPr>
              <a:t>gumanitar</a:t>
            </a:r>
            <a:r>
              <a:rPr lang="en-US" altLang="ru-RU" sz="4800" b="1" dirty="0">
                <a:solidFill>
                  <a:schemeClr val="accent5">
                    <a:lumMod val="50000"/>
                  </a:schemeClr>
                </a:solidFill>
                <a:latin typeface="Cambria" pitchFamily="18" charset="0"/>
                <a:cs typeface="Times New Roman" panose="02020603050405020304" pitchFamily="18" charset="0"/>
              </a:rPr>
              <a:t> </a:t>
            </a:r>
            <a:r>
              <a:rPr lang="en-US" altLang="ru-RU" sz="4800" b="1" dirty="0" err="1">
                <a:solidFill>
                  <a:schemeClr val="accent5">
                    <a:lumMod val="50000"/>
                  </a:schemeClr>
                </a:solidFill>
                <a:latin typeface="Cambria" pitchFamily="18" charset="0"/>
                <a:cs typeface="Times New Roman" panose="02020603050405020304" pitchFamily="18" charset="0"/>
              </a:rPr>
              <a:t>fanlar</a:t>
            </a:r>
            <a:r>
              <a:rPr lang="en-US" altLang="ru-RU" sz="4800" b="1" dirty="0">
                <a:solidFill>
                  <a:schemeClr val="accent5">
                    <a:lumMod val="50000"/>
                  </a:schemeClr>
                </a:solidFill>
                <a:latin typeface="Cambria" pitchFamily="18" charset="0"/>
                <a:cs typeface="Times New Roman" panose="02020603050405020304" pitchFamily="18" charset="0"/>
              </a:rPr>
              <a:t> </a:t>
            </a:r>
            <a:r>
              <a:rPr lang="en-US" altLang="ru-RU" sz="4800" b="1" dirty="0" err="1">
                <a:solidFill>
                  <a:schemeClr val="accent5">
                    <a:lumMod val="50000"/>
                  </a:schemeClr>
                </a:solidFill>
                <a:latin typeface="Cambria" pitchFamily="18" charset="0"/>
                <a:cs typeface="Times New Roman" panose="02020603050405020304" pitchFamily="18" charset="0"/>
              </a:rPr>
              <a:t>bloki</a:t>
            </a:r>
            <a:r>
              <a:rPr lang="en-US" altLang="ru-RU" sz="4800" b="1" dirty="0">
                <a:solidFill>
                  <a:schemeClr val="accent5">
                    <a:lumMod val="50000"/>
                  </a:schemeClr>
                </a:solidFill>
                <a:latin typeface="Cambria" pitchFamily="18" charset="0"/>
                <a:cs typeface="Times New Roman" panose="02020603050405020304" pitchFamily="18" charset="0"/>
              </a:rPr>
              <a:t> </a:t>
            </a:r>
            <a:r>
              <a:rPr lang="en-US" altLang="ru-RU" sz="4800" b="1" dirty="0" err="1">
                <a:solidFill>
                  <a:schemeClr val="accent5">
                    <a:lumMod val="50000"/>
                  </a:schemeClr>
                </a:solidFill>
                <a:latin typeface="Cambria" pitchFamily="18" charset="0"/>
                <a:cs typeface="Times New Roman" panose="02020603050405020304" pitchFamily="18" charset="0"/>
              </a:rPr>
              <a:t>o‘quv</a:t>
            </a:r>
            <a:r>
              <a:rPr lang="en-US" altLang="ru-RU" sz="4800" b="1" dirty="0">
                <a:solidFill>
                  <a:schemeClr val="accent5">
                    <a:lumMod val="50000"/>
                  </a:schemeClr>
                </a:solidFill>
                <a:latin typeface="Cambria" pitchFamily="18" charset="0"/>
                <a:cs typeface="Times New Roman" panose="02020603050405020304" pitchFamily="18" charset="0"/>
              </a:rPr>
              <a:t> </a:t>
            </a:r>
            <a:r>
              <a:rPr lang="en-US" altLang="ru-RU" sz="4800" b="1" dirty="0" err="1">
                <a:solidFill>
                  <a:schemeClr val="accent5">
                    <a:lumMod val="50000"/>
                  </a:schemeClr>
                </a:solidFill>
                <a:latin typeface="Cambria" pitchFamily="18" charset="0"/>
                <a:cs typeface="Times New Roman" panose="02020603050405020304" pitchFamily="18" charset="0"/>
              </a:rPr>
              <a:t>dasturlari</a:t>
            </a:r>
            <a:r>
              <a:rPr lang="en-US" altLang="ru-RU" sz="4800" b="1" dirty="0">
                <a:solidFill>
                  <a:schemeClr val="accent5">
                    <a:lumMod val="50000"/>
                  </a:schemeClr>
                </a:solidFill>
                <a:latin typeface="Cambria" pitchFamily="18" charset="0"/>
                <a:cs typeface="Times New Roman" panose="02020603050405020304" pitchFamily="18" charset="0"/>
              </a:rPr>
              <a:t> </a:t>
            </a:r>
            <a:r>
              <a:rPr lang="en-US" altLang="ru-RU" sz="4800" b="1" dirty="0" err="1">
                <a:solidFill>
                  <a:schemeClr val="accent5">
                    <a:lumMod val="50000"/>
                  </a:schemeClr>
                </a:solidFill>
                <a:latin typeface="Cambria" pitchFamily="18" charset="0"/>
                <a:cs typeface="Times New Roman" panose="02020603050405020304" pitchFamily="18" charset="0"/>
              </a:rPr>
              <a:t>va</a:t>
            </a:r>
            <a:r>
              <a:rPr lang="en-US" altLang="ru-RU" sz="4800" b="1" dirty="0">
                <a:solidFill>
                  <a:schemeClr val="accent5">
                    <a:lumMod val="50000"/>
                  </a:schemeClr>
                </a:solidFill>
                <a:latin typeface="Cambria" pitchFamily="18" charset="0"/>
                <a:cs typeface="Times New Roman" panose="02020603050405020304" pitchFamily="18" charset="0"/>
              </a:rPr>
              <a:t> </a:t>
            </a:r>
            <a:r>
              <a:rPr lang="en-US" altLang="ru-RU" sz="4800" b="1" dirty="0" err="1">
                <a:solidFill>
                  <a:schemeClr val="accent5">
                    <a:lumMod val="50000"/>
                  </a:schemeClr>
                </a:solidFill>
                <a:latin typeface="Cambria" pitchFamily="18" charset="0"/>
                <a:cs typeface="Times New Roman" panose="02020603050405020304" pitchFamily="18" charset="0"/>
              </a:rPr>
              <a:t>darsliklariga</a:t>
            </a:r>
            <a:r>
              <a:rPr lang="en-US" altLang="ru-RU" sz="4800" b="1" dirty="0">
                <a:solidFill>
                  <a:schemeClr val="accent5">
                    <a:lumMod val="50000"/>
                  </a:schemeClr>
                </a:solidFill>
                <a:latin typeface="Cambria" pitchFamily="18" charset="0"/>
                <a:cs typeface="Times New Roman" panose="02020603050405020304" pitchFamily="18" charset="0"/>
              </a:rPr>
              <a:t> </a:t>
            </a:r>
            <a:r>
              <a:rPr lang="en-US" altLang="ru-RU" sz="4800" b="1" dirty="0" err="1">
                <a:solidFill>
                  <a:schemeClr val="accent5">
                    <a:lumMod val="50000"/>
                  </a:schemeClr>
                </a:solidFill>
                <a:latin typeface="Cambria" pitchFamily="18" charset="0"/>
                <a:cs typeface="Times New Roman" panose="02020603050405020304" pitchFamily="18" charset="0"/>
              </a:rPr>
              <a:t>qanday</a:t>
            </a:r>
            <a:r>
              <a:rPr lang="en-US" altLang="ru-RU" sz="4800" b="1" dirty="0">
                <a:solidFill>
                  <a:schemeClr val="accent5">
                    <a:lumMod val="50000"/>
                  </a:schemeClr>
                </a:solidFill>
                <a:latin typeface="Cambria" pitchFamily="18" charset="0"/>
                <a:cs typeface="Times New Roman" panose="02020603050405020304" pitchFamily="18" charset="0"/>
              </a:rPr>
              <a:t> </a:t>
            </a:r>
            <a:r>
              <a:rPr lang="en-US" altLang="ru-RU" sz="4800" b="1" dirty="0" err="1">
                <a:solidFill>
                  <a:schemeClr val="accent5">
                    <a:lumMod val="50000"/>
                  </a:schemeClr>
                </a:solidFill>
                <a:latin typeface="Cambria" pitchFamily="18" charset="0"/>
                <a:cs typeface="Times New Roman" panose="02020603050405020304" pitchFamily="18" charset="0"/>
              </a:rPr>
              <a:t>yangiliklar</a:t>
            </a:r>
            <a:r>
              <a:rPr lang="ru-RU" altLang="ru-RU" sz="4800" b="1" dirty="0">
                <a:solidFill>
                  <a:schemeClr val="accent5">
                    <a:lumMod val="50000"/>
                  </a:schemeClr>
                </a:solidFill>
                <a:latin typeface="Cambria" pitchFamily="18" charset="0"/>
                <a:cs typeface="Times New Roman" panose="02020603050405020304" pitchFamily="18" charset="0"/>
              </a:rPr>
              <a:t> </a:t>
            </a:r>
            <a:r>
              <a:rPr lang="en-US" altLang="ru-RU" sz="4800" b="1" dirty="0" err="1">
                <a:solidFill>
                  <a:schemeClr val="accent5">
                    <a:lumMod val="50000"/>
                  </a:schemeClr>
                </a:solidFill>
                <a:latin typeface="Cambria" pitchFamily="18" charset="0"/>
                <a:cs typeface="Times New Roman" panose="02020603050405020304" pitchFamily="18" charset="0"/>
              </a:rPr>
              <a:t>kiritilgan</a:t>
            </a:r>
            <a:r>
              <a:rPr lang="ru-RU" altLang="ru-RU" sz="4800" b="1" dirty="0">
                <a:solidFill>
                  <a:schemeClr val="accent5">
                    <a:lumMod val="50000"/>
                  </a:schemeClr>
                </a:solidFill>
                <a:latin typeface="Cambria" pitchFamily="18" charset="0"/>
                <a:cs typeface="Times New Roman" panose="02020603050405020304" pitchFamily="18" charset="0"/>
              </a:rPr>
              <a:t>?</a:t>
            </a:r>
          </a:p>
        </p:txBody>
      </p:sp>
      <p:pic>
        <p:nvPicPr>
          <p:cNvPr id="3076" name="Picture 4" descr="Documents_Graphic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44" y="0"/>
            <a:ext cx="3503712" cy="278092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ÐÐ°ÑÑÐ¸Ð½ÐºÐ¸ Ð¿Ð¾ Ð·Ð°Ð¿ÑÐ¾ÑÑ Ð¼ÐµÑÐ¾Ð´Ð¸ÐºÐ°"/>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84233" y="0"/>
            <a:ext cx="4007768" cy="27809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82" name="Picture 10" descr="ÐÐ°ÑÑÐ¸Ð½ÐºÐ¸ Ð¿Ð¾ Ð·Ð°Ð¿ÑÐ¾ÑÑ Ð²Ð¾Ð¿ÑÐ¾ÑÐ¸ÑÐµÐ»ÑÐ½ÑÐµ Ð·Ð½Ð°ÐºÐ¸"/>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30988" y="476672"/>
            <a:ext cx="2016224" cy="2088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38077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 name="Схема 8"/>
          <p:cNvGraphicFramePr/>
          <p:nvPr>
            <p:extLst>
              <p:ext uri="{D42A27DB-BD31-4B8C-83A1-F6EECF244321}">
                <p14:modId xmlns:p14="http://schemas.microsoft.com/office/powerpoint/2010/main" val="2570886096"/>
              </p:ext>
            </p:extLst>
          </p:nvPr>
        </p:nvGraphicFramePr>
        <p:xfrm>
          <a:off x="263352" y="332656"/>
          <a:ext cx="11161240" cy="62646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4" name="TextBox 3"/>
          <p:cNvSpPr txBox="1">
            <a:spLocks noChangeArrowheads="1"/>
          </p:cNvSpPr>
          <p:nvPr/>
        </p:nvSpPr>
        <p:spPr bwMode="auto">
          <a:xfrm>
            <a:off x="1775520" y="178732"/>
            <a:ext cx="8856984"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lvl="0" algn="ctr"/>
            <a:r>
              <a:rPr lang="en-US" altLang="ru-RU" sz="4000" b="1" dirty="0">
                <a:solidFill>
                  <a:schemeClr val="accent1">
                    <a:lumMod val="50000"/>
                  </a:schemeClr>
                </a:solidFill>
                <a:latin typeface="Cambria" panose="02040503050406030204" pitchFamily="18" charset="0"/>
                <a:cs typeface="Times New Roman" panose="02020603050405020304" pitchFamily="18" charset="0"/>
              </a:rPr>
              <a:t>2019-2020-o‘quv </a:t>
            </a:r>
            <a:r>
              <a:rPr lang="en-US" altLang="ru-RU" sz="4000" b="1" dirty="0" err="1">
                <a:solidFill>
                  <a:schemeClr val="accent1">
                    <a:lumMod val="50000"/>
                  </a:schemeClr>
                </a:solidFill>
                <a:latin typeface="Cambria" panose="02040503050406030204" pitchFamily="18" charset="0"/>
                <a:cs typeface="Times New Roman" panose="02020603050405020304" pitchFamily="18" charset="0"/>
              </a:rPr>
              <a:t>yili</a:t>
            </a:r>
            <a:r>
              <a:rPr lang="en-US" altLang="ru-RU" sz="4000" b="1" dirty="0">
                <a:solidFill>
                  <a:schemeClr val="accent1">
                    <a:lumMod val="50000"/>
                  </a:schemeClr>
                </a:solidFill>
                <a:latin typeface="Cambria" panose="02040503050406030204" pitchFamily="18" charset="0"/>
                <a:cs typeface="Times New Roman" panose="02020603050405020304" pitchFamily="18" charset="0"/>
              </a:rPr>
              <a:t> </a:t>
            </a:r>
            <a:r>
              <a:rPr lang="en-US" altLang="ru-RU" sz="4000" b="1" dirty="0" err="1">
                <a:solidFill>
                  <a:schemeClr val="accent1">
                    <a:lumMod val="50000"/>
                  </a:schemeClr>
                </a:solidFill>
                <a:latin typeface="Cambria" panose="02040503050406030204" pitchFamily="18" charset="0"/>
                <a:cs typeface="Times New Roman" panose="02020603050405020304" pitchFamily="18" charset="0"/>
              </a:rPr>
              <a:t>uchun</a:t>
            </a:r>
            <a:r>
              <a:rPr lang="en-US" altLang="ru-RU" sz="4000" b="1" dirty="0">
                <a:solidFill>
                  <a:schemeClr val="accent1">
                    <a:lumMod val="50000"/>
                  </a:schemeClr>
                </a:solidFill>
                <a:latin typeface="Cambria" panose="02040503050406030204" pitchFamily="18" charset="0"/>
                <a:cs typeface="Times New Roman" panose="02020603050405020304" pitchFamily="18" charset="0"/>
              </a:rPr>
              <a:t> </a:t>
            </a:r>
            <a:r>
              <a:rPr lang="en-US" altLang="ru-RU" sz="4000" b="1" dirty="0" err="1">
                <a:solidFill>
                  <a:schemeClr val="accent1">
                    <a:lumMod val="50000"/>
                  </a:schemeClr>
                </a:solidFill>
                <a:latin typeface="Cambria" panose="02040503050406030204" pitchFamily="18" charset="0"/>
                <a:cs typeface="Times New Roman" panose="02020603050405020304" pitchFamily="18" charset="0"/>
              </a:rPr>
              <a:t>takomillashtirilgan</a:t>
            </a:r>
            <a:r>
              <a:rPr lang="en-US" altLang="ru-RU" sz="4000" b="1" dirty="0">
                <a:solidFill>
                  <a:schemeClr val="accent1">
                    <a:lumMod val="50000"/>
                  </a:schemeClr>
                </a:solidFill>
                <a:latin typeface="Cambria" panose="02040503050406030204" pitchFamily="18" charset="0"/>
                <a:cs typeface="Times New Roman" panose="02020603050405020304" pitchFamily="18" charset="0"/>
              </a:rPr>
              <a:t> </a:t>
            </a:r>
            <a:r>
              <a:rPr lang="en-US" altLang="ru-RU" sz="4000" b="1" dirty="0" err="1">
                <a:solidFill>
                  <a:schemeClr val="accent1">
                    <a:lumMod val="50000"/>
                  </a:schemeClr>
                </a:solidFill>
                <a:latin typeface="Cambria" panose="02040503050406030204" pitchFamily="18" charset="0"/>
                <a:cs typeface="Times New Roman" panose="02020603050405020304" pitchFamily="18" charset="0"/>
              </a:rPr>
              <a:t>o‘quv</a:t>
            </a:r>
            <a:r>
              <a:rPr lang="en-US" altLang="ru-RU" sz="4000" b="1" dirty="0">
                <a:solidFill>
                  <a:schemeClr val="accent1">
                    <a:lumMod val="50000"/>
                  </a:schemeClr>
                </a:solidFill>
                <a:latin typeface="Cambria" panose="02040503050406030204" pitchFamily="18" charset="0"/>
                <a:cs typeface="Times New Roman" panose="02020603050405020304" pitchFamily="18" charset="0"/>
              </a:rPr>
              <a:t> </a:t>
            </a:r>
            <a:r>
              <a:rPr lang="en-US" altLang="ru-RU" sz="4000" b="1" dirty="0" err="1">
                <a:solidFill>
                  <a:schemeClr val="accent1">
                    <a:lumMod val="50000"/>
                  </a:schemeClr>
                </a:solidFill>
                <a:latin typeface="Cambria" panose="02040503050406030204" pitchFamily="18" charset="0"/>
                <a:cs typeface="Times New Roman" panose="02020603050405020304" pitchFamily="18" charset="0"/>
              </a:rPr>
              <a:t>dasturlari</a:t>
            </a:r>
            <a:r>
              <a:rPr lang="en-US" altLang="ru-RU" sz="4000" b="1" dirty="0">
                <a:solidFill>
                  <a:schemeClr val="accent1">
                    <a:lumMod val="50000"/>
                  </a:schemeClr>
                </a:solidFill>
                <a:latin typeface="Cambria" panose="02040503050406030204" pitchFamily="18" charset="0"/>
                <a:cs typeface="Times New Roman" panose="02020603050405020304" pitchFamily="18" charset="0"/>
              </a:rPr>
              <a:t> </a:t>
            </a:r>
            <a:r>
              <a:rPr lang="en-US" altLang="ru-RU" sz="4000" b="1" dirty="0" err="1">
                <a:solidFill>
                  <a:schemeClr val="accent1">
                    <a:lumMod val="50000"/>
                  </a:schemeClr>
                </a:solidFill>
                <a:latin typeface="Cambria" panose="02040503050406030204" pitchFamily="18" charset="0"/>
                <a:cs typeface="Times New Roman" panose="02020603050405020304" pitchFamily="18" charset="0"/>
              </a:rPr>
              <a:t>va</a:t>
            </a:r>
            <a:r>
              <a:rPr lang="en-US" altLang="ru-RU" sz="4000" b="1" dirty="0">
                <a:solidFill>
                  <a:schemeClr val="accent1">
                    <a:lumMod val="50000"/>
                  </a:schemeClr>
                </a:solidFill>
                <a:latin typeface="Cambria" panose="02040503050406030204" pitchFamily="18" charset="0"/>
                <a:cs typeface="Times New Roman" panose="02020603050405020304" pitchFamily="18" charset="0"/>
              </a:rPr>
              <a:t> </a:t>
            </a:r>
            <a:r>
              <a:rPr lang="en-US" altLang="ru-RU" sz="4000" b="1" dirty="0" err="1">
                <a:solidFill>
                  <a:schemeClr val="accent1">
                    <a:lumMod val="50000"/>
                  </a:schemeClr>
                </a:solidFill>
                <a:latin typeface="Cambria" panose="02040503050406030204" pitchFamily="18" charset="0"/>
                <a:cs typeface="Times New Roman" panose="02020603050405020304" pitchFamily="18" charset="0"/>
              </a:rPr>
              <a:t>darsliklar</a:t>
            </a:r>
            <a:endParaRPr lang="ru-RU" altLang="ru-RU" sz="4000" b="1" dirty="0">
              <a:solidFill>
                <a:schemeClr val="accent1">
                  <a:lumMod val="50000"/>
                </a:schemeClr>
              </a:solidFill>
              <a:latin typeface="Cambria" panose="02040503050406030204" pitchFamily="18" charset="0"/>
              <a:cs typeface="Times New Roman" panose="02020603050405020304" pitchFamily="18" charset="0"/>
            </a:endParaRPr>
          </a:p>
        </p:txBody>
      </p:sp>
      <p:pic>
        <p:nvPicPr>
          <p:cNvPr id="35845" name="Рисунок 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9376" y="4797152"/>
            <a:ext cx="2217935" cy="19644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Схема 3"/>
          <p:cNvGraphicFramePr/>
          <p:nvPr>
            <p:extLst>
              <p:ext uri="{D42A27DB-BD31-4B8C-83A1-F6EECF244321}">
                <p14:modId xmlns:p14="http://schemas.microsoft.com/office/powerpoint/2010/main" val="2086011049"/>
              </p:ext>
            </p:extLst>
          </p:nvPr>
        </p:nvGraphicFramePr>
        <p:xfrm>
          <a:off x="479376" y="404664"/>
          <a:ext cx="11233248" cy="597227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098" name="Picture 2" descr="ÐÐ¾ÑÐ¾Ð¶ÐµÐµ Ð¸Ð·Ð¾Ð±ÑÐ°Ð¶ÐµÐ½Ð¸Ðµ"/>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552384" y="4855814"/>
            <a:ext cx="1728192" cy="184713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ÐÐ¾ÑÐ¾Ð¶ÐµÐµ Ð¸Ð·Ð¾Ð±ÑÐ°Ð¶ÐµÐ½Ð¸Ðµ"/>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367808" y="4551311"/>
            <a:ext cx="2553508" cy="2456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97891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43472" y="513804"/>
            <a:ext cx="9146232" cy="1325563"/>
          </a:xfrm>
        </p:spPr>
        <p:txBody>
          <a:bodyPr>
            <a:normAutofit/>
          </a:bodyPr>
          <a:lstStyle/>
          <a:p>
            <a:pPr lvl="0"/>
            <a:r>
              <a:rPr lang="uz-Cyrl-UZ" altLang="ru-RU" b="1" dirty="0">
                <a:solidFill>
                  <a:srgbClr val="002060"/>
                </a:solidFill>
                <a:latin typeface="Cambria" panose="02040503050406030204" pitchFamily="18" charset="0"/>
                <a:cs typeface="Times New Roman" panose="02020603050405020304" pitchFamily="18" charset="0"/>
              </a:rPr>
              <a:t>             </a:t>
            </a:r>
            <a:r>
              <a:rPr lang="en-US" altLang="ru-RU" b="1" dirty="0" err="1">
                <a:solidFill>
                  <a:srgbClr val="002060"/>
                </a:solidFill>
                <a:latin typeface="Cambria" panose="02040503050406030204" pitchFamily="18" charset="0"/>
                <a:cs typeface="Times New Roman" panose="02020603050405020304" pitchFamily="18" charset="0"/>
              </a:rPr>
              <a:t>Yangi</a:t>
            </a:r>
            <a:r>
              <a:rPr lang="en-US" altLang="ru-RU" b="1" dirty="0">
                <a:solidFill>
                  <a:srgbClr val="002060"/>
                </a:solidFill>
                <a:latin typeface="Cambria" panose="02040503050406030204" pitchFamily="18" charset="0"/>
                <a:cs typeface="Times New Roman" panose="02020603050405020304" pitchFamily="18" charset="0"/>
              </a:rPr>
              <a:t> </a:t>
            </a:r>
            <a:r>
              <a:rPr lang="en-US" altLang="ru-RU" b="1" dirty="0" err="1">
                <a:solidFill>
                  <a:srgbClr val="002060"/>
                </a:solidFill>
                <a:latin typeface="Cambria" panose="02040503050406030204" pitchFamily="18" charset="0"/>
                <a:cs typeface="Times New Roman" panose="02020603050405020304" pitchFamily="18" charset="0"/>
              </a:rPr>
              <a:t>dasturlarning</a:t>
            </a:r>
            <a:r>
              <a:rPr lang="en-US" altLang="ru-RU" b="1" dirty="0">
                <a:solidFill>
                  <a:srgbClr val="002060"/>
                </a:solidFill>
                <a:latin typeface="Cambria" panose="02040503050406030204" pitchFamily="18" charset="0"/>
                <a:cs typeface="Times New Roman" panose="02020603050405020304" pitchFamily="18" charset="0"/>
              </a:rPr>
              <a:t> </a:t>
            </a:r>
            <a:r>
              <a:rPr lang="en-US" altLang="ru-RU" b="1" dirty="0" err="1">
                <a:solidFill>
                  <a:srgbClr val="002060"/>
                </a:solidFill>
                <a:latin typeface="Cambria" panose="02040503050406030204" pitchFamily="18" charset="0"/>
                <a:cs typeface="Times New Roman" panose="02020603050405020304" pitchFamily="18" charset="0"/>
              </a:rPr>
              <a:t>afzalligi</a:t>
            </a:r>
            <a:endParaRPr lang="ru-RU" dirty="0">
              <a:latin typeface="Cambria" panose="02040503050406030204" pitchFamily="18" charset="0"/>
            </a:endParaRPr>
          </a:p>
        </p:txBody>
      </p:sp>
      <p:sp>
        <p:nvSpPr>
          <p:cNvPr id="3" name="Объект 2"/>
          <p:cNvSpPr>
            <a:spLocks noGrp="1"/>
          </p:cNvSpPr>
          <p:nvPr>
            <p:ph idx="1"/>
          </p:nvPr>
        </p:nvSpPr>
        <p:spPr>
          <a:xfrm>
            <a:off x="838200" y="2060848"/>
            <a:ext cx="10515600" cy="4555703"/>
          </a:xfrm>
        </p:spPr>
        <p:txBody>
          <a:bodyPr>
            <a:normAutofit/>
          </a:bodyPr>
          <a:lstStyle/>
          <a:p>
            <a:pPr algn="just"/>
            <a:r>
              <a:rPr lang="en-US" altLang="ru-RU" sz="3600" dirty="0" err="1">
                <a:solidFill>
                  <a:srgbClr val="002060"/>
                </a:solidFill>
                <a:latin typeface="Cambria" pitchFamily="18" charset="0"/>
                <a:cs typeface="Times New Roman" panose="02020603050405020304" pitchFamily="18" charset="0"/>
              </a:rPr>
              <a:t>o‘quv</a:t>
            </a:r>
            <a:r>
              <a:rPr lang="en-US" altLang="ru-RU" sz="3600" dirty="0">
                <a:solidFill>
                  <a:srgbClr val="002060"/>
                </a:solidFill>
                <a:latin typeface="Cambria" pitchFamily="18" charset="0"/>
                <a:cs typeface="Times New Roman" panose="02020603050405020304" pitchFamily="18" charset="0"/>
              </a:rPr>
              <a:t> </a:t>
            </a:r>
            <a:r>
              <a:rPr lang="en-US" altLang="ru-RU" sz="3600" dirty="0" err="1">
                <a:solidFill>
                  <a:srgbClr val="002060"/>
                </a:solidFill>
                <a:latin typeface="Cambria" pitchFamily="18" charset="0"/>
                <a:cs typeface="Times New Roman" panose="02020603050405020304" pitchFamily="18" charset="0"/>
              </a:rPr>
              <a:t>predmetlari</a:t>
            </a:r>
            <a:r>
              <a:rPr lang="en-US" altLang="ru-RU" sz="3600" dirty="0">
                <a:solidFill>
                  <a:srgbClr val="002060"/>
                </a:solidFill>
                <a:latin typeface="Cambria" pitchFamily="18" charset="0"/>
                <a:cs typeface="Times New Roman" panose="02020603050405020304" pitchFamily="18" charset="0"/>
              </a:rPr>
              <a:t> </a:t>
            </a:r>
            <a:r>
              <a:rPr lang="en-US" altLang="ru-RU" sz="3600" dirty="0" err="1">
                <a:solidFill>
                  <a:srgbClr val="002060"/>
                </a:solidFill>
                <a:latin typeface="Cambria" pitchFamily="18" charset="0"/>
                <a:cs typeface="Times New Roman" panose="02020603050405020304" pitchFamily="18" charset="0"/>
              </a:rPr>
              <a:t>va</a:t>
            </a:r>
            <a:r>
              <a:rPr lang="uz-Cyrl-UZ" altLang="ru-RU" sz="3600" dirty="0">
                <a:solidFill>
                  <a:srgbClr val="002060"/>
                </a:solidFill>
                <a:latin typeface="Cambria" pitchFamily="18" charset="0"/>
                <a:cs typeface="Times New Roman" panose="02020603050405020304" pitchFamily="18" charset="0"/>
              </a:rPr>
              <a:t> </a:t>
            </a:r>
            <a:r>
              <a:rPr lang="en-US" altLang="ru-RU" sz="3600" dirty="0" err="1">
                <a:solidFill>
                  <a:srgbClr val="002060"/>
                </a:solidFill>
                <a:latin typeface="Cambria" pitchFamily="18" charset="0"/>
                <a:cs typeface="Times New Roman" panose="02020603050405020304" pitchFamily="18" charset="0"/>
              </a:rPr>
              <a:t>boshqa</a:t>
            </a:r>
            <a:r>
              <a:rPr lang="en-US" altLang="ru-RU" sz="3600" dirty="0">
                <a:solidFill>
                  <a:srgbClr val="002060"/>
                </a:solidFill>
                <a:latin typeface="Cambria" pitchFamily="18" charset="0"/>
                <a:cs typeface="Times New Roman" panose="02020603050405020304" pitchFamily="18" charset="0"/>
              </a:rPr>
              <a:t> fan </a:t>
            </a:r>
            <a:r>
              <a:rPr lang="en-US" altLang="ru-RU" sz="3600" dirty="0" err="1">
                <a:solidFill>
                  <a:srgbClr val="002060"/>
                </a:solidFill>
                <a:latin typeface="Cambria" pitchFamily="18" charset="0"/>
                <a:cs typeface="Times New Roman" panose="02020603050405020304" pitchFamily="18" charset="0"/>
              </a:rPr>
              <a:t>bloklari</a:t>
            </a:r>
            <a:r>
              <a:rPr lang="en-US" altLang="ru-RU" sz="3600" dirty="0">
                <a:solidFill>
                  <a:srgbClr val="002060"/>
                </a:solidFill>
                <a:latin typeface="Cambria" pitchFamily="18" charset="0"/>
                <a:cs typeface="Times New Roman" panose="02020603050405020304" pitchFamily="18" charset="0"/>
              </a:rPr>
              <a:t> </a:t>
            </a:r>
            <a:r>
              <a:rPr lang="uz-Cyrl-UZ" altLang="ru-RU" sz="3600" dirty="0">
                <a:solidFill>
                  <a:srgbClr val="002060"/>
                </a:solidFill>
                <a:latin typeface="Cambria" pitchFamily="18" charset="0"/>
                <a:cs typeface="Times New Roman" panose="02020603050405020304" pitchFamily="18" charset="0"/>
              </a:rPr>
              <a:t>o‘rtasida uzviylik ta’minla</a:t>
            </a:r>
            <a:r>
              <a:rPr lang="en-US" altLang="ru-RU" sz="3600" dirty="0" err="1">
                <a:solidFill>
                  <a:srgbClr val="002060"/>
                </a:solidFill>
                <a:latin typeface="Cambria" pitchFamily="18" charset="0"/>
                <a:cs typeface="Times New Roman" panose="02020603050405020304" pitchFamily="18" charset="0"/>
              </a:rPr>
              <a:t>ngan</a:t>
            </a:r>
            <a:r>
              <a:rPr lang="uz-Cyrl-UZ" altLang="ru-RU" sz="3600" dirty="0">
                <a:solidFill>
                  <a:srgbClr val="002060"/>
                </a:solidFill>
                <a:latin typeface="Cambria" pitchFamily="18" charset="0"/>
                <a:cs typeface="Times New Roman" panose="02020603050405020304" pitchFamily="18" charset="0"/>
              </a:rPr>
              <a:t>;</a:t>
            </a:r>
          </a:p>
          <a:p>
            <a:pPr algn="just"/>
            <a:r>
              <a:rPr lang="uz-Cyrl-UZ" altLang="ru-RU" sz="3600" dirty="0">
                <a:solidFill>
                  <a:srgbClr val="002060"/>
                </a:solidFill>
                <a:latin typeface="Cambria" pitchFamily="18" charset="0"/>
                <a:cs typeface="Times New Roman" panose="02020603050405020304" pitchFamily="18" charset="0"/>
              </a:rPr>
              <a:t> </a:t>
            </a:r>
            <a:r>
              <a:rPr lang="en-US" altLang="ru-RU" sz="3600" dirty="0" err="1">
                <a:solidFill>
                  <a:srgbClr val="002060"/>
                </a:solidFill>
                <a:latin typeface="Cambria" pitchFamily="18" charset="0"/>
                <a:cs typeface="Times New Roman" panose="02020603050405020304" pitchFamily="18" charset="0"/>
              </a:rPr>
              <a:t>fanlararo</a:t>
            </a:r>
            <a:r>
              <a:rPr lang="uz-Cyrl-UZ" altLang="ru-RU" sz="3600" dirty="0">
                <a:solidFill>
                  <a:srgbClr val="002060"/>
                </a:solidFill>
                <a:latin typeface="Cambria" pitchFamily="18" charset="0"/>
                <a:cs typeface="Times New Roman" panose="02020603050405020304" pitchFamily="18" charset="0"/>
              </a:rPr>
              <a:t> integratsiyasini amalga oshirish uchun takror</a:t>
            </a:r>
            <a:r>
              <a:rPr lang="en-US" altLang="ru-RU" sz="3600" dirty="0" err="1">
                <a:solidFill>
                  <a:srgbClr val="002060"/>
                </a:solidFill>
                <a:latin typeface="Cambria" pitchFamily="18" charset="0"/>
                <a:cs typeface="Times New Roman" panose="02020603050405020304" pitchFamily="18" charset="0"/>
              </a:rPr>
              <a:t>iy</a:t>
            </a:r>
            <a:r>
              <a:rPr lang="uz-Cyrl-UZ" altLang="ru-RU" sz="3600" dirty="0">
                <a:solidFill>
                  <a:srgbClr val="002060"/>
                </a:solidFill>
                <a:latin typeface="Cambria" pitchFamily="18" charset="0"/>
                <a:cs typeface="Times New Roman" panose="02020603050405020304" pitchFamily="18" charset="0"/>
              </a:rPr>
              <a:t> mavzular o‘quv dasturlaridan chiqarib tashlan</a:t>
            </a:r>
            <a:r>
              <a:rPr lang="en-US" altLang="ru-RU" sz="3600" dirty="0">
                <a:solidFill>
                  <a:srgbClr val="002060"/>
                </a:solidFill>
                <a:latin typeface="Cambria" pitchFamily="18" charset="0"/>
                <a:cs typeface="Times New Roman" panose="02020603050405020304" pitchFamily="18" charset="0"/>
              </a:rPr>
              <a:t>di </a:t>
            </a:r>
            <a:r>
              <a:rPr lang="en-US" altLang="ru-RU" sz="3600" dirty="0" err="1">
                <a:solidFill>
                  <a:srgbClr val="002060"/>
                </a:solidFill>
                <a:latin typeface="Cambria" pitchFamily="18" charset="0"/>
                <a:cs typeface="Times New Roman" panose="02020603050405020304" pitchFamily="18" charset="0"/>
              </a:rPr>
              <a:t>hamda</a:t>
            </a:r>
            <a:r>
              <a:rPr lang="en-US" altLang="ru-RU" sz="3600" dirty="0">
                <a:solidFill>
                  <a:srgbClr val="002060"/>
                </a:solidFill>
                <a:latin typeface="Cambria" pitchFamily="18" charset="0"/>
                <a:cs typeface="Times New Roman" panose="02020603050405020304" pitchFamily="18" charset="0"/>
              </a:rPr>
              <a:t> </a:t>
            </a:r>
            <a:r>
              <a:rPr lang="uz-Cyrl-UZ" altLang="ru-RU" sz="3600" dirty="0">
                <a:solidFill>
                  <a:srgbClr val="002060"/>
                </a:solidFill>
                <a:latin typeface="Cambria" pitchFamily="18" charset="0"/>
                <a:cs typeface="Times New Roman" panose="02020603050405020304" pitchFamily="18" charset="0"/>
              </a:rPr>
              <a:t>takomillashtirildi.</a:t>
            </a:r>
            <a:endParaRPr lang="ru-RU" altLang="ru-RU" sz="3600" dirty="0">
              <a:solidFill>
                <a:srgbClr val="002060"/>
              </a:solidFill>
              <a:latin typeface="Cambria" pitchFamily="18" charset="0"/>
              <a:cs typeface="Times New Roman" panose="02020603050405020304" pitchFamily="18" charset="0"/>
            </a:endParaRPr>
          </a:p>
          <a:p>
            <a:pPr marL="0" indent="0">
              <a:buNone/>
            </a:pPr>
            <a:endParaRPr lang="ru-RU" sz="3600" dirty="0"/>
          </a:p>
        </p:txBody>
      </p:sp>
      <p:pic>
        <p:nvPicPr>
          <p:cNvPr id="6146" name="Picture 2" descr="ÐÐ¾ÑÐ¾Ð¶ÐµÐµ Ð¸Ð·Ð¾Ð±ÑÐ°Ð¶ÐµÐ½Ð¸Ð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7975" y="170780"/>
            <a:ext cx="2639616" cy="20608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AutoShape 6" descr="ÐÐ°ÑÑÐ¸Ð½ÐºÐ¸ Ð¿Ð¾ Ð·Ð°Ð¿ÑÐ¾ÑÑ ÑÒÑÐ² Ð´Ð°ÑÑÑÑÐ»Ð°ÑÐ¸"/>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6154" name="Picture 10" descr="ÐÐ°ÑÑÐ¸Ð½ÐºÐ¸ Ð¿Ð¾ Ð·Ð°Ð¿ÑÐ¾ÑÑ ÑÒÑÐ² Ð´Ð°ÑÑÑÑÐ»Ð°ÑÐ¸"/>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14347" y="4625007"/>
            <a:ext cx="3036067" cy="19888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58" name="Picture 14" descr="http://sadikov.uz/sites/default/files/styles/news_slider/public/field/image/folder_5.jpg?itok=CQxqYnPB"/>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0375" y="4909554"/>
            <a:ext cx="3179911" cy="18681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30" name="Picture 10" descr="ÐÐ¾ÑÐ¾Ð¶ÐµÐµ Ð¸Ð·Ð¾Ð±ÑÐ°Ð¶ÐµÐ½Ð¸Ðµ"/>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77432" y="4727487"/>
            <a:ext cx="3333750" cy="2232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6087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5447928" y="1196752"/>
            <a:ext cx="6172200" cy="3384376"/>
          </a:xfrm>
        </p:spPr>
        <p:txBody>
          <a:bodyPr>
            <a:noAutofit/>
          </a:bodyPr>
          <a:lstStyle/>
          <a:p>
            <a:pPr lvl="0">
              <a:lnSpc>
                <a:spcPct val="220000"/>
              </a:lnSpc>
            </a:pPr>
            <a:r>
              <a:rPr lang="en-US" sz="5000" b="1" dirty="0">
                <a:solidFill>
                  <a:srgbClr val="002060"/>
                </a:solidFill>
                <a:latin typeface="Cambria" panose="02040503050406030204" pitchFamily="18" charset="0"/>
                <a:cs typeface="Times New Roman" panose="02020603050405020304" pitchFamily="18" charset="0"/>
                <a:hlinkClick r:id="rId3" action="ppaction://hlinkfile"/>
              </a:rPr>
              <a:t>1-sinf </a:t>
            </a:r>
            <a:r>
              <a:rPr lang="en-US" sz="5000" b="1" dirty="0" err="1">
                <a:solidFill>
                  <a:srgbClr val="002060"/>
                </a:solidFill>
                <a:latin typeface="Cambria" panose="02040503050406030204" pitchFamily="18" charset="0"/>
                <a:cs typeface="Times New Roman" panose="02020603050405020304" pitchFamily="18" charset="0"/>
                <a:hlinkClick r:id="rId3" action="ppaction://hlinkfile"/>
              </a:rPr>
              <a:t>Odobnoma</a:t>
            </a:r>
            <a:endParaRPr lang="ru-RU" sz="5000" b="1" dirty="0">
              <a:solidFill>
                <a:srgbClr val="002060"/>
              </a:solidFill>
              <a:latin typeface="Cambria" panose="02040503050406030204" pitchFamily="18" charset="0"/>
              <a:cs typeface="Times New Roman" panose="02020603050405020304" pitchFamily="18" charset="0"/>
            </a:endParaRPr>
          </a:p>
          <a:p>
            <a:pPr lvl="0">
              <a:lnSpc>
                <a:spcPct val="220000"/>
              </a:lnSpc>
            </a:pPr>
            <a:r>
              <a:rPr lang="en-US" sz="5000" b="1" dirty="0">
                <a:solidFill>
                  <a:srgbClr val="002060"/>
                </a:solidFill>
                <a:latin typeface="Cambria" panose="02040503050406030204" pitchFamily="18" charset="0"/>
                <a:cs typeface="Times New Roman" panose="02020603050405020304" pitchFamily="18" charset="0"/>
                <a:hlinkClick r:id="rId4" action="ppaction://hlinkfile"/>
              </a:rPr>
              <a:t>3-sinf </a:t>
            </a:r>
            <a:r>
              <a:rPr lang="en-US" sz="5000" b="1" dirty="0" err="1">
                <a:solidFill>
                  <a:srgbClr val="002060"/>
                </a:solidFill>
                <a:latin typeface="Cambria" panose="02040503050406030204" pitchFamily="18" charset="0"/>
                <a:cs typeface="Times New Roman" panose="02020603050405020304" pitchFamily="18" charset="0"/>
                <a:hlinkClick r:id="rId4" action="ppaction://hlinkfile"/>
              </a:rPr>
              <a:t>Odobnoma</a:t>
            </a:r>
            <a:endParaRPr lang="ru-RU" sz="5000" b="1" dirty="0">
              <a:solidFill>
                <a:srgbClr val="002060"/>
              </a:solidFill>
              <a:latin typeface="Cambria" panose="02040503050406030204" pitchFamily="18" charset="0"/>
              <a:cs typeface="Times New Roman" panose="02020603050405020304" pitchFamily="18" charset="0"/>
            </a:endParaRPr>
          </a:p>
        </p:txBody>
      </p:sp>
      <p:grpSp>
        <p:nvGrpSpPr>
          <p:cNvPr id="5" name="Группа 4"/>
          <p:cNvGrpSpPr/>
          <p:nvPr/>
        </p:nvGrpSpPr>
        <p:grpSpPr>
          <a:xfrm>
            <a:off x="983433" y="476674"/>
            <a:ext cx="10801200" cy="5458616"/>
            <a:chOff x="-2767594" y="-1961403"/>
            <a:chExt cx="20853795" cy="5458616"/>
          </a:xfrm>
          <a:scene3d>
            <a:camera prst="orthographicFront">
              <a:rot lat="0" lon="0" rev="0"/>
            </a:camera>
            <a:lightRig rig="contrasting" dir="t">
              <a:rot lat="0" lon="0" rev="1200000"/>
            </a:lightRig>
          </a:scene3d>
        </p:grpSpPr>
        <p:sp>
          <p:nvSpPr>
            <p:cNvPr id="6" name="Скругленный прямоугольник 5"/>
            <p:cNvSpPr/>
            <p:nvPr/>
          </p:nvSpPr>
          <p:spPr>
            <a:xfrm rot="5400000">
              <a:off x="7155248" y="-11884245"/>
              <a:ext cx="1008111" cy="20853795"/>
            </a:xfrm>
            <a:prstGeom prst="round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vert="vert270"/>
            <a:lstStyle/>
            <a:p>
              <a:pPr lvl="0" algn="ctr"/>
              <a:r>
                <a:rPr lang="en-US" sz="4000" dirty="0">
                  <a:solidFill>
                    <a:srgbClr val="002060"/>
                  </a:solidFill>
                  <a:latin typeface="Cambria" pitchFamily="18" charset="0"/>
                  <a:cs typeface="Times New Roman" panose="02020603050405020304" pitchFamily="18" charset="0"/>
                </a:rPr>
                <a:t>MILLIY G‘OYA TURKUMIGA KIRUVCHI FANLAR</a:t>
              </a:r>
              <a:endParaRPr lang="ru-RU" sz="4000" dirty="0">
                <a:solidFill>
                  <a:srgbClr val="002060"/>
                </a:solidFill>
                <a:latin typeface="Cambria" pitchFamily="18" charset="0"/>
                <a:cs typeface="Times New Roman" panose="02020603050405020304" pitchFamily="18" charset="0"/>
              </a:endParaRPr>
            </a:p>
          </p:txBody>
        </p:sp>
        <p:sp>
          <p:nvSpPr>
            <p:cNvPr id="7" name="Скругленный прямоугольник 4"/>
            <p:cNvSpPr/>
            <p:nvPr/>
          </p:nvSpPr>
          <p:spPr>
            <a:xfrm>
              <a:off x="85245" y="1921453"/>
              <a:ext cx="3225407" cy="1575760"/>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endParaRPr lang="ru-RU" sz="3600" kern="1200" dirty="0">
                <a:latin typeface="Cambria" pitchFamily="18" charset="0"/>
                <a:cs typeface="Times New Roman" panose="02020603050405020304" pitchFamily="18" charset="0"/>
              </a:endParaRPr>
            </a:p>
          </p:txBody>
        </p:sp>
      </p:grpSp>
      <p:pic>
        <p:nvPicPr>
          <p:cNvPr id="10" name="Рисунок 9"/>
          <p:cNvPicPr>
            <a:picLocks noChangeAspect="1"/>
          </p:cNvPicPr>
          <p:nvPr/>
        </p:nvPicPr>
        <p:blipFill>
          <a:blip r:embed="rId5" cstate="print"/>
          <a:stretch>
            <a:fillRect/>
          </a:stretch>
        </p:blipFill>
        <p:spPr>
          <a:xfrm>
            <a:off x="1883532" y="1592797"/>
            <a:ext cx="2268016" cy="1800200"/>
          </a:xfrm>
          <a:prstGeom prst="rect">
            <a:avLst/>
          </a:prstGeom>
          <a:ln>
            <a:noFill/>
          </a:ln>
          <a:effectLst>
            <a:softEdge rad="112500"/>
          </a:effectLst>
        </p:spPr>
      </p:pic>
      <p:pic>
        <p:nvPicPr>
          <p:cNvPr id="6146" name="Picture 2" descr="ÐÐ¾ÑÐ¾Ð¶ÐµÐµ Ð¸Ð·Ð¾Ð±ÑÐ°Ð¶ÐµÐ½Ð¸Ðµ"/>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55440" y="3501008"/>
            <a:ext cx="3924201" cy="301117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48" name="Picture 4" descr="ÐÐ¾ÑÐ¾Ð¶ÐµÐµ Ð¸Ð·Ð¾Ð±ÑÐ°Ð¶ÐµÐ½Ð¸Ðµ"/>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23992" y="4591651"/>
            <a:ext cx="4356249" cy="226634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19502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Скругленный прямоугольник 5"/>
          <p:cNvSpPr/>
          <p:nvPr/>
        </p:nvSpPr>
        <p:spPr>
          <a:xfrm rot="5400000">
            <a:off x="6420035" y="-3763019"/>
            <a:ext cx="1296145" cy="9145015"/>
          </a:xfrm>
          <a:prstGeom prst="roundRect">
            <a:avLst/>
          </a:prstGeom>
          <a:solidFill>
            <a:schemeClr val="accent5">
              <a:lumMod val="60000"/>
              <a:lumOff val="40000"/>
            </a:schemeClr>
          </a:solidFill>
          <a:scene3d>
            <a:camera prst="orthographicFront">
              <a:rot lat="0" lon="0" rev="0"/>
            </a:camera>
            <a:lightRig rig="contrasting" dir="t">
              <a:rot lat="0" lon="0" rev="1200000"/>
            </a:lightRig>
          </a:scene3d>
        </p:spPr>
        <p:style>
          <a:lnRef idx="3">
            <a:schemeClr val="lt1"/>
          </a:lnRef>
          <a:fillRef idx="1">
            <a:schemeClr val="accent5"/>
          </a:fillRef>
          <a:effectRef idx="1">
            <a:schemeClr val="accent5"/>
          </a:effectRef>
          <a:fontRef idx="minor">
            <a:schemeClr val="lt1"/>
          </a:fontRef>
        </p:style>
        <p:txBody>
          <a:bodyPr vert="vert270"/>
          <a:lstStyle/>
          <a:p>
            <a:pPr algn="ctr"/>
            <a:r>
              <a:rPr lang="en-US" sz="7000" dirty="0">
                <a:solidFill>
                  <a:schemeClr val="bg1"/>
                </a:solidFill>
                <a:latin typeface="Cambria" panose="02040503050406030204" pitchFamily="18" charset="0"/>
              </a:rPr>
              <a:t>TARIX</a:t>
            </a:r>
            <a:endParaRPr lang="ru-RU" sz="7000" dirty="0">
              <a:solidFill>
                <a:schemeClr val="bg1"/>
              </a:solidFill>
              <a:latin typeface="Cambria" panose="02040503050406030204" pitchFamily="18" charset="0"/>
            </a:endParaRPr>
          </a:p>
        </p:txBody>
      </p:sp>
      <p:pic>
        <p:nvPicPr>
          <p:cNvPr id="10" name="Рисунок 9"/>
          <p:cNvPicPr>
            <a:picLocks noChangeAspect="1"/>
          </p:cNvPicPr>
          <p:nvPr/>
        </p:nvPicPr>
        <p:blipFill>
          <a:blip r:embed="rId3" cstate="print"/>
          <a:stretch>
            <a:fillRect/>
          </a:stretch>
        </p:blipFill>
        <p:spPr>
          <a:xfrm>
            <a:off x="407368" y="319043"/>
            <a:ext cx="1950495" cy="1548173"/>
          </a:xfrm>
          <a:prstGeom prst="rect">
            <a:avLst/>
          </a:prstGeom>
          <a:ln>
            <a:noFill/>
          </a:ln>
          <a:effectLst>
            <a:softEdge rad="112500"/>
          </a:effectLst>
        </p:spPr>
      </p:pic>
      <p:graphicFrame>
        <p:nvGraphicFramePr>
          <p:cNvPr id="7" name="Схема 6"/>
          <p:cNvGraphicFramePr/>
          <p:nvPr>
            <p:extLst>
              <p:ext uri="{D42A27DB-BD31-4B8C-83A1-F6EECF244321}">
                <p14:modId xmlns:p14="http://schemas.microsoft.com/office/powerpoint/2010/main" val="1157303700"/>
              </p:ext>
            </p:extLst>
          </p:nvPr>
        </p:nvGraphicFramePr>
        <p:xfrm>
          <a:off x="1775520" y="1574152"/>
          <a:ext cx="11496600" cy="47780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1" name="Picture 2" descr="ÐÐ¾ÑÐ¾Ð¶ÐµÐµ Ð¸Ð·Ð¾Ð±ÑÐ°Ð¶ÐµÐ½Ð¸Ðµ"/>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91344" y="2492896"/>
            <a:ext cx="2736304" cy="28803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4055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3" cstate="print"/>
          <a:stretch>
            <a:fillRect/>
          </a:stretch>
        </p:blipFill>
        <p:spPr>
          <a:xfrm>
            <a:off x="497496" y="165451"/>
            <a:ext cx="2268016" cy="1800200"/>
          </a:xfrm>
          <a:prstGeom prst="rect">
            <a:avLst/>
          </a:prstGeom>
          <a:ln>
            <a:noFill/>
          </a:ln>
          <a:effectLst>
            <a:softEdge rad="112500"/>
          </a:effectLst>
        </p:spPr>
      </p:pic>
      <p:grpSp>
        <p:nvGrpSpPr>
          <p:cNvPr id="6" name="Группа 5"/>
          <p:cNvGrpSpPr/>
          <p:nvPr/>
        </p:nvGrpSpPr>
        <p:grpSpPr>
          <a:xfrm rot="5400000">
            <a:off x="4554087" y="-2445910"/>
            <a:ext cx="4280510" cy="10125675"/>
            <a:chOff x="-3061580" y="-6628462"/>
            <a:chExt cx="6372232" cy="10125675"/>
          </a:xfrm>
          <a:scene3d>
            <a:camera prst="orthographicFront">
              <a:rot lat="0" lon="0" rev="0"/>
            </a:camera>
            <a:lightRig rig="contrasting" dir="t">
              <a:rot lat="0" lon="0" rev="1200000"/>
            </a:lightRig>
          </a:scene3d>
        </p:grpSpPr>
        <p:sp>
          <p:nvSpPr>
            <p:cNvPr id="7" name="Скругленный прямоугольник 6"/>
            <p:cNvSpPr/>
            <p:nvPr/>
          </p:nvSpPr>
          <p:spPr>
            <a:xfrm>
              <a:off x="-3061580" y="-6628462"/>
              <a:ext cx="1441239" cy="8577371"/>
            </a:xfrm>
            <a:prstGeom prst="roundRect">
              <a:avLst/>
            </a:prstGeom>
            <a:solidFill>
              <a:schemeClr val="accent2"/>
            </a:solidFill>
            <a:sp3d contourW="19050" prstMaterial="metal">
              <a:bevelT w="88900" h="203200"/>
              <a:bevelB w="165100" h="254000"/>
            </a:sp3d>
          </p:spPr>
          <p:style>
            <a:lnRef idx="0">
              <a:schemeClr val="l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vert="vert270"/>
            <a:lstStyle/>
            <a:p>
              <a:pPr algn="ctr"/>
              <a:r>
                <a:rPr lang="en-US" sz="4400" dirty="0">
                  <a:latin typeface="Cambria" pitchFamily="18" charset="0"/>
                  <a:cs typeface="Times New Roman" panose="02020603050405020304" pitchFamily="18" charset="0"/>
                </a:rPr>
                <a:t>DAVLAT VA HUQUQ ASOSLARI</a:t>
              </a:r>
              <a:endParaRPr lang="ru-RU" sz="4400" dirty="0"/>
            </a:p>
          </p:txBody>
        </p:sp>
        <p:sp>
          <p:nvSpPr>
            <p:cNvPr id="8" name="Скругленный прямоугольник 4"/>
            <p:cNvSpPr/>
            <p:nvPr/>
          </p:nvSpPr>
          <p:spPr>
            <a:xfrm>
              <a:off x="85245" y="1921453"/>
              <a:ext cx="3225407" cy="1575760"/>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endParaRPr lang="ru-RU" sz="3600" kern="1200" dirty="0">
                <a:latin typeface="Cambria" pitchFamily="18" charset="0"/>
                <a:cs typeface="Times New Roman" panose="02020603050405020304" pitchFamily="18" charset="0"/>
              </a:endParaRPr>
            </a:p>
          </p:txBody>
        </p:sp>
      </p:grpSp>
      <p:graphicFrame>
        <p:nvGraphicFramePr>
          <p:cNvPr id="4" name="Схема 3"/>
          <p:cNvGraphicFramePr/>
          <p:nvPr>
            <p:extLst>
              <p:ext uri="{D42A27DB-BD31-4B8C-83A1-F6EECF244321}">
                <p14:modId xmlns:p14="http://schemas.microsoft.com/office/powerpoint/2010/main" val="3593038879"/>
              </p:ext>
            </p:extLst>
          </p:nvPr>
        </p:nvGraphicFramePr>
        <p:xfrm>
          <a:off x="623392" y="1439333"/>
          <a:ext cx="11161244"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269036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95400" y="506265"/>
            <a:ext cx="9217024" cy="1637042"/>
          </a:xfrm>
        </p:spPr>
        <p:txBody>
          <a:bodyPr>
            <a:normAutofit fontScale="25000" lnSpcReduction="20000"/>
          </a:bodyPr>
          <a:lstStyle/>
          <a:p>
            <a:pPr algn="ctr">
              <a:buNone/>
            </a:pPr>
            <a:endParaRPr lang="en-US" sz="4400" dirty="0">
              <a:latin typeface="Times New Roman" pitchFamily="18" charset="0"/>
              <a:cs typeface="Times New Roman" pitchFamily="18" charset="0"/>
            </a:endParaRPr>
          </a:p>
          <a:p>
            <a:pPr algn="ctr">
              <a:lnSpc>
                <a:spcPct val="120000"/>
              </a:lnSpc>
              <a:buNone/>
            </a:pPr>
            <a:r>
              <a:rPr lang="en-US" sz="15200" b="1" i="1" dirty="0">
                <a:solidFill>
                  <a:srgbClr val="002060"/>
                </a:solidFill>
                <a:latin typeface="Cambria" pitchFamily="18" charset="0"/>
                <a:cs typeface="Times New Roman" pitchFamily="18" charset="0"/>
              </a:rPr>
              <a:t>2019-2020-o‘quv </a:t>
            </a:r>
            <a:r>
              <a:rPr lang="en-US" sz="15200" b="1" i="1" dirty="0" err="1">
                <a:solidFill>
                  <a:srgbClr val="002060"/>
                </a:solidFill>
                <a:latin typeface="Cambria" pitchFamily="18" charset="0"/>
                <a:cs typeface="Times New Roman" pitchFamily="18" charset="0"/>
              </a:rPr>
              <a:t>yilida</a:t>
            </a:r>
            <a:r>
              <a:rPr lang="en-US" sz="15200" b="1" i="1" dirty="0">
                <a:solidFill>
                  <a:srgbClr val="002060"/>
                </a:solidFill>
                <a:latin typeface="Cambria" pitchFamily="18" charset="0"/>
                <a:cs typeface="Times New Roman" pitchFamily="18" charset="0"/>
              </a:rPr>
              <a:t> </a:t>
            </a:r>
            <a:r>
              <a:rPr lang="en-US" sz="15200" b="1" i="1" dirty="0" err="1">
                <a:solidFill>
                  <a:srgbClr val="002060"/>
                </a:solidFill>
                <a:latin typeface="Cambria" pitchFamily="18" charset="0"/>
                <a:cs typeface="Times New Roman" pitchFamily="18" charset="0"/>
              </a:rPr>
              <a:t>qayta</a:t>
            </a:r>
            <a:r>
              <a:rPr lang="en-US" sz="15200" b="1" i="1" dirty="0">
                <a:solidFill>
                  <a:srgbClr val="002060"/>
                </a:solidFill>
                <a:latin typeface="Cambria" pitchFamily="18" charset="0"/>
                <a:cs typeface="Times New Roman" pitchFamily="18" charset="0"/>
              </a:rPr>
              <a:t> </a:t>
            </a:r>
            <a:r>
              <a:rPr lang="en-US" sz="15200" b="1" i="1" dirty="0" err="1">
                <a:solidFill>
                  <a:srgbClr val="002060"/>
                </a:solidFill>
                <a:latin typeface="Cambria" pitchFamily="18" charset="0"/>
                <a:cs typeface="Times New Roman" pitchFamily="18" charset="0"/>
              </a:rPr>
              <a:t>nashr</a:t>
            </a:r>
            <a:r>
              <a:rPr lang="en-US" sz="15200" b="1" i="1" dirty="0">
                <a:solidFill>
                  <a:srgbClr val="002060"/>
                </a:solidFill>
                <a:latin typeface="Cambria" pitchFamily="18" charset="0"/>
                <a:cs typeface="Times New Roman" pitchFamily="18" charset="0"/>
              </a:rPr>
              <a:t> </a:t>
            </a:r>
            <a:r>
              <a:rPr lang="en-US" sz="15200" b="1" i="1" dirty="0" err="1">
                <a:solidFill>
                  <a:srgbClr val="002060"/>
                </a:solidFill>
                <a:latin typeface="Cambria" pitchFamily="18" charset="0"/>
                <a:cs typeface="Times New Roman" pitchFamily="18" charset="0"/>
              </a:rPr>
              <a:t>etilgan</a:t>
            </a:r>
            <a:r>
              <a:rPr lang="en-US" sz="15200" b="1" i="1" dirty="0">
                <a:solidFill>
                  <a:srgbClr val="002060"/>
                </a:solidFill>
                <a:latin typeface="Cambria" pitchFamily="18" charset="0"/>
                <a:cs typeface="Times New Roman" pitchFamily="18" charset="0"/>
              </a:rPr>
              <a:t> </a:t>
            </a:r>
            <a:r>
              <a:rPr lang="en-US" sz="15200" b="1" i="1" dirty="0" smtClean="0">
                <a:solidFill>
                  <a:srgbClr val="002060"/>
                </a:solidFill>
                <a:latin typeface="Cambria" pitchFamily="18" charset="0"/>
                <a:cs typeface="Times New Roman" pitchFamily="18" charset="0"/>
              </a:rPr>
              <a:t>8-9-sinf </a:t>
            </a:r>
            <a:r>
              <a:rPr lang="en-US" sz="15200" b="1" i="1" dirty="0" err="1">
                <a:solidFill>
                  <a:srgbClr val="002060"/>
                </a:solidFill>
                <a:latin typeface="Cambria" pitchFamily="18" charset="0"/>
                <a:cs typeface="Times New Roman" pitchFamily="18" charset="0"/>
              </a:rPr>
              <a:t>Tarix</a:t>
            </a:r>
            <a:r>
              <a:rPr lang="en-US" sz="15200" b="1" i="1" dirty="0">
                <a:solidFill>
                  <a:srgbClr val="002060"/>
                </a:solidFill>
                <a:latin typeface="Cambria" pitchFamily="18" charset="0"/>
                <a:cs typeface="Times New Roman" pitchFamily="18" charset="0"/>
              </a:rPr>
              <a:t> </a:t>
            </a:r>
            <a:r>
              <a:rPr lang="en-US" sz="15200" b="1" i="1" dirty="0" err="1">
                <a:solidFill>
                  <a:srgbClr val="002060"/>
                </a:solidFill>
                <a:latin typeface="Cambria" pitchFamily="18" charset="0"/>
                <a:cs typeface="Times New Roman" pitchFamily="18" charset="0"/>
              </a:rPr>
              <a:t>darsliklari</a:t>
            </a:r>
            <a:endParaRPr lang="ru-RU" sz="15200" b="1" i="1" dirty="0">
              <a:solidFill>
                <a:srgbClr val="002060"/>
              </a:solidFill>
              <a:latin typeface="Cambria" pitchFamily="18" charset="0"/>
              <a:cs typeface="Times New Roman" pitchFamily="18" charset="0"/>
            </a:endParaRPr>
          </a:p>
        </p:txBody>
      </p:sp>
      <p:pic>
        <p:nvPicPr>
          <p:cNvPr id="4" name="Picture 2"/>
          <p:cNvPicPr>
            <a:picLocks noChangeAspect="1" noChangeArrowheads="1"/>
          </p:cNvPicPr>
          <p:nvPr/>
        </p:nvPicPr>
        <p:blipFill>
          <a:blip r:embed="rId3" cstate="print"/>
          <a:srcRect/>
          <a:stretch>
            <a:fillRect/>
          </a:stretch>
        </p:blipFill>
        <p:spPr bwMode="auto">
          <a:xfrm>
            <a:off x="983432" y="3140968"/>
            <a:ext cx="2063278" cy="2529256"/>
          </a:xfrm>
          <a:prstGeom prst="rect">
            <a:avLst/>
          </a:prstGeom>
          <a:ln>
            <a:noFill/>
          </a:ln>
          <a:effectLst>
            <a:outerShdw blurRad="292100" dist="139700" dir="2700000" algn="tl" rotWithShape="0">
              <a:srgbClr val="333333">
                <a:alpha val="65000"/>
              </a:srgbClr>
            </a:outerShdw>
          </a:effectLst>
        </p:spPr>
      </p:pic>
      <p:pic>
        <p:nvPicPr>
          <p:cNvPr id="5" name="Picture 3" descr="D:\Documents and Settings\User\Рабочий стол\photo_2019-07-04_14-49-24.jpg"/>
          <p:cNvPicPr>
            <a:picLocks noChangeAspect="1" noChangeArrowheads="1"/>
          </p:cNvPicPr>
          <p:nvPr/>
        </p:nvPicPr>
        <p:blipFill>
          <a:blip r:embed="rId4" cstate="print"/>
          <a:srcRect/>
          <a:stretch>
            <a:fillRect/>
          </a:stretch>
        </p:blipFill>
        <p:spPr bwMode="auto">
          <a:xfrm>
            <a:off x="5879976" y="3713832"/>
            <a:ext cx="2111347" cy="2523480"/>
          </a:xfrm>
          <a:prstGeom prst="rect">
            <a:avLst/>
          </a:prstGeom>
          <a:ln>
            <a:noFill/>
          </a:ln>
          <a:effectLst>
            <a:outerShdw blurRad="292100" dist="139700" dir="2700000" algn="tl" rotWithShape="0">
              <a:srgbClr val="333333">
                <a:alpha val="65000"/>
              </a:srgbClr>
            </a:outerShdw>
          </a:effectLst>
        </p:spPr>
      </p:pic>
      <p:pic>
        <p:nvPicPr>
          <p:cNvPr id="7" name="Picture 5"/>
          <p:cNvPicPr>
            <a:picLocks noChangeAspect="1" noChangeArrowheads="1"/>
          </p:cNvPicPr>
          <p:nvPr/>
        </p:nvPicPr>
        <p:blipFill>
          <a:blip r:embed="rId5" cstate="print"/>
          <a:srcRect/>
          <a:stretch>
            <a:fillRect/>
          </a:stretch>
        </p:blipFill>
        <p:spPr bwMode="auto">
          <a:xfrm>
            <a:off x="8418431" y="3140968"/>
            <a:ext cx="2051720" cy="2525718"/>
          </a:xfrm>
          <a:prstGeom prst="rect">
            <a:avLst/>
          </a:prstGeom>
          <a:ln>
            <a:noFill/>
          </a:ln>
          <a:effectLst>
            <a:outerShdw blurRad="292100" dist="139700" dir="2700000" algn="tl" rotWithShape="0">
              <a:srgbClr val="333333">
                <a:alpha val="65000"/>
              </a:srgbClr>
            </a:outerShdw>
          </a:effectLst>
        </p:spPr>
      </p:pic>
      <p:pic>
        <p:nvPicPr>
          <p:cNvPr id="8" name="Picture 7"/>
          <p:cNvPicPr>
            <a:picLocks noChangeAspect="1" noChangeArrowheads="1"/>
          </p:cNvPicPr>
          <p:nvPr/>
        </p:nvPicPr>
        <p:blipFill>
          <a:blip r:embed="rId6" cstate="print"/>
          <a:srcRect/>
          <a:stretch>
            <a:fillRect/>
          </a:stretch>
        </p:blipFill>
        <p:spPr bwMode="auto">
          <a:xfrm rot="10800000">
            <a:off x="3527239" y="3717032"/>
            <a:ext cx="1944216" cy="2520280"/>
          </a:xfrm>
          <a:prstGeom prst="rect">
            <a:avLst/>
          </a:prstGeom>
          <a:ln>
            <a:noFill/>
          </a:ln>
          <a:effectLst>
            <a:outerShdw blurRad="292100" dist="139700" dir="2700000" algn="tl" rotWithShape="0">
              <a:srgbClr val="333333">
                <a:alpha val="65000"/>
              </a:srgbClr>
            </a:outerShdw>
          </a:effectLst>
        </p:spPr>
      </p:pic>
      <p:pic>
        <p:nvPicPr>
          <p:cNvPr id="10" name="Picture 11" descr="book_w"/>
          <p:cNvPicPr>
            <a:picLocks noChangeAspect="1" noChangeArrowheads="1"/>
          </p:cNvPicPr>
          <p:nvPr/>
        </p:nvPicPr>
        <p:blipFill>
          <a:blip r:embed="rId7" cstate="print"/>
          <a:srcRect/>
          <a:stretch>
            <a:fillRect/>
          </a:stretch>
        </p:blipFill>
        <p:spPr bwMode="auto">
          <a:xfrm>
            <a:off x="9709389" y="-16933"/>
            <a:ext cx="2460104" cy="216024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хема 5"/>
          <p:cNvGraphicFramePr/>
          <p:nvPr>
            <p:extLst>
              <p:ext uri="{D42A27DB-BD31-4B8C-83A1-F6EECF244321}">
                <p14:modId xmlns:p14="http://schemas.microsoft.com/office/powerpoint/2010/main" val="1714367054"/>
              </p:ext>
            </p:extLst>
          </p:nvPr>
        </p:nvGraphicFramePr>
        <p:xfrm>
          <a:off x="0" y="764704"/>
          <a:ext cx="11928648" cy="54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Рисунок 6">
            <a:hlinkClick r:id="rId7" action="ppaction://hlinksldjump"/>
          </p:cNvPr>
          <p:cNvPicPr>
            <a:picLocks noChangeAspect="1"/>
          </p:cNvPicPr>
          <p:nvPr/>
        </p:nvPicPr>
        <p:blipFill>
          <a:blip r:embed="rId8" cstate="print"/>
          <a:stretch>
            <a:fillRect/>
          </a:stretch>
        </p:blipFill>
        <p:spPr>
          <a:xfrm>
            <a:off x="4943872" y="2204864"/>
            <a:ext cx="2448272" cy="2603089"/>
          </a:xfrm>
          <a:prstGeom prst="rect">
            <a:avLst/>
          </a:prstGeom>
        </p:spPr>
      </p:pic>
      <p:pic>
        <p:nvPicPr>
          <p:cNvPr id="8194" name="Picture 2" descr="ÐÐ¾ÑÐ¾Ð¶ÐµÐµ Ð¸Ð·Ð¾Ð±ÑÐ°Ð¶ÐµÐ½Ð¸Ðµ"/>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91344" y="4365104"/>
            <a:ext cx="2567608" cy="2567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60657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166282427"/>
              </p:ext>
            </p:extLst>
          </p:nvPr>
        </p:nvGraphicFramePr>
        <p:xfrm>
          <a:off x="394218" y="188640"/>
          <a:ext cx="11606437" cy="6480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7">
            <a:hlinkClick r:id="rId7" action="ppaction://hlinksldjump"/>
          </p:cNvPr>
          <p:cNvPicPr>
            <a:picLocks noChangeAspect="1" noChangeArrowheads="1"/>
          </p:cNvPicPr>
          <p:nvPr/>
        </p:nvPicPr>
        <p:blipFill>
          <a:blip r:embed="rId8" cstate="print"/>
          <a:srcRect/>
          <a:stretch>
            <a:fillRect/>
          </a:stretch>
        </p:blipFill>
        <p:spPr bwMode="auto">
          <a:xfrm rot="10800000">
            <a:off x="4885194" y="2060848"/>
            <a:ext cx="2520280" cy="2736304"/>
          </a:xfrm>
          <a:prstGeom prst="rect">
            <a:avLst/>
          </a:prstGeom>
          <a:ln>
            <a:noFill/>
          </a:ln>
          <a:effectLst>
            <a:outerShdw blurRad="292100" dist="139700" dir="2700000" algn="tl" rotWithShape="0">
              <a:srgbClr val="333333">
                <a:alpha val="65000"/>
              </a:srgbClr>
            </a:outerShdw>
          </a:effectLst>
        </p:spPr>
      </p:pic>
      <p:sp>
        <p:nvSpPr>
          <p:cNvPr id="6" name="Стрелка вниз 5"/>
          <p:cNvSpPr/>
          <p:nvPr/>
        </p:nvSpPr>
        <p:spPr>
          <a:xfrm rot="10800000">
            <a:off x="6046845" y="1484784"/>
            <a:ext cx="386331" cy="5760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Стрелка вниз 6"/>
          <p:cNvSpPr/>
          <p:nvPr/>
        </p:nvSpPr>
        <p:spPr>
          <a:xfrm rot="3101194">
            <a:off x="4054053" y="4387784"/>
            <a:ext cx="473547" cy="123728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Стрелка вниз 8"/>
          <p:cNvSpPr/>
          <p:nvPr/>
        </p:nvSpPr>
        <p:spPr>
          <a:xfrm rot="18291749">
            <a:off x="7727610" y="4443986"/>
            <a:ext cx="503960" cy="114051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755804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3547909712"/>
              </p:ext>
            </p:extLst>
          </p:nvPr>
        </p:nvGraphicFramePr>
        <p:xfrm>
          <a:off x="3359696" y="260648"/>
          <a:ext cx="8640960" cy="626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3" descr="D:\Documents and Settings\User\Рабочий стол\photo_2019-07-04_14-49-24.jpg">
            <a:hlinkClick r:id="rId7" action="ppaction://hlinksldjump"/>
          </p:cNvPr>
          <p:cNvPicPr>
            <a:picLocks noChangeAspect="1" noChangeArrowheads="1"/>
          </p:cNvPicPr>
          <p:nvPr/>
        </p:nvPicPr>
        <p:blipFill>
          <a:blip r:embed="rId8" cstate="print"/>
          <a:srcRect/>
          <a:stretch>
            <a:fillRect/>
          </a:stretch>
        </p:blipFill>
        <p:spPr bwMode="auto">
          <a:xfrm>
            <a:off x="191344" y="1844824"/>
            <a:ext cx="2580148" cy="3528392"/>
          </a:xfrm>
          <a:prstGeom prst="rect">
            <a:avLst/>
          </a:prstGeom>
          <a:ln>
            <a:noFill/>
          </a:ln>
          <a:effectLst>
            <a:outerShdw blurRad="292100" dist="139700" dir="2700000" algn="tl" rotWithShape="0">
              <a:srgbClr val="333333">
                <a:alpha val="65000"/>
              </a:srgbClr>
            </a:outerShdw>
          </a:effectLst>
        </p:spPr>
      </p:pic>
      <p:sp>
        <p:nvSpPr>
          <p:cNvPr id="7" name="Стрелка вправо 6"/>
          <p:cNvSpPr/>
          <p:nvPr/>
        </p:nvSpPr>
        <p:spPr>
          <a:xfrm>
            <a:off x="2855640" y="3370532"/>
            <a:ext cx="501370" cy="476976"/>
          </a:xfrm>
          <a:prstGeom prs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7213915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 name="Стрелка вправо 38"/>
          <p:cNvSpPr/>
          <p:nvPr/>
        </p:nvSpPr>
        <p:spPr>
          <a:xfrm>
            <a:off x="3543276" y="3194974"/>
            <a:ext cx="606480" cy="468052"/>
          </a:xfrm>
          <a:prstGeom prs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ru-RU"/>
          </a:p>
        </p:txBody>
      </p:sp>
      <p:pic>
        <p:nvPicPr>
          <p:cNvPr id="52" name="Picture 5">
            <a:hlinkClick r:id="rId3" action="ppaction://hlinksldjump"/>
          </p:cNvPr>
          <p:cNvPicPr>
            <a:picLocks noChangeAspect="1" noChangeArrowheads="1"/>
          </p:cNvPicPr>
          <p:nvPr/>
        </p:nvPicPr>
        <p:blipFill>
          <a:blip r:embed="rId4" cstate="print"/>
          <a:srcRect/>
          <a:stretch>
            <a:fillRect/>
          </a:stretch>
        </p:blipFill>
        <p:spPr bwMode="auto">
          <a:xfrm>
            <a:off x="335360" y="1601143"/>
            <a:ext cx="3061872" cy="3721378"/>
          </a:xfrm>
          <a:prstGeom prst="rect">
            <a:avLst/>
          </a:prstGeom>
          <a:ln>
            <a:noFill/>
          </a:ln>
          <a:effectLst>
            <a:outerShdw blurRad="292100" dist="139700" dir="2700000" algn="tl" rotWithShape="0">
              <a:srgbClr val="333333">
                <a:alpha val="65000"/>
              </a:srgbClr>
            </a:outerShdw>
          </a:effectLst>
        </p:spPr>
      </p:pic>
      <p:sp>
        <p:nvSpPr>
          <p:cNvPr id="58" name="Скругленный прямоугольник 57"/>
          <p:cNvSpPr/>
          <p:nvPr/>
        </p:nvSpPr>
        <p:spPr>
          <a:xfrm>
            <a:off x="4295800" y="764704"/>
            <a:ext cx="7560840" cy="5328592"/>
          </a:xfrm>
          <a:prstGeom prst="roundRect">
            <a:avLst/>
          </a:prstGeom>
          <a:solidFill>
            <a:schemeClr val="accent1">
              <a:lumMod val="40000"/>
              <a:lumOff val="6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just"/>
            <a:endParaRPr lang="en-US" sz="1600" dirty="0">
              <a:latin typeface="Times New Roman"/>
              <a:ea typeface="Calibri"/>
              <a:cs typeface="Times New Roman"/>
            </a:endParaRPr>
          </a:p>
          <a:p>
            <a:pPr algn="just"/>
            <a:r>
              <a:rPr lang="en-US" sz="4000" b="1" dirty="0">
                <a:latin typeface="Cambria" panose="02040503050406030204" pitchFamily="18" charset="0"/>
                <a:ea typeface="Calibri"/>
                <a:cs typeface="Times New Roman"/>
              </a:rPr>
              <a:t>1. </a:t>
            </a:r>
            <a:r>
              <a:rPr lang="ru-RU" sz="4000" b="1" dirty="0">
                <a:latin typeface="Cambria" panose="02040503050406030204" pitchFamily="18" charset="0"/>
                <a:ea typeface="Calibri"/>
                <a:cs typeface="Times New Roman"/>
              </a:rPr>
              <a:t> </a:t>
            </a:r>
            <a:r>
              <a:rPr lang="uz-Cyrl-UZ" sz="4000" dirty="0">
                <a:latin typeface="Cambria" panose="02040503050406030204" pitchFamily="18" charset="0"/>
                <a:ea typeface="Calibri"/>
                <a:cs typeface="Times New Roman"/>
              </a:rPr>
              <a:t>4 bo‘lim, 8 bob, 41 ta mavzu, 2 ta nazorat</a:t>
            </a:r>
            <a:r>
              <a:rPr lang="en-US" sz="4000" dirty="0">
                <a:latin typeface="Cambria" panose="02040503050406030204" pitchFamily="18" charset="0"/>
                <a:ea typeface="Calibri"/>
                <a:cs typeface="Times New Roman"/>
              </a:rPr>
              <a:t> </a:t>
            </a:r>
            <a:r>
              <a:rPr lang="uz-Cyrl-UZ" sz="4000" dirty="0">
                <a:latin typeface="Cambria" panose="02040503050406030204" pitchFamily="18" charset="0"/>
                <a:ea typeface="Calibri"/>
                <a:cs typeface="Times New Roman"/>
              </a:rPr>
              <a:t>ishi, 5 ta takrorlash</a:t>
            </a:r>
            <a:r>
              <a:rPr lang="en-US" sz="4000" dirty="0">
                <a:latin typeface="Cambria" panose="02040503050406030204" pitchFamily="18" charset="0"/>
                <a:ea typeface="Calibri"/>
                <a:cs typeface="Times New Roman"/>
              </a:rPr>
              <a:t>;</a:t>
            </a:r>
          </a:p>
          <a:p>
            <a:pPr algn="just"/>
            <a:r>
              <a:rPr lang="en-US" sz="4000" b="1" dirty="0">
                <a:latin typeface="Cambria" panose="02040503050406030204" pitchFamily="18" charset="0"/>
                <a:cs typeface="Times New Roman"/>
              </a:rPr>
              <a:t>2.</a:t>
            </a:r>
            <a:r>
              <a:rPr lang="ru-RU" sz="4000" b="1" dirty="0">
                <a:latin typeface="Cambria" panose="02040503050406030204" pitchFamily="18" charset="0"/>
                <a:cs typeface="Times New Roman"/>
              </a:rPr>
              <a:t> </a:t>
            </a:r>
            <a:r>
              <a:rPr lang="en-US" sz="4000" dirty="0">
                <a:latin typeface="Cambria" panose="02040503050406030204" pitchFamily="18" charset="0"/>
                <a:cs typeface="Times New Roman" pitchFamily="18" charset="0"/>
              </a:rPr>
              <a:t>9-, 26-, 32-, 41-mavzularga </a:t>
            </a:r>
            <a:r>
              <a:rPr lang="en-US" sz="4000" dirty="0" err="1">
                <a:latin typeface="Cambria" panose="02040503050406030204" pitchFamily="18" charset="0"/>
                <a:cs typeface="Times New Roman" pitchFamily="18" charset="0"/>
              </a:rPr>
              <a:t>qo‘shimcha</a:t>
            </a:r>
            <a:r>
              <a:rPr lang="en-US" sz="4000" dirty="0">
                <a:latin typeface="Cambria" panose="02040503050406030204" pitchFamily="18" charset="0"/>
                <a:cs typeface="Times New Roman" pitchFamily="18" charset="0"/>
              </a:rPr>
              <a:t> </a:t>
            </a:r>
            <a:r>
              <a:rPr lang="en-US" sz="4000" dirty="0" err="1">
                <a:latin typeface="Cambria" panose="02040503050406030204" pitchFamily="18" charset="0"/>
                <a:cs typeface="Times New Roman" pitchFamily="18" charset="0"/>
              </a:rPr>
              <a:t>ma’lumotlar</a:t>
            </a:r>
            <a:r>
              <a:rPr lang="en-US" sz="4000" dirty="0">
                <a:latin typeface="Cambria" panose="02040503050406030204" pitchFamily="18" charset="0"/>
                <a:cs typeface="Times New Roman" pitchFamily="18" charset="0"/>
              </a:rPr>
              <a:t> </a:t>
            </a:r>
            <a:r>
              <a:rPr lang="en-US" sz="4000" dirty="0" err="1">
                <a:latin typeface="Cambria" panose="02040503050406030204" pitchFamily="18" charset="0"/>
                <a:cs typeface="Times New Roman" pitchFamily="18" charset="0"/>
              </a:rPr>
              <a:t>kiritildi</a:t>
            </a:r>
            <a:r>
              <a:rPr lang="en-US" sz="4000" dirty="0">
                <a:latin typeface="Cambria" panose="02040503050406030204" pitchFamily="18" charset="0"/>
                <a:cs typeface="Times New Roman" pitchFamily="18" charset="0"/>
              </a:rPr>
              <a:t>;</a:t>
            </a:r>
          </a:p>
          <a:p>
            <a:pPr algn="just"/>
            <a:r>
              <a:rPr lang="en-US" sz="4000" b="1" dirty="0">
                <a:latin typeface="Cambria" panose="02040503050406030204" pitchFamily="18" charset="0"/>
                <a:cs typeface="Times New Roman" pitchFamily="18" charset="0"/>
              </a:rPr>
              <a:t>3. </a:t>
            </a:r>
            <a:r>
              <a:rPr lang="en-US" sz="4000" dirty="0" err="1">
                <a:latin typeface="Cambria" panose="02040503050406030204" pitchFamily="18" charset="0"/>
                <a:cs typeface="Times New Roman" pitchFamily="18" charset="0"/>
              </a:rPr>
              <a:t>Darslik</a:t>
            </a:r>
            <a:r>
              <a:rPr lang="en-US" sz="4000" dirty="0">
                <a:latin typeface="Cambria" panose="02040503050406030204" pitchFamily="18" charset="0"/>
                <a:cs typeface="Times New Roman" pitchFamily="18" charset="0"/>
              </a:rPr>
              <a:t> </a:t>
            </a:r>
            <a:r>
              <a:rPr lang="en-US" sz="4000" dirty="0" err="1">
                <a:latin typeface="Cambria" panose="02040503050406030204" pitchFamily="18" charset="0"/>
                <a:cs typeface="Times New Roman" pitchFamily="18" charset="0"/>
              </a:rPr>
              <a:t>muqovasi</a:t>
            </a:r>
            <a:r>
              <a:rPr lang="en-US" sz="4000" dirty="0">
                <a:latin typeface="Cambria" panose="02040503050406030204" pitchFamily="18" charset="0"/>
                <a:cs typeface="Times New Roman" pitchFamily="18" charset="0"/>
              </a:rPr>
              <a:t> </a:t>
            </a:r>
            <a:r>
              <a:rPr lang="en-US" sz="4000" dirty="0" err="1">
                <a:latin typeface="Cambria" panose="02040503050406030204" pitchFamily="18" charset="0"/>
                <a:cs typeface="Times New Roman" pitchFamily="18" charset="0"/>
              </a:rPr>
              <a:t>yangilandi</a:t>
            </a:r>
            <a:r>
              <a:rPr lang="en-US" sz="4000" dirty="0">
                <a:latin typeface="Cambria" panose="02040503050406030204" pitchFamily="18" charset="0"/>
                <a:cs typeface="Times New Roman" pitchFamily="18" charset="0"/>
              </a:rPr>
              <a:t>, 4 ta </a:t>
            </a:r>
            <a:r>
              <a:rPr lang="en-US" sz="4000" dirty="0" err="1">
                <a:latin typeface="Cambria" panose="02040503050406030204" pitchFamily="18" charset="0"/>
                <a:cs typeface="Times New Roman" pitchFamily="18" charset="0"/>
              </a:rPr>
              <a:t>rasm</a:t>
            </a:r>
            <a:r>
              <a:rPr lang="en-US" sz="4000" dirty="0">
                <a:latin typeface="Cambria" panose="02040503050406030204" pitchFamily="18" charset="0"/>
                <a:cs typeface="Times New Roman" pitchFamily="18" charset="0"/>
              </a:rPr>
              <a:t> </a:t>
            </a:r>
            <a:r>
              <a:rPr lang="ru-RU" sz="4000" dirty="0">
                <a:latin typeface="Cambria" panose="02040503050406030204" pitchFamily="18" charset="0"/>
                <a:cs typeface="Times New Roman" pitchFamily="18" charset="0"/>
              </a:rPr>
              <a:t>  </a:t>
            </a:r>
            <a:r>
              <a:rPr lang="en-US" sz="4000" dirty="0" err="1">
                <a:latin typeface="Cambria" panose="02040503050406030204" pitchFamily="18" charset="0"/>
                <a:cs typeface="Times New Roman" pitchFamily="18" charset="0"/>
              </a:rPr>
              <a:t>qo‘shildi</a:t>
            </a:r>
            <a:r>
              <a:rPr lang="en-US" sz="4000" dirty="0">
                <a:latin typeface="Cambria" panose="02040503050406030204" pitchFamily="18" charset="0"/>
                <a:cs typeface="Times New Roman" pitchFamily="18" charset="0"/>
              </a:rPr>
              <a:t>.</a:t>
            </a:r>
            <a:endParaRPr lang="ru-RU" sz="4000" dirty="0">
              <a:latin typeface="Cambria" panose="02040503050406030204" pitchFamily="18" charset="0"/>
              <a:cs typeface="Times New Roman" pitchFamily="18" charset="0"/>
            </a:endParaRPr>
          </a:p>
          <a:p>
            <a:pPr algn="ctr"/>
            <a:endParaRPr lang="ru-RU" sz="1400" dirty="0">
              <a:latin typeface="Cambria" panose="02040503050406030204" pitchFamily="18" charset="0"/>
              <a:cs typeface="Times New Roman" pitchFamily="18" charset="0"/>
            </a:endParaRPr>
          </a:p>
          <a:p>
            <a:pPr algn="ctr"/>
            <a:endParaRPr lang="ru-RU" sz="1400" dirty="0">
              <a:latin typeface="Times New Roman" pitchFamily="18" charset="0"/>
              <a:cs typeface="Times New Roman" pitchFamily="18" charset="0"/>
            </a:endParaRPr>
          </a:p>
        </p:txBody>
      </p:sp>
    </p:spTree>
    <p:extLst>
      <p:ext uri="{BB962C8B-B14F-4D97-AF65-F5344CB8AC3E}">
        <p14:creationId xmlns:p14="http://schemas.microsoft.com/office/powerpoint/2010/main" val="660945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Прямоугольник 3"/>
          <p:cNvSpPr/>
          <p:nvPr/>
        </p:nvSpPr>
        <p:spPr>
          <a:xfrm>
            <a:off x="1487488" y="1225820"/>
            <a:ext cx="10225137" cy="4708981"/>
          </a:xfrm>
          <a:prstGeom prst="rect">
            <a:avLst/>
          </a:prstGeom>
        </p:spPr>
        <p:txBody>
          <a:bodyPr wrap="square">
            <a:spAutoFit/>
          </a:bodyPr>
          <a:lstStyle/>
          <a:p>
            <a:pPr lvl="0" algn="ctr"/>
            <a:r>
              <a:rPr lang="uz-Cyrl-UZ" altLang="ru-RU" sz="5000" dirty="0">
                <a:latin typeface="Cambria" pitchFamily="18" charset="0"/>
                <a:cs typeface="Times New Roman" pitchFamily="18" charset="0"/>
              </a:rPr>
              <a:t>Ta’lim sifatini oshirishda o‘qituvchilarning </a:t>
            </a:r>
            <a:r>
              <a:rPr lang="en-US" altLang="ru-RU" sz="5000" dirty="0" err="1">
                <a:latin typeface="Cambria" pitchFamily="18" charset="0"/>
                <a:cs typeface="Times New Roman" pitchFamily="18" charset="0"/>
              </a:rPr>
              <a:t>metodik</a:t>
            </a:r>
            <a:r>
              <a:rPr lang="en-US" altLang="ru-RU" sz="5000" dirty="0">
                <a:latin typeface="Cambria" pitchFamily="18" charset="0"/>
                <a:cs typeface="Times New Roman" pitchFamily="18" charset="0"/>
              </a:rPr>
              <a:t> </a:t>
            </a:r>
            <a:r>
              <a:rPr lang="uz-Cyrl-UZ" altLang="ru-RU" sz="5000" dirty="0">
                <a:latin typeface="Cambria" pitchFamily="18" charset="0"/>
                <a:cs typeface="Times New Roman" pitchFamily="18" charset="0"/>
              </a:rPr>
              <a:t>ehtiyojlarini o‘rganish</a:t>
            </a:r>
            <a:r>
              <a:rPr lang="en-US" altLang="ru-RU" sz="5000" dirty="0">
                <a:latin typeface="Cambria" pitchFamily="18" charset="0"/>
                <a:cs typeface="Times New Roman" pitchFamily="18" charset="0"/>
              </a:rPr>
              <a:t>,</a:t>
            </a:r>
            <a:r>
              <a:rPr lang="uz-Cyrl-UZ" altLang="ru-RU" sz="5000" dirty="0">
                <a:latin typeface="Cambria" pitchFamily="18" charset="0"/>
                <a:cs typeface="Times New Roman" pitchFamily="18" charset="0"/>
              </a:rPr>
              <a:t> ta’lim jarayonini yangiliklar hamda o‘qitish metodikasiga oid so‘nggi yutuqlar asosida shakllantirish</a:t>
            </a:r>
            <a:r>
              <a:rPr lang="en-US" altLang="ru-RU" sz="5000" dirty="0">
                <a:latin typeface="Cambria" pitchFamily="18" charset="0"/>
                <a:cs typeface="Times New Roman" pitchFamily="18" charset="0"/>
              </a:rPr>
              <a:t>;</a:t>
            </a:r>
            <a:endParaRPr lang="ru-RU" sz="5000" dirty="0">
              <a:latin typeface="Cambria" pitchFamily="18" charset="0"/>
            </a:endParaRPr>
          </a:p>
        </p:txBody>
      </p:sp>
      <p:sp>
        <p:nvSpPr>
          <p:cNvPr id="5" name="Прямоугольник 4"/>
          <p:cNvSpPr/>
          <p:nvPr/>
        </p:nvSpPr>
        <p:spPr>
          <a:xfrm>
            <a:off x="263169" y="1268760"/>
            <a:ext cx="1169551" cy="3960440"/>
          </a:xfrm>
          <a:prstGeom prst="rect">
            <a:avLst/>
          </a:prstGeom>
        </p:spPr>
        <p:style>
          <a:lnRef idx="1">
            <a:schemeClr val="accent3"/>
          </a:lnRef>
          <a:fillRef idx="2">
            <a:schemeClr val="accent3"/>
          </a:fillRef>
          <a:effectRef idx="1">
            <a:schemeClr val="accent3"/>
          </a:effectRef>
          <a:fontRef idx="minor">
            <a:schemeClr val="dk1"/>
          </a:fontRef>
        </p:style>
        <p:txBody>
          <a:bodyPr vert="vert270" wrap="square">
            <a:spAutoFit/>
          </a:bodyPr>
          <a:lstStyle/>
          <a:p>
            <a:pPr indent="633413" algn="ctr"/>
            <a:r>
              <a:rPr lang="en-US" altLang="ru-RU" sz="3200" b="1" dirty="0">
                <a:solidFill>
                  <a:srgbClr val="002060"/>
                </a:solidFill>
                <a:latin typeface="Cambria" pitchFamily="18" charset="0"/>
                <a:cs typeface="Times New Roman" pitchFamily="18" charset="0"/>
              </a:rPr>
              <a:t>METODISTGA TAVSIYALAR</a:t>
            </a:r>
          </a:p>
        </p:txBody>
      </p:sp>
      <p:sp>
        <p:nvSpPr>
          <p:cNvPr id="6" name="Стрелка вправо 5"/>
          <p:cNvSpPr/>
          <p:nvPr/>
        </p:nvSpPr>
        <p:spPr>
          <a:xfrm>
            <a:off x="1450976" y="2679576"/>
            <a:ext cx="586624" cy="96814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7" name="Рисунок 6"/>
          <p:cNvPicPr>
            <a:picLocks noChangeAspect="1"/>
          </p:cNvPicPr>
          <p:nvPr/>
        </p:nvPicPr>
        <p:blipFill>
          <a:blip r:embed="rId2" cstate="print"/>
          <a:stretch>
            <a:fillRect/>
          </a:stretch>
        </p:blipFill>
        <p:spPr>
          <a:xfrm>
            <a:off x="9552384" y="-31995"/>
            <a:ext cx="2639616" cy="1656184"/>
          </a:xfrm>
          <a:prstGeom prst="rect">
            <a:avLst/>
          </a:prstGeom>
          <a:ln>
            <a:noFill/>
          </a:ln>
          <a:effectLst>
            <a:softEdge rad="112500"/>
          </a:effectLst>
        </p:spPr>
      </p:pic>
      <p:pic>
        <p:nvPicPr>
          <p:cNvPr id="8" name="Рисунок 7"/>
          <p:cNvPicPr>
            <a:picLocks noChangeAspect="1"/>
          </p:cNvPicPr>
          <p:nvPr/>
        </p:nvPicPr>
        <p:blipFill>
          <a:blip r:embed="rId3" cstate="print"/>
          <a:stretch>
            <a:fillRect/>
          </a:stretch>
        </p:blipFill>
        <p:spPr>
          <a:xfrm>
            <a:off x="1343472" y="5249057"/>
            <a:ext cx="1967022" cy="1608943"/>
          </a:xfrm>
          <a:prstGeom prst="rect">
            <a:avLst/>
          </a:prstGeom>
          <a:ln>
            <a:noFill/>
          </a:ln>
          <a:effectLst>
            <a:softEdge rad="112500"/>
          </a:effectLst>
        </p:spPr>
      </p:pic>
    </p:spTree>
    <p:extLst>
      <p:ext uri="{BB962C8B-B14F-4D97-AF65-F5344CB8AC3E}">
        <p14:creationId xmlns:p14="http://schemas.microsoft.com/office/powerpoint/2010/main" val="18101231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Прямоугольник 3"/>
          <p:cNvSpPr/>
          <p:nvPr/>
        </p:nvSpPr>
        <p:spPr>
          <a:xfrm>
            <a:off x="1996824" y="1556792"/>
            <a:ext cx="10075840" cy="4247317"/>
          </a:xfrm>
          <a:prstGeom prst="rect">
            <a:avLst/>
          </a:prstGeom>
        </p:spPr>
        <p:txBody>
          <a:bodyPr wrap="square">
            <a:spAutoFit/>
          </a:bodyPr>
          <a:lstStyle/>
          <a:p>
            <a:pPr lvl="0" algn="ctr"/>
            <a:r>
              <a:rPr lang="uz-Cyrl-UZ" altLang="ru-RU" sz="5400" dirty="0">
                <a:latin typeface="Cambria" pitchFamily="18" charset="0"/>
                <a:cs typeface="Times New Roman" pitchFamily="18" charset="0"/>
              </a:rPr>
              <a:t>Ilg‘or tajribalarni  ommalashtirish va targ‘ib qilish maqsadida “Tayanch maktablar</a:t>
            </a:r>
            <a:r>
              <a:rPr lang="en-US" altLang="ru-RU" sz="5400" dirty="0" err="1">
                <a:latin typeface="Cambria" pitchFamily="18" charset="0"/>
                <a:cs typeface="Times New Roman" pitchFamily="18" charset="0"/>
              </a:rPr>
              <a:t>i</a:t>
            </a:r>
            <a:r>
              <a:rPr lang="uz-Cyrl-UZ" altLang="ru-RU" sz="5400" dirty="0">
                <a:latin typeface="Cambria" pitchFamily="18" charset="0"/>
                <a:cs typeface="Times New Roman" pitchFamily="18" charset="0"/>
              </a:rPr>
              <a:t>”</a:t>
            </a:r>
            <a:r>
              <a:rPr lang="en-US" altLang="ru-RU" sz="5400" dirty="0">
                <a:latin typeface="Cambria" pitchFamily="18" charset="0"/>
                <a:cs typeface="Times New Roman" pitchFamily="18" charset="0"/>
              </a:rPr>
              <a:t> </a:t>
            </a:r>
            <a:r>
              <a:rPr lang="uz-Cyrl-UZ" altLang="ru-RU" sz="5400" dirty="0">
                <a:latin typeface="Cambria" pitchFamily="18" charset="0"/>
                <a:cs typeface="Times New Roman" pitchFamily="18" charset="0"/>
              </a:rPr>
              <a:t>ning imkoniyatlaridan </a:t>
            </a:r>
            <a:r>
              <a:rPr lang="en-US" altLang="ru-RU" sz="5400" dirty="0" err="1">
                <a:latin typeface="Cambria" pitchFamily="18" charset="0"/>
                <a:cs typeface="Times New Roman" pitchFamily="18" charset="0"/>
              </a:rPr>
              <a:t>samarali</a:t>
            </a:r>
            <a:r>
              <a:rPr lang="uz-Cyrl-UZ" altLang="ru-RU" sz="5400" dirty="0">
                <a:latin typeface="Cambria" pitchFamily="18" charset="0"/>
                <a:cs typeface="Times New Roman" pitchFamily="18" charset="0"/>
              </a:rPr>
              <a:t> foydalanish. </a:t>
            </a:r>
            <a:endParaRPr lang="en-US" altLang="ru-RU" sz="5400" dirty="0">
              <a:latin typeface="Cambria" pitchFamily="18" charset="0"/>
              <a:cs typeface="Times New Roman" pitchFamily="18" charset="0"/>
            </a:endParaRPr>
          </a:p>
        </p:txBody>
      </p:sp>
      <p:sp>
        <p:nvSpPr>
          <p:cNvPr id="5" name="Прямоугольник 4"/>
          <p:cNvSpPr/>
          <p:nvPr/>
        </p:nvSpPr>
        <p:spPr>
          <a:xfrm>
            <a:off x="387305" y="1268760"/>
            <a:ext cx="1169551" cy="4357316"/>
          </a:xfrm>
          <a:prstGeom prst="rect">
            <a:avLst/>
          </a:prstGeom>
        </p:spPr>
        <p:style>
          <a:lnRef idx="1">
            <a:schemeClr val="accent3"/>
          </a:lnRef>
          <a:fillRef idx="2">
            <a:schemeClr val="accent3"/>
          </a:fillRef>
          <a:effectRef idx="1">
            <a:schemeClr val="accent3"/>
          </a:effectRef>
          <a:fontRef idx="minor">
            <a:schemeClr val="dk1"/>
          </a:fontRef>
        </p:style>
        <p:txBody>
          <a:bodyPr vert="vert270" wrap="square">
            <a:spAutoFit/>
          </a:bodyPr>
          <a:lstStyle/>
          <a:p>
            <a:pPr indent="633413" algn="ctr"/>
            <a:r>
              <a:rPr lang="en-US" altLang="ru-RU" sz="3200" b="1" dirty="0">
                <a:solidFill>
                  <a:srgbClr val="002060"/>
                </a:solidFill>
                <a:latin typeface="Cambria" pitchFamily="18" charset="0"/>
                <a:cs typeface="Times New Roman" pitchFamily="18" charset="0"/>
              </a:rPr>
              <a:t>METODISTGA TAVSIYALAR</a:t>
            </a:r>
          </a:p>
        </p:txBody>
      </p:sp>
      <p:sp>
        <p:nvSpPr>
          <p:cNvPr id="6" name="Стрелка вправо 5"/>
          <p:cNvSpPr/>
          <p:nvPr/>
        </p:nvSpPr>
        <p:spPr>
          <a:xfrm>
            <a:off x="1703512" y="2852936"/>
            <a:ext cx="586624" cy="93776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9280866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19536" y="764704"/>
            <a:ext cx="9823038" cy="5032147"/>
          </a:xfrm>
          <a:prstGeom prst="rect">
            <a:avLst/>
          </a:prstGeom>
        </p:spPr>
        <p:txBody>
          <a:bodyPr wrap="square">
            <a:spAutoFit/>
          </a:bodyPr>
          <a:lstStyle/>
          <a:p>
            <a:pPr algn="ctr">
              <a:lnSpc>
                <a:spcPct val="107000"/>
              </a:lnSpc>
              <a:spcAft>
                <a:spcPts val="800"/>
              </a:spcAft>
            </a:pPr>
            <a:r>
              <a:rPr lang="en-US" sz="5000" dirty="0" err="1" smtClean="0">
                <a:latin typeface="Cambria" pitchFamily="18" charset="0"/>
                <a:ea typeface="Calibri" panose="020F0502020204030204" pitchFamily="34" charset="0"/>
                <a:cs typeface="Times New Roman" panose="02020603050405020304" pitchFamily="18" charset="0"/>
              </a:rPr>
              <a:t>Dars</a:t>
            </a:r>
            <a:r>
              <a:rPr lang="en-US" sz="5000" dirty="0" smtClean="0">
                <a:latin typeface="Cambria" pitchFamily="18" charset="0"/>
                <a:ea typeface="Calibri" panose="020F0502020204030204" pitchFamily="34" charset="0"/>
                <a:cs typeface="Times New Roman" panose="02020603050405020304" pitchFamily="18" charset="0"/>
              </a:rPr>
              <a:t> </a:t>
            </a:r>
            <a:r>
              <a:rPr lang="en-US" sz="5000" dirty="0" err="1" smtClean="0">
                <a:latin typeface="Cambria" pitchFamily="18" charset="0"/>
                <a:ea typeface="Calibri" panose="020F0502020204030204" pitchFamily="34" charset="0"/>
                <a:cs typeface="Times New Roman" panose="02020603050405020304" pitchFamily="18" charset="0"/>
              </a:rPr>
              <a:t>jarayonida</a:t>
            </a:r>
            <a:r>
              <a:rPr lang="en-US" sz="5000" dirty="0" smtClean="0">
                <a:latin typeface="Cambria" pitchFamily="18" charset="0"/>
                <a:ea typeface="Calibri" panose="020F0502020204030204" pitchFamily="34" charset="0"/>
                <a:cs typeface="Times New Roman" panose="02020603050405020304" pitchFamily="18" charset="0"/>
              </a:rPr>
              <a:t> </a:t>
            </a:r>
            <a:r>
              <a:rPr lang="en-US" sz="5000" dirty="0" err="1" smtClean="0">
                <a:latin typeface="Cambria" pitchFamily="18" charset="0"/>
                <a:ea typeface="Calibri" panose="020F0502020204030204" pitchFamily="34" charset="0"/>
                <a:cs typeface="Times New Roman" panose="02020603050405020304" pitchFamily="18" charset="0"/>
              </a:rPr>
              <a:t>Ijtimoiy</a:t>
            </a:r>
            <a:r>
              <a:rPr lang="en-US" sz="5000" dirty="0" smtClean="0">
                <a:latin typeface="Cambria" pitchFamily="18" charset="0"/>
                <a:ea typeface="Calibri" panose="020F0502020204030204" pitchFamily="34" charset="0"/>
                <a:cs typeface="Times New Roman" panose="02020603050405020304" pitchFamily="18" charset="0"/>
              </a:rPr>
              <a:t> </a:t>
            </a:r>
            <a:r>
              <a:rPr lang="en-US" sz="5000" dirty="0" err="1" smtClean="0">
                <a:latin typeface="Cambria" pitchFamily="18" charset="0"/>
                <a:ea typeface="Calibri" panose="020F0502020204030204" pitchFamily="34" charset="0"/>
                <a:cs typeface="Times New Roman" panose="02020603050405020304" pitchFamily="18" charset="0"/>
              </a:rPr>
              <a:t>fanlarning</a:t>
            </a:r>
            <a:r>
              <a:rPr lang="en-US" sz="5000" dirty="0" smtClean="0">
                <a:latin typeface="Cambria" pitchFamily="18" charset="0"/>
                <a:ea typeface="Calibri" panose="020F0502020204030204" pitchFamily="34" charset="0"/>
                <a:cs typeface="Times New Roman" panose="02020603050405020304" pitchFamily="18" charset="0"/>
              </a:rPr>
              <a:t> </a:t>
            </a:r>
            <a:r>
              <a:rPr lang="en-US" sz="5000" dirty="0" err="1" smtClean="0">
                <a:latin typeface="Cambria" pitchFamily="18" charset="0"/>
                <a:ea typeface="Calibri" panose="020F0502020204030204" pitchFamily="34" charset="0"/>
                <a:cs typeface="Times New Roman" panose="02020603050405020304" pitchFamily="18" charset="0"/>
              </a:rPr>
              <a:t>bugungi</a:t>
            </a:r>
            <a:r>
              <a:rPr lang="en-US" sz="5000" dirty="0" smtClean="0">
                <a:latin typeface="Cambria" pitchFamily="18" charset="0"/>
                <a:ea typeface="Calibri" panose="020F0502020204030204" pitchFamily="34" charset="0"/>
                <a:cs typeface="Times New Roman" panose="02020603050405020304" pitchFamily="18" charset="0"/>
              </a:rPr>
              <a:t> </a:t>
            </a:r>
            <a:r>
              <a:rPr lang="en-US" sz="5000" dirty="0" err="1" smtClean="0">
                <a:latin typeface="Cambria" pitchFamily="18" charset="0"/>
                <a:ea typeface="Calibri" panose="020F0502020204030204" pitchFamily="34" charset="0"/>
                <a:cs typeface="Times New Roman" panose="02020603050405020304" pitchFamily="18" charset="0"/>
              </a:rPr>
              <a:t>kundagi</a:t>
            </a:r>
            <a:r>
              <a:rPr lang="en-US" sz="5000" dirty="0" smtClean="0">
                <a:latin typeface="Cambria" pitchFamily="18" charset="0"/>
                <a:ea typeface="Calibri" panose="020F0502020204030204" pitchFamily="34" charset="0"/>
                <a:cs typeface="Times New Roman" panose="02020603050405020304" pitchFamily="18" charset="0"/>
              </a:rPr>
              <a:t> </a:t>
            </a:r>
            <a:r>
              <a:rPr lang="en-US" sz="5000" dirty="0" err="1" smtClean="0">
                <a:latin typeface="Cambria" pitchFamily="18" charset="0"/>
                <a:ea typeface="Calibri" panose="020F0502020204030204" pitchFamily="34" charset="0"/>
                <a:cs typeface="Times New Roman" panose="02020603050405020304" pitchFamily="18" charset="0"/>
              </a:rPr>
              <a:t>ahamiyatini</a:t>
            </a:r>
            <a:r>
              <a:rPr lang="en-US" sz="5000" dirty="0" smtClean="0">
                <a:latin typeface="Cambria" pitchFamily="18" charset="0"/>
                <a:ea typeface="Calibri" panose="020F0502020204030204" pitchFamily="34" charset="0"/>
                <a:cs typeface="Times New Roman" panose="02020603050405020304" pitchFamily="18" charset="0"/>
              </a:rPr>
              <a:t> </a:t>
            </a:r>
            <a:r>
              <a:rPr lang="en-US" sz="5000" dirty="0" err="1" smtClean="0">
                <a:latin typeface="Cambria" pitchFamily="18" charset="0"/>
                <a:ea typeface="Calibri" panose="020F0502020204030204" pitchFamily="34" charset="0"/>
                <a:cs typeface="Times New Roman" panose="02020603050405020304" pitchFamily="18" charset="0"/>
              </a:rPr>
              <a:t>o‘quvchilarga</a:t>
            </a:r>
            <a:r>
              <a:rPr lang="en-US" sz="5000" dirty="0" smtClean="0">
                <a:latin typeface="Cambria" pitchFamily="18" charset="0"/>
                <a:ea typeface="Calibri" panose="020F0502020204030204" pitchFamily="34" charset="0"/>
                <a:cs typeface="Times New Roman" panose="02020603050405020304" pitchFamily="18" charset="0"/>
              </a:rPr>
              <a:t> </a:t>
            </a:r>
            <a:r>
              <a:rPr lang="en-US" sz="5000" dirty="0" err="1" smtClean="0">
                <a:latin typeface="Cambria" pitchFamily="18" charset="0"/>
                <a:ea typeface="Calibri" panose="020F0502020204030204" pitchFamily="34" charset="0"/>
                <a:cs typeface="Times New Roman" panose="02020603050405020304" pitchFamily="18" charset="0"/>
              </a:rPr>
              <a:t>tushuntirishda</a:t>
            </a:r>
            <a:r>
              <a:rPr lang="en-US" sz="5000" dirty="0" smtClean="0">
                <a:latin typeface="Cambria" pitchFamily="18" charset="0"/>
                <a:ea typeface="Calibri" panose="020F0502020204030204" pitchFamily="34" charset="0"/>
                <a:cs typeface="Times New Roman" panose="02020603050405020304" pitchFamily="18" charset="0"/>
              </a:rPr>
              <a:t> </a:t>
            </a:r>
            <a:r>
              <a:rPr lang="en-US" sz="5000" dirty="0" err="1" smtClean="0">
                <a:latin typeface="Cambria" pitchFamily="18" charset="0"/>
                <a:ea typeface="Calibri" panose="020F0502020204030204" pitchFamily="34" charset="0"/>
                <a:cs typeface="Times New Roman" panose="02020603050405020304" pitchFamily="18" charset="0"/>
              </a:rPr>
              <a:t>O‘zbekiston</a:t>
            </a:r>
            <a:r>
              <a:rPr lang="en-US" sz="5000" dirty="0" smtClean="0">
                <a:latin typeface="Cambria" pitchFamily="18" charset="0"/>
                <a:ea typeface="Calibri" panose="020F0502020204030204" pitchFamily="34" charset="0"/>
                <a:cs typeface="Times New Roman" panose="02020603050405020304" pitchFamily="18" charset="0"/>
              </a:rPr>
              <a:t> </a:t>
            </a:r>
            <a:r>
              <a:rPr lang="en-US" sz="5000" dirty="0" err="1" smtClean="0">
                <a:latin typeface="Cambria" pitchFamily="18" charset="0"/>
                <a:ea typeface="Calibri" panose="020F0502020204030204" pitchFamily="34" charset="0"/>
                <a:cs typeface="Times New Roman" panose="02020603050405020304" pitchFamily="18" charset="0"/>
              </a:rPr>
              <a:t>Respublikasi</a:t>
            </a:r>
            <a:r>
              <a:rPr lang="en-US" sz="5000" dirty="0" smtClean="0">
                <a:latin typeface="Cambria" pitchFamily="18" charset="0"/>
                <a:ea typeface="Calibri" panose="020F0502020204030204" pitchFamily="34" charset="0"/>
                <a:cs typeface="Times New Roman" panose="02020603050405020304" pitchFamily="18" charset="0"/>
              </a:rPr>
              <a:t> </a:t>
            </a:r>
            <a:r>
              <a:rPr lang="en-US" sz="5000" dirty="0" err="1" smtClean="0">
                <a:latin typeface="Cambria" pitchFamily="18" charset="0"/>
                <a:ea typeface="Calibri" panose="020F0502020204030204" pitchFamily="34" charset="0"/>
                <a:cs typeface="Times New Roman" panose="02020603050405020304" pitchFamily="18" charset="0"/>
              </a:rPr>
              <a:t>Prezidenti</a:t>
            </a:r>
            <a:r>
              <a:rPr lang="en-US" sz="5000" dirty="0" smtClean="0">
                <a:latin typeface="Cambria" pitchFamily="18" charset="0"/>
                <a:ea typeface="Calibri" panose="020F0502020204030204" pitchFamily="34" charset="0"/>
                <a:cs typeface="Times New Roman" panose="02020603050405020304" pitchFamily="18" charset="0"/>
              </a:rPr>
              <a:t> </a:t>
            </a:r>
            <a:r>
              <a:rPr lang="en-US" sz="5000" dirty="0" err="1" smtClean="0">
                <a:latin typeface="Cambria" pitchFamily="18" charset="0"/>
                <a:ea typeface="Calibri" panose="020F0502020204030204" pitchFamily="34" charset="0"/>
                <a:cs typeface="Times New Roman" panose="02020603050405020304" pitchFamily="18" charset="0"/>
                <a:hlinkClick r:id="rId2" action="ppaction://hlinksldjump"/>
              </a:rPr>
              <a:t>farmon</a:t>
            </a:r>
            <a:r>
              <a:rPr lang="en-US" sz="5000" dirty="0" smtClean="0">
                <a:latin typeface="Cambria" pitchFamily="18" charset="0"/>
                <a:ea typeface="Calibri" panose="020F0502020204030204" pitchFamily="34" charset="0"/>
                <a:cs typeface="Times New Roman" panose="02020603050405020304" pitchFamily="18" charset="0"/>
              </a:rPr>
              <a:t>, </a:t>
            </a:r>
            <a:r>
              <a:rPr lang="en-US" sz="5000" dirty="0" err="1" smtClean="0">
                <a:latin typeface="Cambria" pitchFamily="18" charset="0"/>
                <a:ea typeface="Calibri" panose="020F0502020204030204" pitchFamily="34" charset="0"/>
                <a:cs typeface="Times New Roman" panose="02020603050405020304" pitchFamily="18" charset="0"/>
              </a:rPr>
              <a:t>farmoyishi</a:t>
            </a:r>
            <a:r>
              <a:rPr lang="en-US" sz="5000" dirty="0" smtClean="0">
                <a:latin typeface="Cambria" pitchFamily="18" charset="0"/>
                <a:ea typeface="Calibri" panose="020F0502020204030204" pitchFamily="34" charset="0"/>
                <a:cs typeface="Times New Roman" panose="02020603050405020304" pitchFamily="18" charset="0"/>
              </a:rPr>
              <a:t> </a:t>
            </a:r>
            <a:r>
              <a:rPr lang="en-US" sz="5000" dirty="0" err="1" smtClean="0">
                <a:latin typeface="Cambria" pitchFamily="18" charset="0"/>
                <a:ea typeface="Calibri" panose="020F0502020204030204" pitchFamily="34" charset="0"/>
                <a:cs typeface="Times New Roman" panose="02020603050405020304" pitchFamily="18" charset="0"/>
              </a:rPr>
              <a:t>va</a:t>
            </a:r>
            <a:r>
              <a:rPr lang="en-US" sz="5000" dirty="0" smtClean="0">
                <a:latin typeface="Cambria" pitchFamily="18" charset="0"/>
                <a:ea typeface="Calibri" panose="020F0502020204030204" pitchFamily="34" charset="0"/>
                <a:cs typeface="Times New Roman" panose="02020603050405020304" pitchFamily="18" charset="0"/>
              </a:rPr>
              <a:t> </a:t>
            </a:r>
            <a:r>
              <a:rPr lang="en-US" sz="5000" dirty="0" err="1" smtClean="0">
                <a:latin typeface="Cambria" pitchFamily="18" charset="0"/>
                <a:ea typeface="Calibri" panose="020F0502020204030204" pitchFamily="34" charset="0"/>
                <a:cs typeface="Times New Roman" panose="02020603050405020304" pitchFamily="18" charset="0"/>
                <a:hlinkClick r:id="rId3" action="ppaction://hlinksldjump"/>
              </a:rPr>
              <a:t>qarorlaridan</a:t>
            </a:r>
            <a:r>
              <a:rPr lang="en-US" sz="5000" dirty="0" smtClean="0">
                <a:latin typeface="Cambria" pitchFamily="18" charset="0"/>
                <a:ea typeface="Calibri" panose="020F0502020204030204" pitchFamily="34" charset="0"/>
                <a:cs typeface="Times New Roman" panose="02020603050405020304" pitchFamily="18" charset="0"/>
              </a:rPr>
              <a:t> </a:t>
            </a:r>
            <a:r>
              <a:rPr lang="en-US" sz="5000" dirty="0" err="1" smtClean="0">
                <a:latin typeface="Cambria" pitchFamily="18" charset="0"/>
                <a:ea typeface="Calibri" panose="020F0502020204030204" pitchFamily="34" charset="0"/>
                <a:cs typeface="Times New Roman" panose="02020603050405020304" pitchFamily="18" charset="0"/>
              </a:rPr>
              <a:t>samarali</a:t>
            </a:r>
            <a:r>
              <a:rPr lang="en-US" sz="5000" dirty="0" smtClean="0">
                <a:latin typeface="Cambria" pitchFamily="18" charset="0"/>
                <a:ea typeface="Calibri" panose="020F0502020204030204" pitchFamily="34" charset="0"/>
                <a:cs typeface="Times New Roman" panose="02020603050405020304" pitchFamily="18" charset="0"/>
              </a:rPr>
              <a:t> </a:t>
            </a:r>
            <a:r>
              <a:rPr lang="en-US" sz="5000" dirty="0" err="1" smtClean="0">
                <a:latin typeface="Cambria" pitchFamily="18" charset="0"/>
                <a:ea typeface="Calibri" panose="020F0502020204030204" pitchFamily="34" charset="0"/>
                <a:cs typeface="Times New Roman" panose="02020603050405020304" pitchFamily="18" charset="0"/>
              </a:rPr>
              <a:t>foydalanish</a:t>
            </a:r>
            <a:r>
              <a:rPr lang="en-US" sz="5000" dirty="0" smtClean="0">
                <a:latin typeface="Cambria" pitchFamily="18" charset="0"/>
                <a:ea typeface="Calibri" panose="020F0502020204030204" pitchFamily="34" charset="0"/>
                <a:cs typeface="Times New Roman" panose="02020603050405020304" pitchFamily="18" charset="0"/>
              </a:rPr>
              <a:t>;</a:t>
            </a:r>
            <a:endParaRPr lang="ru-RU" sz="5000" dirty="0">
              <a:latin typeface="Cambria" pitchFamily="18" charset="0"/>
              <a:ea typeface="Calibri" panose="020F0502020204030204" pitchFamily="34" charset="0"/>
              <a:cs typeface="Times New Roman" panose="02020603050405020304" pitchFamily="18" charset="0"/>
            </a:endParaRPr>
          </a:p>
        </p:txBody>
      </p:sp>
      <p:sp>
        <p:nvSpPr>
          <p:cNvPr id="6" name="Прямоугольник 5"/>
          <p:cNvSpPr/>
          <p:nvPr/>
        </p:nvSpPr>
        <p:spPr>
          <a:xfrm>
            <a:off x="191344" y="620688"/>
            <a:ext cx="1292662" cy="5076564"/>
          </a:xfrm>
          <a:prstGeom prst="rect">
            <a:avLst/>
          </a:prstGeom>
        </p:spPr>
        <p:style>
          <a:lnRef idx="1">
            <a:schemeClr val="accent3"/>
          </a:lnRef>
          <a:fillRef idx="2">
            <a:schemeClr val="accent3"/>
          </a:fillRef>
          <a:effectRef idx="1">
            <a:schemeClr val="accent3"/>
          </a:effectRef>
          <a:fontRef idx="minor">
            <a:schemeClr val="dk1"/>
          </a:fontRef>
        </p:style>
        <p:txBody>
          <a:bodyPr vert="vert270" wrap="square">
            <a:spAutoFit/>
          </a:bodyPr>
          <a:lstStyle/>
          <a:p>
            <a:pPr indent="633413" algn="ctr"/>
            <a:r>
              <a:rPr lang="en-US" altLang="ru-RU" sz="3600" b="1" dirty="0">
                <a:solidFill>
                  <a:srgbClr val="002060"/>
                </a:solidFill>
                <a:latin typeface="Cambria" pitchFamily="18" charset="0"/>
                <a:cs typeface="Times New Roman" pitchFamily="18" charset="0"/>
              </a:rPr>
              <a:t>O‘QITUVCHILARGA TAVSIYALAR</a:t>
            </a:r>
          </a:p>
        </p:txBody>
      </p:sp>
      <p:sp>
        <p:nvSpPr>
          <p:cNvPr id="7" name="Стрелка вправо 6"/>
          <p:cNvSpPr/>
          <p:nvPr/>
        </p:nvSpPr>
        <p:spPr>
          <a:xfrm>
            <a:off x="1631504" y="2708920"/>
            <a:ext cx="586624" cy="7273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3" cstate="print"/>
          <a:stretch>
            <a:fillRect/>
          </a:stretch>
        </p:blipFill>
        <p:spPr>
          <a:xfrm>
            <a:off x="9264352" y="4724811"/>
            <a:ext cx="2927648" cy="2114288"/>
          </a:xfrm>
          <a:prstGeom prst="rect">
            <a:avLst/>
          </a:prstGeom>
          <a:ln>
            <a:noFill/>
          </a:ln>
          <a:effectLst>
            <a:softEdge rad="112500"/>
          </a:effectLst>
        </p:spPr>
      </p:pic>
      <p:pic>
        <p:nvPicPr>
          <p:cNvPr id="3" name="Рисунок 2"/>
          <p:cNvPicPr>
            <a:picLocks noChangeAspect="1"/>
          </p:cNvPicPr>
          <p:nvPr/>
        </p:nvPicPr>
        <p:blipFill>
          <a:blip r:embed="rId4" cstate="print"/>
          <a:stretch>
            <a:fillRect/>
          </a:stretch>
        </p:blipFill>
        <p:spPr>
          <a:xfrm>
            <a:off x="9264352" y="157630"/>
            <a:ext cx="2745576" cy="2191250"/>
          </a:xfrm>
          <a:prstGeom prst="rect">
            <a:avLst/>
          </a:prstGeom>
          <a:ln>
            <a:noFill/>
          </a:ln>
          <a:effectLst>
            <a:softEdge rad="112500"/>
          </a:effectLst>
        </p:spPr>
      </p:pic>
      <p:sp>
        <p:nvSpPr>
          <p:cNvPr id="2" name="Прямоугольник 1"/>
          <p:cNvSpPr/>
          <p:nvPr/>
        </p:nvSpPr>
        <p:spPr>
          <a:xfrm>
            <a:off x="1669077" y="1523531"/>
            <a:ext cx="8351882" cy="4247317"/>
          </a:xfrm>
          <a:prstGeom prst="rect">
            <a:avLst/>
          </a:prstGeom>
        </p:spPr>
        <p:txBody>
          <a:bodyPr wrap="square">
            <a:spAutoFit/>
          </a:bodyPr>
          <a:lstStyle/>
          <a:p>
            <a:pPr lvl="0" algn="ctr"/>
            <a:r>
              <a:rPr lang="ru-RU"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Dars</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jarayonida</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qo‘llaniladigan</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metod</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va</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texnologiyalarning</a:t>
            </a:r>
            <a:r>
              <a:rPr lang="en-US" altLang="ru-RU" sz="5400" dirty="0">
                <a:latin typeface="Cambria" pitchFamily="18" charset="0"/>
                <a:cs typeface="Times New Roman" pitchFamily="18" charset="0"/>
              </a:rPr>
              <a:t> </a:t>
            </a:r>
            <a:r>
              <a:rPr lang="ru-RU"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uyg‘unligiga</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alohida</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e’tibor</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qaratish</a:t>
            </a:r>
            <a:r>
              <a:rPr lang="en-US" altLang="ru-RU" sz="5400" dirty="0">
                <a:latin typeface="Cambria" pitchFamily="18" charset="0"/>
                <a:cs typeface="Times New Roman" pitchFamily="18" charset="0"/>
              </a:rPr>
              <a:t>;</a:t>
            </a:r>
            <a:endParaRPr lang="ru-RU" sz="5400" dirty="0">
              <a:latin typeface="Cambria" pitchFamily="18" charset="0"/>
            </a:endParaRPr>
          </a:p>
        </p:txBody>
      </p:sp>
      <p:sp>
        <p:nvSpPr>
          <p:cNvPr id="7" name="Прямоугольник 6"/>
          <p:cNvSpPr/>
          <p:nvPr/>
        </p:nvSpPr>
        <p:spPr>
          <a:xfrm>
            <a:off x="364801" y="708639"/>
            <a:ext cx="1292662" cy="5030254"/>
          </a:xfrm>
          <a:prstGeom prst="rect">
            <a:avLst/>
          </a:prstGeom>
        </p:spPr>
        <p:style>
          <a:lnRef idx="1">
            <a:schemeClr val="accent3"/>
          </a:lnRef>
          <a:fillRef idx="2">
            <a:schemeClr val="accent3"/>
          </a:fillRef>
          <a:effectRef idx="1">
            <a:schemeClr val="accent3"/>
          </a:effectRef>
          <a:fontRef idx="minor">
            <a:schemeClr val="dk1"/>
          </a:fontRef>
        </p:style>
        <p:txBody>
          <a:bodyPr vert="vert270" wrap="square">
            <a:spAutoFit/>
          </a:bodyPr>
          <a:lstStyle/>
          <a:p>
            <a:pPr indent="633413" algn="ctr"/>
            <a:r>
              <a:rPr lang="en-US" altLang="ru-RU" sz="3600" b="1" dirty="0">
                <a:solidFill>
                  <a:srgbClr val="002060"/>
                </a:solidFill>
                <a:latin typeface="Cambria" pitchFamily="18" charset="0"/>
                <a:cs typeface="Times New Roman" pitchFamily="18" charset="0"/>
              </a:rPr>
              <a:t>O‘QITUVCHILARGA TAVSIYALAR</a:t>
            </a:r>
          </a:p>
        </p:txBody>
      </p:sp>
      <p:sp>
        <p:nvSpPr>
          <p:cNvPr id="8" name="Стрелка вправо 7"/>
          <p:cNvSpPr/>
          <p:nvPr/>
        </p:nvSpPr>
        <p:spPr>
          <a:xfrm>
            <a:off x="1692306" y="2924944"/>
            <a:ext cx="523220" cy="86409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Скругленный прямоугольник 4"/>
          <p:cNvSpPr/>
          <p:nvPr/>
        </p:nvSpPr>
        <p:spPr>
          <a:xfrm>
            <a:off x="1930096" y="2708920"/>
            <a:ext cx="9685579" cy="1707577"/>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dk1"/>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altLang="ru-RU" sz="2800" kern="1200" dirty="0">
                <a:latin typeface="Cambria" pitchFamily="18" charset="0"/>
                <a:cs typeface="Times New Roman" pitchFamily="18" charset="0"/>
              </a:rPr>
              <a:t> </a:t>
            </a:r>
            <a:r>
              <a:rPr lang="en-US" altLang="ru-RU" sz="5400" kern="1200" dirty="0" err="1">
                <a:latin typeface="Cambria" pitchFamily="18" charset="0"/>
                <a:cs typeface="Times New Roman" pitchFamily="18" charset="0"/>
              </a:rPr>
              <a:t>Og‘zaki</a:t>
            </a:r>
            <a:r>
              <a:rPr lang="en-US" altLang="ru-RU" sz="5400" kern="1200" dirty="0">
                <a:latin typeface="Cambria" pitchFamily="18" charset="0"/>
                <a:cs typeface="Times New Roman" pitchFamily="18" charset="0"/>
              </a:rPr>
              <a:t> </a:t>
            </a:r>
            <a:r>
              <a:rPr lang="en-US" altLang="ru-RU" sz="5400" kern="1200" dirty="0" err="1">
                <a:latin typeface="Cambria" pitchFamily="18" charset="0"/>
                <a:cs typeface="Times New Roman" pitchFamily="18" charset="0"/>
              </a:rPr>
              <a:t>bayon-hikoya</a:t>
            </a:r>
            <a:r>
              <a:rPr lang="en-US" altLang="ru-RU" sz="5400" kern="1200" dirty="0">
                <a:latin typeface="Cambria" pitchFamily="18" charset="0"/>
                <a:cs typeface="Times New Roman" pitchFamily="18" charset="0"/>
              </a:rPr>
              <a:t>, monolog, dialog,</a:t>
            </a:r>
            <a:r>
              <a:rPr lang="ru-RU" altLang="ru-RU" sz="5400" kern="1200" dirty="0">
                <a:latin typeface="Cambria" pitchFamily="18" charset="0"/>
                <a:cs typeface="Times New Roman" pitchFamily="18" charset="0"/>
              </a:rPr>
              <a:t> </a:t>
            </a:r>
            <a:r>
              <a:rPr lang="en-US" altLang="ru-RU" sz="5400" kern="1200" dirty="0" err="1">
                <a:latin typeface="Cambria" pitchFamily="18" charset="0"/>
                <a:cs typeface="Times New Roman" pitchFamily="18" charset="0"/>
              </a:rPr>
              <a:t>suhbat</a:t>
            </a:r>
            <a:r>
              <a:rPr lang="en-US" altLang="ru-RU" sz="5400" kern="1200" dirty="0">
                <a:latin typeface="Cambria" pitchFamily="18" charset="0"/>
                <a:cs typeface="Times New Roman" pitchFamily="18" charset="0"/>
              </a:rPr>
              <a:t> </a:t>
            </a:r>
            <a:r>
              <a:rPr lang="en-US" altLang="ru-RU" sz="5400" kern="1200" dirty="0" err="1">
                <a:latin typeface="Cambria" pitchFamily="18" charset="0"/>
                <a:cs typeface="Times New Roman" pitchFamily="18" charset="0"/>
              </a:rPr>
              <a:t>usullaridan</a:t>
            </a:r>
            <a:r>
              <a:rPr lang="en-US" altLang="ru-RU" sz="5400" kern="1200" dirty="0">
                <a:latin typeface="Cambria" pitchFamily="18" charset="0"/>
                <a:cs typeface="Times New Roman" pitchFamily="18" charset="0"/>
              </a:rPr>
              <a:t> </a:t>
            </a:r>
            <a:r>
              <a:rPr lang="en-US" altLang="ru-RU" sz="5400" kern="1200" dirty="0" err="1">
                <a:latin typeface="Cambria" pitchFamily="18" charset="0"/>
                <a:cs typeface="Times New Roman" pitchFamily="18" charset="0"/>
              </a:rPr>
              <a:t>unumli</a:t>
            </a:r>
            <a:r>
              <a:rPr lang="en-US" altLang="ru-RU" sz="5400" kern="1200" dirty="0">
                <a:latin typeface="Cambria" pitchFamily="18" charset="0"/>
                <a:cs typeface="Times New Roman" pitchFamily="18" charset="0"/>
              </a:rPr>
              <a:t> </a:t>
            </a:r>
            <a:r>
              <a:rPr lang="en-US" altLang="ru-RU" sz="5400" kern="1200" dirty="0" err="1">
                <a:latin typeface="Cambria" pitchFamily="18" charset="0"/>
                <a:cs typeface="Times New Roman" pitchFamily="18" charset="0"/>
              </a:rPr>
              <a:t>foydalanish</a:t>
            </a:r>
            <a:r>
              <a:rPr lang="en-US" altLang="ru-RU" sz="5400" kern="1200" dirty="0">
                <a:latin typeface="Cambria" pitchFamily="18" charset="0"/>
                <a:cs typeface="Times New Roman" pitchFamily="18" charset="0"/>
              </a:rPr>
              <a:t>;</a:t>
            </a:r>
            <a:endParaRPr lang="ru-RU" sz="5400" kern="1200" dirty="0">
              <a:latin typeface="Cambria" pitchFamily="18" charset="0"/>
            </a:endParaRPr>
          </a:p>
        </p:txBody>
      </p:sp>
      <p:sp>
        <p:nvSpPr>
          <p:cNvPr id="7" name="Прямоугольник 6"/>
          <p:cNvSpPr/>
          <p:nvPr/>
        </p:nvSpPr>
        <p:spPr>
          <a:xfrm>
            <a:off x="295014" y="764704"/>
            <a:ext cx="1292662" cy="4886238"/>
          </a:xfrm>
          <a:prstGeom prst="rect">
            <a:avLst/>
          </a:prstGeom>
        </p:spPr>
        <p:style>
          <a:lnRef idx="1">
            <a:schemeClr val="accent3"/>
          </a:lnRef>
          <a:fillRef idx="2">
            <a:schemeClr val="accent3"/>
          </a:fillRef>
          <a:effectRef idx="1">
            <a:schemeClr val="accent3"/>
          </a:effectRef>
          <a:fontRef idx="minor">
            <a:schemeClr val="dk1"/>
          </a:fontRef>
        </p:style>
        <p:txBody>
          <a:bodyPr vert="vert270" wrap="square">
            <a:spAutoFit/>
          </a:bodyPr>
          <a:lstStyle/>
          <a:p>
            <a:pPr indent="633413" algn="ctr"/>
            <a:r>
              <a:rPr lang="en-US" altLang="ru-RU" sz="3600" b="1" dirty="0">
                <a:solidFill>
                  <a:srgbClr val="002060"/>
                </a:solidFill>
                <a:latin typeface="Cambria" pitchFamily="18" charset="0"/>
                <a:cs typeface="Times New Roman" pitchFamily="18" charset="0"/>
              </a:rPr>
              <a:t>O‘QITUVCHILARGA TAVSIYALAR</a:t>
            </a:r>
          </a:p>
        </p:txBody>
      </p:sp>
      <p:sp>
        <p:nvSpPr>
          <p:cNvPr id="10" name="Стрелка вправо 9"/>
          <p:cNvSpPr/>
          <p:nvPr/>
        </p:nvSpPr>
        <p:spPr>
          <a:xfrm>
            <a:off x="1701816" y="2852936"/>
            <a:ext cx="523220" cy="93610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1" name="Рисунок 10"/>
          <p:cNvPicPr>
            <a:picLocks noChangeAspect="1"/>
          </p:cNvPicPr>
          <p:nvPr/>
        </p:nvPicPr>
        <p:blipFill>
          <a:blip r:embed="rId3" cstate="print"/>
          <a:stretch>
            <a:fillRect/>
          </a:stretch>
        </p:blipFill>
        <p:spPr>
          <a:xfrm>
            <a:off x="9696400" y="4724811"/>
            <a:ext cx="2495600" cy="2114288"/>
          </a:xfrm>
          <a:prstGeom prst="rect">
            <a:avLst/>
          </a:prstGeom>
          <a:ln>
            <a:noFill/>
          </a:ln>
          <a:effectLst>
            <a:softEdge rad="112500"/>
          </a:effectLst>
        </p:spPr>
      </p:pic>
      <p:pic>
        <p:nvPicPr>
          <p:cNvPr id="12" name="Рисунок 11"/>
          <p:cNvPicPr>
            <a:picLocks noChangeAspect="1"/>
          </p:cNvPicPr>
          <p:nvPr/>
        </p:nvPicPr>
        <p:blipFill>
          <a:blip r:embed="rId4" cstate="print"/>
          <a:stretch>
            <a:fillRect/>
          </a:stretch>
        </p:blipFill>
        <p:spPr>
          <a:xfrm>
            <a:off x="9561880" y="0"/>
            <a:ext cx="2601560" cy="2191250"/>
          </a:xfrm>
          <a:prstGeom prst="rect">
            <a:avLst/>
          </a:prstGeom>
          <a:ln>
            <a:noFill/>
          </a:ln>
          <a:effectLst>
            <a:softEdge rad="112500"/>
          </a:effectLst>
        </p:spPr>
      </p:pic>
    </p:spTree>
    <p:extLst>
      <p:ext uri="{BB962C8B-B14F-4D97-AF65-F5344CB8AC3E}">
        <p14:creationId xmlns:p14="http://schemas.microsoft.com/office/powerpoint/2010/main" val="378103045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Прямоугольник 3"/>
          <p:cNvSpPr/>
          <p:nvPr/>
        </p:nvSpPr>
        <p:spPr>
          <a:xfrm>
            <a:off x="391266" y="620688"/>
            <a:ext cx="1292662" cy="5184576"/>
          </a:xfrm>
          <a:prstGeom prst="rect">
            <a:avLst/>
          </a:prstGeom>
        </p:spPr>
        <p:style>
          <a:lnRef idx="1">
            <a:schemeClr val="accent3"/>
          </a:lnRef>
          <a:fillRef idx="2">
            <a:schemeClr val="accent3"/>
          </a:fillRef>
          <a:effectRef idx="1">
            <a:schemeClr val="accent3"/>
          </a:effectRef>
          <a:fontRef idx="minor">
            <a:schemeClr val="dk1"/>
          </a:fontRef>
        </p:style>
        <p:txBody>
          <a:bodyPr vert="vert270" wrap="square">
            <a:spAutoFit/>
          </a:bodyPr>
          <a:lstStyle/>
          <a:p>
            <a:pPr indent="633413" algn="ctr"/>
            <a:r>
              <a:rPr lang="en-US" altLang="ru-RU" sz="3600" b="1" dirty="0">
                <a:solidFill>
                  <a:srgbClr val="002060"/>
                </a:solidFill>
                <a:latin typeface="Cambria" pitchFamily="18" charset="0"/>
                <a:cs typeface="Times New Roman" pitchFamily="18" charset="0"/>
              </a:rPr>
              <a:t>O‘QITUVCHILARGA TAVSIYALAR</a:t>
            </a:r>
          </a:p>
        </p:txBody>
      </p:sp>
      <p:sp>
        <p:nvSpPr>
          <p:cNvPr id="5" name="Стрелка вправо 4"/>
          <p:cNvSpPr/>
          <p:nvPr/>
        </p:nvSpPr>
        <p:spPr>
          <a:xfrm>
            <a:off x="1775329" y="2996952"/>
            <a:ext cx="523220" cy="943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1958131" y="1763803"/>
            <a:ext cx="9426547" cy="4247317"/>
          </a:xfrm>
          <a:prstGeom prst="rect">
            <a:avLst/>
          </a:prstGeom>
        </p:spPr>
        <p:txBody>
          <a:bodyPr wrap="square">
            <a:spAutoFit/>
          </a:bodyPr>
          <a:lstStyle/>
          <a:p>
            <a:pPr lvl="0" algn="ctr"/>
            <a:r>
              <a:rPr lang="en-US" altLang="ru-RU" sz="5400" dirty="0" err="1">
                <a:latin typeface="Cambria" pitchFamily="18" charset="0"/>
                <a:cs typeface="Times New Roman" pitchFamily="18" charset="0"/>
              </a:rPr>
              <a:t>Dars</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jarayonida</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sinflarning</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o‘ziga</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xoslik</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xususiyatidan</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kelib</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chiqqan</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holda</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tarixiy</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manba</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bilan</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ishlashni</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shakllantirish</a:t>
            </a:r>
            <a:r>
              <a:rPr lang="en-US" altLang="ru-RU" sz="5400" dirty="0">
                <a:latin typeface="Cambria" pitchFamily="18" charset="0"/>
                <a:cs typeface="Times New Roman" pitchFamily="18" charset="0"/>
              </a:rPr>
              <a:t>;</a:t>
            </a:r>
            <a:endParaRPr lang="ru-RU" sz="5400" dirty="0">
              <a:latin typeface="Cambria" pitchFamily="18" charset="0"/>
            </a:endParaRPr>
          </a:p>
        </p:txBody>
      </p:sp>
      <p:pic>
        <p:nvPicPr>
          <p:cNvPr id="7" name="Рисунок 6"/>
          <p:cNvPicPr>
            <a:picLocks noChangeAspect="1"/>
          </p:cNvPicPr>
          <p:nvPr/>
        </p:nvPicPr>
        <p:blipFill>
          <a:blip r:embed="rId2" cstate="print"/>
          <a:stretch>
            <a:fillRect/>
          </a:stretch>
        </p:blipFill>
        <p:spPr>
          <a:xfrm>
            <a:off x="9679678" y="-32852"/>
            <a:ext cx="2528884" cy="2132856"/>
          </a:xfrm>
          <a:prstGeom prst="rect">
            <a:avLst/>
          </a:prstGeom>
          <a:ln>
            <a:noFill/>
          </a:ln>
          <a:effectLst>
            <a:softEdge rad="112500"/>
          </a:effectLst>
        </p:spPr>
      </p:pic>
      <p:pic>
        <p:nvPicPr>
          <p:cNvPr id="8" name="Рисунок 7"/>
          <p:cNvPicPr>
            <a:picLocks noChangeAspect="1"/>
          </p:cNvPicPr>
          <p:nvPr/>
        </p:nvPicPr>
        <p:blipFill>
          <a:blip r:embed="rId3" cstate="print"/>
          <a:stretch>
            <a:fillRect/>
          </a:stretch>
        </p:blipFill>
        <p:spPr>
          <a:xfrm>
            <a:off x="9758810" y="5176093"/>
            <a:ext cx="2370619" cy="1681907"/>
          </a:xfrm>
          <a:prstGeom prst="rect">
            <a:avLst/>
          </a:prstGeom>
          <a:ln>
            <a:noFill/>
          </a:ln>
          <a:effectLst>
            <a:softEdge rad="112500"/>
          </a:effectLst>
        </p:spPr>
      </p:pic>
    </p:spTree>
    <p:extLst>
      <p:ext uri="{BB962C8B-B14F-4D97-AF65-F5344CB8AC3E}">
        <p14:creationId xmlns:p14="http://schemas.microsoft.com/office/powerpoint/2010/main" val="41213638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Прямоугольник 3"/>
          <p:cNvSpPr/>
          <p:nvPr/>
        </p:nvSpPr>
        <p:spPr>
          <a:xfrm>
            <a:off x="338110" y="764704"/>
            <a:ext cx="1292662" cy="4895389"/>
          </a:xfrm>
          <a:prstGeom prst="rect">
            <a:avLst/>
          </a:prstGeom>
        </p:spPr>
        <p:style>
          <a:lnRef idx="1">
            <a:schemeClr val="accent3"/>
          </a:lnRef>
          <a:fillRef idx="2">
            <a:schemeClr val="accent3"/>
          </a:fillRef>
          <a:effectRef idx="1">
            <a:schemeClr val="accent3"/>
          </a:effectRef>
          <a:fontRef idx="minor">
            <a:schemeClr val="dk1"/>
          </a:fontRef>
        </p:style>
        <p:txBody>
          <a:bodyPr vert="vert270" wrap="square">
            <a:spAutoFit/>
          </a:bodyPr>
          <a:lstStyle/>
          <a:p>
            <a:pPr indent="633413" algn="ctr"/>
            <a:r>
              <a:rPr lang="en-US" altLang="ru-RU" sz="3600" b="1" dirty="0">
                <a:solidFill>
                  <a:srgbClr val="002060"/>
                </a:solidFill>
                <a:latin typeface="Cambria" pitchFamily="18" charset="0"/>
                <a:cs typeface="Times New Roman" pitchFamily="18" charset="0"/>
              </a:rPr>
              <a:t>O‘QITUVCHILARGA TAVSIYALAR</a:t>
            </a:r>
          </a:p>
        </p:txBody>
      </p:sp>
      <p:sp>
        <p:nvSpPr>
          <p:cNvPr id="5" name="Стрелка вправо 4"/>
          <p:cNvSpPr/>
          <p:nvPr/>
        </p:nvSpPr>
        <p:spPr>
          <a:xfrm>
            <a:off x="1732848" y="2924944"/>
            <a:ext cx="523220" cy="10081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874979" y="1412776"/>
            <a:ext cx="10585176" cy="4247317"/>
          </a:xfrm>
          <a:prstGeom prst="rect">
            <a:avLst/>
          </a:prstGeom>
        </p:spPr>
        <p:txBody>
          <a:bodyPr wrap="square">
            <a:spAutoFit/>
          </a:bodyPr>
          <a:lstStyle/>
          <a:p>
            <a:pPr lvl="0" algn="ctr"/>
            <a:r>
              <a:rPr lang="en-US" altLang="ru-RU" sz="5400" dirty="0" err="1">
                <a:latin typeface="Cambria" pitchFamily="18" charset="0"/>
                <a:cs typeface="Times New Roman" pitchFamily="18" charset="0"/>
              </a:rPr>
              <a:t>Darslarda</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badiiy</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va</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tarixiy</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adabiyotlardan</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foydalanish</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natijasida</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o‘quvchilarda</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kitobxonlik</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madaniyatini</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shakllantirish</a:t>
            </a:r>
            <a:r>
              <a:rPr lang="en-US" altLang="ru-RU" sz="5400" dirty="0">
                <a:latin typeface="Cambria" pitchFamily="18" charset="0"/>
                <a:cs typeface="Times New Roman" pitchFamily="18" charset="0"/>
              </a:rPr>
              <a:t>;</a:t>
            </a:r>
          </a:p>
        </p:txBody>
      </p:sp>
      <p:pic>
        <p:nvPicPr>
          <p:cNvPr id="7" name="Рисунок 6"/>
          <p:cNvPicPr>
            <a:picLocks noChangeAspect="1"/>
          </p:cNvPicPr>
          <p:nvPr/>
        </p:nvPicPr>
        <p:blipFill>
          <a:blip r:embed="rId2" cstate="print"/>
          <a:stretch>
            <a:fillRect/>
          </a:stretch>
        </p:blipFill>
        <p:spPr>
          <a:xfrm>
            <a:off x="9552384" y="-32852"/>
            <a:ext cx="2656178" cy="1733660"/>
          </a:xfrm>
          <a:prstGeom prst="rect">
            <a:avLst/>
          </a:prstGeom>
          <a:ln>
            <a:noFill/>
          </a:ln>
          <a:effectLst>
            <a:softEdge rad="112500"/>
          </a:effectLst>
        </p:spPr>
      </p:pic>
      <p:pic>
        <p:nvPicPr>
          <p:cNvPr id="8" name="Рисунок 7"/>
          <p:cNvPicPr>
            <a:picLocks noChangeAspect="1"/>
          </p:cNvPicPr>
          <p:nvPr/>
        </p:nvPicPr>
        <p:blipFill>
          <a:blip r:embed="rId3" cstate="print"/>
          <a:stretch>
            <a:fillRect/>
          </a:stretch>
        </p:blipFill>
        <p:spPr>
          <a:xfrm>
            <a:off x="9552384" y="5085185"/>
            <a:ext cx="2577045" cy="1772816"/>
          </a:xfrm>
          <a:prstGeom prst="rect">
            <a:avLst/>
          </a:prstGeom>
          <a:ln>
            <a:noFill/>
          </a:ln>
          <a:effectLst>
            <a:softEdge rad="112500"/>
          </a:effectLst>
        </p:spPr>
      </p:pic>
    </p:spTree>
    <p:extLst>
      <p:ext uri="{BB962C8B-B14F-4D97-AF65-F5344CB8AC3E}">
        <p14:creationId xmlns:p14="http://schemas.microsoft.com/office/powerpoint/2010/main" val="50098269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Прямоугольник 3"/>
          <p:cNvSpPr/>
          <p:nvPr/>
        </p:nvSpPr>
        <p:spPr>
          <a:xfrm>
            <a:off x="1847528" y="1484784"/>
            <a:ext cx="9721080" cy="4247317"/>
          </a:xfrm>
          <a:prstGeom prst="rect">
            <a:avLst/>
          </a:prstGeom>
        </p:spPr>
        <p:txBody>
          <a:bodyPr wrap="square">
            <a:spAutoFit/>
          </a:bodyPr>
          <a:lstStyle/>
          <a:p>
            <a:pPr lvl="0" algn="ctr"/>
            <a:r>
              <a:rPr lang="en-US" altLang="ru-RU" sz="5400" dirty="0" err="1">
                <a:latin typeface="Cambria" pitchFamily="18" charset="0"/>
                <a:cs typeface="Times New Roman" pitchFamily="18" charset="0"/>
              </a:rPr>
              <a:t>Mavzuga</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oid</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ko‘rgazmali</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vositalar</a:t>
            </a:r>
            <a:r>
              <a:rPr lang="en-US" altLang="ru-RU" sz="5400" dirty="0">
                <a:latin typeface="Cambria" pitchFamily="18" charset="0"/>
                <a:cs typeface="Times New Roman" pitchFamily="18" charset="0"/>
              </a:rPr>
              <a:t> multimedia, </a:t>
            </a:r>
            <a:r>
              <a:rPr lang="en-US" altLang="ru-RU" sz="5400" dirty="0" err="1">
                <a:latin typeface="Cambria" pitchFamily="18" charset="0"/>
                <a:cs typeface="Times New Roman" pitchFamily="18" charset="0"/>
              </a:rPr>
              <a:t>tarixga</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oid</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filmlar</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va</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boshqa</a:t>
            </a:r>
            <a:r>
              <a:rPr lang="en-US" altLang="ru-RU" sz="5400" dirty="0">
                <a:latin typeface="Cambria" pitchFamily="18" charset="0"/>
                <a:cs typeface="Times New Roman" pitchFamily="18" charset="0"/>
              </a:rPr>
              <a:t> AKT </a:t>
            </a:r>
            <a:r>
              <a:rPr lang="en-US" altLang="ru-RU" sz="5400" dirty="0" err="1">
                <a:latin typeface="Cambria" pitchFamily="18" charset="0"/>
                <a:cs typeface="Times New Roman" pitchFamily="18" charset="0"/>
              </a:rPr>
              <a:t>vositalaridan</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dars</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jarayonida</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samarali</a:t>
            </a:r>
            <a:r>
              <a:rPr lang="en-US" altLang="ru-RU" sz="5400" dirty="0">
                <a:latin typeface="Cambria" pitchFamily="18" charset="0"/>
                <a:cs typeface="Times New Roman" pitchFamily="18" charset="0"/>
              </a:rPr>
              <a:t> </a:t>
            </a:r>
            <a:r>
              <a:rPr lang="en-US" altLang="ru-RU" sz="5400" dirty="0" err="1">
                <a:latin typeface="Cambria" pitchFamily="18" charset="0"/>
                <a:cs typeface="Times New Roman" pitchFamily="18" charset="0"/>
              </a:rPr>
              <a:t>foydalanish</a:t>
            </a:r>
            <a:r>
              <a:rPr lang="en-US" altLang="ru-RU" sz="5400" dirty="0">
                <a:latin typeface="Cambria" pitchFamily="18" charset="0"/>
                <a:cs typeface="Times New Roman" pitchFamily="18" charset="0"/>
              </a:rPr>
              <a:t>;</a:t>
            </a:r>
            <a:endParaRPr lang="ru-RU" altLang="ru-RU" sz="5400" dirty="0">
              <a:latin typeface="Cambria" pitchFamily="18" charset="0"/>
              <a:cs typeface="Times New Roman" pitchFamily="18" charset="0"/>
            </a:endParaRPr>
          </a:p>
        </p:txBody>
      </p:sp>
      <p:sp>
        <p:nvSpPr>
          <p:cNvPr id="5" name="Прямоугольник 4"/>
          <p:cNvSpPr/>
          <p:nvPr/>
        </p:nvSpPr>
        <p:spPr>
          <a:xfrm>
            <a:off x="338842" y="701847"/>
            <a:ext cx="1292662" cy="5030254"/>
          </a:xfrm>
          <a:prstGeom prst="rect">
            <a:avLst/>
          </a:prstGeom>
        </p:spPr>
        <p:style>
          <a:lnRef idx="1">
            <a:schemeClr val="accent3"/>
          </a:lnRef>
          <a:fillRef idx="2">
            <a:schemeClr val="accent3"/>
          </a:fillRef>
          <a:effectRef idx="1">
            <a:schemeClr val="accent3"/>
          </a:effectRef>
          <a:fontRef idx="minor">
            <a:schemeClr val="dk1"/>
          </a:fontRef>
        </p:style>
        <p:txBody>
          <a:bodyPr vert="vert270" wrap="square">
            <a:spAutoFit/>
          </a:bodyPr>
          <a:lstStyle/>
          <a:p>
            <a:pPr indent="633413" algn="ctr"/>
            <a:r>
              <a:rPr lang="en-US" altLang="ru-RU" sz="3600" b="1" dirty="0">
                <a:solidFill>
                  <a:srgbClr val="002060"/>
                </a:solidFill>
                <a:latin typeface="Cambria" pitchFamily="18" charset="0"/>
                <a:cs typeface="Times New Roman" pitchFamily="18" charset="0"/>
              </a:rPr>
              <a:t>O‘QITUVCHILARGA TAVSIYALAR</a:t>
            </a:r>
          </a:p>
        </p:txBody>
      </p:sp>
      <p:sp>
        <p:nvSpPr>
          <p:cNvPr id="6" name="Стрелка вправо 5"/>
          <p:cNvSpPr/>
          <p:nvPr/>
        </p:nvSpPr>
        <p:spPr>
          <a:xfrm>
            <a:off x="1703512" y="2996952"/>
            <a:ext cx="523220" cy="10081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7" name="Рисунок 6"/>
          <p:cNvPicPr>
            <a:picLocks noChangeAspect="1"/>
          </p:cNvPicPr>
          <p:nvPr/>
        </p:nvPicPr>
        <p:blipFill>
          <a:blip r:embed="rId2" cstate="print"/>
          <a:stretch>
            <a:fillRect/>
          </a:stretch>
        </p:blipFill>
        <p:spPr>
          <a:xfrm>
            <a:off x="9552384" y="-32852"/>
            <a:ext cx="2656178" cy="1733660"/>
          </a:xfrm>
          <a:prstGeom prst="rect">
            <a:avLst/>
          </a:prstGeom>
          <a:ln>
            <a:noFill/>
          </a:ln>
          <a:effectLst>
            <a:softEdge rad="112500"/>
          </a:effectLst>
        </p:spPr>
      </p:pic>
      <p:pic>
        <p:nvPicPr>
          <p:cNvPr id="8" name="Рисунок 7"/>
          <p:cNvPicPr>
            <a:picLocks noChangeAspect="1"/>
          </p:cNvPicPr>
          <p:nvPr/>
        </p:nvPicPr>
        <p:blipFill>
          <a:blip r:embed="rId3" cstate="print"/>
          <a:stretch>
            <a:fillRect/>
          </a:stretch>
        </p:blipFill>
        <p:spPr>
          <a:xfrm>
            <a:off x="9840416" y="5085185"/>
            <a:ext cx="2351584" cy="1772816"/>
          </a:xfrm>
          <a:prstGeom prst="rect">
            <a:avLst/>
          </a:prstGeom>
          <a:ln>
            <a:noFill/>
          </a:ln>
          <a:effectLst>
            <a:softEdge rad="112500"/>
          </a:effectLst>
        </p:spPr>
      </p:pic>
    </p:spTree>
    <p:extLst>
      <p:ext uri="{BB962C8B-B14F-4D97-AF65-F5344CB8AC3E}">
        <p14:creationId xmlns:p14="http://schemas.microsoft.com/office/powerpoint/2010/main" val="38407402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3" cstate="print"/>
          <a:stretch>
            <a:fillRect/>
          </a:stretch>
        </p:blipFill>
        <p:spPr>
          <a:xfrm>
            <a:off x="10128448" y="5085184"/>
            <a:ext cx="1908795" cy="1772816"/>
          </a:xfrm>
          <a:prstGeom prst="rect">
            <a:avLst/>
          </a:prstGeom>
          <a:ln>
            <a:noFill/>
          </a:ln>
          <a:effectLst>
            <a:softEdge rad="112500"/>
          </a:effectLst>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72464" y="188640"/>
            <a:ext cx="1764779" cy="172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1703512" y="1164691"/>
            <a:ext cx="8808640" cy="4708981"/>
          </a:xfrm>
          <a:prstGeom prst="rect">
            <a:avLst/>
          </a:prstGeom>
        </p:spPr>
        <p:txBody>
          <a:bodyPr wrap="square">
            <a:spAutoFit/>
          </a:bodyPr>
          <a:lstStyle/>
          <a:p>
            <a:pPr lvl="0" algn="ctr"/>
            <a:r>
              <a:rPr lang="en-US" altLang="ru-RU" sz="5000" dirty="0" err="1">
                <a:latin typeface="Cambria" pitchFamily="18" charset="0"/>
                <a:cs typeface="Times New Roman" pitchFamily="18" charset="0"/>
              </a:rPr>
              <a:t>Yangi</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yaratilgan</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darsliklardan</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unumli</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foydalanish</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faqat</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o‘qib</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yoki</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o‘quvchilarga</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o‘qitish</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emas</a:t>
            </a:r>
            <a:r>
              <a:rPr lang="ru-RU" altLang="ru-RU" sz="5000" dirty="0">
                <a:latin typeface="Cambria" pitchFamily="18" charset="0"/>
                <a:cs typeface="Times New Roman" pitchFamily="18" charset="0"/>
              </a:rPr>
              <a:t>,</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tarixga</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oid</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bo‘lgan</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rasm</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va</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ko‘rgazmali</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materiallardan</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kengroq</a:t>
            </a:r>
            <a:r>
              <a:rPr lang="en-US" altLang="ru-RU" sz="5000" dirty="0">
                <a:latin typeface="Cambria" pitchFamily="18" charset="0"/>
                <a:cs typeface="Times New Roman" pitchFamily="18" charset="0"/>
              </a:rPr>
              <a:t> </a:t>
            </a:r>
            <a:r>
              <a:rPr lang="en-US" altLang="ru-RU" sz="5000" dirty="0" err="1">
                <a:latin typeface="Cambria" pitchFamily="18" charset="0"/>
                <a:cs typeface="Times New Roman" pitchFamily="18" charset="0"/>
              </a:rPr>
              <a:t>foydalanish</a:t>
            </a:r>
            <a:r>
              <a:rPr lang="en-US" altLang="ru-RU" sz="5000" dirty="0">
                <a:latin typeface="Cambria" pitchFamily="18" charset="0"/>
                <a:cs typeface="Times New Roman" pitchFamily="18" charset="0"/>
              </a:rPr>
              <a:t>;</a:t>
            </a:r>
            <a:endParaRPr lang="ru-RU" sz="5000" dirty="0">
              <a:latin typeface="Cambria" pitchFamily="18" charset="0"/>
            </a:endParaRPr>
          </a:p>
        </p:txBody>
      </p:sp>
      <p:sp>
        <p:nvSpPr>
          <p:cNvPr id="7" name="Прямоугольник 6"/>
          <p:cNvSpPr/>
          <p:nvPr/>
        </p:nvSpPr>
        <p:spPr>
          <a:xfrm>
            <a:off x="283917" y="571826"/>
            <a:ext cx="1169551" cy="4925005"/>
          </a:xfrm>
          <a:prstGeom prst="rect">
            <a:avLst/>
          </a:prstGeom>
        </p:spPr>
        <p:style>
          <a:lnRef idx="1">
            <a:schemeClr val="accent3"/>
          </a:lnRef>
          <a:fillRef idx="2">
            <a:schemeClr val="accent3"/>
          </a:fillRef>
          <a:effectRef idx="1">
            <a:schemeClr val="accent3"/>
          </a:effectRef>
          <a:fontRef idx="minor">
            <a:schemeClr val="dk1"/>
          </a:fontRef>
        </p:style>
        <p:txBody>
          <a:bodyPr vert="vert270" wrap="square">
            <a:spAutoFit/>
          </a:bodyPr>
          <a:lstStyle/>
          <a:p>
            <a:pPr indent="633413" algn="ctr"/>
            <a:r>
              <a:rPr lang="en-US" altLang="ru-RU" sz="3200" b="1" dirty="0">
                <a:solidFill>
                  <a:srgbClr val="002060"/>
                </a:solidFill>
                <a:latin typeface="Cambria" pitchFamily="18" charset="0"/>
                <a:cs typeface="Times New Roman" pitchFamily="18" charset="0"/>
              </a:rPr>
              <a:t>O‘QITUVCHILARGA TAVSIYALAR</a:t>
            </a:r>
          </a:p>
        </p:txBody>
      </p:sp>
      <p:sp>
        <p:nvSpPr>
          <p:cNvPr id="8" name="Стрелка вправо 7"/>
          <p:cNvSpPr/>
          <p:nvPr/>
        </p:nvSpPr>
        <p:spPr>
          <a:xfrm>
            <a:off x="1536816" y="2852936"/>
            <a:ext cx="586624" cy="9034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Прямоугольник 4"/>
          <p:cNvSpPr/>
          <p:nvPr/>
        </p:nvSpPr>
        <p:spPr>
          <a:xfrm>
            <a:off x="1775520" y="1484784"/>
            <a:ext cx="10081120" cy="4247317"/>
          </a:xfrm>
          <a:prstGeom prst="rect">
            <a:avLst/>
          </a:prstGeom>
        </p:spPr>
        <p:txBody>
          <a:bodyPr wrap="square">
            <a:spAutoFit/>
          </a:bodyPr>
          <a:lstStyle/>
          <a:p>
            <a:pPr lvl="0" algn="ctr"/>
            <a:r>
              <a:rPr lang="en-US" altLang="ru-RU" sz="5200" dirty="0" err="1">
                <a:latin typeface="Cambria" pitchFamily="18" charset="0"/>
                <a:cs typeface="Times New Roman" pitchFamily="18" charset="0"/>
              </a:rPr>
              <a:t>An’anaviy</a:t>
            </a:r>
            <a:r>
              <a:rPr lang="en-US" altLang="ru-RU" sz="5200" dirty="0">
                <a:latin typeface="Cambria" pitchFamily="18" charset="0"/>
                <a:cs typeface="Times New Roman" pitchFamily="18" charset="0"/>
              </a:rPr>
              <a:t> </a:t>
            </a:r>
            <a:r>
              <a:rPr lang="en-US" altLang="ru-RU" sz="5200" dirty="0" err="1">
                <a:latin typeface="Cambria" pitchFamily="18" charset="0"/>
                <a:cs typeface="Times New Roman" pitchFamily="18" charset="0"/>
              </a:rPr>
              <a:t>va</a:t>
            </a:r>
            <a:r>
              <a:rPr lang="en-US" altLang="ru-RU" sz="5200" dirty="0">
                <a:latin typeface="Cambria" pitchFamily="18" charset="0"/>
                <a:cs typeface="Times New Roman" pitchFamily="18" charset="0"/>
              </a:rPr>
              <a:t> </a:t>
            </a:r>
            <a:r>
              <a:rPr lang="en-US" altLang="ru-RU" sz="5200" dirty="0" err="1">
                <a:latin typeface="Cambria" pitchFamily="18" charset="0"/>
                <a:cs typeface="Times New Roman" pitchFamily="18" charset="0"/>
              </a:rPr>
              <a:t>noan’anaviy</a:t>
            </a:r>
            <a:r>
              <a:rPr lang="en-US" altLang="ru-RU" sz="5200" dirty="0">
                <a:latin typeface="Cambria" pitchFamily="18" charset="0"/>
                <a:cs typeface="Times New Roman" pitchFamily="18" charset="0"/>
              </a:rPr>
              <a:t> </a:t>
            </a:r>
            <a:r>
              <a:rPr lang="en-US" altLang="ru-RU" sz="5200" dirty="0" err="1">
                <a:latin typeface="Cambria" pitchFamily="18" charset="0"/>
                <a:cs typeface="Times New Roman" pitchFamily="18" charset="0"/>
              </a:rPr>
              <a:t>darslar</a:t>
            </a:r>
            <a:r>
              <a:rPr lang="en-US" altLang="ru-RU" sz="5200" dirty="0">
                <a:latin typeface="Cambria" pitchFamily="18" charset="0"/>
                <a:cs typeface="Times New Roman" pitchFamily="18" charset="0"/>
              </a:rPr>
              <a:t> (seminar </a:t>
            </a:r>
            <a:r>
              <a:rPr lang="en-US" altLang="ru-RU" sz="5200" dirty="0" err="1">
                <a:latin typeface="Cambria" pitchFamily="18" charset="0"/>
                <a:cs typeface="Times New Roman" pitchFamily="18" charset="0"/>
              </a:rPr>
              <a:t>mashg‘ulotlari</a:t>
            </a:r>
            <a:r>
              <a:rPr lang="en-US" altLang="ru-RU" sz="5200" dirty="0">
                <a:latin typeface="Cambria" pitchFamily="18" charset="0"/>
                <a:cs typeface="Times New Roman" pitchFamily="18" charset="0"/>
              </a:rPr>
              <a:t>, </a:t>
            </a:r>
            <a:r>
              <a:rPr lang="en-US" altLang="ru-RU" sz="5200" dirty="0" err="1">
                <a:latin typeface="Cambria" pitchFamily="18" charset="0"/>
                <a:cs typeface="Times New Roman" pitchFamily="18" charset="0"/>
              </a:rPr>
              <a:t>o‘quv</a:t>
            </a:r>
            <a:r>
              <a:rPr lang="en-US" altLang="ru-RU" sz="5200" dirty="0">
                <a:latin typeface="Cambria" pitchFamily="18" charset="0"/>
                <a:cs typeface="Times New Roman" pitchFamily="18" charset="0"/>
              </a:rPr>
              <a:t> </a:t>
            </a:r>
            <a:r>
              <a:rPr lang="en-US" altLang="ru-RU" sz="5200" dirty="0" err="1">
                <a:latin typeface="Cambria" pitchFamily="18" charset="0"/>
                <a:cs typeface="Times New Roman" pitchFamily="18" charset="0"/>
              </a:rPr>
              <a:t>ekskursiyalari</a:t>
            </a:r>
            <a:r>
              <a:rPr lang="en-US" altLang="ru-RU" sz="5200" dirty="0">
                <a:latin typeface="Cambria" pitchFamily="18" charset="0"/>
                <a:cs typeface="Times New Roman" pitchFamily="18" charset="0"/>
              </a:rPr>
              <a:t>, </a:t>
            </a:r>
            <a:r>
              <a:rPr lang="en-US" altLang="ru-RU" sz="5200" dirty="0" err="1">
                <a:latin typeface="Cambria" pitchFamily="18" charset="0"/>
                <a:cs typeface="Times New Roman" pitchFamily="18" charset="0"/>
              </a:rPr>
              <a:t>tarixiy</a:t>
            </a:r>
            <a:r>
              <a:rPr lang="en-US" altLang="ru-RU" sz="5200" dirty="0">
                <a:latin typeface="Cambria" pitchFamily="18" charset="0"/>
                <a:cs typeface="Times New Roman" pitchFamily="18" charset="0"/>
              </a:rPr>
              <a:t> </a:t>
            </a:r>
            <a:r>
              <a:rPr lang="en-US" altLang="ru-RU" sz="5200" dirty="0" err="1">
                <a:latin typeface="Cambria" pitchFamily="18" charset="0"/>
                <a:cs typeface="Times New Roman" pitchFamily="18" charset="0"/>
              </a:rPr>
              <a:t>muzeylarga</a:t>
            </a:r>
            <a:r>
              <a:rPr lang="en-US" altLang="ru-RU" sz="5200" dirty="0">
                <a:latin typeface="Cambria" pitchFamily="18" charset="0"/>
                <a:cs typeface="Times New Roman" pitchFamily="18" charset="0"/>
              </a:rPr>
              <a:t>  </a:t>
            </a:r>
            <a:r>
              <a:rPr lang="en-US" altLang="ru-RU" sz="5200" dirty="0" err="1">
                <a:latin typeface="Cambria" pitchFamily="18" charset="0"/>
                <a:cs typeface="Times New Roman" pitchFamily="18" charset="0"/>
              </a:rPr>
              <a:t>sayohat</a:t>
            </a:r>
            <a:r>
              <a:rPr lang="en-US" altLang="ru-RU" sz="5200" dirty="0">
                <a:latin typeface="Cambria" pitchFamily="18" charset="0"/>
                <a:cs typeface="Times New Roman" pitchFamily="18" charset="0"/>
              </a:rPr>
              <a:t> </a:t>
            </a:r>
            <a:r>
              <a:rPr lang="en-US" altLang="ru-RU" sz="5200" dirty="0" err="1">
                <a:latin typeface="Cambria" pitchFamily="18" charset="0"/>
                <a:cs typeface="Times New Roman" pitchFamily="18" charset="0"/>
              </a:rPr>
              <a:t>darslari</a:t>
            </a:r>
            <a:r>
              <a:rPr lang="en-US" altLang="ru-RU" sz="5200" dirty="0">
                <a:latin typeface="Cambria" pitchFamily="18" charset="0"/>
                <a:cs typeface="Times New Roman" pitchFamily="18" charset="0"/>
              </a:rPr>
              <a:t>)</a:t>
            </a:r>
            <a:r>
              <a:rPr lang="en-US" altLang="ru-RU" sz="5200" dirty="0" err="1">
                <a:latin typeface="Cambria" pitchFamily="18" charset="0"/>
                <a:cs typeface="Times New Roman" pitchFamily="18" charset="0"/>
              </a:rPr>
              <a:t>ni</a:t>
            </a:r>
            <a:r>
              <a:rPr lang="en-US" altLang="ru-RU" sz="5200" dirty="0">
                <a:latin typeface="Cambria" pitchFamily="18" charset="0"/>
                <a:cs typeface="Times New Roman" pitchFamily="18" charset="0"/>
              </a:rPr>
              <a:t> </a:t>
            </a:r>
            <a:r>
              <a:rPr lang="en-US" altLang="ru-RU" sz="5200" dirty="0" err="1">
                <a:latin typeface="Cambria" pitchFamily="18" charset="0"/>
                <a:cs typeface="Times New Roman" pitchFamily="18" charset="0"/>
              </a:rPr>
              <a:t>tashkillashtirish</a:t>
            </a:r>
            <a:r>
              <a:rPr lang="en-US" altLang="ru-RU" sz="5200" dirty="0">
                <a:latin typeface="Cambria" pitchFamily="18" charset="0"/>
                <a:cs typeface="Times New Roman" pitchFamily="18" charset="0"/>
              </a:rPr>
              <a:t>;</a:t>
            </a:r>
            <a:endParaRPr lang="ru-RU" sz="5200" dirty="0">
              <a:latin typeface="Cambria" pitchFamily="18" charset="0"/>
            </a:endParaRPr>
          </a:p>
        </p:txBody>
      </p:sp>
      <p:sp>
        <p:nvSpPr>
          <p:cNvPr id="6" name="Прямоугольник 5"/>
          <p:cNvSpPr/>
          <p:nvPr/>
        </p:nvSpPr>
        <p:spPr>
          <a:xfrm>
            <a:off x="219525" y="666397"/>
            <a:ext cx="1292662" cy="5076564"/>
          </a:xfrm>
          <a:prstGeom prst="rect">
            <a:avLst/>
          </a:prstGeom>
        </p:spPr>
        <p:style>
          <a:lnRef idx="1">
            <a:schemeClr val="accent3"/>
          </a:lnRef>
          <a:fillRef idx="2">
            <a:schemeClr val="accent3"/>
          </a:fillRef>
          <a:effectRef idx="1">
            <a:schemeClr val="accent3"/>
          </a:effectRef>
          <a:fontRef idx="minor">
            <a:schemeClr val="dk1"/>
          </a:fontRef>
        </p:style>
        <p:txBody>
          <a:bodyPr vert="vert270" wrap="square">
            <a:spAutoFit/>
          </a:bodyPr>
          <a:lstStyle/>
          <a:p>
            <a:pPr indent="633413" algn="ctr"/>
            <a:r>
              <a:rPr lang="en-US" altLang="ru-RU" sz="3600" b="1" dirty="0">
                <a:solidFill>
                  <a:srgbClr val="002060"/>
                </a:solidFill>
                <a:latin typeface="Cambria" pitchFamily="18" charset="0"/>
                <a:cs typeface="Times New Roman" pitchFamily="18" charset="0"/>
              </a:rPr>
              <a:t>O‘QITUVCHILARGA TAVSIYALAR</a:t>
            </a:r>
          </a:p>
        </p:txBody>
      </p:sp>
      <p:sp>
        <p:nvSpPr>
          <p:cNvPr id="7" name="Стрелка вправо 6"/>
          <p:cNvSpPr/>
          <p:nvPr/>
        </p:nvSpPr>
        <p:spPr>
          <a:xfrm>
            <a:off x="1631504" y="2701686"/>
            <a:ext cx="586624" cy="9067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8" name="Рисунок 7"/>
          <p:cNvPicPr>
            <a:picLocks noChangeAspect="1"/>
          </p:cNvPicPr>
          <p:nvPr/>
        </p:nvPicPr>
        <p:blipFill>
          <a:blip r:embed="rId2" cstate="print"/>
          <a:stretch>
            <a:fillRect/>
          </a:stretch>
        </p:blipFill>
        <p:spPr>
          <a:xfrm>
            <a:off x="9480376" y="-32852"/>
            <a:ext cx="2728186" cy="1733660"/>
          </a:xfrm>
          <a:prstGeom prst="rect">
            <a:avLst/>
          </a:prstGeom>
          <a:ln>
            <a:noFill/>
          </a:ln>
          <a:effectLst>
            <a:softEdge rad="112500"/>
          </a:effectLst>
        </p:spPr>
      </p:pic>
      <p:pic>
        <p:nvPicPr>
          <p:cNvPr id="9" name="Рисунок 8"/>
          <p:cNvPicPr>
            <a:picLocks noChangeAspect="1"/>
          </p:cNvPicPr>
          <p:nvPr/>
        </p:nvPicPr>
        <p:blipFill>
          <a:blip r:embed="rId3" cstate="print"/>
          <a:stretch>
            <a:fillRect/>
          </a:stretch>
        </p:blipFill>
        <p:spPr>
          <a:xfrm>
            <a:off x="9624392" y="4943475"/>
            <a:ext cx="2494916" cy="1914525"/>
          </a:xfrm>
          <a:prstGeom prst="rect">
            <a:avLst/>
          </a:prstGeom>
          <a:ln>
            <a:noFill/>
          </a:ln>
          <a:effectLst>
            <a:softEdge rad="112500"/>
          </a:effectLst>
        </p:spPr>
      </p:pic>
      <p:sp>
        <p:nvSpPr>
          <p:cNvPr id="10" name="Прямоугольник 9"/>
          <p:cNvSpPr/>
          <p:nvPr/>
        </p:nvSpPr>
        <p:spPr>
          <a:xfrm>
            <a:off x="191344" y="620688"/>
            <a:ext cx="1292662" cy="5076564"/>
          </a:xfrm>
          <a:prstGeom prst="rect">
            <a:avLst/>
          </a:prstGeom>
        </p:spPr>
        <p:style>
          <a:lnRef idx="1">
            <a:schemeClr val="accent3"/>
          </a:lnRef>
          <a:fillRef idx="2">
            <a:schemeClr val="accent3"/>
          </a:fillRef>
          <a:effectRef idx="1">
            <a:schemeClr val="accent3"/>
          </a:effectRef>
          <a:fontRef idx="minor">
            <a:schemeClr val="dk1"/>
          </a:fontRef>
        </p:style>
        <p:txBody>
          <a:bodyPr vert="vert270" wrap="square">
            <a:spAutoFit/>
          </a:bodyPr>
          <a:lstStyle/>
          <a:p>
            <a:pPr indent="633413" algn="ctr"/>
            <a:r>
              <a:rPr lang="en-US" altLang="ru-RU" sz="3600" b="1" dirty="0">
                <a:solidFill>
                  <a:srgbClr val="002060"/>
                </a:solidFill>
                <a:latin typeface="Cambria" pitchFamily="18" charset="0"/>
                <a:cs typeface="Times New Roman" pitchFamily="18" charset="0"/>
              </a:rPr>
              <a:t>O‘QITUVCHILARGA TAVSIYALAR</a:t>
            </a:r>
          </a:p>
        </p:txBody>
      </p:sp>
    </p:spTree>
    <p:extLst>
      <p:ext uri="{BB962C8B-B14F-4D97-AF65-F5344CB8AC3E}">
        <p14:creationId xmlns:p14="http://schemas.microsoft.com/office/powerpoint/2010/main" val="357677914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1424" y="407451"/>
            <a:ext cx="10972800" cy="5904656"/>
          </a:xfrm>
        </p:spPr>
        <p:txBody>
          <a:bodyPr>
            <a:normAutofit/>
          </a:bodyPr>
          <a:lstStyle/>
          <a:p>
            <a:pPr algn="ct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r>
              <a:rPr lang="en-US" sz="5400" dirty="0" err="1">
                <a:solidFill>
                  <a:schemeClr val="accent5">
                    <a:lumMod val="50000"/>
                  </a:schemeClr>
                </a:solidFill>
                <a:latin typeface="Cambria" pitchFamily="18" charset="0"/>
                <a:cs typeface="Times New Roman" panose="02020603050405020304" pitchFamily="18" charset="0"/>
              </a:rPr>
              <a:t>Tarix</a:t>
            </a:r>
            <a:r>
              <a:rPr lang="en-US" sz="5400" dirty="0">
                <a:solidFill>
                  <a:schemeClr val="accent5">
                    <a:lumMod val="50000"/>
                  </a:schemeClr>
                </a:solidFill>
                <a:latin typeface="Cambria" pitchFamily="18" charset="0"/>
                <a:cs typeface="Times New Roman" panose="02020603050405020304" pitchFamily="18" charset="0"/>
              </a:rPr>
              <a:t> </a:t>
            </a:r>
            <a:r>
              <a:rPr lang="en-US" sz="5400" dirty="0" err="1">
                <a:solidFill>
                  <a:schemeClr val="accent5">
                    <a:lumMod val="50000"/>
                  </a:schemeClr>
                </a:solidFill>
                <a:latin typeface="Cambria" pitchFamily="18" charset="0"/>
                <a:cs typeface="Times New Roman" panose="02020603050405020304" pitchFamily="18" charset="0"/>
              </a:rPr>
              <a:t>darslarining</a:t>
            </a:r>
            <a:r>
              <a:rPr lang="en-US" sz="5400" dirty="0">
                <a:solidFill>
                  <a:schemeClr val="accent5">
                    <a:lumMod val="50000"/>
                  </a:schemeClr>
                </a:solidFill>
                <a:latin typeface="Cambria" pitchFamily="18" charset="0"/>
                <a:cs typeface="Times New Roman" panose="02020603050405020304" pitchFamily="18" charset="0"/>
              </a:rPr>
              <a:t> </a:t>
            </a:r>
            <a:r>
              <a:rPr lang="en-US" sz="5400" dirty="0" err="1">
                <a:solidFill>
                  <a:schemeClr val="accent5">
                    <a:lumMod val="50000"/>
                  </a:schemeClr>
                </a:solidFill>
                <a:latin typeface="Cambria" pitchFamily="18" charset="0"/>
                <a:cs typeface="Times New Roman" panose="02020603050405020304" pitchFamily="18" charset="0"/>
              </a:rPr>
              <a:t>samardorligini</a:t>
            </a:r>
            <a:r>
              <a:rPr lang="en-US" sz="5400" dirty="0">
                <a:solidFill>
                  <a:schemeClr val="accent5">
                    <a:lumMod val="50000"/>
                  </a:schemeClr>
                </a:solidFill>
                <a:latin typeface="Cambria" pitchFamily="18" charset="0"/>
                <a:cs typeface="Times New Roman" panose="02020603050405020304" pitchFamily="18" charset="0"/>
              </a:rPr>
              <a:t> </a:t>
            </a:r>
            <a:br>
              <a:rPr lang="en-US" sz="5400" dirty="0">
                <a:solidFill>
                  <a:schemeClr val="accent5">
                    <a:lumMod val="50000"/>
                  </a:schemeClr>
                </a:solidFill>
                <a:latin typeface="Cambria" pitchFamily="18" charset="0"/>
                <a:cs typeface="Times New Roman" panose="02020603050405020304" pitchFamily="18" charset="0"/>
              </a:rPr>
            </a:br>
            <a:r>
              <a:rPr lang="en-US" sz="5400" dirty="0" err="1">
                <a:solidFill>
                  <a:schemeClr val="accent5">
                    <a:lumMod val="50000"/>
                  </a:schemeClr>
                </a:solidFill>
                <a:latin typeface="Cambria" pitchFamily="18" charset="0"/>
                <a:cs typeface="Times New Roman" panose="02020603050405020304" pitchFamily="18" charset="0"/>
              </a:rPr>
              <a:t>oshirish</a:t>
            </a:r>
            <a:r>
              <a:rPr lang="en-US" sz="5400" dirty="0">
                <a:solidFill>
                  <a:schemeClr val="accent5">
                    <a:lumMod val="50000"/>
                  </a:schemeClr>
                </a:solidFill>
                <a:latin typeface="Cambria" pitchFamily="18" charset="0"/>
                <a:cs typeface="Times New Roman" panose="02020603050405020304" pitchFamily="18" charset="0"/>
              </a:rPr>
              <a:t> </a:t>
            </a:r>
            <a:r>
              <a:rPr lang="en-US" sz="5400" dirty="0" err="1">
                <a:solidFill>
                  <a:schemeClr val="accent5">
                    <a:lumMod val="50000"/>
                  </a:schemeClr>
                </a:solidFill>
                <a:latin typeface="Cambria" pitchFamily="18" charset="0"/>
                <a:cs typeface="Times New Roman" panose="02020603050405020304" pitchFamily="18" charset="0"/>
              </a:rPr>
              <a:t>yuzasidan</a:t>
            </a:r>
            <a:r>
              <a:rPr lang="en-US" sz="5400" dirty="0">
                <a:solidFill>
                  <a:schemeClr val="accent5">
                    <a:lumMod val="50000"/>
                  </a:schemeClr>
                </a:solidFill>
                <a:latin typeface="Cambria" pitchFamily="18" charset="0"/>
                <a:cs typeface="Times New Roman" panose="02020603050405020304" pitchFamily="18" charset="0"/>
              </a:rPr>
              <a:t> </a:t>
            </a:r>
            <a:br>
              <a:rPr lang="en-US" sz="5400" dirty="0">
                <a:solidFill>
                  <a:schemeClr val="accent5">
                    <a:lumMod val="50000"/>
                  </a:schemeClr>
                </a:solidFill>
                <a:latin typeface="Cambria" pitchFamily="18" charset="0"/>
                <a:cs typeface="Times New Roman" panose="02020603050405020304" pitchFamily="18" charset="0"/>
              </a:rPr>
            </a:br>
            <a:r>
              <a:rPr lang="en-US" sz="5400" dirty="0" err="1">
                <a:solidFill>
                  <a:srgbClr val="00B0F0"/>
                </a:solidFill>
                <a:latin typeface="Cambria" pitchFamily="18" charset="0"/>
                <a:cs typeface="Times New Roman" panose="02020603050405020304" pitchFamily="18" charset="0"/>
                <a:hlinkClick r:id="rId3" action="ppaction://hlinkpres?slideindex=1&amp;slidetitle="/>
              </a:rPr>
              <a:t>metodik</a:t>
            </a:r>
            <a:r>
              <a:rPr lang="en-US" sz="5400" dirty="0">
                <a:solidFill>
                  <a:srgbClr val="00B0F0"/>
                </a:solidFill>
                <a:latin typeface="Cambria" pitchFamily="18" charset="0"/>
                <a:cs typeface="Times New Roman" panose="02020603050405020304" pitchFamily="18" charset="0"/>
                <a:hlinkClick r:id="rId3" action="ppaction://hlinkpres?slideindex=1&amp;slidetitle="/>
              </a:rPr>
              <a:t> </a:t>
            </a:r>
            <a:r>
              <a:rPr lang="en-US" sz="5400" dirty="0" err="1">
                <a:solidFill>
                  <a:srgbClr val="00B0F0"/>
                </a:solidFill>
                <a:latin typeface="Cambria" pitchFamily="18" charset="0"/>
                <a:cs typeface="Times New Roman" panose="02020603050405020304" pitchFamily="18" charset="0"/>
                <a:hlinkClick r:id="rId3" action="ppaction://hlinkpres?slideindex=1&amp;slidetitle="/>
              </a:rPr>
              <a:t>tavsiyalar</a:t>
            </a:r>
            <a:r>
              <a:rPr lang="en-US" sz="5400" dirty="0">
                <a:solidFill>
                  <a:srgbClr val="0070C0"/>
                </a:solidFill>
                <a:latin typeface="Cambria" pitchFamily="18" charset="0"/>
                <a:cs typeface="Times New Roman" panose="02020603050405020304" pitchFamily="18" charset="0"/>
                <a:hlinkClick r:id="rId3" action="ppaction://hlinkpres?slideindex=1&amp;slidetitle="/>
              </a:rPr>
              <a:t> </a:t>
            </a:r>
            <a:r>
              <a:rPr lang="en-US" sz="5400" dirty="0" err="1">
                <a:solidFill>
                  <a:schemeClr val="accent5">
                    <a:lumMod val="50000"/>
                  </a:schemeClr>
                </a:solidFill>
                <a:latin typeface="Cambria" pitchFamily="18" charset="0"/>
                <a:cs typeface="Times New Roman" panose="02020603050405020304" pitchFamily="18" charset="0"/>
              </a:rPr>
              <a:t>va</a:t>
            </a:r>
            <a:r>
              <a:rPr lang="en-US" sz="5400" dirty="0">
                <a:latin typeface="Cambria" pitchFamily="18" charset="0"/>
                <a:cs typeface="Times New Roman" panose="02020603050405020304" pitchFamily="18" charset="0"/>
              </a:rPr>
              <a:t> </a:t>
            </a:r>
            <a:r>
              <a:rPr lang="en-US" sz="5400" dirty="0" err="1">
                <a:latin typeface="Cambria" pitchFamily="18" charset="0"/>
                <a:cs typeface="Times New Roman" panose="02020603050405020304" pitchFamily="18" charset="0"/>
                <a:hlinkClick r:id="rId4" action="ppaction://hlinkfile"/>
              </a:rPr>
              <a:t>adabiyotlar</a:t>
            </a:r>
            <a:endParaRPr lang="ru-RU" sz="5400" dirty="0">
              <a:latin typeface="Cambria" pitchFamily="18" charset="0"/>
              <a:cs typeface="Times New Roman" panose="02020603050405020304" pitchFamily="18" charset="0"/>
            </a:endParaRPr>
          </a:p>
        </p:txBody>
      </p:sp>
      <p:pic>
        <p:nvPicPr>
          <p:cNvPr id="3" name="Рисунок 2"/>
          <p:cNvPicPr>
            <a:picLocks noChangeAspect="1"/>
          </p:cNvPicPr>
          <p:nvPr/>
        </p:nvPicPr>
        <p:blipFill>
          <a:blip r:embed="rId5" cstate="print"/>
          <a:stretch>
            <a:fillRect/>
          </a:stretch>
        </p:blipFill>
        <p:spPr>
          <a:xfrm>
            <a:off x="4295800" y="404664"/>
            <a:ext cx="3744416" cy="2592288"/>
          </a:xfrm>
          <a:prstGeom prst="rect">
            <a:avLst/>
          </a:prstGeom>
          <a:ln>
            <a:noFill/>
          </a:ln>
          <a:effectLst>
            <a:softEdge rad="112500"/>
          </a:effectLst>
        </p:spPr>
      </p:pic>
    </p:spTree>
    <p:extLst>
      <p:ext uri="{BB962C8B-B14F-4D97-AF65-F5344CB8AC3E}">
        <p14:creationId xmlns:p14="http://schemas.microsoft.com/office/powerpoint/2010/main" val="6025232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 name="Стрелка вправо 38"/>
          <p:cNvSpPr/>
          <p:nvPr/>
        </p:nvSpPr>
        <p:spPr>
          <a:xfrm>
            <a:off x="3719736" y="3362834"/>
            <a:ext cx="504056" cy="498213"/>
          </a:xfrm>
          <a:prstGeom prs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ru-RU"/>
          </a:p>
        </p:txBody>
      </p:sp>
      <p:sp>
        <p:nvSpPr>
          <p:cNvPr id="45" name="Скругленный прямоугольник 44"/>
          <p:cNvSpPr/>
          <p:nvPr/>
        </p:nvSpPr>
        <p:spPr>
          <a:xfrm>
            <a:off x="4321543" y="1163668"/>
            <a:ext cx="7632848" cy="489654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marL="342900" indent="-342900" algn="just"/>
            <a:endParaRPr lang="en-US" sz="1600" b="1" dirty="0">
              <a:latin typeface="Times New Roman"/>
              <a:ea typeface="Calibri"/>
              <a:cs typeface="Times New Roman"/>
            </a:endParaRPr>
          </a:p>
          <a:p>
            <a:pPr marL="342900" indent="-342900" algn="just"/>
            <a:endParaRPr lang="en-US" sz="3600" b="1" dirty="0">
              <a:latin typeface="Times New Roman"/>
              <a:ea typeface="Calibri"/>
              <a:cs typeface="Times New Roman"/>
            </a:endParaRPr>
          </a:p>
          <a:p>
            <a:pPr marL="342900" indent="-342900" algn="just"/>
            <a:r>
              <a:rPr lang="en-US" sz="3600" b="1" dirty="0">
                <a:solidFill>
                  <a:schemeClr val="accent5">
                    <a:lumMod val="50000"/>
                  </a:schemeClr>
                </a:solidFill>
                <a:latin typeface="Cambria" panose="02040503050406030204" pitchFamily="18" charset="0"/>
                <a:ea typeface="Calibri"/>
                <a:cs typeface="Times New Roman"/>
              </a:rPr>
              <a:t>1. </a:t>
            </a:r>
            <a:r>
              <a:rPr lang="en-US" sz="3600" dirty="0">
                <a:solidFill>
                  <a:schemeClr val="accent5">
                    <a:lumMod val="50000"/>
                  </a:schemeClr>
                </a:solidFill>
                <a:latin typeface="Cambria" panose="02040503050406030204" pitchFamily="18" charset="0"/>
                <a:ea typeface="Calibri"/>
                <a:cs typeface="Times New Roman"/>
              </a:rPr>
              <a:t>6</a:t>
            </a:r>
            <a:r>
              <a:rPr lang="uz-Cyrl-UZ" sz="3600" dirty="0">
                <a:solidFill>
                  <a:schemeClr val="accent5">
                    <a:lumMod val="50000"/>
                  </a:schemeClr>
                </a:solidFill>
                <a:latin typeface="Cambria" panose="02040503050406030204" pitchFamily="18" charset="0"/>
                <a:ea typeface="Calibri"/>
                <a:cs typeface="Times New Roman"/>
              </a:rPr>
              <a:t> ta bob, 3</a:t>
            </a:r>
            <a:r>
              <a:rPr lang="en-US" sz="3600" dirty="0">
                <a:solidFill>
                  <a:schemeClr val="accent5">
                    <a:lumMod val="50000"/>
                  </a:schemeClr>
                </a:solidFill>
                <a:latin typeface="Cambria" panose="02040503050406030204" pitchFamily="18" charset="0"/>
                <a:ea typeface="Calibri"/>
                <a:cs typeface="Times New Roman"/>
              </a:rPr>
              <a:t>0</a:t>
            </a:r>
            <a:r>
              <a:rPr lang="uz-Cyrl-UZ" sz="3600" dirty="0">
                <a:solidFill>
                  <a:schemeClr val="accent5">
                    <a:lumMod val="50000"/>
                  </a:schemeClr>
                </a:solidFill>
                <a:latin typeface="Cambria" panose="02040503050406030204" pitchFamily="18" charset="0"/>
                <a:ea typeface="Calibri"/>
                <a:cs typeface="Times New Roman"/>
              </a:rPr>
              <a:t> ta mavzu, 2 ta nazorat ishi, </a:t>
            </a:r>
            <a:r>
              <a:rPr lang="en-US" sz="3600" dirty="0">
                <a:solidFill>
                  <a:schemeClr val="accent5">
                    <a:lumMod val="50000"/>
                  </a:schemeClr>
                </a:solidFill>
                <a:latin typeface="Cambria" panose="02040503050406030204" pitchFamily="18" charset="0"/>
                <a:ea typeface="Calibri"/>
                <a:cs typeface="Times New Roman"/>
              </a:rPr>
              <a:t>5 </a:t>
            </a:r>
            <a:r>
              <a:rPr lang="en-US" sz="3600" dirty="0" err="1">
                <a:solidFill>
                  <a:schemeClr val="accent5">
                    <a:lumMod val="50000"/>
                  </a:schemeClr>
                </a:solidFill>
                <a:latin typeface="Cambria" panose="02040503050406030204" pitchFamily="18" charset="0"/>
                <a:ea typeface="Calibri"/>
                <a:cs typeface="Times New Roman"/>
              </a:rPr>
              <a:t>ta</a:t>
            </a:r>
            <a:r>
              <a:rPr lang="en-US" sz="3600" dirty="0">
                <a:solidFill>
                  <a:schemeClr val="accent5">
                    <a:lumMod val="50000"/>
                  </a:schemeClr>
                </a:solidFill>
                <a:latin typeface="Cambria" panose="02040503050406030204" pitchFamily="18" charset="0"/>
                <a:ea typeface="Calibri"/>
                <a:cs typeface="Times New Roman"/>
              </a:rPr>
              <a:t> </a:t>
            </a:r>
            <a:r>
              <a:rPr lang="en-US" sz="3600" dirty="0" err="1">
                <a:solidFill>
                  <a:schemeClr val="accent5">
                    <a:lumMod val="50000"/>
                  </a:schemeClr>
                </a:solidFill>
                <a:latin typeface="Cambria" panose="02040503050406030204" pitchFamily="18" charset="0"/>
                <a:ea typeface="Calibri"/>
                <a:cs typeface="Times New Roman"/>
              </a:rPr>
              <a:t>amaliyot</a:t>
            </a:r>
            <a:r>
              <a:rPr lang="en-US" sz="3600" dirty="0">
                <a:solidFill>
                  <a:schemeClr val="accent5">
                    <a:lumMod val="50000"/>
                  </a:schemeClr>
                </a:solidFill>
                <a:latin typeface="Cambria" panose="02040503050406030204" pitchFamily="18" charset="0"/>
                <a:ea typeface="Calibri"/>
                <a:cs typeface="Times New Roman"/>
              </a:rPr>
              <a:t> </a:t>
            </a:r>
            <a:r>
              <a:rPr lang="en-US" sz="3600" dirty="0" err="1">
                <a:solidFill>
                  <a:schemeClr val="accent5">
                    <a:lumMod val="50000"/>
                  </a:schemeClr>
                </a:solidFill>
                <a:latin typeface="Cambria" panose="02040503050406030204" pitchFamily="18" charset="0"/>
                <a:ea typeface="Calibri"/>
                <a:cs typeface="Times New Roman"/>
              </a:rPr>
              <a:t>darsi</a:t>
            </a:r>
            <a:r>
              <a:rPr lang="en-US" sz="3600" dirty="0">
                <a:solidFill>
                  <a:schemeClr val="accent5">
                    <a:lumMod val="50000"/>
                  </a:schemeClr>
                </a:solidFill>
                <a:latin typeface="Cambria" panose="02040503050406030204" pitchFamily="18" charset="0"/>
                <a:ea typeface="Calibri"/>
                <a:cs typeface="Times New Roman"/>
              </a:rPr>
              <a:t> </a:t>
            </a:r>
            <a:r>
              <a:rPr lang="en-US" sz="3600" dirty="0" err="1">
                <a:solidFill>
                  <a:schemeClr val="accent5">
                    <a:lumMod val="50000"/>
                  </a:schemeClr>
                </a:solidFill>
                <a:latin typeface="Cambria" panose="02040503050406030204" pitchFamily="18" charset="0"/>
                <a:ea typeface="Calibri"/>
                <a:cs typeface="Times New Roman"/>
              </a:rPr>
              <a:t>va</a:t>
            </a:r>
            <a:r>
              <a:rPr lang="en-US" sz="3600" dirty="0">
                <a:solidFill>
                  <a:schemeClr val="accent5">
                    <a:lumMod val="50000"/>
                  </a:schemeClr>
                </a:solidFill>
                <a:latin typeface="Cambria" panose="02040503050406030204" pitchFamily="18" charset="0"/>
                <a:ea typeface="Calibri"/>
                <a:cs typeface="Times New Roman"/>
              </a:rPr>
              <a:t> 1</a:t>
            </a:r>
            <a:r>
              <a:rPr lang="uz-Cyrl-UZ" sz="3600" dirty="0">
                <a:solidFill>
                  <a:schemeClr val="accent5">
                    <a:lumMod val="50000"/>
                  </a:schemeClr>
                </a:solidFill>
                <a:latin typeface="Cambria" panose="02040503050406030204" pitchFamily="18" charset="0"/>
                <a:ea typeface="Calibri"/>
                <a:cs typeface="Times New Roman"/>
              </a:rPr>
              <a:t> ta takrorlash</a:t>
            </a:r>
            <a:r>
              <a:rPr lang="en-US" sz="3600" dirty="0" err="1">
                <a:solidFill>
                  <a:schemeClr val="accent5">
                    <a:lumMod val="50000"/>
                  </a:schemeClr>
                </a:solidFill>
                <a:latin typeface="Cambria" panose="02040503050406030204" pitchFamily="18" charset="0"/>
                <a:ea typeface="Calibri"/>
                <a:cs typeface="Times New Roman"/>
              </a:rPr>
              <a:t>dan</a:t>
            </a:r>
            <a:r>
              <a:rPr lang="en-US" sz="3600" dirty="0">
                <a:solidFill>
                  <a:schemeClr val="accent5">
                    <a:lumMod val="50000"/>
                  </a:schemeClr>
                </a:solidFill>
                <a:latin typeface="Cambria" panose="02040503050406030204" pitchFamily="18" charset="0"/>
                <a:ea typeface="Calibri"/>
                <a:cs typeface="Times New Roman"/>
              </a:rPr>
              <a:t> </a:t>
            </a:r>
            <a:r>
              <a:rPr lang="en-US" sz="3600" dirty="0" err="1">
                <a:solidFill>
                  <a:schemeClr val="accent5">
                    <a:lumMod val="50000"/>
                  </a:schemeClr>
                </a:solidFill>
                <a:latin typeface="Cambria" panose="02040503050406030204" pitchFamily="18" charset="0"/>
                <a:ea typeface="Calibri"/>
                <a:cs typeface="Times New Roman"/>
              </a:rPr>
              <a:t>iborat</a:t>
            </a:r>
            <a:r>
              <a:rPr lang="en-US" sz="3600" dirty="0">
                <a:solidFill>
                  <a:schemeClr val="accent5">
                    <a:lumMod val="50000"/>
                  </a:schemeClr>
                </a:solidFill>
                <a:latin typeface="Cambria" panose="02040503050406030204" pitchFamily="18" charset="0"/>
                <a:ea typeface="Calibri"/>
                <a:cs typeface="Times New Roman"/>
              </a:rPr>
              <a:t>;</a:t>
            </a:r>
          </a:p>
          <a:p>
            <a:pPr algn="just"/>
            <a:r>
              <a:rPr lang="en-US" sz="3600" b="1" dirty="0">
                <a:solidFill>
                  <a:schemeClr val="accent5">
                    <a:lumMod val="50000"/>
                  </a:schemeClr>
                </a:solidFill>
                <a:latin typeface="Cambria" panose="02040503050406030204" pitchFamily="18" charset="0"/>
                <a:cs typeface="Times New Roman" pitchFamily="18" charset="0"/>
              </a:rPr>
              <a:t>2.</a:t>
            </a:r>
            <a:r>
              <a:rPr lang="ru-RU" sz="3600" b="1" dirty="0">
                <a:solidFill>
                  <a:schemeClr val="accent5">
                    <a:lumMod val="50000"/>
                  </a:schemeClr>
                </a:solidFill>
                <a:latin typeface="Cambria" panose="02040503050406030204" pitchFamily="18" charset="0"/>
                <a:cs typeface="Times New Roman" pitchFamily="18" charset="0"/>
              </a:rPr>
              <a:t> </a:t>
            </a:r>
            <a:r>
              <a:rPr lang="en-US" sz="3600" dirty="0">
                <a:solidFill>
                  <a:schemeClr val="accent5">
                    <a:lumMod val="50000"/>
                  </a:schemeClr>
                </a:solidFill>
                <a:latin typeface="Cambria" panose="02040503050406030204" pitchFamily="18" charset="0"/>
                <a:cs typeface="Times New Roman" pitchFamily="18" charset="0"/>
              </a:rPr>
              <a:t>2 ta </a:t>
            </a:r>
            <a:r>
              <a:rPr lang="en-US" sz="3600" dirty="0" err="1">
                <a:solidFill>
                  <a:schemeClr val="accent5">
                    <a:lumMod val="50000"/>
                  </a:schemeClr>
                </a:solidFill>
                <a:latin typeface="Cambria" panose="02040503050406030204" pitchFamily="18" charset="0"/>
                <a:cs typeface="Times New Roman" pitchFamily="18" charset="0"/>
              </a:rPr>
              <a:t>yangi</a:t>
            </a:r>
            <a:r>
              <a:rPr lang="en-US" sz="3600"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mavzu</a:t>
            </a:r>
            <a:r>
              <a:rPr lang="en-US" sz="3600"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va</a:t>
            </a:r>
            <a:r>
              <a:rPr lang="en-US" sz="3600" dirty="0">
                <a:solidFill>
                  <a:schemeClr val="accent5">
                    <a:lumMod val="50000"/>
                  </a:schemeClr>
                </a:solidFill>
                <a:latin typeface="Cambria" panose="02040503050406030204" pitchFamily="18" charset="0"/>
                <a:cs typeface="Times New Roman" pitchFamily="18" charset="0"/>
              </a:rPr>
              <a:t> bob </a:t>
            </a:r>
            <a:r>
              <a:rPr lang="en-US" sz="3600" dirty="0" err="1">
                <a:solidFill>
                  <a:schemeClr val="accent5">
                    <a:lumMod val="50000"/>
                  </a:schemeClr>
                </a:solidFill>
                <a:latin typeface="Cambria" panose="02040503050406030204" pitchFamily="18" charset="0"/>
                <a:cs typeface="Times New Roman" pitchFamily="18" charset="0"/>
              </a:rPr>
              <a:t>kiritildi</a:t>
            </a:r>
            <a:r>
              <a:rPr lang="en-US" sz="3600" dirty="0">
                <a:solidFill>
                  <a:schemeClr val="accent5">
                    <a:lumMod val="50000"/>
                  </a:schemeClr>
                </a:solidFill>
                <a:latin typeface="Cambria" panose="02040503050406030204" pitchFamily="18" charset="0"/>
                <a:cs typeface="Times New Roman" pitchFamily="18" charset="0"/>
              </a:rPr>
              <a:t>.</a:t>
            </a:r>
            <a:endParaRPr lang="ru-RU" sz="3600" dirty="0">
              <a:solidFill>
                <a:schemeClr val="accent5">
                  <a:lumMod val="50000"/>
                </a:schemeClr>
              </a:solidFill>
              <a:latin typeface="Cambria" panose="02040503050406030204" pitchFamily="18" charset="0"/>
              <a:cs typeface="Times New Roman" pitchFamily="18" charset="0"/>
            </a:endParaRPr>
          </a:p>
          <a:p>
            <a:pPr algn="just"/>
            <a:r>
              <a:rPr lang="en-US" sz="3600" b="1" dirty="0">
                <a:solidFill>
                  <a:schemeClr val="accent5">
                    <a:lumMod val="50000"/>
                  </a:schemeClr>
                </a:solidFill>
                <a:latin typeface="Cambria" panose="02040503050406030204" pitchFamily="18" charset="0"/>
                <a:cs typeface="Times New Roman" pitchFamily="18" charset="0"/>
              </a:rPr>
              <a:t>3.</a:t>
            </a:r>
            <a:r>
              <a:rPr lang="en-US" sz="3600" dirty="0">
                <a:solidFill>
                  <a:schemeClr val="accent5">
                    <a:lumMod val="50000"/>
                  </a:schemeClr>
                </a:solidFill>
                <a:latin typeface="Cambria" panose="02040503050406030204" pitchFamily="18" charset="0"/>
                <a:cs typeface="Times New Roman" pitchFamily="18" charset="0"/>
              </a:rPr>
              <a:t> 4 ta </a:t>
            </a:r>
            <a:r>
              <a:rPr lang="en-US" sz="3600" dirty="0" err="1">
                <a:solidFill>
                  <a:schemeClr val="accent5">
                    <a:lumMod val="50000"/>
                  </a:schemeClr>
                </a:solidFill>
                <a:latin typeface="Cambria" panose="02040503050406030204" pitchFamily="18" charset="0"/>
                <a:cs typeface="Times New Roman" pitchFamily="18" charset="0"/>
              </a:rPr>
              <a:t>mavzu</a:t>
            </a:r>
            <a:r>
              <a:rPr lang="en-US" sz="3600"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o‘zgargan</a:t>
            </a:r>
            <a:r>
              <a:rPr lang="en-US" sz="3600" dirty="0">
                <a:solidFill>
                  <a:schemeClr val="accent5">
                    <a:lumMod val="50000"/>
                  </a:schemeClr>
                </a:solidFill>
                <a:latin typeface="Cambria" panose="02040503050406030204" pitchFamily="18" charset="0"/>
                <a:cs typeface="Times New Roman" pitchFamily="18" charset="0"/>
              </a:rPr>
              <a:t>, 2 ta </a:t>
            </a:r>
            <a:r>
              <a:rPr lang="en-US" sz="3600" dirty="0" err="1">
                <a:solidFill>
                  <a:schemeClr val="accent5">
                    <a:lumMod val="50000"/>
                  </a:schemeClr>
                </a:solidFill>
                <a:latin typeface="Cambria" panose="02040503050406030204" pitchFamily="18" charset="0"/>
                <a:cs typeface="Times New Roman" pitchFamily="18" charset="0"/>
              </a:rPr>
              <a:t>mavzu</a:t>
            </a:r>
            <a:r>
              <a:rPr lang="ru-RU" sz="3600"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chiqarib</a:t>
            </a:r>
            <a:r>
              <a:rPr lang="en-US" sz="3600"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tashlandi</a:t>
            </a:r>
            <a:r>
              <a:rPr lang="en-US" sz="3600" dirty="0">
                <a:solidFill>
                  <a:schemeClr val="accent5">
                    <a:lumMod val="50000"/>
                  </a:schemeClr>
                </a:solidFill>
                <a:latin typeface="Cambria" panose="02040503050406030204" pitchFamily="18" charset="0"/>
                <a:cs typeface="Times New Roman" pitchFamily="18" charset="0"/>
              </a:rPr>
              <a:t>;</a:t>
            </a:r>
          </a:p>
          <a:p>
            <a:pPr algn="just"/>
            <a:r>
              <a:rPr lang="en-US" sz="3600" b="1" dirty="0">
                <a:solidFill>
                  <a:schemeClr val="accent5">
                    <a:lumMod val="50000"/>
                  </a:schemeClr>
                </a:solidFill>
                <a:latin typeface="Cambria" panose="02040503050406030204" pitchFamily="18" charset="0"/>
                <a:cs typeface="Times New Roman" pitchFamily="18" charset="0"/>
              </a:rPr>
              <a:t>4.</a:t>
            </a:r>
            <a:r>
              <a:rPr lang="ru-RU" sz="3600" b="1"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Darslik</a:t>
            </a:r>
            <a:r>
              <a:rPr lang="en-US" sz="3600"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muqovasi</a:t>
            </a:r>
            <a:r>
              <a:rPr lang="en-US" sz="3600"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yangilandi</a:t>
            </a:r>
            <a:r>
              <a:rPr lang="en-US" sz="3600" dirty="0">
                <a:solidFill>
                  <a:schemeClr val="accent5">
                    <a:lumMod val="50000"/>
                  </a:schemeClr>
                </a:solidFill>
                <a:latin typeface="Cambria" panose="02040503050406030204" pitchFamily="18" charset="0"/>
                <a:cs typeface="Times New Roman" pitchFamily="18" charset="0"/>
              </a:rPr>
              <a:t>, </a:t>
            </a:r>
            <a:r>
              <a:rPr lang="ru-RU" sz="3600" dirty="0">
                <a:solidFill>
                  <a:schemeClr val="accent5">
                    <a:lumMod val="50000"/>
                  </a:schemeClr>
                </a:solidFill>
                <a:latin typeface="Cambria" panose="02040503050406030204" pitchFamily="18" charset="0"/>
                <a:cs typeface="Times New Roman" pitchFamily="18" charset="0"/>
              </a:rPr>
              <a:t>   </a:t>
            </a:r>
            <a:r>
              <a:rPr lang="en-US" sz="3600" dirty="0">
                <a:solidFill>
                  <a:schemeClr val="accent5">
                    <a:lumMod val="50000"/>
                  </a:schemeClr>
                </a:solidFill>
                <a:latin typeface="Cambria" panose="02040503050406030204" pitchFamily="18" charset="0"/>
                <a:cs typeface="Times New Roman" pitchFamily="18" charset="0"/>
              </a:rPr>
              <a:t/>
            </a:r>
            <a:br>
              <a:rPr lang="en-US" sz="3600" dirty="0">
                <a:solidFill>
                  <a:schemeClr val="accent5">
                    <a:lumMod val="50000"/>
                  </a:schemeClr>
                </a:solidFill>
                <a:latin typeface="Cambria" panose="02040503050406030204" pitchFamily="18" charset="0"/>
                <a:cs typeface="Times New Roman" pitchFamily="18" charset="0"/>
              </a:rPr>
            </a:br>
            <a:r>
              <a:rPr lang="ru-RU" sz="3600" dirty="0">
                <a:solidFill>
                  <a:schemeClr val="accent5">
                    <a:lumMod val="50000"/>
                  </a:schemeClr>
                </a:solidFill>
                <a:latin typeface="Cambria" panose="02040503050406030204" pitchFamily="18" charset="0"/>
                <a:cs typeface="Times New Roman" pitchFamily="18" charset="0"/>
              </a:rPr>
              <a:t>        </a:t>
            </a:r>
            <a:r>
              <a:rPr lang="en-US" sz="3600" dirty="0">
                <a:solidFill>
                  <a:schemeClr val="accent5">
                    <a:lumMod val="50000"/>
                  </a:schemeClr>
                </a:solidFill>
                <a:latin typeface="Cambria" panose="02040503050406030204" pitchFamily="18" charset="0"/>
                <a:cs typeface="Times New Roman" pitchFamily="18" charset="0"/>
              </a:rPr>
              <a:t>8 ta </a:t>
            </a:r>
            <a:r>
              <a:rPr lang="en-US" sz="3600" dirty="0" err="1">
                <a:solidFill>
                  <a:schemeClr val="accent5">
                    <a:lumMod val="50000"/>
                  </a:schemeClr>
                </a:solidFill>
                <a:latin typeface="Cambria" panose="02040503050406030204" pitchFamily="18" charset="0"/>
                <a:cs typeface="Times New Roman" pitchFamily="18" charset="0"/>
              </a:rPr>
              <a:t>rasm</a:t>
            </a:r>
            <a:r>
              <a:rPr lang="en-US" sz="3600"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qo‘shildi</a:t>
            </a:r>
            <a:endParaRPr lang="en-US" sz="3600" dirty="0">
              <a:solidFill>
                <a:schemeClr val="accent5">
                  <a:lumMod val="50000"/>
                </a:schemeClr>
              </a:solidFill>
              <a:latin typeface="Cambria" panose="02040503050406030204" pitchFamily="18" charset="0"/>
              <a:cs typeface="Times New Roman" pitchFamily="18" charset="0"/>
            </a:endParaRPr>
          </a:p>
          <a:p>
            <a:pPr algn="ctr"/>
            <a:endParaRPr lang="en-US" sz="1400" dirty="0">
              <a:latin typeface="Times New Roman"/>
              <a:ea typeface="Calibri"/>
              <a:cs typeface="Times New Roman"/>
            </a:endParaRPr>
          </a:p>
          <a:p>
            <a:pPr algn="ctr"/>
            <a:endParaRPr lang="ru-RU" sz="1400" dirty="0">
              <a:latin typeface="Times New Roman" pitchFamily="18" charset="0"/>
              <a:cs typeface="Times New Roman" pitchFamily="18" charset="0"/>
            </a:endParaRPr>
          </a:p>
        </p:txBody>
      </p:sp>
      <p:pic>
        <p:nvPicPr>
          <p:cNvPr id="36" name="Picture 2" descr="D:\Documents and Settings\User\Рабочий стол\photo_2019-07-09_15-41-53.jpg">
            <a:hlinkClick r:id="rId3" action="ppaction://hlinksldjump"/>
          </p:cNvPr>
          <p:cNvPicPr>
            <a:picLocks noChangeAspect="1" noChangeArrowheads="1"/>
          </p:cNvPicPr>
          <p:nvPr/>
        </p:nvPicPr>
        <p:blipFill>
          <a:blip r:embed="rId4" cstate="print"/>
          <a:srcRect/>
          <a:stretch>
            <a:fillRect/>
          </a:stretch>
        </p:blipFill>
        <p:spPr bwMode="auto">
          <a:xfrm>
            <a:off x="337439" y="1805897"/>
            <a:ext cx="3310289" cy="361208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2" descr="D:\Documents and Settings\User\Рабочий стол\photo_2019-07-09_12-03-04.jpg">
            <a:hlinkClick r:id="rId3" action="ppaction://hlinksldjump"/>
          </p:cNvPr>
          <p:cNvPicPr>
            <a:picLocks noChangeAspect="1" noChangeArrowheads="1"/>
          </p:cNvPicPr>
          <p:nvPr/>
        </p:nvPicPr>
        <p:blipFill>
          <a:blip r:embed="rId4" cstate="print"/>
          <a:srcRect/>
          <a:stretch>
            <a:fillRect/>
          </a:stretch>
        </p:blipFill>
        <p:spPr bwMode="auto">
          <a:xfrm>
            <a:off x="191344" y="1574794"/>
            <a:ext cx="2952328" cy="3600400"/>
          </a:xfrm>
          <a:prstGeom prst="rect">
            <a:avLst/>
          </a:prstGeom>
          <a:ln>
            <a:noFill/>
          </a:ln>
          <a:effectLst>
            <a:outerShdw blurRad="292100" dist="139700" dir="2700000" algn="tl" rotWithShape="0">
              <a:srgbClr val="333333">
                <a:alpha val="65000"/>
              </a:srgbClr>
            </a:outerShdw>
          </a:effectLst>
        </p:spPr>
      </p:pic>
      <p:sp>
        <p:nvSpPr>
          <p:cNvPr id="5" name="Скругленный прямоугольник 4"/>
          <p:cNvSpPr/>
          <p:nvPr/>
        </p:nvSpPr>
        <p:spPr>
          <a:xfrm>
            <a:off x="3791743" y="764704"/>
            <a:ext cx="8064896" cy="5688632"/>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400" dirty="0">
              <a:latin typeface="Times New Roman"/>
              <a:ea typeface="Calibri"/>
              <a:cs typeface="Times New Roman"/>
            </a:endParaRPr>
          </a:p>
          <a:p>
            <a:pPr algn="ctr"/>
            <a:endParaRPr lang="en-US" sz="5400" dirty="0">
              <a:latin typeface="Cambria" panose="02040503050406030204" pitchFamily="18" charset="0"/>
              <a:ea typeface="Calibri"/>
              <a:cs typeface="Times New Roman"/>
            </a:endParaRPr>
          </a:p>
          <a:p>
            <a:pPr marL="342900" indent="-342900" algn="just"/>
            <a:r>
              <a:rPr lang="en-US" sz="3600" b="1" dirty="0">
                <a:solidFill>
                  <a:schemeClr val="accent5">
                    <a:lumMod val="50000"/>
                  </a:schemeClr>
                </a:solidFill>
                <a:latin typeface="Cambria" panose="02040503050406030204" pitchFamily="18" charset="0"/>
                <a:ea typeface="Calibri"/>
                <a:cs typeface="Times New Roman"/>
              </a:rPr>
              <a:t>1.</a:t>
            </a:r>
            <a:r>
              <a:rPr lang="en-US" sz="3600" dirty="0">
                <a:solidFill>
                  <a:schemeClr val="accent5">
                    <a:lumMod val="50000"/>
                  </a:schemeClr>
                </a:solidFill>
                <a:latin typeface="Cambria" panose="02040503050406030204" pitchFamily="18" charset="0"/>
                <a:ea typeface="Calibri"/>
                <a:cs typeface="Times New Roman"/>
              </a:rPr>
              <a:t> 5 </a:t>
            </a:r>
            <a:r>
              <a:rPr lang="uz-Cyrl-UZ" sz="3600" dirty="0">
                <a:solidFill>
                  <a:schemeClr val="accent5">
                    <a:lumMod val="50000"/>
                  </a:schemeClr>
                </a:solidFill>
                <a:latin typeface="Cambria" panose="02040503050406030204" pitchFamily="18" charset="0"/>
                <a:ea typeface="Calibri"/>
                <a:cs typeface="Times New Roman"/>
              </a:rPr>
              <a:t>b</a:t>
            </a:r>
            <a:r>
              <a:rPr lang="en-US" sz="3600" dirty="0" err="1">
                <a:solidFill>
                  <a:schemeClr val="accent5">
                    <a:lumMod val="50000"/>
                  </a:schemeClr>
                </a:solidFill>
                <a:latin typeface="Cambria" panose="02040503050406030204" pitchFamily="18" charset="0"/>
                <a:ea typeface="Calibri"/>
                <a:cs typeface="Times New Roman"/>
              </a:rPr>
              <a:t>o‘lim</a:t>
            </a:r>
            <a:r>
              <a:rPr lang="uz-Cyrl-UZ" sz="3600" dirty="0">
                <a:solidFill>
                  <a:schemeClr val="accent5">
                    <a:lumMod val="50000"/>
                  </a:schemeClr>
                </a:solidFill>
                <a:latin typeface="Cambria" panose="02040503050406030204" pitchFamily="18" charset="0"/>
                <a:ea typeface="Calibri"/>
                <a:cs typeface="Times New Roman"/>
              </a:rPr>
              <a:t>, </a:t>
            </a:r>
            <a:r>
              <a:rPr lang="en-US" sz="3600" dirty="0">
                <a:solidFill>
                  <a:schemeClr val="accent5">
                    <a:lumMod val="50000"/>
                  </a:schemeClr>
                </a:solidFill>
                <a:latin typeface="Cambria" panose="02040503050406030204" pitchFamily="18" charset="0"/>
                <a:ea typeface="Calibri"/>
                <a:cs typeface="Times New Roman"/>
              </a:rPr>
              <a:t>30</a:t>
            </a:r>
            <a:r>
              <a:rPr lang="uz-Cyrl-UZ" sz="3600" dirty="0">
                <a:solidFill>
                  <a:schemeClr val="accent5">
                    <a:lumMod val="50000"/>
                  </a:schemeClr>
                </a:solidFill>
                <a:latin typeface="Cambria" panose="02040503050406030204" pitchFamily="18" charset="0"/>
                <a:ea typeface="Calibri"/>
                <a:cs typeface="Times New Roman"/>
              </a:rPr>
              <a:t> ta mavzu, 2 ta nazorat ishi</a:t>
            </a:r>
            <a:r>
              <a:rPr lang="en-US" sz="3600" dirty="0">
                <a:solidFill>
                  <a:schemeClr val="accent5">
                    <a:lumMod val="50000"/>
                  </a:schemeClr>
                </a:solidFill>
                <a:latin typeface="Cambria" panose="02040503050406030204" pitchFamily="18" charset="0"/>
                <a:ea typeface="Calibri"/>
                <a:cs typeface="Times New Roman"/>
              </a:rPr>
              <a:t>, 5 </a:t>
            </a:r>
            <a:r>
              <a:rPr lang="en-US" sz="3600" dirty="0" err="1">
                <a:solidFill>
                  <a:schemeClr val="accent5">
                    <a:lumMod val="50000"/>
                  </a:schemeClr>
                </a:solidFill>
                <a:latin typeface="Cambria" panose="02040503050406030204" pitchFamily="18" charset="0"/>
                <a:ea typeface="Calibri"/>
                <a:cs typeface="Times New Roman"/>
              </a:rPr>
              <a:t>ta</a:t>
            </a:r>
            <a:r>
              <a:rPr lang="en-US" sz="3600" dirty="0">
                <a:solidFill>
                  <a:schemeClr val="accent5">
                    <a:lumMod val="50000"/>
                  </a:schemeClr>
                </a:solidFill>
                <a:latin typeface="Cambria" panose="02040503050406030204" pitchFamily="18" charset="0"/>
                <a:ea typeface="Calibri"/>
                <a:cs typeface="Times New Roman"/>
              </a:rPr>
              <a:t> </a:t>
            </a:r>
            <a:r>
              <a:rPr lang="en-US" sz="3600" dirty="0" err="1">
                <a:solidFill>
                  <a:schemeClr val="accent5">
                    <a:lumMod val="50000"/>
                  </a:schemeClr>
                </a:solidFill>
                <a:latin typeface="Cambria" panose="02040503050406030204" pitchFamily="18" charset="0"/>
                <a:ea typeface="Calibri"/>
                <a:cs typeface="Times New Roman"/>
              </a:rPr>
              <a:t>amaliyot</a:t>
            </a:r>
            <a:r>
              <a:rPr lang="en-US" sz="3600" dirty="0">
                <a:solidFill>
                  <a:schemeClr val="accent5">
                    <a:lumMod val="50000"/>
                  </a:schemeClr>
                </a:solidFill>
                <a:latin typeface="Cambria" panose="02040503050406030204" pitchFamily="18" charset="0"/>
                <a:ea typeface="Calibri"/>
                <a:cs typeface="Times New Roman"/>
              </a:rPr>
              <a:t> </a:t>
            </a:r>
            <a:r>
              <a:rPr lang="en-US" sz="3600" dirty="0" err="1">
                <a:solidFill>
                  <a:schemeClr val="accent5">
                    <a:lumMod val="50000"/>
                  </a:schemeClr>
                </a:solidFill>
                <a:latin typeface="Cambria" panose="02040503050406030204" pitchFamily="18" charset="0"/>
                <a:ea typeface="Calibri"/>
                <a:cs typeface="Times New Roman"/>
              </a:rPr>
              <a:t>darsi</a:t>
            </a:r>
            <a:r>
              <a:rPr lang="en-US" sz="3600" dirty="0">
                <a:solidFill>
                  <a:schemeClr val="accent5">
                    <a:lumMod val="50000"/>
                  </a:schemeClr>
                </a:solidFill>
                <a:latin typeface="Cambria" panose="02040503050406030204" pitchFamily="18" charset="0"/>
                <a:ea typeface="Calibri"/>
                <a:cs typeface="Times New Roman"/>
              </a:rPr>
              <a:t> </a:t>
            </a:r>
            <a:r>
              <a:rPr lang="en-US" sz="3600" dirty="0" err="1">
                <a:solidFill>
                  <a:schemeClr val="accent5">
                    <a:lumMod val="50000"/>
                  </a:schemeClr>
                </a:solidFill>
                <a:latin typeface="Cambria" panose="02040503050406030204" pitchFamily="18" charset="0"/>
                <a:ea typeface="Calibri"/>
                <a:cs typeface="Times New Roman"/>
              </a:rPr>
              <a:t>va</a:t>
            </a:r>
            <a:r>
              <a:rPr lang="uz-Cyrl-UZ" sz="3600" dirty="0">
                <a:solidFill>
                  <a:schemeClr val="accent5">
                    <a:lumMod val="50000"/>
                  </a:schemeClr>
                </a:solidFill>
                <a:latin typeface="Cambria" panose="02040503050406030204" pitchFamily="18" charset="0"/>
                <a:ea typeface="Calibri"/>
                <a:cs typeface="Times New Roman"/>
              </a:rPr>
              <a:t> </a:t>
            </a:r>
            <a:r>
              <a:rPr lang="en-US" sz="3600" dirty="0">
                <a:solidFill>
                  <a:schemeClr val="accent5">
                    <a:lumMod val="50000"/>
                  </a:schemeClr>
                </a:solidFill>
                <a:latin typeface="Cambria" panose="02040503050406030204" pitchFamily="18" charset="0"/>
                <a:ea typeface="Calibri"/>
                <a:cs typeface="Times New Roman"/>
              </a:rPr>
              <a:t>1 </a:t>
            </a:r>
            <a:r>
              <a:rPr lang="uz-Cyrl-UZ" sz="3600" dirty="0">
                <a:solidFill>
                  <a:schemeClr val="accent5">
                    <a:lumMod val="50000"/>
                  </a:schemeClr>
                </a:solidFill>
                <a:latin typeface="Cambria" panose="02040503050406030204" pitchFamily="18" charset="0"/>
                <a:ea typeface="Calibri"/>
                <a:cs typeface="Times New Roman"/>
              </a:rPr>
              <a:t>ta takrorlash</a:t>
            </a:r>
            <a:r>
              <a:rPr lang="en-US" sz="3600" dirty="0">
                <a:solidFill>
                  <a:schemeClr val="accent5">
                    <a:lumMod val="50000"/>
                  </a:schemeClr>
                </a:solidFill>
                <a:latin typeface="Cambria" panose="02040503050406030204" pitchFamily="18" charset="0"/>
                <a:ea typeface="Calibri"/>
                <a:cs typeface="Times New Roman"/>
              </a:rPr>
              <a:t>;</a:t>
            </a:r>
          </a:p>
          <a:p>
            <a:pPr marL="342900" indent="-342900" algn="just"/>
            <a:r>
              <a:rPr lang="en-US" sz="3600" b="1" dirty="0">
                <a:solidFill>
                  <a:schemeClr val="accent5">
                    <a:lumMod val="50000"/>
                  </a:schemeClr>
                </a:solidFill>
                <a:latin typeface="Cambria" panose="02040503050406030204" pitchFamily="18" charset="0"/>
                <a:cs typeface="Times New Roman" pitchFamily="18" charset="0"/>
              </a:rPr>
              <a:t>2.</a:t>
            </a:r>
            <a:r>
              <a:rPr lang="en-US" sz="3600" dirty="0">
                <a:solidFill>
                  <a:schemeClr val="accent5">
                    <a:lumMod val="50000"/>
                  </a:schemeClr>
                </a:solidFill>
                <a:latin typeface="Cambria" panose="02040503050406030204" pitchFamily="18" charset="0"/>
                <a:cs typeface="Times New Roman" pitchFamily="18" charset="0"/>
              </a:rPr>
              <a:t> 4 ta </a:t>
            </a:r>
            <a:r>
              <a:rPr lang="en-US" sz="3600" dirty="0" err="1">
                <a:solidFill>
                  <a:schemeClr val="accent5">
                    <a:lumMod val="50000"/>
                  </a:schemeClr>
                </a:solidFill>
                <a:latin typeface="Cambria" panose="02040503050406030204" pitchFamily="18" charset="0"/>
                <a:cs typeface="Times New Roman" pitchFamily="18" charset="0"/>
              </a:rPr>
              <a:t>mavzu</a:t>
            </a:r>
            <a:r>
              <a:rPr lang="en-US" sz="3600"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o‘zgardi</a:t>
            </a:r>
            <a:r>
              <a:rPr lang="en-US" sz="3600"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va</a:t>
            </a:r>
            <a:r>
              <a:rPr lang="en-US" sz="3600"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qo‘shimcha</a:t>
            </a:r>
            <a:r>
              <a:rPr lang="en-US" sz="3600"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ma’lumotlar</a:t>
            </a:r>
            <a:r>
              <a:rPr lang="en-US" sz="3600"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kiritildi</a:t>
            </a:r>
            <a:r>
              <a:rPr lang="en-US" sz="3600" dirty="0">
                <a:solidFill>
                  <a:schemeClr val="accent5">
                    <a:lumMod val="50000"/>
                  </a:schemeClr>
                </a:solidFill>
                <a:latin typeface="Cambria" panose="02040503050406030204" pitchFamily="18" charset="0"/>
                <a:ea typeface="Calibri"/>
                <a:cs typeface="Times New Roman"/>
              </a:rPr>
              <a:t>;</a:t>
            </a:r>
            <a:endParaRPr lang="en-US" sz="3600" dirty="0">
              <a:solidFill>
                <a:schemeClr val="accent5">
                  <a:lumMod val="50000"/>
                </a:schemeClr>
              </a:solidFill>
              <a:latin typeface="Cambria" panose="02040503050406030204" pitchFamily="18" charset="0"/>
              <a:cs typeface="Times New Roman" pitchFamily="18" charset="0"/>
            </a:endParaRPr>
          </a:p>
          <a:p>
            <a:pPr marL="342900" indent="-342900" algn="just"/>
            <a:r>
              <a:rPr lang="en-US" sz="3600" b="1" dirty="0">
                <a:solidFill>
                  <a:schemeClr val="accent5">
                    <a:lumMod val="50000"/>
                  </a:schemeClr>
                </a:solidFill>
                <a:latin typeface="Cambria" panose="02040503050406030204" pitchFamily="18" charset="0"/>
                <a:cs typeface="Times New Roman" pitchFamily="18" charset="0"/>
              </a:rPr>
              <a:t>3. </a:t>
            </a:r>
            <a:r>
              <a:rPr lang="en-US" sz="3600" dirty="0" err="1">
                <a:solidFill>
                  <a:schemeClr val="accent5">
                    <a:lumMod val="50000"/>
                  </a:schemeClr>
                </a:solidFill>
                <a:latin typeface="Cambria" panose="02040503050406030204" pitchFamily="18" charset="0"/>
                <a:cs typeface="Times New Roman" pitchFamily="18" charset="0"/>
              </a:rPr>
              <a:t>Darslik</a:t>
            </a:r>
            <a:r>
              <a:rPr lang="en-US" sz="3600"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muqovasi</a:t>
            </a:r>
            <a:r>
              <a:rPr lang="en-US" sz="3600"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yangilandi</a:t>
            </a:r>
            <a:r>
              <a:rPr lang="en-US" sz="3600" dirty="0">
                <a:solidFill>
                  <a:schemeClr val="accent5">
                    <a:lumMod val="50000"/>
                  </a:schemeClr>
                </a:solidFill>
                <a:latin typeface="Cambria" panose="02040503050406030204" pitchFamily="18" charset="0"/>
                <a:cs typeface="Times New Roman" pitchFamily="18" charset="0"/>
              </a:rPr>
              <a:t>, 4 ta </a:t>
            </a:r>
            <a:r>
              <a:rPr lang="en-US" sz="3600" dirty="0" err="1">
                <a:solidFill>
                  <a:schemeClr val="accent5">
                    <a:lumMod val="50000"/>
                  </a:schemeClr>
                </a:solidFill>
                <a:latin typeface="Cambria" panose="02040503050406030204" pitchFamily="18" charset="0"/>
                <a:cs typeface="Times New Roman" pitchFamily="18" charset="0"/>
              </a:rPr>
              <a:t>rasm</a:t>
            </a:r>
            <a:r>
              <a:rPr lang="en-US" sz="3600"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qo‘shildi</a:t>
            </a:r>
            <a:r>
              <a:rPr lang="en-US" sz="3600" dirty="0">
                <a:solidFill>
                  <a:schemeClr val="accent5">
                    <a:lumMod val="50000"/>
                  </a:schemeClr>
                </a:solidFill>
                <a:latin typeface="Cambria" panose="02040503050406030204" pitchFamily="18" charset="0"/>
                <a:ea typeface="Calibri"/>
                <a:cs typeface="Times New Roman"/>
              </a:rPr>
              <a:t> ; </a:t>
            </a:r>
            <a:r>
              <a:rPr lang="en-US" sz="3600" dirty="0">
                <a:solidFill>
                  <a:schemeClr val="accent5">
                    <a:lumMod val="50000"/>
                  </a:schemeClr>
                </a:solidFill>
                <a:latin typeface="Cambria" panose="02040503050406030204" pitchFamily="18" charset="0"/>
                <a:cs typeface="Times New Roman" pitchFamily="18" charset="0"/>
              </a:rPr>
              <a:t>2 ta </a:t>
            </a:r>
            <a:r>
              <a:rPr lang="en-US" sz="3600" dirty="0" err="1">
                <a:solidFill>
                  <a:schemeClr val="accent5">
                    <a:lumMod val="50000"/>
                  </a:schemeClr>
                </a:solidFill>
                <a:latin typeface="Cambria" panose="02040503050406030204" pitchFamily="18" charset="0"/>
                <a:cs typeface="Times New Roman" pitchFamily="18" charset="0"/>
              </a:rPr>
              <a:t>mavzu</a:t>
            </a:r>
            <a:r>
              <a:rPr lang="en-US" sz="3600"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chiqarib</a:t>
            </a:r>
            <a:r>
              <a:rPr lang="en-US" sz="3600" dirty="0">
                <a:solidFill>
                  <a:schemeClr val="accent5">
                    <a:lumMod val="50000"/>
                  </a:schemeClr>
                </a:solidFill>
                <a:latin typeface="Cambria" panose="02040503050406030204" pitchFamily="18" charset="0"/>
                <a:cs typeface="Times New Roman" pitchFamily="18" charset="0"/>
              </a:rPr>
              <a:t> </a:t>
            </a:r>
            <a:r>
              <a:rPr lang="en-US" sz="3600" dirty="0" err="1">
                <a:solidFill>
                  <a:schemeClr val="accent5">
                    <a:lumMod val="50000"/>
                  </a:schemeClr>
                </a:solidFill>
                <a:latin typeface="Cambria" panose="02040503050406030204" pitchFamily="18" charset="0"/>
                <a:cs typeface="Times New Roman" pitchFamily="18" charset="0"/>
              </a:rPr>
              <a:t>tashlandi</a:t>
            </a:r>
            <a:r>
              <a:rPr lang="en-US" sz="3600" dirty="0">
                <a:solidFill>
                  <a:schemeClr val="accent5">
                    <a:lumMod val="50000"/>
                  </a:schemeClr>
                </a:solidFill>
                <a:latin typeface="Cambria" panose="02040503050406030204" pitchFamily="18" charset="0"/>
                <a:cs typeface="Times New Roman" pitchFamily="18" charset="0"/>
              </a:rPr>
              <a:t>.</a:t>
            </a:r>
            <a:r>
              <a:rPr lang="en-US" sz="3600" dirty="0">
                <a:latin typeface="Cambria" panose="02040503050406030204" pitchFamily="18" charset="0"/>
                <a:cs typeface="Times New Roman" pitchFamily="18" charset="0"/>
              </a:rPr>
              <a:t> </a:t>
            </a:r>
            <a:r>
              <a:rPr lang="en-US" sz="3600" dirty="0" err="1">
                <a:latin typeface="Cambria" panose="02040503050406030204" pitchFamily="18" charset="0"/>
                <a:cs typeface="Times New Roman" pitchFamily="18" charset="0"/>
                <a:hlinkClick r:id="rId5" action="ppaction://hlinksldjump"/>
              </a:rPr>
              <a:t>Mavzular</a:t>
            </a:r>
            <a:r>
              <a:rPr lang="en-US" sz="3600" dirty="0">
                <a:latin typeface="Cambria" panose="02040503050406030204" pitchFamily="18" charset="0"/>
                <a:cs typeface="Times New Roman" pitchFamily="18" charset="0"/>
                <a:hlinkClick r:id="rId5" action="ppaction://hlinksldjump"/>
              </a:rPr>
              <a:t> </a:t>
            </a:r>
            <a:r>
              <a:rPr lang="en-US" sz="3600" dirty="0" err="1">
                <a:latin typeface="Cambria" panose="02040503050406030204" pitchFamily="18" charset="0"/>
                <a:cs typeface="Times New Roman" pitchFamily="18" charset="0"/>
                <a:hlinkClick r:id="rId5" action="ppaction://hlinksldjump"/>
              </a:rPr>
              <a:t>oxirida</a:t>
            </a:r>
            <a:r>
              <a:rPr lang="en-US" sz="3600" dirty="0">
                <a:latin typeface="Cambria" panose="02040503050406030204" pitchFamily="18" charset="0"/>
                <a:cs typeface="Times New Roman" pitchFamily="18" charset="0"/>
                <a:hlinkClick r:id="rId5" action="ppaction://hlinksldjump"/>
              </a:rPr>
              <a:t> QR-</a:t>
            </a:r>
            <a:r>
              <a:rPr lang="en-US" sz="3600" dirty="0" err="1">
                <a:latin typeface="Cambria" panose="02040503050406030204" pitchFamily="18" charset="0"/>
                <a:cs typeface="Times New Roman" pitchFamily="18" charset="0"/>
                <a:hlinkClick r:id="rId5" action="ppaction://hlinksldjump"/>
              </a:rPr>
              <a:t>kod</a:t>
            </a:r>
            <a:r>
              <a:rPr lang="en-US" sz="3600" dirty="0">
                <a:latin typeface="Cambria" panose="02040503050406030204" pitchFamily="18" charset="0"/>
                <a:cs typeface="Times New Roman" pitchFamily="18" charset="0"/>
                <a:hlinkClick r:id="rId5" action="ppaction://hlinksldjump"/>
              </a:rPr>
              <a:t> </a:t>
            </a:r>
            <a:r>
              <a:rPr lang="en-US" sz="3600" dirty="0" err="1">
                <a:latin typeface="Cambria" panose="02040503050406030204" pitchFamily="18" charset="0"/>
                <a:cs typeface="Times New Roman" pitchFamily="18" charset="0"/>
                <a:hlinkClick r:id="rId5" action="ppaction://hlinksldjump"/>
              </a:rPr>
              <a:t>kiritilgan</a:t>
            </a:r>
            <a:r>
              <a:rPr lang="en-US" sz="3600" dirty="0">
                <a:latin typeface="Cambria" panose="02040503050406030204" pitchFamily="18" charset="0"/>
                <a:cs typeface="Times New Roman" pitchFamily="18" charset="0"/>
                <a:hlinkClick r:id="rId5" action="ppaction://hlinksldjump"/>
              </a:rPr>
              <a:t>.</a:t>
            </a:r>
            <a:endParaRPr lang="ru-RU" sz="3600" dirty="0">
              <a:latin typeface="Cambria" panose="02040503050406030204" pitchFamily="18" charset="0"/>
              <a:cs typeface="Times New Roman" pitchFamily="18" charset="0"/>
            </a:endParaRPr>
          </a:p>
          <a:p>
            <a:pPr marL="342900" indent="-342900" algn="ctr">
              <a:buFontTx/>
              <a:buAutoNum type="arabicPeriod"/>
            </a:pPr>
            <a:endParaRPr lang="ru-RU" sz="1400" dirty="0">
              <a:latin typeface="Times New Roman" pitchFamily="18" charset="0"/>
              <a:cs typeface="Times New Roman" pitchFamily="18" charset="0"/>
            </a:endParaRPr>
          </a:p>
          <a:p>
            <a:pPr marL="342900" indent="-342900" algn="ctr">
              <a:buFontTx/>
              <a:buAutoNum type="arabicPeriod"/>
            </a:pPr>
            <a:endParaRPr lang="ru-RU" sz="1400" dirty="0">
              <a:latin typeface="Times New Roman" pitchFamily="18" charset="0"/>
              <a:cs typeface="Times New Roman" pitchFamily="18" charset="0"/>
            </a:endParaRPr>
          </a:p>
          <a:p>
            <a:pPr marL="342900" indent="-342900" algn="ctr">
              <a:buAutoNum type="arabicPeriod"/>
            </a:pPr>
            <a:endParaRPr lang="en-US" sz="1400" dirty="0">
              <a:latin typeface="Times New Roman"/>
              <a:ea typeface="Calibri"/>
              <a:cs typeface="Times New Roman"/>
            </a:endParaRPr>
          </a:p>
          <a:p>
            <a:pPr algn="ctr"/>
            <a:endParaRPr lang="ru-RU" sz="1400" dirty="0">
              <a:latin typeface="Times New Roman" pitchFamily="18" charset="0"/>
              <a:cs typeface="Times New Roman" pitchFamily="18" charset="0"/>
            </a:endParaRPr>
          </a:p>
        </p:txBody>
      </p:sp>
      <p:sp>
        <p:nvSpPr>
          <p:cNvPr id="6" name="Стрелка вправо 5"/>
          <p:cNvSpPr/>
          <p:nvPr/>
        </p:nvSpPr>
        <p:spPr>
          <a:xfrm>
            <a:off x="3215680" y="3140968"/>
            <a:ext cx="504056" cy="468052"/>
          </a:xfrm>
          <a:prstGeom prs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62624276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0375" y="476672"/>
            <a:ext cx="11343457" cy="1325563"/>
          </a:xfrm>
        </p:spPr>
        <p:txBody>
          <a:bodyPr>
            <a:noAutofit/>
          </a:bodyPr>
          <a:lstStyle/>
          <a:p>
            <a:pPr algn="ctr"/>
            <a:r>
              <a:rPr lang="en-US" sz="4000" dirty="0">
                <a:solidFill>
                  <a:schemeClr val="accent5">
                    <a:lumMod val="50000"/>
                  </a:schemeClr>
                </a:solidFill>
                <a:latin typeface="Cambria" pitchFamily="18" charset="0"/>
                <a:cs typeface="Times New Roman" panose="02020603050405020304" pitchFamily="18" charset="0"/>
              </a:rPr>
              <a:t>“</a:t>
            </a:r>
            <a:r>
              <a:rPr lang="en-US" sz="4000" dirty="0" err="1">
                <a:solidFill>
                  <a:schemeClr val="accent5">
                    <a:lumMod val="50000"/>
                  </a:schemeClr>
                </a:solidFill>
                <a:latin typeface="Cambria" pitchFamily="18" charset="0"/>
                <a:cs typeface="Times New Roman" panose="02020603050405020304" pitchFamily="18" charset="0"/>
              </a:rPr>
              <a:t>Davlat</a:t>
            </a:r>
            <a:r>
              <a:rPr lang="en-US" sz="4000" dirty="0">
                <a:solidFill>
                  <a:schemeClr val="accent5">
                    <a:lumMod val="50000"/>
                  </a:schemeClr>
                </a:solidFill>
                <a:latin typeface="Cambria" pitchFamily="18" charset="0"/>
                <a:cs typeface="Times New Roman" panose="02020603050405020304" pitchFamily="18" charset="0"/>
              </a:rPr>
              <a:t> </a:t>
            </a:r>
            <a:r>
              <a:rPr lang="en-US" sz="4000" dirty="0" err="1">
                <a:solidFill>
                  <a:schemeClr val="accent5">
                    <a:lumMod val="50000"/>
                  </a:schemeClr>
                </a:solidFill>
                <a:latin typeface="Cambria" pitchFamily="18" charset="0"/>
                <a:cs typeface="Times New Roman" panose="02020603050405020304" pitchFamily="18" charset="0"/>
              </a:rPr>
              <a:t>va</a:t>
            </a:r>
            <a:r>
              <a:rPr lang="en-US" sz="4000" dirty="0">
                <a:solidFill>
                  <a:schemeClr val="accent5">
                    <a:lumMod val="50000"/>
                  </a:schemeClr>
                </a:solidFill>
                <a:latin typeface="Cambria" pitchFamily="18" charset="0"/>
                <a:cs typeface="Times New Roman" panose="02020603050405020304" pitchFamily="18" charset="0"/>
              </a:rPr>
              <a:t> </a:t>
            </a:r>
            <a:r>
              <a:rPr lang="en-US" sz="4000" dirty="0" err="1">
                <a:solidFill>
                  <a:schemeClr val="accent5">
                    <a:lumMod val="50000"/>
                  </a:schemeClr>
                </a:solidFill>
                <a:latin typeface="Cambria" pitchFamily="18" charset="0"/>
                <a:cs typeface="Times New Roman" panose="02020603050405020304" pitchFamily="18" charset="0"/>
              </a:rPr>
              <a:t>huquq</a:t>
            </a:r>
            <a:r>
              <a:rPr lang="en-US" sz="4000" dirty="0">
                <a:solidFill>
                  <a:schemeClr val="accent5">
                    <a:lumMod val="50000"/>
                  </a:schemeClr>
                </a:solidFill>
                <a:latin typeface="Cambria" pitchFamily="18" charset="0"/>
                <a:cs typeface="Times New Roman" panose="02020603050405020304" pitchFamily="18" charset="0"/>
              </a:rPr>
              <a:t> </a:t>
            </a:r>
            <a:r>
              <a:rPr lang="en-US" sz="4000" dirty="0" err="1">
                <a:solidFill>
                  <a:schemeClr val="accent5">
                    <a:lumMod val="50000"/>
                  </a:schemeClr>
                </a:solidFill>
                <a:latin typeface="Cambria" pitchFamily="18" charset="0"/>
                <a:cs typeface="Times New Roman" panose="02020603050405020304" pitchFamily="18" charset="0"/>
              </a:rPr>
              <a:t>asoslari</a:t>
            </a:r>
            <a:r>
              <a:rPr lang="en-US" sz="4000" dirty="0">
                <a:solidFill>
                  <a:schemeClr val="accent5">
                    <a:lumMod val="50000"/>
                  </a:schemeClr>
                </a:solidFill>
                <a:latin typeface="Cambria" pitchFamily="18" charset="0"/>
                <a:cs typeface="Times New Roman" panose="02020603050405020304" pitchFamily="18" charset="0"/>
              </a:rPr>
              <a:t>” </a:t>
            </a:r>
            <a:r>
              <a:rPr lang="en-US" sz="4000" dirty="0" err="1">
                <a:solidFill>
                  <a:schemeClr val="accent5">
                    <a:lumMod val="50000"/>
                  </a:schemeClr>
                </a:solidFill>
                <a:latin typeface="Cambria" pitchFamily="18" charset="0"/>
                <a:cs typeface="Times New Roman" panose="02020603050405020304" pitchFamily="18" charset="0"/>
              </a:rPr>
              <a:t>fanidan</a:t>
            </a:r>
            <a:r>
              <a:rPr lang="en-US" sz="4000" dirty="0">
                <a:solidFill>
                  <a:schemeClr val="accent5">
                    <a:lumMod val="50000"/>
                  </a:schemeClr>
                </a:solidFill>
                <a:latin typeface="Cambria" pitchFamily="18" charset="0"/>
                <a:cs typeface="Times New Roman" panose="02020603050405020304" pitchFamily="18" charset="0"/>
              </a:rPr>
              <a:t> </a:t>
            </a:r>
            <a:br>
              <a:rPr lang="en-US" sz="4000" dirty="0">
                <a:solidFill>
                  <a:schemeClr val="accent5">
                    <a:lumMod val="50000"/>
                  </a:schemeClr>
                </a:solidFill>
                <a:latin typeface="Cambria" pitchFamily="18" charset="0"/>
                <a:cs typeface="Times New Roman" panose="02020603050405020304" pitchFamily="18" charset="0"/>
              </a:rPr>
            </a:br>
            <a:r>
              <a:rPr lang="en-US" sz="4000" dirty="0" err="1">
                <a:solidFill>
                  <a:schemeClr val="accent5">
                    <a:lumMod val="50000"/>
                  </a:schemeClr>
                </a:solidFill>
                <a:latin typeface="Cambria" pitchFamily="18" charset="0"/>
                <a:cs typeface="Times New Roman" panose="02020603050405020304" pitchFamily="18" charset="0"/>
              </a:rPr>
              <a:t>tavsiya</a:t>
            </a:r>
            <a:r>
              <a:rPr lang="en-US" sz="4000" dirty="0">
                <a:solidFill>
                  <a:schemeClr val="accent5">
                    <a:lumMod val="50000"/>
                  </a:schemeClr>
                </a:solidFill>
                <a:latin typeface="Cambria" pitchFamily="18" charset="0"/>
                <a:cs typeface="Times New Roman" panose="02020603050405020304" pitchFamily="18" charset="0"/>
              </a:rPr>
              <a:t> </a:t>
            </a:r>
            <a:r>
              <a:rPr lang="en-US" sz="4000" dirty="0" err="1">
                <a:solidFill>
                  <a:schemeClr val="accent5">
                    <a:lumMod val="50000"/>
                  </a:schemeClr>
                </a:solidFill>
                <a:latin typeface="Cambria" pitchFamily="18" charset="0"/>
                <a:cs typeface="Times New Roman" panose="02020603050405020304" pitchFamily="18" charset="0"/>
              </a:rPr>
              <a:t>etiladigan</a:t>
            </a:r>
            <a:r>
              <a:rPr lang="en-US" sz="4000" dirty="0">
                <a:solidFill>
                  <a:schemeClr val="accent5">
                    <a:lumMod val="50000"/>
                  </a:schemeClr>
                </a:solidFill>
                <a:latin typeface="Cambria" pitchFamily="18" charset="0"/>
                <a:cs typeface="Times New Roman" panose="02020603050405020304" pitchFamily="18" charset="0"/>
              </a:rPr>
              <a:t> </a:t>
            </a:r>
            <a:r>
              <a:rPr lang="en-US" sz="4000" dirty="0" err="1">
                <a:latin typeface="Cambria" pitchFamily="18" charset="0"/>
                <a:cs typeface="Times New Roman" panose="02020603050405020304" pitchFamily="18" charset="0"/>
                <a:hlinkClick r:id="rId3" action="ppaction://hlinkpres?slideindex=1&amp;slidetitle="/>
              </a:rPr>
              <a:t>metodik</a:t>
            </a:r>
            <a:r>
              <a:rPr lang="en-US" sz="4000" dirty="0">
                <a:latin typeface="Cambria" pitchFamily="18" charset="0"/>
                <a:cs typeface="Times New Roman" panose="02020603050405020304" pitchFamily="18" charset="0"/>
                <a:hlinkClick r:id="rId3" action="ppaction://hlinkpres?slideindex=1&amp;slidetitle="/>
              </a:rPr>
              <a:t> </a:t>
            </a:r>
            <a:r>
              <a:rPr lang="en-US" sz="4000" dirty="0" err="1">
                <a:latin typeface="Cambria" pitchFamily="18" charset="0"/>
                <a:cs typeface="Times New Roman" panose="02020603050405020304" pitchFamily="18" charset="0"/>
                <a:hlinkClick r:id="rId3" action="ppaction://hlinkpres?slideindex=1&amp;slidetitle="/>
              </a:rPr>
              <a:t>tavsiyalar</a:t>
            </a:r>
            <a:r>
              <a:rPr lang="en-US" sz="4000" dirty="0">
                <a:latin typeface="Cambria" pitchFamily="18" charset="0"/>
                <a:cs typeface="Times New Roman" panose="02020603050405020304" pitchFamily="18" charset="0"/>
                <a:hlinkClick r:id="rId3" action="ppaction://hlinkpres?slideindex=1&amp;slidetitle="/>
              </a:rPr>
              <a:t> </a:t>
            </a:r>
            <a:r>
              <a:rPr lang="en-US" sz="4000" dirty="0" err="1">
                <a:latin typeface="Cambria" pitchFamily="18" charset="0"/>
                <a:cs typeface="Times New Roman" panose="02020603050405020304" pitchFamily="18" charset="0"/>
              </a:rPr>
              <a:t>va</a:t>
            </a:r>
            <a:r>
              <a:rPr lang="en-US" sz="4000" dirty="0">
                <a:latin typeface="Cambria" pitchFamily="18" charset="0"/>
                <a:cs typeface="Times New Roman" panose="02020603050405020304" pitchFamily="18" charset="0"/>
              </a:rPr>
              <a:t> </a:t>
            </a:r>
            <a:r>
              <a:rPr lang="en-US" sz="4000" dirty="0" err="1">
                <a:latin typeface="Cambria" pitchFamily="18" charset="0"/>
                <a:cs typeface="Times New Roman" panose="02020603050405020304" pitchFamily="18" charset="0"/>
                <a:hlinkClick r:id="rId4" action="ppaction://hlinkfile"/>
              </a:rPr>
              <a:t>adabiyotlar</a:t>
            </a:r>
            <a:endParaRPr lang="ru-RU" sz="4000" dirty="0">
              <a:latin typeface="Cambria" pitchFamily="18" charset="0"/>
              <a:cs typeface="Times New Roman" panose="02020603050405020304" pitchFamily="18" charset="0"/>
            </a:endParaRPr>
          </a:p>
        </p:txBody>
      </p:sp>
      <p:sp>
        <p:nvSpPr>
          <p:cNvPr id="69634" name="AutoShape 2" descr="Картинки по запросу metodik tavsiy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69638" name="AutoShape 6" descr="Похожее изображен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69640" name="AutoShape 8" descr="Похожее изображен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69642" name="AutoShape 10" descr="Похожее изображен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69644" name="Picture 12" descr="D:\Documents and Settings\User\Рабочий стол\books.jpg"/>
          <p:cNvPicPr>
            <a:picLocks noChangeAspect="1" noChangeArrowheads="1"/>
          </p:cNvPicPr>
          <p:nvPr/>
        </p:nvPicPr>
        <p:blipFill>
          <a:blip r:embed="rId5" cstate="print"/>
          <a:srcRect/>
          <a:stretch>
            <a:fillRect/>
          </a:stretch>
        </p:blipFill>
        <p:spPr bwMode="auto">
          <a:xfrm>
            <a:off x="2423592" y="2060848"/>
            <a:ext cx="7704855" cy="3754338"/>
          </a:xfrm>
          <a:prstGeom prst="rect">
            <a:avLst/>
          </a:prstGeom>
          <a:ln>
            <a:noFill/>
          </a:ln>
          <a:effectLst>
            <a:softEdge rad="112500"/>
          </a:effectLst>
        </p:spPr>
      </p:pic>
    </p:spTree>
    <p:extLst>
      <p:ext uri="{BB962C8B-B14F-4D97-AF65-F5344CB8AC3E}">
        <p14:creationId xmlns:p14="http://schemas.microsoft.com/office/powerpoint/2010/main" val="286426837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TextBox 1"/>
          <p:cNvSpPr txBox="1">
            <a:spLocks noChangeArrowheads="1"/>
          </p:cNvSpPr>
          <p:nvPr/>
        </p:nvSpPr>
        <p:spPr bwMode="auto">
          <a:xfrm>
            <a:off x="551384" y="0"/>
            <a:ext cx="10801199" cy="4462760"/>
          </a:xfrm>
          <a:prstGeom prst="rect">
            <a:avLst/>
          </a:prstGeom>
          <a:noFill/>
          <a:ln w="9525">
            <a:noFill/>
            <a:miter lim="800000"/>
            <a:headEnd/>
            <a:tailEnd/>
          </a:ln>
        </p:spPr>
        <p:txBody>
          <a:bodyPr wrap="square">
            <a:spAutoFit/>
          </a:bodyPr>
          <a:lstStyle/>
          <a:p>
            <a:pPr algn="ctr" eaLnBrk="1" hangingPunct="1"/>
            <a:endParaRPr lang="en-US" altLang="ru-RU" sz="3600" b="1" dirty="0">
              <a:solidFill>
                <a:srgbClr val="002060"/>
              </a:solidFill>
              <a:latin typeface="Cambria" pitchFamily="18" charset="0"/>
            </a:endParaRPr>
          </a:p>
          <a:p>
            <a:pPr algn="ctr" eaLnBrk="1" hangingPunct="1"/>
            <a:endParaRPr lang="en-US" altLang="ru-RU" sz="3600" b="1" dirty="0">
              <a:solidFill>
                <a:srgbClr val="002060"/>
              </a:solidFill>
              <a:latin typeface="Times New Roman" panose="02020603050405020304" pitchFamily="18" charset="0"/>
              <a:cs typeface="Times New Roman" panose="02020603050405020304" pitchFamily="18" charset="0"/>
            </a:endParaRPr>
          </a:p>
          <a:p>
            <a:pPr algn="ctr" eaLnBrk="1" hangingPunct="1"/>
            <a:r>
              <a:rPr lang="en-US" altLang="ru-RU" sz="4400" b="1" dirty="0">
                <a:solidFill>
                  <a:srgbClr val="002060"/>
                </a:solidFill>
                <a:latin typeface="Cambria" panose="02040503050406030204" pitchFamily="18" charset="0"/>
                <a:cs typeface="Times New Roman" panose="02020603050405020304" pitchFamily="18" charset="0"/>
              </a:rPr>
              <a:t>MILLIY G‘OYA</a:t>
            </a:r>
            <a:r>
              <a:rPr lang="ru-RU" altLang="ru-RU" sz="4400" b="1" dirty="0">
                <a:solidFill>
                  <a:srgbClr val="002060"/>
                </a:solidFill>
                <a:latin typeface="Cambria" panose="02040503050406030204" pitchFamily="18" charset="0"/>
                <a:cs typeface="Times New Roman" panose="02020603050405020304" pitchFamily="18" charset="0"/>
              </a:rPr>
              <a:t> </a:t>
            </a:r>
            <a:r>
              <a:rPr lang="en-US" altLang="ru-RU" sz="4400" b="1" dirty="0">
                <a:solidFill>
                  <a:srgbClr val="002060"/>
                </a:solidFill>
                <a:latin typeface="Cambria" panose="02040503050406030204" pitchFamily="18" charset="0"/>
                <a:cs typeface="Times New Roman" panose="02020603050405020304" pitchFamily="18" charset="0"/>
              </a:rPr>
              <a:t>TURKUMIGA </a:t>
            </a:r>
            <a:endParaRPr lang="ru-RU" altLang="ru-RU" sz="4400" b="1" dirty="0">
              <a:solidFill>
                <a:srgbClr val="002060"/>
              </a:solidFill>
              <a:latin typeface="Cambria" panose="02040503050406030204" pitchFamily="18" charset="0"/>
              <a:cs typeface="Times New Roman" panose="02020603050405020304" pitchFamily="18" charset="0"/>
            </a:endParaRPr>
          </a:p>
          <a:p>
            <a:pPr algn="ctr" eaLnBrk="1" hangingPunct="1"/>
            <a:r>
              <a:rPr lang="en-US" altLang="ru-RU" sz="4400" b="1" dirty="0">
                <a:solidFill>
                  <a:srgbClr val="002060"/>
                </a:solidFill>
                <a:latin typeface="Cambria" panose="02040503050406030204" pitchFamily="18" charset="0"/>
                <a:cs typeface="Times New Roman" panose="02020603050405020304" pitchFamily="18" charset="0"/>
              </a:rPr>
              <a:t>KIRUVCHI FANLARNI </a:t>
            </a:r>
            <a:endParaRPr lang="ru-RU" altLang="ru-RU" sz="4400" b="1" dirty="0">
              <a:solidFill>
                <a:srgbClr val="002060"/>
              </a:solidFill>
              <a:latin typeface="Cambria" panose="02040503050406030204" pitchFamily="18" charset="0"/>
              <a:cs typeface="Times New Roman" panose="02020603050405020304" pitchFamily="18" charset="0"/>
            </a:endParaRPr>
          </a:p>
          <a:p>
            <a:pPr algn="ctr" eaLnBrk="1" hangingPunct="1"/>
            <a:r>
              <a:rPr lang="en-US" altLang="ru-RU" sz="4400" b="1" dirty="0">
                <a:solidFill>
                  <a:srgbClr val="002060"/>
                </a:solidFill>
                <a:latin typeface="Cambria" panose="02040503050406030204" pitchFamily="18" charset="0"/>
                <a:cs typeface="Times New Roman" panose="02020603050405020304" pitchFamily="18" charset="0"/>
              </a:rPr>
              <a:t>O‘QITISH</a:t>
            </a:r>
            <a:r>
              <a:rPr lang="uz-Cyrl-UZ" altLang="ru-RU" sz="4400" b="1" dirty="0">
                <a:solidFill>
                  <a:srgbClr val="002060"/>
                </a:solidFill>
                <a:latin typeface="Cambria" panose="02040503050406030204" pitchFamily="18" charset="0"/>
                <a:cs typeface="Times New Roman" panose="02020603050405020304" pitchFamily="18" charset="0"/>
              </a:rPr>
              <a:t> </a:t>
            </a:r>
            <a:r>
              <a:rPr lang="en-US" altLang="ru-RU" sz="4400" b="1" dirty="0">
                <a:solidFill>
                  <a:srgbClr val="002060"/>
                </a:solidFill>
                <a:latin typeface="Cambria" panose="02040503050406030204" pitchFamily="18" charset="0"/>
                <a:cs typeface="Times New Roman" panose="02020603050405020304" pitchFamily="18" charset="0"/>
              </a:rPr>
              <a:t>BO‘YICHA  TAVSIYALAR</a:t>
            </a:r>
          </a:p>
          <a:p>
            <a:pPr algn="r"/>
            <a:endParaRPr lang="en-US" altLang="ru-RU" sz="2000" dirty="0">
              <a:solidFill>
                <a:srgbClr val="002060"/>
              </a:solidFill>
              <a:latin typeface="Times New Roman" pitchFamily="18" charset="0"/>
              <a:cs typeface="Times New Roman" pitchFamily="18" charset="0"/>
            </a:endParaRPr>
          </a:p>
          <a:p>
            <a:pPr algn="r"/>
            <a:endParaRPr lang="en-US" altLang="ru-RU" sz="2000" dirty="0">
              <a:solidFill>
                <a:srgbClr val="002060"/>
              </a:solidFill>
              <a:latin typeface="Times New Roman" pitchFamily="18" charset="0"/>
              <a:cs typeface="Times New Roman" pitchFamily="18" charset="0"/>
            </a:endParaRPr>
          </a:p>
          <a:p>
            <a:pPr algn="ctr"/>
            <a:endParaRPr lang="en-US" altLang="ru-RU" sz="2000" b="1" dirty="0">
              <a:solidFill>
                <a:srgbClr val="002060"/>
              </a:solidFill>
              <a:latin typeface="Times New Roman" pitchFamily="18" charset="0"/>
              <a:cs typeface="Times New Roman" pitchFamily="18" charset="0"/>
            </a:endParaRPr>
          </a:p>
          <a:p>
            <a:pPr algn="ctr" eaLnBrk="1" hangingPunct="1"/>
            <a:endParaRPr lang="ru-RU" altLang="ru-RU" sz="2000" b="1" dirty="0">
              <a:solidFill>
                <a:srgbClr val="002060"/>
              </a:solidFill>
              <a:latin typeface="Cambria" pitchFamily="18" charset="0"/>
            </a:endParaRPr>
          </a:p>
        </p:txBody>
      </p:sp>
      <p:pic>
        <p:nvPicPr>
          <p:cNvPr id="11267" name="Рисунок 1"/>
          <p:cNvPicPr>
            <a:picLocks noChangeAspect="1"/>
          </p:cNvPicPr>
          <p:nvPr/>
        </p:nvPicPr>
        <p:blipFill>
          <a:blip r:embed="rId3" cstate="print"/>
          <a:srcRect/>
          <a:stretch>
            <a:fillRect/>
          </a:stretch>
        </p:blipFill>
        <p:spPr bwMode="auto">
          <a:xfrm>
            <a:off x="3287688" y="3573016"/>
            <a:ext cx="5760640" cy="3024336"/>
          </a:xfrm>
          <a:prstGeom prst="rect">
            <a:avLst/>
          </a:prstGeom>
          <a:ln>
            <a:noFill/>
          </a:ln>
          <a:effectLst>
            <a:softEdge rad="112500"/>
          </a:effectLst>
        </p:spPr>
      </p:pic>
    </p:spTree>
  </p:cSld>
  <p:clrMapOvr>
    <a:masterClrMapping/>
  </p:clrMapOvr>
  <p:transition advClick="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3556460928"/>
              </p:ext>
            </p:extLst>
          </p:nvPr>
        </p:nvGraphicFramePr>
        <p:xfrm>
          <a:off x="263352" y="1268760"/>
          <a:ext cx="11809312" cy="5256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387" name="Прямоугольник 2"/>
          <p:cNvSpPr>
            <a:spLocks noChangeArrowheads="1"/>
          </p:cNvSpPr>
          <p:nvPr/>
        </p:nvSpPr>
        <p:spPr bwMode="auto">
          <a:xfrm>
            <a:off x="1919288" y="201616"/>
            <a:ext cx="8424862" cy="954107"/>
          </a:xfrm>
          <a:prstGeom prst="rect">
            <a:avLst/>
          </a:prstGeom>
          <a:noFill/>
          <a:ln w="9525">
            <a:noFill/>
            <a:miter lim="800000"/>
            <a:headEnd/>
            <a:tailEnd/>
          </a:ln>
        </p:spPr>
        <p:txBody>
          <a:bodyPr>
            <a:spAutoFit/>
          </a:bodyPr>
          <a:lstStyle/>
          <a:p>
            <a:pPr algn="ctr" eaLnBrk="1" hangingPunct="1"/>
            <a:r>
              <a:rPr lang="en-US" altLang="ru-RU" sz="2800" b="1" dirty="0" err="1">
                <a:solidFill>
                  <a:schemeClr val="accent5">
                    <a:lumMod val="50000"/>
                  </a:schemeClr>
                </a:solidFill>
                <a:latin typeface="Cambria" pitchFamily="18" charset="0"/>
                <a:cs typeface="Times New Roman" pitchFamily="18" charset="0"/>
              </a:rPr>
              <a:t>Milliy</a:t>
            </a:r>
            <a:r>
              <a:rPr lang="en-US" altLang="ru-RU" sz="2800" b="1" dirty="0">
                <a:solidFill>
                  <a:schemeClr val="accent5">
                    <a:lumMod val="50000"/>
                  </a:schemeClr>
                </a:solidFill>
                <a:latin typeface="Cambria" pitchFamily="18" charset="0"/>
                <a:cs typeface="Times New Roman" pitchFamily="18" charset="0"/>
              </a:rPr>
              <a:t> </a:t>
            </a:r>
            <a:r>
              <a:rPr lang="en-US" altLang="ru-RU" sz="2800" b="1" dirty="0" err="1">
                <a:solidFill>
                  <a:schemeClr val="accent5">
                    <a:lumMod val="50000"/>
                  </a:schemeClr>
                </a:solidFill>
                <a:latin typeface="Cambria" pitchFamily="18" charset="0"/>
                <a:cs typeface="Times New Roman" pitchFamily="18" charset="0"/>
              </a:rPr>
              <a:t>g‘oya</a:t>
            </a:r>
            <a:r>
              <a:rPr lang="en-US" altLang="ru-RU" sz="2800" b="1" dirty="0">
                <a:solidFill>
                  <a:schemeClr val="accent5">
                    <a:lumMod val="50000"/>
                  </a:schemeClr>
                </a:solidFill>
                <a:latin typeface="Cambria" pitchFamily="18" charset="0"/>
                <a:cs typeface="Times New Roman" pitchFamily="18" charset="0"/>
              </a:rPr>
              <a:t> </a:t>
            </a:r>
            <a:r>
              <a:rPr lang="en-US" altLang="ru-RU" sz="2800" b="1" dirty="0" err="1">
                <a:solidFill>
                  <a:schemeClr val="accent5">
                    <a:lumMod val="50000"/>
                  </a:schemeClr>
                </a:solidFill>
                <a:latin typeface="Cambria" pitchFamily="18" charset="0"/>
                <a:cs typeface="Times New Roman" pitchFamily="18" charset="0"/>
              </a:rPr>
              <a:t>turkumiga</a:t>
            </a:r>
            <a:r>
              <a:rPr lang="en-US" altLang="ru-RU" sz="2800" b="1" dirty="0">
                <a:solidFill>
                  <a:schemeClr val="accent5">
                    <a:lumMod val="50000"/>
                  </a:schemeClr>
                </a:solidFill>
                <a:latin typeface="Cambria" pitchFamily="18" charset="0"/>
                <a:cs typeface="Times New Roman" pitchFamily="18" charset="0"/>
              </a:rPr>
              <a:t> </a:t>
            </a:r>
            <a:r>
              <a:rPr lang="en-US" altLang="ru-RU" sz="2800" b="1" dirty="0" err="1">
                <a:solidFill>
                  <a:schemeClr val="accent5">
                    <a:lumMod val="50000"/>
                  </a:schemeClr>
                </a:solidFill>
                <a:latin typeface="Cambria" pitchFamily="18" charset="0"/>
                <a:cs typeface="Times New Roman" pitchFamily="18" charset="0"/>
              </a:rPr>
              <a:t>kiruvchi</a:t>
            </a:r>
            <a:r>
              <a:rPr lang="en-US" altLang="ru-RU" sz="2800" b="1" dirty="0">
                <a:solidFill>
                  <a:schemeClr val="accent5">
                    <a:lumMod val="50000"/>
                  </a:schemeClr>
                </a:solidFill>
                <a:latin typeface="Cambria" pitchFamily="18" charset="0"/>
                <a:cs typeface="Times New Roman" pitchFamily="18" charset="0"/>
              </a:rPr>
              <a:t> </a:t>
            </a:r>
            <a:r>
              <a:rPr lang="en-US" altLang="ru-RU" sz="2800" b="1" dirty="0" err="1">
                <a:solidFill>
                  <a:schemeClr val="accent5">
                    <a:lumMod val="50000"/>
                  </a:schemeClr>
                </a:solidFill>
                <a:latin typeface="Cambria" pitchFamily="18" charset="0"/>
                <a:cs typeface="Times New Roman" pitchFamily="18" charset="0"/>
              </a:rPr>
              <a:t>fanlar</a:t>
            </a:r>
            <a:r>
              <a:rPr lang="en-US" altLang="ru-RU" sz="2800" b="1" dirty="0">
                <a:solidFill>
                  <a:schemeClr val="accent5">
                    <a:lumMod val="50000"/>
                  </a:schemeClr>
                </a:solidFill>
                <a:latin typeface="Cambria" pitchFamily="18" charset="0"/>
                <a:cs typeface="Times New Roman" pitchFamily="18" charset="0"/>
              </a:rPr>
              <a:t> </a:t>
            </a:r>
            <a:r>
              <a:rPr lang="en-US" altLang="ru-RU" sz="2800" b="1" dirty="0" err="1">
                <a:solidFill>
                  <a:schemeClr val="accent5">
                    <a:lumMod val="50000"/>
                  </a:schemeClr>
                </a:solidFill>
                <a:latin typeface="Cambria" pitchFamily="18" charset="0"/>
                <a:cs typeface="Times New Roman" pitchFamily="18" charset="0"/>
              </a:rPr>
              <a:t>tarkibida</a:t>
            </a:r>
            <a:r>
              <a:rPr lang="en-US" altLang="ru-RU" sz="2800" b="1" dirty="0">
                <a:solidFill>
                  <a:schemeClr val="accent5">
                    <a:lumMod val="50000"/>
                  </a:schemeClr>
                </a:solidFill>
                <a:latin typeface="Cambria" pitchFamily="18" charset="0"/>
                <a:cs typeface="Times New Roman" pitchFamily="18" charset="0"/>
              </a:rPr>
              <a:t> </a:t>
            </a:r>
            <a:r>
              <a:rPr lang="en-US" altLang="ru-RU" sz="2800" b="1" dirty="0" err="1">
                <a:solidFill>
                  <a:schemeClr val="accent5">
                    <a:lumMod val="50000"/>
                  </a:schemeClr>
                </a:solidFill>
                <a:latin typeface="Cambria" pitchFamily="18" charset="0"/>
                <a:cs typeface="Times New Roman" pitchFamily="18" charset="0"/>
              </a:rPr>
              <a:t>quyidagi</a:t>
            </a:r>
            <a:r>
              <a:rPr lang="en-US" altLang="ru-RU" sz="2800" b="1" dirty="0">
                <a:solidFill>
                  <a:schemeClr val="accent5">
                    <a:lumMod val="50000"/>
                  </a:schemeClr>
                </a:solidFill>
                <a:latin typeface="Cambria" pitchFamily="18" charset="0"/>
                <a:cs typeface="Times New Roman" pitchFamily="18" charset="0"/>
              </a:rPr>
              <a:t> </a:t>
            </a:r>
            <a:r>
              <a:rPr lang="en-US" altLang="ru-RU" sz="2800" b="1" dirty="0" err="1">
                <a:solidFill>
                  <a:schemeClr val="accent5">
                    <a:lumMod val="50000"/>
                  </a:schemeClr>
                </a:solidFill>
                <a:latin typeface="Cambria" pitchFamily="18" charset="0"/>
                <a:cs typeface="Times New Roman" pitchFamily="18" charset="0"/>
              </a:rPr>
              <a:t>fanlar</a:t>
            </a:r>
            <a:r>
              <a:rPr lang="en-US" altLang="ru-RU" sz="2800" b="1" dirty="0">
                <a:solidFill>
                  <a:schemeClr val="accent5">
                    <a:lumMod val="50000"/>
                  </a:schemeClr>
                </a:solidFill>
                <a:latin typeface="Cambria" pitchFamily="18" charset="0"/>
                <a:cs typeface="Times New Roman" pitchFamily="18" charset="0"/>
              </a:rPr>
              <a:t> </a:t>
            </a:r>
            <a:r>
              <a:rPr lang="en-US" altLang="ru-RU" sz="2800" b="1" dirty="0" err="1">
                <a:solidFill>
                  <a:schemeClr val="accent5">
                    <a:lumMod val="50000"/>
                  </a:schemeClr>
                </a:solidFill>
                <a:latin typeface="Cambria" pitchFamily="18" charset="0"/>
                <a:cs typeface="Times New Roman" pitchFamily="18" charset="0"/>
              </a:rPr>
              <a:t>bilan</a:t>
            </a:r>
            <a:r>
              <a:rPr lang="en-US" altLang="ru-RU" sz="2800" b="1" dirty="0">
                <a:solidFill>
                  <a:schemeClr val="accent5">
                    <a:lumMod val="50000"/>
                  </a:schemeClr>
                </a:solidFill>
                <a:latin typeface="Cambria" pitchFamily="18" charset="0"/>
                <a:cs typeface="Times New Roman" pitchFamily="18" charset="0"/>
              </a:rPr>
              <a:t>  </a:t>
            </a:r>
            <a:r>
              <a:rPr lang="en-US" altLang="ru-RU" sz="2800" b="1" dirty="0" err="1">
                <a:solidFill>
                  <a:schemeClr val="accent5">
                    <a:lumMod val="50000"/>
                  </a:schemeClr>
                </a:solidFill>
                <a:latin typeface="Cambria" pitchFamily="18" charset="0"/>
                <a:cs typeface="Times New Roman" pitchFamily="18" charset="0"/>
              </a:rPr>
              <a:t>integratsiyalashadi</a:t>
            </a:r>
            <a:r>
              <a:rPr lang="en-US" altLang="ru-RU" sz="2800" b="1" dirty="0">
                <a:solidFill>
                  <a:schemeClr val="accent5">
                    <a:lumMod val="50000"/>
                  </a:schemeClr>
                </a:solidFill>
                <a:latin typeface="Cambria" pitchFamily="18" charset="0"/>
                <a:cs typeface="Times New Roman" pitchFamily="18" charset="0"/>
              </a:rPr>
              <a:t>: </a:t>
            </a:r>
            <a:endParaRPr lang="en-US" altLang="ru-RU" sz="2800" dirty="0">
              <a:solidFill>
                <a:schemeClr val="accent5">
                  <a:lumMod val="50000"/>
                </a:schemeClr>
              </a:solidFill>
              <a:latin typeface="Cambria" pitchFamily="18"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343107080"/>
              </p:ext>
            </p:extLst>
          </p:nvPr>
        </p:nvGraphicFramePr>
        <p:xfrm>
          <a:off x="47328" y="1412776"/>
          <a:ext cx="11809312" cy="5256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387" name="Прямоугольник 2"/>
          <p:cNvSpPr>
            <a:spLocks noChangeArrowheads="1"/>
          </p:cNvSpPr>
          <p:nvPr/>
        </p:nvSpPr>
        <p:spPr bwMode="auto">
          <a:xfrm>
            <a:off x="1919288" y="201616"/>
            <a:ext cx="8424862" cy="954107"/>
          </a:xfrm>
          <a:prstGeom prst="rect">
            <a:avLst/>
          </a:prstGeom>
          <a:noFill/>
          <a:ln w="9525">
            <a:noFill/>
            <a:miter lim="800000"/>
            <a:headEnd/>
            <a:tailEnd/>
          </a:ln>
        </p:spPr>
        <p:txBody>
          <a:bodyPr>
            <a:spAutoFit/>
          </a:bodyPr>
          <a:lstStyle/>
          <a:p>
            <a:pPr algn="ctr" eaLnBrk="1" hangingPunct="1"/>
            <a:r>
              <a:rPr lang="en-US" altLang="ru-RU" sz="2800" b="1" dirty="0" err="1">
                <a:solidFill>
                  <a:schemeClr val="accent5">
                    <a:lumMod val="50000"/>
                  </a:schemeClr>
                </a:solidFill>
                <a:latin typeface="Cambria" pitchFamily="18" charset="0"/>
                <a:cs typeface="Times New Roman" pitchFamily="18" charset="0"/>
              </a:rPr>
              <a:t>Milliy</a:t>
            </a:r>
            <a:r>
              <a:rPr lang="en-US" altLang="ru-RU" sz="2800" b="1" dirty="0">
                <a:solidFill>
                  <a:schemeClr val="accent5">
                    <a:lumMod val="50000"/>
                  </a:schemeClr>
                </a:solidFill>
                <a:latin typeface="Cambria" pitchFamily="18" charset="0"/>
                <a:cs typeface="Times New Roman" pitchFamily="18" charset="0"/>
              </a:rPr>
              <a:t> </a:t>
            </a:r>
            <a:r>
              <a:rPr lang="en-US" altLang="ru-RU" sz="2800" b="1" dirty="0" err="1">
                <a:solidFill>
                  <a:schemeClr val="accent5">
                    <a:lumMod val="50000"/>
                  </a:schemeClr>
                </a:solidFill>
                <a:latin typeface="Cambria" pitchFamily="18" charset="0"/>
                <a:cs typeface="Times New Roman" pitchFamily="18" charset="0"/>
              </a:rPr>
              <a:t>g‘oya</a:t>
            </a:r>
            <a:r>
              <a:rPr lang="en-US" altLang="ru-RU" sz="2800" b="1" dirty="0">
                <a:solidFill>
                  <a:schemeClr val="accent5">
                    <a:lumMod val="50000"/>
                  </a:schemeClr>
                </a:solidFill>
                <a:latin typeface="Cambria" pitchFamily="18" charset="0"/>
                <a:cs typeface="Times New Roman" pitchFamily="18" charset="0"/>
              </a:rPr>
              <a:t> </a:t>
            </a:r>
            <a:r>
              <a:rPr lang="en-US" altLang="ru-RU" sz="2800" b="1" dirty="0" err="1">
                <a:solidFill>
                  <a:schemeClr val="accent5">
                    <a:lumMod val="50000"/>
                  </a:schemeClr>
                </a:solidFill>
                <a:latin typeface="Cambria" pitchFamily="18" charset="0"/>
                <a:cs typeface="Times New Roman" pitchFamily="18" charset="0"/>
              </a:rPr>
              <a:t>turkumiga</a:t>
            </a:r>
            <a:r>
              <a:rPr lang="en-US" altLang="ru-RU" sz="2800" b="1" dirty="0">
                <a:solidFill>
                  <a:schemeClr val="accent5">
                    <a:lumMod val="50000"/>
                  </a:schemeClr>
                </a:solidFill>
                <a:latin typeface="Cambria" pitchFamily="18" charset="0"/>
                <a:cs typeface="Times New Roman" pitchFamily="18" charset="0"/>
              </a:rPr>
              <a:t> </a:t>
            </a:r>
            <a:r>
              <a:rPr lang="en-US" altLang="ru-RU" sz="2800" b="1" dirty="0" err="1">
                <a:solidFill>
                  <a:schemeClr val="accent5">
                    <a:lumMod val="50000"/>
                  </a:schemeClr>
                </a:solidFill>
                <a:latin typeface="Cambria" pitchFamily="18" charset="0"/>
                <a:cs typeface="Times New Roman" pitchFamily="18" charset="0"/>
              </a:rPr>
              <a:t>kiruvchi</a:t>
            </a:r>
            <a:r>
              <a:rPr lang="en-US" altLang="ru-RU" sz="2800" b="1" dirty="0">
                <a:solidFill>
                  <a:schemeClr val="accent5">
                    <a:lumMod val="50000"/>
                  </a:schemeClr>
                </a:solidFill>
                <a:latin typeface="Cambria" pitchFamily="18" charset="0"/>
                <a:cs typeface="Times New Roman" pitchFamily="18" charset="0"/>
              </a:rPr>
              <a:t> </a:t>
            </a:r>
            <a:r>
              <a:rPr lang="en-US" altLang="ru-RU" sz="2800" b="1" dirty="0" err="1">
                <a:solidFill>
                  <a:schemeClr val="accent5">
                    <a:lumMod val="50000"/>
                  </a:schemeClr>
                </a:solidFill>
                <a:latin typeface="Cambria" pitchFamily="18" charset="0"/>
                <a:cs typeface="Times New Roman" pitchFamily="18" charset="0"/>
              </a:rPr>
              <a:t>fanlar</a:t>
            </a:r>
            <a:r>
              <a:rPr lang="en-US" altLang="ru-RU" sz="2800" b="1" dirty="0">
                <a:solidFill>
                  <a:schemeClr val="accent5">
                    <a:lumMod val="50000"/>
                  </a:schemeClr>
                </a:solidFill>
                <a:latin typeface="Cambria" pitchFamily="18" charset="0"/>
                <a:cs typeface="Times New Roman" pitchFamily="18" charset="0"/>
              </a:rPr>
              <a:t> </a:t>
            </a:r>
            <a:r>
              <a:rPr lang="en-US" altLang="ru-RU" sz="2800" b="1" dirty="0" err="1">
                <a:solidFill>
                  <a:schemeClr val="accent5">
                    <a:lumMod val="50000"/>
                  </a:schemeClr>
                </a:solidFill>
                <a:latin typeface="Cambria" pitchFamily="18" charset="0"/>
                <a:cs typeface="Times New Roman" pitchFamily="18" charset="0"/>
              </a:rPr>
              <a:t>tarkibida</a:t>
            </a:r>
            <a:r>
              <a:rPr lang="en-US" altLang="ru-RU" sz="2800" b="1" dirty="0">
                <a:solidFill>
                  <a:schemeClr val="accent5">
                    <a:lumMod val="50000"/>
                  </a:schemeClr>
                </a:solidFill>
                <a:latin typeface="Cambria" pitchFamily="18" charset="0"/>
                <a:cs typeface="Times New Roman" pitchFamily="18" charset="0"/>
              </a:rPr>
              <a:t> </a:t>
            </a:r>
            <a:r>
              <a:rPr lang="en-US" altLang="ru-RU" sz="2800" b="1" dirty="0" err="1">
                <a:solidFill>
                  <a:schemeClr val="accent5">
                    <a:lumMod val="50000"/>
                  </a:schemeClr>
                </a:solidFill>
                <a:latin typeface="Cambria" pitchFamily="18" charset="0"/>
                <a:cs typeface="Times New Roman" pitchFamily="18" charset="0"/>
              </a:rPr>
              <a:t>quyidagi</a:t>
            </a:r>
            <a:r>
              <a:rPr lang="en-US" altLang="ru-RU" sz="2800" b="1" dirty="0">
                <a:solidFill>
                  <a:schemeClr val="accent5">
                    <a:lumMod val="50000"/>
                  </a:schemeClr>
                </a:solidFill>
                <a:latin typeface="Cambria" pitchFamily="18" charset="0"/>
                <a:cs typeface="Times New Roman" pitchFamily="18" charset="0"/>
              </a:rPr>
              <a:t> </a:t>
            </a:r>
            <a:r>
              <a:rPr lang="en-US" altLang="ru-RU" sz="2800" b="1" dirty="0" err="1">
                <a:solidFill>
                  <a:schemeClr val="accent5">
                    <a:lumMod val="50000"/>
                  </a:schemeClr>
                </a:solidFill>
                <a:latin typeface="Cambria" pitchFamily="18" charset="0"/>
                <a:cs typeface="Times New Roman" pitchFamily="18" charset="0"/>
              </a:rPr>
              <a:t>fanlar</a:t>
            </a:r>
            <a:r>
              <a:rPr lang="en-US" altLang="ru-RU" sz="2800" b="1" dirty="0">
                <a:solidFill>
                  <a:schemeClr val="accent5">
                    <a:lumMod val="50000"/>
                  </a:schemeClr>
                </a:solidFill>
                <a:latin typeface="Cambria" pitchFamily="18" charset="0"/>
                <a:cs typeface="Times New Roman" pitchFamily="18" charset="0"/>
              </a:rPr>
              <a:t> </a:t>
            </a:r>
            <a:r>
              <a:rPr lang="en-US" altLang="ru-RU" sz="2800" b="1" dirty="0" err="1">
                <a:solidFill>
                  <a:schemeClr val="accent5">
                    <a:lumMod val="50000"/>
                  </a:schemeClr>
                </a:solidFill>
                <a:latin typeface="Cambria" pitchFamily="18" charset="0"/>
                <a:cs typeface="Times New Roman" pitchFamily="18" charset="0"/>
              </a:rPr>
              <a:t>bilan</a:t>
            </a:r>
            <a:r>
              <a:rPr lang="en-US" altLang="ru-RU" sz="2800" b="1" dirty="0">
                <a:solidFill>
                  <a:schemeClr val="accent5">
                    <a:lumMod val="50000"/>
                  </a:schemeClr>
                </a:solidFill>
                <a:latin typeface="Cambria" pitchFamily="18" charset="0"/>
                <a:cs typeface="Times New Roman" pitchFamily="18" charset="0"/>
              </a:rPr>
              <a:t>  </a:t>
            </a:r>
            <a:r>
              <a:rPr lang="en-US" altLang="ru-RU" sz="2800" b="1" dirty="0" err="1">
                <a:solidFill>
                  <a:schemeClr val="accent5">
                    <a:lumMod val="50000"/>
                  </a:schemeClr>
                </a:solidFill>
                <a:latin typeface="Cambria" pitchFamily="18" charset="0"/>
                <a:cs typeface="Times New Roman" pitchFamily="18" charset="0"/>
              </a:rPr>
              <a:t>integratsiyalashadi</a:t>
            </a:r>
            <a:r>
              <a:rPr lang="en-US" altLang="ru-RU" sz="2800" b="1" dirty="0">
                <a:solidFill>
                  <a:schemeClr val="accent5">
                    <a:lumMod val="50000"/>
                  </a:schemeClr>
                </a:solidFill>
                <a:latin typeface="Cambria" pitchFamily="18" charset="0"/>
                <a:cs typeface="Times New Roman" pitchFamily="18" charset="0"/>
              </a:rPr>
              <a:t>: </a:t>
            </a:r>
            <a:endParaRPr lang="en-US" altLang="ru-RU" sz="2800" dirty="0">
              <a:solidFill>
                <a:schemeClr val="accent5">
                  <a:lumMod val="50000"/>
                </a:schemeClr>
              </a:solidFill>
              <a:latin typeface="Cambria" pitchFamily="18" charset="0"/>
              <a:cs typeface="Times New Roman" panose="02020603050405020304" pitchFamily="18" charset="0"/>
            </a:endParaRPr>
          </a:p>
        </p:txBody>
      </p:sp>
    </p:spTree>
    <p:extLst>
      <p:ext uri="{BB962C8B-B14F-4D97-AF65-F5344CB8AC3E}">
        <p14:creationId xmlns:p14="http://schemas.microsoft.com/office/powerpoint/2010/main" val="319723011"/>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1283835407"/>
              </p:ext>
            </p:extLst>
          </p:nvPr>
        </p:nvGraphicFramePr>
        <p:xfrm>
          <a:off x="695400" y="1844824"/>
          <a:ext cx="11233248" cy="4680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4819" name="Прямоугольник 2"/>
          <p:cNvSpPr>
            <a:spLocks noChangeArrowheads="1"/>
          </p:cNvSpPr>
          <p:nvPr/>
        </p:nvSpPr>
        <p:spPr bwMode="auto">
          <a:xfrm>
            <a:off x="695400" y="333378"/>
            <a:ext cx="1094521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US" altLang="ru-RU" sz="3600" b="1" dirty="0">
                <a:solidFill>
                  <a:srgbClr val="002060"/>
                </a:solidFill>
                <a:latin typeface="Cambria" pitchFamily="18" charset="0"/>
                <a:cs typeface="Times New Roman" panose="02020603050405020304" pitchFamily="18" charset="0"/>
                <a:hlinkClick r:id="rId8" action="ppaction://hlinkfile"/>
              </a:rPr>
              <a:t>PF-5325-sonli</a:t>
            </a:r>
            <a:r>
              <a:rPr lang="en-US" altLang="ru-RU" sz="3600" b="1" dirty="0">
                <a:solidFill>
                  <a:srgbClr val="002060"/>
                </a:solidFill>
                <a:latin typeface="Cambria" pitchFamily="18" charset="0"/>
                <a:cs typeface="Times New Roman" panose="02020603050405020304" pitchFamily="18" charset="0"/>
              </a:rPr>
              <a:t> </a:t>
            </a:r>
            <a:r>
              <a:rPr lang="en-US" altLang="ru-RU" sz="3600" b="1" dirty="0" err="1">
                <a:solidFill>
                  <a:schemeClr val="accent5">
                    <a:lumMod val="50000"/>
                  </a:schemeClr>
                </a:solidFill>
                <a:latin typeface="Cambria" pitchFamily="18" charset="0"/>
                <a:cs typeface="Times New Roman" panose="02020603050405020304" pitchFamily="18" charset="0"/>
              </a:rPr>
              <a:t>Farmon</a:t>
            </a:r>
            <a:r>
              <a:rPr lang="en-US" altLang="ru-RU" sz="3600" b="1" dirty="0">
                <a:solidFill>
                  <a:schemeClr val="accent5">
                    <a:lumMod val="50000"/>
                  </a:schemeClr>
                </a:solidFill>
                <a:latin typeface="Cambria" pitchFamily="18" charset="0"/>
                <a:cs typeface="Times New Roman" panose="02020603050405020304" pitchFamily="18" charset="0"/>
              </a:rPr>
              <a:t> </a:t>
            </a:r>
            <a:r>
              <a:rPr lang="en-US" altLang="ru-RU" sz="3600" b="1" dirty="0" err="1">
                <a:solidFill>
                  <a:schemeClr val="accent5">
                    <a:lumMod val="50000"/>
                  </a:schemeClr>
                </a:solidFill>
                <a:latin typeface="Cambria" pitchFamily="18" charset="0"/>
                <a:cs typeface="Times New Roman" panose="02020603050405020304" pitchFamily="18" charset="0"/>
              </a:rPr>
              <a:t>ijrosini</a:t>
            </a:r>
            <a:r>
              <a:rPr lang="en-US" altLang="ru-RU" sz="3600" b="1" dirty="0">
                <a:solidFill>
                  <a:schemeClr val="accent5">
                    <a:lumMod val="50000"/>
                  </a:schemeClr>
                </a:solidFill>
                <a:latin typeface="Cambria" pitchFamily="18" charset="0"/>
                <a:cs typeface="Times New Roman" panose="02020603050405020304" pitchFamily="18" charset="0"/>
              </a:rPr>
              <a:t> </a:t>
            </a:r>
            <a:r>
              <a:rPr lang="en-US" altLang="ru-RU" sz="3600" b="1" dirty="0" err="1">
                <a:solidFill>
                  <a:schemeClr val="accent5">
                    <a:lumMod val="50000"/>
                  </a:schemeClr>
                </a:solidFill>
                <a:latin typeface="Cambria" pitchFamily="18" charset="0"/>
                <a:cs typeface="Times New Roman" panose="02020603050405020304" pitchFamily="18" charset="0"/>
              </a:rPr>
              <a:t>ta’minlash</a:t>
            </a:r>
            <a:r>
              <a:rPr lang="en-US" altLang="ru-RU" sz="3600" b="1" dirty="0">
                <a:solidFill>
                  <a:schemeClr val="accent5">
                    <a:lumMod val="50000"/>
                  </a:schemeClr>
                </a:solidFill>
                <a:latin typeface="Cambria" pitchFamily="18" charset="0"/>
                <a:cs typeface="Times New Roman" panose="02020603050405020304" pitchFamily="18" charset="0"/>
              </a:rPr>
              <a:t> </a:t>
            </a:r>
            <a:r>
              <a:rPr lang="en-US" altLang="ru-RU" sz="3600" b="1" dirty="0" err="1">
                <a:solidFill>
                  <a:schemeClr val="accent5">
                    <a:lumMod val="50000"/>
                  </a:schemeClr>
                </a:solidFill>
                <a:latin typeface="Cambria" pitchFamily="18" charset="0"/>
                <a:cs typeface="Times New Roman" panose="02020603050405020304" pitchFamily="18" charset="0"/>
              </a:rPr>
              <a:t>maqsadida</a:t>
            </a:r>
            <a:r>
              <a:rPr lang="en-US" altLang="ru-RU" sz="3600" b="1" dirty="0">
                <a:solidFill>
                  <a:schemeClr val="accent5">
                    <a:lumMod val="50000"/>
                  </a:schemeClr>
                </a:solidFill>
                <a:latin typeface="Cambria" pitchFamily="18" charset="0"/>
                <a:cs typeface="Times New Roman" panose="02020603050405020304" pitchFamily="18" charset="0"/>
              </a:rPr>
              <a:t>:</a:t>
            </a:r>
          </a:p>
        </p:txBody>
      </p:sp>
      <p:pic>
        <p:nvPicPr>
          <p:cNvPr id="4" name="Рисунок 3"/>
          <p:cNvPicPr>
            <a:picLocks noChangeAspect="1"/>
          </p:cNvPicPr>
          <p:nvPr/>
        </p:nvPicPr>
        <p:blipFill>
          <a:blip r:embed="rId9" cstate="print"/>
          <a:stretch>
            <a:fillRect/>
          </a:stretch>
        </p:blipFill>
        <p:spPr>
          <a:xfrm>
            <a:off x="648716" y="732414"/>
            <a:ext cx="1121761" cy="1103472"/>
          </a:xfrm>
          <a:prstGeom prst="rect">
            <a:avLst/>
          </a:prstGeom>
        </p:spPr>
      </p:pic>
    </p:spTree>
    <p:extLst>
      <p:ext uri="{BB962C8B-B14F-4D97-AF65-F5344CB8AC3E}">
        <p14:creationId xmlns:p14="http://schemas.microsoft.com/office/powerpoint/2010/main" val="145046027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Прямоугольник 1"/>
          <p:cNvSpPr>
            <a:spLocks noChangeArrowheads="1"/>
          </p:cNvSpPr>
          <p:nvPr/>
        </p:nvSpPr>
        <p:spPr bwMode="auto">
          <a:xfrm>
            <a:off x="3863752" y="3140968"/>
            <a:ext cx="8136904" cy="2853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449263">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lnSpc>
                <a:spcPct val="115000"/>
              </a:lnSpc>
            </a:pPr>
            <a:r>
              <a:rPr lang="uz-Cyrl-UZ" altLang="ru-RU" sz="2600" dirty="0">
                <a:solidFill>
                  <a:srgbClr val="002060"/>
                </a:solidFill>
                <a:latin typeface="Cambria" pitchFamily="18" charset="0"/>
                <a:cs typeface="Times New Roman" panose="02020603050405020304" pitchFamily="18" charset="0"/>
              </a:rPr>
              <a:t>“O‘qish”, “Musiqa”, “Jismoniy tarbiya”, “Atrofimizdagi olam”, “Tabiatshunoslik”  va “Odobnoma” fanlari o‘quv dasturlari o‘rtasida </a:t>
            </a:r>
            <a:r>
              <a:rPr lang="uz-Cyrl-UZ" altLang="ru-RU" sz="2600" dirty="0">
                <a:solidFill>
                  <a:schemeClr val="accent1">
                    <a:lumMod val="50000"/>
                  </a:schemeClr>
                </a:solidFill>
                <a:latin typeface="Cambria" pitchFamily="18" charset="0"/>
                <a:cs typeface="Times New Roman" panose="02020603050405020304" pitchFamily="18" charset="0"/>
              </a:rPr>
              <a:t>uzviylikni ta’minlash, </a:t>
            </a:r>
            <a:r>
              <a:rPr lang="uz-Cyrl-UZ" altLang="ru-RU" sz="2600" dirty="0">
                <a:solidFill>
                  <a:srgbClr val="002060"/>
                </a:solidFill>
                <a:latin typeface="Cambria" pitchFamily="18" charset="0"/>
                <a:cs typeface="Times New Roman" panose="02020603050405020304" pitchFamily="18" charset="0"/>
              </a:rPr>
              <a:t>mazkur fanlar kesimida integratsiyasini amalga oshirish uchun fanlar kesimidagi takror</a:t>
            </a:r>
            <a:r>
              <a:rPr lang="en-US" altLang="ru-RU" sz="2600" dirty="0" err="1">
                <a:solidFill>
                  <a:srgbClr val="002060"/>
                </a:solidFill>
                <a:latin typeface="Cambria" pitchFamily="18" charset="0"/>
                <a:cs typeface="Times New Roman" panose="02020603050405020304" pitchFamily="18" charset="0"/>
              </a:rPr>
              <a:t>iy</a:t>
            </a:r>
            <a:r>
              <a:rPr lang="uz-Cyrl-UZ" altLang="ru-RU" sz="2600" dirty="0">
                <a:solidFill>
                  <a:srgbClr val="002060"/>
                </a:solidFill>
                <a:latin typeface="Cambria" pitchFamily="18" charset="0"/>
                <a:cs typeface="Times New Roman" panose="02020603050405020304" pitchFamily="18" charset="0"/>
              </a:rPr>
              <a:t> mavzular chiqarib tashlanib, o‘quv dasturlari va darsliklari  takomillashtirildi.</a:t>
            </a:r>
            <a:endParaRPr lang="ru-RU" altLang="ru-RU" sz="2600" dirty="0">
              <a:solidFill>
                <a:srgbClr val="002060"/>
              </a:solidFill>
              <a:latin typeface="Cambria" pitchFamily="18" charset="0"/>
              <a:cs typeface="Times New Roman" panose="02020603050405020304" pitchFamily="18" charset="0"/>
            </a:endParaRPr>
          </a:p>
        </p:txBody>
      </p:sp>
      <p:pic>
        <p:nvPicPr>
          <p:cNvPr id="35843" name="Рисунок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7368" y="619569"/>
            <a:ext cx="2808312" cy="212705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4" name="TextBox 3"/>
          <p:cNvSpPr txBox="1">
            <a:spLocks noChangeArrowheads="1"/>
          </p:cNvSpPr>
          <p:nvPr/>
        </p:nvSpPr>
        <p:spPr bwMode="auto">
          <a:xfrm>
            <a:off x="4007768" y="836712"/>
            <a:ext cx="7704856"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US" altLang="ru-RU" sz="2600" b="1" dirty="0">
                <a:latin typeface="Cambria" pitchFamily="18" charset="0"/>
                <a:cs typeface="Times New Roman" panose="02020603050405020304" pitchFamily="18" charset="0"/>
                <a:hlinkClick r:id="rId4" action="ppaction://hlinksldjump"/>
              </a:rPr>
              <a:t>1-3- </a:t>
            </a:r>
            <a:r>
              <a:rPr lang="en-US" altLang="ru-RU" sz="2600" b="1" dirty="0" err="1">
                <a:latin typeface="Cambria" pitchFamily="18" charset="0"/>
                <a:cs typeface="Times New Roman" panose="02020603050405020304" pitchFamily="18" charset="0"/>
                <a:hlinkClick r:id="rId4" action="ppaction://hlinksldjump"/>
              </a:rPr>
              <a:t>sinflar</a:t>
            </a:r>
            <a:r>
              <a:rPr lang="en-US" altLang="ru-RU" sz="2600" b="1" dirty="0">
                <a:latin typeface="Cambria" pitchFamily="18" charset="0"/>
                <a:cs typeface="Times New Roman" panose="02020603050405020304" pitchFamily="18" charset="0"/>
                <a:hlinkClick r:id="rId4" action="ppaction://hlinksldjump"/>
              </a:rPr>
              <a:t> </a:t>
            </a:r>
            <a:r>
              <a:rPr lang="en-US" altLang="ru-RU" sz="2600" b="1" dirty="0" err="1">
                <a:latin typeface="Cambria" pitchFamily="18" charset="0"/>
                <a:cs typeface="Times New Roman" panose="02020603050405020304" pitchFamily="18" charset="0"/>
                <a:hlinkClick r:id="rId4" action="ppaction://hlinksldjump"/>
              </a:rPr>
              <a:t>uchun</a:t>
            </a:r>
            <a:r>
              <a:rPr lang="en-US" altLang="ru-RU" sz="2600" b="1" dirty="0">
                <a:latin typeface="Cambria" pitchFamily="18" charset="0"/>
                <a:cs typeface="Times New Roman" panose="02020603050405020304" pitchFamily="18" charset="0"/>
                <a:hlinkClick r:id="rId4" action="ppaction://hlinksldjump"/>
              </a:rPr>
              <a:t> </a:t>
            </a:r>
            <a:r>
              <a:rPr lang="en-US" altLang="ru-RU" sz="2600" b="1" dirty="0" err="1">
                <a:latin typeface="Cambria" pitchFamily="18" charset="0"/>
                <a:cs typeface="Times New Roman" panose="02020603050405020304" pitchFamily="18" charset="0"/>
                <a:hlinkClick r:id="rId4" action="ppaction://hlinksldjump"/>
              </a:rPr>
              <a:t>Odobnoma</a:t>
            </a:r>
            <a:r>
              <a:rPr lang="en-US" altLang="ru-RU" sz="2600" b="1" dirty="0">
                <a:latin typeface="Cambria" pitchFamily="18" charset="0"/>
                <a:cs typeface="Times New Roman" panose="02020603050405020304" pitchFamily="18" charset="0"/>
                <a:hlinkClick r:id="rId4" action="ppaction://hlinksldjump"/>
              </a:rPr>
              <a:t> </a:t>
            </a:r>
            <a:r>
              <a:rPr lang="en-US" altLang="ru-RU" sz="2600" b="1" dirty="0" err="1">
                <a:latin typeface="Cambria" pitchFamily="18" charset="0"/>
                <a:cs typeface="Times New Roman" panose="02020603050405020304" pitchFamily="18" charset="0"/>
                <a:hlinkClick r:id="rId4" action="ppaction://hlinksldjump"/>
              </a:rPr>
              <a:t>o‘quv</a:t>
            </a:r>
            <a:r>
              <a:rPr lang="en-US" altLang="ru-RU" sz="2600" b="1" dirty="0">
                <a:latin typeface="Cambria" pitchFamily="18" charset="0"/>
                <a:cs typeface="Times New Roman" panose="02020603050405020304" pitchFamily="18" charset="0"/>
                <a:hlinkClick r:id="rId4" action="ppaction://hlinksldjump"/>
              </a:rPr>
              <a:t> </a:t>
            </a:r>
            <a:r>
              <a:rPr lang="en-US" altLang="ru-RU" sz="2600" b="1" dirty="0" err="1">
                <a:latin typeface="Cambria" pitchFamily="18" charset="0"/>
                <a:cs typeface="Times New Roman" panose="02020603050405020304" pitchFamily="18" charset="0"/>
                <a:hlinkClick r:id="rId4" action="ppaction://hlinksldjump"/>
              </a:rPr>
              <a:t>predmetining</a:t>
            </a:r>
            <a:r>
              <a:rPr lang="en-US" altLang="ru-RU" sz="2600" b="1" dirty="0">
                <a:latin typeface="Cambria" pitchFamily="18" charset="0"/>
                <a:cs typeface="Times New Roman" panose="02020603050405020304" pitchFamily="18" charset="0"/>
                <a:hlinkClick r:id="rId4" action="ppaction://hlinksldjump"/>
              </a:rPr>
              <a:t> </a:t>
            </a:r>
            <a:r>
              <a:rPr lang="en-US" altLang="ru-RU" sz="2600" b="1" dirty="0" err="1">
                <a:latin typeface="Cambria" pitchFamily="18" charset="0"/>
                <a:cs typeface="Times New Roman" panose="02020603050405020304" pitchFamily="18" charset="0"/>
                <a:hlinkClick r:id="rId4" action="ppaction://hlinksldjump"/>
              </a:rPr>
              <a:t>avvalgi</a:t>
            </a:r>
            <a:r>
              <a:rPr lang="en-US" altLang="ru-RU" sz="2600" b="1" dirty="0">
                <a:latin typeface="Cambria" pitchFamily="18" charset="0"/>
                <a:cs typeface="Times New Roman" panose="02020603050405020304" pitchFamily="18" charset="0"/>
                <a:hlinkClick r:id="rId4" action="ppaction://hlinksldjump"/>
              </a:rPr>
              <a:t> </a:t>
            </a:r>
            <a:r>
              <a:rPr lang="en-US" altLang="ru-RU" sz="2600" b="1" dirty="0" err="1">
                <a:latin typeface="Cambria" pitchFamily="18" charset="0"/>
                <a:cs typeface="Times New Roman" panose="02020603050405020304" pitchFamily="18" charset="0"/>
                <a:hlinkClick r:id="rId4" action="ppaction://hlinksldjump"/>
              </a:rPr>
              <a:t>o‘quv</a:t>
            </a:r>
            <a:r>
              <a:rPr lang="en-US" altLang="ru-RU" sz="2600" b="1" dirty="0">
                <a:latin typeface="Cambria" pitchFamily="18" charset="0"/>
                <a:cs typeface="Times New Roman" panose="02020603050405020304" pitchFamily="18" charset="0"/>
                <a:hlinkClick r:id="rId4" action="ppaction://hlinksldjump"/>
              </a:rPr>
              <a:t> </a:t>
            </a:r>
            <a:r>
              <a:rPr lang="en-US" altLang="ru-RU" sz="2600" b="1" dirty="0" err="1">
                <a:latin typeface="Cambria" pitchFamily="18" charset="0"/>
                <a:cs typeface="Times New Roman" panose="02020603050405020304" pitchFamily="18" charset="0"/>
                <a:hlinkClick r:id="rId4" action="ppaction://hlinksldjump"/>
              </a:rPr>
              <a:t>dasturi</a:t>
            </a:r>
            <a:r>
              <a:rPr lang="en-US" altLang="ru-RU" sz="2600" b="1" dirty="0">
                <a:latin typeface="Cambria" pitchFamily="18" charset="0"/>
                <a:cs typeface="Times New Roman" panose="02020603050405020304" pitchFamily="18" charset="0"/>
                <a:hlinkClick r:id="rId4" action="ppaction://hlinksldjump"/>
              </a:rPr>
              <a:t> </a:t>
            </a:r>
            <a:r>
              <a:rPr lang="en-US" altLang="ru-RU" sz="2600" b="1" dirty="0" err="1">
                <a:latin typeface="Cambria" pitchFamily="18" charset="0"/>
                <a:cs typeface="Times New Roman" panose="02020603050405020304" pitchFamily="18" charset="0"/>
                <a:hlinkClick r:id="rId4" action="ppaction://hlinksldjump"/>
              </a:rPr>
              <a:t>va</a:t>
            </a:r>
            <a:r>
              <a:rPr lang="en-US" altLang="ru-RU" sz="2600" b="1" dirty="0">
                <a:latin typeface="Cambria" pitchFamily="18" charset="0"/>
                <a:cs typeface="Times New Roman" panose="02020603050405020304" pitchFamily="18" charset="0"/>
                <a:hlinkClick r:id="rId4" action="ppaction://hlinksldjump"/>
              </a:rPr>
              <a:t> </a:t>
            </a:r>
            <a:r>
              <a:rPr lang="en-US" altLang="ru-RU" sz="2600" b="1" dirty="0" err="1">
                <a:latin typeface="Cambria" pitchFamily="18" charset="0"/>
                <a:cs typeface="Times New Roman" panose="02020603050405020304" pitchFamily="18" charset="0"/>
                <a:hlinkClick r:id="rId4" action="ppaction://hlinksldjump"/>
              </a:rPr>
              <a:t>yangi</a:t>
            </a:r>
            <a:endParaRPr lang="en-US" altLang="ru-RU" sz="2600" b="1" dirty="0">
              <a:latin typeface="Cambria" pitchFamily="18" charset="0"/>
              <a:cs typeface="Times New Roman" panose="02020603050405020304" pitchFamily="18" charset="0"/>
              <a:hlinkClick r:id="rId4" action="ppaction://hlinksldjump"/>
            </a:endParaRPr>
          </a:p>
          <a:p>
            <a:pPr algn="ctr"/>
            <a:r>
              <a:rPr lang="en-US" altLang="ru-RU" sz="2600" b="1" dirty="0">
                <a:latin typeface="Cambria" pitchFamily="18" charset="0"/>
                <a:cs typeface="Times New Roman" panose="02020603050405020304" pitchFamily="18" charset="0"/>
                <a:hlinkClick r:id="rId4" action="ppaction://hlinksldjump"/>
              </a:rPr>
              <a:t> </a:t>
            </a:r>
            <a:r>
              <a:rPr lang="en-US" altLang="ru-RU" sz="2600" b="1" dirty="0" err="1">
                <a:latin typeface="Cambria" pitchFamily="18" charset="0"/>
                <a:cs typeface="Times New Roman" panose="02020603050405020304" pitchFamily="18" charset="0"/>
                <a:hlinkClick r:id="rId4" action="ppaction://hlinksldjump"/>
              </a:rPr>
              <a:t>takomillashtirilgan</a:t>
            </a:r>
            <a:r>
              <a:rPr lang="en-US" altLang="ru-RU" sz="2600" b="1" dirty="0">
                <a:latin typeface="Cambria" pitchFamily="18" charset="0"/>
                <a:cs typeface="Times New Roman" panose="02020603050405020304" pitchFamily="18" charset="0"/>
                <a:hlinkClick r:id="rId4" action="ppaction://hlinksldjump"/>
              </a:rPr>
              <a:t> </a:t>
            </a:r>
            <a:r>
              <a:rPr lang="en-US" altLang="ru-RU" sz="2600" b="1" dirty="0" err="1">
                <a:latin typeface="Cambria" pitchFamily="18" charset="0"/>
                <a:cs typeface="Times New Roman" panose="02020603050405020304" pitchFamily="18" charset="0"/>
                <a:hlinkClick r:id="rId4" action="ppaction://hlinksldjump"/>
              </a:rPr>
              <a:t>o‘quv</a:t>
            </a:r>
            <a:r>
              <a:rPr lang="en-US" altLang="ru-RU" sz="2600" b="1" dirty="0">
                <a:latin typeface="Cambria" pitchFamily="18" charset="0"/>
                <a:cs typeface="Times New Roman" panose="02020603050405020304" pitchFamily="18" charset="0"/>
                <a:hlinkClick r:id="rId4" action="ppaction://hlinksldjump"/>
              </a:rPr>
              <a:t> </a:t>
            </a:r>
            <a:r>
              <a:rPr lang="en-US" altLang="ru-RU" sz="2600" b="1" dirty="0" err="1">
                <a:latin typeface="Cambria" pitchFamily="18" charset="0"/>
                <a:cs typeface="Times New Roman" panose="02020603050405020304" pitchFamily="18" charset="0"/>
                <a:hlinkClick r:id="rId4" action="ppaction://hlinksldjump"/>
              </a:rPr>
              <a:t>dasturlarining</a:t>
            </a:r>
            <a:r>
              <a:rPr lang="en-US" altLang="ru-RU" sz="2600" b="1" dirty="0">
                <a:latin typeface="Cambria" pitchFamily="18" charset="0"/>
                <a:cs typeface="Times New Roman" panose="02020603050405020304" pitchFamily="18" charset="0"/>
                <a:hlinkClick r:id="rId4" action="ppaction://hlinksldjump"/>
              </a:rPr>
              <a:t> </a:t>
            </a:r>
            <a:r>
              <a:rPr lang="en-US" altLang="ru-RU" sz="2600" b="1" dirty="0" err="1">
                <a:latin typeface="Cambria" pitchFamily="18" charset="0"/>
                <a:cs typeface="Times New Roman" panose="02020603050405020304" pitchFamily="18" charset="0"/>
                <a:hlinkClick r:id="rId4" action="ppaction://hlinksldjump"/>
              </a:rPr>
              <a:t>farqi</a:t>
            </a:r>
            <a:r>
              <a:rPr lang="en-US" altLang="ru-RU" sz="2600" b="1" dirty="0">
                <a:latin typeface="Cambria" pitchFamily="18" charset="0"/>
                <a:cs typeface="Times New Roman" panose="02020603050405020304" pitchFamily="18" charset="0"/>
                <a:hlinkClick r:id="rId4" action="ppaction://hlinksldjump"/>
              </a:rPr>
              <a:t> </a:t>
            </a:r>
            <a:r>
              <a:rPr lang="en-US" altLang="ru-RU" sz="2600" b="1" dirty="0" err="1">
                <a:latin typeface="Cambria" pitchFamily="18" charset="0"/>
                <a:cs typeface="Times New Roman" panose="02020603050405020304" pitchFamily="18" charset="0"/>
                <a:hlinkClick r:id="rId4" action="ppaction://hlinksldjump"/>
              </a:rPr>
              <a:t>nimada</a:t>
            </a:r>
            <a:r>
              <a:rPr lang="en-US" altLang="ru-RU" sz="2600" b="1" dirty="0">
                <a:latin typeface="Cambria" pitchFamily="18" charset="0"/>
                <a:cs typeface="Times New Roman" panose="02020603050405020304" pitchFamily="18" charset="0"/>
                <a:hlinkClick r:id="rId4" action="ppaction://hlinksldjump"/>
              </a:rPr>
              <a:t>?</a:t>
            </a:r>
            <a:endParaRPr lang="ru-RU" altLang="ru-RU" sz="2600" b="1" dirty="0">
              <a:latin typeface="Cambria" pitchFamily="18" charset="0"/>
              <a:cs typeface="Times New Roman" panose="02020603050405020304" pitchFamily="18" charset="0"/>
            </a:endParaRPr>
          </a:p>
        </p:txBody>
      </p:sp>
      <p:pic>
        <p:nvPicPr>
          <p:cNvPr id="35845" name="Рисунок 4"/>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3352" y="3565505"/>
            <a:ext cx="3242398" cy="2428552"/>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11719630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263352" y="549278"/>
            <a:ext cx="11521280" cy="4031873"/>
          </a:xfrm>
          <a:prstGeom prst="rect">
            <a:avLst/>
          </a:prstGeom>
          <a:ln>
            <a:solidFill>
              <a:srgbClr val="92D050"/>
            </a:solidFill>
          </a:ln>
        </p:spPr>
        <p:style>
          <a:lnRef idx="2">
            <a:schemeClr val="accent4"/>
          </a:lnRef>
          <a:fillRef idx="1">
            <a:schemeClr val="lt1"/>
          </a:fillRef>
          <a:effectRef idx="0">
            <a:schemeClr val="accent4"/>
          </a:effectRef>
          <a:fontRef idx="minor">
            <a:schemeClr val="dk1"/>
          </a:fontRef>
        </p:style>
        <p:txBody>
          <a:bodyPr wrap="square">
            <a:spAutoFit/>
          </a:bodyPr>
          <a:lstStyle/>
          <a:p>
            <a:pPr marL="457200" indent="-457200" algn="ctr">
              <a:buFont typeface="Wingdings" panose="05000000000000000000" pitchFamily="2" charset="2"/>
              <a:buChar char="ü"/>
              <a:defRPr/>
            </a:pPr>
            <a:r>
              <a:rPr lang="en-US" sz="4000" b="1" dirty="0">
                <a:solidFill>
                  <a:srgbClr val="002060"/>
                </a:solidFill>
                <a:latin typeface="Cambria" pitchFamily="18" charset="0"/>
                <a:cs typeface="Times New Roman" pitchFamily="18" charset="0"/>
              </a:rPr>
              <a:t>1-, 3- </a:t>
            </a:r>
            <a:r>
              <a:rPr lang="en-US" sz="4000" b="1" dirty="0" err="1">
                <a:solidFill>
                  <a:srgbClr val="002060"/>
                </a:solidFill>
                <a:latin typeface="Cambria" pitchFamily="18" charset="0"/>
                <a:cs typeface="Times New Roman" pitchFamily="18" charset="0"/>
              </a:rPr>
              <a:t>sinf</a:t>
            </a:r>
            <a:r>
              <a:rPr lang="en-US" sz="4000" b="1" dirty="0">
                <a:solidFill>
                  <a:srgbClr val="002060"/>
                </a:solidFill>
                <a:latin typeface="Cambria" pitchFamily="18" charset="0"/>
                <a:cs typeface="Times New Roman" pitchFamily="18" charset="0"/>
              </a:rPr>
              <a:t> </a:t>
            </a:r>
            <a:r>
              <a:rPr lang="en-US" sz="4000" b="1" dirty="0" err="1">
                <a:solidFill>
                  <a:srgbClr val="002060"/>
                </a:solidFill>
                <a:latin typeface="Cambria" pitchFamily="18" charset="0"/>
                <a:cs typeface="Times New Roman" pitchFamily="18" charset="0"/>
              </a:rPr>
              <a:t>Odobnoma</a:t>
            </a:r>
            <a:r>
              <a:rPr lang="en-US" sz="4000" b="1" dirty="0">
                <a:solidFill>
                  <a:srgbClr val="002060"/>
                </a:solidFill>
                <a:latin typeface="Cambria" pitchFamily="18" charset="0"/>
                <a:cs typeface="Times New Roman" pitchFamily="18" charset="0"/>
              </a:rPr>
              <a:t> </a:t>
            </a:r>
            <a:r>
              <a:rPr lang="en-US" sz="4000" b="1" dirty="0" err="1">
                <a:solidFill>
                  <a:srgbClr val="002060"/>
                </a:solidFill>
                <a:latin typeface="Cambria" pitchFamily="18" charset="0"/>
                <a:cs typeface="Times New Roman" pitchFamily="18" charset="0"/>
              </a:rPr>
              <a:t>darsliklari</a:t>
            </a:r>
            <a:r>
              <a:rPr lang="en-US" sz="4000" b="1" dirty="0">
                <a:solidFill>
                  <a:srgbClr val="002060"/>
                </a:solidFill>
                <a:latin typeface="Cambria" pitchFamily="18" charset="0"/>
                <a:cs typeface="Times New Roman" pitchFamily="18" charset="0"/>
              </a:rPr>
              <a:t> </a:t>
            </a:r>
            <a:r>
              <a:rPr lang="en-US" sz="4000" b="1" dirty="0" smtClean="0">
                <a:solidFill>
                  <a:srgbClr val="002060"/>
                </a:solidFill>
                <a:latin typeface="Cambria" pitchFamily="18" charset="0"/>
                <a:cs typeface="Times New Roman" pitchFamily="18" charset="0"/>
              </a:rPr>
              <a:t/>
            </a:r>
            <a:br>
              <a:rPr lang="en-US" sz="4000" b="1" dirty="0" smtClean="0">
                <a:solidFill>
                  <a:srgbClr val="002060"/>
                </a:solidFill>
                <a:latin typeface="Cambria" pitchFamily="18" charset="0"/>
                <a:cs typeface="Times New Roman" pitchFamily="18" charset="0"/>
              </a:rPr>
            </a:br>
            <a:r>
              <a:rPr lang="en-US" sz="4000" b="1" dirty="0" smtClean="0">
                <a:solidFill>
                  <a:srgbClr val="002060"/>
                </a:solidFill>
                <a:latin typeface="Cambria" pitchFamily="18" charset="0"/>
                <a:cs typeface="Times New Roman" pitchFamily="18" charset="0"/>
              </a:rPr>
              <a:t>20</a:t>
            </a:r>
            <a:r>
              <a:rPr lang="ru-RU" sz="4000" b="1" dirty="0">
                <a:solidFill>
                  <a:srgbClr val="002060"/>
                </a:solidFill>
                <a:latin typeface="Cambria" pitchFamily="18" charset="0"/>
                <a:cs typeface="Times New Roman" pitchFamily="18" charset="0"/>
              </a:rPr>
              <a:t>19</a:t>
            </a:r>
            <a:r>
              <a:rPr lang="en-US" sz="4000" b="1" dirty="0">
                <a:solidFill>
                  <a:srgbClr val="002060"/>
                </a:solidFill>
                <a:latin typeface="Cambria" pitchFamily="18" charset="0"/>
                <a:cs typeface="Times New Roman" pitchFamily="18" charset="0"/>
              </a:rPr>
              <a:t>-20</a:t>
            </a:r>
            <a:r>
              <a:rPr lang="ru-RU" sz="4000" b="1" dirty="0" smtClean="0">
                <a:solidFill>
                  <a:srgbClr val="002060"/>
                </a:solidFill>
                <a:latin typeface="Cambria" pitchFamily="18" charset="0"/>
                <a:cs typeface="Times New Roman" pitchFamily="18" charset="0"/>
              </a:rPr>
              <a:t>20</a:t>
            </a:r>
            <a:r>
              <a:rPr lang="en-US" sz="4000" b="1" dirty="0" smtClean="0">
                <a:solidFill>
                  <a:srgbClr val="002060"/>
                </a:solidFill>
                <a:latin typeface="Cambria" pitchFamily="18" charset="0"/>
                <a:cs typeface="Times New Roman" pitchFamily="18" charset="0"/>
              </a:rPr>
              <a:t>-</a:t>
            </a:r>
            <a:r>
              <a:rPr lang="en-US" sz="4000" b="1" dirty="0" err="1" smtClean="0">
                <a:solidFill>
                  <a:srgbClr val="002060"/>
                </a:solidFill>
                <a:latin typeface="Cambria" pitchFamily="18" charset="0"/>
                <a:cs typeface="Times New Roman" pitchFamily="18" charset="0"/>
              </a:rPr>
              <a:t>o‘quv</a:t>
            </a:r>
            <a:r>
              <a:rPr lang="en-US" sz="4000" b="1" dirty="0" smtClean="0">
                <a:solidFill>
                  <a:srgbClr val="002060"/>
                </a:solidFill>
                <a:latin typeface="Cambria" pitchFamily="18" charset="0"/>
                <a:cs typeface="Times New Roman" pitchFamily="18" charset="0"/>
              </a:rPr>
              <a:t> </a:t>
            </a:r>
            <a:r>
              <a:rPr lang="en-US" sz="4000" b="1" dirty="0" err="1">
                <a:solidFill>
                  <a:srgbClr val="002060"/>
                </a:solidFill>
                <a:latin typeface="Cambria" pitchFamily="18" charset="0"/>
                <a:cs typeface="Times New Roman" pitchFamily="18" charset="0"/>
              </a:rPr>
              <a:t>yilidan</a:t>
            </a:r>
            <a:r>
              <a:rPr lang="en-US" sz="4000" b="1" dirty="0">
                <a:solidFill>
                  <a:srgbClr val="002060"/>
                </a:solidFill>
                <a:latin typeface="Cambria" pitchFamily="18" charset="0"/>
                <a:cs typeface="Times New Roman" pitchFamily="18" charset="0"/>
              </a:rPr>
              <a:t> </a:t>
            </a:r>
            <a:r>
              <a:rPr lang="en-US" sz="4000" b="1" dirty="0" err="1">
                <a:solidFill>
                  <a:srgbClr val="002060"/>
                </a:solidFill>
                <a:latin typeface="Cambria" pitchFamily="18" charset="0"/>
                <a:cs typeface="Times New Roman" pitchFamily="18" charset="0"/>
              </a:rPr>
              <a:t>boshlab</a:t>
            </a:r>
            <a:r>
              <a:rPr lang="en-US" sz="4000" b="1" dirty="0">
                <a:solidFill>
                  <a:srgbClr val="002060"/>
                </a:solidFill>
                <a:latin typeface="Cambria" pitchFamily="18" charset="0"/>
                <a:cs typeface="Times New Roman" pitchFamily="18" charset="0"/>
              </a:rPr>
              <a:t> </a:t>
            </a:r>
            <a:r>
              <a:rPr lang="en-US" sz="4000" b="1" dirty="0" err="1">
                <a:solidFill>
                  <a:srgbClr val="002060"/>
                </a:solidFill>
                <a:latin typeface="Cambria" pitchFamily="18" charset="0"/>
                <a:cs typeface="Times New Roman" pitchFamily="18" charset="0"/>
              </a:rPr>
              <a:t>yagona</a:t>
            </a:r>
            <a:r>
              <a:rPr lang="en-US" sz="4000" b="1" dirty="0">
                <a:solidFill>
                  <a:srgbClr val="002060"/>
                </a:solidFill>
                <a:latin typeface="Cambria" pitchFamily="18" charset="0"/>
                <a:cs typeface="Times New Roman" pitchFamily="18" charset="0"/>
              </a:rPr>
              <a:t> </a:t>
            </a:r>
            <a:r>
              <a:rPr lang="en-US" sz="4000" b="1" dirty="0" err="1">
                <a:solidFill>
                  <a:srgbClr val="002060"/>
                </a:solidFill>
                <a:latin typeface="Cambria" pitchFamily="18" charset="0"/>
                <a:cs typeface="Times New Roman" pitchFamily="18" charset="0"/>
              </a:rPr>
              <a:t>davlat</a:t>
            </a:r>
            <a:r>
              <a:rPr lang="en-US" sz="4000" b="1" dirty="0">
                <a:solidFill>
                  <a:srgbClr val="002060"/>
                </a:solidFill>
                <a:latin typeface="Cambria" pitchFamily="18" charset="0"/>
                <a:cs typeface="Times New Roman" pitchFamily="18" charset="0"/>
              </a:rPr>
              <a:t> </a:t>
            </a:r>
            <a:r>
              <a:rPr lang="en-US" sz="4000" b="1" dirty="0" err="1">
                <a:solidFill>
                  <a:srgbClr val="002060"/>
                </a:solidFill>
                <a:latin typeface="Cambria" pitchFamily="18" charset="0"/>
                <a:cs typeface="Times New Roman" pitchFamily="18" charset="0"/>
              </a:rPr>
              <a:t>tilida</a:t>
            </a:r>
            <a:r>
              <a:rPr lang="en-US" sz="4000" b="1" dirty="0">
                <a:solidFill>
                  <a:srgbClr val="002060"/>
                </a:solidFill>
                <a:latin typeface="Cambria" pitchFamily="18" charset="0"/>
                <a:cs typeface="Times New Roman" pitchFamily="18" charset="0"/>
              </a:rPr>
              <a:t> </a:t>
            </a:r>
            <a:r>
              <a:rPr lang="en-US" sz="4000" b="1" dirty="0" err="1">
                <a:solidFill>
                  <a:srgbClr val="002060"/>
                </a:solidFill>
                <a:latin typeface="Cambria" pitchFamily="18" charset="0"/>
                <a:cs typeface="Times New Roman" pitchFamily="18" charset="0"/>
              </a:rPr>
              <a:t>nashrga</a:t>
            </a:r>
            <a:r>
              <a:rPr lang="en-US" sz="4000" b="1" dirty="0">
                <a:solidFill>
                  <a:srgbClr val="002060"/>
                </a:solidFill>
                <a:latin typeface="Cambria" pitchFamily="18" charset="0"/>
                <a:cs typeface="Times New Roman" pitchFamily="18" charset="0"/>
              </a:rPr>
              <a:t> </a:t>
            </a:r>
            <a:r>
              <a:rPr lang="en-US" sz="4000" b="1" dirty="0" err="1">
                <a:solidFill>
                  <a:srgbClr val="002060"/>
                </a:solidFill>
                <a:latin typeface="Cambria" pitchFamily="18" charset="0"/>
                <a:cs typeface="Times New Roman" pitchFamily="18" charset="0"/>
              </a:rPr>
              <a:t>tayyorlandi</a:t>
            </a:r>
            <a:r>
              <a:rPr lang="en-US" sz="4000" b="1" dirty="0">
                <a:solidFill>
                  <a:srgbClr val="002060"/>
                </a:solidFill>
                <a:latin typeface="Cambria" pitchFamily="18" charset="0"/>
                <a:cs typeface="Times New Roman" pitchFamily="18" charset="0"/>
              </a:rPr>
              <a:t> </a:t>
            </a:r>
            <a:r>
              <a:rPr lang="en-US" sz="4000" b="1" dirty="0" err="1">
                <a:solidFill>
                  <a:srgbClr val="002060"/>
                </a:solidFill>
                <a:latin typeface="Cambria" pitchFamily="18" charset="0"/>
                <a:cs typeface="Times New Roman" pitchFamily="18" charset="0"/>
              </a:rPr>
              <a:t>va</a:t>
            </a:r>
            <a:r>
              <a:rPr lang="en-US" sz="4000" b="1" dirty="0">
                <a:solidFill>
                  <a:srgbClr val="002060"/>
                </a:solidFill>
                <a:latin typeface="Cambria" pitchFamily="18" charset="0"/>
                <a:cs typeface="Times New Roman" pitchFamily="18" charset="0"/>
              </a:rPr>
              <a:t> </a:t>
            </a:r>
            <a:r>
              <a:rPr lang="en-US" sz="4000" b="1" dirty="0" err="1">
                <a:solidFill>
                  <a:srgbClr val="002060"/>
                </a:solidFill>
                <a:latin typeface="Cambria" pitchFamily="18" charset="0"/>
                <a:cs typeface="Times New Roman" pitchFamily="18" charset="0"/>
              </a:rPr>
              <a:t>rus</a:t>
            </a:r>
            <a:r>
              <a:rPr lang="en-US" sz="4000" b="1" dirty="0">
                <a:solidFill>
                  <a:srgbClr val="002060"/>
                </a:solidFill>
                <a:latin typeface="Cambria" pitchFamily="18" charset="0"/>
                <a:cs typeface="Times New Roman" pitchFamily="18" charset="0"/>
              </a:rPr>
              <a:t>, </a:t>
            </a:r>
            <a:r>
              <a:rPr lang="en-US" sz="4000" b="1" dirty="0" err="1">
                <a:solidFill>
                  <a:srgbClr val="002060"/>
                </a:solidFill>
                <a:latin typeface="Cambria" pitchFamily="18" charset="0"/>
                <a:cs typeface="Times New Roman" pitchFamily="18" charset="0"/>
              </a:rPr>
              <a:t>qardosh</a:t>
            </a:r>
            <a:r>
              <a:rPr lang="en-US" sz="4000" b="1" dirty="0">
                <a:solidFill>
                  <a:srgbClr val="002060"/>
                </a:solidFill>
                <a:latin typeface="Cambria" pitchFamily="18" charset="0"/>
                <a:cs typeface="Times New Roman" pitchFamily="18" charset="0"/>
              </a:rPr>
              <a:t> </a:t>
            </a:r>
            <a:r>
              <a:rPr lang="en-US" sz="4000" b="1" dirty="0" err="1">
                <a:solidFill>
                  <a:srgbClr val="002060"/>
                </a:solidFill>
                <a:latin typeface="Cambria" pitchFamily="18" charset="0"/>
                <a:cs typeface="Times New Roman" pitchFamily="18" charset="0"/>
              </a:rPr>
              <a:t>tillarga</a:t>
            </a:r>
            <a:r>
              <a:rPr lang="en-US" sz="4000" b="1" dirty="0">
                <a:solidFill>
                  <a:srgbClr val="002060"/>
                </a:solidFill>
                <a:latin typeface="Cambria" pitchFamily="18" charset="0"/>
                <a:cs typeface="Times New Roman" pitchFamily="18" charset="0"/>
              </a:rPr>
              <a:t> </a:t>
            </a:r>
          </a:p>
          <a:p>
            <a:pPr algn="ctr" eaLnBrk="1" hangingPunct="1">
              <a:defRPr/>
            </a:pPr>
            <a:r>
              <a:rPr lang="en-US" sz="4000" b="1" dirty="0" err="1">
                <a:solidFill>
                  <a:srgbClr val="002060"/>
                </a:solidFill>
                <a:latin typeface="Cambria" pitchFamily="18" charset="0"/>
                <a:cs typeface="Times New Roman" pitchFamily="18" charset="0"/>
              </a:rPr>
              <a:t>tarjima</a:t>
            </a:r>
            <a:r>
              <a:rPr lang="en-US" sz="4000" b="1" dirty="0">
                <a:solidFill>
                  <a:srgbClr val="002060"/>
                </a:solidFill>
                <a:latin typeface="Cambria" pitchFamily="18" charset="0"/>
                <a:cs typeface="Times New Roman" pitchFamily="18" charset="0"/>
              </a:rPr>
              <a:t> </a:t>
            </a:r>
            <a:r>
              <a:rPr lang="en-US" sz="4000" b="1" dirty="0" err="1">
                <a:solidFill>
                  <a:srgbClr val="002060"/>
                </a:solidFill>
                <a:latin typeface="Cambria" pitchFamily="18" charset="0"/>
                <a:cs typeface="Times New Roman" pitchFamily="18" charset="0"/>
              </a:rPr>
              <a:t>qilindi</a:t>
            </a:r>
            <a:endParaRPr lang="en-US" sz="4000" b="1" dirty="0">
              <a:solidFill>
                <a:srgbClr val="002060"/>
              </a:solidFill>
              <a:latin typeface="Cambria" pitchFamily="18" charset="0"/>
              <a:cs typeface="Times New Roman" pitchFamily="18" charset="0"/>
            </a:endParaRPr>
          </a:p>
          <a:p>
            <a:pPr eaLnBrk="1" hangingPunct="1">
              <a:lnSpc>
                <a:spcPct val="200000"/>
              </a:lnSpc>
              <a:defRPr/>
            </a:pPr>
            <a:endParaRPr lang="en-US" sz="2800" b="1" dirty="0">
              <a:solidFill>
                <a:srgbClr val="002060"/>
              </a:solidFill>
              <a:latin typeface="Times New Roman" pitchFamily="18" charset="0"/>
              <a:cs typeface="Times New Roman" pitchFamily="18" charset="0"/>
            </a:endParaRPr>
          </a:p>
        </p:txBody>
      </p:sp>
      <p:pic>
        <p:nvPicPr>
          <p:cNvPr id="18435" name="Рисунок 2"/>
          <p:cNvPicPr>
            <a:picLocks noChangeAspect="1"/>
          </p:cNvPicPr>
          <p:nvPr/>
        </p:nvPicPr>
        <p:blipFill>
          <a:blip r:embed="rId3" cstate="print"/>
          <a:srcRect/>
          <a:stretch>
            <a:fillRect/>
          </a:stretch>
        </p:blipFill>
        <p:spPr bwMode="auto">
          <a:xfrm>
            <a:off x="280716" y="3212976"/>
            <a:ext cx="2808312" cy="2952328"/>
          </a:xfrm>
          <a:prstGeom prst="rect">
            <a:avLst/>
          </a:prstGeom>
          <a:noFill/>
          <a:ln w="9525">
            <a:noFill/>
            <a:miter lim="800000"/>
            <a:headEnd/>
            <a:tailEnd/>
          </a:ln>
        </p:spPr>
      </p:pic>
      <p:pic>
        <p:nvPicPr>
          <p:cNvPr id="18436" name="Рисунок 3"/>
          <p:cNvPicPr>
            <a:picLocks noChangeAspect="1"/>
          </p:cNvPicPr>
          <p:nvPr/>
        </p:nvPicPr>
        <p:blipFill>
          <a:blip r:embed="rId4" cstate="print"/>
          <a:srcRect/>
          <a:stretch>
            <a:fillRect/>
          </a:stretch>
        </p:blipFill>
        <p:spPr bwMode="auto">
          <a:xfrm>
            <a:off x="6285743" y="3748466"/>
            <a:ext cx="2592288" cy="2952328"/>
          </a:xfrm>
          <a:prstGeom prst="rect">
            <a:avLst/>
          </a:prstGeom>
          <a:noFill/>
          <a:ln w="9525">
            <a:noFill/>
            <a:miter lim="800000"/>
            <a:headEnd/>
            <a:tailEnd/>
          </a:ln>
        </p:spPr>
      </p:pic>
      <p:pic>
        <p:nvPicPr>
          <p:cNvPr id="3" name="Рисунок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92344" y="3212976"/>
            <a:ext cx="2456548" cy="2952328"/>
          </a:xfrm>
          <a:prstGeom prst="rect">
            <a:avLst/>
          </a:prstGeom>
        </p:spPr>
      </p:pic>
      <p:pic>
        <p:nvPicPr>
          <p:cNvPr id="4" name="Рисунок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07135" y="3748466"/>
            <a:ext cx="2664296" cy="2952328"/>
          </a:xfrm>
          <a:prstGeom prst="rect">
            <a:avLst/>
          </a:prstGeom>
        </p:spPr>
      </p:pic>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Группа 35"/>
          <p:cNvGrpSpPr/>
          <p:nvPr/>
        </p:nvGrpSpPr>
        <p:grpSpPr>
          <a:xfrm>
            <a:off x="207693" y="1340768"/>
            <a:ext cx="3489236" cy="4392488"/>
            <a:chOff x="0" y="449876"/>
            <a:chExt cx="1110502" cy="1404445"/>
          </a:xfrm>
        </p:grpSpPr>
        <p:sp>
          <p:nvSpPr>
            <p:cNvPr id="37" name="Скругленный прямоугольник 36">
              <a:hlinkClick r:id="rId3" action="ppaction://hlinksldjump"/>
            </p:cNvPr>
            <p:cNvSpPr/>
            <p:nvPr/>
          </p:nvSpPr>
          <p:spPr>
            <a:xfrm>
              <a:off x="0" y="449876"/>
              <a:ext cx="1110502" cy="1404445"/>
            </a:xfrm>
            <a:prstGeom prst="roundRect">
              <a:avLst>
                <a:gd name="adj" fmla="val 10000"/>
              </a:avLst>
            </a:prstGeom>
            <a:blipFill rotWithShape="0">
              <a:blip r:embed="rId4" cstate="prin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38" name="Скругленный прямоугольник 4"/>
            <p:cNvSpPr/>
            <p:nvPr/>
          </p:nvSpPr>
          <p:spPr>
            <a:xfrm>
              <a:off x="32525" y="482401"/>
              <a:ext cx="1045452" cy="133939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endParaRPr lang="ru-RU" sz="1500" kern="1200" dirty="0">
                <a:latin typeface="Times New Roman" panose="02020603050405020304" pitchFamily="18" charset="0"/>
                <a:cs typeface="Times New Roman" panose="02020603050405020304" pitchFamily="18" charset="0"/>
              </a:endParaRPr>
            </a:p>
          </p:txBody>
        </p:sp>
      </p:grpSp>
      <p:grpSp>
        <p:nvGrpSpPr>
          <p:cNvPr id="3" name="Группа 41"/>
          <p:cNvGrpSpPr/>
          <p:nvPr/>
        </p:nvGrpSpPr>
        <p:grpSpPr>
          <a:xfrm rot="16200000">
            <a:off x="3747304" y="3244668"/>
            <a:ext cx="352029" cy="337275"/>
            <a:chOff x="2143521" y="1880721"/>
            <a:chExt cx="269270" cy="357661"/>
          </a:xfrm>
        </p:grpSpPr>
        <p:sp>
          <p:nvSpPr>
            <p:cNvPr id="43" name="Стрелка вправо 42"/>
            <p:cNvSpPr/>
            <p:nvPr/>
          </p:nvSpPr>
          <p:spPr>
            <a:xfrm rot="5400000">
              <a:off x="2099325" y="1924917"/>
              <a:ext cx="357661" cy="269270"/>
            </a:xfrm>
            <a:prstGeom prst="rightArrow">
              <a:avLst>
                <a:gd name="adj1" fmla="val 60000"/>
                <a:gd name="adj2" fmla="val 50000"/>
              </a:avLst>
            </a:prstGeom>
          </p:spPr>
          <p:style>
            <a:lnRef idx="2">
              <a:schemeClr val="accent5">
                <a:shade val="50000"/>
              </a:schemeClr>
            </a:lnRef>
            <a:fillRef idx="1">
              <a:schemeClr val="accent5"/>
            </a:fillRef>
            <a:effectRef idx="0">
              <a:schemeClr val="accent5"/>
            </a:effectRef>
            <a:fontRef idx="minor">
              <a:schemeClr val="lt1"/>
            </a:fontRef>
          </p:style>
        </p:sp>
        <p:sp>
          <p:nvSpPr>
            <p:cNvPr id="44" name="Стрелка вправо 4"/>
            <p:cNvSpPr/>
            <p:nvPr/>
          </p:nvSpPr>
          <p:spPr>
            <a:xfrm>
              <a:off x="2197375" y="1880722"/>
              <a:ext cx="161562" cy="27688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ru-RU" sz="1200" kern="1200"/>
            </a:p>
          </p:txBody>
        </p:sp>
      </p:grpSp>
      <p:grpSp>
        <p:nvGrpSpPr>
          <p:cNvPr id="4" name="Группа 44"/>
          <p:cNvGrpSpPr/>
          <p:nvPr/>
        </p:nvGrpSpPr>
        <p:grpSpPr>
          <a:xfrm>
            <a:off x="4223791" y="548681"/>
            <a:ext cx="7776865" cy="5472607"/>
            <a:chOff x="1735271" y="90104"/>
            <a:chExt cx="7014342" cy="2153759"/>
          </a:xfrm>
        </p:grpSpPr>
        <p:sp>
          <p:nvSpPr>
            <p:cNvPr id="46" name="Скругленный прямоугольник 45"/>
            <p:cNvSpPr/>
            <p:nvPr/>
          </p:nvSpPr>
          <p:spPr>
            <a:xfrm>
              <a:off x="1735271" y="90104"/>
              <a:ext cx="7014342" cy="2153759"/>
            </a:xfrm>
            <a:prstGeom prst="roundRect">
              <a:avLst>
                <a:gd name="adj" fmla="val 10000"/>
              </a:avLst>
            </a:pr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47" name="Скругленный прямоугольник 4"/>
            <p:cNvSpPr/>
            <p:nvPr/>
          </p:nvSpPr>
          <p:spPr>
            <a:xfrm>
              <a:off x="1801659" y="713562"/>
              <a:ext cx="6682405" cy="869304"/>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en-US" sz="1600" kern="1200" dirty="0">
                <a:solidFill>
                  <a:srgbClr val="002060"/>
                </a:solidFill>
                <a:latin typeface="Times New Roman" panose="02020603050405020304" pitchFamily="18" charset="0"/>
                <a:cs typeface="Times New Roman" panose="02020603050405020304" pitchFamily="18" charset="0"/>
              </a:endParaRPr>
            </a:p>
            <a:p>
              <a:pPr lvl="0" algn="ctr" defTabSz="800100">
                <a:lnSpc>
                  <a:spcPct val="90000"/>
                </a:lnSpc>
                <a:spcBef>
                  <a:spcPct val="0"/>
                </a:spcBef>
                <a:spcAft>
                  <a:spcPct val="35000"/>
                </a:spcAft>
              </a:pPr>
              <a:endParaRPr lang="en-US" sz="1600" dirty="0">
                <a:solidFill>
                  <a:srgbClr val="002060"/>
                </a:solidFill>
                <a:latin typeface="Times New Roman" panose="02020603050405020304" pitchFamily="18" charset="0"/>
                <a:cs typeface="Times New Roman" panose="02020603050405020304" pitchFamily="18" charset="0"/>
              </a:endParaRPr>
            </a:p>
            <a:p>
              <a:pPr lvl="0" algn="ctr" defTabSz="800100">
                <a:lnSpc>
                  <a:spcPct val="90000"/>
                </a:lnSpc>
                <a:spcBef>
                  <a:spcPct val="0"/>
                </a:spcBef>
                <a:spcAft>
                  <a:spcPct val="35000"/>
                </a:spcAft>
              </a:pPr>
              <a:endParaRPr lang="en-US" sz="1600" kern="1200" dirty="0">
                <a:solidFill>
                  <a:srgbClr val="002060"/>
                </a:solidFill>
                <a:latin typeface="Cambria" pitchFamily="18" charset="0"/>
                <a:cs typeface="Times New Roman" panose="02020603050405020304" pitchFamily="18" charset="0"/>
              </a:endParaRPr>
            </a:p>
            <a:p>
              <a:pPr lvl="0" algn="just" defTabSz="800100">
                <a:lnSpc>
                  <a:spcPct val="90000"/>
                </a:lnSpc>
                <a:spcBef>
                  <a:spcPct val="0"/>
                </a:spcBef>
                <a:spcAft>
                  <a:spcPct val="35000"/>
                </a:spcAft>
              </a:pPr>
              <a:endParaRPr lang="en-US" sz="2000" kern="1200" dirty="0">
                <a:solidFill>
                  <a:srgbClr val="002060"/>
                </a:solidFill>
                <a:latin typeface="Cambria" pitchFamily="18" charset="0"/>
                <a:cs typeface="Times New Roman" panose="02020603050405020304" pitchFamily="18" charset="0"/>
              </a:endParaRPr>
            </a:p>
            <a:p>
              <a:pPr lvl="0" algn="just" defTabSz="800100">
                <a:lnSpc>
                  <a:spcPct val="90000"/>
                </a:lnSpc>
                <a:spcBef>
                  <a:spcPct val="0"/>
                </a:spcBef>
                <a:spcAft>
                  <a:spcPct val="35000"/>
                </a:spcAft>
              </a:pPr>
              <a:r>
                <a:rPr lang="en-US" sz="4000" b="1" kern="1200" dirty="0">
                  <a:solidFill>
                    <a:schemeClr val="tx1"/>
                  </a:solidFill>
                  <a:latin typeface="Cambria" pitchFamily="18" charset="0"/>
                  <a:cs typeface="Times New Roman" panose="02020603050405020304" pitchFamily="18" charset="0"/>
                </a:rPr>
                <a:t>1</a:t>
              </a:r>
              <a:r>
                <a:rPr lang="en-US" sz="4000" b="1" kern="1200" dirty="0">
                  <a:solidFill>
                    <a:srgbClr val="002060"/>
                  </a:solidFill>
                  <a:latin typeface="Cambria" pitchFamily="18" charset="0"/>
                  <a:cs typeface="Times New Roman" panose="02020603050405020304" pitchFamily="18" charset="0"/>
                </a:rPr>
                <a:t>.</a:t>
              </a:r>
              <a:r>
                <a:rPr lang="en-US" sz="4000" kern="1200" dirty="0">
                  <a:solidFill>
                    <a:srgbClr val="002060"/>
                  </a:solidFill>
                  <a:latin typeface="Cambria" pitchFamily="18" charset="0"/>
                  <a:cs typeface="Times New Roman" panose="02020603050405020304" pitchFamily="18" charset="0"/>
                </a:rPr>
                <a:t> </a:t>
              </a:r>
              <a:r>
                <a:rPr lang="ru-RU" sz="4000" kern="1200" dirty="0">
                  <a:solidFill>
                    <a:srgbClr val="002060"/>
                  </a:solidFill>
                  <a:latin typeface="Cambria" pitchFamily="18" charset="0"/>
                  <a:cs typeface="Times New Roman" panose="02020603050405020304" pitchFamily="18" charset="0"/>
                </a:rPr>
                <a:t>  </a:t>
              </a:r>
              <a:r>
                <a:rPr lang="en-US" sz="4000" kern="1200" dirty="0">
                  <a:solidFill>
                    <a:srgbClr val="002060"/>
                  </a:solidFill>
                  <a:cs typeface="Times New Roman" panose="02020603050405020304" pitchFamily="18" charset="0"/>
                </a:rPr>
                <a:t>8 ta </a:t>
              </a:r>
              <a:r>
                <a:rPr lang="en-US" sz="4000" kern="1200" dirty="0" err="1">
                  <a:solidFill>
                    <a:srgbClr val="002060"/>
                  </a:solidFill>
                  <a:cs typeface="Times New Roman" panose="02020603050405020304" pitchFamily="18" charset="0"/>
                </a:rPr>
                <a:t>mavzu</a:t>
              </a:r>
              <a:r>
                <a:rPr lang="en-US" sz="4000" kern="1200" dirty="0">
                  <a:solidFill>
                    <a:srgbClr val="002060"/>
                  </a:solidFill>
                  <a:cs typeface="Times New Roman" panose="02020603050405020304" pitchFamily="18" charset="0"/>
                </a:rPr>
                <a:t> </a:t>
              </a:r>
              <a:r>
                <a:rPr lang="en-US" sz="4000" kern="1200" dirty="0" err="1">
                  <a:solidFill>
                    <a:srgbClr val="002060"/>
                  </a:solidFill>
                  <a:cs typeface="Times New Roman" panose="02020603050405020304" pitchFamily="18" charset="0"/>
                </a:rPr>
                <a:t>yangi</a:t>
              </a:r>
              <a:r>
                <a:rPr lang="en-US" sz="4000" kern="1200" dirty="0">
                  <a:solidFill>
                    <a:srgbClr val="002060"/>
                  </a:solidFill>
                  <a:cs typeface="Times New Roman" panose="02020603050405020304" pitchFamily="18" charset="0"/>
                </a:rPr>
                <a:t> </a:t>
              </a:r>
              <a:r>
                <a:rPr lang="en-US" sz="4000" kern="1200" dirty="0" err="1">
                  <a:solidFill>
                    <a:srgbClr val="002060"/>
                  </a:solidFill>
                  <a:cs typeface="Times New Roman" panose="02020603050405020304" pitchFamily="18" charset="0"/>
                </a:rPr>
                <a:t>kiritildi</a:t>
              </a:r>
              <a:r>
                <a:rPr lang="en-US" sz="4000" kern="1200" dirty="0">
                  <a:solidFill>
                    <a:srgbClr val="002060"/>
                  </a:solidFill>
                  <a:cs typeface="Times New Roman" panose="02020603050405020304" pitchFamily="18" charset="0"/>
                </a:rPr>
                <a:t>;</a:t>
              </a:r>
            </a:p>
            <a:p>
              <a:pPr algn="just" defTabSz="800100">
                <a:lnSpc>
                  <a:spcPct val="90000"/>
                </a:lnSpc>
                <a:spcBef>
                  <a:spcPct val="0"/>
                </a:spcBef>
                <a:spcAft>
                  <a:spcPct val="35000"/>
                </a:spcAft>
              </a:pPr>
              <a:r>
                <a:rPr lang="en-US" altLang="ru-RU" sz="4000" b="1" dirty="0">
                  <a:solidFill>
                    <a:srgbClr val="002060"/>
                  </a:solidFill>
                  <a:cs typeface="Times New Roman" panose="02020603050405020304" pitchFamily="18" charset="0"/>
                </a:rPr>
                <a:t>2.</a:t>
              </a:r>
              <a:r>
                <a:rPr lang="ru-RU" altLang="ru-RU" sz="4000" b="1" dirty="0">
                  <a:solidFill>
                    <a:srgbClr val="002060"/>
                  </a:solidFill>
                  <a:cs typeface="Times New Roman" panose="02020603050405020304" pitchFamily="18" charset="0"/>
                </a:rPr>
                <a:t> </a:t>
              </a:r>
              <a:r>
                <a:rPr lang="en-US" altLang="ru-RU" sz="4000" dirty="0">
                  <a:solidFill>
                    <a:srgbClr val="002060"/>
                  </a:solidFill>
                  <a:cs typeface="Times New Roman" panose="02020603050405020304" pitchFamily="18" charset="0"/>
                </a:rPr>
                <a:t>6 ta bob, 25 ta </a:t>
              </a:r>
              <a:r>
                <a:rPr lang="en-US" altLang="ru-RU" sz="4000" dirty="0" err="1">
                  <a:solidFill>
                    <a:srgbClr val="002060"/>
                  </a:solidFill>
                  <a:cs typeface="Times New Roman" panose="02020603050405020304" pitchFamily="18" charset="0"/>
                </a:rPr>
                <a:t>mavzu</a:t>
              </a:r>
              <a:r>
                <a:rPr lang="en-US" altLang="ru-RU" sz="4000" dirty="0">
                  <a:solidFill>
                    <a:srgbClr val="002060"/>
                  </a:solidFill>
                  <a:cs typeface="Times New Roman" panose="02020603050405020304" pitchFamily="18" charset="0"/>
                </a:rPr>
                <a:t>, </a:t>
              </a:r>
              <a:br>
                <a:rPr lang="en-US" altLang="ru-RU" sz="4000" dirty="0">
                  <a:solidFill>
                    <a:srgbClr val="002060"/>
                  </a:solidFill>
                  <a:cs typeface="Times New Roman" panose="02020603050405020304" pitchFamily="18" charset="0"/>
                </a:rPr>
              </a:br>
              <a:r>
                <a:rPr lang="ru-RU" altLang="ru-RU" sz="4000" dirty="0">
                  <a:solidFill>
                    <a:srgbClr val="002060"/>
                  </a:solidFill>
                  <a:cs typeface="Times New Roman" panose="02020603050405020304" pitchFamily="18" charset="0"/>
                </a:rPr>
                <a:t>       </a:t>
              </a:r>
              <a:r>
                <a:rPr lang="en-US" altLang="ru-RU" sz="4000" dirty="0">
                  <a:solidFill>
                    <a:srgbClr val="002060"/>
                  </a:solidFill>
                  <a:cs typeface="Times New Roman" panose="02020603050405020304" pitchFamily="18" charset="0"/>
                </a:rPr>
                <a:t>4 ta </a:t>
              </a:r>
              <a:r>
                <a:rPr lang="en-US" altLang="ru-RU" sz="4000" dirty="0" err="1">
                  <a:solidFill>
                    <a:srgbClr val="002060"/>
                  </a:solidFill>
                  <a:cs typeface="Times New Roman" panose="02020603050405020304" pitchFamily="18" charset="0"/>
                </a:rPr>
                <a:t>amaliy</a:t>
              </a:r>
              <a:r>
                <a:rPr lang="en-US" altLang="ru-RU" sz="4000" dirty="0">
                  <a:solidFill>
                    <a:srgbClr val="002060"/>
                  </a:solidFill>
                  <a:cs typeface="Times New Roman" panose="02020603050405020304" pitchFamily="18" charset="0"/>
                </a:rPr>
                <a:t> </a:t>
              </a:r>
              <a:r>
                <a:rPr lang="en-US" altLang="ru-RU" sz="4000" dirty="0" err="1">
                  <a:solidFill>
                    <a:srgbClr val="002060"/>
                  </a:solidFill>
                  <a:cs typeface="Times New Roman" panose="02020603050405020304" pitchFamily="18" charset="0"/>
                </a:rPr>
                <a:t>mashg‘ulot</a:t>
              </a:r>
              <a:r>
                <a:rPr lang="en-US" altLang="ru-RU" sz="4000" dirty="0">
                  <a:solidFill>
                    <a:srgbClr val="002060"/>
                  </a:solidFill>
                  <a:cs typeface="Times New Roman" panose="02020603050405020304" pitchFamily="18" charset="0"/>
                </a:rPr>
                <a:t>, 2 ta </a:t>
              </a:r>
              <a:r>
                <a:rPr lang="ru-RU" altLang="ru-RU" sz="4000" dirty="0">
                  <a:solidFill>
                    <a:srgbClr val="002060"/>
                  </a:solidFill>
                  <a:cs typeface="Times New Roman" panose="02020603050405020304" pitchFamily="18" charset="0"/>
                </a:rPr>
                <a:t>      </a:t>
              </a:r>
              <a:r>
                <a:rPr lang="en-US" altLang="ru-RU" sz="4000" dirty="0" err="1">
                  <a:solidFill>
                    <a:srgbClr val="002060"/>
                  </a:solidFill>
                  <a:cs typeface="Times New Roman" panose="02020603050405020304" pitchFamily="18" charset="0"/>
                </a:rPr>
                <a:t>takrorlash</a:t>
              </a:r>
              <a:r>
                <a:rPr lang="ru-RU" altLang="ru-RU" sz="4000" dirty="0">
                  <a:solidFill>
                    <a:srgbClr val="002060"/>
                  </a:solidFill>
                  <a:cs typeface="Times New Roman" panose="02020603050405020304" pitchFamily="18" charset="0"/>
                </a:rPr>
                <a:t> </a:t>
              </a:r>
              <a:r>
                <a:rPr lang="en-US" altLang="ru-RU" sz="4000" dirty="0" err="1">
                  <a:solidFill>
                    <a:srgbClr val="002060"/>
                  </a:solidFill>
                  <a:cs typeface="Times New Roman" panose="02020603050405020304" pitchFamily="18" charset="0"/>
                </a:rPr>
                <a:t>va</a:t>
              </a:r>
              <a:r>
                <a:rPr lang="ru-RU" altLang="ru-RU" sz="4000" dirty="0">
                  <a:solidFill>
                    <a:srgbClr val="002060"/>
                  </a:solidFill>
                  <a:cs typeface="Times New Roman" panose="02020603050405020304" pitchFamily="18" charset="0"/>
                </a:rPr>
                <a:t> </a:t>
              </a:r>
              <a:r>
                <a:rPr lang="en-US" altLang="ru-RU" sz="4000" dirty="0">
                  <a:solidFill>
                    <a:srgbClr val="002060"/>
                  </a:solidFill>
                  <a:cs typeface="Times New Roman" panose="02020603050405020304" pitchFamily="18" charset="0"/>
                </a:rPr>
                <a:t>2 ta </a:t>
              </a:r>
              <a:r>
                <a:rPr lang="en-US" altLang="ru-RU" sz="4000" dirty="0" err="1">
                  <a:solidFill>
                    <a:srgbClr val="002060"/>
                  </a:solidFill>
                  <a:cs typeface="Times New Roman" panose="02020603050405020304" pitchFamily="18" charset="0"/>
                </a:rPr>
                <a:t>nazorat</a:t>
              </a:r>
              <a:r>
                <a:rPr lang="en-US" altLang="ru-RU" sz="4000" dirty="0">
                  <a:solidFill>
                    <a:srgbClr val="002060"/>
                  </a:solidFill>
                  <a:cs typeface="Times New Roman" panose="02020603050405020304" pitchFamily="18" charset="0"/>
                </a:rPr>
                <a:t> </a:t>
              </a:r>
              <a:r>
                <a:rPr lang="en-US" altLang="ru-RU" sz="4000" dirty="0" err="1">
                  <a:solidFill>
                    <a:srgbClr val="002060"/>
                  </a:solidFill>
                  <a:cs typeface="Times New Roman" panose="02020603050405020304" pitchFamily="18" charset="0"/>
                </a:rPr>
                <a:t>ishi</a:t>
              </a:r>
              <a:r>
                <a:rPr lang="en-US" altLang="ru-RU" sz="4000" dirty="0">
                  <a:solidFill>
                    <a:srgbClr val="002060"/>
                  </a:solidFill>
                  <a:cs typeface="Times New Roman" panose="02020603050405020304" pitchFamily="18" charset="0"/>
                </a:rPr>
                <a:t>;</a:t>
              </a:r>
            </a:p>
            <a:p>
              <a:pPr lvl="0" algn="just" defTabSz="800100">
                <a:lnSpc>
                  <a:spcPct val="90000"/>
                </a:lnSpc>
                <a:spcBef>
                  <a:spcPct val="0"/>
                </a:spcBef>
                <a:spcAft>
                  <a:spcPct val="35000"/>
                </a:spcAft>
              </a:pPr>
              <a:r>
                <a:rPr lang="en-US" sz="4000" b="1" dirty="0">
                  <a:solidFill>
                    <a:srgbClr val="002060"/>
                  </a:solidFill>
                  <a:cs typeface="Times New Roman" panose="02020603050405020304" pitchFamily="18" charset="0"/>
                </a:rPr>
                <a:t>3. </a:t>
              </a:r>
              <a:r>
                <a:rPr lang="en-US" sz="4000" dirty="0" err="1">
                  <a:solidFill>
                    <a:srgbClr val="002060"/>
                  </a:solidFill>
                  <a:cs typeface="Times New Roman" panose="02020603050405020304" pitchFamily="18" charset="0"/>
                </a:rPr>
                <a:t>Darslikning</a:t>
              </a:r>
              <a:r>
                <a:rPr lang="en-US" sz="4000" dirty="0">
                  <a:solidFill>
                    <a:srgbClr val="002060"/>
                  </a:solidFill>
                  <a:cs typeface="Times New Roman" panose="02020603050405020304" pitchFamily="18" charset="0"/>
                </a:rPr>
                <a:t> </a:t>
              </a:r>
              <a:r>
                <a:rPr lang="en-US" sz="4000" dirty="0" err="1">
                  <a:solidFill>
                    <a:srgbClr val="002060"/>
                  </a:solidFill>
                  <a:cs typeface="Times New Roman" panose="02020603050405020304" pitchFamily="18" charset="0"/>
                </a:rPr>
                <a:t>muqovasi</a:t>
              </a:r>
              <a:r>
                <a:rPr lang="en-US" sz="4000" dirty="0">
                  <a:solidFill>
                    <a:srgbClr val="002060"/>
                  </a:solidFill>
                  <a:cs typeface="Times New Roman" panose="02020603050405020304" pitchFamily="18" charset="0"/>
                </a:rPr>
                <a:t> </a:t>
              </a:r>
              <a:r>
                <a:rPr lang="en-US" sz="4000" dirty="0" err="1">
                  <a:solidFill>
                    <a:srgbClr val="002060"/>
                  </a:solidFill>
                  <a:cs typeface="Times New Roman" panose="02020603050405020304" pitchFamily="18" charset="0"/>
                </a:rPr>
                <a:t>yangilandi</a:t>
              </a:r>
              <a:r>
                <a:rPr lang="en-US" sz="4000" dirty="0">
                  <a:solidFill>
                    <a:srgbClr val="002060"/>
                  </a:solidFill>
                  <a:cs typeface="Times New Roman" panose="02020603050405020304" pitchFamily="18" charset="0"/>
                </a:rPr>
                <a:t> </a:t>
              </a:r>
              <a:r>
                <a:rPr lang="en-US" sz="4000" dirty="0" err="1">
                  <a:solidFill>
                    <a:srgbClr val="002060"/>
                  </a:solidFill>
                  <a:cs typeface="Times New Roman" panose="02020603050405020304" pitchFamily="18" charset="0"/>
                </a:rPr>
                <a:t>va</a:t>
              </a:r>
              <a:r>
                <a:rPr lang="en-US" sz="4000" dirty="0">
                  <a:solidFill>
                    <a:srgbClr val="002060"/>
                  </a:solidFill>
                  <a:cs typeface="Times New Roman" panose="02020603050405020304" pitchFamily="18" charset="0"/>
                </a:rPr>
                <a:t> 82  ta </a:t>
              </a:r>
              <a:r>
                <a:rPr lang="en-US" sz="4000" dirty="0" err="1">
                  <a:solidFill>
                    <a:srgbClr val="002060"/>
                  </a:solidFill>
                  <a:cs typeface="Times New Roman" panose="02020603050405020304" pitchFamily="18" charset="0"/>
                </a:rPr>
                <a:t>rasm</a:t>
              </a:r>
              <a:r>
                <a:rPr lang="en-US" sz="4000" dirty="0">
                  <a:solidFill>
                    <a:srgbClr val="002060"/>
                  </a:solidFill>
                  <a:cs typeface="Times New Roman" panose="02020603050405020304" pitchFamily="18" charset="0"/>
                </a:rPr>
                <a:t> </a:t>
              </a:r>
              <a:r>
                <a:rPr lang="en-US" sz="4000" dirty="0" err="1">
                  <a:solidFill>
                    <a:srgbClr val="002060"/>
                  </a:solidFill>
                  <a:cs typeface="Times New Roman" panose="02020603050405020304" pitchFamily="18" charset="0"/>
                </a:rPr>
                <a:t>yangi</a:t>
              </a:r>
              <a:r>
                <a:rPr lang="en-US" sz="4000" dirty="0">
                  <a:solidFill>
                    <a:srgbClr val="002060"/>
                  </a:solidFill>
                  <a:cs typeface="Times New Roman" panose="02020603050405020304" pitchFamily="18" charset="0"/>
                </a:rPr>
                <a:t> </a:t>
              </a:r>
              <a:r>
                <a:rPr lang="en-US" sz="4000" dirty="0" err="1">
                  <a:solidFill>
                    <a:srgbClr val="002060"/>
                  </a:solidFill>
                  <a:cs typeface="Times New Roman" panose="02020603050405020304" pitchFamily="18" charset="0"/>
                </a:rPr>
                <a:t>qo‘yildi</a:t>
              </a:r>
              <a:r>
                <a:rPr lang="en-US" sz="4000" dirty="0">
                  <a:solidFill>
                    <a:srgbClr val="002060"/>
                  </a:solidFill>
                  <a:cs typeface="Times New Roman" panose="02020603050405020304" pitchFamily="18" charset="0"/>
                </a:rPr>
                <a:t>;</a:t>
              </a:r>
            </a:p>
            <a:p>
              <a:pPr lvl="0" algn="just" defTabSz="800100">
                <a:lnSpc>
                  <a:spcPct val="90000"/>
                </a:lnSpc>
                <a:spcBef>
                  <a:spcPct val="0"/>
                </a:spcBef>
                <a:spcAft>
                  <a:spcPct val="35000"/>
                </a:spcAft>
              </a:pPr>
              <a:r>
                <a:rPr lang="en-US" sz="4000" b="1" dirty="0">
                  <a:solidFill>
                    <a:srgbClr val="002060"/>
                  </a:solidFill>
                  <a:cs typeface="Times New Roman" panose="02020603050405020304" pitchFamily="18" charset="0"/>
                </a:rPr>
                <a:t>4.</a:t>
              </a:r>
              <a:r>
                <a:rPr lang="en-US" sz="4000" dirty="0">
                  <a:solidFill>
                    <a:srgbClr val="002060"/>
                  </a:solidFill>
                  <a:cs typeface="Times New Roman" panose="02020603050405020304" pitchFamily="18" charset="0"/>
                </a:rPr>
                <a:t> 5 ta </a:t>
              </a:r>
              <a:r>
                <a:rPr lang="en-US" sz="4000" dirty="0" err="1">
                  <a:solidFill>
                    <a:srgbClr val="002060"/>
                  </a:solidFill>
                  <a:cs typeface="Times New Roman" panose="02020603050405020304" pitchFamily="18" charset="0"/>
                </a:rPr>
                <a:t>mavzu</a:t>
              </a:r>
              <a:r>
                <a:rPr lang="en-US" sz="4000" dirty="0">
                  <a:solidFill>
                    <a:srgbClr val="002060"/>
                  </a:solidFill>
                  <a:cs typeface="Times New Roman" panose="02020603050405020304" pitchFamily="18" charset="0"/>
                </a:rPr>
                <a:t> </a:t>
              </a:r>
              <a:r>
                <a:rPr lang="en-US" sz="4000" dirty="0" err="1">
                  <a:solidFill>
                    <a:srgbClr val="002060"/>
                  </a:solidFill>
                  <a:cs typeface="Times New Roman" panose="02020603050405020304" pitchFamily="18" charset="0"/>
                </a:rPr>
                <a:t>chiqarib</a:t>
              </a:r>
              <a:r>
                <a:rPr lang="en-US" sz="4000" dirty="0">
                  <a:solidFill>
                    <a:srgbClr val="002060"/>
                  </a:solidFill>
                  <a:cs typeface="Times New Roman" panose="02020603050405020304" pitchFamily="18" charset="0"/>
                </a:rPr>
                <a:t> </a:t>
              </a:r>
              <a:r>
                <a:rPr lang="en-US" sz="4000" dirty="0" err="1">
                  <a:solidFill>
                    <a:srgbClr val="002060"/>
                  </a:solidFill>
                  <a:cs typeface="Times New Roman" panose="02020603050405020304" pitchFamily="18" charset="0"/>
                </a:rPr>
                <a:t>tashlandi</a:t>
              </a:r>
              <a:r>
                <a:rPr lang="en-US" sz="4000" dirty="0">
                  <a:solidFill>
                    <a:srgbClr val="002060"/>
                  </a:solidFill>
                  <a:cs typeface="Times New Roman" panose="02020603050405020304" pitchFamily="18" charset="0"/>
                </a:rPr>
                <a:t>.</a:t>
              </a:r>
            </a:p>
            <a:p>
              <a:pPr lvl="0" algn="ctr" defTabSz="800100">
                <a:lnSpc>
                  <a:spcPct val="90000"/>
                </a:lnSpc>
                <a:spcBef>
                  <a:spcPct val="0"/>
                </a:spcBef>
                <a:spcAft>
                  <a:spcPct val="35000"/>
                </a:spcAft>
              </a:pPr>
              <a:endParaRPr lang="ru-RU" dirty="0">
                <a:solidFill>
                  <a:srgbClr val="002060"/>
                </a:solidFill>
                <a:latin typeface="Times New Roman" panose="02020603050405020304" pitchFamily="18" charset="0"/>
                <a:cs typeface="Times New Roman" panose="02020603050405020304" pitchFamily="18" charset="0"/>
              </a:endParaRPr>
            </a:p>
            <a:p>
              <a:pPr algn="ctr" defTabSz="800100">
                <a:lnSpc>
                  <a:spcPct val="90000"/>
                </a:lnSpc>
                <a:spcBef>
                  <a:spcPct val="0"/>
                </a:spcBef>
                <a:spcAft>
                  <a:spcPct val="35000"/>
                </a:spcAft>
              </a:pPr>
              <a:endParaRPr lang="ru-RU" sz="1600" dirty="0">
                <a:latin typeface="Times New Roman" panose="02020603050405020304" pitchFamily="18" charset="0"/>
                <a:cs typeface="Times New Roman" panose="02020603050405020304" pitchFamily="18" charset="0"/>
              </a:endParaRPr>
            </a:p>
            <a:p>
              <a:pPr lvl="0" algn="ctr" defTabSz="800100">
                <a:lnSpc>
                  <a:spcPct val="90000"/>
                </a:lnSpc>
                <a:spcBef>
                  <a:spcPct val="0"/>
                </a:spcBef>
                <a:spcAft>
                  <a:spcPct val="35000"/>
                </a:spcAft>
              </a:pPr>
              <a:endParaRPr lang="en-US" sz="1600" kern="1200" dirty="0">
                <a:solidFill>
                  <a:srgbClr val="002060"/>
                </a:solidFill>
                <a:latin typeface="Times New Roman" panose="02020603050405020304" pitchFamily="18" charset="0"/>
                <a:cs typeface="Times New Roman" panose="02020603050405020304" pitchFamily="18" charset="0"/>
              </a:endParaRPr>
            </a:p>
            <a:p>
              <a:pPr lvl="0" algn="ctr" defTabSz="800100">
                <a:lnSpc>
                  <a:spcPct val="90000"/>
                </a:lnSpc>
                <a:spcBef>
                  <a:spcPct val="0"/>
                </a:spcBef>
                <a:spcAft>
                  <a:spcPct val="35000"/>
                </a:spcAft>
              </a:pPr>
              <a:endParaRPr lang="ru-RU" sz="1600" kern="1200" dirty="0">
                <a:solidFill>
                  <a:srgbClr val="002060"/>
                </a:solidFill>
                <a:latin typeface="Times New Roman" panose="02020603050405020304" pitchFamily="18" charset="0"/>
                <a:cs typeface="Times New Roman" panose="02020603050405020304" pitchFamily="18" charset="0"/>
              </a:endParaRPr>
            </a:p>
          </p:txBody>
        </p:sp>
      </p:grpSp>
      <p:sp>
        <p:nvSpPr>
          <p:cNvPr id="56" name="Скругленный прямоугольник 4"/>
          <p:cNvSpPr/>
          <p:nvPr/>
        </p:nvSpPr>
        <p:spPr>
          <a:xfrm>
            <a:off x="3863752" y="3917862"/>
            <a:ext cx="2239114" cy="255067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endParaRPr lang="ru-RU" sz="4400" kern="1200" dirty="0">
              <a:solidFill>
                <a:sysClr val="windowText" lastClr="000000">
                  <a:hueOff val="0"/>
                  <a:satOff val="0"/>
                  <a:lumOff val="0"/>
                  <a:alphaOff val="0"/>
                </a:sysClr>
              </a:solidFill>
              <a:latin typeface="Calibri" panose="020F0502020204030204" pitchFamily="34" charset="0"/>
              <a:ea typeface="+mn-ea"/>
              <a:cs typeface="+mn-cs"/>
            </a:endParaRPr>
          </a:p>
        </p:txBody>
      </p:sp>
    </p:spTree>
    <p:extLst>
      <p:ext uri="{BB962C8B-B14F-4D97-AF65-F5344CB8AC3E}">
        <p14:creationId xmlns:p14="http://schemas.microsoft.com/office/powerpoint/2010/main" val="155567683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4" name="Группа 53"/>
          <p:cNvGrpSpPr/>
          <p:nvPr/>
        </p:nvGrpSpPr>
        <p:grpSpPr>
          <a:xfrm>
            <a:off x="263352" y="1340768"/>
            <a:ext cx="3312368" cy="4032448"/>
            <a:chOff x="21169" y="851585"/>
            <a:chExt cx="701605" cy="992735"/>
          </a:xfrm>
        </p:grpSpPr>
        <p:sp>
          <p:nvSpPr>
            <p:cNvPr id="5" name="Скругленный прямоугольник 4">
              <a:hlinkClick r:id="rId2" action="ppaction://hlinksldjump"/>
            </p:cNvPr>
            <p:cNvSpPr/>
            <p:nvPr/>
          </p:nvSpPr>
          <p:spPr>
            <a:xfrm>
              <a:off x="21169" y="851585"/>
              <a:ext cx="701605" cy="992735"/>
            </a:xfrm>
            <a:prstGeom prst="roundRect">
              <a:avLst>
                <a:gd name="adj" fmla="val 10000"/>
              </a:avLst>
            </a:prstGeom>
            <a:blipFill rotWithShape="0">
              <a:blip r:embed="rId3" cstate="print"/>
              <a:stretch>
                <a:fillRect/>
              </a:stretch>
            </a:blipFill>
            <a:ln w="15875" cap="flat" cmpd="sng" algn="ctr">
              <a:solidFill>
                <a:srgbClr val="1CADE4">
                  <a:shade val="80000"/>
                  <a:hueOff val="0"/>
                  <a:satOff val="0"/>
                  <a:lumOff val="0"/>
                  <a:alphaOff val="0"/>
                </a:srgbClr>
              </a:solidFill>
              <a:prstDash val="solid"/>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6" name="Скругленный прямоугольник 4"/>
            <p:cNvSpPr/>
            <p:nvPr/>
          </p:nvSpPr>
          <p:spPr>
            <a:xfrm>
              <a:off x="21169" y="872754"/>
              <a:ext cx="680436" cy="95039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endParaRPr lang="ru-RU" sz="4400" kern="1200" dirty="0">
                <a:solidFill>
                  <a:sysClr val="windowText" lastClr="000000">
                    <a:hueOff val="0"/>
                    <a:satOff val="0"/>
                    <a:lumOff val="0"/>
                    <a:alphaOff val="0"/>
                  </a:sysClr>
                </a:solidFill>
                <a:latin typeface="Calibri" panose="020F0502020204030204" pitchFamily="34" charset="0"/>
                <a:ea typeface="+mn-ea"/>
                <a:cs typeface="+mn-cs"/>
              </a:endParaRPr>
            </a:p>
          </p:txBody>
        </p:sp>
      </p:grpSp>
      <p:sp>
        <p:nvSpPr>
          <p:cNvPr id="7" name="Скругленный прямоугольник 6"/>
          <p:cNvSpPr/>
          <p:nvPr/>
        </p:nvSpPr>
        <p:spPr>
          <a:xfrm>
            <a:off x="4079776" y="692696"/>
            <a:ext cx="7920880" cy="5472608"/>
          </a:xfrm>
          <a:prstGeom prst="roundRect">
            <a:avLst>
              <a:gd name="adj" fmla="val 10000"/>
            </a:avLst>
          </a:prstGeom>
          <a:solidFill>
            <a:sysClr val="window" lastClr="FFFFFF">
              <a:hueOff val="0"/>
              <a:satOff val="0"/>
              <a:lumOff val="0"/>
              <a:alphaOff val="0"/>
            </a:sysClr>
          </a:solidFill>
          <a:ln w="15875" cap="flat" cmpd="sng" algn="ctr">
            <a:solidFill>
              <a:srgbClr val="1CADE4">
                <a:shade val="80000"/>
                <a:hueOff val="0"/>
                <a:satOff val="0"/>
                <a:lumOff val="0"/>
                <a:alphaOff val="0"/>
              </a:srgbClr>
            </a:solidFill>
            <a:prstDash val="solid"/>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8" name="Скругленный прямоугольник 4"/>
          <p:cNvSpPr/>
          <p:nvPr/>
        </p:nvSpPr>
        <p:spPr>
          <a:xfrm>
            <a:off x="4295800" y="1052736"/>
            <a:ext cx="7384366" cy="4381906"/>
          </a:xfrm>
          <a:prstGeom prst="rect">
            <a:avLst/>
          </a:prstGeom>
          <a:noFill/>
          <a:ln>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n-US" sz="18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n-US" dirty="0">
              <a:solidFill>
                <a:sysClr val="windowText" lastClr="000000">
                  <a:hueOff val="0"/>
                  <a:satOff val="0"/>
                  <a:lumOff val="0"/>
                  <a:alphaOff val="0"/>
                </a:sysClr>
              </a:solidFill>
              <a:latin typeface="Times New Roman" panose="02020603050405020304" pitchFamily="18" charset="0"/>
              <a:cs typeface="Times New Roman" panose="02020603050405020304" pitchFamily="18"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n-US" sz="18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n-US" dirty="0">
              <a:solidFill>
                <a:sysClr val="windowText" lastClr="000000">
                  <a:hueOff val="0"/>
                  <a:satOff val="0"/>
                  <a:lumOff val="0"/>
                  <a:alphaOff val="0"/>
                </a:sysClr>
              </a:solidFill>
              <a:latin typeface="Times New Roman" panose="02020603050405020304" pitchFamily="18" charset="0"/>
              <a:cs typeface="Times New Roman" panose="02020603050405020304" pitchFamily="18"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n-US" sz="18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n-US" sz="4000" dirty="0">
              <a:solidFill>
                <a:sysClr val="windowText" lastClr="000000">
                  <a:hueOff val="0"/>
                  <a:satOff val="0"/>
                  <a:lumOff val="0"/>
                  <a:alphaOff val="0"/>
                </a:sysClr>
              </a:solidFill>
              <a:latin typeface="Cambria" pitchFamily="18" charset="0"/>
              <a:cs typeface="Times New Roman" panose="02020603050405020304" pitchFamily="18"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n-US" sz="4000" kern="1200" dirty="0">
              <a:solidFill>
                <a:schemeClr val="tx1"/>
              </a:solidFill>
              <a:latin typeface="Cambria" pitchFamily="18" charset="0"/>
              <a:cs typeface="Times New Roman" panose="02020603050405020304" pitchFamily="18" charset="0"/>
            </a:endParaRPr>
          </a:p>
          <a:p>
            <a:pPr marL="457200" marR="0" lvl="0" indent="-457200" algn="just" defTabSz="914400" eaLnBrk="1" fontAlgn="auto" latinLnBrk="0" hangingPunct="1">
              <a:lnSpc>
                <a:spcPct val="100000"/>
              </a:lnSpc>
              <a:spcBef>
                <a:spcPct val="0"/>
              </a:spcBef>
              <a:spcAft>
                <a:spcPts val="0"/>
              </a:spcAft>
              <a:buClrTx/>
              <a:buSzTx/>
              <a:buFontTx/>
              <a:buAutoNum type="arabicPeriod"/>
              <a:tabLst/>
              <a:defRPr/>
            </a:pPr>
            <a:r>
              <a:rPr lang="en-US" sz="4000" kern="1200" dirty="0">
                <a:solidFill>
                  <a:srgbClr val="002060"/>
                </a:solidFill>
                <a:latin typeface="Cambria" pitchFamily="18" charset="0"/>
                <a:cs typeface="Times New Roman" panose="02020603050405020304" pitchFamily="18" charset="0"/>
              </a:rPr>
              <a:t>1 ta bob, 11 ta </a:t>
            </a:r>
            <a:r>
              <a:rPr lang="en-US" sz="4000" kern="1200" dirty="0" err="1">
                <a:solidFill>
                  <a:srgbClr val="002060"/>
                </a:solidFill>
                <a:latin typeface="Cambria" pitchFamily="18" charset="0"/>
                <a:cs typeface="Times New Roman" panose="02020603050405020304" pitchFamily="18" charset="0"/>
              </a:rPr>
              <a:t>yangi</a:t>
            </a:r>
            <a:r>
              <a:rPr lang="en-US" sz="4000" kern="1200" dirty="0">
                <a:solidFill>
                  <a:srgbClr val="002060"/>
                </a:solidFill>
                <a:latin typeface="Cambria" pitchFamily="18" charset="0"/>
                <a:cs typeface="Times New Roman" panose="02020603050405020304" pitchFamily="18" charset="0"/>
              </a:rPr>
              <a:t> </a:t>
            </a:r>
            <a:r>
              <a:rPr lang="en-US" sz="4000" kern="1200" dirty="0" err="1">
                <a:solidFill>
                  <a:srgbClr val="002060"/>
                </a:solidFill>
                <a:latin typeface="Cambria" pitchFamily="18" charset="0"/>
                <a:cs typeface="Times New Roman" panose="02020603050405020304" pitchFamily="18" charset="0"/>
              </a:rPr>
              <a:t>mavzu</a:t>
            </a:r>
            <a:r>
              <a:rPr lang="en-US" sz="4000" kern="1200" dirty="0">
                <a:solidFill>
                  <a:srgbClr val="002060"/>
                </a:solidFill>
                <a:latin typeface="Cambria" pitchFamily="18" charset="0"/>
                <a:cs typeface="Times New Roman" panose="02020603050405020304" pitchFamily="18" charset="0"/>
              </a:rPr>
              <a:t> </a:t>
            </a:r>
            <a:r>
              <a:rPr lang="ru-RU" sz="4000" kern="1200" dirty="0">
                <a:solidFill>
                  <a:srgbClr val="002060"/>
                </a:solidFill>
                <a:latin typeface="Cambria" pitchFamily="18" charset="0"/>
                <a:cs typeface="Times New Roman" panose="02020603050405020304" pitchFamily="18" charset="0"/>
              </a:rPr>
              <a:t>   </a:t>
            </a:r>
          </a:p>
          <a:p>
            <a:pPr marR="0" lvl="0" algn="just" defTabSz="914400" eaLnBrk="1" fontAlgn="auto" latinLnBrk="0" hangingPunct="1">
              <a:lnSpc>
                <a:spcPct val="100000"/>
              </a:lnSpc>
              <a:spcBef>
                <a:spcPct val="0"/>
              </a:spcBef>
              <a:spcAft>
                <a:spcPts val="0"/>
              </a:spcAft>
              <a:buClrTx/>
              <a:buSzTx/>
              <a:tabLst/>
              <a:defRPr/>
            </a:pPr>
            <a:r>
              <a:rPr lang="en-US" sz="4000" kern="1200" dirty="0" err="1">
                <a:solidFill>
                  <a:srgbClr val="002060"/>
                </a:solidFill>
                <a:latin typeface="Cambria" pitchFamily="18" charset="0"/>
                <a:cs typeface="Times New Roman" panose="02020603050405020304" pitchFamily="18" charset="0"/>
              </a:rPr>
              <a:t>kiritildi</a:t>
            </a:r>
            <a:r>
              <a:rPr lang="en-US" sz="4000" kern="1200" dirty="0">
                <a:solidFill>
                  <a:srgbClr val="002060"/>
                </a:solidFill>
                <a:latin typeface="Cambria" pitchFamily="18" charset="0"/>
                <a:cs typeface="Times New Roman" panose="02020603050405020304" pitchFamily="18" charset="0"/>
              </a:rPr>
              <a:t>;</a:t>
            </a:r>
          </a:p>
          <a:p>
            <a:pPr algn="just" defTabSz="533400">
              <a:lnSpc>
                <a:spcPct val="90000"/>
              </a:lnSpc>
              <a:spcBef>
                <a:spcPct val="0"/>
              </a:spcBef>
              <a:spcAft>
                <a:spcPct val="35000"/>
              </a:spcAft>
            </a:pPr>
            <a:r>
              <a:rPr lang="en-US" sz="4000" b="1" dirty="0">
                <a:solidFill>
                  <a:srgbClr val="002060"/>
                </a:solidFill>
                <a:latin typeface="Cambria" pitchFamily="18" charset="0"/>
                <a:cs typeface="Times New Roman" panose="02020603050405020304" pitchFamily="18" charset="0"/>
              </a:rPr>
              <a:t>2. </a:t>
            </a:r>
            <a:r>
              <a:rPr lang="en-US" sz="4000" dirty="0">
                <a:solidFill>
                  <a:srgbClr val="002060"/>
                </a:solidFill>
                <a:latin typeface="Cambria" pitchFamily="18" charset="0"/>
                <a:cs typeface="Times New Roman" panose="02020603050405020304" pitchFamily="18" charset="0"/>
              </a:rPr>
              <a:t>24 ta </a:t>
            </a:r>
            <a:r>
              <a:rPr lang="en-US" sz="4000" dirty="0" err="1">
                <a:solidFill>
                  <a:srgbClr val="002060"/>
                </a:solidFill>
                <a:latin typeface="Cambria" pitchFamily="18" charset="0"/>
                <a:cs typeface="Times New Roman" panose="02020603050405020304" pitchFamily="18" charset="0"/>
              </a:rPr>
              <a:t>mavzu</a:t>
            </a:r>
            <a:r>
              <a:rPr lang="en-US" sz="4000" dirty="0">
                <a:solidFill>
                  <a:srgbClr val="002060"/>
                </a:solidFill>
                <a:latin typeface="Cambria" pitchFamily="18" charset="0"/>
                <a:cs typeface="Times New Roman" panose="02020603050405020304" pitchFamily="18" charset="0"/>
              </a:rPr>
              <a:t>, 4 ta </a:t>
            </a:r>
            <a:r>
              <a:rPr lang="en-US" sz="4000" dirty="0" err="1">
                <a:solidFill>
                  <a:srgbClr val="002060"/>
                </a:solidFill>
                <a:latin typeface="Cambria" pitchFamily="18" charset="0"/>
                <a:cs typeface="Times New Roman" panose="02020603050405020304" pitchFamily="18" charset="0"/>
              </a:rPr>
              <a:t>amaliy</a:t>
            </a:r>
            <a:r>
              <a:rPr lang="en-US" sz="4000" dirty="0">
                <a:solidFill>
                  <a:srgbClr val="002060"/>
                </a:solidFill>
                <a:latin typeface="Cambria" pitchFamily="18" charset="0"/>
                <a:cs typeface="Times New Roman" panose="02020603050405020304" pitchFamily="18" charset="0"/>
              </a:rPr>
              <a:t> </a:t>
            </a:r>
            <a:r>
              <a:rPr lang="en-US" sz="4000" dirty="0" err="1">
                <a:solidFill>
                  <a:srgbClr val="002060"/>
                </a:solidFill>
                <a:latin typeface="Cambria" pitchFamily="18" charset="0"/>
                <a:cs typeface="Times New Roman" panose="02020603050405020304" pitchFamily="18" charset="0"/>
              </a:rPr>
              <a:t>mashg‘ulot</a:t>
            </a:r>
            <a:r>
              <a:rPr lang="en-US" sz="4000" dirty="0">
                <a:solidFill>
                  <a:srgbClr val="002060"/>
                </a:solidFill>
                <a:latin typeface="Cambria" pitchFamily="18" charset="0"/>
                <a:cs typeface="Times New Roman" panose="02020603050405020304" pitchFamily="18" charset="0"/>
              </a:rPr>
              <a:t> 4 ta </a:t>
            </a:r>
            <a:r>
              <a:rPr lang="en-US" sz="4000" dirty="0" err="1">
                <a:solidFill>
                  <a:srgbClr val="002060"/>
                </a:solidFill>
                <a:latin typeface="Cambria" pitchFamily="18" charset="0"/>
                <a:cs typeface="Times New Roman" panose="02020603050405020304" pitchFamily="18" charset="0"/>
              </a:rPr>
              <a:t>takrorlash</a:t>
            </a:r>
            <a:r>
              <a:rPr lang="en-US" sz="4000" dirty="0">
                <a:solidFill>
                  <a:srgbClr val="002060"/>
                </a:solidFill>
                <a:latin typeface="Cambria" pitchFamily="18" charset="0"/>
                <a:cs typeface="Times New Roman" panose="02020603050405020304" pitchFamily="18" charset="0"/>
              </a:rPr>
              <a:t> </a:t>
            </a:r>
            <a:r>
              <a:rPr lang="en-US" sz="4000" dirty="0" err="1">
                <a:solidFill>
                  <a:srgbClr val="002060"/>
                </a:solidFill>
                <a:latin typeface="Cambria" pitchFamily="18" charset="0"/>
                <a:cs typeface="Times New Roman" panose="02020603050405020304" pitchFamily="18" charset="0"/>
              </a:rPr>
              <a:t>va</a:t>
            </a:r>
            <a:r>
              <a:rPr lang="en-US" sz="4000" dirty="0">
                <a:solidFill>
                  <a:srgbClr val="002060"/>
                </a:solidFill>
                <a:latin typeface="Cambria" pitchFamily="18" charset="0"/>
                <a:cs typeface="Times New Roman" panose="02020603050405020304" pitchFamily="18" charset="0"/>
              </a:rPr>
              <a:t> 2 ta </a:t>
            </a:r>
            <a:r>
              <a:rPr lang="en-US" sz="4000" dirty="0" err="1">
                <a:solidFill>
                  <a:srgbClr val="002060"/>
                </a:solidFill>
                <a:latin typeface="Cambria" pitchFamily="18" charset="0"/>
                <a:cs typeface="Times New Roman" panose="02020603050405020304" pitchFamily="18" charset="0"/>
              </a:rPr>
              <a:t>nazorat</a:t>
            </a:r>
            <a:r>
              <a:rPr lang="en-US" sz="4000" dirty="0">
                <a:solidFill>
                  <a:srgbClr val="002060"/>
                </a:solidFill>
                <a:latin typeface="Cambria" pitchFamily="18" charset="0"/>
                <a:cs typeface="Times New Roman" panose="02020603050405020304" pitchFamily="18" charset="0"/>
              </a:rPr>
              <a:t> </a:t>
            </a:r>
            <a:r>
              <a:rPr lang="en-US" sz="4000" dirty="0" err="1">
                <a:solidFill>
                  <a:srgbClr val="002060"/>
                </a:solidFill>
                <a:latin typeface="Cambria" pitchFamily="18" charset="0"/>
                <a:cs typeface="Times New Roman" panose="02020603050405020304" pitchFamily="18" charset="0"/>
              </a:rPr>
              <a:t>ishi</a:t>
            </a:r>
            <a:r>
              <a:rPr lang="en-US" sz="4000" dirty="0">
                <a:solidFill>
                  <a:srgbClr val="002060"/>
                </a:solidFill>
                <a:latin typeface="Cambria" pitchFamily="18" charset="0"/>
                <a:cs typeface="Times New Roman" panose="02020603050405020304" pitchFamily="18" charset="0"/>
              </a:rPr>
              <a:t>;</a:t>
            </a:r>
          </a:p>
          <a:p>
            <a:pPr lvl="0" algn="just" defTabSz="533400">
              <a:lnSpc>
                <a:spcPct val="90000"/>
              </a:lnSpc>
              <a:spcBef>
                <a:spcPct val="0"/>
              </a:spcBef>
              <a:spcAft>
                <a:spcPct val="35000"/>
              </a:spcAft>
            </a:pPr>
            <a:r>
              <a:rPr lang="en-US" sz="4000" b="1" dirty="0">
                <a:solidFill>
                  <a:srgbClr val="002060"/>
                </a:solidFill>
                <a:latin typeface="Cambria" pitchFamily="18" charset="0"/>
                <a:cs typeface="Times New Roman" panose="02020603050405020304" pitchFamily="18" charset="0"/>
              </a:rPr>
              <a:t>3. </a:t>
            </a:r>
            <a:r>
              <a:rPr lang="en-US" sz="4000" dirty="0">
                <a:solidFill>
                  <a:srgbClr val="002060"/>
                </a:solidFill>
                <a:latin typeface="Cambria" pitchFamily="18" charset="0"/>
                <a:cs typeface="Times New Roman" panose="02020603050405020304" pitchFamily="18" charset="0"/>
              </a:rPr>
              <a:t>21 </a:t>
            </a:r>
            <a:r>
              <a:rPr lang="en-US" sz="4000" dirty="0" err="1">
                <a:solidFill>
                  <a:srgbClr val="002060"/>
                </a:solidFill>
                <a:latin typeface="Cambria" pitchFamily="18" charset="0"/>
                <a:cs typeface="Times New Roman" panose="02020603050405020304" pitchFamily="18" charset="0"/>
              </a:rPr>
              <a:t>ta</a:t>
            </a:r>
            <a:r>
              <a:rPr lang="en-US" sz="4000" dirty="0">
                <a:solidFill>
                  <a:srgbClr val="002060"/>
                </a:solidFill>
                <a:latin typeface="Cambria" pitchFamily="18" charset="0"/>
                <a:cs typeface="Times New Roman" panose="02020603050405020304" pitchFamily="18" charset="0"/>
              </a:rPr>
              <a:t> </a:t>
            </a:r>
            <a:r>
              <a:rPr lang="en-US" sz="4000" dirty="0" err="1">
                <a:solidFill>
                  <a:srgbClr val="002060"/>
                </a:solidFill>
                <a:latin typeface="Cambria" pitchFamily="18" charset="0"/>
                <a:cs typeface="Times New Roman" panose="02020603050405020304" pitchFamily="18" charset="0"/>
              </a:rPr>
              <a:t>rasm</a:t>
            </a:r>
            <a:r>
              <a:rPr lang="en-US" sz="4000" dirty="0">
                <a:solidFill>
                  <a:srgbClr val="002060"/>
                </a:solidFill>
                <a:latin typeface="Cambria" pitchFamily="18" charset="0"/>
                <a:cs typeface="Times New Roman" panose="02020603050405020304" pitchFamily="18" charset="0"/>
              </a:rPr>
              <a:t> </a:t>
            </a:r>
            <a:r>
              <a:rPr lang="en-US" sz="4000" dirty="0" err="1">
                <a:solidFill>
                  <a:srgbClr val="002060"/>
                </a:solidFill>
                <a:latin typeface="Cambria" pitchFamily="18" charset="0"/>
                <a:cs typeface="Times New Roman" panose="02020603050405020304" pitchFamily="18" charset="0"/>
              </a:rPr>
              <a:t>qayta</a:t>
            </a:r>
            <a:r>
              <a:rPr lang="en-US" sz="4000" dirty="0">
                <a:solidFill>
                  <a:srgbClr val="002060"/>
                </a:solidFill>
                <a:latin typeface="Cambria" pitchFamily="18" charset="0"/>
                <a:cs typeface="Times New Roman" panose="02020603050405020304" pitchFamily="18" charset="0"/>
              </a:rPr>
              <a:t> </a:t>
            </a:r>
            <a:r>
              <a:rPr lang="en-US" sz="4000" dirty="0" err="1">
                <a:solidFill>
                  <a:srgbClr val="002060"/>
                </a:solidFill>
                <a:latin typeface="Cambria" pitchFamily="18" charset="0"/>
                <a:cs typeface="Times New Roman" panose="02020603050405020304" pitchFamily="18" charset="0"/>
              </a:rPr>
              <a:t>ishlandi</a:t>
            </a:r>
            <a:r>
              <a:rPr lang="en-US" sz="4000" dirty="0">
                <a:solidFill>
                  <a:srgbClr val="002060"/>
                </a:solidFill>
                <a:latin typeface="Cambria" pitchFamily="18" charset="0"/>
                <a:cs typeface="Times New Roman" panose="02020603050405020304" pitchFamily="18" charset="0"/>
              </a:rPr>
              <a:t>;</a:t>
            </a:r>
          </a:p>
          <a:p>
            <a:pPr algn="just" defTabSz="533400">
              <a:lnSpc>
                <a:spcPct val="90000"/>
              </a:lnSpc>
              <a:spcBef>
                <a:spcPct val="0"/>
              </a:spcBef>
              <a:spcAft>
                <a:spcPct val="35000"/>
              </a:spcAft>
            </a:pPr>
            <a:r>
              <a:rPr lang="en-US" sz="4000" b="1" dirty="0">
                <a:solidFill>
                  <a:srgbClr val="002060"/>
                </a:solidFill>
                <a:latin typeface="Cambria" pitchFamily="18" charset="0"/>
                <a:cs typeface="Times New Roman" panose="02020603050405020304" pitchFamily="18" charset="0"/>
              </a:rPr>
              <a:t>4. </a:t>
            </a:r>
            <a:r>
              <a:rPr lang="en-US" sz="4000" dirty="0">
                <a:solidFill>
                  <a:srgbClr val="002060"/>
                </a:solidFill>
                <a:latin typeface="Cambria" pitchFamily="18" charset="0"/>
                <a:cs typeface="Times New Roman" panose="02020603050405020304" pitchFamily="18" charset="0"/>
              </a:rPr>
              <a:t>8 </a:t>
            </a:r>
            <a:r>
              <a:rPr lang="en-US" sz="4000" dirty="0" err="1">
                <a:solidFill>
                  <a:srgbClr val="002060"/>
                </a:solidFill>
                <a:latin typeface="Cambria" pitchFamily="18" charset="0"/>
                <a:cs typeface="Times New Roman" panose="02020603050405020304" pitchFamily="18" charset="0"/>
              </a:rPr>
              <a:t>ta</a:t>
            </a:r>
            <a:r>
              <a:rPr lang="en-US" sz="4000" dirty="0">
                <a:solidFill>
                  <a:srgbClr val="002060"/>
                </a:solidFill>
                <a:latin typeface="Cambria" pitchFamily="18" charset="0"/>
                <a:cs typeface="Times New Roman" panose="02020603050405020304" pitchFamily="18" charset="0"/>
              </a:rPr>
              <a:t> </a:t>
            </a:r>
            <a:r>
              <a:rPr lang="en-US" sz="4000" dirty="0" err="1">
                <a:solidFill>
                  <a:srgbClr val="002060"/>
                </a:solidFill>
                <a:latin typeface="Cambria" pitchFamily="18" charset="0"/>
                <a:cs typeface="Times New Roman" panose="02020603050405020304" pitchFamily="18" charset="0"/>
              </a:rPr>
              <a:t>mavzu</a:t>
            </a:r>
            <a:r>
              <a:rPr lang="en-US" sz="4000" dirty="0">
                <a:solidFill>
                  <a:srgbClr val="002060"/>
                </a:solidFill>
                <a:latin typeface="Cambria" pitchFamily="18" charset="0"/>
                <a:cs typeface="Times New Roman" panose="02020603050405020304" pitchFamily="18" charset="0"/>
              </a:rPr>
              <a:t> </a:t>
            </a:r>
            <a:r>
              <a:rPr lang="en-US" sz="4000" dirty="0" err="1">
                <a:solidFill>
                  <a:srgbClr val="002060"/>
                </a:solidFill>
                <a:latin typeface="Cambria" pitchFamily="18" charset="0"/>
                <a:cs typeface="Times New Roman" panose="02020603050405020304" pitchFamily="18" charset="0"/>
              </a:rPr>
              <a:t>chiqarib</a:t>
            </a:r>
            <a:r>
              <a:rPr lang="en-US" sz="4000" dirty="0">
                <a:solidFill>
                  <a:srgbClr val="002060"/>
                </a:solidFill>
                <a:latin typeface="Cambria" pitchFamily="18" charset="0"/>
                <a:cs typeface="Times New Roman" panose="02020603050405020304" pitchFamily="18" charset="0"/>
              </a:rPr>
              <a:t> </a:t>
            </a:r>
            <a:r>
              <a:rPr lang="en-US" sz="4000" dirty="0" err="1">
                <a:solidFill>
                  <a:srgbClr val="002060"/>
                </a:solidFill>
                <a:latin typeface="Cambria" pitchFamily="18" charset="0"/>
                <a:cs typeface="Times New Roman" panose="02020603050405020304" pitchFamily="18" charset="0"/>
              </a:rPr>
              <a:t>tashlandi</a:t>
            </a:r>
            <a:r>
              <a:rPr lang="en-US" sz="4000" dirty="0">
                <a:solidFill>
                  <a:srgbClr val="002060"/>
                </a:solidFill>
                <a:latin typeface="Cambria" pitchFamily="18" charset="0"/>
                <a:cs typeface="Times New Roman" panose="02020603050405020304" pitchFamily="18" charset="0"/>
              </a:rPr>
              <a:t>. </a:t>
            </a:r>
            <a:endParaRPr lang="ru-RU" sz="4000" dirty="0">
              <a:solidFill>
                <a:srgbClr val="002060"/>
              </a:solidFill>
              <a:latin typeface="Cambria" pitchFamily="18" charset="0"/>
              <a:cs typeface="Times New Roman" panose="02020603050405020304" pitchFamily="18" charset="0"/>
            </a:endParaRPr>
          </a:p>
          <a:p>
            <a:pPr lvl="0" algn="ctr" defTabSz="533400">
              <a:lnSpc>
                <a:spcPct val="90000"/>
              </a:lnSpc>
              <a:spcBef>
                <a:spcPct val="0"/>
              </a:spcBef>
              <a:spcAft>
                <a:spcPct val="35000"/>
              </a:spcAft>
            </a:pPr>
            <a:endParaRPr lang="en-US" dirty="0">
              <a:solidFill>
                <a:srgbClr val="002060"/>
              </a:solidFill>
              <a:latin typeface="Times New Roman" panose="02020603050405020304" pitchFamily="18" charset="0"/>
              <a:cs typeface="Times New Roman" panose="02020603050405020304" pitchFamily="18" charset="0"/>
            </a:endParaRPr>
          </a:p>
          <a:p>
            <a:pPr lvl="0" algn="ctr" defTabSz="533400">
              <a:lnSpc>
                <a:spcPct val="90000"/>
              </a:lnSpc>
              <a:spcBef>
                <a:spcPct val="0"/>
              </a:spcBef>
              <a:spcAft>
                <a:spcPct val="35000"/>
              </a:spcAft>
            </a:pPr>
            <a:endParaRPr lang="ru-RU" dirty="0">
              <a:solidFill>
                <a:srgbClr val="002060"/>
              </a:solidFill>
              <a:latin typeface="Times New Roman" panose="02020603050405020304" pitchFamily="18" charset="0"/>
              <a:cs typeface="Times New Roman" panose="02020603050405020304" pitchFamily="18" charset="0"/>
            </a:endParaRPr>
          </a:p>
          <a:p>
            <a:pPr algn="ctr" defTabSz="533400">
              <a:lnSpc>
                <a:spcPct val="90000"/>
              </a:lnSpc>
              <a:spcBef>
                <a:spcPct val="0"/>
              </a:spcBef>
              <a:spcAft>
                <a:spcPct val="35000"/>
              </a:spcAft>
            </a:pPr>
            <a:endParaRPr lang="en-US" dirty="0">
              <a:solidFill>
                <a:srgbClr val="002060"/>
              </a:solidFill>
              <a:latin typeface="Times New Roman" panose="02020603050405020304" pitchFamily="18" charset="0"/>
              <a:cs typeface="Times New Roman" panose="02020603050405020304" pitchFamily="18" charset="0"/>
            </a:endParaRPr>
          </a:p>
          <a:p>
            <a:pPr algn="ctr" defTabSz="533400">
              <a:lnSpc>
                <a:spcPct val="90000"/>
              </a:lnSpc>
              <a:spcBef>
                <a:spcPct val="0"/>
              </a:spcBef>
              <a:spcAft>
                <a:spcPct val="35000"/>
              </a:spcAft>
            </a:pPr>
            <a:endParaRPr lang="ru-RU" dirty="0">
              <a:solidFill>
                <a:srgbClr val="002060"/>
              </a:solidFill>
              <a:latin typeface="Times New Roman" panose="02020603050405020304" pitchFamily="18" charset="0"/>
              <a:cs typeface="Times New Roman" panose="02020603050405020304" pitchFamily="18" charset="0"/>
            </a:endParaRPr>
          </a:p>
          <a:p>
            <a:pPr lvl="0" algn="ctr" defTabSz="533400">
              <a:lnSpc>
                <a:spcPct val="90000"/>
              </a:lnSpc>
              <a:spcBef>
                <a:spcPct val="0"/>
              </a:spcBef>
              <a:spcAft>
                <a:spcPct val="35000"/>
              </a:spcAft>
            </a:pPr>
            <a:endParaRPr lang="en-US" sz="18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endParaRPr>
          </a:p>
          <a:p>
            <a:pPr lvl="0" algn="ctr" defTabSz="533400">
              <a:lnSpc>
                <a:spcPct val="90000"/>
              </a:lnSpc>
              <a:spcBef>
                <a:spcPct val="0"/>
              </a:spcBef>
              <a:spcAft>
                <a:spcPct val="35000"/>
              </a:spcAft>
            </a:pPr>
            <a:r>
              <a:rPr lang="en-US" sz="18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rPr>
              <a:t> </a:t>
            </a:r>
            <a:endParaRPr lang="ru-RU" sz="1800" kern="1200" dirty="0">
              <a:solidFill>
                <a:sysClr val="windowText" lastClr="000000">
                  <a:hueOff val="0"/>
                  <a:satOff val="0"/>
                  <a:lumOff val="0"/>
                  <a:alphaOff val="0"/>
                </a:sysClr>
              </a:solidFill>
              <a:latin typeface="Times New Roman" panose="02020603050405020304" pitchFamily="18" charset="0"/>
              <a:ea typeface="+mn-ea"/>
              <a:cs typeface="Times New Roman" panose="02020603050405020304" pitchFamily="18" charset="0"/>
            </a:endParaRPr>
          </a:p>
        </p:txBody>
      </p:sp>
      <p:grpSp>
        <p:nvGrpSpPr>
          <p:cNvPr id="9" name="Группа 41"/>
          <p:cNvGrpSpPr/>
          <p:nvPr/>
        </p:nvGrpSpPr>
        <p:grpSpPr>
          <a:xfrm rot="16200000">
            <a:off x="3607066" y="3142089"/>
            <a:ext cx="456543" cy="429804"/>
            <a:chOff x="2143521" y="1880721"/>
            <a:chExt cx="269270" cy="357661"/>
          </a:xfrm>
        </p:grpSpPr>
        <p:sp>
          <p:nvSpPr>
            <p:cNvPr id="10" name="Стрелка вправо 9"/>
            <p:cNvSpPr/>
            <p:nvPr/>
          </p:nvSpPr>
          <p:spPr>
            <a:xfrm rot="5400000">
              <a:off x="2099325" y="1924917"/>
              <a:ext cx="357661" cy="269270"/>
            </a:xfrm>
            <a:prstGeom prst="rightArrow">
              <a:avLst>
                <a:gd name="adj1" fmla="val 60000"/>
                <a:gd name="adj2" fmla="val 50000"/>
              </a:avLst>
            </a:prstGeom>
          </p:spPr>
          <p:style>
            <a:lnRef idx="2">
              <a:schemeClr val="accent5">
                <a:shade val="50000"/>
              </a:schemeClr>
            </a:lnRef>
            <a:fillRef idx="1">
              <a:schemeClr val="accent5"/>
            </a:fillRef>
            <a:effectRef idx="0">
              <a:schemeClr val="accent5"/>
            </a:effectRef>
            <a:fontRef idx="minor">
              <a:schemeClr val="lt1"/>
            </a:fontRef>
          </p:style>
        </p:sp>
        <p:sp>
          <p:nvSpPr>
            <p:cNvPr id="11" name="Стрелка вправо 4"/>
            <p:cNvSpPr/>
            <p:nvPr/>
          </p:nvSpPr>
          <p:spPr>
            <a:xfrm>
              <a:off x="2197375" y="1880722"/>
              <a:ext cx="161562" cy="27688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ru-RU" sz="1200" kern="1200"/>
            </a:p>
          </p:txBody>
        </p:sp>
      </p:grpSp>
    </p:spTree>
    <p:extLst>
      <p:ext uri="{BB962C8B-B14F-4D97-AF65-F5344CB8AC3E}">
        <p14:creationId xmlns:p14="http://schemas.microsoft.com/office/powerpoint/2010/main" val="83100397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50" name="TextBox 1"/>
          <p:cNvSpPr txBox="1">
            <a:spLocks noChangeArrowheads="1"/>
          </p:cNvSpPr>
          <p:nvPr/>
        </p:nvSpPr>
        <p:spPr bwMode="auto">
          <a:xfrm>
            <a:off x="2207568" y="2372208"/>
            <a:ext cx="7776864" cy="1569660"/>
          </a:xfrm>
          <a:prstGeom prst="rect">
            <a:avLst/>
          </a:prstGeom>
          <a:noFill/>
          <a:ln w="9525">
            <a:noFill/>
            <a:miter lim="800000"/>
            <a:headEnd/>
            <a:tailEnd/>
          </a:ln>
        </p:spPr>
        <p:txBody>
          <a:bodyPr wrap="square">
            <a:spAutoFit/>
          </a:bodyPr>
          <a:lstStyle/>
          <a:p>
            <a:pPr algn="ctr" eaLnBrk="1" hangingPunct="1"/>
            <a:r>
              <a:rPr lang="en-US" altLang="ru-RU" sz="3200" b="1" dirty="0" smtClean="0">
                <a:solidFill>
                  <a:srgbClr val="002060"/>
                </a:solidFill>
                <a:latin typeface="Cambria" panose="02040503050406030204" pitchFamily="18" charset="0"/>
                <a:cs typeface="Times New Roman" pitchFamily="18" charset="0"/>
              </a:rPr>
              <a:t>2019-2020-o‘quv </a:t>
            </a:r>
            <a:r>
              <a:rPr lang="en-US" altLang="ru-RU" sz="3200" b="1" dirty="0" err="1">
                <a:solidFill>
                  <a:srgbClr val="002060"/>
                </a:solidFill>
                <a:latin typeface="Cambria" panose="02040503050406030204" pitchFamily="18" charset="0"/>
                <a:cs typeface="Times New Roman" pitchFamily="18" charset="0"/>
              </a:rPr>
              <a:t>yili</a:t>
            </a:r>
            <a:r>
              <a:rPr lang="en-US" altLang="ru-RU" sz="3200" b="1" dirty="0">
                <a:solidFill>
                  <a:srgbClr val="002060"/>
                </a:solidFill>
                <a:latin typeface="Cambria" panose="02040503050406030204" pitchFamily="18" charset="0"/>
                <a:cs typeface="Times New Roman" pitchFamily="18" charset="0"/>
              </a:rPr>
              <a:t> </a:t>
            </a:r>
            <a:r>
              <a:rPr lang="en-US" altLang="ru-RU" sz="3200" b="1" dirty="0" err="1" smtClean="0">
                <a:solidFill>
                  <a:srgbClr val="002060"/>
                </a:solidFill>
                <a:latin typeface="Cambria" panose="02040503050406030204" pitchFamily="18" charset="0"/>
                <a:cs typeface="Times New Roman" pitchFamily="18" charset="0"/>
              </a:rPr>
              <a:t>uchun</a:t>
            </a:r>
            <a:r>
              <a:rPr lang="en-US" altLang="ru-RU" sz="3200" b="1" dirty="0" smtClean="0">
                <a:solidFill>
                  <a:srgbClr val="002060"/>
                </a:solidFill>
                <a:latin typeface="Cambria" panose="02040503050406030204" pitchFamily="18" charset="0"/>
                <a:cs typeface="Times New Roman" pitchFamily="18" charset="0"/>
              </a:rPr>
              <a:t> </a:t>
            </a:r>
            <a:r>
              <a:rPr lang="en-US" altLang="ru-RU" sz="3200" b="1" dirty="0">
                <a:solidFill>
                  <a:srgbClr val="002060"/>
                </a:solidFill>
                <a:latin typeface="Cambria" panose="02040503050406030204" pitchFamily="18" charset="0"/>
                <a:cs typeface="Times New Roman" pitchFamily="18" charset="0"/>
              </a:rPr>
              <a:t>“</a:t>
            </a:r>
            <a:r>
              <a:rPr lang="en-US" altLang="ru-RU" sz="3200" b="1" dirty="0" err="1">
                <a:solidFill>
                  <a:srgbClr val="002060"/>
                </a:solidFill>
                <a:latin typeface="Cambria" panose="02040503050406030204" pitchFamily="18" charset="0"/>
                <a:cs typeface="Times New Roman" pitchFamily="18" charset="0"/>
              </a:rPr>
              <a:t>Milliy</a:t>
            </a:r>
            <a:r>
              <a:rPr lang="en-US" altLang="ru-RU" sz="3200" b="1" dirty="0">
                <a:solidFill>
                  <a:srgbClr val="002060"/>
                </a:solidFill>
                <a:latin typeface="Cambria" panose="02040503050406030204" pitchFamily="18" charset="0"/>
                <a:cs typeface="Times New Roman" pitchFamily="18" charset="0"/>
              </a:rPr>
              <a:t> </a:t>
            </a:r>
            <a:r>
              <a:rPr lang="en-US" altLang="ru-RU" sz="3200" b="1" dirty="0" err="1">
                <a:solidFill>
                  <a:srgbClr val="002060"/>
                </a:solidFill>
                <a:latin typeface="Cambria" panose="02040503050406030204" pitchFamily="18" charset="0"/>
                <a:cs typeface="Times New Roman" pitchFamily="18" charset="0"/>
              </a:rPr>
              <a:t>g‘oya</a:t>
            </a:r>
            <a:r>
              <a:rPr lang="en-US" altLang="ru-RU" sz="3200" b="1" dirty="0">
                <a:solidFill>
                  <a:srgbClr val="002060"/>
                </a:solidFill>
                <a:latin typeface="Cambria" panose="02040503050406030204" pitchFamily="18" charset="0"/>
                <a:cs typeface="Times New Roman" pitchFamily="18" charset="0"/>
              </a:rPr>
              <a:t>” </a:t>
            </a:r>
            <a:r>
              <a:rPr lang="en-US" altLang="ru-RU" sz="3200" b="1" dirty="0" err="1">
                <a:solidFill>
                  <a:srgbClr val="002060"/>
                </a:solidFill>
                <a:latin typeface="Cambria" panose="02040503050406030204" pitchFamily="18" charset="0"/>
                <a:cs typeface="Times New Roman" pitchFamily="18" charset="0"/>
              </a:rPr>
              <a:t>turkumiga</a:t>
            </a:r>
            <a:r>
              <a:rPr lang="en-US" altLang="ru-RU" sz="3200" b="1" dirty="0">
                <a:solidFill>
                  <a:srgbClr val="002060"/>
                </a:solidFill>
                <a:latin typeface="Cambria" panose="02040503050406030204" pitchFamily="18" charset="0"/>
                <a:cs typeface="Times New Roman" pitchFamily="18" charset="0"/>
              </a:rPr>
              <a:t> </a:t>
            </a:r>
            <a:r>
              <a:rPr lang="en-US" altLang="ru-RU" sz="3200" b="1" dirty="0" err="1">
                <a:solidFill>
                  <a:srgbClr val="002060"/>
                </a:solidFill>
                <a:latin typeface="Cambria" panose="02040503050406030204" pitchFamily="18" charset="0"/>
                <a:cs typeface="Times New Roman" pitchFamily="18" charset="0"/>
              </a:rPr>
              <a:t>kiruvchi</a:t>
            </a:r>
            <a:r>
              <a:rPr lang="en-US" altLang="ru-RU" sz="3200" b="1" dirty="0">
                <a:solidFill>
                  <a:srgbClr val="002060"/>
                </a:solidFill>
                <a:latin typeface="Cambria" panose="02040503050406030204" pitchFamily="18" charset="0"/>
                <a:cs typeface="Times New Roman" pitchFamily="18" charset="0"/>
              </a:rPr>
              <a:t> </a:t>
            </a:r>
            <a:r>
              <a:rPr lang="en-US" altLang="ru-RU" sz="3200" b="1" dirty="0" err="1">
                <a:solidFill>
                  <a:srgbClr val="002060"/>
                </a:solidFill>
                <a:latin typeface="Cambria" panose="02040503050406030204" pitchFamily="18" charset="0"/>
                <a:cs typeface="Times New Roman" pitchFamily="18" charset="0"/>
              </a:rPr>
              <a:t>fanlar</a:t>
            </a:r>
            <a:r>
              <a:rPr lang="en-US" altLang="ru-RU" sz="3200" b="1" dirty="0">
                <a:solidFill>
                  <a:srgbClr val="002060"/>
                </a:solidFill>
                <a:latin typeface="Cambria" panose="02040503050406030204" pitchFamily="18" charset="0"/>
                <a:cs typeface="Times New Roman" pitchFamily="18" charset="0"/>
              </a:rPr>
              <a:t> </a:t>
            </a:r>
            <a:r>
              <a:rPr lang="en-US" altLang="ru-RU" sz="3200" b="1" dirty="0" err="1">
                <a:solidFill>
                  <a:srgbClr val="002060"/>
                </a:solidFill>
                <a:latin typeface="Cambria" panose="02040503050406030204" pitchFamily="18" charset="0"/>
                <a:cs typeface="Times New Roman" pitchFamily="18" charset="0"/>
              </a:rPr>
              <a:t>bo‘yicha</a:t>
            </a:r>
            <a:r>
              <a:rPr lang="en-US" altLang="ru-RU" sz="3200" b="1" dirty="0">
                <a:solidFill>
                  <a:srgbClr val="002060"/>
                </a:solidFill>
                <a:latin typeface="Cambria" panose="02040503050406030204" pitchFamily="18" charset="0"/>
                <a:cs typeface="Times New Roman" pitchFamily="18" charset="0"/>
              </a:rPr>
              <a:t> </a:t>
            </a:r>
            <a:r>
              <a:rPr lang="en-US" altLang="ru-RU" sz="3200" b="1" dirty="0" err="1">
                <a:solidFill>
                  <a:srgbClr val="002060"/>
                </a:solidFill>
                <a:latin typeface="Cambria" panose="02040503050406030204" pitchFamily="18" charset="0"/>
                <a:cs typeface="Times New Roman" pitchFamily="18" charset="0"/>
              </a:rPr>
              <a:t>darsliklar</a:t>
            </a:r>
            <a:r>
              <a:rPr lang="en-US" altLang="ru-RU" sz="3200" b="1" dirty="0">
                <a:solidFill>
                  <a:srgbClr val="002060"/>
                </a:solidFill>
                <a:latin typeface="Cambria" panose="02040503050406030204" pitchFamily="18" charset="0"/>
                <a:cs typeface="Times New Roman" pitchFamily="18" charset="0"/>
              </a:rPr>
              <a:t> </a:t>
            </a:r>
            <a:endParaRPr lang="ru-RU" altLang="ru-RU" sz="3200" b="1" dirty="0">
              <a:latin typeface="Cambria" panose="02040503050406030204" pitchFamily="18" charset="0"/>
            </a:endParaRPr>
          </a:p>
        </p:txBody>
      </p:sp>
      <p:pic>
        <p:nvPicPr>
          <p:cNvPr id="3" name="Picture 7" descr="D:\Documents and Settings\User\Рабочий стол\Muhriddin\img391.jpg"/>
          <p:cNvPicPr>
            <a:picLocks noChangeAspect="1" noChangeArrowheads="1"/>
          </p:cNvPicPr>
          <p:nvPr/>
        </p:nvPicPr>
        <p:blipFill>
          <a:blip r:embed="rId3" cstate="print"/>
          <a:srcRect/>
          <a:stretch>
            <a:fillRect/>
          </a:stretch>
        </p:blipFill>
        <p:spPr bwMode="auto">
          <a:xfrm>
            <a:off x="2461584" y="303492"/>
            <a:ext cx="1983149" cy="2044700"/>
          </a:xfrm>
          <a:prstGeom prst="rect">
            <a:avLst/>
          </a:prstGeom>
          <a:ln>
            <a:solidFill>
              <a:srgbClr val="002060"/>
            </a:solidFill>
          </a:ln>
          <a:effectLst>
            <a:outerShdw blurRad="292100" dist="139700" dir="2700000" algn="tl" rotWithShape="0">
              <a:srgbClr val="333333">
                <a:alpha val="65000"/>
              </a:srgbClr>
            </a:outerShdw>
          </a:effectLst>
          <a:extLst/>
        </p:spPr>
      </p:pic>
      <p:pic>
        <p:nvPicPr>
          <p:cNvPr id="27652" name="Рисунок 3"/>
          <p:cNvPicPr>
            <a:picLocks noChangeAspect="1"/>
          </p:cNvPicPr>
          <p:nvPr/>
        </p:nvPicPr>
        <p:blipFill>
          <a:blip r:embed="rId4" cstate="print"/>
          <a:srcRect/>
          <a:stretch>
            <a:fillRect/>
          </a:stretch>
        </p:blipFill>
        <p:spPr bwMode="auto">
          <a:xfrm>
            <a:off x="5303401" y="300317"/>
            <a:ext cx="1872719" cy="2047875"/>
          </a:xfrm>
          <a:prstGeom prst="rect">
            <a:avLst/>
          </a:prstGeom>
          <a:noFill/>
          <a:ln w="9525">
            <a:noFill/>
            <a:miter lim="800000"/>
            <a:headEnd/>
            <a:tailEnd/>
          </a:ln>
        </p:spPr>
      </p:pic>
      <p:pic>
        <p:nvPicPr>
          <p:cNvPr id="27653" name="Объект 4"/>
          <p:cNvPicPr>
            <a:picLocks noChangeAspect="1"/>
          </p:cNvPicPr>
          <p:nvPr/>
        </p:nvPicPr>
        <p:blipFill>
          <a:blip r:embed="rId5" cstate="print"/>
          <a:srcRect/>
          <a:stretch>
            <a:fillRect/>
          </a:stretch>
        </p:blipFill>
        <p:spPr bwMode="auto">
          <a:xfrm>
            <a:off x="7773660" y="318198"/>
            <a:ext cx="1869622" cy="2030991"/>
          </a:xfrm>
          <a:prstGeom prst="rect">
            <a:avLst/>
          </a:prstGeom>
          <a:noFill/>
          <a:ln w="9525">
            <a:solidFill>
              <a:srgbClr val="0070C0"/>
            </a:solidFill>
            <a:miter lim="800000"/>
            <a:headEnd/>
            <a:tailEnd/>
          </a:ln>
        </p:spPr>
      </p:pic>
      <p:pic>
        <p:nvPicPr>
          <p:cNvPr id="27654" name="Объект 4"/>
          <p:cNvPicPr>
            <a:picLocks noChangeAspect="1"/>
          </p:cNvPicPr>
          <p:nvPr/>
        </p:nvPicPr>
        <p:blipFill>
          <a:blip r:embed="rId6" cstate="print"/>
          <a:srcRect/>
          <a:stretch>
            <a:fillRect/>
          </a:stretch>
        </p:blipFill>
        <p:spPr bwMode="auto">
          <a:xfrm>
            <a:off x="335360" y="2226763"/>
            <a:ext cx="1872207" cy="2200650"/>
          </a:xfrm>
          <a:prstGeom prst="rect">
            <a:avLst/>
          </a:prstGeom>
          <a:solidFill>
            <a:srgbClr val="0070C0"/>
          </a:solidFill>
          <a:ln w="9525">
            <a:solidFill>
              <a:srgbClr val="0070C0"/>
            </a:solidFill>
            <a:miter lim="800000"/>
            <a:headEnd/>
            <a:tailEnd/>
          </a:ln>
        </p:spPr>
      </p:pic>
      <p:pic>
        <p:nvPicPr>
          <p:cNvPr id="27655" name="Рисунок 6"/>
          <p:cNvPicPr>
            <a:picLocks noChangeAspect="1"/>
          </p:cNvPicPr>
          <p:nvPr/>
        </p:nvPicPr>
        <p:blipFill>
          <a:blip r:embed="rId7" cstate="print"/>
          <a:srcRect/>
          <a:stretch>
            <a:fillRect/>
          </a:stretch>
        </p:blipFill>
        <p:spPr bwMode="auto">
          <a:xfrm>
            <a:off x="10010826" y="2353553"/>
            <a:ext cx="1780003" cy="2073860"/>
          </a:xfrm>
          <a:prstGeom prst="rect">
            <a:avLst/>
          </a:prstGeom>
          <a:noFill/>
          <a:ln w="9525">
            <a:noFill/>
            <a:miter lim="800000"/>
            <a:headEnd/>
            <a:tailEnd/>
          </a:ln>
        </p:spPr>
      </p:pic>
      <p:pic>
        <p:nvPicPr>
          <p:cNvPr id="27656" name="Рисунок 7"/>
          <p:cNvPicPr>
            <a:picLocks noChangeAspect="1"/>
          </p:cNvPicPr>
          <p:nvPr/>
        </p:nvPicPr>
        <p:blipFill>
          <a:blip r:embed="rId8" cstate="print"/>
          <a:srcRect/>
          <a:stretch>
            <a:fillRect/>
          </a:stretch>
        </p:blipFill>
        <p:spPr bwMode="auto">
          <a:xfrm>
            <a:off x="2461584" y="4087313"/>
            <a:ext cx="1948805" cy="2305050"/>
          </a:xfrm>
          <a:prstGeom prst="rect">
            <a:avLst/>
          </a:prstGeom>
          <a:noFill/>
          <a:ln w="9525">
            <a:noFill/>
            <a:miter lim="800000"/>
            <a:headEnd/>
            <a:tailEnd/>
          </a:ln>
        </p:spPr>
      </p:pic>
      <p:pic>
        <p:nvPicPr>
          <p:cNvPr id="27657" name="Рисунок 8"/>
          <p:cNvPicPr>
            <a:picLocks noChangeAspect="1"/>
          </p:cNvPicPr>
          <p:nvPr/>
        </p:nvPicPr>
        <p:blipFill>
          <a:blip r:embed="rId9" cstate="print"/>
          <a:srcRect/>
          <a:stretch>
            <a:fillRect/>
          </a:stretch>
        </p:blipFill>
        <p:spPr bwMode="auto">
          <a:xfrm>
            <a:off x="5303400" y="4045544"/>
            <a:ext cx="1872720" cy="2335212"/>
          </a:xfrm>
          <a:prstGeom prst="rect">
            <a:avLst/>
          </a:prstGeom>
          <a:noFill/>
          <a:ln w="9525">
            <a:noFill/>
            <a:miter lim="800000"/>
            <a:headEnd/>
            <a:tailEnd/>
          </a:ln>
        </p:spPr>
      </p:pic>
      <p:pic>
        <p:nvPicPr>
          <p:cNvPr id="27658" name="Рисунок 9"/>
          <p:cNvPicPr>
            <a:picLocks noChangeAspect="1"/>
          </p:cNvPicPr>
          <p:nvPr/>
        </p:nvPicPr>
        <p:blipFill>
          <a:blip r:embed="rId10" cstate="print"/>
          <a:srcRect/>
          <a:stretch>
            <a:fillRect/>
          </a:stretch>
        </p:blipFill>
        <p:spPr bwMode="auto">
          <a:xfrm>
            <a:off x="7754770" y="4005062"/>
            <a:ext cx="2085646" cy="24161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solidFill>
                  <a:srgbClr val="002060"/>
                </a:solidFill>
                <a:latin typeface="Cambria" panose="02040503050406030204" pitchFamily="18" charset="0"/>
              </a:rPr>
              <a:t>METODISTLARGA</a:t>
            </a:r>
            <a:r>
              <a:rPr lang="ru-RU" b="1" dirty="0">
                <a:solidFill>
                  <a:srgbClr val="002060"/>
                </a:solidFill>
                <a:latin typeface="Cambria" panose="02040503050406030204" pitchFamily="18" charset="0"/>
              </a:rPr>
              <a:t>:</a:t>
            </a:r>
          </a:p>
        </p:txBody>
      </p:sp>
      <p:graphicFrame>
        <p:nvGraphicFramePr>
          <p:cNvPr id="3" name="Схема 2"/>
          <p:cNvGraphicFramePr/>
          <p:nvPr>
            <p:extLst>
              <p:ext uri="{D42A27DB-BD31-4B8C-83A1-F6EECF244321}">
                <p14:modId xmlns:p14="http://schemas.microsoft.com/office/powerpoint/2010/main" val="705740796"/>
              </p:ext>
            </p:extLst>
          </p:nvPr>
        </p:nvGraphicFramePr>
        <p:xfrm>
          <a:off x="838200" y="1772816"/>
          <a:ext cx="10515600" cy="45095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3913417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solidFill>
                  <a:srgbClr val="002060"/>
                </a:solidFill>
                <a:latin typeface="Cambria" panose="02040503050406030204" pitchFamily="18" charset="0"/>
              </a:rPr>
              <a:t>O’QITUVCHILARLARGA</a:t>
            </a:r>
            <a:r>
              <a:rPr lang="ru-RU" b="1" dirty="0">
                <a:solidFill>
                  <a:srgbClr val="002060"/>
                </a:solidFill>
                <a:latin typeface="Cambria" panose="02040503050406030204" pitchFamily="18" charset="0"/>
              </a:rPr>
              <a:t>:</a:t>
            </a:r>
          </a:p>
        </p:txBody>
      </p:sp>
      <p:graphicFrame>
        <p:nvGraphicFramePr>
          <p:cNvPr id="3" name="Схема 2"/>
          <p:cNvGraphicFramePr/>
          <p:nvPr>
            <p:extLst>
              <p:ext uri="{D42A27DB-BD31-4B8C-83A1-F6EECF244321}">
                <p14:modId xmlns:p14="http://schemas.microsoft.com/office/powerpoint/2010/main" val="2475913903"/>
              </p:ext>
            </p:extLst>
          </p:nvPr>
        </p:nvGraphicFramePr>
        <p:xfrm>
          <a:off x="838200" y="1772816"/>
          <a:ext cx="10515600" cy="45095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2515804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04112" y="3858134"/>
            <a:ext cx="5331024" cy="1584176"/>
          </a:xfrm>
        </p:spPr>
        <p:txBody>
          <a:bodyPr>
            <a:normAutofit fontScale="90000"/>
          </a:bodyPr>
          <a:lstStyle/>
          <a:p>
            <a:r>
              <a:rPr lang="ru-RU" dirty="0" smtClean="0">
                <a:solidFill>
                  <a:srgbClr val="002060"/>
                </a:solidFill>
                <a:latin typeface="Cambria" panose="02040503050406030204" pitchFamily="18" charset="0"/>
              </a:rPr>
              <a:t> </a:t>
            </a:r>
            <a:br>
              <a:rPr lang="ru-RU" dirty="0" smtClean="0">
                <a:solidFill>
                  <a:srgbClr val="002060"/>
                </a:solidFill>
                <a:latin typeface="Cambria" panose="02040503050406030204" pitchFamily="18" charset="0"/>
              </a:rPr>
            </a:br>
            <a:r>
              <a:rPr lang="en-US" dirty="0" smtClean="0">
                <a:solidFill>
                  <a:srgbClr val="002060"/>
                </a:solidFill>
                <a:latin typeface="Cambria" panose="02040503050406030204" pitchFamily="18" charset="0"/>
              </a:rPr>
              <a:t>uzedu.uz</a:t>
            </a:r>
            <a:r>
              <a:rPr lang="ru-RU" dirty="0" smtClean="0">
                <a:solidFill>
                  <a:srgbClr val="002060"/>
                </a:solidFill>
                <a:latin typeface="Cambria" panose="02040503050406030204" pitchFamily="18" charset="0"/>
              </a:rPr>
              <a:t>	</a:t>
            </a:r>
            <a:r>
              <a:rPr lang="en-US" dirty="0" smtClean="0">
                <a:solidFill>
                  <a:srgbClr val="002060"/>
                </a:solidFill>
                <a:latin typeface="Cambria" panose="02040503050406030204" pitchFamily="18" charset="0"/>
              </a:rPr>
              <a:t/>
            </a:r>
            <a:br>
              <a:rPr lang="en-US" dirty="0" smtClean="0">
                <a:solidFill>
                  <a:srgbClr val="002060"/>
                </a:solidFill>
                <a:latin typeface="Cambria" panose="02040503050406030204" pitchFamily="18" charset="0"/>
              </a:rPr>
            </a:br>
            <a:r>
              <a:rPr lang="en-US" dirty="0" smtClean="0">
                <a:solidFill>
                  <a:srgbClr val="002060"/>
                </a:solidFill>
                <a:latin typeface="Cambria" panose="02040503050406030204" pitchFamily="18" charset="0"/>
              </a:rPr>
              <a:t>rtm.uz. </a:t>
            </a:r>
            <a:r>
              <a:rPr lang="ru-RU" dirty="0">
                <a:solidFill>
                  <a:srgbClr val="002060"/>
                </a:solidFill>
                <a:latin typeface="Cambria" panose="02040503050406030204" pitchFamily="18" charset="0"/>
              </a:rPr>
              <a:t>				</a:t>
            </a:r>
            <a:r>
              <a:rPr lang="en-US" dirty="0" smtClean="0">
                <a:solidFill>
                  <a:srgbClr val="002060"/>
                </a:solidFill>
                <a:latin typeface="Cambria" panose="02040503050406030204" pitchFamily="18" charset="0"/>
              </a:rPr>
              <a:t/>
            </a:r>
            <a:br>
              <a:rPr lang="en-US" dirty="0" smtClean="0">
                <a:solidFill>
                  <a:srgbClr val="002060"/>
                </a:solidFill>
                <a:latin typeface="Cambria" panose="02040503050406030204" pitchFamily="18" charset="0"/>
              </a:rPr>
            </a:br>
            <a:r>
              <a:rPr lang="en-US" dirty="0" smtClean="0">
                <a:solidFill>
                  <a:srgbClr val="002060"/>
                </a:solidFill>
                <a:latin typeface="Cambria" panose="02040503050406030204" pitchFamily="18" charset="0"/>
              </a:rPr>
              <a:t>t.me/</a:t>
            </a:r>
            <a:r>
              <a:rPr lang="en-US" dirty="0" err="1" smtClean="0">
                <a:solidFill>
                  <a:srgbClr val="002060"/>
                </a:solidFill>
                <a:latin typeface="Cambria" panose="02040503050406030204" pitchFamily="18" charset="0"/>
              </a:rPr>
              <a:t>rtmijtimoiy</a:t>
            </a:r>
            <a:endParaRPr lang="ru-RU" dirty="0">
              <a:solidFill>
                <a:srgbClr val="002060"/>
              </a:solidFill>
              <a:latin typeface="Cambria" panose="02040503050406030204" pitchFamily="18" charset="0"/>
            </a:endParaRPr>
          </a:p>
        </p:txBody>
      </p:sp>
      <p:pic>
        <p:nvPicPr>
          <p:cNvPr id="3080" name="Picture 8" descr="ÐÐ°ÑÑÐ¸Ð½ÐºÐ¸ Ð¿Ð¾ Ð·Ð°Ð¿ÑÐ¾ÑÑ telegra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20136" y="1411428"/>
            <a:ext cx="3323964" cy="259228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pic>
        <p:nvPicPr>
          <p:cNvPr id="3082" name="Picture 10" descr="ÐÐ¾ÑÐ¾Ð¶ÐµÐµ Ð¸Ð·Ð¾Ð±ÑÐ°Ð¶ÐµÐ½Ð¸Ð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38633" y="1628800"/>
            <a:ext cx="2693008" cy="254411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3431704" y="318902"/>
            <a:ext cx="5044458" cy="923330"/>
          </a:xfrm>
          <a:prstGeom prst="rect">
            <a:avLst/>
          </a:prstGeom>
        </p:spPr>
        <p:txBody>
          <a:bodyPr wrap="none">
            <a:spAutoFit/>
          </a:bodyPr>
          <a:lstStyle/>
          <a:p>
            <a:r>
              <a:rPr lang="en-US" sz="5400" dirty="0" err="1" smtClean="0">
                <a:solidFill>
                  <a:srgbClr val="002060"/>
                </a:solidFill>
                <a:latin typeface="Cambria" panose="02040503050406030204" pitchFamily="18" charset="0"/>
              </a:rPr>
              <a:t>Murojaat</a:t>
            </a:r>
            <a:r>
              <a:rPr lang="en-US" sz="5400" dirty="0" smtClean="0">
                <a:solidFill>
                  <a:srgbClr val="002060"/>
                </a:solidFill>
                <a:latin typeface="Cambria" panose="02040503050406030204" pitchFamily="18" charset="0"/>
              </a:rPr>
              <a:t> </a:t>
            </a:r>
            <a:r>
              <a:rPr lang="en-US" sz="5400" dirty="0" err="1" smtClean="0">
                <a:solidFill>
                  <a:srgbClr val="002060"/>
                </a:solidFill>
                <a:latin typeface="Cambria" panose="02040503050406030204" pitchFamily="18" charset="0"/>
              </a:rPr>
              <a:t>uchun</a:t>
            </a:r>
            <a:r>
              <a:rPr lang="en-US" sz="5400" dirty="0">
                <a:solidFill>
                  <a:srgbClr val="002060"/>
                </a:solidFill>
                <a:latin typeface="Cambria" panose="02040503050406030204" pitchFamily="18" charset="0"/>
              </a:rPr>
              <a:t>:</a:t>
            </a:r>
            <a:endParaRPr lang="ru-RU" sz="5400" dirty="0"/>
          </a:p>
        </p:txBody>
      </p:sp>
      <p:sp>
        <p:nvSpPr>
          <p:cNvPr id="4" name="Прямоугольник 3"/>
          <p:cNvSpPr/>
          <p:nvPr/>
        </p:nvSpPr>
        <p:spPr>
          <a:xfrm>
            <a:off x="657979" y="4172912"/>
            <a:ext cx="4054315" cy="1077218"/>
          </a:xfrm>
          <a:prstGeom prst="rect">
            <a:avLst/>
          </a:prstGeom>
        </p:spPr>
        <p:txBody>
          <a:bodyPr wrap="none">
            <a:spAutoFit/>
          </a:bodyPr>
          <a:lstStyle/>
          <a:p>
            <a:r>
              <a:rPr lang="en-US" sz="3200" b="1" dirty="0" err="1" smtClean="0">
                <a:solidFill>
                  <a:srgbClr val="002060"/>
                </a:solidFill>
                <a:latin typeface="Cambria" panose="02040503050406030204" pitchFamily="18" charset="0"/>
              </a:rPr>
              <a:t>Telefon</a:t>
            </a:r>
            <a:r>
              <a:rPr lang="en-US" sz="3200" b="1" dirty="0" smtClean="0">
                <a:solidFill>
                  <a:srgbClr val="002060"/>
                </a:solidFill>
                <a:latin typeface="Cambria" panose="02040503050406030204" pitchFamily="18" charset="0"/>
              </a:rPr>
              <a:t> </a:t>
            </a:r>
            <a:r>
              <a:rPr lang="en-US" sz="3200" b="1" dirty="0" err="1" smtClean="0">
                <a:solidFill>
                  <a:srgbClr val="002060"/>
                </a:solidFill>
                <a:latin typeface="Cambria" panose="02040503050406030204" pitchFamily="18" charset="0"/>
              </a:rPr>
              <a:t>raqami</a:t>
            </a:r>
            <a:r>
              <a:rPr lang="en-US" sz="3200" b="1" dirty="0" smtClean="0">
                <a:solidFill>
                  <a:srgbClr val="002060"/>
                </a:solidFill>
                <a:latin typeface="Cambria" panose="02040503050406030204" pitchFamily="18" charset="0"/>
              </a:rPr>
              <a:t>: </a:t>
            </a:r>
          </a:p>
          <a:p>
            <a:r>
              <a:rPr lang="en-US" sz="3200" b="1" dirty="0" smtClean="0">
                <a:solidFill>
                  <a:srgbClr val="002060"/>
                </a:solidFill>
                <a:latin typeface="Cambria" panose="02040503050406030204" pitchFamily="18" charset="0"/>
              </a:rPr>
              <a:t>(+</a:t>
            </a:r>
            <a:r>
              <a:rPr lang="en-US" sz="3200" b="1" dirty="0">
                <a:solidFill>
                  <a:srgbClr val="002060"/>
                </a:solidFill>
                <a:latin typeface="Cambria" panose="02040503050406030204" pitchFamily="18" charset="0"/>
              </a:rPr>
              <a:t>998</a:t>
            </a:r>
            <a:r>
              <a:rPr lang="ru-RU" sz="3200" b="1" dirty="0">
                <a:solidFill>
                  <a:srgbClr val="002060"/>
                </a:solidFill>
                <a:latin typeface="Cambria" panose="02040503050406030204" pitchFamily="18" charset="0"/>
              </a:rPr>
              <a:t>71)246-14-73 </a:t>
            </a:r>
            <a:endParaRPr lang="ru-RU" sz="3200" b="1" dirty="0"/>
          </a:p>
        </p:txBody>
      </p:sp>
    </p:spTree>
    <p:extLst>
      <p:ext uri="{BB962C8B-B14F-4D97-AF65-F5344CB8AC3E}">
        <p14:creationId xmlns:p14="http://schemas.microsoft.com/office/powerpoint/2010/main" val="34418728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4" name="TextBox 1"/>
          <p:cNvSpPr txBox="1">
            <a:spLocks noChangeArrowheads="1"/>
          </p:cNvSpPr>
          <p:nvPr/>
        </p:nvSpPr>
        <p:spPr bwMode="auto">
          <a:xfrm>
            <a:off x="0" y="1628800"/>
            <a:ext cx="12241360" cy="3600986"/>
          </a:xfrm>
          <a:prstGeom prst="rect">
            <a:avLst/>
          </a:prstGeom>
          <a:noFill/>
          <a:ln w="9525">
            <a:noFill/>
            <a:miter lim="800000"/>
            <a:headEnd/>
            <a:tailEnd/>
          </a:ln>
        </p:spPr>
        <p:txBody>
          <a:bodyPr wrap="square">
            <a:spAutoFit/>
          </a:bodyPr>
          <a:lstStyle/>
          <a:p>
            <a:pPr eaLnBrk="1" hangingPunct="1"/>
            <a:endParaRPr lang="en-US" altLang="ru-RU" sz="2800" dirty="0">
              <a:solidFill>
                <a:srgbClr val="C00000"/>
              </a:solidFill>
            </a:endParaRPr>
          </a:p>
          <a:p>
            <a:pPr eaLnBrk="1" hangingPunct="1"/>
            <a:endParaRPr lang="en-US" altLang="ru-RU" sz="2800" dirty="0">
              <a:solidFill>
                <a:srgbClr val="C00000"/>
              </a:solidFill>
            </a:endParaRPr>
          </a:p>
          <a:p>
            <a:pPr algn="ctr" eaLnBrk="1" hangingPunct="1"/>
            <a:r>
              <a:rPr lang="en-US" altLang="ru-RU" sz="5400" b="1" dirty="0">
                <a:solidFill>
                  <a:srgbClr val="0070C0"/>
                </a:solidFill>
                <a:latin typeface="Cambria" pitchFamily="18" charset="0"/>
                <a:cs typeface="Times New Roman" pitchFamily="18" charset="0"/>
              </a:rPr>
              <a:t>E’TIBORINGIZ UCHUN RAHMAT!</a:t>
            </a:r>
          </a:p>
          <a:p>
            <a:pPr eaLnBrk="1" hangingPunct="1"/>
            <a:endParaRPr lang="en-US" altLang="ru-RU" sz="5400" dirty="0">
              <a:solidFill>
                <a:srgbClr val="C00000"/>
              </a:solidFill>
            </a:endParaRPr>
          </a:p>
          <a:p>
            <a:pPr algn="r" eaLnBrk="1" hangingPunct="1"/>
            <a:endParaRPr lang="en-US" altLang="ru-RU" sz="3200" dirty="0">
              <a:solidFill>
                <a:srgbClr val="C00000"/>
              </a:solidFill>
              <a:latin typeface="Times New Roman" pitchFamily="18" charset="0"/>
              <a:cs typeface="Times New Roman" pitchFamily="18" charset="0"/>
            </a:endParaRPr>
          </a:p>
          <a:p>
            <a:pPr algn="r" eaLnBrk="1" hangingPunct="1"/>
            <a:endParaRPr lang="en-US" altLang="ru-RU" sz="3200" dirty="0">
              <a:solidFill>
                <a:srgbClr val="C00000"/>
              </a:solidFill>
              <a:latin typeface="Times New Roman" pitchFamily="18" charset="0"/>
              <a:cs typeface="Times New Roman" pitchFamily="18" charset="0"/>
            </a:endParaRPr>
          </a:p>
        </p:txBody>
      </p:sp>
      <p:sp>
        <p:nvSpPr>
          <p:cNvPr id="4098" name="AutoShape 2" descr="Похожее изображени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8" name="Рисунок 1"/>
          <p:cNvPicPr>
            <a:picLocks noChangeAspect="1"/>
          </p:cNvPicPr>
          <p:nvPr/>
        </p:nvPicPr>
        <p:blipFill>
          <a:blip r:embed="rId3" cstate="print"/>
          <a:srcRect/>
          <a:stretch>
            <a:fillRect/>
          </a:stretch>
        </p:blipFill>
        <p:spPr bwMode="auto">
          <a:xfrm>
            <a:off x="695400" y="692697"/>
            <a:ext cx="3240360" cy="4680520"/>
          </a:xfrm>
          <a:prstGeom prst="rect">
            <a:avLst/>
          </a:prstGeom>
          <a:noFill/>
          <a:ln w="9525">
            <a:noFill/>
            <a:miter lim="800000"/>
            <a:headEnd/>
            <a:tailEnd/>
          </a:ln>
        </p:spPr>
      </p:pic>
      <p:sp>
        <p:nvSpPr>
          <p:cNvPr id="19460" name="Прямоугольник 4"/>
          <p:cNvSpPr>
            <a:spLocks noChangeArrowheads="1"/>
          </p:cNvSpPr>
          <p:nvPr/>
        </p:nvSpPr>
        <p:spPr bwMode="auto">
          <a:xfrm>
            <a:off x="4223792" y="476672"/>
            <a:ext cx="7416824" cy="6555641"/>
          </a:xfrm>
          <a:prstGeom prst="rect">
            <a:avLst/>
          </a:prstGeom>
          <a:noFill/>
          <a:ln w="9525">
            <a:noFill/>
            <a:miter lim="800000"/>
            <a:headEnd/>
            <a:tailEnd/>
          </a:ln>
        </p:spPr>
        <p:txBody>
          <a:bodyPr wrap="square">
            <a:spAutoFit/>
          </a:bodyPr>
          <a:lstStyle/>
          <a:p>
            <a:pPr algn="just">
              <a:lnSpc>
                <a:spcPct val="150000"/>
              </a:lnSpc>
            </a:pPr>
            <a:r>
              <a:rPr lang="en-US" sz="2000" dirty="0">
                <a:solidFill>
                  <a:srgbClr val="002060"/>
                </a:solidFill>
                <a:latin typeface="Cambria" pitchFamily="18" charset="0"/>
                <a:cs typeface="Times New Roman" pitchFamily="18" charset="0"/>
              </a:rPr>
              <a:t>2019-2020-o‘quv </a:t>
            </a:r>
            <a:r>
              <a:rPr lang="en-US" sz="2000" dirty="0" err="1">
                <a:solidFill>
                  <a:srgbClr val="002060"/>
                </a:solidFill>
                <a:latin typeface="Cambria" pitchFamily="18" charset="0"/>
                <a:cs typeface="Times New Roman" pitchFamily="18" charset="0"/>
              </a:rPr>
              <a:t>yili</a:t>
            </a:r>
            <a:r>
              <a:rPr lang="en-US" sz="2000" dirty="0">
                <a:solidFill>
                  <a:srgbClr val="002060"/>
                </a:solidFill>
                <a:latin typeface="Cambria" pitchFamily="18" charset="0"/>
                <a:cs typeface="Times New Roman" pitchFamily="18" charset="0"/>
              </a:rPr>
              <a:t> </a:t>
            </a:r>
            <a:r>
              <a:rPr lang="en-US" sz="2000" dirty="0" err="1">
                <a:solidFill>
                  <a:srgbClr val="002060"/>
                </a:solidFill>
                <a:latin typeface="Cambria" pitchFamily="18" charset="0"/>
                <a:cs typeface="Times New Roman" pitchFamily="18" charset="0"/>
              </a:rPr>
              <a:t>uchun</a:t>
            </a:r>
            <a:r>
              <a:rPr lang="en-US" sz="2000" dirty="0">
                <a:solidFill>
                  <a:srgbClr val="002060"/>
                </a:solidFill>
                <a:latin typeface="Cambria" pitchFamily="18" charset="0"/>
                <a:cs typeface="Times New Roman" pitchFamily="18" charset="0"/>
              </a:rPr>
              <a:t> </a:t>
            </a:r>
            <a:r>
              <a:rPr lang="en-US" sz="2000" dirty="0" err="1">
                <a:solidFill>
                  <a:srgbClr val="002060"/>
                </a:solidFill>
                <a:latin typeface="Cambria" pitchFamily="18" charset="0"/>
                <a:cs typeface="Times New Roman" pitchFamily="18" charset="0"/>
              </a:rPr>
              <a:t>nashr</a:t>
            </a:r>
            <a:r>
              <a:rPr lang="en-US" sz="2000" dirty="0">
                <a:solidFill>
                  <a:srgbClr val="002060"/>
                </a:solidFill>
                <a:latin typeface="Cambria" pitchFamily="18" charset="0"/>
                <a:cs typeface="Times New Roman" pitchFamily="18" charset="0"/>
              </a:rPr>
              <a:t> </a:t>
            </a:r>
            <a:r>
              <a:rPr lang="en-US" sz="2000" dirty="0" err="1">
                <a:solidFill>
                  <a:srgbClr val="002060"/>
                </a:solidFill>
                <a:latin typeface="Cambria" pitchFamily="18" charset="0"/>
                <a:cs typeface="Times New Roman" pitchFamily="18" charset="0"/>
              </a:rPr>
              <a:t>qilingan</a:t>
            </a:r>
            <a:r>
              <a:rPr lang="en-US" sz="2000" dirty="0">
                <a:solidFill>
                  <a:srgbClr val="002060"/>
                </a:solidFill>
                <a:latin typeface="Cambria" pitchFamily="18" charset="0"/>
                <a:cs typeface="Times New Roman" pitchFamily="18" charset="0"/>
              </a:rPr>
              <a:t> 1-sinf </a:t>
            </a:r>
            <a:r>
              <a:rPr lang="en-US" sz="2000" dirty="0" err="1">
                <a:solidFill>
                  <a:srgbClr val="002060"/>
                </a:solidFill>
                <a:latin typeface="Cambria" pitchFamily="18" charset="0"/>
                <a:cs typeface="Times New Roman" pitchFamily="18" charset="0"/>
              </a:rPr>
              <a:t>Odobnoma</a:t>
            </a:r>
            <a:r>
              <a:rPr lang="en-US" sz="2000" dirty="0">
                <a:solidFill>
                  <a:srgbClr val="002060"/>
                </a:solidFill>
                <a:latin typeface="Cambria" pitchFamily="18" charset="0"/>
                <a:cs typeface="Times New Roman" pitchFamily="18" charset="0"/>
              </a:rPr>
              <a:t> </a:t>
            </a:r>
            <a:r>
              <a:rPr lang="en-US" sz="2000" dirty="0" err="1">
                <a:solidFill>
                  <a:srgbClr val="002060"/>
                </a:solidFill>
                <a:latin typeface="Cambria" pitchFamily="18" charset="0"/>
                <a:cs typeface="Times New Roman" pitchFamily="18" charset="0"/>
              </a:rPr>
              <a:t>darsligida</a:t>
            </a:r>
            <a:r>
              <a:rPr lang="en-US" sz="2000" dirty="0">
                <a:solidFill>
                  <a:srgbClr val="002060"/>
                </a:solidFill>
                <a:latin typeface="Cambria" pitchFamily="18" charset="0"/>
                <a:cs typeface="Times New Roman" pitchFamily="18" charset="0"/>
              </a:rPr>
              <a:t> </a:t>
            </a:r>
            <a:r>
              <a:rPr lang="uz-Cyrl-UZ" sz="2000" dirty="0">
                <a:latin typeface="Cambria" pitchFamily="18" charset="0"/>
                <a:cs typeface="Times New Roman" panose="02020603050405020304" pitchFamily="18" charset="0"/>
              </a:rPr>
              <a:t>“</a:t>
            </a:r>
            <a:r>
              <a:rPr lang="uz-Cyrl-UZ" sz="2000" dirty="0">
                <a:solidFill>
                  <a:srgbClr val="002060"/>
                </a:solidFill>
                <a:latin typeface="Cambria" pitchFamily="18" charset="0"/>
                <a:cs typeface="Times New Roman" pitchFamily="18" charset="0"/>
              </a:rPr>
              <a:t>Odob-axloq me’yorlarining dastlabki talablari”, “Muomala odobi”, “Bizning burchlarimiz”, “Oila davrasida”, “Ovqatlanish odobi va qoidalari” mavzusi bo‘yicha “Amaliy mashg‘ulot”, “Xavfli vaziyatlarda tartibli va to‘g‘ri harakat qiling” mavzusi bo‘yicha “Amaliy mashg‘ulot”, “Yakuniy dars. Odobnomaning 1-sinf o‘quvchisiga o‘gitlari” kabi </a:t>
            </a:r>
            <a:r>
              <a:rPr lang="uz-Cyrl-UZ" sz="2000" b="1" dirty="0">
                <a:solidFill>
                  <a:srgbClr val="002060"/>
                </a:solidFill>
                <a:latin typeface="Cambria" pitchFamily="18" charset="0"/>
                <a:cs typeface="Times New Roman" pitchFamily="18" charset="0"/>
              </a:rPr>
              <a:t>yangi mavzular </a:t>
            </a:r>
            <a:r>
              <a:rPr lang="uz-Cyrl-UZ" sz="2000" dirty="0">
                <a:solidFill>
                  <a:srgbClr val="002060"/>
                </a:solidFill>
                <a:latin typeface="Cambria" pitchFamily="18" charset="0"/>
                <a:cs typeface="Times New Roman" pitchFamily="18" charset="0"/>
              </a:rPr>
              <a:t>kiritildi.  </a:t>
            </a:r>
            <a:endParaRPr lang="en-US" sz="2000" dirty="0">
              <a:solidFill>
                <a:srgbClr val="002060"/>
              </a:solidFill>
              <a:latin typeface="Cambria" pitchFamily="18" charset="0"/>
              <a:cs typeface="Times New Roman" pitchFamily="18" charset="0"/>
            </a:endParaRPr>
          </a:p>
          <a:p>
            <a:pPr algn="just">
              <a:lnSpc>
                <a:spcPct val="150000"/>
              </a:lnSpc>
            </a:pPr>
            <a:r>
              <a:rPr lang="en-US" sz="2000" dirty="0">
                <a:solidFill>
                  <a:srgbClr val="002060"/>
                </a:solidFill>
                <a:latin typeface="Cambria" pitchFamily="18" charset="0"/>
                <a:cs typeface="Times New Roman" pitchFamily="18" charset="0"/>
              </a:rPr>
              <a:t>       </a:t>
            </a:r>
            <a:r>
              <a:rPr lang="uz-Cyrl-UZ" sz="2000" dirty="0">
                <a:solidFill>
                  <a:srgbClr val="002060"/>
                </a:solidFill>
                <a:latin typeface="Cambria" pitchFamily="18" charset="0"/>
                <a:cs typeface="Times New Roman" pitchFamily="18" charset="0"/>
              </a:rPr>
              <a:t>Aksincha, “Eteketning asosiy qoidalari”, “Eteket nimaga o‘rgatadi?”, “Etiketning asosiy talabi”, “Badantarbiya-sog‘lik garovi”, “Mening qo‘g‘irchoqlarim” kabi </a:t>
            </a:r>
            <a:r>
              <a:rPr lang="uz-Cyrl-UZ" sz="2000" b="1" dirty="0">
                <a:solidFill>
                  <a:srgbClr val="002060"/>
                </a:solidFill>
                <a:latin typeface="Cambria" pitchFamily="18" charset="0"/>
                <a:cs typeface="Times New Roman" pitchFamily="18" charset="0"/>
              </a:rPr>
              <a:t>mavzular chiqari</a:t>
            </a:r>
            <a:r>
              <a:rPr lang="en-US" sz="2000" b="1" dirty="0">
                <a:solidFill>
                  <a:srgbClr val="002060"/>
                </a:solidFill>
                <a:latin typeface="Cambria" pitchFamily="18" charset="0"/>
                <a:cs typeface="Times New Roman" pitchFamily="18" charset="0"/>
              </a:rPr>
              <a:t>b </a:t>
            </a:r>
            <a:r>
              <a:rPr lang="en-US" sz="2000" b="1" dirty="0" err="1">
                <a:solidFill>
                  <a:srgbClr val="002060"/>
                </a:solidFill>
                <a:latin typeface="Cambria" pitchFamily="18" charset="0"/>
                <a:cs typeface="Times New Roman" pitchFamily="18" charset="0"/>
              </a:rPr>
              <a:t>tashlandi</a:t>
            </a:r>
            <a:r>
              <a:rPr lang="uz-Cyrl-UZ" sz="2000" b="1" dirty="0">
                <a:solidFill>
                  <a:srgbClr val="002060"/>
                </a:solidFill>
                <a:latin typeface="Cambria" pitchFamily="18" charset="0"/>
                <a:cs typeface="Times New Roman" pitchFamily="18" charset="0"/>
              </a:rPr>
              <a:t>.  </a:t>
            </a:r>
            <a:endParaRPr lang="en-US" altLang="ru-RU" sz="2000" dirty="0">
              <a:solidFill>
                <a:srgbClr val="002060"/>
              </a:solidFill>
              <a:latin typeface="Cambria" pitchFamily="18" charset="0"/>
              <a:cs typeface="Times New Roman" pitchFamily="18" charset="0"/>
            </a:endParaRPr>
          </a:p>
          <a:p>
            <a:pPr algn="just" eaLnBrk="1" hangingPunct="1">
              <a:lnSpc>
                <a:spcPct val="150000"/>
              </a:lnSpc>
              <a:buFont typeface="Wingdings" pitchFamily="2" charset="2"/>
              <a:buChar char="ü"/>
            </a:pPr>
            <a:r>
              <a:rPr lang="en-US" altLang="ru-RU" sz="2000" dirty="0">
                <a:solidFill>
                  <a:srgbClr val="002060"/>
                </a:solidFill>
                <a:latin typeface="Cambria" pitchFamily="18" charset="0"/>
                <a:cs typeface="Times New Roman" pitchFamily="18" charset="0"/>
              </a:rPr>
              <a:t>82  ta </a:t>
            </a:r>
            <a:r>
              <a:rPr lang="en-US" altLang="ru-RU" sz="2000" dirty="0" err="1">
                <a:solidFill>
                  <a:srgbClr val="002060"/>
                </a:solidFill>
                <a:latin typeface="Cambria" pitchFamily="18" charset="0"/>
                <a:cs typeface="Times New Roman" pitchFamily="18" charset="0"/>
              </a:rPr>
              <a:t>rasm</a:t>
            </a:r>
            <a:r>
              <a:rPr lang="en-US" altLang="ru-RU" sz="2000" dirty="0">
                <a:solidFill>
                  <a:srgbClr val="002060"/>
                </a:solidFill>
                <a:latin typeface="Cambria" pitchFamily="18" charset="0"/>
                <a:cs typeface="Times New Roman" pitchFamily="18" charset="0"/>
              </a:rPr>
              <a:t> </a:t>
            </a:r>
            <a:r>
              <a:rPr lang="en-US" altLang="ru-RU" sz="2000" dirty="0" err="1">
                <a:solidFill>
                  <a:srgbClr val="002060"/>
                </a:solidFill>
                <a:latin typeface="Cambria" pitchFamily="18" charset="0"/>
                <a:cs typeface="Times New Roman" pitchFamily="18" charset="0"/>
              </a:rPr>
              <a:t>yangi</a:t>
            </a:r>
            <a:r>
              <a:rPr lang="en-US" altLang="ru-RU" sz="2000" dirty="0">
                <a:solidFill>
                  <a:srgbClr val="002060"/>
                </a:solidFill>
                <a:latin typeface="Cambria" pitchFamily="18" charset="0"/>
                <a:cs typeface="Times New Roman" pitchFamily="18" charset="0"/>
              </a:rPr>
              <a:t> </a:t>
            </a:r>
            <a:r>
              <a:rPr lang="en-US" altLang="ru-RU" sz="2000" dirty="0" err="1">
                <a:solidFill>
                  <a:srgbClr val="002060"/>
                </a:solidFill>
                <a:latin typeface="Cambria" pitchFamily="18" charset="0"/>
                <a:cs typeface="Times New Roman" pitchFamily="18" charset="0"/>
              </a:rPr>
              <a:t>qo‘yildi,shartli</a:t>
            </a:r>
            <a:r>
              <a:rPr lang="en-US" altLang="ru-RU" sz="2000" dirty="0">
                <a:solidFill>
                  <a:srgbClr val="002060"/>
                </a:solidFill>
                <a:latin typeface="Cambria" pitchFamily="18" charset="0"/>
                <a:cs typeface="Times New Roman" pitchFamily="18" charset="0"/>
              </a:rPr>
              <a:t> </a:t>
            </a:r>
            <a:r>
              <a:rPr lang="en-US" altLang="ru-RU" sz="2000" dirty="0" err="1">
                <a:solidFill>
                  <a:srgbClr val="002060"/>
                </a:solidFill>
                <a:latin typeface="Cambria" pitchFamily="18" charset="0"/>
                <a:cs typeface="Times New Roman" pitchFamily="18" charset="0"/>
              </a:rPr>
              <a:t>belgilarning</a:t>
            </a:r>
            <a:r>
              <a:rPr lang="en-US" altLang="ru-RU" sz="2000" dirty="0">
                <a:solidFill>
                  <a:srgbClr val="002060"/>
                </a:solidFill>
                <a:latin typeface="Cambria" pitchFamily="18" charset="0"/>
                <a:cs typeface="Times New Roman" pitchFamily="18" charset="0"/>
              </a:rPr>
              <a:t> </a:t>
            </a:r>
            <a:r>
              <a:rPr lang="en-US" altLang="ru-RU" sz="2000" dirty="0" err="1">
                <a:solidFill>
                  <a:srgbClr val="002060"/>
                </a:solidFill>
                <a:latin typeface="Cambria" pitchFamily="18" charset="0"/>
                <a:cs typeface="Times New Roman" pitchFamily="18" charset="0"/>
              </a:rPr>
              <a:t>rasmi</a:t>
            </a:r>
            <a:r>
              <a:rPr lang="en-US" altLang="ru-RU" sz="2000" dirty="0">
                <a:solidFill>
                  <a:srgbClr val="002060"/>
                </a:solidFill>
                <a:latin typeface="Cambria" pitchFamily="18" charset="0"/>
                <a:cs typeface="Times New Roman" pitchFamily="18" charset="0"/>
              </a:rPr>
              <a:t> </a:t>
            </a:r>
            <a:r>
              <a:rPr lang="en-US" altLang="ru-RU" sz="2000" dirty="0" err="1">
                <a:solidFill>
                  <a:srgbClr val="002060"/>
                </a:solidFill>
                <a:latin typeface="Cambria" pitchFamily="18" charset="0"/>
                <a:cs typeface="Times New Roman" pitchFamily="18" charset="0"/>
              </a:rPr>
              <a:t>va</a:t>
            </a:r>
            <a:r>
              <a:rPr lang="en-US" altLang="ru-RU" sz="2000" dirty="0">
                <a:solidFill>
                  <a:srgbClr val="002060"/>
                </a:solidFill>
                <a:latin typeface="Cambria" pitchFamily="18" charset="0"/>
                <a:cs typeface="Times New Roman" pitchFamily="18" charset="0"/>
              </a:rPr>
              <a:t> </a:t>
            </a:r>
            <a:r>
              <a:rPr lang="en-US" altLang="ru-RU" sz="2000" dirty="0" err="1">
                <a:solidFill>
                  <a:srgbClr val="002060"/>
                </a:solidFill>
                <a:latin typeface="Cambria" pitchFamily="18" charset="0"/>
                <a:cs typeface="Times New Roman" pitchFamily="18" charset="0"/>
              </a:rPr>
              <a:t>dizayniga</a:t>
            </a:r>
            <a:r>
              <a:rPr lang="en-US" altLang="ru-RU" sz="2000" dirty="0">
                <a:solidFill>
                  <a:srgbClr val="002060"/>
                </a:solidFill>
                <a:latin typeface="Cambria" pitchFamily="18" charset="0"/>
                <a:cs typeface="Times New Roman" pitchFamily="18" charset="0"/>
              </a:rPr>
              <a:t>  </a:t>
            </a:r>
            <a:r>
              <a:rPr lang="en-US" altLang="ru-RU" sz="2000" dirty="0" err="1">
                <a:solidFill>
                  <a:srgbClr val="002060"/>
                </a:solidFill>
                <a:latin typeface="Cambria" pitchFamily="18" charset="0"/>
                <a:cs typeface="Times New Roman" pitchFamily="18" charset="0"/>
              </a:rPr>
              <a:t>alohida</a:t>
            </a:r>
            <a:r>
              <a:rPr lang="en-US" altLang="ru-RU" sz="2000" dirty="0">
                <a:solidFill>
                  <a:srgbClr val="002060"/>
                </a:solidFill>
                <a:latin typeface="Cambria" pitchFamily="18" charset="0"/>
                <a:cs typeface="Times New Roman" pitchFamily="18" charset="0"/>
              </a:rPr>
              <a:t> </a:t>
            </a:r>
            <a:r>
              <a:rPr lang="en-US" altLang="ru-RU" sz="2000" dirty="0" err="1">
                <a:solidFill>
                  <a:srgbClr val="002060"/>
                </a:solidFill>
                <a:latin typeface="Cambria" pitchFamily="18" charset="0"/>
                <a:cs typeface="Times New Roman" pitchFamily="18" charset="0"/>
              </a:rPr>
              <a:t>e`tibor</a:t>
            </a:r>
            <a:r>
              <a:rPr lang="en-US" altLang="ru-RU" sz="2000" dirty="0">
                <a:solidFill>
                  <a:srgbClr val="002060"/>
                </a:solidFill>
                <a:latin typeface="Cambria" pitchFamily="18" charset="0"/>
                <a:cs typeface="Times New Roman" pitchFamily="18" charset="0"/>
              </a:rPr>
              <a:t> </a:t>
            </a:r>
            <a:r>
              <a:rPr lang="en-US" altLang="ru-RU" sz="2000" dirty="0" err="1">
                <a:solidFill>
                  <a:srgbClr val="002060"/>
                </a:solidFill>
                <a:latin typeface="Cambria" pitchFamily="18" charset="0"/>
                <a:cs typeface="Times New Roman" pitchFamily="18" charset="0"/>
              </a:rPr>
              <a:t>qaratildi</a:t>
            </a:r>
            <a:r>
              <a:rPr lang="en-US" altLang="ru-RU" sz="2000" dirty="0">
                <a:solidFill>
                  <a:srgbClr val="002060"/>
                </a:solidFill>
                <a:latin typeface="Cambria" pitchFamily="18" charset="0"/>
                <a:cs typeface="Times New Roman" pitchFamily="18" charset="0"/>
              </a:rPr>
              <a:t>.</a:t>
            </a:r>
          </a:p>
          <a:p>
            <a:pPr algn="r" eaLnBrk="1" hangingPunct="1">
              <a:lnSpc>
                <a:spcPct val="150000"/>
              </a:lnSpc>
              <a:buFont typeface="Wingdings" pitchFamily="2" charset="2"/>
              <a:buChar char="ü"/>
            </a:pPr>
            <a:r>
              <a:rPr lang="en-US" altLang="ru-RU" sz="2000" b="1" dirty="0">
                <a:solidFill>
                  <a:srgbClr val="002060"/>
                </a:solidFill>
                <a:latin typeface="Times New Roman" pitchFamily="18" charset="0"/>
                <a:cs typeface="Times New Roman" pitchFamily="18" charset="0"/>
                <a:hlinkClick r:id="rId4" action="ppaction://hlinksldjump"/>
              </a:rPr>
              <a:t>ORTGA</a:t>
            </a:r>
            <a:endParaRPr lang="en-US" altLang="ru-RU" sz="20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4066016983"/>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6" name="Рисунок 1"/>
          <p:cNvPicPr>
            <a:picLocks noChangeAspect="1"/>
          </p:cNvPicPr>
          <p:nvPr/>
        </p:nvPicPr>
        <p:blipFill>
          <a:blip r:embed="rId3" cstate="print"/>
          <a:srcRect/>
          <a:stretch>
            <a:fillRect/>
          </a:stretch>
        </p:blipFill>
        <p:spPr bwMode="auto">
          <a:xfrm>
            <a:off x="586692" y="764704"/>
            <a:ext cx="2917020" cy="4032448"/>
          </a:xfrm>
          <a:prstGeom prst="rect">
            <a:avLst/>
          </a:prstGeom>
          <a:noFill/>
          <a:ln w="9525">
            <a:noFill/>
            <a:miter lim="800000"/>
            <a:headEnd/>
            <a:tailEnd/>
          </a:ln>
        </p:spPr>
      </p:pic>
      <p:sp>
        <p:nvSpPr>
          <p:cNvPr id="4" name="Прямоугольник 3"/>
          <p:cNvSpPr/>
          <p:nvPr/>
        </p:nvSpPr>
        <p:spPr>
          <a:xfrm>
            <a:off x="3647728" y="260648"/>
            <a:ext cx="8208912" cy="6324808"/>
          </a:xfrm>
          <a:prstGeom prst="rect">
            <a:avLst/>
          </a:prstGeom>
        </p:spPr>
        <p:txBody>
          <a:bodyPr wrap="square">
            <a:spAutoFit/>
          </a:bodyPr>
          <a:lstStyle/>
          <a:p>
            <a:pPr algn="just">
              <a:lnSpc>
                <a:spcPct val="150000"/>
              </a:lnSpc>
              <a:defRPr/>
            </a:pPr>
            <a:r>
              <a:rPr lang="en-US" dirty="0">
                <a:solidFill>
                  <a:srgbClr val="002060"/>
                </a:solidFill>
                <a:latin typeface="Cambria" pitchFamily="18" charset="0"/>
                <a:cs typeface="Times New Roman" panose="02020603050405020304" pitchFamily="18" charset="0"/>
              </a:rPr>
              <a:t>2019-2020 </a:t>
            </a:r>
            <a:r>
              <a:rPr lang="en-US" dirty="0" err="1">
                <a:solidFill>
                  <a:srgbClr val="002060"/>
                </a:solidFill>
                <a:latin typeface="Cambria" pitchFamily="18" charset="0"/>
                <a:cs typeface="Times New Roman" panose="02020603050405020304" pitchFamily="18" charset="0"/>
              </a:rPr>
              <a:t>o‘quv</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yili</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uchun</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nashr</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qilingan</a:t>
            </a:r>
            <a:r>
              <a:rPr lang="en-US" dirty="0">
                <a:solidFill>
                  <a:srgbClr val="002060"/>
                </a:solidFill>
                <a:latin typeface="Cambria" pitchFamily="18" charset="0"/>
                <a:cs typeface="Times New Roman" panose="02020603050405020304" pitchFamily="18" charset="0"/>
              </a:rPr>
              <a:t> 3-sinf </a:t>
            </a:r>
            <a:r>
              <a:rPr lang="en-US" dirty="0" err="1">
                <a:solidFill>
                  <a:srgbClr val="002060"/>
                </a:solidFill>
                <a:latin typeface="Cambria" pitchFamily="18" charset="0"/>
                <a:cs typeface="Times New Roman" panose="02020603050405020304" pitchFamily="18" charset="0"/>
              </a:rPr>
              <a:t>Odobnoma</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darsligida</a:t>
            </a:r>
            <a:r>
              <a:rPr lang="en-US" dirty="0">
                <a:solidFill>
                  <a:srgbClr val="002060"/>
                </a:solidFill>
                <a:latin typeface="Cambria" pitchFamily="18" charset="0"/>
                <a:cs typeface="Times New Roman" panose="02020603050405020304" pitchFamily="18" charset="0"/>
              </a:rPr>
              <a:t> 22 ta </a:t>
            </a:r>
            <a:r>
              <a:rPr lang="en-US" dirty="0" err="1">
                <a:solidFill>
                  <a:srgbClr val="002060"/>
                </a:solidFill>
                <a:latin typeface="Cambria" pitchFamily="18" charset="0"/>
                <a:cs typeface="Times New Roman" panose="02020603050405020304" pitchFamily="18" charset="0"/>
              </a:rPr>
              <a:t>mavzu</a:t>
            </a:r>
            <a:r>
              <a:rPr lang="en-US" dirty="0">
                <a:solidFill>
                  <a:srgbClr val="002060"/>
                </a:solidFill>
                <a:latin typeface="Cambria" pitchFamily="18" charset="0"/>
                <a:cs typeface="Times New Roman" panose="02020603050405020304" pitchFamily="18" charset="0"/>
              </a:rPr>
              <a:t>, 4 ta </a:t>
            </a:r>
            <a:r>
              <a:rPr lang="en-US" dirty="0" err="1">
                <a:solidFill>
                  <a:srgbClr val="002060"/>
                </a:solidFill>
                <a:latin typeface="Cambria" pitchFamily="18" charset="0"/>
                <a:cs typeface="Times New Roman" panose="02020603050405020304" pitchFamily="18" charset="0"/>
              </a:rPr>
              <a:t>amaliy</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mashg‘ulot</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takrorlash</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va</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nazorat</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ishidan</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tashkil</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topgan</a:t>
            </a:r>
            <a:r>
              <a:rPr lang="en-US" dirty="0">
                <a:latin typeface="Cambria" pitchFamily="18" charset="0"/>
                <a:cs typeface="Times New Roman" panose="02020603050405020304" pitchFamily="18" charset="0"/>
              </a:rPr>
              <a:t>.</a:t>
            </a:r>
            <a:r>
              <a:rPr lang="uz-Cyrl-UZ" dirty="0">
                <a:solidFill>
                  <a:srgbClr val="002060"/>
                </a:solidFill>
                <a:latin typeface="Cambria" pitchFamily="18" charset="0"/>
                <a:cs typeface="Times New Roman" panose="02020603050405020304" pitchFamily="18" charset="0"/>
              </a:rPr>
              <a:t> </a:t>
            </a:r>
            <a:r>
              <a:rPr lang="en-US" dirty="0">
                <a:solidFill>
                  <a:srgbClr val="002060"/>
                </a:solidFill>
                <a:latin typeface="Cambria" pitchFamily="18" charset="0"/>
                <a:cs typeface="Times New Roman" panose="02020603050405020304" pitchFamily="18" charset="0"/>
              </a:rPr>
              <a:t> </a:t>
            </a:r>
          </a:p>
          <a:p>
            <a:pPr marL="285750" indent="-285750" algn="just">
              <a:lnSpc>
                <a:spcPct val="150000"/>
              </a:lnSpc>
              <a:buFont typeface="Wingdings" panose="05000000000000000000" pitchFamily="2" charset="2"/>
              <a:buChar char="ü"/>
              <a:defRPr/>
            </a:pPr>
            <a:r>
              <a:rPr lang="en-US" dirty="0">
                <a:solidFill>
                  <a:srgbClr val="002060"/>
                </a:solidFill>
                <a:latin typeface="Cambria" pitchFamily="18" charset="0"/>
                <a:cs typeface="Times New Roman" panose="02020603050405020304" pitchFamily="18" charset="0"/>
              </a:rPr>
              <a:t>“</a:t>
            </a:r>
            <a:r>
              <a:rPr lang="en-US" dirty="0" err="1">
                <a:solidFill>
                  <a:srgbClr val="002060"/>
                </a:solidFill>
                <a:latin typeface="Cambria" pitchFamily="18" charset="0"/>
                <a:cs typeface="Times New Roman" panose="02020603050405020304" pitchFamily="18" charset="0"/>
              </a:rPr>
              <a:t>Davlat</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ramzlari</a:t>
            </a:r>
            <a:r>
              <a:rPr lang="en-US" dirty="0">
                <a:solidFill>
                  <a:srgbClr val="002060"/>
                </a:solidFill>
                <a:latin typeface="Cambria" pitchFamily="18" charset="0"/>
                <a:cs typeface="Times New Roman" panose="02020603050405020304" pitchFamily="18" charset="0"/>
              </a:rPr>
              <a:t> – </a:t>
            </a:r>
            <a:r>
              <a:rPr lang="en-US" dirty="0" err="1">
                <a:solidFill>
                  <a:srgbClr val="002060"/>
                </a:solidFill>
                <a:latin typeface="Cambria" pitchFamily="18" charset="0"/>
                <a:cs typeface="Times New Roman" panose="02020603050405020304" pitchFamily="18" charset="0"/>
              </a:rPr>
              <a:t>milliy</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iftixorimiz</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Odob-axloq</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xazinasi</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bobida</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Ma’rifatparvarlik</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ajdodlarimizdan</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meros</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fazilat</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Odob-axloq</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me’yorlari</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Mutolaa</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odobi</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Tashqi</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ko‘rinish</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madaniyati</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Tabiat</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ne’matlaridan</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oqilona</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foydalanish</a:t>
            </a:r>
            <a:r>
              <a:rPr lang="en-US" dirty="0">
                <a:solidFill>
                  <a:srgbClr val="002060"/>
                </a:solidFill>
                <a:latin typeface="Cambria" pitchFamily="18" charset="0"/>
                <a:cs typeface="Times New Roman" panose="02020603050405020304" pitchFamily="18" charset="0"/>
              </a:rPr>
              <a:t>”  </a:t>
            </a:r>
            <a:r>
              <a:rPr lang="uz-Cyrl-UZ" dirty="0">
                <a:solidFill>
                  <a:srgbClr val="002060"/>
                </a:solidFill>
                <a:latin typeface="Cambria" pitchFamily="18" charset="0"/>
                <a:cs typeface="Times New Roman" panose="02020603050405020304" pitchFamily="18" charset="0"/>
              </a:rPr>
              <a:t>kabi</a:t>
            </a:r>
            <a:r>
              <a:rPr lang="en-US" dirty="0">
                <a:solidFill>
                  <a:srgbClr val="002060"/>
                </a:solidFill>
                <a:latin typeface="Cambria" pitchFamily="18" charset="0"/>
                <a:cs typeface="Times New Roman" panose="02020603050405020304" pitchFamily="18" charset="0"/>
              </a:rPr>
              <a:t> </a:t>
            </a:r>
            <a:r>
              <a:rPr lang="uz-Cyrl-UZ" b="1" dirty="0">
                <a:solidFill>
                  <a:srgbClr val="002060"/>
                </a:solidFill>
                <a:latin typeface="Cambria" pitchFamily="18" charset="0"/>
                <a:cs typeface="Times New Roman" panose="02020603050405020304" pitchFamily="18" charset="0"/>
              </a:rPr>
              <a:t>yangi mavzular </a:t>
            </a:r>
            <a:r>
              <a:rPr lang="uz-Cyrl-UZ" dirty="0">
                <a:solidFill>
                  <a:srgbClr val="002060"/>
                </a:solidFill>
                <a:latin typeface="Cambria" pitchFamily="18" charset="0"/>
                <a:cs typeface="Times New Roman" panose="02020603050405020304" pitchFamily="18" charset="0"/>
              </a:rPr>
              <a:t>kiritildi. </a:t>
            </a:r>
            <a:r>
              <a:rPr lang="en-US" dirty="0">
                <a:solidFill>
                  <a:srgbClr val="002060"/>
                </a:solidFill>
                <a:latin typeface="Cambria" pitchFamily="18" charset="0"/>
                <a:cs typeface="Times New Roman" panose="02020603050405020304" pitchFamily="18" charset="0"/>
              </a:rPr>
              <a:t>“</a:t>
            </a:r>
            <a:r>
              <a:rPr lang="en-US" dirty="0" err="1">
                <a:solidFill>
                  <a:srgbClr val="002060"/>
                </a:solidFill>
                <a:latin typeface="Cambria" pitchFamily="18" charset="0"/>
                <a:cs typeface="Times New Roman" panose="02020603050405020304" pitchFamily="18" charset="0"/>
              </a:rPr>
              <a:t>Mehnat</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insonni</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ulug‘laydi</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bobi</a:t>
            </a:r>
            <a:r>
              <a:rPr lang="en-US" dirty="0">
                <a:solidFill>
                  <a:srgbClr val="002060"/>
                </a:solidFill>
                <a:latin typeface="Cambria" pitchFamily="18" charset="0"/>
                <a:cs typeface="Times New Roman" panose="02020603050405020304" pitchFamily="18" charset="0"/>
              </a:rPr>
              <a:t> </a:t>
            </a:r>
            <a:r>
              <a:rPr lang="en-US" b="1" dirty="0" err="1">
                <a:solidFill>
                  <a:srgbClr val="002060"/>
                </a:solidFill>
                <a:latin typeface="Cambria" pitchFamily="18" charset="0"/>
                <a:cs typeface="Times New Roman" panose="02020603050405020304" pitchFamily="18" charset="0"/>
              </a:rPr>
              <a:t>takomillashtirildi</a:t>
            </a:r>
            <a:r>
              <a:rPr lang="en-US" b="1" dirty="0">
                <a:solidFill>
                  <a:srgbClr val="002060"/>
                </a:solidFill>
                <a:latin typeface="Cambria" pitchFamily="18" charset="0"/>
                <a:cs typeface="Times New Roman" panose="02020603050405020304" pitchFamily="18" charset="0"/>
              </a:rPr>
              <a:t>.</a:t>
            </a:r>
            <a:r>
              <a:rPr lang="uz-Cyrl-UZ" b="1" dirty="0">
                <a:solidFill>
                  <a:srgbClr val="002060"/>
                </a:solidFill>
                <a:latin typeface="Cambria" pitchFamily="18" charset="0"/>
                <a:cs typeface="Times New Roman" panose="02020603050405020304" pitchFamily="18" charset="0"/>
              </a:rPr>
              <a:t> </a:t>
            </a:r>
            <a:endParaRPr lang="en-US" b="1" dirty="0">
              <a:solidFill>
                <a:srgbClr val="002060"/>
              </a:solidFill>
              <a:latin typeface="Cambria" pitchFamily="18" charset="0"/>
              <a:cs typeface="Times New Roman" panose="02020603050405020304" pitchFamily="18" charset="0"/>
            </a:endParaRPr>
          </a:p>
          <a:p>
            <a:pPr marL="285750" indent="-285750" algn="just">
              <a:lnSpc>
                <a:spcPct val="150000"/>
              </a:lnSpc>
              <a:buFont typeface="Wingdings" panose="05000000000000000000" pitchFamily="2" charset="2"/>
              <a:buChar char="ü"/>
              <a:defRPr/>
            </a:pPr>
            <a:r>
              <a:rPr lang="en-US" b="1" dirty="0">
                <a:solidFill>
                  <a:srgbClr val="002060"/>
                </a:solidFill>
                <a:latin typeface="Cambria" pitchFamily="18" charset="0"/>
                <a:cs typeface="Times New Roman" panose="02020603050405020304" pitchFamily="18" charset="0"/>
              </a:rPr>
              <a:t>“</a:t>
            </a:r>
            <a:r>
              <a:rPr lang="en-US" b="1" dirty="0" err="1">
                <a:solidFill>
                  <a:srgbClr val="002060"/>
                </a:solidFill>
                <a:latin typeface="Cambria" pitchFamily="18" charset="0"/>
                <a:cs typeface="Times New Roman" panose="02020603050405020304" pitchFamily="18" charset="0"/>
              </a:rPr>
              <a:t>Milliy</a:t>
            </a:r>
            <a:r>
              <a:rPr lang="en-US" b="1" dirty="0">
                <a:solidFill>
                  <a:srgbClr val="002060"/>
                </a:solidFill>
                <a:latin typeface="Cambria" pitchFamily="18" charset="0"/>
                <a:cs typeface="Times New Roman" panose="02020603050405020304" pitchFamily="18" charset="0"/>
              </a:rPr>
              <a:t> </a:t>
            </a:r>
            <a:r>
              <a:rPr lang="en-US" b="1" dirty="0" err="1">
                <a:solidFill>
                  <a:srgbClr val="002060"/>
                </a:solidFill>
                <a:latin typeface="Cambria" pitchFamily="18" charset="0"/>
                <a:cs typeface="Times New Roman" panose="02020603050405020304" pitchFamily="18" charset="0"/>
              </a:rPr>
              <a:t>madaniyat</a:t>
            </a:r>
            <a:r>
              <a:rPr lang="en-US" b="1"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nomli</a:t>
            </a:r>
            <a:r>
              <a:rPr lang="en-US" dirty="0">
                <a:solidFill>
                  <a:srgbClr val="002060"/>
                </a:solidFill>
                <a:latin typeface="Cambria" pitchFamily="18" charset="0"/>
                <a:cs typeface="Times New Roman" panose="02020603050405020304" pitchFamily="18" charset="0"/>
              </a:rPr>
              <a:t> </a:t>
            </a:r>
            <a:r>
              <a:rPr lang="en-US" b="1" dirty="0" err="1">
                <a:solidFill>
                  <a:srgbClr val="002060"/>
                </a:solidFill>
                <a:latin typeface="Cambria" pitchFamily="18" charset="0"/>
                <a:cs typeface="Times New Roman" panose="02020603050405020304" pitchFamily="18" charset="0"/>
              </a:rPr>
              <a:t>yangi</a:t>
            </a:r>
            <a:r>
              <a:rPr lang="en-US" b="1" dirty="0">
                <a:solidFill>
                  <a:srgbClr val="002060"/>
                </a:solidFill>
                <a:latin typeface="Cambria" pitchFamily="18" charset="0"/>
                <a:cs typeface="Times New Roman" panose="02020603050405020304" pitchFamily="18" charset="0"/>
              </a:rPr>
              <a:t> bob </a:t>
            </a:r>
            <a:r>
              <a:rPr lang="en-US" b="1" dirty="0" err="1">
                <a:solidFill>
                  <a:srgbClr val="002060"/>
                </a:solidFill>
                <a:latin typeface="Cambria" pitchFamily="18" charset="0"/>
                <a:cs typeface="Times New Roman" panose="02020603050405020304" pitchFamily="18" charset="0"/>
              </a:rPr>
              <a:t>kiritildi</a:t>
            </a:r>
            <a:r>
              <a:rPr lang="en-US" b="1"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va</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unda</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yangi</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Milliy</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urf-odatlar</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va</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bayramlar</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Mehr-shafqat</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va</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muruvvat</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tuyg‘usi</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Oila</a:t>
            </a:r>
            <a:r>
              <a:rPr lang="en-US" dirty="0">
                <a:solidFill>
                  <a:srgbClr val="002060"/>
                </a:solidFill>
                <a:latin typeface="Cambria" pitchFamily="18" charset="0"/>
                <a:cs typeface="Times New Roman" panose="02020603050405020304" pitchFamily="18" charset="0"/>
              </a:rPr>
              <a:t> – </a:t>
            </a:r>
            <a:r>
              <a:rPr lang="en-US" dirty="0" err="1">
                <a:solidFill>
                  <a:srgbClr val="002060"/>
                </a:solidFill>
                <a:latin typeface="Cambria" pitchFamily="18" charset="0"/>
                <a:cs typeface="Times New Roman" panose="02020603050405020304" pitchFamily="18" charset="0"/>
              </a:rPr>
              <a:t>tarbiya</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maskani</a:t>
            </a:r>
            <a:r>
              <a:rPr lang="en-US" dirty="0">
                <a:solidFill>
                  <a:srgbClr val="002060"/>
                </a:solidFill>
                <a:latin typeface="Cambria" pitchFamily="18" charset="0"/>
                <a:cs typeface="Times New Roman" panose="02020603050405020304" pitchFamily="18" charset="0"/>
              </a:rPr>
              <a:t>”, “Mahalla </a:t>
            </a:r>
            <a:r>
              <a:rPr lang="en-US" dirty="0" err="1">
                <a:solidFill>
                  <a:srgbClr val="002060"/>
                </a:solidFill>
                <a:latin typeface="Cambria" pitchFamily="18" charset="0"/>
                <a:cs typeface="Times New Roman" panose="02020603050405020304" pitchFamily="18" charset="0"/>
              </a:rPr>
              <a:t>va</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qo‘ni-qo‘shnichilik</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munosabatlari</a:t>
            </a:r>
            <a:r>
              <a:rPr lang="en-US" dirty="0">
                <a:solidFill>
                  <a:srgbClr val="002060"/>
                </a:solidFill>
                <a:latin typeface="Cambria" pitchFamily="18" charset="0"/>
                <a:cs typeface="Times New Roman" panose="02020603050405020304" pitchFamily="18" charset="0"/>
              </a:rPr>
              <a:t>”</a:t>
            </a:r>
            <a:r>
              <a:rPr lang="uz-Cyrl-UZ" dirty="0">
                <a:solidFill>
                  <a:srgbClr val="002060"/>
                </a:solidFill>
                <a:latin typeface="Cambria" pitchFamily="18" charset="0"/>
                <a:cs typeface="Times New Roman" panose="02020603050405020304" pitchFamily="18" charset="0"/>
              </a:rPr>
              <a:t> kabi</a:t>
            </a:r>
            <a:r>
              <a:rPr lang="en-US" dirty="0">
                <a:solidFill>
                  <a:srgbClr val="002060"/>
                </a:solidFill>
                <a:latin typeface="Cambria" pitchFamily="18" charset="0"/>
                <a:cs typeface="Times New Roman" panose="02020603050405020304" pitchFamily="18" charset="0"/>
              </a:rPr>
              <a:t> </a:t>
            </a:r>
            <a:r>
              <a:rPr lang="uz-Cyrl-UZ" b="1" dirty="0">
                <a:solidFill>
                  <a:srgbClr val="002060"/>
                </a:solidFill>
                <a:latin typeface="Cambria" pitchFamily="18" charset="0"/>
                <a:cs typeface="Times New Roman" panose="02020603050405020304" pitchFamily="18" charset="0"/>
              </a:rPr>
              <a:t>yangi mavzular </a:t>
            </a:r>
            <a:r>
              <a:rPr lang="uz-Cyrl-UZ" dirty="0">
                <a:solidFill>
                  <a:srgbClr val="002060"/>
                </a:solidFill>
                <a:latin typeface="Cambria" pitchFamily="18" charset="0"/>
                <a:cs typeface="Times New Roman" panose="02020603050405020304" pitchFamily="18" charset="0"/>
              </a:rPr>
              <a:t>kiritildi. </a:t>
            </a:r>
            <a:endParaRPr lang="en-US" dirty="0">
              <a:solidFill>
                <a:srgbClr val="002060"/>
              </a:solidFill>
              <a:latin typeface="Cambria" pitchFamily="18" charset="0"/>
              <a:cs typeface="Times New Roman" panose="02020603050405020304" pitchFamily="18" charset="0"/>
            </a:endParaRPr>
          </a:p>
          <a:p>
            <a:pPr marL="285750" indent="-285750" algn="just">
              <a:lnSpc>
                <a:spcPct val="150000"/>
              </a:lnSpc>
              <a:buFont typeface="Wingdings" panose="05000000000000000000" pitchFamily="2" charset="2"/>
              <a:buChar char="§"/>
              <a:defRPr/>
            </a:pPr>
            <a:r>
              <a:rPr lang="uz-Cyrl-UZ" dirty="0">
                <a:solidFill>
                  <a:srgbClr val="002060"/>
                </a:solidFill>
                <a:latin typeface="Cambria" pitchFamily="18" charset="0"/>
                <a:cs typeface="Times New Roman" panose="02020603050405020304" pitchFamily="18" charset="0"/>
              </a:rPr>
              <a:t> “</a:t>
            </a:r>
            <a:r>
              <a:rPr lang="en-US" dirty="0">
                <a:solidFill>
                  <a:srgbClr val="002060"/>
                </a:solidFill>
                <a:latin typeface="Cambria" pitchFamily="18" charset="0"/>
                <a:cs typeface="Times New Roman" panose="02020603050405020304" pitchFamily="18" charset="0"/>
              </a:rPr>
              <a:t>Men </a:t>
            </a:r>
            <a:r>
              <a:rPr lang="en-US" dirty="0" err="1">
                <a:solidFill>
                  <a:srgbClr val="002060"/>
                </a:solidFill>
                <a:latin typeface="Cambria" pitchFamily="18" charset="0"/>
                <a:cs typeface="Times New Roman" panose="02020603050405020304" pitchFamily="18" charset="0"/>
              </a:rPr>
              <a:t>O‘zbekiston</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Respublikasi</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fuqarosiman</a:t>
            </a:r>
            <a:r>
              <a:rPr lang="uz-Cyrl-UZ"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Vatanni</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sevish</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nima</a:t>
            </a:r>
            <a:r>
              <a:rPr lang="uz-Cyrl-UZ"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Nonning</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ushog‘i</a:t>
            </a:r>
            <a:r>
              <a:rPr lang="en-US" dirty="0">
                <a:solidFill>
                  <a:srgbClr val="002060"/>
                </a:solidFill>
                <a:latin typeface="Cambria" pitchFamily="18" charset="0"/>
                <a:cs typeface="Times New Roman" panose="02020603050405020304" pitchFamily="18" charset="0"/>
              </a:rPr>
              <a:t> ham non</a:t>
            </a:r>
            <a:r>
              <a:rPr lang="uz-Cyrl-UZ"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Tozalik</a:t>
            </a:r>
            <a:r>
              <a:rPr lang="uz-Cyrl-UZ" dirty="0">
                <a:solidFill>
                  <a:srgbClr val="002060"/>
                </a:solidFill>
                <a:latin typeface="Cambria" pitchFamily="18" charset="0"/>
                <a:cs typeface="Times New Roman" panose="02020603050405020304" pitchFamily="18" charset="0"/>
              </a:rPr>
              <a:t>-sog‘lik garovi”, “</a:t>
            </a:r>
            <a:r>
              <a:rPr lang="en-US" dirty="0" err="1">
                <a:solidFill>
                  <a:srgbClr val="002060"/>
                </a:solidFill>
                <a:latin typeface="Cambria" pitchFamily="18" charset="0"/>
                <a:cs typeface="Times New Roman" panose="02020603050405020304" pitchFamily="18" charset="0"/>
              </a:rPr>
              <a:t>Hayvonlarga</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munosabat</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O‘zbekistondagi</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qo‘riqxonalar</a:t>
            </a:r>
            <a:r>
              <a:rPr lang="uz-Cyrl-UZ" dirty="0">
                <a:solidFill>
                  <a:srgbClr val="002060"/>
                </a:solidFill>
                <a:latin typeface="Cambria" pitchFamily="18" charset="0"/>
                <a:cs typeface="Times New Roman" panose="02020603050405020304" pitchFamily="18" charset="0"/>
              </a:rPr>
              <a:t>”</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Navro‘z</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haqida</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rivoyat</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Sumalak</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haqida</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rivoyat</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Harakatli</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o‘yinlar</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sog‘liq</a:t>
            </a:r>
            <a:r>
              <a:rPr lang="en-US" dirty="0">
                <a:solidFill>
                  <a:srgbClr val="002060"/>
                </a:solidFill>
                <a:latin typeface="Cambria" pitchFamily="18" charset="0"/>
                <a:cs typeface="Times New Roman" panose="02020603050405020304" pitchFamily="18" charset="0"/>
              </a:rPr>
              <a:t> </a:t>
            </a:r>
            <a:r>
              <a:rPr lang="en-US" dirty="0" err="1">
                <a:solidFill>
                  <a:srgbClr val="002060"/>
                </a:solidFill>
                <a:latin typeface="Cambria" pitchFamily="18" charset="0"/>
                <a:cs typeface="Times New Roman" panose="02020603050405020304" pitchFamily="18" charset="0"/>
              </a:rPr>
              <a:t>garovi</a:t>
            </a:r>
            <a:r>
              <a:rPr lang="en-US" dirty="0">
                <a:solidFill>
                  <a:srgbClr val="002060"/>
                </a:solidFill>
                <a:latin typeface="Cambria" pitchFamily="18" charset="0"/>
                <a:cs typeface="Times New Roman" panose="02020603050405020304" pitchFamily="18" charset="0"/>
              </a:rPr>
              <a:t>”</a:t>
            </a:r>
            <a:r>
              <a:rPr lang="uz-Cyrl-UZ" dirty="0">
                <a:solidFill>
                  <a:srgbClr val="002060"/>
                </a:solidFill>
                <a:latin typeface="Cambria" pitchFamily="18" charset="0"/>
                <a:cs typeface="Times New Roman" panose="02020603050405020304" pitchFamily="18" charset="0"/>
              </a:rPr>
              <a:t> kabi </a:t>
            </a:r>
            <a:r>
              <a:rPr lang="uz-Cyrl-UZ" b="1" dirty="0">
                <a:solidFill>
                  <a:srgbClr val="002060"/>
                </a:solidFill>
                <a:latin typeface="Cambria" pitchFamily="18" charset="0"/>
                <a:cs typeface="Times New Roman" panose="02020603050405020304" pitchFamily="18" charset="0"/>
              </a:rPr>
              <a:t>mavzular chiqari</a:t>
            </a:r>
            <a:r>
              <a:rPr lang="en-US" b="1" dirty="0">
                <a:solidFill>
                  <a:srgbClr val="002060"/>
                </a:solidFill>
                <a:latin typeface="Cambria" pitchFamily="18" charset="0"/>
                <a:cs typeface="Times New Roman" panose="02020603050405020304" pitchFamily="18" charset="0"/>
              </a:rPr>
              <a:t>b </a:t>
            </a:r>
            <a:r>
              <a:rPr lang="en-US" b="1" dirty="0" err="1">
                <a:solidFill>
                  <a:srgbClr val="002060"/>
                </a:solidFill>
                <a:latin typeface="Cambria" pitchFamily="18" charset="0"/>
                <a:cs typeface="Times New Roman" panose="02020603050405020304" pitchFamily="18" charset="0"/>
              </a:rPr>
              <a:t>tashlandi</a:t>
            </a:r>
            <a:r>
              <a:rPr lang="uz-Cyrl-UZ" b="1" dirty="0">
                <a:solidFill>
                  <a:srgbClr val="002060"/>
                </a:solidFill>
                <a:latin typeface="Cambria" pitchFamily="18" charset="0"/>
                <a:cs typeface="Times New Roman" panose="02020603050405020304" pitchFamily="18" charset="0"/>
              </a:rPr>
              <a:t>.  </a:t>
            </a:r>
            <a:endParaRPr lang="en-US" b="1" dirty="0">
              <a:solidFill>
                <a:srgbClr val="002060"/>
              </a:solidFill>
              <a:latin typeface="Cambria" pitchFamily="18" charset="0"/>
              <a:cs typeface="Times New Roman" panose="02020603050405020304" pitchFamily="18" charset="0"/>
            </a:endParaRPr>
          </a:p>
          <a:p>
            <a:pPr marL="285750" indent="-285750" algn="r">
              <a:lnSpc>
                <a:spcPct val="150000"/>
              </a:lnSpc>
              <a:buFont typeface="Wingdings" panose="05000000000000000000" pitchFamily="2" charset="2"/>
              <a:buChar char="§"/>
              <a:defRPr/>
            </a:pPr>
            <a:r>
              <a:rPr lang="en-US" altLang="ru-RU" b="1" dirty="0">
                <a:solidFill>
                  <a:srgbClr val="002060"/>
                </a:solidFill>
                <a:latin typeface="Times New Roman" pitchFamily="18" charset="0"/>
                <a:cs typeface="Times New Roman" pitchFamily="18" charset="0"/>
                <a:hlinkClick r:id="rId4" action="ppaction://hlinksldjump"/>
              </a:rPr>
              <a:t>ORTGA</a:t>
            </a:r>
            <a:endParaRPr lang="en-US" altLang="ru-RU"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1493862"/>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2450886321"/>
              </p:ext>
            </p:extLst>
          </p:nvPr>
        </p:nvGraphicFramePr>
        <p:xfrm>
          <a:off x="335360" y="821184"/>
          <a:ext cx="11521280" cy="6332714"/>
        </p:xfrm>
        <a:graphic>
          <a:graphicData uri="http://schemas.openxmlformats.org/drawingml/2006/table">
            <a:tbl>
              <a:tblPr firstRow="1" firstCol="1" bandRow="1">
                <a:tableStyleId>{5C22544A-7EE6-4342-B048-85BDC9FD1C3A}</a:tableStyleId>
              </a:tblPr>
              <a:tblGrid>
                <a:gridCol w="5198323">
                  <a:extLst>
                    <a:ext uri="{9D8B030D-6E8A-4147-A177-3AD203B41FA5}">
                      <a16:colId xmlns="" xmlns:a16="http://schemas.microsoft.com/office/drawing/2014/main" val="20000"/>
                    </a:ext>
                  </a:extLst>
                </a:gridCol>
                <a:gridCol w="6322957">
                  <a:extLst>
                    <a:ext uri="{9D8B030D-6E8A-4147-A177-3AD203B41FA5}">
                      <a16:colId xmlns="" xmlns:a16="http://schemas.microsoft.com/office/drawing/2014/main" val="20001"/>
                    </a:ext>
                  </a:extLst>
                </a:gridCol>
              </a:tblGrid>
              <a:tr h="373874">
                <a:tc>
                  <a:txBody>
                    <a:bodyPr/>
                    <a:lstStyle/>
                    <a:p>
                      <a:pPr>
                        <a:lnSpc>
                          <a:spcPct val="115000"/>
                        </a:lnSpc>
                        <a:spcAft>
                          <a:spcPts val="0"/>
                        </a:spcAft>
                      </a:pPr>
                      <a:r>
                        <a:rPr lang="uz-Cyrl-UZ" sz="2000" dirty="0">
                          <a:solidFill>
                            <a:srgbClr val="002060"/>
                          </a:solidFill>
                          <a:effectLst/>
                          <a:latin typeface="+mn-lt"/>
                          <a:cs typeface="Times New Roman" panose="02020603050405020304" pitchFamily="18" charset="0"/>
                        </a:rPr>
                        <a:t>2018</a:t>
                      </a:r>
                      <a:r>
                        <a:rPr lang="en-US" sz="2000" dirty="0">
                          <a:solidFill>
                            <a:srgbClr val="002060"/>
                          </a:solidFill>
                          <a:effectLst/>
                          <a:latin typeface="+mn-lt"/>
                          <a:cs typeface="Times New Roman" panose="02020603050405020304" pitchFamily="18" charset="0"/>
                        </a:rPr>
                        <a:t>-2019 </a:t>
                      </a:r>
                      <a:r>
                        <a:rPr lang="en-US" sz="2000" dirty="0" err="1">
                          <a:solidFill>
                            <a:srgbClr val="002060"/>
                          </a:solidFill>
                          <a:effectLst/>
                          <a:latin typeface="+mn-lt"/>
                          <a:cs typeface="Times New Roman" panose="02020603050405020304" pitchFamily="18" charset="0"/>
                        </a:rPr>
                        <a:t>o‘quv</a:t>
                      </a:r>
                      <a:r>
                        <a:rPr lang="en-US" sz="2000" dirty="0">
                          <a:solidFill>
                            <a:srgbClr val="002060"/>
                          </a:solidFill>
                          <a:effectLst/>
                          <a:latin typeface="+mn-lt"/>
                          <a:cs typeface="Times New Roman" panose="02020603050405020304" pitchFamily="18" charset="0"/>
                        </a:rPr>
                        <a:t> </a:t>
                      </a:r>
                      <a:r>
                        <a:rPr lang="uz-Cyrl-UZ" sz="2000" dirty="0">
                          <a:solidFill>
                            <a:srgbClr val="002060"/>
                          </a:solidFill>
                          <a:effectLst/>
                          <a:latin typeface="+mn-lt"/>
                          <a:cs typeface="Times New Roman" panose="02020603050405020304" pitchFamily="18" charset="0"/>
                        </a:rPr>
                        <a:t>yil</a:t>
                      </a:r>
                      <a:r>
                        <a:rPr lang="en-US" sz="2000" dirty="0" err="1">
                          <a:solidFill>
                            <a:srgbClr val="002060"/>
                          </a:solidFill>
                          <a:effectLst/>
                          <a:latin typeface="+mn-lt"/>
                          <a:cs typeface="Times New Roman" panose="02020603050405020304" pitchFamily="18" charset="0"/>
                        </a:rPr>
                        <a:t>idagi</a:t>
                      </a:r>
                      <a:r>
                        <a:rPr lang="en-US" sz="2000" dirty="0">
                          <a:solidFill>
                            <a:srgbClr val="002060"/>
                          </a:solidFill>
                          <a:effectLst/>
                          <a:latin typeface="+mn-lt"/>
                          <a:cs typeface="Times New Roman" panose="02020603050405020304" pitchFamily="18" charset="0"/>
                        </a:rPr>
                        <a:t> </a:t>
                      </a:r>
                      <a:r>
                        <a:rPr lang="en-US" sz="2000" dirty="0" err="1">
                          <a:solidFill>
                            <a:srgbClr val="002060"/>
                          </a:solidFill>
                          <a:effectLst/>
                          <a:latin typeface="+mn-lt"/>
                          <a:cs typeface="Times New Roman" panose="02020603050405020304" pitchFamily="18" charset="0"/>
                        </a:rPr>
                        <a:t>o‘quv</a:t>
                      </a:r>
                      <a:r>
                        <a:rPr lang="en-US" sz="2000" dirty="0">
                          <a:solidFill>
                            <a:srgbClr val="002060"/>
                          </a:solidFill>
                          <a:effectLst/>
                          <a:latin typeface="+mn-lt"/>
                          <a:cs typeface="Times New Roman" panose="02020603050405020304" pitchFamily="18" charset="0"/>
                        </a:rPr>
                        <a:t> </a:t>
                      </a:r>
                      <a:r>
                        <a:rPr lang="en-US" sz="2000" dirty="0" err="1">
                          <a:solidFill>
                            <a:srgbClr val="002060"/>
                          </a:solidFill>
                          <a:effectLst/>
                          <a:latin typeface="+mn-lt"/>
                          <a:cs typeface="Times New Roman" panose="02020603050405020304" pitchFamily="18" charset="0"/>
                        </a:rPr>
                        <a:t>dasturi</a:t>
                      </a:r>
                      <a:r>
                        <a:rPr lang="en-US" sz="2000" dirty="0">
                          <a:solidFill>
                            <a:srgbClr val="002060"/>
                          </a:solidFill>
                          <a:effectLst/>
                          <a:latin typeface="+mn-lt"/>
                          <a:cs typeface="Times New Roman" panose="02020603050405020304" pitchFamily="18" charset="0"/>
                        </a:rPr>
                        <a:t> </a:t>
                      </a:r>
                      <a:endParaRPr lang="ru-RU" sz="2000" dirty="0">
                        <a:solidFill>
                          <a:srgbClr val="002060"/>
                        </a:solidFill>
                        <a:effectLst/>
                        <a:latin typeface="+mn-lt"/>
                        <a:ea typeface="Calibri" panose="020F0502020204030204" pitchFamily="34" charset="0"/>
                        <a:cs typeface="Times New Roman" panose="02020603050405020304" pitchFamily="18" charset="0"/>
                      </a:endParaRPr>
                    </a:p>
                  </a:txBody>
                  <a:tcPr marL="40155" marR="40155" marT="0" marB="0">
                    <a:solidFill>
                      <a:schemeClr val="bg1"/>
                    </a:solidFill>
                  </a:tcPr>
                </a:tc>
                <a:tc>
                  <a:txBody>
                    <a:bodyPr/>
                    <a:lstStyle/>
                    <a:p>
                      <a:pPr>
                        <a:lnSpc>
                          <a:spcPct val="115000"/>
                        </a:lnSpc>
                        <a:spcAft>
                          <a:spcPts val="0"/>
                        </a:spcAft>
                      </a:pPr>
                      <a:r>
                        <a:rPr lang="en-US" sz="2000" dirty="0">
                          <a:solidFill>
                            <a:srgbClr val="002060"/>
                          </a:solidFill>
                          <a:effectLst/>
                          <a:latin typeface="Times New Roman" panose="02020603050405020304" pitchFamily="18" charset="0"/>
                          <a:cs typeface="Times New Roman" panose="02020603050405020304" pitchFamily="18" charset="0"/>
                        </a:rPr>
                        <a:t>2019-2020 </a:t>
                      </a:r>
                      <a:r>
                        <a:rPr lang="en-US" sz="2000" dirty="0" err="1">
                          <a:solidFill>
                            <a:srgbClr val="002060"/>
                          </a:solidFill>
                          <a:effectLst/>
                          <a:latin typeface="Times New Roman" panose="02020603050405020304" pitchFamily="18" charset="0"/>
                          <a:cs typeface="Times New Roman" panose="02020603050405020304" pitchFamily="18" charset="0"/>
                        </a:rPr>
                        <a:t>o‘quv</a:t>
                      </a:r>
                      <a:r>
                        <a:rPr lang="en-US" sz="2000" dirty="0">
                          <a:solidFill>
                            <a:srgbClr val="002060"/>
                          </a:solidFill>
                          <a:effectLst/>
                          <a:latin typeface="Times New Roman" panose="02020603050405020304" pitchFamily="18" charset="0"/>
                          <a:cs typeface="Times New Roman" panose="02020603050405020304" pitchFamily="18" charset="0"/>
                        </a:rPr>
                        <a:t> </a:t>
                      </a:r>
                      <a:r>
                        <a:rPr lang="uz-Cyrl-UZ" sz="2000" dirty="0">
                          <a:solidFill>
                            <a:srgbClr val="002060"/>
                          </a:solidFill>
                          <a:effectLst/>
                          <a:latin typeface="Times New Roman" panose="02020603050405020304" pitchFamily="18" charset="0"/>
                          <a:cs typeface="Times New Roman" panose="02020603050405020304" pitchFamily="18" charset="0"/>
                        </a:rPr>
                        <a:t>yil</a:t>
                      </a:r>
                      <a:r>
                        <a:rPr lang="en-US" sz="2000" dirty="0" err="1">
                          <a:solidFill>
                            <a:srgbClr val="002060"/>
                          </a:solidFill>
                          <a:effectLst/>
                          <a:latin typeface="Times New Roman" panose="02020603050405020304" pitchFamily="18" charset="0"/>
                          <a:cs typeface="Times New Roman" panose="02020603050405020304" pitchFamily="18" charset="0"/>
                        </a:rPr>
                        <a:t>idagi</a:t>
                      </a:r>
                      <a:r>
                        <a:rPr lang="en-US" sz="2000" dirty="0">
                          <a:solidFill>
                            <a:srgbClr val="002060"/>
                          </a:solidFill>
                          <a:effectLst/>
                          <a:latin typeface="Times New Roman" panose="02020603050405020304" pitchFamily="18" charset="0"/>
                          <a:cs typeface="Times New Roman" panose="02020603050405020304" pitchFamily="18" charset="0"/>
                        </a:rPr>
                        <a:t> t</a:t>
                      </a:r>
                      <a:r>
                        <a:rPr lang="uz-Cyrl-UZ" sz="2000" dirty="0">
                          <a:solidFill>
                            <a:srgbClr val="002060"/>
                          </a:solidFill>
                          <a:effectLst/>
                          <a:latin typeface="Times New Roman" panose="02020603050405020304" pitchFamily="18" charset="0"/>
                          <a:cs typeface="Times New Roman" panose="02020603050405020304" pitchFamily="18" charset="0"/>
                        </a:rPr>
                        <a:t>akomillashtirilgan o‘quv dastur </a:t>
                      </a:r>
                      <a:endParaRPr lang="ru-RU" sz="2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155" marR="40155" marT="0" marB="0">
                    <a:solidFill>
                      <a:schemeClr val="bg1"/>
                    </a:solidFill>
                  </a:tcPr>
                </a:tc>
                <a:extLst>
                  <a:ext uri="{0D108BD9-81ED-4DB2-BD59-A6C34878D82A}">
                    <a16:rowId xmlns="" xmlns:a16="http://schemas.microsoft.com/office/drawing/2014/main" val="10000"/>
                  </a:ext>
                </a:extLst>
              </a:tr>
              <a:tr h="259968">
                <a:tc>
                  <a:txBody>
                    <a:bodyPr/>
                    <a:lstStyle/>
                    <a:p>
                      <a:pPr>
                        <a:lnSpc>
                          <a:spcPct val="115000"/>
                        </a:lnSpc>
                        <a:spcAft>
                          <a:spcPts val="0"/>
                        </a:spcAft>
                      </a:pPr>
                      <a:r>
                        <a:rPr lang="uz-Cyrl-UZ" sz="2000" b="0" dirty="0">
                          <a:solidFill>
                            <a:srgbClr val="002060"/>
                          </a:solidFill>
                          <a:effectLst/>
                          <a:latin typeface="+mn-lt"/>
                          <a:cs typeface="Times New Roman" panose="02020603050405020304" pitchFamily="18" charset="0"/>
                        </a:rPr>
                        <a:t>O‘quv rejada 33 soat</a:t>
                      </a:r>
                      <a:endParaRPr lang="ru-RU" sz="2000" b="0" dirty="0">
                        <a:solidFill>
                          <a:srgbClr val="002060"/>
                        </a:solidFill>
                        <a:effectLst/>
                        <a:latin typeface="+mn-lt"/>
                        <a:ea typeface="Calibri" panose="020F0502020204030204" pitchFamily="34" charset="0"/>
                        <a:cs typeface="Times New Roman" panose="02020603050405020304" pitchFamily="18" charset="0"/>
                      </a:endParaRPr>
                    </a:p>
                  </a:txBody>
                  <a:tcPr marL="40155" marR="40155" marT="0" marB="0">
                    <a:solidFill>
                      <a:schemeClr val="bg1"/>
                    </a:solidFill>
                  </a:tcPr>
                </a:tc>
                <a:tc>
                  <a:txBody>
                    <a:bodyPr/>
                    <a:lstStyle/>
                    <a:p>
                      <a:pPr>
                        <a:lnSpc>
                          <a:spcPct val="115000"/>
                        </a:lnSpc>
                        <a:spcAft>
                          <a:spcPts val="0"/>
                        </a:spcAft>
                      </a:pPr>
                      <a:r>
                        <a:rPr lang="uz-Cyrl-UZ" sz="2000" dirty="0">
                          <a:solidFill>
                            <a:srgbClr val="002060"/>
                          </a:solidFill>
                          <a:effectLst/>
                          <a:latin typeface="+mj-lt"/>
                          <a:cs typeface="Times New Roman" panose="02020603050405020304" pitchFamily="18" charset="0"/>
                        </a:rPr>
                        <a:t>O‘quv rejada 33 soat</a:t>
                      </a:r>
                      <a:endParaRPr lang="ru-RU" sz="2000" dirty="0">
                        <a:solidFill>
                          <a:srgbClr val="002060"/>
                        </a:solidFill>
                        <a:effectLst/>
                        <a:latin typeface="+mj-lt"/>
                        <a:ea typeface="Calibri" panose="020F0502020204030204" pitchFamily="34" charset="0"/>
                        <a:cs typeface="Times New Roman" panose="02020603050405020304" pitchFamily="18" charset="0"/>
                      </a:endParaRPr>
                    </a:p>
                  </a:txBody>
                  <a:tcPr marL="40155" marR="40155" marT="0" marB="0">
                    <a:solidFill>
                      <a:schemeClr val="bg1"/>
                    </a:solidFill>
                  </a:tcPr>
                </a:tc>
                <a:extLst>
                  <a:ext uri="{0D108BD9-81ED-4DB2-BD59-A6C34878D82A}">
                    <a16:rowId xmlns="" xmlns:a16="http://schemas.microsoft.com/office/drawing/2014/main" val="10001"/>
                  </a:ext>
                </a:extLst>
              </a:tr>
              <a:tr h="5199353">
                <a:tc>
                  <a:txBody>
                    <a:bodyPr/>
                    <a:lstStyle/>
                    <a:p>
                      <a:pPr>
                        <a:lnSpc>
                          <a:spcPct val="115000"/>
                        </a:lnSpc>
                        <a:spcAft>
                          <a:spcPts val="0"/>
                        </a:spcAft>
                      </a:pPr>
                      <a:r>
                        <a:rPr lang="en-US" sz="2000" b="0" dirty="0">
                          <a:solidFill>
                            <a:srgbClr val="002060"/>
                          </a:solidFill>
                          <a:effectLst/>
                          <a:latin typeface="+mn-lt"/>
                          <a:cs typeface="Times New Roman" panose="02020603050405020304" pitchFamily="18" charset="0"/>
                        </a:rPr>
                        <a:t>I</a:t>
                      </a:r>
                      <a:r>
                        <a:rPr lang="en-US" sz="2000" b="0" baseline="0" dirty="0">
                          <a:solidFill>
                            <a:srgbClr val="002060"/>
                          </a:solidFill>
                          <a:effectLst/>
                          <a:latin typeface="+mn-lt"/>
                          <a:cs typeface="Times New Roman" panose="02020603050405020304" pitchFamily="18" charset="0"/>
                        </a:rPr>
                        <a:t> </a:t>
                      </a:r>
                      <a:r>
                        <a:rPr lang="uz-Cyrl-UZ" sz="2000" b="0" dirty="0">
                          <a:solidFill>
                            <a:srgbClr val="002060"/>
                          </a:solidFill>
                          <a:effectLst/>
                          <a:latin typeface="+mn-lt"/>
                          <a:cs typeface="Times New Roman" panose="02020603050405020304" pitchFamily="18" charset="0"/>
                        </a:rPr>
                        <a:t>bob. O‘zbekiston – ozod va obod diyor </a:t>
                      </a:r>
                      <a:endParaRPr lang="ru-RU" sz="2000" b="0" dirty="0">
                        <a:solidFill>
                          <a:srgbClr val="002060"/>
                        </a:solidFill>
                        <a:effectLst/>
                        <a:latin typeface="+mn-lt"/>
                        <a:cs typeface="Times New Roman" panose="02020603050405020304" pitchFamily="18" charset="0"/>
                      </a:endParaRPr>
                    </a:p>
                    <a:p>
                      <a:pPr>
                        <a:lnSpc>
                          <a:spcPct val="115000"/>
                        </a:lnSpc>
                        <a:spcAft>
                          <a:spcPts val="0"/>
                        </a:spcAft>
                      </a:pPr>
                      <a:r>
                        <a:rPr lang="en-US" sz="2000" b="0" dirty="0">
                          <a:solidFill>
                            <a:srgbClr val="002060"/>
                          </a:solidFill>
                          <a:effectLst/>
                          <a:latin typeface="+mn-lt"/>
                          <a:cs typeface="Times New Roman" panose="02020603050405020304" pitchFamily="18" charset="0"/>
                        </a:rPr>
                        <a:t>II bob. </a:t>
                      </a:r>
                      <a:r>
                        <a:rPr lang="en-US" sz="2000" b="0" dirty="0" err="1">
                          <a:solidFill>
                            <a:srgbClr val="002060"/>
                          </a:solidFill>
                          <a:effectLst/>
                          <a:latin typeface="+mn-lt"/>
                          <a:cs typeface="Times New Roman" panose="02020603050405020304" pitchFamily="18" charset="0"/>
                        </a:rPr>
                        <a:t>Odob</a:t>
                      </a:r>
                      <a:r>
                        <a:rPr lang="en-US" sz="2000" b="0" dirty="0">
                          <a:solidFill>
                            <a:srgbClr val="002060"/>
                          </a:solidFill>
                          <a:effectLst/>
                          <a:latin typeface="+mn-lt"/>
                          <a:cs typeface="Times New Roman" panose="02020603050405020304" pitchFamily="18" charset="0"/>
                        </a:rPr>
                        <a:t> – </a:t>
                      </a:r>
                      <a:r>
                        <a:rPr lang="en-US" sz="2000" b="0" dirty="0" err="1">
                          <a:solidFill>
                            <a:srgbClr val="002060"/>
                          </a:solidFill>
                          <a:effectLst/>
                          <a:latin typeface="+mn-lt"/>
                          <a:cs typeface="Times New Roman" panose="02020603050405020304" pitchFamily="18" charset="0"/>
                        </a:rPr>
                        <a:t>inson</a:t>
                      </a:r>
                      <a:r>
                        <a:rPr lang="en-US" sz="2000" b="0" dirty="0">
                          <a:solidFill>
                            <a:srgbClr val="002060"/>
                          </a:solidFill>
                          <a:effectLst/>
                          <a:latin typeface="+mn-lt"/>
                          <a:cs typeface="Times New Roman" panose="02020603050405020304" pitchFamily="18" charset="0"/>
                        </a:rPr>
                        <a:t> </a:t>
                      </a:r>
                      <a:r>
                        <a:rPr lang="en-US" sz="2000" b="0" dirty="0" err="1">
                          <a:solidFill>
                            <a:srgbClr val="002060"/>
                          </a:solidFill>
                          <a:effectLst/>
                          <a:latin typeface="+mn-lt"/>
                          <a:cs typeface="Times New Roman" panose="02020603050405020304" pitchFamily="18" charset="0"/>
                        </a:rPr>
                        <a:t>uchun</a:t>
                      </a:r>
                      <a:r>
                        <a:rPr lang="en-US" sz="2000" b="0" dirty="0">
                          <a:solidFill>
                            <a:srgbClr val="002060"/>
                          </a:solidFill>
                          <a:effectLst/>
                          <a:latin typeface="+mn-lt"/>
                          <a:cs typeface="Times New Roman" panose="02020603050405020304" pitchFamily="18" charset="0"/>
                        </a:rPr>
                        <a:t> </a:t>
                      </a:r>
                      <a:r>
                        <a:rPr lang="en-US" sz="2000" b="0" dirty="0" err="1">
                          <a:solidFill>
                            <a:srgbClr val="002060"/>
                          </a:solidFill>
                          <a:effectLst/>
                          <a:latin typeface="+mn-lt"/>
                          <a:cs typeface="Times New Roman" panose="02020603050405020304" pitchFamily="18" charset="0"/>
                        </a:rPr>
                        <a:t>oftob</a:t>
                      </a:r>
                      <a:r>
                        <a:rPr lang="en-US" sz="2000" b="0" dirty="0">
                          <a:solidFill>
                            <a:srgbClr val="002060"/>
                          </a:solidFill>
                          <a:effectLst/>
                          <a:latin typeface="+mn-lt"/>
                          <a:cs typeface="Times New Roman" panose="02020603050405020304" pitchFamily="18" charset="0"/>
                        </a:rPr>
                        <a:t> </a:t>
                      </a:r>
                      <a:endParaRPr lang="ru-RU" sz="2000" b="0" dirty="0">
                        <a:solidFill>
                          <a:srgbClr val="002060"/>
                        </a:solidFill>
                        <a:effectLst/>
                        <a:latin typeface="+mn-lt"/>
                        <a:cs typeface="Times New Roman" panose="02020603050405020304" pitchFamily="18" charset="0"/>
                      </a:endParaRPr>
                    </a:p>
                    <a:p>
                      <a:pPr>
                        <a:lnSpc>
                          <a:spcPct val="115000"/>
                        </a:lnSpc>
                        <a:spcAft>
                          <a:spcPts val="0"/>
                        </a:spcAft>
                      </a:pPr>
                      <a:r>
                        <a:rPr lang="uz-Cyrl-UZ" sz="2000" b="0" dirty="0">
                          <a:solidFill>
                            <a:srgbClr val="002060"/>
                          </a:solidFill>
                          <a:effectLst/>
                          <a:latin typeface="+mn-lt"/>
                          <a:cs typeface="Times New Roman" panose="02020603050405020304" pitchFamily="18" charset="0"/>
                        </a:rPr>
                        <a:t> “Eteketning asosiy qoidalari”, “Eteket nimaga o‘rgatadi?”, “Etiketning asosiy talabi”, kabi mavzular chiqarib tashlandi.  </a:t>
                      </a:r>
                      <a:endParaRPr lang="ru-RU" sz="2000" b="0" dirty="0">
                        <a:solidFill>
                          <a:srgbClr val="002060"/>
                        </a:solidFill>
                        <a:effectLst/>
                        <a:latin typeface="+mn-lt"/>
                        <a:cs typeface="Times New Roman" panose="02020603050405020304" pitchFamily="18" charset="0"/>
                      </a:endParaRPr>
                    </a:p>
                    <a:p>
                      <a:pPr>
                        <a:lnSpc>
                          <a:spcPct val="115000"/>
                        </a:lnSpc>
                        <a:spcAft>
                          <a:spcPts val="0"/>
                        </a:spcAft>
                      </a:pPr>
                      <a:r>
                        <a:rPr lang="en-US" sz="2000" b="0" dirty="0">
                          <a:solidFill>
                            <a:srgbClr val="002060"/>
                          </a:solidFill>
                          <a:effectLst/>
                          <a:latin typeface="+mn-lt"/>
                          <a:cs typeface="Times New Roman" panose="02020603050405020304" pitchFamily="18" charset="0"/>
                        </a:rPr>
                        <a:t>III bob. </a:t>
                      </a:r>
                      <a:r>
                        <a:rPr lang="en-US" sz="2000" b="0" dirty="0" err="1">
                          <a:solidFill>
                            <a:srgbClr val="002060"/>
                          </a:solidFill>
                          <a:effectLst/>
                          <a:latin typeface="+mn-lt"/>
                          <a:cs typeface="Times New Roman" panose="02020603050405020304" pitchFamily="18" charset="0"/>
                        </a:rPr>
                        <a:t>Inson</a:t>
                      </a:r>
                      <a:r>
                        <a:rPr lang="en-US" sz="2000" b="0" dirty="0">
                          <a:solidFill>
                            <a:srgbClr val="002060"/>
                          </a:solidFill>
                          <a:effectLst/>
                          <a:latin typeface="+mn-lt"/>
                          <a:cs typeface="Times New Roman" panose="02020603050405020304" pitchFamily="18" charset="0"/>
                        </a:rPr>
                        <a:t> </a:t>
                      </a:r>
                      <a:r>
                        <a:rPr lang="en-US" sz="2000" b="0" dirty="0" err="1">
                          <a:solidFill>
                            <a:srgbClr val="002060"/>
                          </a:solidFill>
                          <a:effectLst/>
                          <a:latin typeface="+mn-lt"/>
                          <a:cs typeface="Times New Roman" panose="02020603050405020304" pitchFamily="18" charset="0"/>
                        </a:rPr>
                        <a:t>va</a:t>
                      </a:r>
                      <a:r>
                        <a:rPr lang="en-US" sz="2000" b="0" dirty="0">
                          <a:solidFill>
                            <a:srgbClr val="002060"/>
                          </a:solidFill>
                          <a:effectLst/>
                          <a:latin typeface="+mn-lt"/>
                          <a:cs typeface="Times New Roman" panose="02020603050405020304" pitchFamily="18" charset="0"/>
                        </a:rPr>
                        <a:t> </a:t>
                      </a:r>
                      <a:r>
                        <a:rPr lang="en-US" sz="2000" b="0" dirty="0" err="1">
                          <a:solidFill>
                            <a:srgbClr val="002060"/>
                          </a:solidFill>
                          <a:effectLst/>
                          <a:latin typeface="+mn-lt"/>
                          <a:cs typeface="Times New Roman" panose="02020603050405020304" pitchFamily="18" charset="0"/>
                        </a:rPr>
                        <a:t>jamiyat</a:t>
                      </a:r>
                      <a:r>
                        <a:rPr lang="en-US" sz="2000" b="0" dirty="0">
                          <a:solidFill>
                            <a:srgbClr val="002060"/>
                          </a:solidFill>
                          <a:effectLst/>
                          <a:latin typeface="+mn-lt"/>
                          <a:cs typeface="Times New Roman" panose="02020603050405020304" pitchFamily="18" charset="0"/>
                        </a:rPr>
                        <a:t> </a:t>
                      </a:r>
                      <a:r>
                        <a:rPr lang="en-US" sz="2000" b="0" dirty="0" err="1">
                          <a:solidFill>
                            <a:srgbClr val="002060"/>
                          </a:solidFill>
                          <a:effectLst/>
                          <a:latin typeface="+mn-lt"/>
                          <a:cs typeface="Times New Roman" panose="02020603050405020304" pitchFamily="18" charset="0"/>
                        </a:rPr>
                        <a:t>bobi</a:t>
                      </a:r>
                      <a:r>
                        <a:rPr lang="en-US" sz="2000" b="0" dirty="0">
                          <a:solidFill>
                            <a:srgbClr val="002060"/>
                          </a:solidFill>
                          <a:effectLst/>
                          <a:latin typeface="+mn-lt"/>
                          <a:cs typeface="Times New Roman" panose="02020603050405020304" pitchFamily="18" charset="0"/>
                        </a:rPr>
                        <a:t> </a:t>
                      </a:r>
                      <a:r>
                        <a:rPr lang="en-US" sz="2000" b="0" dirty="0" err="1">
                          <a:solidFill>
                            <a:srgbClr val="002060"/>
                          </a:solidFill>
                          <a:effectLst/>
                          <a:latin typeface="+mn-lt"/>
                          <a:cs typeface="Times New Roman" panose="02020603050405020304" pitchFamily="18" charset="0"/>
                        </a:rPr>
                        <a:t>olib</a:t>
                      </a:r>
                      <a:r>
                        <a:rPr lang="en-US" sz="2000" b="0" dirty="0">
                          <a:solidFill>
                            <a:srgbClr val="002060"/>
                          </a:solidFill>
                          <a:effectLst/>
                          <a:latin typeface="+mn-lt"/>
                          <a:cs typeface="Times New Roman" panose="02020603050405020304" pitchFamily="18" charset="0"/>
                        </a:rPr>
                        <a:t> </a:t>
                      </a:r>
                      <a:r>
                        <a:rPr lang="en-US" sz="2000" b="0" dirty="0" err="1">
                          <a:solidFill>
                            <a:srgbClr val="002060"/>
                          </a:solidFill>
                          <a:effectLst/>
                          <a:latin typeface="+mn-lt"/>
                          <a:cs typeface="Times New Roman" panose="02020603050405020304" pitchFamily="18" charset="0"/>
                        </a:rPr>
                        <a:t>tashlandi</a:t>
                      </a:r>
                      <a:r>
                        <a:rPr lang="en-US" sz="2000" b="0" dirty="0">
                          <a:solidFill>
                            <a:srgbClr val="002060"/>
                          </a:solidFill>
                          <a:effectLst/>
                          <a:latin typeface="+mn-lt"/>
                          <a:cs typeface="Times New Roman" panose="02020603050405020304" pitchFamily="18" charset="0"/>
                        </a:rPr>
                        <a:t>.</a:t>
                      </a:r>
                      <a:endParaRPr lang="ru-RU" sz="2000" b="0" dirty="0">
                        <a:solidFill>
                          <a:srgbClr val="002060"/>
                        </a:solidFill>
                        <a:effectLst/>
                        <a:latin typeface="+mn-lt"/>
                        <a:cs typeface="Times New Roman" panose="02020603050405020304" pitchFamily="18" charset="0"/>
                      </a:endParaRPr>
                    </a:p>
                    <a:p>
                      <a:pPr>
                        <a:lnSpc>
                          <a:spcPct val="115000"/>
                        </a:lnSpc>
                        <a:spcAft>
                          <a:spcPts val="0"/>
                        </a:spcAft>
                      </a:pPr>
                      <a:r>
                        <a:rPr lang="en-US" sz="2000" b="0" dirty="0">
                          <a:solidFill>
                            <a:srgbClr val="002060"/>
                          </a:solidFill>
                          <a:effectLst/>
                          <a:latin typeface="+mn-lt"/>
                          <a:cs typeface="Times New Roman" panose="02020603050405020304" pitchFamily="18" charset="0"/>
                        </a:rPr>
                        <a:t>IV </a:t>
                      </a:r>
                      <a:r>
                        <a:rPr lang="uz-Cyrl-UZ" sz="2000" b="0" dirty="0">
                          <a:solidFill>
                            <a:srgbClr val="002060"/>
                          </a:solidFill>
                          <a:effectLst/>
                          <a:latin typeface="+mn-lt"/>
                          <a:cs typeface="Times New Roman" panose="02020603050405020304" pitchFamily="18" charset="0"/>
                        </a:rPr>
                        <a:t>bob. Insonning salomatligi – yurt boyligi </a:t>
                      </a:r>
                      <a:endParaRPr lang="ru-RU" sz="2000" b="0" dirty="0">
                        <a:solidFill>
                          <a:srgbClr val="002060"/>
                        </a:solidFill>
                        <a:effectLst/>
                        <a:latin typeface="+mn-lt"/>
                        <a:cs typeface="Times New Roman" panose="02020603050405020304" pitchFamily="18" charset="0"/>
                      </a:endParaRPr>
                    </a:p>
                    <a:p>
                      <a:pPr>
                        <a:lnSpc>
                          <a:spcPct val="115000"/>
                        </a:lnSpc>
                        <a:spcAft>
                          <a:spcPts val="0"/>
                        </a:spcAft>
                      </a:pPr>
                      <a:r>
                        <a:rPr lang="uz-Cyrl-UZ" sz="2000" b="0" dirty="0">
                          <a:solidFill>
                            <a:srgbClr val="002060"/>
                          </a:solidFill>
                          <a:effectLst/>
                          <a:latin typeface="+mn-lt"/>
                          <a:cs typeface="Times New Roman" panose="02020603050405020304" pitchFamily="18" charset="0"/>
                        </a:rPr>
                        <a:t>“Badantarbiya-sog‘lik garovi” mavzusi chiqarib tashlandi.  </a:t>
                      </a:r>
                      <a:endParaRPr lang="ru-RU" sz="2000" b="0" dirty="0">
                        <a:solidFill>
                          <a:srgbClr val="002060"/>
                        </a:solidFill>
                        <a:effectLst/>
                        <a:latin typeface="+mn-lt"/>
                        <a:cs typeface="Times New Roman" panose="02020603050405020304" pitchFamily="18" charset="0"/>
                      </a:endParaRPr>
                    </a:p>
                    <a:p>
                      <a:pPr>
                        <a:lnSpc>
                          <a:spcPct val="115000"/>
                        </a:lnSpc>
                        <a:spcAft>
                          <a:spcPts val="0"/>
                        </a:spcAft>
                      </a:pPr>
                      <a:r>
                        <a:rPr lang="en-US" sz="2000" b="0" dirty="0">
                          <a:solidFill>
                            <a:srgbClr val="002060"/>
                          </a:solidFill>
                          <a:effectLst/>
                          <a:latin typeface="+mn-lt"/>
                          <a:cs typeface="Times New Roman" panose="02020603050405020304" pitchFamily="18" charset="0"/>
                        </a:rPr>
                        <a:t>V </a:t>
                      </a:r>
                      <a:r>
                        <a:rPr lang="uz-Cyrl-UZ" sz="2000" b="0" dirty="0">
                          <a:solidFill>
                            <a:srgbClr val="002060"/>
                          </a:solidFill>
                          <a:effectLst/>
                          <a:latin typeface="+mn-lt"/>
                          <a:cs typeface="Times New Roman" panose="02020603050405020304" pitchFamily="18" charset="0"/>
                        </a:rPr>
                        <a:t>bob. Bilim ol, hunar o‘rgan.</a:t>
                      </a:r>
                      <a:endParaRPr lang="ru-RU" sz="2000" b="0" dirty="0">
                        <a:solidFill>
                          <a:srgbClr val="002060"/>
                        </a:solidFill>
                        <a:effectLst/>
                        <a:latin typeface="+mn-lt"/>
                        <a:cs typeface="Times New Roman" panose="02020603050405020304" pitchFamily="18" charset="0"/>
                      </a:endParaRPr>
                    </a:p>
                    <a:p>
                      <a:pPr>
                        <a:lnSpc>
                          <a:spcPct val="115000"/>
                        </a:lnSpc>
                        <a:spcAft>
                          <a:spcPts val="0"/>
                        </a:spcAft>
                      </a:pPr>
                      <a:r>
                        <a:rPr lang="uz-Cyrl-UZ" sz="2000" b="0" dirty="0">
                          <a:solidFill>
                            <a:srgbClr val="002060"/>
                          </a:solidFill>
                          <a:effectLst/>
                          <a:latin typeface="+mn-lt"/>
                          <a:cs typeface="Times New Roman" panose="02020603050405020304" pitchFamily="18" charset="0"/>
                        </a:rPr>
                        <a:t>  “Mening qo‘g‘irchoqlarim” mavzusi chiqarib tashlandi.  </a:t>
                      </a:r>
                      <a:endParaRPr lang="ru-RU" sz="2000" b="0" dirty="0">
                        <a:solidFill>
                          <a:srgbClr val="002060"/>
                        </a:solidFill>
                        <a:effectLst/>
                        <a:latin typeface="+mn-lt"/>
                        <a:cs typeface="Times New Roman" panose="02020603050405020304" pitchFamily="18" charset="0"/>
                      </a:endParaRPr>
                    </a:p>
                    <a:p>
                      <a:pPr>
                        <a:lnSpc>
                          <a:spcPct val="115000"/>
                        </a:lnSpc>
                        <a:spcAft>
                          <a:spcPts val="0"/>
                        </a:spcAft>
                      </a:pPr>
                      <a:r>
                        <a:rPr lang="en-US" sz="2000" b="0" dirty="0">
                          <a:solidFill>
                            <a:srgbClr val="002060"/>
                          </a:solidFill>
                          <a:effectLst/>
                          <a:latin typeface="+mn-lt"/>
                          <a:cs typeface="Times New Roman" panose="02020603050405020304" pitchFamily="18" charset="0"/>
                        </a:rPr>
                        <a:t>VI </a:t>
                      </a:r>
                      <a:r>
                        <a:rPr lang="uz-Cyrl-UZ" sz="2000" b="0" dirty="0">
                          <a:solidFill>
                            <a:srgbClr val="002060"/>
                          </a:solidFill>
                          <a:effectLst/>
                          <a:latin typeface="+mn-lt"/>
                          <a:cs typeface="Times New Roman" panose="02020603050405020304" pitchFamily="18" charset="0"/>
                        </a:rPr>
                        <a:t>bob. Ajdodlar xotirasi abadiydir </a:t>
                      </a:r>
                      <a:endParaRPr lang="ru-RU" sz="2000" b="0" dirty="0">
                        <a:solidFill>
                          <a:srgbClr val="002060"/>
                        </a:solidFill>
                        <a:effectLst/>
                        <a:latin typeface="+mn-lt"/>
                        <a:cs typeface="Times New Roman" panose="02020603050405020304" pitchFamily="18" charset="0"/>
                      </a:endParaRPr>
                    </a:p>
                    <a:p>
                      <a:pPr>
                        <a:lnSpc>
                          <a:spcPct val="115000"/>
                        </a:lnSpc>
                        <a:spcAft>
                          <a:spcPts val="0"/>
                        </a:spcAft>
                      </a:pPr>
                      <a:r>
                        <a:rPr lang="en-US" sz="2000" b="0" dirty="0">
                          <a:solidFill>
                            <a:srgbClr val="002060"/>
                          </a:solidFill>
                          <a:effectLst/>
                          <a:latin typeface="+mn-lt"/>
                          <a:cs typeface="Times New Roman" panose="02020603050405020304" pitchFamily="18" charset="0"/>
                        </a:rPr>
                        <a:t>VII </a:t>
                      </a:r>
                      <a:r>
                        <a:rPr lang="uz-Cyrl-UZ" sz="2000" b="0" dirty="0">
                          <a:solidFill>
                            <a:srgbClr val="002060"/>
                          </a:solidFill>
                          <a:effectLst/>
                          <a:latin typeface="+mn-lt"/>
                          <a:cs typeface="Times New Roman" panose="02020603050405020304" pitchFamily="18" charset="0"/>
                        </a:rPr>
                        <a:t>bob. Tabiat va biz</a:t>
                      </a:r>
                      <a:endParaRPr lang="ru-RU" sz="2000" b="0" dirty="0">
                        <a:solidFill>
                          <a:srgbClr val="002060"/>
                        </a:solidFill>
                        <a:effectLst/>
                        <a:latin typeface="+mn-lt"/>
                        <a:cs typeface="Times New Roman" panose="02020603050405020304" pitchFamily="18" charset="0"/>
                      </a:endParaRPr>
                    </a:p>
                  </a:txBody>
                  <a:tcPr marL="40155" marR="40155" marT="0" marB="0">
                    <a:solidFill>
                      <a:schemeClr val="bg1"/>
                    </a:solidFill>
                  </a:tcPr>
                </a:tc>
                <a:tc>
                  <a:txBody>
                    <a:bodyPr/>
                    <a:lstStyle/>
                    <a:p>
                      <a:pPr>
                        <a:lnSpc>
                          <a:spcPct val="115000"/>
                        </a:lnSpc>
                        <a:spcAft>
                          <a:spcPts val="0"/>
                        </a:spcAft>
                      </a:pPr>
                      <a:r>
                        <a:rPr lang="uz-Cyrl-UZ" sz="2000" dirty="0">
                          <a:solidFill>
                            <a:srgbClr val="002060"/>
                          </a:solidFill>
                          <a:effectLst/>
                          <a:latin typeface="+mj-lt"/>
                          <a:cs typeface="Times New Roman" panose="02020603050405020304" pitchFamily="18" charset="0"/>
                        </a:rPr>
                        <a:t>I bob. O‘zbekiston-ozod va obod vatan</a:t>
                      </a:r>
                      <a:r>
                        <a:rPr lang="en-US" sz="2000" dirty="0">
                          <a:solidFill>
                            <a:srgbClr val="002060"/>
                          </a:solidFill>
                          <a:effectLst/>
                          <a:latin typeface="+mj-lt"/>
                          <a:cs typeface="Times New Roman" panose="02020603050405020304" pitchFamily="18" charset="0"/>
                        </a:rPr>
                        <a:t>. </a:t>
                      </a:r>
                      <a:endParaRPr lang="ru-RU" sz="2000" dirty="0">
                        <a:solidFill>
                          <a:srgbClr val="002060"/>
                        </a:solidFill>
                        <a:effectLst/>
                        <a:latin typeface="+mj-lt"/>
                        <a:cs typeface="Times New Roman" panose="02020603050405020304" pitchFamily="18" charset="0"/>
                      </a:endParaRPr>
                    </a:p>
                    <a:p>
                      <a:pPr>
                        <a:lnSpc>
                          <a:spcPct val="115000"/>
                        </a:lnSpc>
                        <a:spcAft>
                          <a:spcPts val="0"/>
                        </a:spcAft>
                      </a:pPr>
                      <a:r>
                        <a:rPr lang="uz-Cyrl-UZ" sz="2000" dirty="0">
                          <a:solidFill>
                            <a:srgbClr val="002060"/>
                          </a:solidFill>
                          <a:effectLst/>
                          <a:latin typeface="+mj-lt"/>
                          <a:cs typeface="Times New Roman" panose="02020603050405020304" pitchFamily="18" charset="0"/>
                        </a:rPr>
                        <a:t>II bob. Odob inson uchun ziynat. </a:t>
                      </a:r>
                      <a:endParaRPr lang="ru-RU" sz="2000" dirty="0">
                        <a:solidFill>
                          <a:srgbClr val="002060"/>
                        </a:solidFill>
                        <a:effectLst/>
                        <a:latin typeface="+mj-lt"/>
                        <a:cs typeface="Times New Roman" panose="02020603050405020304" pitchFamily="18" charset="0"/>
                      </a:endParaRPr>
                    </a:p>
                    <a:p>
                      <a:pPr>
                        <a:lnSpc>
                          <a:spcPct val="115000"/>
                        </a:lnSpc>
                        <a:spcAft>
                          <a:spcPts val="0"/>
                        </a:spcAft>
                      </a:pPr>
                      <a:r>
                        <a:rPr lang="uz-Cyrl-UZ" sz="2000" dirty="0">
                          <a:solidFill>
                            <a:srgbClr val="002060"/>
                          </a:solidFill>
                          <a:effectLst/>
                          <a:latin typeface="+mj-lt"/>
                          <a:cs typeface="Times New Roman" panose="02020603050405020304" pitchFamily="18" charset="0"/>
                        </a:rPr>
                        <a:t> Bu bobda “Muomala odobi”, “Yaxshilik va yomonlik”,</a:t>
                      </a:r>
                      <a:endParaRPr lang="ru-RU" sz="2000" dirty="0">
                        <a:solidFill>
                          <a:srgbClr val="002060"/>
                        </a:solidFill>
                        <a:effectLst/>
                        <a:latin typeface="+mj-lt"/>
                        <a:cs typeface="Times New Roman" panose="02020603050405020304" pitchFamily="18" charset="0"/>
                      </a:endParaRPr>
                    </a:p>
                    <a:p>
                      <a:pPr>
                        <a:lnSpc>
                          <a:spcPct val="115000"/>
                        </a:lnSpc>
                        <a:spcAft>
                          <a:spcPts val="0"/>
                        </a:spcAft>
                      </a:pPr>
                      <a:r>
                        <a:rPr lang="uz-Cyrl-UZ" sz="2000" dirty="0">
                          <a:solidFill>
                            <a:srgbClr val="002060"/>
                          </a:solidFill>
                          <a:effectLst/>
                          <a:latin typeface="+mj-lt"/>
                          <a:cs typeface="Times New Roman" panose="02020603050405020304" pitchFamily="18" charset="0"/>
                        </a:rPr>
                        <a:t>“Bizning burchlarimiz”,   “Minnatdorlik” kabi yangi mavzular kiritildi.</a:t>
                      </a:r>
                      <a:endParaRPr lang="ru-RU" sz="2000" dirty="0">
                        <a:solidFill>
                          <a:srgbClr val="002060"/>
                        </a:solidFill>
                        <a:effectLst/>
                        <a:latin typeface="+mj-lt"/>
                        <a:cs typeface="Times New Roman" panose="02020603050405020304" pitchFamily="18" charset="0"/>
                      </a:endParaRPr>
                    </a:p>
                    <a:p>
                      <a:pPr>
                        <a:lnSpc>
                          <a:spcPct val="115000"/>
                        </a:lnSpc>
                        <a:spcAft>
                          <a:spcPts val="0"/>
                        </a:spcAft>
                      </a:pPr>
                      <a:r>
                        <a:rPr lang="uz-Cyrl-UZ" sz="2000" dirty="0">
                          <a:solidFill>
                            <a:srgbClr val="002060"/>
                          </a:solidFill>
                          <a:effectLst/>
                          <a:latin typeface="+mj-lt"/>
                          <a:cs typeface="Times New Roman" panose="02020603050405020304" pitchFamily="18" charset="0"/>
                        </a:rPr>
                        <a:t>III bob. Inson salomatligi – yurt boyligi. </a:t>
                      </a:r>
                      <a:endParaRPr lang="ru-RU" sz="2000" dirty="0">
                        <a:solidFill>
                          <a:srgbClr val="002060"/>
                        </a:solidFill>
                        <a:effectLst/>
                        <a:latin typeface="+mj-lt"/>
                        <a:cs typeface="Times New Roman" panose="02020603050405020304" pitchFamily="18" charset="0"/>
                      </a:endParaRPr>
                    </a:p>
                    <a:p>
                      <a:pPr algn="just">
                        <a:lnSpc>
                          <a:spcPct val="115000"/>
                        </a:lnSpc>
                        <a:spcAft>
                          <a:spcPts val="0"/>
                        </a:spcAft>
                      </a:pPr>
                      <a:r>
                        <a:rPr lang="uz-Cyrl-UZ" sz="2000" dirty="0">
                          <a:solidFill>
                            <a:srgbClr val="002060"/>
                          </a:solidFill>
                          <a:effectLst/>
                          <a:latin typeface="+mj-lt"/>
                          <a:cs typeface="Times New Roman" panose="02020603050405020304" pitchFamily="18" charset="0"/>
                        </a:rPr>
                        <a:t>Bu bobda “Dasturxonda o‘tirish odobi”, “Xavfli vaziyatlarga duch kelganda  murojaat qilish qoidasi” kabi 2 ta amaliy mashg‘ulot kiritildi.</a:t>
                      </a:r>
                      <a:endParaRPr lang="ru-RU" sz="2000" dirty="0">
                        <a:solidFill>
                          <a:srgbClr val="002060"/>
                        </a:solidFill>
                        <a:effectLst/>
                        <a:latin typeface="+mj-lt"/>
                        <a:cs typeface="Times New Roman" panose="02020603050405020304" pitchFamily="18" charset="0"/>
                      </a:endParaRPr>
                    </a:p>
                    <a:p>
                      <a:pPr algn="just">
                        <a:lnSpc>
                          <a:spcPct val="115000"/>
                        </a:lnSpc>
                        <a:spcAft>
                          <a:spcPts val="0"/>
                        </a:spcAft>
                      </a:pPr>
                      <a:r>
                        <a:rPr lang="uz-Cyrl-UZ" sz="2000" dirty="0">
                          <a:solidFill>
                            <a:srgbClr val="002060"/>
                          </a:solidFill>
                          <a:effectLst/>
                          <a:latin typeface="+mj-lt"/>
                          <a:cs typeface="Times New Roman" panose="02020603050405020304" pitchFamily="18" charset="0"/>
                        </a:rPr>
                        <a:t>IV bob. Bilim ol, hunar o‘rgan. </a:t>
                      </a:r>
                      <a:endParaRPr lang="ru-RU" sz="2000" dirty="0">
                        <a:solidFill>
                          <a:srgbClr val="002060"/>
                        </a:solidFill>
                        <a:effectLst/>
                        <a:latin typeface="+mj-lt"/>
                        <a:cs typeface="Times New Roman" panose="02020603050405020304" pitchFamily="18" charset="0"/>
                      </a:endParaRPr>
                    </a:p>
                    <a:p>
                      <a:pPr algn="just">
                        <a:lnSpc>
                          <a:spcPct val="115000"/>
                        </a:lnSpc>
                        <a:spcAft>
                          <a:spcPts val="0"/>
                        </a:spcAft>
                      </a:pPr>
                      <a:r>
                        <a:rPr lang="uz-Cyrl-UZ" sz="2000" dirty="0">
                          <a:solidFill>
                            <a:srgbClr val="002060"/>
                          </a:solidFill>
                          <a:effectLst/>
                          <a:latin typeface="+mj-lt"/>
                          <a:cs typeface="Times New Roman" panose="02020603050405020304" pitchFamily="18" charset="0"/>
                        </a:rPr>
                        <a:t>V bob. Ajdodlar xotirasi abadiydir. </a:t>
                      </a:r>
                      <a:endParaRPr lang="ru-RU" sz="2000" dirty="0">
                        <a:solidFill>
                          <a:srgbClr val="002060"/>
                        </a:solidFill>
                        <a:effectLst/>
                        <a:latin typeface="+mj-lt"/>
                        <a:cs typeface="Times New Roman" panose="02020603050405020304" pitchFamily="18" charset="0"/>
                      </a:endParaRPr>
                    </a:p>
                    <a:p>
                      <a:pPr algn="just">
                        <a:lnSpc>
                          <a:spcPct val="115000"/>
                        </a:lnSpc>
                        <a:spcAft>
                          <a:spcPts val="0"/>
                        </a:spcAft>
                      </a:pPr>
                      <a:r>
                        <a:rPr lang="uz-Cyrl-UZ" sz="2000" dirty="0">
                          <a:solidFill>
                            <a:srgbClr val="002060"/>
                          </a:solidFill>
                          <a:effectLst/>
                          <a:latin typeface="+mj-lt"/>
                          <a:cs typeface="Times New Roman" panose="02020603050405020304" pitchFamily="18" charset="0"/>
                        </a:rPr>
                        <a:t>VI bob. Tabiat va biz. </a:t>
                      </a:r>
                      <a:endParaRPr lang="ru-RU" sz="2000" dirty="0">
                        <a:solidFill>
                          <a:srgbClr val="002060"/>
                        </a:solidFill>
                        <a:effectLst/>
                        <a:latin typeface="+mj-lt"/>
                        <a:cs typeface="Times New Roman" panose="02020603050405020304" pitchFamily="18" charset="0"/>
                      </a:endParaRPr>
                    </a:p>
                    <a:p>
                      <a:pPr algn="just">
                        <a:lnSpc>
                          <a:spcPct val="115000"/>
                        </a:lnSpc>
                        <a:spcAft>
                          <a:spcPts val="0"/>
                        </a:spcAft>
                      </a:pPr>
                      <a:r>
                        <a:rPr lang="uz-Cyrl-UZ" sz="2000" dirty="0">
                          <a:solidFill>
                            <a:srgbClr val="002060"/>
                          </a:solidFill>
                          <a:effectLst/>
                          <a:latin typeface="+mj-lt"/>
                          <a:cs typeface="Times New Roman" panose="02020603050405020304" pitchFamily="18" charset="0"/>
                        </a:rPr>
                        <a:t>Yakuniy dars. Odobnomaning 1-sinf o‘quvchisiga o‘gitlari.</a:t>
                      </a:r>
                      <a:endParaRPr lang="ru-RU" sz="2000" dirty="0">
                        <a:solidFill>
                          <a:srgbClr val="002060"/>
                        </a:solidFill>
                        <a:effectLst/>
                        <a:latin typeface="+mj-lt"/>
                        <a:cs typeface="Times New Roman" panose="02020603050405020304" pitchFamily="18" charset="0"/>
                      </a:endParaRPr>
                    </a:p>
                    <a:p>
                      <a:pPr algn="just">
                        <a:lnSpc>
                          <a:spcPct val="115000"/>
                        </a:lnSpc>
                        <a:spcAft>
                          <a:spcPts val="0"/>
                        </a:spcAft>
                      </a:pPr>
                      <a:r>
                        <a:rPr lang="uz-Cyrl-UZ" sz="2000" dirty="0">
                          <a:solidFill>
                            <a:srgbClr val="002060"/>
                          </a:solidFill>
                          <a:effectLst/>
                          <a:latin typeface="+mj-lt"/>
                          <a:cs typeface="Times New Roman" panose="02020603050405020304" pitchFamily="18" charset="0"/>
                        </a:rPr>
                        <a:t> </a:t>
                      </a:r>
                      <a:endParaRPr lang="ru-RU" sz="2000" dirty="0">
                        <a:solidFill>
                          <a:srgbClr val="002060"/>
                        </a:solidFill>
                        <a:effectLst/>
                        <a:latin typeface="+mj-lt"/>
                        <a:cs typeface="Times New Roman" panose="02020603050405020304" pitchFamily="18" charset="0"/>
                      </a:endParaRPr>
                    </a:p>
                    <a:p>
                      <a:pPr algn="just">
                        <a:lnSpc>
                          <a:spcPct val="115000"/>
                        </a:lnSpc>
                        <a:spcAft>
                          <a:spcPts val="0"/>
                        </a:spcAft>
                      </a:pPr>
                      <a:endParaRPr lang="ru-RU" sz="2000" dirty="0">
                        <a:solidFill>
                          <a:srgbClr val="002060"/>
                        </a:solidFill>
                        <a:effectLst/>
                        <a:latin typeface="+mj-lt"/>
                        <a:cs typeface="Times New Roman" panose="02020603050405020304" pitchFamily="18" charset="0"/>
                      </a:endParaRPr>
                    </a:p>
                  </a:txBody>
                  <a:tcPr marL="40155" marR="40155" marT="0" marB="0">
                    <a:solidFill>
                      <a:schemeClr val="bg1"/>
                    </a:solidFill>
                  </a:tcPr>
                </a:tc>
                <a:extLst>
                  <a:ext uri="{0D108BD9-81ED-4DB2-BD59-A6C34878D82A}">
                    <a16:rowId xmlns="" xmlns:a16="http://schemas.microsoft.com/office/drawing/2014/main" val="10002"/>
                  </a:ext>
                </a:extLst>
              </a:tr>
            </a:tbl>
          </a:graphicData>
        </a:graphic>
      </p:graphicFrame>
      <p:sp>
        <p:nvSpPr>
          <p:cNvPr id="36880" name="Rectangle 1"/>
          <p:cNvSpPr>
            <a:spLocks noChangeArrowheads="1"/>
          </p:cNvSpPr>
          <p:nvPr/>
        </p:nvSpPr>
        <p:spPr bwMode="auto">
          <a:xfrm>
            <a:off x="1774828" y="-231785"/>
            <a:ext cx="842486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45085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US" altLang="ru-RU" sz="1400" b="1" dirty="0">
                <a:latin typeface="Times New Roman" panose="02020603050405020304" pitchFamily="18" charset="0"/>
                <a:cs typeface="Times New Roman" panose="02020603050405020304" pitchFamily="18" charset="0"/>
              </a:rPr>
              <a:t> 				</a:t>
            </a:r>
            <a:endParaRPr lang="ru-RU" altLang="ru-RU" sz="1200" dirty="0">
              <a:cs typeface="Times New Roman" panose="02020603050405020304" pitchFamily="18" charset="0"/>
            </a:endParaRPr>
          </a:p>
          <a:p>
            <a:pPr algn="ctr"/>
            <a:r>
              <a:rPr lang="uz-Cyrl-UZ" altLang="ru-RU" sz="2400" b="1" dirty="0">
                <a:solidFill>
                  <a:srgbClr val="002060"/>
                </a:solidFill>
                <a:latin typeface="+mj-lt"/>
                <a:cs typeface="Times New Roman" panose="02020603050405020304" pitchFamily="18" charset="0"/>
              </a:rPr>
              <a:t>1-sinf  Odobnoma</a:t>
            </a:r>
            <a:endParaRPr lang="ru-RU" altLang="ru-RU" sz="2400" dirty="0">
              <a:solidFill>
                <a:srgbClr val="002060"/>
              </a:solidFill>
              <a:latin typeface="+mj-lt"/>
              <a:cs typeface="Times New Roman" panose="02020603050405020304" pitchFamily="18" charset="0"/>
            </a:endParaRPr>
          </a:p>
          <a:p>
            <a:endParaRPr lang="ru-RU" altLang="ru-RU" dirty="0">
              <a:solidFill>
                <a:srgbClr val="002060"/>
              </a:solidFill>
            </a:endParaRPr>
          </a:p>
        </p:txBody>
      </p:sp>
      <p:pic>
        <p:nvPicPr>
          <p:cNvPr id="3" name="Рисунок 2"/>
          <p:cNvPicPr>
            <a:picLocks noChangeAspect="1"/>
          </p:cNvPicPr>
          <p:nvPr/>
        </p:nvPicPr>
        <p:blipFill>
          <a:blip r:embed="rId3" cstate="print"/>
          <a:stretch>
            <a:fillRect/>
          </a:stretch>
        </p:blipFill>
        <p:spPr>
          <a:xfrm>
            <a:off x="4151784" y="5661248"/>
            <a:ext cx="1249788" cy="920576"/>
          </a:xfrm>
          <a:prstGeom prst="rect">
            <a:avLst/>
          </a:prstGeom>
        </p:spPr>
      </p:pic>
    </p:spTree>
    <p:extLst>
      <p:ext uri="{BB962C8B-B14F-4D97-AF65-F5344CB8AC3E}">
        <p14:creationId xmlns:p14="http://schemas.microsoft.com/office/powerpoint/2010/main" val="322204924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1670424707"/>
              </p:ext>
            </p:extLst>
          </p:nvPr>
        </p:nvGraphicFramePr>
        <p:xfrm>
          <a:off x="119336" y="8078"/>
          <a:ext cx="11881320" cy="6638544"/>
        </p:xfrm>
        <a:graphic>
          <a:graphicData uri="http://schemas.openxmlformats.org/drawingml/2006/table">
            <a:tbl>
              <a:tblPr firstRow="1" firstCol="1" bandRow="1">
                <a:tableStyleId>{5C22544A-7EE6-4342-B048-85BDC9FD1C3A}</a:tableStyleId>
              </a:tblPr>
              <a:tblGrid>
                <a:gridCol w="5216188">
                  <a:extLst>
                    <a:ext uri="{9D8B030D-6E8A-4147-A177-3AD203B41FA5}">
                      <a16:colId xmlns="" xmlns:a16="http://schemas.microsoft.com/office/drawing/2014/main" val="20000"/>
                    </a:ext>
                  </a:extLst>
                </a:gridCol>
                <a:gridCol w="6665132">
                  <a:extLst>
                    <a:ext uri="{9D8B030D-6E8A-4147-A177-3AD203B41FA5}">
                      <a16:colId xmlns="" xmlns:a16="http://schemas.microsoft.com/office/drawing/2014/main" val="20001"/>
                    </a:ext>
                  </a:extLst>
                </a:gridCol>
              </a:tblGrid>
              <a:tr h="256032">
                <a:tc gridSpan="2">
                  <a:txBody>
                    <a:bodyPr/>
                    <a:lstStyle/>
                    <a:p>
                      <a:pPr>
                        <a:lnSpc>
                          <a:spcPct val="115000"/>
                        </a:lnSpc>
                        <a:spcAft>
                          <a:spcPts val="0"/>
                        </a:spcAft>
                      </a:pPr>
                      <a:endParaRPr lang="ru-RU" sz="16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105" marR="51105" marT="0" marB="0">
                    <a:solidFill>
                      <a:schemeClr val="bg1"/>
                    </a:solidFill>
                  </a:tcPr>
                </a:tc>
                <a:tc hMerge="1">
                  <a:txBody>
                    <a:bodyPr/>
                    <a:lstStyle/>
                    <a:p>
                      <a:endParaRPr lang="ru-RU"/>
                    </a:p>
                  </a:txBody>
                  <a:tcPr/>
                </a:tc>
                <a:extLst>
                  <a:ext uri="{0D108BD9-81ED-4DB2-BD59-A6C34878D82A}">
                    <a16:rowId xmlns="" xmlns:a16="http://schemas.microsoft.com/office/drawing/2014/main" val="10000"/>
                  </a:ext>
                </a:extLst>
              </a:tr>
              <a:tr h="320040">
                <a:tc>
                  <a:txBody>
                    <a:bodyPr/>
                    <a:lstStyle/>
                    <a:p>
                      <a:pPr>
                        <a:lnSpc>
                          <a:spcPct val="115000"/>
                        </a:lnSpc>
                        <a:spcAft>
                          <a:spcPts val="0"/>
                        </a:spcAft>
                      </a:pPr>
                      <a:endParaRPr lang="ru-RU" sz="2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105" marR="51105" marT="0" marB="0">
                    <a:solidFill>
                      <a:schemeClr val="bg1"/>
                    </a:solidFill>
                  </a:tcPr>
                </a:tc>
                <a:tc>
                  <a:txBody>
                    <a:bodyPr/>
                    <a:lstStyle/>
                    <a:p>
                      <a:pPr>
                        <a:lnSpc>
                          <a:spcPct val="115000"/>
                        </a:lnSpc>
                        <a:spcAft>
                          <a:spcPts val="0"/>
                        </a:spcAft>
                      </a:pP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105" marR="51105" marT="0" marB="0">
                    <a:solidFill>
                      <a:schemeClr val="bg1"/>
                    </a:solidFill>
                  </a:tcPr>
                </a:tc>
                <a:extLst>
                  <a:ext uri="{0D108BD9-81ED-4DB2-BD59-A6C34878D82A}">
                    <a16:rowId xmlns="" xmlns:a16="http://schemas.microsoft.com/office/drawing/2014/main" val="10001"/>
                  </a:ext>
                </a:extLst>
              </a:tr>
              <a:tr h="5472690">
                <a:tc>
                  <a:txBody>
                    <a:bodyPr/>
                    <a:lstStyle/>
                    <a:p>
                      <a:pPr>
                        <a:lnSpc>
                          <a:spcPct val="115000"/>
                        </a:lnSpc>
                        <a:spcAft>
                          <a:spcPts val="0"/>
                        </a:spcAft>
                      </a:pPr>
                      <a:r>
                        <a:rPr lang="en-US" sz="1800" b="0" dirty="0">
                          <a:solidFill>
                            <a:srgbClr val="002060"/>
                          </a:solidFill>
                          <a:effectLst/>
                          <a:latin typeface="+mn-lt"/>
                          <a:cs typeface="Times New Roman" panose="02020603050405020304" pitchFamily="18" charset="0"/>
                        </a:rPr>
                        <a:t>I</a:t>
                      </a:r>
                      <a:r>
                        <a:rPr lang="uz-Cyrl-UZ" sz="1800" b="0" dirty="0">
                          <a:solidFill>
                            <a:srgbClr val="002060"/>
                          </a:solidFill>
                          <a:effectLst/>
                          <a:latin typeface="+mn-lt"/>
                          <a:cs typeface="Times New Roman" panose="02020603050405020304" pitchFamily="18" charset="0"/>
                        </a:rPr>
                        <a:t> bob. Vatan muqaddas.</a:t>
                      </a:r>
                      <a:endParaRPr lang="ru-RU" sz="1800" b="0" dirty="0">
                        <a:solidFill>
                          <a:srgbClr val="002060"/>
                        </a:solidFill>
                        <a:effectLst/>
                        <a:latin typeface="+mn-lt"/>
                        <a:cs typeface="Times New Roman" panose="02020603050405020304" pitchFamily="18" charset="0"/>
                      </a:endParaRPr>
                    </a:p>
                    <a:p>
                      <a:pPr>
                        <a:lnSpc>
                          <a:spcPct val="115000"/>
                        </a:lnSpc>
                        <a:spcAft>
                          <a:spcPts val="0"/>
                        </a:spcAft>
                      </a:pPr>
                      <a:r>
                        <a:rPr lang="uz-Cyrl-UZ" sz="1800" b="0" dirty="0">
                          <a:solidFill>
                            <a:srgbClr val="002060"/>
                          </a:solidFill>
                          <a:effectLst/>
                          <a:latin typeface="+mn-lt"/>
                          <a:cs typeface="Times New Roman" panose="02020603050405020304" pitchFamily="18" charset="0"/>
                        </a:rPr>
                        <a:t>Bu bobda “Men O‘zbekiston Respublikasi fuqarosiman”, “Vatanni sevish nima” mavzulari olib tashlandi.</a:t>
                      </a:r>
                      <a:endParaRPr lang="ru-RU" sz="1800" b="0" dirty="0">
                        <a:solidFill>
                          <a:srgbClr val="002060"/>
                        </a:solidFill>
                        <a:effectLst/>
                        <a:latin typeface="+mn-lt"/>
                        <a:cs typeface="Times New Roman" panose="02020603050405020304" pitchFamily="18" charset="0"/>
                      </a:endParaRPr>
                    </a:p>
                    <a:p>
                      <a:pPr>
                        <a:lnSpc>
                          <a:spcPct val="115000"/>
                        </a:lnSpc>
                        <a:spcAft>
                          <a:spcPts val="0"/>
                        </a:spcAft>
                      </a:pPr>
                      <a:r>
                        <a:rPr lang="en-US" sz="1800" b="0" dirty="0">
                          <a:solidFill>
                            <a:srgbClr val="002060"/>
                          </a:solidFill>
                          <a:effectLst/>
                          <a:latin typeface="+mn-lt"/>
                          <a:cs typeface="Times New Roman" panose="02020603050405020304" pitchFamily="18" charset="0"/>
                        </a:rPr>
                        <a:t>II</a:t>
                      </a:r>
                      <a:r>
                        <a:rPr lang="uz-Cyrl-UZ" sz="1800" b="0" dirty="0">
                          <a:solidFill>
                            <a:srgbClr val="002060"/>
                          </a:solidFill>
                          <a:effectLst/>
                          <a:latin typeface="+mn-lt"/>
                          <a:cs typeface="Times New Roman" panose="02020603050405020304" pitchFamily="18" charset="0"/>
                        </a:rPr>
                        <a:t> bob. Inson go‘zalligi odob-axloq bilan</a:t>
                      </a:r>
                      <a:endParaRPr lang="ru-RU" sz="1800" b="0" dirty="0">
                        <a:solidFill>
                          <a:srgbClr val="002060"/>
                        </a:solidFill>
                        <a:effectLst/>
                        <a:latin typeface="+mn-lt"/>
                        <a:cs typeface="Times New Roman" panose="02020603050405020304" pitchFamily="18" charset="0"/>
                      </a:endParaRPr>
                    </a:p>
                    <a:p>
                      <a:pPr>
                        <a:lnSpc>
                          <a:spcPct val="115000"/>
                        </a:lnSpc>
                        <a:spcAft>
                          <a:spcPts val="0"/>
                        </a:spcAft>
                      </a:pPr>
                      <a:r>
                        <a:rPr lang="en-US" sz="1800" b="0" dirty="0">
                          <a:solidFill>
                            <a:srgbClr val="002060"/>
                          </a:solidFill>
                          <a:effectLst/>
                          <a:latin typeface="+mn-lt"/>
                          <a:cs typeface="Times New Roman" panose="02020603050405020304" pitchFamily="18" charset="0"/>
                        </a:rPr>
                        <a:t>III</a:t>
                      </a:r>
                      <a:r>
                        <a:rPr lang="uz-Cyrl-UZ" sz="1800" b="0" dirty="0">
                          <a:solidFill>
                            <a:srgbClr val="002060"/>
                          </a:solidFill>
                          <a:effectLst/>
                          <a:latin typeface="+mn-lt"/>
                          <a:cs typeface="Times New Roman" panose="02020603050405020304" pitchFamily="18" charset="0"/>
                        </a:rPr>
                        <a:t> bob. Mehnatdan kelsa boylik, turmush bo‘lar chiroylik.</a:t>
                      </a:r>
                      <a:endParaRPr lang="ru-RU" sz="1800" b="0" dirty="0">
                        <a:solidFill>
                          <a:srgbClr val="002060"/>
                        </a:solidFill>
                        <a:effectLst/>
                        <a:latin typeface="+mn-lt"/>
                        <a:cs typeface="Times New Roman" panose="02020603050405020304" pitchFamily="18" charset="0"/>
                      </a:endParaRPr>
                    </a:p>
                    <a:p>
                      <a:pPr>
                        <a:lnSpc>
                          <a:spcPct val="115000"/>
                        </a:lnSpc>
                        <a:spcAft>
                          <a:spcPts val="0"/>
                        </a:spcAft>
                      </a:pPr>
                      <a:r>
                        <a:rPr lang="en-US" sz="1800" b="0" dirty="0">
                          <a:solidFill>
                            <a:srgbClr val="002060"/>
                          </a:solidFill>
                          <a:effectLst/>
                          <a:latin typeface="+mn-lt"/>
                          <a:cs typeface="Times New Roman" panose="02020603050405020304" pitchFamily="18" charset="0"/>
                        </a:rPr>
                        <a:t>IV</a:t>
                      </a:r>
                      <a:r>
                        <a:rPr lang="uz-Cyrl-UZ" sz="1800" b="0" dirty="0">
                          <a:solidFill>
                            <a:srgbClr val="002060"/>
                          </a:solidFill>
                          <a:effectLst/>
                          <a:latin typeface="+mn-lt"/>
                          <a:cs typeface="Times New Roman" panose="02020603050405020304" pitchFamily="18" charset="0"/>
                        </a:rPr>
                        <a:t> bob. Ora</a:t>
                      </a:r>
                      <a:r>
                        <a:rPr lang="en-US" sz="1800" b="0" dirty="0">
                          <a:solidFill>
                            <a:srgbClr val="002060"/>
                          </a:solidFill>
                          <a:effectLst/>
                          <a:latin typeface="+mn-lt"/>
                          <a:cs typeface="Times New Roman" panose="02020603050405020304" pitchFamily="18" charset="0"/>
                        </a:rPr>
                        <a:t>s</a:t>
                      </a:r>
                      <a:r>
                        <a:rPr lang="uz-Cyrl-UZ" sz="1800" b="0" dirty="0">
                          <a:solidFill>
                            <a:srgbClr val="002060"/>
                          </a:solidFill>
                          <a:effectLst/>
                          <a:latin typeface="+mn-lt"/>
                          <a:cs typeface="Times New Roman" panose="02020603050405020304" pitchFamily="18" charset="0"/>
                        </a:rPr>
                        <a:t>talik – inson ko‘rki</a:t>
                      </a:r>
                      <a:endParaRPr lang="ru-RU" sz="1800" b="0" dirty="0">
                        <a:solidFill>
                          <a:srgbClr val="002060"/>
                        </a:solidFill>
                        <a:effectLst/>
                        <a:latin typeface="+mn-lt"/>
                        <a:cs typeface="Times New Roman" panose="02020603050405020304" pitchFamily="18" charset="0"/>
                      </a:endParaRPr>
                    </a:p>
                    <a:p>
                      <a:pPr>
                        <a:lnSpc>
                          <a:spcPct val="115000"/>
                        </a:lnSpc>
                        <a:spcAft>
                          <a:spcPts val="0"/>
                        </a:spcAft>
                      </a:pPr>
                      <a:r>
                        <a:rPr lang="uz-Cyrl-UZ" sz="1800" b="0" dirty="0">
                          <a:solidFill>
                            <a:srgbClr val="002060"/>
                          </a:solidFill>
                          <a:effectLst/>
                          <a:latin typeface="+mn-lt"/>
                          <a:cs typeface="Times New Roman" panose="02020603050405020304" pitchFamily="18" charset="0"/>
                        </a:rPr>
                        <a:t>Bu bobda “Nonning ushog‘i ham non”, “Tozalik-sog‘lik garovi”mavzulari olib tashlandi.</a:t>
                      </a:r>
                      <a:endParaRPr lang="ru-RU" sz="1800" b="0" dirty="0">
                        <a:solidFill>
                          <a:srgbClr val="002060"/>
                        </a:solidFill>
                        <a:effectLst/>
                        <a:latin typeface="+mn-lt"/>
                        <a:cs typeface="Times New Roman" panose="02020603050405020304" pitchFamily="18" charset="0"/>
                      </a:endParaRPr>
                    </a:p>
                    <a:p>
                      <a:pPr>
                        <a:lnSpc>
                          <a:spcPct val="115000"/>
                        </a:lnSpc>
                        <a:spcAft>
                          <a:spcPts val="0"/>
                        </a:spcAft>
                      </a:pPr>
                      <a:r>
                        <a:rPr lang="en-US" sz="1800" b="0" dirty="0">
                          <a:solidFill>
                            <a:srgbClr val="002060"/>
                          </a:solidFill>
                          <a:effectLst/>
                          <a:latin typeface="+mn-lt"/>
                          <a:cs typeface="Times New Roman" panose="02020603050405020304" pitchFamily="18" charset="0"/>
                        </a:rPr>
                        <a:t>V</a:t>
                      </a:r>
                      <a:r>
                        <a:rPr lang="uz-Cyrl-UZ" sz="1800" b="0" dirty="0">
                          <a:solidFill>
                            <a:srgbClr val="002060"/>
                          </a:solidFill>
                          <a:effectLst/>
                          <a:latin typeface="+mn-lt"/>
                          <a:cs typeface="Times New Roman" panose="02020603050405020304" pitchFamily="18" charset="0"/>
                        </a:rPr>
                        <a:t> bob. Tabiat – go‘zallik ramzi.</a:t>
                      </a:r>
                      <a:endParaRPr lang="ru-RU" sz="1800" b="0" dirty="0">
                        <a:solidFill>
                          <a:srgbClr val="002060"/>
                        </a:solidFill>
                        <a:effectLst/>
                        <a:latin typeface="+mn-lt"/>
                        <a:cs typeface="Times New Roman" panose="02020603050405020304" pitchFamily="18" charset="0"/>
                      </a:endParaRPr>
                    </a:p>
                    <a:p>
                      <a:pPr>
                        <a:lnSpc>
                          <a:spcPct val="115000"/>
                        </a:lnSpc>
                        <a:spcAft>
                          <a:spcPts val="0"/>
                        </a:spcAft>
                      </a:pPr>
                      <a:r>
                        <a:rPr lang="uz-Cyrl-UZ" sz="1800" b="0" dirty="0">
                          <a:solidFill>
                            <a:srgbClr val="002060"/>
                          </a:solidFill>
                          <a:effectLst/>
                          <a:latin typeface="+mn-lt"/>
                          <a:cs typeface="Times New Roman" panose="02020603050405020304" pitchFamily="18" charset="0"/>
                        </a:rPr>
                        <a:t>Bu bobda “Hayvonalarga munosabat. O‘zbekistondagi qo‘riqxonalar” mavzulari olib tashlandi.</a:t>
                      </a:r>
                      <a:endParaRPr lang="ru-RU" sz="1800" b="0" dirty="0">
                        <a:solidFill>
                          <a:srgbClr val="002060"/>
                        </a:solidFill>
                        <a:effectLst/>
                        <a:latin typeface="+mn-lt"/>
                        <a:cs typeface="Times New Roman" panose="02020603050405020304" pitchFamily="18" charset="0"/>
                      </a:endParaRPr>
                    </a:p>
                    <a:p>
                      <a:pPr>
                        <a:lnSpc>
                          <a:spcPct val="115000"/>
                        </a:lnSpc>
                        <a:spcAft>
                          <a:spcPts val="0"/>
                        </a:spcAft>
                      </a:pPr>
                      <a:r>
                        <a:rPr lang="en-US" sz="1800" b="0" dirty="0">
                          <a:solidFill>
                            <a:srgbClr val="002060"/>
                          </a:solidFill>
                          <a:effectLst/>
                          <a:latin typeface="+mn-lt"/>
                          <a:cs typeface="Times New Roman" panose="02020603050405020304" pitchFamily="18" charset="0"/>
                        </a:rPr>
                        <a:t>VI</a:t>
                      </a:r>
                      <a:r>
                        <a:rPr lang="uz-Cyrl-UZ" sz="1800" b="0" dirty="0">
                          <a:solidFill>
                            <a:srgbClr val="002060"/>
                          </a:solidFill>
                          <a:effectLst/>
                          <a:latin typeface="+mn-lt"/>
                          <a:cs typeface="Times New Roman" panose="02020603050405020304" pitchFamily="18" charset="0"/>
                        </a:rPr>
                        <a:t> bob. Rivoyatlar tariximizdan so‘zlaydi. Xalq o‘yinlari.</a:t>
                      </a:r>
                      <a:endParaRPr lang="ru-RU" sz="1800" b="0" dirty="0">
                        <a:solidFill>
                          <a:srgbClr val="002060"/>
                        </a:solidFill>
                        <a:effectLst/>
                        <a:latin typeface="+mn-lt"/>
                        <a:cs typeface="Times New Roman" panose="02020603050405020304" pitchFamily="18" charset="0"/>
                      </a:endParaRPr>
                    </a:p>
                    <a:p>
                      <a:pPr>
                        <a:lnSpc>
                          <a:spcPct val="115000"/>
                        </a:lnSpc>
                        <a:spcAft>
                          <a:spcPts val="0"/>
                        </a:spcAft>
                      </a:pPr>
                      <a:r>
                        <a:rPr lang="uz-Cyrl-UZ" sz="1800" b="0" dirty="0">
                          <a:solidFill>
                            <a:srgbClr val="002060"/>
                          </a:solidFill>
                          <a:effectLst/>
                          <a:latin typeface="+mn-lt"/>
                          <a:cs typeface="Times New Roman" panose="02020603050405020304" pitchFamily="18" charset="0"/>
                        </a:rPr>
                        <a:t>“Navro‘z haqida rivoyat”, “Sumalak haqida rivoyat”, “Harakatli o‘yinlar sog‘liq garovi” kabi mavzular chiqarib tashlandi.  </a:t>
                      </a:r>
                      <a:endParaRPr lang="ru-RU" sz="1800" b="0" dirty="0">
                        <a:solidFill>
                          <a:srgbClr val="002060"/>
                        </a:solidFill>
                        <a:effectLst/>
                        <a:latin typeface="+mn-lt"/>
                        <a:cs typeface="Times New Roman" panose="02020603050405020304" pitchFamily="18" charset="0"/>
                      </a:endParaRPr>
                    </a:p>
                    <a:p>
                      <a:pPr>
                        <a:lnSpc>
                          <a:spcPct val="115000"/>
                        </a:lnSpc>
                        <a:spcAft>
                          <a:spcPts val="0"/>
                        </a:spcAft>
                      </a:pPr>
                      <a:r>
                        <a:rPr lang="uz-Cyrl-UZ" sz="1800" dirty="0">
                          <a:solidFill>
                            <a:srgbClr val="002060"/>
                          </a:solidFill>
                          <a:effectLst/>
                          <a:latin typeface="+mn-lt"/>
                          <a:cs typeface="Times New Roman" panose="02020603050405020304" pitchFamily="18" charset="0"/>
                        </a:rPr>
                        <a:t> </a:t>
                      </a:r>
                      <a:endParaRPr lang="ru-RU" sz="1800" dirty="0">
                        <a:solidFill>
                          <a:srgbClr val="002060"/>
                        </a:solidFill>
                        <a:effectLst/>
                        <a:latin typeface="+mn-lt"/>
                        <a:ea typeface="Calibri" panose="020F0502020204030204" pitchFamily="34" charset="0"/>
                        <a:cs typeface="Times New Roman" panose="02020603050405020304" pitchFamily="18" charset="0"/>
                      </a:endParaRPr>
                    </a:p>
                  </a:txBody>
                  <a:tcPr marL="51105" marR="51105" marT="0" marB="0">
                    <a:solidFill>
                      <a:schemeClr val="bg1"/>
                    </a:solidFill>
                  </a:tcPr>
                </a:tc>
                <a:tc>
                  <a:txBody>
                    <a:bodyPr/>
                    <a:lstStyle/>
                    <a:p>
                      <a:pPr>
                        <a:spcAft>
                          <a:spcPts val="0"/>
                        </a:spcAft>
                      </a:pPr>
                      <a:r>
                        <a:rPr lang="uz-Cyrl-UZ" sz="1800" dirty="0">
                          <a:solidFill>
                            <a:srgbClr val="002060"/>
                          </a:solidFill>
                          <a:effectLst/>
                          <a:latin typeface="+mj-lt"/>
                          <a:cs typeface="Times New Roman" panose="02020603050405020304" pitchFamily="18" charset="0"/>
                        </a:rPr>
                        <a:t>I bob. Vatan muqaddas. </a:t>
                      </a:r>
                      <a:endParaRPr lang="ru-RU" sz="1800" dirty="0">
                        <a:solidFill>
                          <a:srgbClr val="002060"/>
                        </a:solidFill>
                        <a:effectLst/>
                        <a:latin typeface="+mj-lt"/>
                        <a:cs typeface="Times New Roman" panose="02020603050405020304" pitchFamily="18" charset="0"/>
                      </a:endParaRPr>
                    </a:p>
                    <a:p>
                      <a:pPr>
                        <a:spcAft>
                          <a:spcPts val="0"/>
                        </a:spcAft>
                      </a:pPr>
                      <a:r>
                        <a:rPr lang="uz-Cyrl-UZ" sz="1800" dirty="0">
                          <a:solidFill>
                            <a:srgbClr val="002060"/>
                          </a:solidFill>
                          <a:effectLst/>
                          <a:latin typeface="+mj-lt"/>
                          <a:cs typeface="Times New Roman" panose="02020603050405020304" pitchFamily="18" charset="0"/>
                        </a:rPr>
                        <a:t>Bu bobda “Davlat ramzlari – milliy iftixorimiz” mavzusi yangi qo‘shildi.</a:t>
                      </a:r>
                      <a:endParaRPr lang="ru-RU" sz="1800" dirty="0">
                        <a:solidFill>
                          <a:srgbClr val="002060"/>
                        </a:solidFill>
                        <a:effectLst/>
                        <a:latin typeface="+mj-lt"/>
                        <a:cs typeface="Times New Roman" panose="02020603050405020304" pitchFamily="18" charset="0"/>
                      </a:endParaRPr>
                    </a:p>
                    <a:p>
                      <a:pPr>
                        <a:spcAft>
                          <a:spcPts val="0"/>
                        </a:spcAft>
                      </a:pPr>
                      <a:r>
                        <a:rPr lang="uz-Cyrl-UZ" sz="1800" dirty="0">
                          <a:solidFill>
                            <a:srgbClr val="002060"/>
                          </a:solidFill>
                          <a:effectLst/>
                          <a:latin typeface="+mj-lt"/>
                          <a:cs typeface="Times New Roman" panose="02020603050405020304" pitchFamily="18" charset="0"/>
                        </a:rPr>
                        <a:t>II bob. Odob-axloq xazinasi.      </a:t>
                      </a:r>
                      <a:endParaRPr lang="ru-RU" sz="1800" dirty="0">
                        <a:solidFill>
                          <a:srgbClr val="002060"/>
                        </a:solidFill>
                        <a:effectLst/>
                        <a:latin typeface="+mj-lt"/>
                        <a:cs typeface="Times New Roman" panose="02020603050405020304" pitchFamily="18" charset="0"/>
                      </a:endParaRPr>
                    </a:p>
                    <a:p>
                      <a:pPr>
                        <a:spcAft>
                          <a:spcPts val="0"/>
                        </a:spcAft>
                      </a:pPr>
                      <a:r>
                        <a:rPr lang="uz-Cyrl-UZ" sz="1800" dirty="0">
                          <a:solidFill>
                            <a:srgbClr val="002060"/>
                          </a:solidFill>
                          <a:effectLst/>
                          <a:latin typeface="+mj-lt"/>
                          <a:cs typeface="Times New Roman" panose="02020603050405020304" pitchFamily="18" charset="0"/>
                        </a:rPr>
                        <a:t>“Ma’rifatparvarlik ajdodlarimizdan meros fazila</a:t>
                      </a:r>
                      <a:r>
                        <a:rPr lang="en-US" sz="1800" dirty="0">
                          <a:solidFill>
                            <a:srgbClr val="002060"/>
                          </a:solidFill>
                          <a:effectLst/>
                          <a:latin typeface="+mj-lt"/>
                          <a:cs typeface="Times New Roman" panose="02020603050405020304" pitchFamily="18" charset="0"/>
                        </a:rPr>
                        <a:t>t</a:t>
                      </a:r>
                      <a:r>
                        <a:rPr lang="uz-Cyrl-UZ" sz="1800" dirty="0">
                          <a:solidFill>
                            <a:srgbClr val="002060"/>
                          </a:solidFill>
                          <a:effectLst/>
                          <a:latin typeface="+mj-lt"/>
                          <a:cs typeface="Times New Roman" panose="02020603050405020304" pitchFamily="18" charset="0"/>
                        </a:rPr>
                        <a:t>”, “Odob-axloq me’yorlari”, “Mutolaa odobi” kabi yangi mavzular kiritildi.</a:t>
                      </a:r>
                      <a:endParaRPr lang="ru-RU" sz="1800" dirty="0">
                        <a:solidFill>
                          <a:srgbClr val="002060"/>
                        </a:solidFill>
                        <a:effectLst/>
                        <a:latin typeface="+mj-lt"/>
                        <a:cs typeface="Times New Roman" panose="02020603050405020304" pitchFamily="18" charset="0"/>
                      </a:endParaRPr>
                    </a:p>
                    <a:p>
                      <a:pPr algn="just">
                        <a:spcAft>
                          <a:spcPts val="0"/>
                        </a:spcAft>
                      </a:pPr>
                      <a:r>
                        <a:rPr lang="en-US" sz="1800" dirty="0">
                          <a:solidFill>
                            <a:srgbClr val="002060"/>
                          </a:solidFill>
                          <a:effectLst/>
                          <a:latin typeface="+mj-lt"/>
                          <a:cs typeface="Times New Roman" panose="02020603050405020304" pitchFamily="18" charset="0"/>
                        </a:rPr>
                        <a:t>III bob. </a:t>
                      </a:r>
                      <a:r>
                        <a:rPr lang="en-US" sz="1800" dirty="0" err="1">
                          <a:solidFill>
                            <a:srgbClr val="002060"/>
                          </a:solidFill>
                          <a:effectLst/>
                          <a:latin typeface="+mj-lt"/>
                          <a:cs typeface="Times New Roman" panose="02020603050405020304" pitchFamily="18" charset="0"/>
                        </a:rPr>
                        <a:t>Mehnat</a:t>
                      </a:r>
                      <a:r>
                        <a:rPr lang="en-US" sz="1800" dirty="0">
                          <a:solidFill>
                            <a:srgbClr val="002060"/>
                          </a:solidFill>
                          <a:effectLst/>
                          <a:latin typeface="+mj-lt"/>
                          <a:cs typeface="Times New Roman" panose="02020603050405020304" pitchFamily="18" charset="0"/>
                        </a:rPr>
                        <a:t> </a:t>
                      </a:r>
                      <a:r>
                        <a:rPr lang="en-US" sz="1800" dirty="0" err="1">
                          <a:solidFill>
                            <a:srgbClr val="002060"/>
                          </a:solidFill>
                          <a:effectLst/>
                          <a:latin typeface="+mj-lt"/>
                          <a:cs typeface="Times New Roman" panose="02020603050405020304" pitchFamily="18" charset="0"/>
                        </a:rPr>
                        <a:t>insonni</a:t>
                      </a:r>
                      <a:r>
                        <a:rPr lang="en-US" sz="1800" dirty="0">
                          <a:solidFill>
                            <a:srgbClr val="002060"/>
                          </a:solidFill>
                          <a:effectLst/>
                          <a:latin typeface="+mj-lt"/>
                          <a:cs typeface="Times New Roman" panose="02020603050405020304" pitchFamily="18" charset="0"/>
                        </a:rPr>
                        <a:t> </a:t>
                      </a:r>
                      <a:r>
                        <a:rPr lang="en-US" sz="1800" dirty="0" err="1">
                          <a:solidFill>
                            <a:srgbClr val="002060"/>
                          </a:solidFill>
                          <a:effectLst/>
                          <a:latin typeface="+mj-lt"/>
                          <a:cs typeface="Times New Roman" panose="02020603050405020304" pitchFamily="18" charset="0"/>
                        </a:rPr>
                        <a:t>ulug‘laydi</a:t>
                      </a:r>
                      <a:r>
                        <a:rPr lang="en-US" sz="1800" dirty="0">
                          <a:solidFill>
                            <a:srgbClr val="002060"/>
                          </a:solidFill>
                          <a:effectLst/>
                          <a:latin typeface="+mj-lt"/>
                          <a:cs typeface="Times New Roman" panose="02020603050405020304" pitchFamily="18" charset="0"/>
                        </a:rPr>
                        <a:t>. B</a:t>
                      </a:r>
                      <a:r>
                        <a:rPr lang="uz-Cyrl-UZ" sz="1800" dirty="0">
                          <a:solidFill>
                            <a:srgbClr val="002060"/>
                          </a:solidFill>
                          <a:effectLst/>
                          <a:latin typeface="+mj-lt"/>
                          <a:cs typeface="Times New Roman" panose="02020603050405020304" pitchFamily="18" charset="0"/>
                        </a:rPr>
                        <a:t>u bob zamonaviy kasb va hunar turlari haqidagi ma’lumotlar bilan qayta to‘ldirildi va takomillashtirildi.</a:t>
                      </a:r>
                      <a:r>
                        <a:rPr lang="en-US" sz="1800" dirty="0">
                          <a:solidFill>
                            <a:srgbClr val="002060"/>
                          </a:solidFill>
                          <a:effectLst/>
                          <a:latin typeface="+mj-lt"/>
                          <a:cs typeface="Times New Roman" panose="02020603050405020304" pitchFamily="18" charset="0"/>
                        </a:rPr>
                        <a:t>   </a:t>
                      </a:r>
                      <a:endParaRPr lang="ru-RU" sz="1800" dirty="0">
                        <a:solidFill>
                          <a:srgbClr val="002060"/>
                        </a:solidFill>
                        <a:effectLst/>
                        <a:latin typeface="+mj-lt"/>
                        <a:cs typeface="Times New Roman" panose="02020603050405020304" pitchFamily="18" charset="0"/>
                      </a:endParaRPr>
                    </a:p>
                    <a:p>
                      <a:pPr>
                        <a:spcAft>
                          <a:spcPts val="0"/>
                        </a:spcAft>
                      </a:pPr>
                      <a:r>
                        <a:rPr lang="en-US" sz="1800" dirty="0" err="1">
                          <a:solidFill>
                            <a:srgbClr val="002060"/>
                          </a:solidFill>
                          <a:effectLst/>
                          <a:latin typeface="+mj-lt"/>
                          <a:cs typeface="Times New Roman" panose="02020603050405020304" pitchFamily="18" charset="0"/>
                        </a:rPr>
                        <a:t>IVbob</a:t>
                      </a:r>
                      <a:r>
                        <a:rPr lang="en-US" sz="1800" dirty="0">
                          <a:solidFill>
                            <a:srgbClr val="002060"/>
                          </a:solidFill>
                          <a:effectLst/>
                          <a:latin typeface="+mj-lt"/>
                          <a:cs typeface="Times New Roman" panose="02020603050405020304" pitchFamily="18" charset="0"/>
                        </a:rPr>
                        <a:t>. </a:t>
                      </a:r>
                      <a:r>
                        <a:rPr lang="en-US" sz="1800" dirty="0" err="1">
                          <a:solidFill>
                            <a:srgbClr val="002060"/>
                          </a:solidFill>
                          <a:effectLst/>
                          <a:latin typeface="+mj-lt"/>
                          <a:cs typeface="Times New Roman" panose="02020603050405020304" pitchFamily="18" charset="0"/>
                        </a:rPr>
                        <a:t>Tashqi</a:t>
                      </a:r>
                      <a:r>
                        <a:rPr lang="en-US" sz="1800" dirty="0">
                          <a:solidFill>
                            <a:srgbClr val="002060"/>
                          </a:solidFill>
                          <a:effectLst/>
                          <a:latin typeface="+mj-lt"/>
                          <a:cs typeface="Times New Roman" panose="02020603050405020304" pitchFamily="18" charset="0"/>
                        </a:rPr>
                        <a:t> </a:t>
                      </a:r>
                      <a:r>
                        <a:rPr lang="en-US" sz="1800" dirty="0" err="1">
                          <a:solidFill>
                            <a:srgbClr val="002060"/>
                          </a:solidFill>
                          <a:effectLst/>
                          <a:latin typeface="+mj-lt"/>
                          <a:cs typeface="Times New Roman" panose="02020603050405020304" pitchFamily="18" charset="0"/>
                        </a:rPr>
                        <a:t>ko‘rinish</a:t>
                      </a:r>
                      <a:r>
                        <a:rPr lang="en-US" sz="1800" dirty="0">
                          <a:solidFill>
                            <a:srgbClr val="002060"/>
                          </a:solidFill>
                          <a:effectLst/>
                          <a:latin typeface="+mj-lt"/>
                          <a:cs typeface="Times New Roman" panose="02020603050405020304" pitchFamily="18" charset="0"/>
                        </a:rPr>
                        <a:t> – </a:t>
                      </a:r>
                      <a:r>
                        <a:rPr lang="en-US" sz="1800" dirty="0" err="1">
                          <a:solidFill>
                            <a:srgbClr val="002060"/>
                          </a:solidFill>
                          <a:effectLst/>
                          <a:latin typeface="+mj-lt"/>
                          <a:cs typeface="Times New Roman" panose="02020603050405020304" pitchFamily="18" charset="0"/>
                        </a:rPr>
                        <a:t>inson</a:t>
                      </a:r>
                      <a:r>
                        <a:rPr lang="uz-Cyrl-UZ" sz="1800" dirty="0">
                          <a:solidFill>
                            <a:srgbClr val="002060"/>
                          </a:solidFill>
                          <a:effectLst/>
                          <a:latin typeface="+mj-lt"/>
                          <a:cs typeface="Times New Roman" panose="02020603050405020304" pitchFamily="18" charset="0"/>
                        </a:rPr>
                        <a:t>. </a:t>
                      </a:r>
                      <a:endParaRPr lang="ru-RU" sz="1800" dirty="0">
                        <a:solidFill>
                          <a:srgbClr val="002060"/>
                        </a:solidFill>
                        <a:effectLst/>
                        <a:latin typeface="+mj-lt"/>
                        <a:cs typeface="Times New Roman" panose="02020603050405020304" pitchFamily="18" charset="0"/>
                      </a:endParaRPr>
                    </a:p>
                    <a:p>
                      <a:pPr>
                        <a:spcAft>
                          <a:spcPts val="0"/>
                        </a:spcAft>
                      </a:pPr>
                      <a:r>
                        <a:rPr lang="uz-Cyrl-UZ" sz="1800" dirty="0">
                          <a:solidFill>
                            <a:srgbClr val="002060"/>
                          </a:solidFill>
                          <a:effectLst/>
                          <a:latin typeface="+mj-lt"/>
                          <a:cs typeface="Times New Roman" panose="02020603050405020304" pitchFamily="18" charset="0"/>
                        </a:rPr>
                        <a:t>“Tashqi ko‘rinish madaniyati” nomli yangi mavzu qo‘shildi.</a:t>
                      </a:r>
                      <a:endParaRPr lang="ru-RU" sz="1800" dirty="0">
                        <a:solidFill>
                          <a:srgbClr val="002060"/>
                        </a:solidFill>
                        <a:effectLst/>
                        <a:latin typeface="+mj-lt"/>
                        <a:cs typeface="Times New Roman" panose="02020603050405020304" pitchFamily="18" charset="0"/>
                      </a:endParaRPr>
                    </a:p>
                    <a:p>
                      <a:pPr>
                        <a:spcAft>
                          <a:spcPts val="0"/>
                        </a:spcAft>
                      </a:pPr>
                      <a:r>
                        <a:rPr lang="en-US" sz="1800" dirty="0">
                          <a:solidFill>
                            <a:srgbClr val="002060"/>
                          </a:solidFill>
                          <a:effectLst/>
                          <a:latin typeface="+mj-lt"/>
                          <a:cs typeface="Times New Roman" panose="02020603050405020304" pitchFamily="18" charset="0"/>
                        </a:rPr>
                        <a:t>V bob. Biz </a:t>
                      </a:r>
                      <a:r>
                        <a:rPr lang="en-US" sz="1800" dirty="0" err="1">
                          <a:solidFill>
                            <a:srgbClr val="002060"/>
                          </a:solidFill>
                          <a:effectLst/>
                          <a:latin typeface="+mj-lt"/>
                          <a:cs typeface="Times New Roman" panose="02020603050405020304" pitchFamily="18" charset="0"/>
                        </a:rPr>
                        <a:t>yashayotgan</a:t>
                      </a:r>
                      <a:r>
                        <a:rPr lang="en-US" sz="1800" dirty="0">
                          <a:solidFill>
                            <a:srgbClr val="002060"/>
                          </a:solidFill>
                          <a:effectLst/>
                          <a:latin typeface="+mj-lt"/>
                          <a:cs typeface="Times New Roman" panose="02020603050405020304" pitchFamily="18" charset="0"/>
                        </a:rPr>
                        <a:t> </a:t>
                      </a:r>
                      <a:r>
                        <a:rPr lang="en-US" sz="1800" dirty="0" err="1">
                          <a:solidFill>
                            <a:srgbClr val="002060"/>
                          </a:solidFill>
                          <a:effectLst/>
                          <a:latin typeface="+mj-lt"/>
                          <a:cs typeface="Times New Roman" panose="02020603050405020304" pitchFamily="18" charset="0"/>
                        </a:rPr>
                        <a:t>olam</a:t>
                      </a:r>
                      <a:r>
                        <a:rPr lang="uz-Cyrl-UZ" sz="1800" dirty="0">
                          <a:solidFill>
                            <a:srgbClr val="002060"/>
                          </a:solidFill>
                          <a:effectLst/>
                          <a:latin typeface="+mj-lt"/>
                          <a:cs typeface="Times New Roman" panose="02020603050405020304" pitchFamily="18" charset="0"/>
                        </a:rPr>
                        <a:t>. </a:t>
                      </a:r>
                      <a:endParaRPr lang="ru-RU" sz="1800" dirty="0">
                        <a:solidFill>
                          <a:srgbClr val="002060"/>
                        </a:solidFill>
                        <a:effectLst/>
                        <a:latin typeface="+mj-lt"/>
                        <a:cs typeface="Times New Roman" panose="02020603050405020304" pitchFamily="18" charset="0"/>
                      </a:endParaRPr>
                    </a:p>
                    <a:p>
                      <a:pPr>
                        <a:spcAft>
                          <a:spcPts val="0"/>
                        </a:spcAft>
                      </a:pPr>
                      <a:r>
                        <a:rPr lang="uz-Cyrl-UZ" sz="1800" dirty="0">
                          <a:solidFill>
                            <a:srgbClr val="002060"/>
                          </a:solidFill>
                          <a:effectLst/>
                          <a:latin typeface="+mj-lt"/>
                          <a:cs typeface="Times New Roman" panose="02020603050405020304" pitchFamily="18" charset="0"/>
                        </a:rPr>
                        <a:t>“Tabiat ne’matlaridan oqilona foydalanish”  kabi yangi mavzu kiritildi.</a:t>
                      </a:r>
                      <a:endParaRPr lang="ru-RU" sz="1800" dirty="0">
                        <a:solidFill>
                          <a:srgbClr val="002060"/>
                        </a:solidFill>
                        <a:effectLst/>
                        <a:latin typeface="+mj-lt"/>
                        <a:cs typeface="Times New Roman" panose="02020603050405020304" pitchFamily="18" charset="0"/>
                      </a:endParaRPr>
                    </a:p>
                    <a:p>
                      <a:pPr>
                        <a:lnSpc>
                          <a:spcPct val="115000"/>
                        </a:lnSpc>
                        <a:spcAft>
                          <a:spcPts val="0"/>
                        </a:spcAft>
                      </a:pPr>
                      <a:r>
                        <a:rPr lang="en-US" sz="1800" dirty="0">
                          <a:solidFill>
                            <a:srgbClr val="002060"/>
                          </a:solidFill>
                          <a:effectLst/>
                          <a:latin typeface="+mj-lt"/>
                          <a:cs typeface="Times New Roman" panose="02020603050405020304" pitchFamily="18" charset="0"/>
                        </a:rPr>
                        <a:t>VI bob. </a:t>
                      </a:r>
                      <a:r>
                        <a:rPr lang="uz-Cyrl-UZ" sz="1800" dirty="0">
                          <a:solidFill>
                            <a:srgbClr val="002060"/>
                          </a:solidFill>
                          <a:effectLst/>
                          <a:latin typeface="+mj-lt"/>
                          <a:cs typeface="Times New Roman" panose="02020603050405020304" pitchFamily="18" charset="0"/>
                        </a:rPr>
                        <a:t>“Milliy madaniyat” nomli yangi bob kiritildi </a:t>
                      </a:r>
                      <a:endParaRPr lang="ru-RU" sz="1800" dirty="0">
                        <a:solidFill>
                          <a:srgbClr val="002060"/>
                        </a:solidFill>
                        <a:effectLst/>
                        <a:latin typeface="+mj-lt"/>
                        <a:cs typeface="Times New Roman" panose="02020603050405020304" pitchFamily="18" charset="0"/>
                      </a:endParaRPr>
                    </a:p>
                    <a:p>
                      <a:pPr>
                        <a:lnSpc>
                          <a:spcPct val="115000"/>
                        </a:lnSpc>
                        <a:spcAft>
                          <a:spcPts val="0"/>
                        </a:spcAft>
                      </a:pPr>
                      <a:r>
                        <a:rPr lang="uz-Cyrl-UZ" sz="1800" dirty="0">
                          <a:solidFill>
                            <a:srgbClr val="002060"/>
                          </a:solidFill>
                          <a:effectLst/>
                          <a:latin typeface="+mj-lt"/>
                          <a:cs typeface="Times New Roman" panose="02020603050405020304" pitchFamily="18" charset="0"/>
                        </a:rPr>
                        <a:t> Unda yangi “Milliy urf-odatlar va bayramlar”, “Mehr-shafqat va muruvvat tuyg‘usi”, “Oila – tarbiya maskani”, “Mahalla va qo‘ni-qo‘shnilik munosabatlari” kabi yangi mavzular kiritildi. </a:t>
                      </a:r>
                      <a:endParaRPr lang="ru-RU" sz="1800" dirty="0">
                        <a:solidFill>
                          <a:srgbClr val="002060"/>
                        </a:solidFill>
                        <a:effectLst/>
                        <a:latin typeface="+mj-lt"/>
                        <a:cs typeface="Times New Roman" panose="02020603050405020304" pitchFamily="18" charset="0"/>
                      </a:endParaRPr>
                    </a:p>
                    <a:p>
                      <a:pPr algn="just">
                        <a:spcAft>
                          <a:spcPts val="0"/>
                        </a:spcAft>
                      </a:pPr>
                      <a:r>
                        <a:rPr lang="uz-Cyrl-UZ" sz="1800" dirty="0">
                          <a:solidFill>
                            <a:srgbClr val="002060"/>
                          </a:solidFill>
                          <a:effectLst/>
                          <a:latin typeface="+mj-lt"/>
                          <a:cs typeface="Times New Roman" panose="02020603050405020304" pitchFamily="18" charset="0"/>
                        </a:rPr>
                        <a:t> </a:t>
                      </a:r>
                      <a:endParaRPr lang="ru-RU" sz="1800" dirty="0">
                        <a:solidFill>
                          <a:srgbClr val="002060"/>
                        </a:solidFill>
                        <a:effectLst/>
                        <a:latin typeface="+mj-lt"/>
                        <a:cs typeface="Times New Roman" panose="02020603050405020304" pitchFamily="18" charset="0"/>
                      </a:endParaRPr>
                    </a:p>
                    <a:p>
                      <a:pPr>
                        <a:lnSpc>
                          <a:spcPct val="115000"/>
                        </a:lnSpc>
                        <a:spcAft>
                          <a:spcPts val="0"/>
                        </a:spcAft>
                      </a:pPr>
                      <a:r>
                        <a:rPr lang="uz-Cyrl-UZ" sz="1800" dirty="0">
                          <a:solidFill>
                            <a:srgbClr val="002060"/>
                          </a:solidFill>
                          <a:effectLst/>
                          <a:latin typeface="+mj-lt"/>
                          <a:cs typeface="Times New Roman" panose="02020603050405020304" pitchFamily="18" charset="0"/>
                        </a:rPr>
                        <a:t> </a:t>
                      </a:r>
                      <a:endParaRPr lang="ru-RU" sz="1800" dirty="0">
                        <a:solidFill>
                          <a:srgbClr val="002060"/>
                        </a:solidFill>
                        <a:effectLst/>
                        <a:latin typeface="+mj-lt"/>
                        <a:cs typeface="Times New Roman" panose="02020603050405020304" pitchFamily="18" charset="0"/>
                      </a:endParaRPr>
                    </a:p>
                    <a:p>
                      <a:pPr algn="ctr">
                        <a:lnSpc>
                          <a:spcPct val="115000"/>
                        </a:lnSpc>
                        <a:spcAft>
                          <a:spcPts val="0"/>
                        </a:spcAft>
                      </a:pPr>
                      <a:r>
                        <a:rPr lang="uz-Cyrl-UZ" sz="1800" dirty="0">
                          <a:solidFill>
                            <a:srgbClr val="002060"/>
                          </a:solidFill>
                          <a:effectLst/>
                          <a:latin typeface="+mj-lt"/>
                          <a:cs typeface="Times New Roman" panose="02020603050405020304" pitchFamily="18" charset="0"/>
                        </a:rPr>
                        <a:t> </a:t>
                      </a:r>
                      <a:r>
                        <a:rPr lang="en-US" sz="1800" dirty="0">
                          <a:solidFill>
                            <a:srgbClr val="002060"/>
                          </a:solidFill>
                          <a:effectLst/>
                          <a:latin typeface="+mj-lt"/>
                          <a:cs typeface="Times New Roman" panose="02020603050405020304" pitchFamily="18" charset="0"/>
                        </a:rPr>
                        <a:t>   </a:t>
                      </a:r>
                      <a:r>
                        <a:rPr lang="en-US" sz="1800" b="1" dirty="0">
                          <a:solidFill>
                            <a:srgbClr val="002060"/>
                          </a:solidFill>
                          <a:effectLst/>
                          <a:latin typeface="+mj-lt"/>
                          <a:cs typeface="Times New Roman" panose="02020603050405020304" pitchFamily="18" charset="0"/>
                          <a:hlinkClick r:id="rId3" action="ppaction://hlinksldjump"/>
                        </a:rPr>
                        <a:t> ORTGA</a:t>
                      </a:r>
                      <a:r>
                        <a:rPr lang="en-US" sz="1800" dirty="0">
                          <a:solidFill>
                            <a:srgbClr val="002060"/>
                          </a:solidFill>
                          <a:effectLst/>
                          <a:latin typeface="+mj-lt"/>
                          <a:cs typeface="Times New Roman" panose="02020603050405020304" pitchFamily="18" charset="0"/>
                        </a:rPr>
                        <a:t>               </a:t>
                      </a:r>
                      <a:endParaRPr lang="ru-RU" sz="1800" dirty="0">
                        <a:solidFill>
                          <a:srgbClr val="002060"/>
                        </a:solidFill>
                        <a:effectLst/>
                        <a:latin typeface="+mj-lt"/>
                        <a:ea typeface="Calibri" panose="020F0502020204030204" pitchFamily="34" charset="0"/>
                        <a:cs typeface="Times New Roman" panose="02020603050405020304" pitchFamily="18" charset="0"/>
                      </a:endParaRPr>
                    </a:p>
                  </a:txBody>
                  <a:tcPr marL="51105" marR="51105" marT="0" marB="0">
                    <a:solidFill>
                      <a:schemeClr val="bg1"/>
                    </a:solidFill>
                  </a:tcPr>
                </a:tc>
                <a:extLst>
                  <a:ext uri="{0D108BD9-81ED-4DB2-BD59-A6C34878D82A}">
                    <a16:rowId xmlns="" xmlns:a16="http://schemas.microsoft.com/office/drawing/2014/main" val="10002"/>
                  </a:ext>
                </a:extLst>
              </a:tr>
            </a:tbl>
          </a:graphicData>
        </a:graphic>
      </p:graphicFrame>
      <p:sp>
        <p:nvSpPr>
          <p:cNvPr id="37903" name="Прямоугольник 2"/>
          <p:cNvSpPr>
            <a:spLocks noChangeArrowheads="1"/>
          </p:cNvSpPr>
          <p:nvPr/>
        </p:nvSpPr>
        <p:spPr bwMode="auto">
          <a:xfrm>
            <a:off x="2424116" y="115891"/>
            <a:ext cx="69119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45085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US" altLang="ru-RU" sz="2400" b="1" dirty="0">
                <a:solidFill>
                  <a:srgbClr val="002060"/>
                </a:solidFill>
                <a:latin typeface="+mj-lt"/>
                <a:cs typeface="Times New Roman" panose="02020603050405020304" pitchFamily="18" charset="0"/>
              </a:rPr>
              <a:t>3</a:t>
            </a:r>
            <a:r>
              <a:rPr lang="uz-Cyrl-UZ" altLang="ru-RU" sz="2400" b="1" dirty="0">
                <a:solidFill>
                  <a:srgbClr val="002060"/>
                </a:solidFill>
                <a:latin typeface="+mj-lt"/>
                <a:cs typeface="Times New Roman" panose="02020603050405020304" pitchFamily="18" charset="0"/>
              </a:rPr>
              <a:t>-sinf  Odobnoma</a:t>
            </a:r>
            <a:endParaRPr lang="ru-RU" altLang="ru-RU" sz="2400" dirty="0">
              <a:solidFill>
                <a:srgbClr val="002060"/>
              </a:solidFill>
              <a:latin typeface="+mj-lt"/>
              <a:cs typeface="Times New Roman" panose="02020603050405020304" pitchFamily="18" charset="0"/>
            </a:endParaRPr>
          </a:p>
        </p:txBody>
      </p:sp>
      <p:pic>
        <p:nvPicPr>
          <p:cNvPr id="3" name="Рисунок 2"/>
          <p:cNvPicPr>
            <a:picLocks noChangeAspect="1"/>
          </p:cNvPicPr>
          <p:nvPr/>
        </p:nvPicPr>
        <p:blipFill>
          <a:blip r:embed="rId4" cstate="print"/>
          <a:stretch>
            <a:fillRect/>
          </a:stretch>
        </p:blipFill>
        <p:spPr>
          <a:xfrm>
            <a:off x="10416480" y="5301208"/>
            <a:ext cx="1325337" cy="1314262"/>
          </a:xfrm>
          <a:prstGeom prst="rect">
            <a:avLst/>
          </a:prstGeom>
        </p:spPr>
      </p:pic>
    </p:spTree>
    <p:extLst>
      <p:ext uri="{BB962C8B-B14F-4D97-AF65-F5344CB8AC3E}">
        <p14:creationId xmlns:p14="http://schemas.microsoft.com/office/powerpoint/2010/main" val="399496057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567608" y="1052736"/>
            <a:ext cx="6336704" cy="4392488"/>
          </a:xfrm>
        </p:spPr>
        <p:txBody>
          <a:bodyPr>
            <a:normAutofit fontScale="55000" lnSpcReduction="20000"/>
          </a:bodyPr>
          <a:lstStyle/>
          <a:p>
            <a:pPr algn="just">
              <a:lnSpc>
                <a:spcPct val="150000"/>
              </a:lnSpc>
              <a:buNone/>
            </a:pPr>
            <a:r>
              <a:rPr lang="en-US" sz="2300" dirty="0">
                <a:solidFill>
                  <a:srgbClr val="002060"/>
                </a:solidFill>
                <a:latin typeface="Times New Roman" pitchFamily="18" charset="0"/>
                <a:cs typeface="Times New Roman" pitchFamily="18" charset="0"/>
              </a:rPr>
              <a:t>	</a:t>
            </a:r>
            <a:r>
              <a:rPr lang="en-US" sz="3400" dirty="0">
                <a:solidFill>
                  <a:srgbClr val="002060"/>
                </a:solidFill>
                <a:latin typeface="Times New Roman" pitchFamily="18" charset="0"/>
                <a:cs typeface="Times New Roman" pitchFamily="18" charset="0"/>
              </a:rPr>
              <a:t>	</a:t>
            </a:r>
            <a:r>
              <a:rPr lang="en-US" sz="3800" dirty="0">
                <a:solidFill>
                  <a:srgbClr val="002060"/>
                </a:solidFill>
                <a:latin typeface="Cambria" pitchFamily="18" charset="0"/>
                <a:cs typeface="Times New Roman" pitchFamily="18" charset="0"/>
              </a:rPr>
              <a:t>9-sinf “</a:t>
            </a:r>
            <a:r>
              <a:rPr lang="en-US" sz="3800" dirty="0" err="1">
                <a:solidFill>
                  <a:srgbClr val="002060"/>
                </a:solidFill>
                <a:latin typeface="Cambria" pitchFamily="18" charset="0"/>
                <a:cs typeface="Times New Roman" pitchFamily="18" charset="0"/>
              </a:rPr>
              <a:t>Konstitutsiyaviy</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huquq</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asoslari</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darsligi</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yakunida</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O‘z</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bilimlarini</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mustaqil</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tekshirish</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uchun</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sahifa</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ajratilgan</a:t>
            </a:r>
            <a:r>
              <a:rPr lang="en-US" sz="3800" dirty="0">
                <a:solidFill>
                  <a:srgbClr val="002060"/>
                </a:solidFill>
                <a:latin typeface="Cambria" pitchFamily="18" charset="0"/>
                <a:cs typeface="Times New Roman" pitchFamily="18" charset="0"/>
              </a:rPr>
              <a:t>. </a:t>
            </a:r>
            <a:r>
              <a:rPr lang="en-US" sz="3800" b="1" dirty="0">
                <a:solidFill>
                  <a:srgbClr val="002060"/>
                </a:solidFill>
                <a:latin typeface="Cambria" pitchFamily="18" charset="0"/>
                <a:cs typeface="Times New Roman" pitchFamily="18" charset="0"/>
              </a:rPr>
              <a:t>QR-</a:t>
            </a:r>
            <a:r>
              <a:rPr lang="en-US" sz="3800" b="1" dirty="0" err="1">
                <a:solidFill>
                  <a:srgbClr val="002060"/>
                </a:solidFill>
                <a:latin typeface="Cambria" pitchFamily="18" charset="0"/>
                <a:cs typeface="Times New Roman" pitchFamily="18" charset="0"/>
              </a:rPr>
              <a:t>kod</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yordamida</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olinadigan</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huquqiy-me’yoriy</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hujjatlardan</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namunalar</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keltirilgan</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Bunda</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Smartfoningizda</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o‘rnatilgan</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skaner-dastur</a:t>
            </a:r>
            <a:r>
              <a:rPr lang="en-US" sz="3800" dirty="0">
                <a:solidFill>
                  <a:srgbClr val="002060"/>
                </a:solidFill>
                <a:latin typeface="Cambria" pitchFamily="18" charset="0"/>
                <a:cs typeface="Times New Roman" pitchFamily="18" charset="0"/>
              </a:rPr>
              <a:t> (QR Droit Scanner, QR Code Reader, QR Barcode Scanner) </a:t>
            </a:r>
            <a:r>
              <a:rPr lang="en-US" sz="3800" dirty="0" err="1">
                <a:solidFill>
                  <a:srgbClr val="002060"/>
                </a:solidFill>
                <a:latin typeface="Cambria" pitchFamily="18" charset="0"/>
                <a:cs typeface="Times New Roman" pitchFamily="18" charset="0"/>
              </a:rPr>
              <a:t>yordamida</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O‘zbekiston</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Respublikasi</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qonun</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hujjatlari</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to‘g‘risida</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qo‘shimcha</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axborot</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olish</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imkoniyatini</a:t>
            </a:r>
            <a:r>
              <a:rPr lang="en-US" sz="3800" dirty="0">
                <a:solidFill>
                  <a:srgbClr val="002060"/>
                </a:solidFill>
                <a:latin typeface="Cambria" pitchFamily="18" charset="0"/>
                <a:cs typeface="Times New Roman" pitchFamily="18" charset="0"/>
              </a:rPr>
              <a:t> </a:t>
            </a:r>
            <a:r>
              <a:rPr lang="en-US" sz="3800" dirty="0" err="1">
                <a:solidFill>
                  <a:srgbClr val="002060"/>
                </a:solidFill>
                <a:latin typeface="Cambria" pitchFamily="18" charset="0"/>
                <a:cs typeface="Times New Roman" pitchFamily="18" charset="0"/>
              </a:rPr>
              <a:t>beradi</a:t>
            </a:r>
            <a:r>
              <a:rPr lang="en-US" sz="3800" dirty="0">
                <a:solidFill>
                  <a:srgbClr val="002060"/>
                </a:solidFill>
                <a:latin typeface="Cambria" pitchFamily="18" charset="0"/>
                <a:cs typeface="Times New Roman" pitchFamily="18" charset="0"/>
              </a:rPr>
              <a:t>.</a:t>
            </a:r>
            <a:endParaRPr lang="ru-RU" sz="3800" dirty="0">
              <a:solidFill>
                <a:srgbClr val="002060"/>
              </a:solidFill>
              <a:latin typeface="Cambria" pitchFamily="18" charset="0"/>
              <a:cs typeface="Times New Roman" pitchFamily="18" charset="0"/>
            </a:endParaRPr>
          </a:p>
          <a:p>
            <a:pPr algn="just">
              <a:lnSpc>
                <a:spcPct val="150000"/>
              </a:lnSpc>
              <a:buNone/>
            </a:pPr>
            <a:endParaRPr lang="ru-RU" sz="3800" dirty="0">
              <a:solidFill>
                <a:srgbClr val="002060"/>
              </a:solidFill>
              <a:latin typeface="Cambria" pitchFamily="18" charset="0"/>
              <a:cs typeface="Times New Roman" pitchFamily="18" charset="0"/>
            </a:endParaRPr>
          </a:p>
          <a:p>
            <a:pPr algn="just">
              <a:lnSpc>
                <a:spcPct val="150000"/>
              </a:lnSpc>
              <a:buNone/>
            </a:pPr>
            <a:endParaRPr lang="ru-RU" sz="3800" dirty="0">
              <a:solidFill>
                <a:srgbClr val="002060"/>
              </a:solidFill>
              <a:latin typeface="Cambria" pitchFamily="18" charset="0"/>
              <a:cs typeface="Times New Roman" pitchFamily="18" charset="0"/>
            </a:endParaRPr>
          </a:p>
          <a:p>
            <a:pPr algn="just">
              <a:lnSpc>
                <a:spcPct val="150000"/>
              </a:lnSpc>
              <a:buNone/>
            </a:pPr>
            <a:endParaRPr lang="ru-RU" sz="2400" dirty="0">
              <a:solidFill>
                <a:srgbClr val="002060"/>
              </a:solidFill>
              <a:latin typeface="Cambria" pitchFamily="18" charset="0"/>
              <a:cs typeface="Times New Roman" pitchFamily="18" charset="0"/>
            </a:endParaRPr>
          </a:p>
        </p:txBody>
      </p:sp>
      <p:pic>
        <p:nvPicPr>
          <p:cNvPr id="1026" name="Picture 2">
            <a:extLst>
              <a:ext uri="{FF2B5EF4-FFF2-40B4-BE49-F238E27FC236}">
                <a16:creationId xmlns="" xmlns:a16="http://schemas.microsoft.com/office/drawing/2014/main" id="{B6D6DAA9-1EC1-4C03-B938-B4B81E7C513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5360" y="1484785"/>
            <a:ext cx="2396060" cy="23042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49" name="Picture 1" descr="D:\Documents and Settings\User\Рабочий стол\big.jpg"/>
          <p:cNvPicPr>
            <a:picLocks noChangeAspect="1" noChangeArrowheads="1"/>
          </p:cNvPicPr>
          <p:nvPr/>
        </p:nvPicPr>
        <p:blipFill>
          <a:blip r:embed="rId4" cstate="print"/>
          <a:srcRect/>
          <a:stretch>
            <a:fillRect/>
          </a:stretch>
        </p:blipFill>
        <p:spPr bwMode="auto">
          <a:xfrm>
            <a:off x="9268066" y="1556792"/>
            <a:ext cx="2710121" cy="2664296"/>
          </a:xfrm>
          <a:prstGeom prst="rect">
            <a:avLst/>
          </a:prstGeom>
          <a:ln>
            <a:noFill/>
          </a:ln>
          <a:effectLst>
            <a:softEdge rad="112500"/>
          </a:effectLst>
        </p:spPr>
      </p:pic>
      <p:sp>
        <p:nvSpPr>
          <p:cNvPr id="2" name="Прямоугольник 1"/>
          <p:cNvSpPr/>
          <p:nvPr/>
        </p:nvSpPr>
        <p:spPr>
          <a:xfrm>
            <a:off x="9600217" y="5733256"/>
            <a:ext cx="1022909" cy="507831"/>
          </a:xfrm>
          <a:prstGeom prst="rect">
            <a:avLst/>
          </a:prstGeom>
        </p:spPr>
        <p:txBody>
          <a:bodyPr wrap="none">
            <a:spAutoFit/>
          </a:bodyPr>
          <a:lstStyle/>
          <a:p>
            <a:pPr algn="just">
              <a:lnSpc>
                <a:spcPct val="150000"/>
              </a:lnSpc>
              <a:buNone/>
            </a:pPr>
            <a:r>
              <a:rPr lang="en-US" altLang="ru-RU" b="1" dirty="0">
                <a:solidFill>
                  <a:srgbClr val="002060"/>
                </a:solidFill>
                <a:latin typeface="Times New Roman" pitchFamily="18" charset="0"/>
                <a:cs typeface="Times New Roman" pitchFamily="18" charset="0"/>
                <a:hlinkClick r:id="rId5" action="ppaction://hlinksldjump"/>
              </a:rPr>
              <a:t>ORTGA</a:t>
            </a:r>
            <a:endParaRPr lang="en-US" altLang="ru-RU"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098658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Прямоугольник 3"/>
          <p:cNvSpPr/>
          <p:nvPr/>
        </p:nvSpPr>
        <p:spPr>
          <a:xfrm>
            <a:off x="551384" y="188640"/>
            <a:ext cx="10801200" cy="8181727"/>
          </a:xfrm>
          <a:prstGeom prst="rect">
            <a:avLst/>
          </a:prstGeom>
        </p:spPr>
        <p:txBody>
          <a:bodyPr wrap="square">
            <a:spAutoFit/>
          </a:bodyPr>
          <a:lstStyle/>
          <a:p>
            <a:pPr algn="ctr">
              <a:lnSpc>
                <a:spcPct val="115000"/>
              </a:lnSpc>
              <a:spcAft>
                <a:spcPts val="1000"/>
              </a:spcAft>
            </a:pPr>
            <a:r>
              <a:rPr lang="uz-Cyrl-UZ" sz="2200" b="1" dirty="0">
                <a:solidFill>
                  <a:srgbClr val="002060"/>
                </a:solidFill>
                <a:latin typeface="Cambria" panose="02040503050406030204" pitchFamily="18" charset="0"/>
                <a:ea typeface="Calibri"/>
                <a:cs typeface="Times New Roman"/>
              </a:rPr>
              <a:t>2019-2020</a:t>
            </a:r>
            <a:r>
              <a:rPr lang="en-US" sz="2200" b="1" dirty="0">
                <a:solidFill>
                  <a:srgbClr val="002060"/>
                </a:solidFill>
                <a:latin typeface="Cambria" panose="02040503050406030204" pitchFamily="18" charset="0"/>
                <a:ea typeface="Calibri"/>
                <a:cs typeface="Times New Roman"/>
              </a:rPr>
              <a:t>-</a:t>
            </a:r>
            <a:r>
              <a:rPr lang="uz-Cyrl-UZ" sz="2200" b="1" dirty="0">
                <a:solidFill>
                  <a:srgbClr val="002060"/>
                </a:solidFill>
                <a:latin typeface="Cambria" panose="02040503050406030204" pitchFamily="18" charset="0"/>
                <a:ea typeface="Calibri"/>
                <a:cs typeface="Times New Roman"/>
              </a:rPr>
              <a:t>o‘quv yilida</a:t>
            </a:r>
            <a:r>
              <a:rPr lang="en-US" sz="2200" b="1" dirty="0">
                <a:solidFill>
                  <a:srgbClr val="002060"/>
                </a:solidFill>
                <a:latin typeface="Cambria" panose="02040503050406030204" pitchFamily="18" charset="0"/>
                <a:ea typeface="Calibri"/>
                <a:cs typeface="Times New Roman"/>
              </a:rPr>
              <a:t> t</a:t>
            </a:r>
            <a:r>
              <a:rPr lang="uz-Cyrl-UZ" sz="2200" b="1" dirty="0">
                <a:solidFill>
                  <a:srgbClr val="002060"/>
                </a:solidFill>
                <a:latin typeface="Cambria" panose="02040503050406030204" pitchFamily="18" charset="0"/>
                <a:ea typeface="Calibri"/>
                <a:cs typeface="Times New Roman"/>
              </a:rPr>
              <a:t>akomillashtirilgan o‘quv dastur</a:t>
            </a:r>
            <a:r>
              <a:rPr lang="en-US" sz="2200" b="1" dirty="0" err="1">
                <a:solidFill>
                  <a:srgbClr val="002060"/>
                </a:solidFill>
                <a:latin typeface="Cambria" panose="02040503050406030204" pitchFamily="18" charset="0"/>
                <a:ea typeface="Calibri"/>
                <a:cs typeface="Times New Roman"/>
              </a:rPr>
              <a:t>i</a:t>
            </a:r>
            <a:r>
              <a:rPr lang="uz-Cyrl-UZ" sz="2200" b="1" dirty="0">
                <a:solidFill>
                  <a:srgbClr val="002060"/>
                </a:solidFill>
                <a:latin typeface="Cambria" panose="02040503050406030204" pitchFamily="18" charset="0"/>
                <a:ea typeface="Calibri"/>
                <a:cs typeface="Times New Roman"/>
              </a:rPr>
              <a:t> asosida </a:t>
            </a:r>
            <a:r>
              <a:rPr lang="en-US" sz="2200" b="1" dirty="0" err="1">
                <a:solidFill>
                  <a:srgbClr val="002060"/>
                </a:solidFill>
                <a:latin typeface="Cambria" panose="02040503050406030204" pitchFamily="18" charset="0"/>
                <a:ea typeface="Calibri"/>
                <a:cs typeface="Times New Roman"/>
              </a:rPr>
              <a:t>qayta</a:t>
            </a:r>
            <a:r>
              <a:rPr lang="en-US" sz="2200" b="1" dirty="0">
                <a:solidFill>
                  <a:srgbClr val="002060"/>
                </a:solidFill>
                <a:latin typeface="Cambria" panose="02040503050406030204" pitchFamily="18" charset="0"/>
                <a:ea typeface="Calibri"/>
                <a:cs typeface="Times New Roman"/>
              </a:rPr>
              <a:t> </a:t>
            </a:r>
            <a:r>
              <a:rPr lang="uz-Cyrl-UZ" sz="2200" b="1" dirty="0">
                <a:solidFill>
                  <a:srgbClr val="002060"/>
                </a:solidFill>
                <a:latin typeface="Cambria" panose="02040503050406030204" pitchFamily="18" charset="0"/>
                <a:ea typeface="Calibri"/>
                <a:cs typeface="Times New Roman"/>
              </a:rPr>
              <a:t>nashr etilgan</a:t>
            </a:r>
            <a:r>
              <a:rPr lang="en-US" sz="2200" b="1" dirty="0">
                <a:solidFill>
                  <a:srgbClr val="002060"/>
                </a:solidFill>
                <a:latin typeface="Cambria" panose="02040503050406030204" pitchFamily="18" charset="0"/>
                <a:ea typeface="Calibri"/>
                <a:cs typeface="Times New Roman"/>
              </a:rPr>
              <a:t> </a:t>
            </a:r>
            <a:r>
              <a:rPr lang="uz-Cyrl-UZ" sz="2200" b="1" dirty="0">
                <a:solidFill>
                  <a:srgbClr val="002060"/>
                </a:solidFill>
                <a:latin typeface="Cambria" panose="02040503050406030204" pitchFamily="18" charset="0"/>
                <a:ea typeface="Calibri"/>
                <a:cs typeface="Times New Roman"/>
              </a:rPr>
              <a:t>8-sinf </a:t>
            </a:r>
            <a:r>
              <a:rPr lang="en-US" sz="2200" b="1" dirty="0" err="1">
                <a:solidFill>
                  <a:srgbClr val="002060"/>
                </a:solidFill>
                <a:latin typeface="Cambria" panose="02040503050406030204" pitchFamily="18" charset="0"/>
                <a:ea typeface="Calibri"/>
                <a:cs typeface="Times New Roman"/>
              </a:rPr>
              <a:t>O‘zbekiston</a:t>
            </a:r>
            <a:r>
              <a:rPr lang="en-US" sz="2200" b="1" dirty="0">
                <a:solidFill>
                  <a:srgbClr val="002060"/>
                </a:solidFill>
                <a:latin typeface="Cambria" panose="02040503050406030204" pitchFamily="18" charset="0"/>
                <a:ea typeface="Calibri"/>
                <a:cs typeface="Times New Roman"/>
              </a:rPr>
              <a:t> </a:t>
            </a:r>
            <a:r>
              <a:rPr lang="en-US" sz="2200" b="1" dirty="0" err="1">
                <a:solidFill>
                  <a:srgbClr val="002060"/>
                </a:solidFill>
                <a:latin typeface="Cambria" panose="02040503050406030204" pitchFamily="18" charset="0"/>
                <a:ea typeface="Calibri"/>
                <a:cs typeface="Times New Roman"/>
              </a:rPr>
              <a:t>tarixi</a:t>
            </a:r>
            <a:r>
              <a:rPr lang="en-US" sz="2200" b="1" dirty="0">
                <a:solidFill>
                  <a:srgbClr val="002060"/>
                </a:solidFill>
                <a:latin typeface="Cambria" panose="02040503050406030204" pitchFamily="18" charset="0"/>
                <a:ea typeface="Calibri"/>
                <a:cs typeface="Times New Roman"/>
              </a:rPr>
              <a:t> </a:t>
            </a:r>
            <a:r>
              <a:rPr lang="uz-Cyrl-UZ" sz="2200" b="1" dirty="0">
                <a:solidFill>
                  <a:srgbClr val="002060"/>
                </a:solidFill>
                <a:latin typeface="Cambria" panose="02040503050406030204" pitchFamily="18" charset="0"/>
                <a:ea typeface="Calibri"/>
                <a:cs typeface="Times New Roman"/>
              </a:rPr>
              <a:t>darsli</a:t>
            </a:r>
            <a:r>
              <a:rPr lang="en-US" sz="2200" b="1" dirty="0" err="1">
                <a:solidFill>
                  <a:srgbClr val="002060"/>
                </a:solidFill>
                <a:latin typeface="Cambria" panose="02040503050406030204" pitchFamily="18" charset="0"/>
                <a:ea typeface="Calibri"/>
                <a:cs typeface="Times New Roman"/>
              </a:rPr>
              <a:t>gi</a:t>
            </a:r>
            <a:r>
              <a:rPr lang="uz-Cyrl-UZ" sz="2200" b="1" dirty="0">
                <a:solidFill>
                  <a:srgbClr val="002060"/>
                </a:solidFill>
                <a:latin typeface="Cambria" panose="02040503050406030204" pitchFamily="18" charset="0"/>
                <a:ea typeface="Calibri"/>
                <a:cs typeface="Times New Roman"/>
              </a:rPr>
              <a:t>da kiritilgan o‘zgarishlar</a:t>
            </a:r>
            <a:r>
              <a:rPr lang="en-US" sz="2200" b="1" dirty="0">
                <a:solidFill>
                  <a:srgbClr val="002060"/>
                </a:solidFill>
                <a:latin typeface="Cambria" panose="02040503050406030204" pitchFamily="18" charset="0"/>
                <a:ea typeface="Calibri"/>
                <a:cs typeface="Times New Roman"/>
              </a:rPr>
              <a:t>:</a:t>
            </a:r>
          </a:p>
          <a:p>
            <a:pPr fontAlgn="t"/>
            <a:r>
              <a:rPr lang="en-US" sz="1600" dirty="0">
                <a:solidFill>
                  <a:srgbClr val="002060"/>
                </a:solidFill>
                <a:cs typeface="Times New Roman" pitchFamily="18" charset="0"/>
              </a:rPr>
              <a:t>-  </a:t>
            </a:r>
            <a:r>
              <a:rPr lang="uz-Cyrl-UZ" sz="1600" dirty="0">
                <a:solidFill>
                  <a:srgbClr val="002060"/>
                </a:solidFill>
                <a:cs typeface="Times New Roman" pitchFamily="18" charset="0"/>
              </a:rPr>
              <a:t>O‘quv rejada </a:t>
            </a:r>
            <a:r>
              <a:rPr lang="en-US" sz="1600" dirty="0">
                <a:solidFill>
                  <a:srgbClr val="002060"/>
                </a:solidFill>
                <a:cs typeface="Times New Roman" pitchFamily="18" charset="0"/>
              </a:rPr>
              <a:t>51</a:t>
            </a:r>
            <a:r>
              <a:rPr lang="uz-Cyrl-UZ" sz="1600" dirty="0">
                <a:solidFill>
                  <a:srgbClr val="002060"/>
                </a:solidFill>
                <a:cs typeface="Times New Roman" pitchFamily="18" charset="0"/>
              </a:rPr>
              <a:t> soat</a:t>
            </a:r>
            <a:r>
              <a:rPr lang="en-US" sz="1600" dirty="0">
                <a:solidFill>
                  <a:srgbClr val="002060"/>
                </a:solidFill>
                <a:cs typeface="Times New Roman" pitchFamily="18" charset="0"/>
              </a:rPr>
              <a:t>;</a:t>
            </a:r>
            <a:endParaRPr lang="ru-RU" sz="1600" dirty="0">
              <a:solidFill>
                <a:srgbClr val="002060"/>
              </a:solidFill>
              <a:cs typeface="Times New Roman" pitchFamily="18" charset="0"/>
            </a:endParaRPr>
          </a:p>
          <a:p>
            <a:pPr algn="just">
              <a:spcAft>
                <a:spcPts val="1000"/>
              </a:spcAft>
              <a:buFontTx/>
              <a:buChar char="-"/>
            </a:pPr>
            <a:r>
              <a:rPr lang="en-US" sz="1600" dirty="0">
                <a:solidFill>
                  <a:srgbClr val="002060"/>
                </a:solidFill>
                <a:cs typeface="Times New Roman" pitchFamily="18" charset="0"/>
              </a:rPr>
              <a:t> </a:t>
            </a:r>
            <a:r>
              <a:rPr lang="uz-Cyrl-UZ" sz="1600" dirty="0">
                <a:solidFill>
                  <a:srgbClr val="002060"/>
                </a:solidFill>
                <a:cs typeface="Times New Roman" pitchFamily="18" charset="0"/>
              </a:rPr>
              <a:t>Takomillashtirilgan o‘quv dastur asosida darsli</a:t>
            </a:r>
            <a:r>
              <a:rPr lang="en-US" sz="1600" dirty="0">
                <a:solidFill>
                  <a:srgbClr val="002060"/>
                </a:solidFill>
                <a:cs typeface="Times New Roman" pitchFamily="18" charset="0"/>
              </a:rPr>
              <a:t>k</a:t>
            </a:r>
            <a:r>
              <a:rPr lang="uz-Cyrl-UZ" sz="1600" dirty="0">
                <a:solidFill>
                  <a:srgbClr val="002060"/>
                </a:solidFill>
                <a:cs typeface="Times New Roman" pitchFamily="18" charset="0"/>
              </a:rPr>
              <a:t>da 4 ta bob, 40 ta mavzu, 6 ta nazorat ishi va 4 ta takrorlash  mavjud</a:t>
            </a:r>
            <a:r>
              <a:rPr lang="en-US" sz="1600" dirty="0">
                <a:solidFill>
                  <a:srgbClr val="002060"/>
                </a:solidFill>
                <a:cs typeface="Times New Roman" pitchFamily="18" charset="0"/>
              </a:rPr>
              <a:t>; </a:t>
            </a:r>
          </a:p>
          <a:p>
            <a:pPr algn="just">
              <a:spcAft>
                <a:spcPts val="1000"/>
              </a:spcAft>
              <a:buFontTx/>
              <a:buChar char="-"/>
            </a:pPr>
            <a:r>
              <a:rPr lang="en-US" sz="1600" dirty="0">
                <a:solidFill>
                  <a:srgbClr val="002060"/>
                </a:solidFill>
                <a:ea typeface="Calibri"/>
                <a:cs typeface="Times New Roman"/>
              </a:rPr>
              <a:t> I</a:t>
            </a:r>
            <a:r>
              <a:rPr lang="uz-Cyrl-UZ" sz="1600" dirty="0">
                <a:solidFill>
                  <a:srgbClr val="002060"/>
                </a:solidFill>
                <a:ea typeface="Calibri"/>
                <a:cs typeface="Times New Roman"/>
              </a:rPr>
              <a:t> bob. XV asrning oxiri – XVI asrning boshlarida </a:t>
            </a:r>
            <a:r>
              <a:rPr lang="en-US" sz="1600" dirty="0" err="1">
                <a:solidFill>
                  <a:srgbClr val="002060"/>
                </a:solidFill>
                <a:ea typeface="Calibri"/>
                <a:cs typeface="Times New Roman"/>
              </a:rPr>
              <a:t>Movarounnahr</a:t>
            </a:r>
            <a:r>
              <a:rPr lang="en-US" sz="1600" dirty="0">
                <a:solidFill>
                  <a:srgbClr val="002060"/>
                </a:solidFill>
                <a:ea typeface="Calibri"/>
                <a:cs typeface="Times New Roman"/>
              </a:rPr>
              <a:t> </a:t>
            </a:r>
            <a:r>
              <a:rPr lang="en-US" sz="1600" dirty="0" err="1">
                <a:solidFill>
                  <a:srgbClr val="002060"/>
                </a:solidFill>
                <a:ea typeface="Calibri"/>
                <a:cs typeface="Times New Roman"/>
              </a:rPr>
              <a:t>va</a:t>
            </a:r>
            <a:r>
              <a:rPr lang="en-US" sz="1600" dirty="0">
                <a:solidFill>
                  <a:srgbClr val="002060"/>
                </a:solidFill>
                <a:ea typeface="Calibri"/>
                <a:cs typeface="Times New Roman"/>
              </a:rPr>
              <a:t> </a:t>
            </a:r>
            <a:r>
              <a:rPr lang="en-US" sz="1600" dirty="0" err="1">
                <a:solidFill>
                  <a:srgbClr val="002060"/>
                </a:solidFill>
                <a:ea typeface="Calibri"/>
                <a:cs typeface="Times New Roman"/>
              </a:rPr>
              <a:t>Xurosonda</a:t>
            </a:r>
            <a:r>
              <a:rPr lang="en-US" sz="1600" dirty="0">
                <a:solidFill>
                  <a:srgbClr val="002060"/>
                </a:solidFill>
                <a:ea typeface="Calibri"/>
                <a:cs typeface="Times New Roman"/>
              </a:rPr>
              <a:t> </a:t>
            </a:r>
            <a:r>
              <a:rPr lang="en-US" sz="1600" dirty="0" err="1">
                <a:solidFill>
                  <a:srgbClr val="002060"/>
                </a:solidFill>
                <a:ea typeface="Calibri"/>
                <a:cs typeface="Times New Roman"/>
              </a:rPr>
              <a:t>siyosiy</a:t>
            </a:r>
            <a:r>
              <a:rPr lang="en-US" sz="1600" dirty="0">
                <a:solidFill>
                  <a:srgbClr val="002060"/>
                </a:solidFill>
                <a:ea typeface="Calibri"/>
                <a:cs typeface="Times New Roman"/>
              </a:rPr>
              <a:t> </a:t>
            </a:r>
            <a:r>
              <a:rPr lang="en-US" sz="1600" dirty="0" err="1">
                <a:solidFill>
                  <a:srgbClr val="002060"/>
                </a:solidFill>
                <a:ea typeface="Calibri"/>
                <a:cs typeface="Times New Roman"/>
              </a:rPr>
              <a:t>vaziyat</a:t>
            </a:r>
            <a:r>
              <a:rPr lang="en-US" sz="1600" dirty="0">
                <a:solidFill>
                  <a:srgbClr val="002060"/>
                </a:solidFill>
                <a:ea typeface="Calibri"/>
                <a:cs typeface="Times New Roman"/>
              </a:rPr>
              <a:t>;</a:t>
            </a:r>
          </a:p>
          <a:p>
            <a:pPr algn="just">
              <a:spcAft>
                <a:spcPts val="1000"/>
              </a:spcAft>
              <a:buFontTx/>
              <a:buChar char="-"/>
            </a:pPr>
            <a:r>
              <a:rPr lang="en-US" sz="1600" dirty="0">
                <a:solidFill>
                  <a:srgbClr val="002060"/>
                </a:solidFill>
                <a:ea typeface="Calibri"/>
                <a:cs typeface="Times New Roman"/>
              </a:rPr>
              <a:t> II</a:t>
            </a:r>
            <a:r>
              <a:rPr lang="uz-Cyrl-UZ" sz="1600" dirty="0">
                <a:solidFill>
                  <a:srgbClr val="002060"/>
                </a:solidFill>
                <a:ea typeface="Calibri"/>
                <a:cs typeface="Times New Roman"/>
              </a:rPr>
              <a:t> bob. </a:t>
            </a:r>
            <a:r>
              <a:rPr lang="en-US" sz="1600" dirty="0" err="1">
                <a:solidFill>
                  <a:srgbClr val="002060"/>
                </a:solidFill>
                <a:ea typeface="Calibri"/>
                <a:cs typeface="Times New Roman"/>
              </a:rPr>
              <a:t>Buxoro</a:t>
            </a:r>
            <a:r>
              <a:rPr lang="en-US" sz="1600" dirty="0">
                <a:solidFill>
                  <a:srgbClr val="002060"/>
                </a:solidFill>
                <a:ea typeface="Calibri"/>
                <a:cs typeface="Times New Roman"/>
              </a:rPr>
              <a:t> </a:t>
            </a:r>
            <a:r>
              <a:rPr lang="en-US" sz="1600" dirty="0" err="1">
                <a:solidFill>
                  <a:srgbClr val="002060"/>
                </a:solidFill>
                <a:ea typeface="Calibri"/>
                <a:cs typeface="Times New Roman"/>
              </a:rPr>
              <a:t>xonligi</a:t>
            </a:r>
            <a:r>
              <a:rPr lang="en-US" sz="1600" dirty="0">
                <a:solidFill>
                  <a:srgbClr val="002060"/>
                </a:solidFill>
                <a:ea typeface="Calibri"/>
                <a:cs typeface="Times New Roman"/>
              </a:rPr>
              <a:t> </a:t>
            </a:r>
            <a:r>
              <a:rPr lang="en-US" sz="1600" dirty="0" err="1">
                <a:solidFill>
                  <a:srgbClr val="002060"/>
                </a:solidFill>
                <a:ea typeface="Calibri"/>
                <a:cs typeface="Times New Roman"/>
              </a:rPr>
              <a:t>va</a:t>
            </a:r>
            <a:r>
              <a:rPr lang="en-US" sz="1600" dirty="0">
                <a:solidFill>
                  <a:srgbClr val="002060"/>
                </a:solidFill>
                <a:ea typeface="Calibri"/>
                <a:cs typeface="Times New Roman"/>
              </a:rPr>
              <a:t> </a:t>
            </a:r>
            <a:r>
              <a:rPr lang="en-US" sz="1600" dirty="0" err="1">
                <a:solidFill>
                  <a:srgbClr val="002060"/>
                </a:solidFill>
                <a:ea typeface="Calibri"/>
                <a:cs typeface="Times New Roman"/>
              </a:rPr>
              <a:t>Buxoro</a:t>
            </a:r>
            <a:r>
              <a:rPr lang="en-US" sz="1600" dirty="0">
                <a:solidFill>
                  <a:srgbClr val="002060"/>
                </a:solidFill>
                <a:ea typeface="Calibri"/>
                <a:cs typeface="Times New Roman"/>
              </a:rPr>
              <a:t> </a:t>
            </a:r>
            <a:r>
              <a:rPr lang="en-US" sz="1600" dirty="0" err="1">
                <a:solidFill>
                  <a:srgbClr val="002060"/>
                </a:solidFill>
                <a:ea typeface="Calibri"/>
                <a:cs typeface="Times New Roman"/>
              </a:rPr>
              <a:t>amirligi</a:t>
            </a:r>
            <a:r>
              <a:rPr lang="en-US" sz="1600" dirty="0">
                <a:solidFill>
                  <a:srgbClr val="002060"/>
                </a:solidFill>
                <a:ea typeface="Calibri"/>
                <a:cs typeface="Times New Roman"/>
              </a:rPr>
              <a:t>;</a:t>
            </a:r>
            <a:endParaRPr lang="ru-RU" sz="1600" dirty="0">
              <a:solidFill>
                <a:srgbClr val="002060"/>
              </a:solidFill>
              <a:ea typeface="Calibri"/>
              <a:cs typeface="Times New Roman"/>
            </a:endParaRPr>
          </a:p>
          <a:p>
            <a:pPr>
              <a:spcAft>
                <a:spcPts val="1000"/>
              </a:spcAft>
            </a:pPr>
            <a:r>
              <a:rPr lang="en-US" sz="1600" b="1" dirty="0">
                <a:solidFill>
                  <a:srgbClr val="002060"/>
                </a:solidFill>
                <a:ea typeface="Calibri"/>
                <a:cs typeface="Times New Roman"/>
              </a:rPr>
              <a:t>9-§. </a:t>
            </a:r>
            <a:r>
              <a:rPr lang="uz-Cyrl-UZ" sz="1600" dirty="0">
                <a:solidFill>
                  <a:srgbClr val="002060"/>
                </a:solidFill>
                <a:ea typeface="Calibri"/>
                <a:cs typeface="Times New Roman"/>
              </a:rPr>
              <a:t>Buxoro xonligida davlat boshqaruvi. </a:t>
            </a:r>
            <a:endParaRPr lang="en-US" sz="1600" dirty="0">
              <a:solidFill>
                <a:srgbClr val="002060"/>
              </a:solidFill>
              <a:ea typeface="Calibri"/>
              <a:cs typeface="Times New Roman"/>
            </a:endParaRPr>
          </a:p>
          <a:p>
            <a:pPr>
              <a:spcAft>
                <a:spcPts val="1000"/>
              </a:spcAft>
            </a:pPr>
            <a:r>
              <a:rPr lang="en-US" sz="1600" b="1" dirty="0">
                <a:solidFill>
                  <a:srgbClr val="002060"/>
                </a:solidFill>
                <a:ea typeface="Calibri"/>
                <a:cs typeface="Times New Roman"/>
              </a:rPr>
              <a:t>10-§. </a:t>
            </a:r>
            <a:r>
              <a:rPr lang="en-US" sz="1600" dirty="0" err="1">
                <a:solidFill>
                  <a:srgbClr val="002060"/>
                </a:solidFill>
                <a:ea typeface="Calibri"/>
                <a:cs typeface="Times New Roman"/>
              </a:rPr>
              <a:t>Buxoro</a:t>
            </a:r>
            <a:r>
              <a:rPr lang="en-US" sz="1600" dirty="0">
                <a:solidFill>
                  <a:srgbClr val="002060"/>
                </a:solidFill>
                <a:ea typeface="Calibri"/>
                <a:cs typeface="Times New Roman"/>
              </a:rPr>
              <a:t> </a:t>
            </a:r>
            <a:r>
              <a:rPr lang="en-US" sz="1600" dirty="0" err="1">
                <a:solidFill>
                  <a:srgbClr val="002060"/>
                </a:solidFill>
                <a:ea typeface="Calibri"/>
                <a:cs typeface="Times New Roman"/>
              </a:rPr>
              <a:t>xonligida</a:t>
            </a:r>
            <a:r>
              <a:rPr lang="en-US" sz="1600" dirty="0">
                <a:solidFill>
                  <a:srgbClr val="002060"/>
                </a:solidFill>
                <a:ea typeface="Calibri"/>
                <a:cs typeface="Times New Roman"/>
              </a:rPr>
              <a:t> </a:t>
            </a:r>
            <a:r>
              <a:rPr lang="en-US" sz="1600" dirty="0" err="1">
                <a:solidFill>
                  <a:srgbClr val="002060"/>
                </a:solidFill>
                <a:ea typeface="Calibri"/>
                <a:cs typeface="Times New Roman"/>
              </a:rPr>
              <a:t>harbiy</a:t>
            </a:r>
            <a:r>
              <a:rPr lang="en-US" sz="1600" dirty="0">
                <a:solidFill>
                  <a:srgbClr val="002060"/>
                </a:solidFill>
                <a:ea typeface="Calibri"/>
                <a:cs typeface="Times New Roman"/>
              </a:rPr>
              <a:t> </a:t>
            </a:r>
            <a:r>
              <a:rPr lang="en-US" sz="1600" dirty="0" err="1">
                <a:solidFill>
                  <a:srgbClr val="002060"/>
                </a:solidFill>
                <a:ea typeface="Calibri"/>
                <a:cs typeface="Times New Roman"/>
              </a:rPr>
              <a:t>ish</a:t>
            </a:r>
            <a:r>
              <a:rPr lang="en-US" sz="1600" dirty="0">
                <a:solidFill>
                  <a:srgbClr val="002060"/>
                </a:solidFill>
                <a:ea typeface="Calibri"/>
                <a:cs typeface="Times New Roman"/>
              </a:rPr>
              <a:t>. </a:t>
            </a:r>
            <a:endParaRPr lang="ru-RU" sz="1600" dirty="0">
              <a:solidFill>
                <a:srgbClr val="002060"/>
              </a:solidFill>
              <a:ea typeface="Calibri"/>
              <a:cs typeface="Times New Roman"/>
            </a:endParaRPr>
          </a:p>
          <a:p>
            <a:pPr>
              <a:spcAft>
                <a:spcPts val="1000"/>
              </a:spcAft>
            </a:pPr>
            <a:r>
              <a:rPr lang="en-US" sz="1600" b="1" dirty="0">
                <a:solidFill>
                  <a:srgbClr val="002060"/>
                </a:solidFill>
                <a:ea typeface="Calibri"/>
                <a:cs typeface="Times New Roman"/>
              </a:rPr>
              <a:t>17-§. </a:t>
            </a:r>
            <a:r>
              <a:rPr lang="en-US" sz="1600" dirty="0" err="1">
                <a:solidFill>
                  <a:srgbClr val="002060"/>
                </a:solidFill>
                <a:ea typeface="Calibri"/>
                <a:cs typeface="Times New Roman"/>
              </a:rPr>
              <a:t>Buxoro</a:t>
            </a:r>
            <a:r>
              <a:rPr lang="en-US" sz="1600" dirty="0">
                <a:solidFill>
                  <a:srgbClr val="002060"/>
                </a:solidFill>
                <a:ea typeface="Calibri"/>
                <a:cs typeface="Times New Roman"/>
              </a:rPr>
              <a:t> </a:t>
            </a:r>
            <a:r>
              <a:rPr lang="en-US" sz="1600" dirty="0" err="1">
                <a:solidFill>
                  <a:srgbClr val="002060"/>
                </a:solidFill>
                <a:ea typeface="Calibri"/>
                <a:cs typeface="Times New Roman"/>
              </a:rPr>
              <a:t>amirligida</a:t>
            </a:r>
            <a:r>
              <a:rPr lang="en-US" sz="1600" dirty="0">
                <a:solidFill>
                  <a:srgbClr val="002060"/>
                </a:solidFill>
                <a:ea typeface="Calibri"/>
                <a:cs typeface="Times New Roman"/>
              </a:rPr>
              <a:t> </a:t>
            </a:r>
            <a:r>
              <a:rPr lang="en-US" sz="1600" dirty="0" err="1">
                <a:solidFill>
                  <a:srgbClr val="002060"/>
                </a:solidFill>
                <a:ea typeface="Calibri"/>
                <a:cs typeface="Times New Roman"/>
              </a:rPr>
              <a:t>harbiy</a:t>
            </a:r>
            <a:r>
              <a:rPr lang="en-US" sz="1600" dirty="0">
                <a:solidFill>
                  <a:srgbClr val="002060"/>
                </a:solidFill>
                <a:ea typeface="Calibri"/>
                <a:cs typeface="Times New Roman"/>
              </a:rPr>
              <a:t> </a:t>
            </a:r>
            <a:r>
              <a:rPr lang="en-US" sz="1600" dirty="0" err="1">
                <a:solidFill>
                  <a:srgbClr val="002060"/>
                </a:solidFill>
                <a:ea typeface="Calibri"/>
                <a:cs typeface="Times New Roman"/>
              </a:rPr>
              <a:t>ish</a:t>
            </a:r>
            <a:r>
              <a:rPr lang="en-US" sz="1600" dirty="0">
                <a:solidFill>
                  <a:srgbClr val="002060"/>
                </a:solidFill>
                <a:ea typeface="Calibri"/>
                <a:cs typeface="Times New Roman"/>
              </a:rPr>
              <a:t>. </a:t>
            </a:r>
            <a:endParaRPr lang="ru-RU" sz="1600" dirty="0">
              <a:solidFill>
                <a:srgbClr val="002060"/>
              </a:solidFill>
              <a:ea typeface="Calibri"/>
              <a:cs typeface="Times New Roman"/>
            </a:endParaRPr>
          </a:p>
          <a:p>
            <a:pPr>
              <a:spcAft>
                <a:spcPts val="1000"/>
              </a:spcAft>
            </a:pPr>
            <a:r>
              <a:rPr lang="en-US" sz="1600" b="1" dirty="0">
                <a:solidFill>
                  <a:srgbClr val="002060"/>
                </a:solidFill>
                <a:ea typeface="Calibri"/>
                <a:cs typeface="Times New Roman"/>
              </a:rPr>
              <a:t>20-§. </a:t>
            </a:r>
            <a:r>
              <a:rPr lang="uz-Cyrl-UZ" sz="1600" dirty="0">
                <a:solidFill>
                  <a:srgbClr val="002060"/>
                </a:solidFill>
                <a:ea typeface="Calibri"/>
                <a:cs typeface="Times New Roman"/>
              </a:rPr>
              <a:t>Buxoro amirligi</a:t>
            </a:r>
            <a:r>
              <a:rPr lang="en-US" sz="1600" dirty="0" err="1">
                <a:solidFill>
                  <a:srgbClr val="002060"/>
                </a:solidFill>
                <a:ea typeface="Calibri"/>
                <a:cs typeface="Times New Roman"/>
              </a:rPr>
              <a:t>ning</a:t>
            </a:r>
            <a:r>
              <a:rPr lang="en-US" sz="1600" dirty="0">
                <a:solidFill>
                  <a:srgbClr val="002060"/>
                </a:solidFill>
                <a:ea typeface="Calibri"/>
                <a:cs typeface="Times New Roman"/>
              </a:rPr>
              <a:t> </a:t>
            </a:r>
            <a:r>
              <a:rPr lang="en-US" sz="1600" dirty="0" err="1">
                <a:solidFill>
                  <a:srgbClr val="002060"/>
                </a:solidFill>
                <a:ea typeface="Calibri"/>
                <a:cs typeface="Times New Roman"/>
              </a:rPr>
              <a:t>tashqi</a:t>
            </a:r>
            <a:r>
              <a:rPr lang="en-US" sz="1600" dirty="0">
                <a:solidFill>
                  <a:srgbClr val="002060"/>
                </a:solidFill>
                <a:ea typeface="Calibri"/>
                <a:cs typeface="Times New Roman"/>
              </a:rPr>
              <a:t> </a:t>
            </a:r>
            <a:r>
              <a:rPr lang="en-US" sz="1600" dirty="0" err="1">
                <a:solidFill>
                  <a:srgbClr val="002060"/>
                </a:solidFill>
                <a:ea typeface="Calibri"/>
                <a:cs typeface="Times New Roman"/>
              </a:rPr>
              <a:t>siyosati</a:t>
            </a:r>
            <a:r>
              <a:rPr lang="en-US" sz="1600" dirty="0">
                <a:solidFill>
                  <a:srgbClr val="002060"/>
                </a:solidFill>
                <a:ea typeface="Calibri"/>
                <a:cs typeface="Times New Roman"/>
              </a:rPr>
              <a:t>. </a:t>
            </a:r>
            <a:endParaRPr lang="ru-RU" sz="1600" dirty="0">
              <a:solidFill>
                <a:srgbClr val="002060"/>
              </a:solidFill>
              <a:ea typeface="Calibri"/>
              <a:cs typeface="Times New Roman"/>
            </a:endParaRPr>
          </a:p>
          <a:p>
            <a:pPr>
              <a:spcAft>
                <a:spcPts val="1000"/>
              </a:spcAft>
            </a:pPr>
            <a:r>
              <a:rPr lang="en-US" sz="1600" dirty="0">
                <a:solidFill>
                  <a:srgbClr val="002060"/>
                </a:solidFill>
                <a:ea typeface="Calibri"/>
                <a:cs typeface="Times New Roman"/>
              </a:rPr>
              <a:t>- III</a:t>
            </a:r>
            <a:r>
              <a:rPr lang="uz-Cyrl-UZ" sz="1600" dirty="0">
                <a:solidFill>
                  <a:srgbClr val="002060"/>
                </a:solidFill>
                <a:ea typeface="Calibri"/>
                <a:cs typeface="Times New Roman"/>
              </a:rPr>
              <a:t> bob.</a:t>
            </a:r>
            <a:r>
              <a:rPr lang="en-US" sz="1600" dirty="0">
                <a:solidFill>
                  <a:srgbClr val="002060"/>
                </a:solidFill>
                <a:ea typeface="Calibri"/>
                <a:cs typeface="Times New Roman"/>
              </a:rPr>
              <a:t> X</a:t>
            </a:r>
            <a:r>
              <a:rPr lang="uz-Cyrl-UZ" sz="1600" dirty="0">
                <a:solidFill>
                  <a:srgbClr val="002060"/>
                </a:solidFill>
                <a:ea typeface="Calibri"/>
                <a:cs typeface="Times New Roman"/>
              </a:rPr>
              <a:t>iva xonligi</a:t>
            </a:r>
            <a:r>
              <a:rPr lang="en-US" sz="1600" dirty="0">
                <a:solidFill>
                  <a:srgbClr val="002060"/>
                </a:solidFill>
                <a:ea typeface="Calibri"/>
                <a:cs typeface="Times New Roman"/>
              </a:rPr>
              <a:t>;</a:t>
            </a:r>
            <a:endParaRPr lang="ru-RU" sz="1600" dirty="0">
              <a:solidFill>
                <a:srgbClr val="002060"/>
              </a:solidFill>
              <a:ea typeface="Calibri"/>
              <a:cs typeface="Times New Roman"/>
            </a:endParaRPr>
          </a:p>
          <a:p>
            <a:pPr>
              <a:spcAft>
                <a:spcPts val="1000"/>
              </a:spcAft>
            </a:pPr>
            <a:r>
              <a:rPr lang="en-US" sz="1600" b="1" dirty="0">
                <a:solidFill>
                  <a:srgbClr val="002060"/>
                </a:solidFill>
                <a:ea typeface="Calibri"/>
                <a:cs typeface="Times New Roman"/>
              </a:rPr>
              <a:t>25-§. </a:t>
            </a:r>
            <a:r>
              <a:rPr lang="uz-Cyrl-UZ" sz="1600" dirty="0">
                <a:solidFill>
                  <a:srgbClr val="002060"/>
                </a:solidFill>
                <a:ea typeface="Calibri"/>
                <a:cs typeface="Times New Roman"/>
              </a:rPr>
              <a:t>Xiva xonligida davlat boshqaruvi.</a:t>
            </a:r>
            <a:r>
              <a:rPr lang="uz-Cyrl-UZ" sz="1600" b="1" dirty="0">
                <a:solidFill>
                  <a:srgbClr val="002060"/>
                </a:solidFill>
                <a:ea typeface="Calibri"/>
                <a:cs typeface="Times New Roman"/>
              </a:rPr>
              <a:t> </a:t>
            </a:r>
            <a:endParaRPr lang="ru-RU" sz="1600" dirty="0">
              <a:solidFill>
                <a:srgbClr val="002060"/>
              </a:solidFill>
              <a:ea typeface="Calibri"/>
              <a:cs typeface="Times New Roman"/>
            </a:endParaRPr>
          </a:p>
          <a:p>
            <a:pPr>
              <a:spcAft>
                <a:spcPts val="1000"/>
              </a:spcAft>
            </a:pPr>
            <a:r>
              <a:rPr lang="en-US" sz="1600" dirty="0">
                <a:solidFill>
                  <a:srgbClr val="002060"/>
                </a:solidFill>
                <a:ea typeface="Calibri"/>
                <a:cs typeface="Times New Roman"/>
              </a:rPr>
              <a:t>- IV</a:t>
            </a:r>
            <a:r>
              <a:rPr lang="uz-Cyrl-UZ" sz="1600" dirty="0">
                <a:solidFill>
                  <a:srgbClr val="002060"/>
                </a:solidFill>
                <a:ea typeface="Calibri"/>
                <a:cs typeface="Times New Roman"/>
              </a:rPr>
              <a:t> bob. </a:t>
            </a:r>
            <a:r>
              <a:rPr lang="en-US" sz="1600" dirty="0">
                <a:solidFill>
                  <a:srgbClr val="002060"/>
                </a:solidFill>
                <a:ea typeface="Calibri"/>
                <a:cs typeface="Times New Roman"/>
              </a:rPr>
              <a:t>XVIII-XIX </a:t>
            </a:r>
            <a:r>
              <a:rPr lang="en-US" sz="1600" dirty="0" err="1">
                <a:solidFill>
                  <a:srgbClr val="002060"/>
                </a:solidFill>
                <a:ea typeface="Calibri"/>
                <a:cs typeface="Times New Roman"/>
              </a:rPr>
              <a:t>asrning</a:t>
            </a:r>
            <a:r>
              <a:rPr lang="en-US" sz="1600" dirty="0">
                <a:solidFill>
                  <a:srgbClr val="002060"/>
                </a:solidFill>
                <a:ea typeface="Calibri"/>
                <a:cs typeface="Times New Roman"/>
              </a:rPr>
              <a:t> </a:t>
            </a:r>
            <a:r>
              <a:rPr lang="en-US" sz="1600" dirty="0" err="1">
                <a:solidFill>
                  <a:srgbClr val="002060"/>
                </a:solidFill>
                <a:ea typeface="Calibri"/>
                <a:cs typeface="Times New Roman"/>
              </a:rPr>
              <a:t>birinchi</a:t>
            </a:r>
            <a:r>
              <a:rPr lang="en-US" sz="1600" dirty="0">
                <a:solidFill>
                  <a:srgbClr val="002060"/>
                </a:solidFill>
                <a:ea typeface="Calibri"/>
                <a:cs typeface="Times New Roman"/>
              </a:rPr>
              <a:t> </a:t>
            </a:r>
            <a:r>
              <a:rPr lang="en-US" sz="1600" dirty="0" err="1">
                <a:solidFill>
                  <a:srgbClr val="002060"/>
                </a:solidFill>
                <a:ea typeface="Calibri"/>
                <a:cs typeface="Times New Roman"/>
              </a:rPr>
              <a:t>yarmida</a:t>
            </a:r>
            <a:r>
              <a:rPr lang="en-US" sz="1600" dirty="0">
                <a:solidFill>
                  <a:srgbClr val="002060"/>
                </a:solidFill>
                <a:ea typeface="Calibri"/>
                <a:cs typeface="Times New Roman"/>
              </a:rPr>
              <a:t> Q</a:t>
            </a:r>
            <a:r>
              <a:rPr lang="uz-Cyrl-UZ" sz="1600" dirty="0">
                <a:solidFill>
                  <a:srgbClr val="002060"/>
                </a:solidFill>
                <a:ea typeface="Calibri"/>
                <a:cs typeface="Times New Roman"/>
              </a:rPr>
              <a:t>o‘qon xonligi</a:t>
            </a:r>
            <a:r>
              <a:rPr lang="en-US" sz="1600" dirty="0">
                <a:solidFill>
                  <a:srgbClr val="002060"/>
                </a:solidFill>
                <a:ea typeface="Calibri"/>
                <a:cs typeface="Times New Roman"/>
              </a:rPr>
              <a:t>;</a:t>
            </a:r>
            <a:endParaRPr lang="ru-RU" sz="1600" dirty="0">
              <a:solidFill>
                <a:srgbClr val="002060"/>
              </a:solidFill>
              <a:ea typeface="Calibri"/>
              <a:cs typeface="Times New Roman"/>
            </a:endParaRPr>
          </a:p>
          <a:p>
            <a:pPr algn="just">
              <a:spcAft>
                <a:spcPts val="1000"/>
              </a:spcAft>
            </a:pPr>
            <a:r>
              <a:rPr lang="uz-Cyrl-UZ" sz="1600" b="1" dirty="0">
                <a:solidFill>
                  <a:srgbClr val="002060"/>
                </a:solidFill>
                <a:ea typeface="Calibri"/>
                <a:cs typeface="Times New Roman"/>
              </a:rPr>
              <a:t>25-§. </a:t>
            </a:r>
            <a:r>
              <a:rPr lang="uz-Cyrl-UZ" sz="1600" dirty="0">
                <a:solidFill>
                  <a:srgbClr val="002060"/>
                </a:solidFill>
                <a:ea typeface="Calibri"/>
                <a:cs typeface="Times New Roman"/>
              </a:rPr>
              <a:t>Xiva xonligida davlat boshqaruvi. </a:t>
            </a:r>
            <a:endParaRPr lang="ru-RU" sz="1600" dirty="0">
              <a:solidFill>
                <a:srgbClr val="002060"/>
              </a:solidFill>
              <a:ea typeface="Calibri"/>
              <a:cs typeface="Times New Roman"/>
            </a:endParaRPr>
          </a:p>
          <a:p>
            <a:pPr algn="just">
              <a:spcAft>
                <a:spcPts val="1000"/>
              </a:spcAft>
            </a:pPr>
            <a:r>
              <a:rPr lang="uz-Cyrl-UZ" sz="1600" b="1" dirty="0">
                <a:solidFill>
                  <a:srgbClr val="002060"/>
                </a:solidFill>
                <a:ea typeface="Calibri"/>
                <a:cs typeface="Times New Roman"/>
              </a:rPr>
              <a:t>34-§. </a:t>
            </a:r>
            <a:r>
              <a:rPr lang="uz-Cyrl-UZ" sz="1600" dirty="0">
                <a:solidFill>
                  <a:srgbClr val="002060"/>
                </a:solidFill>
                <a:ea typeface="Calibri"/>
                <a:cs typeface="Times New Roman"/>
              </a:rPr>
              <a:t>Qo‘qon xonligida davlat boshqaruvi</a:t>
            </a:r>
            <a:r>
              <a:rPr lang="uz-Cyrl-UZ" sz="1600" b="1" dirty="0">
                <a:solidFill>
                  <a:srgbClr val="002060"/>
                </a:solidFill>
                <a:ea typeface="Calibri"/>
                <a:cs typeface="Times New Roman"/>
              </a:rPr>
              <a:t> </a:t>
            </a:r>
            <a:r>
              <a:rPr lang="uz-Cyrl-UZ" sz="1600" dirty="0">
                <a:solidFill>
                  <a:srgbClr val="002060"/>
                </a:solidFill>
                <a:ea typeface="Calibri"/>
                <a:cs typeface="Times New Roman"/>
              </a:rPr>
              <a:t>.</a:t>
            </a:r>
            <a:endParaRPr lang="ru-RU" sz="1600" dirty="0">
              <a:solidFill>
                <a:srgbClr val="002060"/>
              </a:solidFill>
              <a:ea typeface="Calibri"/>
              <a:cs typeface="Times New Roman"/>
            </a:endParaRPr>
          </a:p>
          <a:p>
            <a:pPr algn="just">
              <a:spcAft>
                <a:spcPts val="1000"/>
              </a:spcAft>
            </a:pPr>
            <a:r>
              <a:rPr lang="en-US" sz="1600" b="1" dirty="0">
                <a:solidFill>
                  <a:srgbClr val="002060"/>
                </a:solidFill>
                <a:ea typeface="Calibri"/>
                <a:cs typeface="Times New Roman"/>
              </a:rPr>
              <a:t>35-§.</a:t>
            </a:r>
            <a:r>
              <a:rPr lang="en-US" sz="1600" dirty="0">
                <a:solidFill>
                  <a:srgbClr val="002060"/>
                </a:solidFill>
                <a:ea typeface="Calibri"/>
                <a:cs typeface="Times New Roman"/>
              </a:rPr>
              <a:t> </a:t>
            </a:r>
            <a:r>
              <a:rPr lang="uz-Cyrl-UZ" sz="1600" dirty="0">
                <a:solidFill>
                  <a:srgbClr val="002060"/>
                </a:solidFill>
                <a:ea typeface="Calibri"/>
                <a:cs typeface="Times New Roman"/>
              </a:rPr>
              <a:t>Qo‘qon xonligida harbiy ish. </a:t>
            </a:r>
            <a:endParaRPr lang="ru-RU" sz="1600" dirty="0">
              <a:solidFill>
                <a:srgbClr val="002060"/>
              </a:solidFill>
              <a:ea typeface="Calibri"/>
              <a:cs typeface="Times New Roman"/>
            </a:endParaRPr>
          </a:p>
          <a:p>
            <a:pPr algn="just">
              <a:spcAft>
                <a:spcPts val="1000"/>
              </a:spcAft>
            </a:pPr>
            <a:r>
              <a:rPr lang="en-US" sz="1600" b="1" dirty="0">
                <a:solidFill>
                  <a:srgbClr val="002060"/>
                </a:solidFill>
                <a:ea typeface="Calibri"/>
                <a:cs typeface="Times New Roman"/>
              </a:rPr>
              <a:t>39-§. </a:t>
            </a:r>
            <a:r>
              <a:rPr lang="uz-Cyrl-UZ" sz="1600" dirty="0">
                <a:solidFill>
                  <a:srgbClr val="002060"/>
                </a:solidFill>
                <a:ea typeface="Calibri"/>
                <a:cs typeface="Times New Roman"/>
              </a:rPr>
              <a:t>Qo‘qon xonligida ta’lim.</a:t>
            </a:r>
            <a:r>
              <a:rPr lang="uz-Cyrl-UZ" sz="1600" b="1" dirty="0">
                <a:solidFill>
                  <a:srgbClr val="002060"/>
                </a:solidFill>
                <a:ea typeface="Calibri"/>
                <a:cs typeface="Times New Roman"/>
              </a:rPr>
              <a:t> </a:t>
            </a:r>
            <a:endParaRPr lang="ru-RU" sz="1600" dirty="0">
              <a:solidFill>
                <a:srgbClr val="002060"/>
              </a:solidFill>
              <a:ea typeface="Calibri"/>
              <a:cs typeface="Times New Roman"/>
            </a:endParaRPr>
          </a:p>
          <a:p>
            <a:pPr algn="just">
              <a:spcAft>
                <a:spcPts val="1000"/>
              </a:spcAft>
            </a:pPr>
            <a:r>
              <a:rPr lang="uz-Cyrl-UZ" sz="1600" dirty="0">
                <a:solidFill>
                  <a:srgbClr val="002060"/>
                </a:solidFill>
                <a:ea typeface="Calibri"/>
                <a:cs typeface="Times New Roman"/>
              </a:rPr>
              <a:t>S</a:t>
            </a:r>
            <a:r>
              <a:rPr lang="en-US" sz="1600" dirty="0">
                <a:solidFill>
                  <a:srgbClr val="002060"/>
                </a:solidFill>
                <a:ea typeface="Calibri"/>
                <a:cs typeface="Times New Roman"/>
              </a:rPr>
              <a:t>h</a:t>
            </a:r>
            <a:r>
              <a:rPr lang="uz-Cyrl-UZ" sz="1600" dirty="0">
                <a:solidFill>
                  <a:srgbClr val="002060"/>
                </a:solidFill>
                <a:ea typeface="Calibri"/>
                <a:cs typeface="Times New Roman"/>
              </a:rPr>
              <a:t>uningdek, </a:t>
            </a:r>
            <a:r>
              <a:rPr lang="en-US" sz="1600" dirty="0" err="1">
                <a:solidFill>
                  <a:srgbClr val="002060"/>
                </a:solidFill>
                <a:ea typeface="Calibri"/>
                <a:cs typeface="Times New Roman"/>
              </a:rPr>
              <a:t>mavzularga</a:t>
            </a:r>
            <a:r>
              <a:rPr lang="en-US" sz="1600" dirty="0">
                <a:solidFill>
                  <a:srgbClr val="002060"/>
                </a:solidFill>
                <a:ea typeface="Calibri"/>
                <a:cs typeface="Times New Roman"/>
              </a:rPr>
              <a:t> </a:t>
            </a:r>
            <a:r>
              <a:rPr lang="en-US" sz="1600" dirty="0" err="1">
                <a:solidFill>
                  <a:srgbClr val="002060"/>
                </a:solidFill>
                <a:ea typeface="Calibri"/>
                <a:cs typeface="Times New Roman"/>
              </a:rPr>
              <a:t>doir</a:t>
            </a:r>
            <a:r>
              <a:rPr lang="en-US" sz="1600" dirty="0">
                <a:solidFill>
                  <a:srgbClr val="002060"/>
                </a:solidFill>
                <a:ea typeface="Calibri"/>
                <a:cs typeface="Times New Roman"/>
              </a:rPr>
              <a:t> </a:t>
            </a:r>
            <a:r>
              <a:rPr lang="en-US" sz="1600" dirty="0" err="1">
                <a:solidFill>
                  <a:srgbClr val="002060"/>
                </a:solidFill>
                <a:ea typeface="Calibri"/>
                <a:cs typeface="Times New Roman"/>
              </a:rPr>
              <a:t>yangi</a:t>
            </a:r>
            <a:r>
              <a:rPr lang="en-US" sz="1600" dirty="0">
                <a:solidFill>
                  <a:srgbClr val="002060"/>
                </a:solidFill>
                <a:ea typeface="Calibri"/>
                <a:cs typeface="Times New Roman"/>
              </a:rPr>
              <a:t> </a:t>
            </a:r>
            <a:r>
              <a:rPr lang="en-US" sz="1600" dirty="0" err="1">
                <a:solidFill>
                  <a:srgbClr val="002060"/>
                </a:solidFill>
                <a:ea typeface="Calibri"/>
                <a:cs typeface="Times New Roman"/>
              </a:rPr>
              <a:t>rasmlar</a:t>
            </a:r>
            <a:r>
              <a:rPr lang="en-US" sz="1600" dirty="0">
                <a:solidFill>
                  <a:srgbClr val="002060"/>
                </a:solidFill>
                <a:ea typeface="Calibri"/>
                <a:cs typeface="Times New Roman"/>
              </a:rPr>
              <a:t> </a:t>
            </a:r>
            <a:r>
              <a:rPr lang="uz-Cyrl-UZ" sz="1600" dirty="0">
                <a:solidFill>
                  <a:srgbClr val="002060"/>
                </a:solidFill>
                <a:ea typeface="Calibri"/>
                <a:cs typeface="Times New Roman"/>
              </a:rPr>
              <a:t>kiritildi.</a:t>
            </a:r>
            <a:r>
              <a:rPr lang="en-US" sz="1600" dirty="0">
                <a:solidFill>
                  <a:srgbClr val="002060"/>
                </a:solidFill>
                <a:ea typeface="Calibri"/>
                <a:cs typeface="Times New Roman"/>
              </a:rPr>
              <a:t> </a:t>
            </a:r>
            <a:r>
              <a:rPr lang="en-US" sz="1600" dirty="0" err="1">
                <a:solidFill>
                  <a:srgbClr val="002060"/>
                </a:solidFill>
                <a:ea typeface="Calibri"/>
                <a:cs typeface="Times New Roman"/>
              </a:rPr>
              <a:t>Muqova</a:t>
            </a:r>
            <a:r>
              <a:rPr lang="en-US" sz="1600" dirty="0">
                <a:solidFill>
                  <a:srgbClr val="002060"/>
                </a:solidFill>
                <a:ea typeface="Calibri"/>
                <a:cs typeface="Times New Roman"/>
              </a:rPr>
              <a:t> </a:t>
            </a:r>
            <a:r>
              <a:rPr lang="en-US" sz="1600" dirty="0" err="1">
                <a:solidFill>
                  <a:srgbClr val="002060"/>
                </a:solidFill>
                <a:ea typeface="Calibri"/>
                <a:cs typeface="Times New Roman"/>
              </a:rPr>
              <a:t>dizayn</a:t>
            </a:r>
            <a:r>
              <a:rPr lang="en-US" sz="1600" dirty="0">
                <a:solidFill>
                  <a:srgbClr val="002060"/>
                </a:solidFill>
                <a:ea typeface="Calibri"/>
                <a:cs typeface="Times New Roman"/>
              </a:rPr>
              <a:t> </a:t>
            </a:r>
            <a:r>
              <a:rPr lang="en-US" sz="1600" dirty="0" err="1">
                <a:solidFill>
                  <a:srgbClr val="002060"/>
                </a:solidFill>
                <a:ea typeface="Calibri"/>
                <a:cs typeface="Times New Roman"/>
              </a:rPr>
              <a:t>jihatidan</a:t>
            </a:r>
            <a:r>
              <a:rPr lang="en-US" sz="1600" dirty="0">
                <a:solidFill>
                  <a:srgbClr val="002060"/>
                </a:solidFill>
                <a:ea typeface="Calibri"/>
                <a:cs typeface="Times New Roman"/>
              </a:rPr>
              <a:t> </a:t>
            </a:r>
            <a:r>
              <a:rPr lang="en-US" sz="1600" dirty="0" err="1">
                <a:solidFill>
                  <a:srgbClr val="002060"/>
                </a:solidFill>
                <a:ea typeface="Calibri"/>
                <a:cs typeface="Times New Roman"/>
              </a:rPr>
              <a:t>o‘zgartirildi</a:t>
            </a:r>
            <a:r>
              <a:rPr lang="en-US" sz="1600" dirty="0">
                <a:solidFill>
                  <a:srgbClr val="002060"/>
                </a:solidFill>
                <a:ea typeface="Calibri"/>
                <a:cs typeface="Times New Roman"/>
              </a:rPr>
              <a:t>.</a:t>
            </a:r>
            <a:r>
              <a:rPr lang="uz-Cyrl-UZ" sz="1600" dirty="0">
                <a:solidFill>
                  <a:srgbClr val="002060"/>
                </a:solidFill>
                <a:ea typeface="Calibri"/>
                <a:cs typeface="Times New Roman"/>
              </a:rPr>
              <a:t> </a:t>
            </a:r>
            <a:endParaRPr lang="en-US" sz="1600" dirty="0">
              <a:solidFill>
                <a:srgbClr val="002060"/>
              </a:solidFill>
              <a:cs typeface="Times New Roman" pitchFamily="18" charset="0"/>
            </a:endParaRPr>
          </a:p>
          <a:p>
            <a:pPr algn="just" fontAlgn="t">
              <a:buFontTx/>
              <a:buChar char="-"/>
            </a:pPr>
            <a:endParaRPr lang="en-US" dirty="0">
              <a:solidFill>
                <a:prstClr val="black"/>
              </a:solidFill>
              <a:latin typeface="Times New Roman" pitchFamily="18" charset="0"/>
              <a:cs typeface="Times New Roman" pitchFamily="18" charset="0"/>
            </a:endParaRPr>
          </a:p>
          <a:p>
            <a:pPr algn="just" fontAlgn="t"/>
            <a:endParaRPr lang="ru-RU" dirty="0">
              <a:solidFill>
                <a:prstClr val="black"/>
              </a:solidFill>
              <a:latin typeface="Times New Roman" pitchFamily="18" charset="0"/>
              <a:cs typeface="Times New Roman" pitchFamily="18" charset="0"/>
            </a:endParaRPr>
          </a:p>
          <a:p>
            <a:pPr algn="ctr">
              <a:lnSpc>
                <a:spcPct val="115000"/>
              </a:lnSpc>
              <a:spcAft>
                <a:spcPts val="1000"/>
              </a:spcAft>
            </a:pPr>
            <a:endParaRPr lang="en-US" dirty="0">
              <a:solidFill>
                <a:prstClr val="black"/>
              </a:solidFill>
              <a:latin typeface="Times New Roman"/>
              <a:ea typeface="Calibri"/>
              <a:cs typeface="Times New Roman"/>
            </a:endParaRPr>
          </a:p>
          <a:p>
            <a:pPr algn="ctr">
              <a:lnSpc>
                <a:spcPct val="115000"/>
              </a:lnSpc>
              <a:spcAft>
                <a:spcPts val="1000"/>
              </a:spcAft>
            </a:pPr>
            <a:endParaRPr lang="ru-RU" dirty="0">
              <a:solidFill>
                <a:prstClr val="black"/>
              </a:solidFill>
              <a:ea typeface="Calibri"/>
              <a:cs typeface="Times New Roman"/>
            </a:endParaRPr>
          </a:p>
        </p:txBody>
      </p:sp>
      <p:pic>
        <p:nvPicPr>
          <p:cNvPr id="9218" name="Picture 2" descr="ÐÐ¾ÑÐ¾Ð¶ÐµÐµ Ð¸Ð·Ð¾Ð±ÑÐ°Ð¶ÐµÐ½Ð¸Ð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40295" y="2681883"/>
            <a:ext cx="3561606" cy="268731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a:hlinkClick r:id="rId4" action="ppaction://hlinksldjump"/>
          </p:cNvPr>
          <p:cNvSpPr/>
          <p:nvPr/>
        </p:nvSpPr>
        <p:spPr>
          <a:xfrm>
            <a:off x="9840416" y="6093296"/>
            <a:ext cx="1022909" cy="369332"/>
          </a:xfrm>
          <a:prstGeom prst="rect">
            <a:avLst/>
          </a:prstGeom>
        </p:spPr>
        <p:txBody>
          <a:bodyPr wrap="none">
            <a:spAutoFit/>
          </a:bodyPr>
          <a:lstStyle/>
          <a:p>
            <a:pPr algn="just">
              <a:spcAft>
                <a:spcPts val="1000"/>
              </a:spcAft>
            </a:pPr>
            <a:r>
              <a:rPr lang="en-US" altLang="ru-RU" b="1" dirty="0">
                <a:solidFill>
                  <a:srgbClr val="002060"/>
                </a:solidFill>
                <a:latin typeface="Times New Roman" pitchFamily="18" charset="0"/>
                <a:cs typeface="Times New Roman" pitchFamily="18" charset="0"/>
                <a:hlinkClick r:id="rId5" action="ppaction://hlinksldjump"/>
              </a:rPr>
              <a:t>ORTGA</a:t>
            </a:r>
            <a:endParaRPr lang="en-US" altLang="ru-RU"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86839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Прямоугольник 3"/>
          <p:cNvSpPr/>
          <p:nvPr/>
        </p:nvSpPr>
        <p:spPr>
          <a:xfrm>
            <a:off x="1703512" y="260648"/>
            <a:ext cx="8712968" cy="729430"/>
          </a:xfrm>
          <a:prstGeom prst="rect">
            <a:avLst/>
          </a:prstGeom>
        </p:spPr>
        <p:txBody>
          <a:bodyPr wrap="square">
            <a:spAutoFit/>
          </a:bodyPr>
          <a:lstStyle/>
          <a:p>
            <a:pPr algn="ctr">
              <a:lnSpc>
                <a:spcPct val="115000"/>
              </a:lnSpc>
              <a:spcAft>
                <a:spcPts val="1000"/>
              </a:spcAft>
            </a:pPr>
            <a:r>
              <a:rPr lang="uz-Cyrl-UZ" b="1" dirty="0">
                <a:solidFill>
                  <a:schemeClr val="accent5">
                    <a:lumMod val="50000"/>
                  </a:schemeClr>
                </a:solidFill>
                <a:latin typeface="Times New Roman"/>
                <a:ea typeface="Calibri"/>
                <a:cs typeface="Times New Roman"/>
              </a:rPr>
              <a:t>2019-2020</a:t>
            </a:r>
            <a:r>
              <a:rPr lang="en-US" b="1" dirty="0">
                <a:solidFill>
                  <a:schemeClr val="accent5">
                    <a:lumMod val="50000"/>
                  </a:schemeClr>
                </a:solidFill>
                <a:latin typeface="Times New Roman"/>
                <a:ea typeface="Calibri"/>
                <a:cs typeface="Times New Roman"/>
              </a:rPr>
              <a:t>-</a:t>
            </a:r>
            <a:r>
              <a:rPr lang="uz-Cyrl-UZ" b="1" dirty="0">
                <a:solidFill>
                  <a:schemeClr val="accent5">
                    <a:lumMod val="50000"/>
                  </a:schemeClr>
                </a:solidFill>
                <a:latin typeface="Times New Roman"/>
                <a:ea typeface="Calibri"/>
                <a:cs typeface="Times New Roman"/>
              </a:rPr>
              <a:t>o‘quv yilida</a:t>
            </a:r>
            <a:r>
              <a:rPr lang="en-US" b="1" dirty="0">
                <a:solidFill>
                  <a:schemeClr val="accent5">
                    <a:lumMod val="50000"/>
                  </a:schemeClr>
                </a:solidFill>
                <a:latin typeface="Times New Roman"/>
                <a:ea typeface="Calibri"/>
                <a:cs typeface="Times New Roman"/>
              </a:rPr>
              <a:t> t</a:t>
            </a:r>
            <a:r>
              <a:rPr lang="uz-Cyrl-UZ" b="1" dirty="0">
                <a:solidFill>
                  <a:schemeClr val="accent5">
                    <a:lumMod val="50000"/>
                  </a:schemeClr>
                </a:solidFill>
                <a:latin typeface="Times New Roman"/>
                <a:ea typeface="Calibri"/>
                <a:cs typeface="Times New Roman"/>
              </a:rPr>
              <a:t>akomillashtirilgan o‘quv dastur</a:t>
            </a:r>
            <a:r>
              <a:rPr lang="en-US" b="1" dirty="0" err="1">
                <a:solidFill>
                  <a:schemeClr val="accent5">
                    <a:lumMod val="50000"/>
                  </a:schemeClr>
                </a:solidFill>
                <a:latin typeface="Times New Roman"/>
                <a:ea typeface="Calibri"/>
                <a:cs typeface="Times New Roman"/>
              </a:rPr>
              <a:t>i</a:t>
            </a:r>
            <a:r>
              <a:rPr lang="uz-Cyrl-UZ" b="1" dirty="0">
                <a:solidFill>
                  <a:schemeClr val="accent5">
                    <a:lumMod val="50000"/>
                  </a:schemeClr>
                </a:solidFill>
                <a:latin typeface="Times New Roman"/>
                <a:ea typeface="Calibri"/>
                <a:cs typeface="Times New Roman"/>
              </a:rPr>
              <a:t> asosida </a:t>
            </a:r>
            <a:r>
              <a:rPr lang="en-US" b="1" dirty="0" err="1">
                <a:solidFill>
                  <a:schemeClr val="accent5">
                    <a:lumMod val="50000"/>
                  </a:schemeClr>
                </a:solidFill>
                <a:latin typeface="Times New Roman"/>
                <a:ea typeface="Calibri"/>
                <a:cs typeface="Times New Roman"/>
              </a:rPr>
              <a:t>qayta</a:t>
            </a:r>
            <a:r>
              <a:rPr lang="en-US" b="1" dirty="0">
                <a:solidFill>
                  <a:schemeClr val="accent5">
                    <a:lumMod val="50000"/>
                  </a:schemeClr>
                </a:solidFill>
                <a:latin typeface="Times New Roman"/>
                <a:ea typeface="Calibri"/>
                <a:cs typeface="Times New Roman"/>
              </a:rPr>
              <a:t> </a:t>
            </a:r>
            <a:r>
              <a:rPr lang="uz-Cyrl-UZ" b="1" dirty="0">
                <a:solidFill>
                  <a:schemeClr val="accent5">
                    <a:lumMod val="50000"/>
                  </a:schemeClr>
                </a:solidFill>
                <a:latin typeface="Times New Roman"/>
                <a:ea typeface="Calibri"/>
                <a:cs typeface="Times New Roman"/>
              </a:rPr>
              <a:t>nashr etilgan</a:t>
            </a:r>
            <a:r>
              <a:rPr lang="en-US" b="1" dirty="0">
                <a:solidFill>
                  <a:schemeClr val="accent5">
                    <a:lumMod val="50000"/>
                  </a:schemeClr>
                </a:solidFill>
                <a:latin typeface="Times New Roman"/>
                <a:ea typeface="Calibri"/>
                <a:cs typeface="Times New Roman"/>
              </a:rPr>
              <a:t> </a:t>
            </a:r>
            <a:br>
              <a:rPr lang="en-US" b="1" dirty="0">
                <a:solidFill>
                  <a:schemeClr val="accent5">
                    <a:lumMod val="50000"/>
                  </a:schemeClr>
                </a:solidFill>
                <a:latin typeface="Times New Roman"/>
                <a:ea typeface="Calibri"/>
                <a:cs typeface="Times New Roman"/>
              </a:rPr>
            </a:br>
            <a:r>
              <a:rPr lang="uz-Cyrl-UZ" b="1" dirty="0">
                <a:solidFill>
                  <a:schemeClr val="accent5">
                    <a:lumMod val="50000"/>
                  </a:schemeClr>
                </a:solidFill>
                <a:latin typeface="Cambria" panose="02040503050406030204" pitchFamily="18" charset="0"/>
                <a:ea typeface="Calibri"/>
                <a:cs typeface="Times New Roman"/>
              </a:rPr>
              <a:t>8-sinf </a:t>
            </a:r>
            <a:r>
              <a:rPr lang="en-US" b="1" dirty="0" err="1">
                <a:solidFill>
                  <a:schemeClr val="accent5">
                    <a:lumMod val="50000"/>
                  </a:schemeClr>
                </a:solidFill>
                <a:latin typeface="Cambria" panose="02040503050406030204" pitchFamily="18" charset="0"/>
                <a:ea typeface="Calibri"/>
                <a:cs typeface="Times New Roman"/>
              </a:rPr>
              <a:t>Jahon</a:t>
            </a:r>
            <a:r>
              <a:rPr lang="en-US" b="1" dirty="0">
                <a:solidFill>
                  <a:schemeClr val="accent5">
                    <a:lumMod val="50000"/>
                  </a:schemeClr>
                </a:solidFill>
                <a:latin typeface="Cambria" panose="02040503050406030204" pitchFamily="18" charset="0"/>
                <a:ea typeface="Calibri"/>
                <a:cs typeface="Times New Roman"/>
              </a:rPr>
              <a:t> </a:t>
            </a:r>
            <a:r>
              <a:rPr lang="en-US" b="1" dirty="0" err="1">
                <a:solidFill>
                  <a:schemeClr val="accent5">
                    <a:lumMod val="50000"/>
                  </a:schemeClr>
                </a:solidFill>
                <a:latin typeface="Cambria" panose="02040503050406030204" pitchFamily="18" charset="0"/>
                <a:ea typeface="Calibri"/>
                <a:cs typeface="Times New Roman"/>
              </a:rPr>
              <a:t>tarixi</a:t>
            </a:r>
            <a:r>
              <a:rPr lang="en-US" b="1" dirty="0">
                <a:solidFill>
                  <a:schemeClr val="accent5">
                    <a:lumMod val="50000"/>
                  </a:schemeClr>
                </a:solidFill>
                <a:latin typeface="Cambria" panose="02040503050406030204" pitchFamily="18" charset="0"/>
                <a:ea typeface="Calibri"/>
                <a:cs typeface="Times New Roman"/>
              </a:rPr>
              <a:t> </a:t>
            </a:r>
            <a:r>
              <a:rPr lang="uz-Cyrl-UZ" b="1" dirty="0">
                <a:solidFill>
                  <a:schemeClr val="accent5">
                    <a:lumMod val="50000"/>
                  </a:schemeClr>
                </a:solidFill>
                <a:latin typeface="Cambria" panose="02040503050406030204" pitchFamily="18" charset="0"/>
                <a:ea typeface="Calibri"/>
                <a:cs typeface="Times New Roman"/>
              </a:rPr>
              <a:t>darsli</a:t>
            </a:r>
            <a:r>
              <a:rPr lang="en-US" b="1" dirty="0" err="1">
                <a:solidFill>
                  <a:schemeClr val="accent5">
                    <a:lumMod val="50000"/>
                  </a:schemeClr>
                </a:solidFill>
                <a:latin typeface="Cambria" panose="02040503050406030204" pitchFamily="18" charset="0"/>
                <a:ea typeface="Calibri"/>
                <a:cs typeface="Times New Roman"/>
              </a:rPr>
              <a:t>gi</a:t>
            </a:r>
            <a:r>
              <a:rPr lang="uz-Cyrl-UZ" b="1" dirty="0">
                <a:solidFill>
                  <a:schemeClr val="accent5">
                    <a:lumMod val="50000"/>
                  </a:schemeClr>
                </a:solidFill>
                <a:latin typeface="Cambria" panose="02040503050406030204" pitchFamily="18" charset="0"/>
                <a:ea typeface="Calibri"/>
                <a:cs typeface="Times New Roman"/>
              </a:rPr>
              <a:t>da kiritilgan o‘zgarishlar</a:t>
            </a:r>
            <a:r>
              <a:rPr lang="en-US" b="1" dirty="0">
                <a:solidFill>
                  <a:schemeClr val="accent5">
                    <a:lumMod val="50000"/>
                  </a:schemeClr>
                </a:solidFill>
                <a:latin typeface="Cambria" panose="02040503050406030204" pitchFamily="18" charset="0"/>
                <a:ea typeface="Calibri"/>
                <a:cs typeface="Times New Roman"/>
              </a:rPr>
              <a:t>:</a:t>
            </a:r>
          </a:p>
        </p:txBody>
      </p:sp>
      <p:sp>
        <p:nvSpPr>
          <p:cNvPr id="5" name="Прямоугольник 4"/>
          <p:cNvSpPr/>
          <p:nvPr/>
        </p:nvSpPr>
        <p:spPr>
          <a:xfrm>
            <a:off x="983432" y="1052739"/>
            <a:ext cx="10519084" cy="6727996"/>
          </a:xfrm>
          <a:prstGeom prst="rect">
            <a:avLst/>
          </a:prstGeom>
        </p:spPr>
        <p:txBody>
          <a:bodyPr wrap="square">
            <a:spAutoFit/>
          </a:bodyPr>
          <a:lstStyle/>
          <a:p>
            <a:pPr>
              <a:lnSpc>
                <a:spcPct val="115000"/>
              </a:lnSpc>
              <a:spcAft>
                <a:spcPts val="1000"/>
              </a:spcAft>
            </a:pPr>
            <a:r>
              <a:rPr lang="en-US" dirty="0">
                <a:latin typeface="Times New Roman"/>
                <a:ea typeface="Calibri"/>
                <a:cs typeface="Times New Roman"/>
              </a:rPr>
              <a:t>- </a:t>
            </a:r>
            <a:r>
              <a:rPr lang="uz-Cyrl-UZ" dirty="0">
                <a:solidFill>
                  <a:srgbClr val="002060"/>
                </a:solidFill>
                <a:latin typeface="Times New Roman"/>
                <a:ea typeface="Calibri"/>
                <a:cs typeface="Times New Roman"/>
              </a:rPr>
              <a:t>O‘quv rejada </a:t>
            </a:r>
            <a:r>
              <a:rPr lang="en-US" dirty="0">
                <a:solidFill>
                  <a:srgbClr val="002060"/>
                </a:solidFill>
                <a:latin typeface="Times New Roman"/>
                <a:ea typeface="Calibri"/>
                <a:cs typeface="Times New Roman"/>
              </a:rPr>
              <a:t>51</a:t>
            </a:r>
            <a:r>
              <a:rPr lang="uz-Cyrl-UZ" dirty="0">
                <a:solidFill>
                  <a:srgbClr val="002060"/>
                </a:solidFill>
                <a:latin typeface="Times New Roman"/>
                <a:ea typeface="Calibri"/>
                <a:cs typeface="Times New Roman"/>
              </a:rPr>
              <a:t> soat</a:t>
            </a:r>
            <a:r>
              <a:rPr lang="en-US" dirty="0">
                <a:solidFill>
                  <a:srgbClr val="002060"/>
                </a:solidFill>
                <a:latin typeface="Times New Roman"/>
                <a:ea typeface="Calibri"/>
                <a:cs typeface="Times New Roman"/>
              </a:rPr>
              <a:t>;</a:t>
            </a:r>
          </a:p>
          <a:p>
            <a:pPr>
              <a:lnSpc>
                <a:spcPct val="115000"/>
              </a:lnSpc>
              <a:spcAft>
                <a:spcPts val="1000"/>
              </a:spcAft>
            </a:pPr>
            <a:r>
              <a:rPr lang="en-US" dirty="0">
                <a:solidFill>
                  <a:srgbClr val="002060"/>
                </a:solidFill>
                <a:latin typeface="Times New Roman"/>
                <a:ea typeface="Calibri"/>
                <a:cs typeface="Times New Roman"/>
              </a:rPr>
              <a:t>- </a:t>
            </a:r>
            <a:r>
              <a:rPr lang="uz-Cyrl-UZ" dirty="0">
                <a:solidFill>
                  <a:srgbClr val="002060"/>
                </a:solidFill>
                <a:latin typeface="Times New Roman"/>
                <a:ea typeface="Calibri"/>
                <a:cs typeface="Times New Roman"/>
              </a:rPr>
              <a:t>Takomillashtirilgan o‘quv dastur asosida darsli</a:t>
            </a:r>
            <a:r>
              <a:rPr lang="en-US" dirty="0">
                <a:solidFill>
                  <a:srgbClr val="002060"/>
                </a:solidFill>
                <a:latin typeface="Times New Roman"/>
                <a:ea typeface="Calibri"/>
                <a:cs typeface="Times New Roman"/>
              </a:rPr>
              <a:t>k</a:t>
            </a:r>
            <a:r>
              <a:rPr lang="uz-Cyrl-UZ" dirty="0">
                <a:solidFill>
                  <a:srgbClr val="002060"/>
                </a:solidFill>
                <a:latin typeface="Times New Roman"/>
                <a:ea typeface="Calibri"/>
                <a:cs typeface="Times New Roman"/>
              </a:rPr>
              <a:t>da 5 ta bob, 32 ta mavzu, 2 ta nazorat ishi, 4 ta takrorlashdan iborat</a:t>
            </a:r>
            <a:r>
              <a:rPr lang="en-US" dirty="0">
                <a:solidFill>
                  <a:srgbClr val="002060"/>
                </a:solidFill>
                <a:latin typeface="Times New Roman"/>
                <a:ea typeface="Calibri"/>
                <a:cs typeface="Times New Roman"/>
              </a:rPr>
              <a:t>;</a:t>
            </a:r>
            <a:r>
              <a:rPr lang="uz-Cyrl-UZ" dirty="0">
                <a:solidFill>
                  <a:srgbClr val="002060"/>
                </a:solidFill>
                <a:latin typeface="Times New Roman"/>
                <a:ea typeface="Calibri"/>
                <a:cs typeface="Times New Roman"/>
              </a:rPr>
              <a:t> </a:t>
            </a:r>
            <a:endParaRPr lang="en-US" dirty="0">
              <a:solidFill>
                <a:srgbClr val="002060"/>
              </a:solidFill>
              <a:latin typeface="Times New Roman"/>
              <a:ea typeface="Calibri"/>
              <a:cs typeface="Times New Roman"/>
            </a:endParaRPr>
          </a:p>
          <a:p>
            <a:pPr>
              <a:lnSpc>
                <a:spcPct val="115000"/>
              </a:lnSpc>
              <a:spcAft>
                <a:spcPts val="1000"/>
              </a:spcAft>
            </a:pPr>
            <a:r>
              <a:rPr lang="en-US" dirty="0">
                <a:solidFill>
                  <a:srgbClr val="002060"/>
                </a:solidFill>
                <a:latin typeface="Times New Roman"/>
                <a:ea typeface="Calibri"/>
                <a:cs typeface="Times New Roman"/>
              </a:rPr>
              <a:t>- I </a:t>
            </a:r>
            <a:r>
              <a:rPr lang="uz-Cyrl-UZ" dirty="0">
                <a:solidFill>
                  <a:srgbClr val="002060"/>
                </a:solidFill>
                <a:latin typeface="Times New Roman"/>
                <a:ea typeface="Calibri"/>
                <a:cs typeface="Times New Roman"/>
              </a:rPr>
              <a:t>bob. </a:t>
            </a:r>
            <a:r>
              <a:rPr lang="en-US" dirty="0" err="1">
                <a:solidFill>
                  <a:srgbClr val="002060"/>
                </a:solidFill>
                <a:latin typeface="Times New Roman"/>
                <a:ea typeface="Calibri"/>
                <a:cs typeface="Times New Roman"/>
              </a:rPr>
              <a:t>Yevropada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yangi</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davrning</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boshlanishi</a:t>
            </a:r>
            <a:r>
              <a:rPr lang="en-US" dirty="0">
                <a:solidFill>
                  <a:srgbClr val="002060"/>
                </a:solidFill>
                <a:latin typeface="Times New Roman" pitchFamily="18" charset="0"/>
                <a:ea typeface="Calibri"/>
                <a:cs typeface="Times New Roman" pitchFamily="18" charset="0"/>
              </a:rPr>
              <a:t>;</a:t>
            </a:r>
            <a:r>
              <a:rPr lang="en-US" b="1" dirty="0">
                <a:solidFill>
                  <a:srgbClr val="002060"/>
                </a:solidFill>
                <a:latin typeface="Times New Roman" pitchFamily="18" charset="0"/>
                <a:ea typeface="Calibri"/>
                <a:cs typeface="Times New Roman" pitchFamily="18" charset="0"/>
              </a:rPr>
              <a:t> </a:t>
            </a:r>
            <a:endParaRPr lang="ru-RU" dirty="0">
              <a:solidFill>
                <a:srgbClr val="002060"/>
              </a:solidFill>
              <a:latin typeface="Times New Roman" pitchFamily="18" charset="0"/>
              <a:ea typeface="Calibri"/>
              <a:cs typeface="Times New Roman" pitchFamily="18" charset="0"/>
            </a:endParaRPr>
          </a:p>
          <a:p>
            <a:pPr algn="just">
              <a:lnSpc>
                <a:spcPct val="115000"/>
              </a:lnSpc>
              <a:spcAft>
                <a:spcPts val="1000"/>
              </a:spcAft>
            </a:pPr>
            <a:r>
              <a:rPr lang="en-US" dirty="0">
                <a:solidFill>
                  <a:srgbClr val="002060"/>
                </a:solidFill>
                <a:latin typeface="Times New Roman"/>
                <a:ea typeface="Calibri"/>
                <a:cs typeface="Times New Roman"/>
              </a:rPr>
              <a:t>- II </a:t>
            </a:r>
            <a:r>
              <a:rPr lang="uz-Cyrl-UZ" dirty="0">
                <a:solidFill>
                  <a:srgbClr val="002060"/>
                </a:solidFill>
                <a:latin typeface="Times New Roman"/>
                <a:ea typeface="Calibri"/>
                <a:cs typeface="Times New Roman"/>
              </a:rPr>
              <a:t>bob. </a:t>
            </a:r>
            <a:r>
              <a:rPr lang="en-US" dirty="0">
                <a:solidFill>
                  <a:srgbClr val="002060"/>
                </a:solidFill>
                <a:latin typeface="Times New Roman"/>
                <a:ea typeface="Calibri"/>
                <a:cs typeface="Times New Roman"/>
              </a:rPr>
              <a:t>XVI-XVIII </a:t>
            </a:r>
            <a:r>
              <a:rPr lang="en-US" dirty="0" err="1">
                <a:solidFill>
                  <a:srgbClr val="002060"/>
                </a:solidFill>
                <a:latin typeface="Times New Roman"/>
                <a:ea typeface="Calibri"/>
                <a:cs typeface="Times New Roman"/>
              </a:rPr>
              <a:t>asrlarda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Yevropa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va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Amerika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mamlakatlari</a:t>
            </a:r>
            <a:r>
              <a:rPr lang="en-US" dirty="0">
                <a:solidFill>
                  <a:srgbClr val="002060"/>
                </a:solidFill>
                <a:latin typeface="Times New Roman"/>
                <a:ea typeface="Calibri"/>
                <a:cs typeface="Times New Roman"/>
              </a:rPr>
              <a:t>;</a:t>
            </a:r>
            <a:endParaRPr lang="ru-RU" dirty="0">
              <a:solidFill>
                <a:srgbClr val="002060"/>
              </a:solidFill>
              <a:ea typeface="Calibri"/>
              <a:cs typeface="Times New Roman"/>
            </a:endParaRPr>
          </a:p>
          <a:p>
            <a:pPr>
              <a:lnSpc>
                <a:spcPct val="115000"/>
              </a:lnSpc>
              <a:spcAft>
                <a:spcPts val="1000"/>
              </a:spcAft>
            </a:pPr>
            <a:r>
              <a:rPr lang="en-US" b="1" dirty="0">
                <a:solidFill>
                  <a:srgbClr val="002060"/>
                </a:solidFill>
                <a:latin typeface="Times New Roman"/>
                <a:ea typeface="Calibri"/>
                <a:cs typeface="Times New Roman"/>
              </a:rPr>
              <a:t>12-§. </a:t>
            </a:r>
            <a:r>
              <a:rPr lang="en-US" dirty="0" err="1">
                <a:solidFill>
                  <a:srgbClr val="002060"/>
                </a:solidFill>
                <a:latin typeface="Times New Roman"/>
                <a:ea typeface="Calibri"/>
                <a:cs typeface="Times New Roman"/>
              </a:rPr>
              <a:t>Ma’rifat</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asri</a:t>
            </a:r>
            <a:r>
              <a:rPr lang="en-US" dirty="0">
                <a:solidFill>
                  <a:srgbClr val="002060"/>
                </a:solidFill>
                <a:latin typeface="Times New Roman"/>
                <a:ea typeface="Calibri"/>
                <a:cs typeface="Times New Roman"/>
              </a:rPr>
              <a:t>.</a:t>
            </a:r>
            <a:endParaRPr lang="ru-RU" dirty="0">
              <a:solidFill>
                <a:srgbClr val="002060"/>
              </a:solidFill>
              <a:ea typeface="Calibri"/>
              <a:cs typeface="Times New Roman"/>
            </a:endParaRPr>
          </a:p>
          <a:p>
            <a:pPr algn="just">
              <a:lnSpc>
                <a:spcPct val="115000"/>
              </a:lnSpc>
              <a:spcAft>
                <a:spcPts val="1000"/>
              </a:spcAft>
            </a:pPr>
            <a:r>
              <a:rPr lang="en-US" dirty="0">
                <a:solidFill>
                  <a:srgbClr val="002060"/>
                </a:solidFill>
                <a:latin typeface="Times New Roman"/>
                <a:ea typeface="Calibri"/>
                <a:cs typeface="Times New Roman"/>
              </a:rPr>
              <a:t>- III </a:t>
            </a:r>
            <a:r>
              <a:rPr lang="uz-Cyrl-UZ" dirty="0">
                <a:solidFill>
                  <a:srgbClr val="002060"/>
                </a:solidFill>
                <a:latin typeface="Times New Roman"/>
                <a:ea typeface="Calibri"/>
                <a:cs typeface="Times New Roman"/>
              </a:rPr>
              <a:t>bob. </a:t>
            </a:r>
            <a:r>
              <a:rPr lang="en-US" dirty="0">
                <a:solidFill>
                  <a:srgbClr val="002060"/>
                </a:solidFill>
                <a:latin typeface="Times New Roman"/>
                <a:ea typeface="Calibri"/>
                <a:cs typeface="Times New Roman"/>
              </a:rPr>
              <a:t>XVI-XVIII </a:t>
            </a:r>
            <a:r>
              <a:rPr lang="en-US" dirty="0" err="1">
                <a:solidFill>
                  <a:srgbClr val="002060"/>
                </a:solidFill>
                <a:latin typeface="Times New Roman"/>
                <a:ea typeface="Calibri"/>
                <a:cs typeface="Times New Roman"/>
              </a:rPr>
              <a:t>asrlarda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Osiyo</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va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Afrika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mamlakatlari</a:t>
            </a:r>
            <a:r>
              <a:rPr lang="en-US" dirty="0">
                <a:solidFill>
                  <a:srgbClr val="002060"/>
                </a:solidFill>
                <a:latin typeface="Times New Roman"/>
                <a:ea typeface="Calibri"/>
                <a:cs typeface="Times New Roman"/>
              </a:rPr>
              <a:t>;</a:t>
            </a:r>
            <a:endParaRPr lang="ru-RU" dirty="0">
              <a:solidFill>
                <a:srgbClr val="002060"/>
              </a:solidFill>
              <a:ea typeface="Calibri"/>
              <a:cs typeface="Times New Roman"/>
            </a:endParaRPr>
          </a:p>
          <a:p>
            <a:pPr algn="just">
              <a:lnSpc>
                <a:spcPct val="115000"/>
              </a:lnSpc>
              <a:spcAft>
                <a:spcPts val="1000"/>
              </a:spcAft>
            </a:pPr>
            <a:r>
              <a:rPr lang="en-US" b="1" dirty="0">
                <a:solidFill>
                  <a:srgbClr val="002060"/>
                </a:solidFill>
                <a:latin typeface="Times New Roman"/>
                <a:ea typeface="Calibri"/>
                <a:cs typeface="Times New Roman"/>
              </a:rPr>
              <a:t>13-§. </a:t>
            </a:r>
            <a:r>
              <a:rPr lang="en-US" dirty="0">
                <a:solidFill>
                  <a:srgbClr val="002060"/>
                </a:solidFill>
                <a:latin typeface="Times New Roman"/>
                <a:ea typeface="Calibri"/>
                <a:cs typeface="Times New Roman"/>
              </a:rPr>
              <a:t>XVIII </a:t>
            </a:r>
            <a:r>
              <a:rPr lang="en-US" dirty="0" err="1">
                <a:solidFill>
                  <a:srgbClr val="002060"/>
                </a:solidFill>
                <a:latin typeface="Times New Roman"/>
                <a:ea typeface="Calibri"/>
                <a:cs typeface="Times New Roman"/>
              </a:rPr>
              <a:t>asrlarda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Osiyo</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mamlakatlari</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rivojlanishining</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asosiy</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xususiyatlari</a:t>
            </a:r>
            <a:r>
              <a:rPr lang="en-US" dirty="0">
                <a:solidFill>
                  <a:srgbClr val="002060"/>
                </a:solidFill>
                <a:latin typeface="Times New Roman"/>
                <a:ea typeface="Calibri"/>
                <a:cs typeface="Times New Roman"/>
              </a:rPr>
              <a:t>.</a:t>
            </a:r>
            <a:endParaRPr lang="ru-RU" dirty="0">
              <a:solidFill>
                <a:srgbClr val="002060"/>
              </a:solidFill>
              <a:ea typeface="Calibri"/>
              <a:cs typeface="Times New Roman"/>
            </a:endParaRPr>
          </a:p>
          <a:p>
            <a:pPr algn="just">
              <a:lnSpc>
                <a:spcPct val="115000"/>
              </a:lnSpc>
              <a:spcAft>
                <a:spcPts val="1000"/>
              </a:spcAft>
            </a:pPr>
            <a:r>
              <a:rPr lang="en-US" b="1" dirty="0">
                <a:solidFill>
                  <a:srgbClr val="002060"/>
                </a:solidFill>
                <a:latin typeface="Times New Roman"/>
                <a:ea typeface="Calibri"/>
                <a:cs typeface="Times New Roman"/>
              </a:rPr>
              <a:t>19-§. </a:t>
            </a:r>
            <a:r>
              <a:rPr lang="en-US" dirty="0">
                <a:solidFill>
                  <a:srgbClr val="002060"/>
                </a:solidFill>
                <a:latin typeface="Times New Roman"/>
                <a:ea typeface="Calibri"/>
                <a:cs typeface="Times New Roman"/>
              </a:rPr>
              <a:t>XVI-XVIII </a:t>
            </a:r>
            <a:r>
              <a:rPr lang="en-US" dirty="0" err="1">
                <a:solidFill>
                  <a:srgbClr val="002060"/>
                </a:solidFill>
                <a:latin typeface="Times New Roman"/>
                <a:ea typeface="Calibri"/>
                <a:cs typeface="Times New Roman"/>
              </a:rPr>
              <a:t>asrlarda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Afrika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mamlakatlari</a:t>
            </a:r>
            <a:r>
              <a:rPr lang="en-US" dirty="0">
                <a:solidFill>
                  <a:srgbClr val="002060"/>
                </a:solidFill>
                <a:latin typeface="Times New Roman"/>
                <a:ea typeface="Calibri"/>
                <a:cs typeface="Times New Roman"/>
              </a:rPr>
              <a:t>.</a:t>
            </a:r>
            <a:endParaRPr lang="ru-RU" dirty="0">
              <a:solidFill>
                <a:srgbClr val="002060"/>
              </a:solidFill>
              <a:ea typeface="Calibri"/>
              <a:cs typeface="Times New Roman"/>
            </a:endParaRPr>
          </a:p>
          <a:p>
            <a:pPr algn="just">
              <a:lnSpc>
                <a:spcPct val="115000"/>
              </a:lnSpc>
              <a:spcAft>
                <a:spcPts val="1000"/>
              </a:spcAft>
            </a:pPr>
            <a:r>
              <a:rPr lang="en-US" dirty="0">
                <a:solidFill>
                  <a:srgbClr val="002060"/>
                </a:solidFill>
                <a:latin typeface="Times New Roman"/>
                <a:ea typeface="Calibri"/>
                <a:cs typeface="Times New Roman"/>
              </a:rPr>
              <a:t>- IV</a:t>
            </a:r>
            <a:r>
              <a:rPr lang="uz-Cyrl-UZ" dirty="0">
                <a:solidFill>
                  <a:srgbClr val="002060"/>
                </a:solidFill>
                <a:latin typeface="Times New Roman"/>
                <a:ea typeface="Calibri"/>
                <a:cs typeface="Times New Roman"/>
              </a:rPr>
              <a:t> bob. </a:t>
            </a:r>
            <a:r>
              <a:rPr lang="en-US" dirty="0">
                <a:solidFill>
                  <a:srgbClr val="002060"/>
                </a:solidFill>
                <a:latin typeface="Times New Roman"/>
                <a:ea typeface="Calibri"/>
                <a:cs typeface="Times New Roman"/>
              </a:rPr>
              <a:t>1800-1870-yillarda </a:t>
            </a:r>
            <a:r>
              <a:rPr lang="en-US" dirty="0" err="1">
                <a:solidFill>
                  <a:srgbClr val="002060"/>
                </a:solidFill>
                <a:latin typeface="Times New Roman"/>
                <a:ea typeface="Calibri"/>
                <a:cs typeface="Times New Roman"/>
              </a:rPr>
              <a:t>Yevropa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va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Amerika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mamlakatlari</a:t>
            </a:r>
            <a:r>
              <a:rPr lang="en-US" dirty="0">
                <a:solidFill>
                  <a:srgbClr val="002060"/>
                </a:solidFill>
                <a:latin typeface="Times New Roman"/>
                <a:ea typeface="Calibri"/>
                <a:cs typeface="Times New Roman"/>
              </a:rPr>
              <a:t>;</a:t>
            </a:r>
            <a:endParaRPr lang="ru-RU" dirty="0">
              <a:solidFill>
                <a:srgbClr val="002060"/>
              </a:solidFill>
              <a:ea typeface="Calibri"/>
              <a:cs typeface="Times New Roman"/>
            </a:endParaRPr>
          </a:p>
          <a:p>
            <a:pPr>
              <a:lnSpc>
                <a:spcPct val="115000"/>
              </a:lnSpc>
            </a:pPr>
            <a:r>
              <a:rPr lang="en-US" dirty="0">
                <a:solidFill>
                  <a:srgbClr val="002060"/>
                </a:solidFill>
                <a:latin typeface="Times New Roman"/>
                <a:ea typeface="Calibri"/>
                <a:cs typeface="Times New Roman"/>
              </a:rPr>
              <a:t>- V</a:t>
            </a:r>
            <a:r>
              <a:rPr lang="uz-Cyrl-UZ" dirty="0">
                <a:solidFill>
                  <a:srgbClr val="002060"/>
                </a:solidFill>
                <a:latin typeface="Times New Roman"/>
                <a:ea typeface="Calibri"/>
                <a:cs typeface="Times New Roman"/>
              </a:rPr>
              <a:t> bob.  </a:t>
            </a:r>
            <a:r>
              <a:rPr lang="en-US" dirty="0">
                <a:solidFill>
                  <a:srgbClr val="002060"/>
                </a:solidFill>
                <a:latin typeface="Times New Roman"/>
                <a:ea typeface="Calibri"/>
                <a:cs typeface="Times New Roman"/>
              </a:rPr>
              <a:t>1800-1870-yillarda </a:t>
            </a:r>
            <a:r>
              <a:rPr lang="en-US" dirty="0" err="1">
                <a:solidFill>
                  <a:srgbClr val="002060"/>
                </a:solidFill>
                <a:latin typeface="Times New Roman"/>
                <a:ea typeface="Calibri"/>
                <a:cs typeface="Times New Roman"/>
              </a:rPr>
              <a:t>Osiyo</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va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Afrika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mamlakatlari</a:t>
            </a:r>
            <a:r>
              <a:rPr lang="en-US" dirty="0">
                <a:solidFill>
                  <a:srgbClr val="002060"/>
                </a:solidFill>
                <a:latin typeface="Times New Roman"/>
                <a:ea typeface="Calibri"/>
                <a:cs typeface="Times New Roman"/>
              </a:rPr>
              <a:t>;</a:t>
            </a:r>
            <a:endParaRPr lang="ru-RU" dirty="0">
              <a:solidFill>
                <a:srgbClr val="002060"/>
              </a:solidFill>
              <a:latin typeface="Times New Roman"/>
              <a:ea typeface="Calibri"/>
              <a:cs typeface="Times New Roman"/>
            </a:endParaRPr>
          </a:p>
          <a:p>
            <a:pPr algn="just">
              <a:lnSpc>
                <a:spcPct val="115000"/>
              </a:lnSpc>
              <a:spcAft>
                <a:spcPts val="1000"/>
              </a:spcAft>
            </a:pPr>
            <a:r>
              <a:rPr lang="uz-Cyrl-UZ" dirty="0">
                <a:solidFill>
                  <a:srgbClr val="002060"/>
                </a:solidFill>
                <a:latin typeface="Times New Roman"/>
                <a:ea typeface="Calibri"/>
                <a:cs typeface="Times New Roman"/>
              </a:rPr>
              <a:t>Shuningdek, </a:t>
            </a:r>
            <a:r>
              <a:rPr lang="en-US" dirty="0" err="1">
                <a:solidFill>
                  <a:srgbClr val="002060"/>
                </a:solidFill>
                <a:latin typeface="Times New Roman"/>
                <a:ea typeface="Calibri"/>
                <a:cs typeface="Times New Roman"/>
              </a:rPr>
              <a:t>mavzular</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oxirida</a:t>
            </a:r>
            <a:r>
              <a:rPr lang="en-US" dirty="0">
                <a:solidFill>
                  <a:srgbClr val="002060"/>
                </a:solidFill>
                <a:latin typeface="Times New Roman"/>
                <a:ea typeface="Calibri"/>
                <a:cs typeface="Times New Roman"/>
              </a:rPr>
              <a:t> </a:t>
            </a:r>
            <a:r>
              <a:rPr lang="uz-Cyrl-UZ" dirty="0">
                <a:solidFill>
                  <a:srgbClr val="002060"/>
                </a:solidFill>
                <a:latin typeface="Times New Roman"/>
                <a:ea typeface="Calibri"/>
                <a:cs typeface="Times New Roman"/>
              </a:rPr>
              <a:t>kompetensiyalarni rivojlantirishga yo‘naltirilgan </a:t>
            </a:r>
            <a:r>
              <a:rPr lang="en-US" dirty="0" err="1">
                <a:solidFill>
                  <a:srgbClr val="002060"/>
                </a:solidFill>
                <a:latin typeface="Times New Roman"/>
                <a:ea typeface="Calibri"/>
                <a:cs typeface="Times New Roman"/>
              </a:rPr>
              <a:t>mavzuga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oid</a:t>
            </a:r>
            <a:r>
              <a:rPr lang="en-US" dirty="0">
                <a:solidFill>
                  <a:srgbClr val="002060"/>
                </a:solidFill>
                <a:latin typeface="Times New Roman"/>
                <a:ea typeface="Calibri"/>
                <a:cs typeface="Times New Roman"/>
              </a:rPr>
              <a:t> Kino-</a:t>
            </a:r>
            <a:r>
              <a:rPr lang="en-US" dirty="0" err="1">
                <a:solidFill>
                  <a:srgbClr val="002060"/>
                </a:solidFill>
                <a:latin typeface="Times New Roman"/>
                <a:ea typeface="Calibri"/>
                <a:cs typeface="Times New Roman"/>
              </a:rPr>
              <a:t>foto</a:t>
            </a:r>
            <a:r>
              <a:rPr lang="en-US" dirty="0">
                <a:solidFill>
                  <a:srgbClr val="002060"/>
                </a:solidFill>
                <a:latin typeface="Times New Roman"/>
                <a:ea typeface="Calibri"/>
                <a:cs typeface="Times New Roman"/>
              </a:rPr>
              <a:t>-</a:t>
            </a:r>
            <a:r>
              <a:rPr lang="en-US" dirty="0" err="1">
                <a:solidFill>
                  <a:srgbClr val="002060"/>
                </a:solidFill>
                <a:latin typeface="Times New Roman"/>
                <a:ea typeface="Calibri"/>
                <a:cs typeface="Times New Roman"/>
              </a:rPr>
              <a:t>fono</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materiallar</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bilan</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ishlash</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va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xarita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bilan</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ishlashga</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doir</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topshiriqlar</a:t>
            </a:r>
            <a:r>
              <a:rPr lang="uz-Cyrl-UZ" dirty="0">
                <a:solidFill>
                  <a:srgbClr val="002060"/>
                </a:solidFill>
                <a:latin typeface="Times New Roman"/>
                <a:ea typeface="Calibri"/>
                <a:cs typeface="Times New Roman"/>
              </a:rPr>
              <a:t> hamda </a:t>
            </a:r>
            <a:r>
              <a:rPr lang="en-US" dirty="0" err="1">
                <a:solidFill>
                  <a:srgbClr val="002060"/>
                </a:solidFill>
                <a:latin typeface="Times New Roman"/>
                <a:ea typeface="Calibri"/>
                <a:cs typeface="Times New Roman"/>
              </a:rPr>
              <a:t>yangi</a:t>
            </a:r>
            <a:r>
              <a:rPr lang="en-US" dirty="0">
                <a:solidFill>
                  <a:srgbClr val="002060"/>
                </a:solidFill>
                <a:latin typeface="Times New Roman"/>
                <a:ea typeface="Calibri"/>
                <a:cs typeface="Times New Roman"/>
              </a:rPr>
              <a:t> </a:t>
            </a:r>
            <a:r>
              <a:rPr lang="en-US" dirty="0" err="1">
                <a:solidFill>
                  <a:srgbClr val="002060"/>
                </a:solidFill>
                <a:latin typeface="Times New Roman"/>
                <a:ea typeface="Calibri"/>
                <a:cs typeface="Times New Roman"/>
              </a:rPr>
              <a:t>tarixiy</a:t>
            </a:r>
            <a:r>
              <a:rPr lang="uz-Cyrl-UZ" dirty="0">
                <a:solidFill>
                  <a:srgbClr val="002060"/>
                </a:solidFill>
                <a:latin typeface="Times New Roman"/>
                <a:ea typeface="Calibri"/>
                <a:cs typeface="Times New Roman"/>
              </a:rPr>
              <a:t> rasmlar kiritildi.</a:t>
            </a:r>
            <a:endParaRPr lang="ru-RU" dirty="0">
              <a:solidFill>
                <a:srgbClr val="002060"/>
              </a:solidFill>
              <a:ea typeface="Calibri"/>
              <a:cs typeface="Times New Roman"/>
            </a:endParaRPr>
          </a:p>
          <a:p>
            <a:pPr>
              <a:lnSpc>
                <a:spcPct val="115000"/>
              </a:lnSpc>
              <a:spcAft>
                <a:spcPts val="1000"/>
              </a:spcAft>
            </a:pPr>
            <a:endParaRPr lang="ru-RU" dirty="0">
              <a:ea typeface="Calibri"/>
              <a:cs typeface="Times New Roman"/>
            </a:endParaRPr>
          </a:p>
          <a:p>
            <a:pPr>
              <a:lnSpc>
                <a:spcPct val="115000"/>
              </a:lnSpc>
              <a:spcAft>
                <a:spcPts val="1000"/>
              </a:spcAft>
            </a:pPr>
            <a:endParaRPr lang="en-US" dirty="0">
              <a:latin typeface="Times New Roman"/>
              <a:ea typeface="Calibri"/>
              <a:cs typeface="Times New Roman"/>
            </a:endParaRPr>
          </a:p>
          <a:p>
            <a:pPr>
              <a:lnSpc>
                <a:spcPct val="115000"/>
              </a:lnSpc>
              <a:spcAft>
                <a:spcPts val="1000"/>
              </a:spcAft>
            </a:pPr>
            <a:endParaRPr lang="ru-RU" dirty="0">
              <a:ea typeface="Calibri"/>
              <a:cs typeface="Times New Roman"/>
            </a:endParaRPr>
          </a:p>
        </p:txBody>
      </p:sp>
      <p:pic>
        <p:nvPicPr>
          <p:cNvPr id="6" name="Picture 2" descr="ÐÐ¾ÑÐ¾Ð¶ÐµÐµ Ð¸Ð·Ð¾Ð±ÑÐ°Ð¶ÐµÐ½Ð¸Ð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60296" y="2420888"/>
            <a:ext cx="3129558" cy="268731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Прямоугольник 6">
            <a:hlinkClick r:id="rId4" action="ppaction://hlinksldjump"/>
          </p:cNvPr>
          <p:cNvSpPr/>
          <p:nvPr/>
        </p:nvSpPr>
        <p:spPr>
          <a:xfrm>
            <a:off x="10866945" y="6248840"/>
            <a:ext cx="1022909" cy="369332"/>
          </a:xfrm>
          <a:prstGeom prst="rect">
            <a:avLst/>
          </a:prstGeom>
        </p:spPr>
        <p:txBody>
          <a:bodyPr wrap="none">
            <a:spAutoFit/>
          </a:bodyPr>
          <a:lstStyle/>
          <a:p>
            <a:pPr algn="just">
              <a:spcAft>
                <a:spcPts val="1000"/>
              </a:spcAft>
            </a:pPr>
            <a:r>
              <a:rPr lang="en-US" altLang="ru-RU" b="1" dirty="0">
                <a:solidFill>
                  <a:srgbClr val="002060"/>
                </a:solidFill>
                <a:latin typeface="Times New Roman" pitchFamily="18" charset="0"/>
                <a:cs typeface="Times New Roman" pitchFamily="18" charset="0"/>
                <a:hlinkClick r:id="rId5" action="ppaction://hlinksldjump"/>
              </a:rPr>
              <a:t>ORTGA</a:t>
            </a:r>
            <a:endParaRPr lang="en-US" altLang="ru-RU"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1703512" y="116635"/>
            <a:ext cx="8856984" cy="729430"/>
          </a:xfrm>
          <a:prstGeom prst="rect">
            <a:avLst/>
          </a:prstGeom>
        </p:spPr>
        <p:txBody>
          <a:bodyPr wrap="square">
            <a:spAutoFit/>
          </a:bodyPr>
          <a:lstStyle/>
          <a:p>
            <a:pPr algn="ctr">
              <a:lnSpc>
                <a:spcPct val="115000"/>
              </a:lnSpc>
              <a:spcAft>
                <a:spcPts val="1000"/>
              </a:spcAft>
            </a:pPr>
            <a:r>
              <a:rPr lang="uz-Cyrl-UZ" b="1" dirty="0">
                <a:solidFill>
                  <a:schemeClr val="accent5">
                    <a:lumMod val="50000"/>
                  </a:schemeClr>
                </a:solidFill>
                <a:latin typeface="Cambria" panose="02040503050406030204" pitchFamily="18" charset="0"/>
                <a:ea typeface="Calibri"/>
                <a:cs typeface="Times New Roman"/>
              </a:rPr>
              <a:t>2019-2020</a:t>
            </a:r>
            <a:r>
              <a:rPr lang="en-US" b="1" dirty="0">
                <a:solidFill>
                  <a:schemeClr val="accent5">
                    <a:lumMod val="50000"/>
                  </a:schemeClr>
                </a:solidFill>
                <a:latin typeface="Cambria" panose="02040503050406030204" pitchFamily="18" charset="0"/>
                <a:ea typeface="Calibri"/>
                <a:cs typeface="Times New Roman"/>
              </a:rPr>
              <a:t>-</a:t>
            </a:r>
            <a:r>
              <a:rPr lang="uz-Cyrl-UZ" b="1" dirty="0">
                <a:solidFill>
                  <a:schemeClr val="accent5">
                    <a:lumMod val="50000"/>
                  </a:schemeClr>
                </a:solidFill>
                <a:latin typeface="Cambria" panose="02040503050406030204" pitchFamily="18" charset="0"/>
                <a:ea typeface="Calibri"/>
                <a:cs typeface="Times New Roman"/>
              </a:rPr>
              <a:t>o‘quv yilida</a:t>
            </a:r>
            <a:r>
              <a:rPr lang="en-US" b="1" dirty="0">
                <a:solidFill>
                  <a:schemeClr val="accent5">
                    <a:lumMod val="50000"/>
                  </a:schemeClr>
                </a:solidFill>
                <a:latin typeface="Cambria" panose="02040503050406030204" pitchFamily="18" charset="0"/>
                <a:ea typeface="Calibri"/>
                <a:cs typeface="Times New Roman"/>
              </a:rPr>
              <a:t> t</a:t>
            </a:r>
            <a:r>
              <a:rPr lang="uz-Cyrl-UZ" b="1" dirty="0">
                <a:solidFill>
                  <a:schemeClr val="accent5">
                    <a:lumMod val="50000"/>
                  </a:schemeClr>
                </a:solidFill>
                <a:latin typeface="Cambria" panose="02040503050406030204" pitchFamily="18" charset="0"/>
                <a:ea typeface="Calibri"/>
                <a:cs typeface="Times New Roman"/>
              </a:rPr>
              <a:t>akomillashtirilgan o‘quv dastur</a:t>
            </a:r>
            <a:r>
              <a:rPr lang="en-US" b="1" dirty="0" err="1">
                <a:solidFill>
                  <a:schemeClr val="accent5">
                    <a:lumMod val="50000"/>
                  </a:schemeClr>
                </a:solidFill>
                <a:latin typeface="Cambria" panose="02040503050406030204" pitchFamily="18" charset="0"/>
                <a:ea typeface="Calibri"/>
                <a:cs typeface="Times New Roman"/>
              </a:rPr>
              <a:t>i</a:t>
            </a:r>
            <a:r>
              <a:rPr lang="uz-Cyrl-UZ" b="1" dirty="0">
                <a:solidFill>
                  <a:schemeClr val="accent5">
                    <a:lumMod val="50000"/>
                  </a:schemeClr>
                </a:solidFill>
                <a:latin typeface="Cambria" panose="02040503050406030204" pitchFamily="18" charset="0"/>
                <a:ea typeface="Calibri"/>
                <a:cs typeface="Times New Roman"/>
              </a:rPr>
              <a:t> asosida </a:t>
            </a:r>
            <a:r>
              <a:rPr lang="en-US" b="1" dirty="0" err="1">
                <a:solidFill>
                  <a:schemeClr val="accent5">
                    <a:lumMod val="50000"/>
                  </a:schemeClr>
                </a:solidFill>
                <a:latin typeface="Cambria" panose="02040503050406030204" pitchFamily="18" charset="0"/>
                <a:ea typeface="Calibri"/>
                <a:cs typeface="Times New Roman"/>
              </a:rPr>
              <a:t>qayta</a:t>
            </a:r>
            <a:r>
              <a:rPr lang="en-US" b="1" dirty="0">
                <a:solidFill>
                  <a:schemeClr val="accent5">
                    <a:lumMod val="50000"/>
                  </a:schemeClr>
                </a:solidFill>
                <a:latin typeface="Cambria" panose="02040503050406030204" pitchFamily="18" charset="0"/>
                <a:ea typeface="Calibri"/>
                <a:cs typeface="Times New Roman"/>
              </a:rPr>
              <a:t> </a:t>
            </a:r>
            <a:r>
              <a:rPr lang="uz-Cyrl-UZ" b="1" dirty="0">
                <a:solidFill>
                  <a:schemeClr val="accent5">
                    <a:lumMod val="50000"/>
                  </a:schemeClr>
                </a:solidFill>
                <a:latin typeface="Cambria" panose="02040503050406030204" pitchFamily="18" charset="0"/>
                <a:ea typeface="Calibri"/>
                <a:cs typeface="Times New Roman"/>
              </a:rPr>
              <a:t>nashr etilgan</a:t>
            </a:r>
            <a:r>
              <a:rPr lang="en-US" b="1" dirty="0">
                <a:solidFill>
                  <a:schemeClr val="accent5">
                    <a:lumMod val="50000"/>
                  </a:schemeClr>
                </a:solidFill>
                <a:latin typeface="Cambria" panose="02040503050406030204" pitchFamily="18" charset="0"/>
                <a:ea typeface="Calibri"/>
                <a:cs typeface="Times New Roman"/>
              </a:rPr>
              <a:t>  9</a:t>
            </a:r>
            <a:r>
              <a:rPr lang="uz-Cyrl-UZ" b="1" dirty="0">
                <a:solidFill>
                  <a:schemeClr val="accent5">
                    <a:lumMod val="50000"/>
                  </a:schemeClr>
                </a:solidFill>
                <a:latin typeface="Cambria" panose="02040503050406030204" pitchFamily="18" charset="0"/>
                <a:ea typeface="Calibri"/>
                <a:cs typeface="Times New Roman"/>
              </a:rPr>
              <a:t>-sinf </a:t>
            </a:r>
            <a:r>
              <a:rPr lang="en-US" b="1" dirty="0" err="1">
                <a:solidFill>
                  <a:schemeClr val="accent5">
                    <a:lumMod val="50000"/>
                  </a:schemeClr>
                </a:solidFill>
                <a:latin typeface="Cambria" panose="02040503050406030204" pitchFamily="18" charset="0"/>
                <a:ea typeface="Calibri"/>
                <a:cs typeface="Times New Roman"/>
              </a:rPr>
              <a:t>O‘zbekiston</a:t>
            </a:r>
            <a:r>
              <a:rPr lang="en-US" b="1" dirty="0">
                <a:solidFill>
                  <a:schemeClr val="accent5">
                    <a:lumMod val="50000"/>
                  </a:schemeClr>
                </a:solidFill>
                <a:latin typeface="Cambria" panose="02040503050406030204" pitchFamily="18" charset="0"/>
                <a:ea typeface="Calibri"/>
                <a:cs typeface="Times New Roman"/>
              </a:rPr>
              <a:t> </a:t>
            </a:r>
            <a:r>
              <a:rPr lang="en-US" b="1" dirty="0" err="1">
                <a:solidFill>
                  <a:schemeClr val="accent5">
                    <a:lumMod val="50000"/>
                  </a:schemeClr>
                </a:solidFill>
                <a:latin typeface="Cambria" panose="02040503050406030204" pitchFamily="18" charset="0"/>
                <a:ea typeface="Calibri"/>
                <a:cs typeface="Times New Roman"/>
              </a:rPr>
              <a:t>tarixi</a:t>
            </a:r>
            <a:r>
              <a:rPr lang="en-US" b="1" dirty="0">
                <a:solidFill>
                  <a:schemeClr val="accent5">
                    <a:lumMod val="50000"/>
                  </a:schemeClr>
                </a:solidFill>
                <a:latin typeface="Cambria" panose="02040503050406030204" pitchFamily="18" charset="0"/>
                <a:ea typeface="Calibri"/>
                <a:cs typeface="Times New Roman"/>
              </a:rPr>
              <a:t> </a:t>
            </a:r>
            <a:r>
              <a:rPr lang="uz-Cyrl-UZ" b="1" dirty="0">
                <a:solidFill>
                  <a:schemeClr val="accent5">
                    <a:lumMod val="50000"/>
                  </a:schemeClr>
                </a:solidFill>
                <a:latin typeface="Cambria" panose="02040503050406030204" pitchFamily="18" charset="0"/>
                <a:ea typeface="Calibri"/>
                <a:cs typeface="Times New Roman"/>
              </a:rPr>
              <a:t>darsli</a:t>
            </a:r>
            <a:r>
              <a:rPr lang="en-US" b="1" dirty="0" err="1">
                <a:solidFill>
                  <a:schemeClr val="accent5">
                    <a:lumMod val="50000"/>
                  </a:schemeClr>
                </a:solidFill>
                <a:latin typeface="Cambria" panose="02040503050406030204" pitchFamily="18" charset="0"/>
                <a:ea typeface="Calibri"/>
                <a:cs typeface="Times New Roman"/>
              </a:rPr>
              <a:t>gi</a:t>
            </a:r>
            <a:r>
              <a:rPr lang="uz-Cyrl-UZ" b="1" dirty="0">
                <a:solidFill>
                  <a:schemeClr val="accent5">
                    <a:lumMod val="50000"/>
                  </a:schemeClr>
                </a:solidFill>
                <a:latin typeface="Cambria" panose="02040503050406030204" pitchFamily="18" charset="0"/>
                <a:ea typeface="Calibri"/>
                <a:cs typeface="Times New Roman"/>
              </a:rPr>
              <a:t>da kiritilgan o‘zgarishlar</a:t>
            </a:r>
            <a:r>
              <a:rPr lang="en-US" b="1" dirty="0">
                <a:solidFill>
                  <a:schemeClr val="accent5">
                    <a:lumMod val="50000"/>
                  </a:schemeClr>
                </a:solidFill>
                <a:latin typeface="Cambria" panose="02040503050406030204" pitchFamily="18" charset="0"/>
                <a:ea typeface="Calibri"/>
                <a:cs typeface="Times New Roman"/>
              </a:rPr>
              <a:t>:</a:t>
            </a:r>
          </a:p>
        </p:txBody>
      </p:sp>
      <p:sp>
        <p:nvSpPr>
          <p:cNvPr id="4" name="Прямоугольник 3"/>
          <p:cNvSpPr/>
          <p:nvPr/>
        </p:nvSpPr>
        <p:spPr>
          <a:xfrm>
            <a:off x="263352" y="908723"/>
            <a:ext cx="11665296" cy="7771871"/>
          </a:xfrm>
          <a:prstGeom prst="rect">
            <a:avLst/>
          </a:prstGeom>
        </p:spPr>
        <p:txBody>
          <a:bodyPr wrap="square">
            <a:spAutoFit/>
          </a:bodyPr>
          <a:lstStyle/>
          <a:p>
            <a:pPr>
              <a:lnSpc>
                <a:spcPct val="115000"/>
              </a:lnSpc>
              <a:spcAft>
                <a:spcPts val="1000"/>
              </a:spcAft>
            </a:pPr>
            <a:r>
              <a:rPr lang="en-US" dirty="0">
                <a:latin typeface="Cambria" pitchFamily="18" charset="0"/>
                <a:ea typeface="Calibri"/>
                <a:cs typeface="Times New Roman"/>
              </a:rPr>
              <a:t>- </a:t>
            </a:r>
            <a:r>
              <a:rPr lang="uz-Cyrl-UZ" dirty="0">
                <a:solidFill>
                  <a:srgbClr val="002060"/>
                </a:solidFill>
                <a:latin typeface="Cambria" pitchFamily="18" charset="0"/>
                <a:ea typeface="Calibri"/>
                <a:cs typeface="Times New Roman"/>
              </a:rPr>
              <a:t>O‘quv rejada </a:t>
            </a:r>
            <a:r>
              <a:rPr lang="en-US" dirty="0">
                <a:solidFill>
                  <a:srgbClr val="002060"/>
                </a:solidFill>
                <a:latin typeface="Cambria" pitchFamily="18" charset="0"/>
                <a:ea typeface="Calibri"/>
                <a:cs typeface="Times New Roman"/>
              </a:rPr>
              <a:t>51</a:t>
            </a:r>
            <a:r>
              <a:rPr lang="uz-Cyrl-UZ" dirty="0">
                <a:solidFill>
                  <a:srgbClr val="002060"/>
                </a:solidFill>
                <a:latin typeface="Cambria" pitchFamily="18" charset="0"/>
                <a:ea typeface="Calibri"/>
                <a:cs typeface="Times New Roman"/>
              </a:rPr>
              <a:t> soat</a:t>
            </a:r>
            <a:r>
              <a:rPr lang="en-US" dirty="0">
                <a:solidFill>
                  <a:srgbClr val="002060"/>
                </a:solidFill>
                <a:latin typeface="Cambria" pitchFamily="18" charset="0"/>
                <a:ea typeface="Calibri"/>
                <a:cs typeface="Times New Roman"/>
              </a:rPr>
              <a:t>;</a:t>
            </a:r>
          </a:p>
          <a:p>
            <a:pPr algn="just">
              <a:lnSpc>
                <a:spcPct val="115000"/>
              </a:lnSpc>
              <a:spcAft>
                <a:spcPts val="1000"/>
              </a:spcAft>
              <a:buFontTx/>
              <a:buChar char="-"/>
            </a:pPr>
            <a:r>
              <a:rPr lang="en-US" dirty="0">
                <a:solidFill>
                  <a:srgbClr val="002060"/>
                </a:solidFill>
                <a:latin typeface="Cambria" pitchFamily="18" charset="0"/>
                <a:ea typeface="Calibri"/>
                <a:cs typeface="Times New Roman"/>
              </a:rPr>
              <a:t> </a:t>
            </a:r>
            <a:r>
              <a:rPr lang="uz-Cyrl-UZ" dirty="0">
                <a:solidFill>
                  <a:srgbClr val="002060"/>
                </a:solidFill>
                <a:latin typeface="Cambria" pitchFamily="18" charset="0"/>
                <a:ea typeface="Calibri"/>
                <a:cs typeface="Times New Roman"/>
              </a:rPr>
              <a:t>Takomillashtirilgan o‘quv dastur asosidagi darsli</a:t>
            </a:r>
            <a:r>
              <a:rPr lang="en-US" dirty="0">
                <a:solidFill>
                  <a:srgbClr val="002060"/>
                </a:solidFill>
                <a:latin typeface="Cambria" pitchFamily="18" charset="0"/>
                <a:ea typeface="Calibri"/>
                <a:cs typeface="Times New Roman"/>
              </a:rPr>
              <a:t>k</a:t>
            </a:r>
            <a:r>
              <a:rPr lang="uz-Cyrl-UZ" dirty="0">
                <a:solidFill>
                  <a:srgbClr val="002060"/>
                </a:solidFill>
                <a:latin typeface="Cambria" pitchFamily="18" charset="0"/>
                <a:ea typeface="Calibri"/>
                <a:cs typeface="Times New Roman"/>
              </a:rPr>
              <a:t>da 9 bo‘lim, 41 ta mavzu, 2 ta nazorat ishi, 5 ta takrorlashdan iborat</a:t>
            </a:r>
            <a:r>
              <a:rPr lang="en-US" dirty="0">
                <a:solidFill>
                  <a:srgbClr val="002060"/>
                </a:solidFill>
                <a:latin typeface="Cambria" pitchFamily="18" charset="0"/>
                <a:ea typeface="Calibri"/>
                <a:cs typeface="Times New Roman"/>
              </a:rPr>
              <a:t>;</a:t>
            </a:r>
          </a:p>
          <a:p>
            <a:pPr algn="just">
              <a:lnSpc>
                <a:spcPct val="115000"/>
              </a:lnSpc>
              <a:spcAft>
                <a:spcPts val="1000"/>
              </a:spcAft>
            </a:pPr>
            <a:r>
              <a:rPr lang="en-US" dirty="0">
                <a:solidFill>
                  <a:srgbClr val="002060"/>
                </a:solidFill>
                <a:latin typeface="Cambria" pitchFamily="18" charset="0"/>
                <a:ea typeface="Calibri"/>
                <a:cs typeface="Times New Roman"/>
              </a:rPr>
              <a:t>- I</a:t>
            </a:r>
            <a:r>
              <a:rPr lang="uz-Cyrl-UZ" dirty="0">
                <a:solidFill>
                  <a:srgbClr val="002060"/>
                </a:solidFill>
                <a:latin typeface="Cambria" pitchFamily="18" charset="0"/>
                <a:ea typeface="Calibri"/>
                <a:cs typeface="Times New Roman"/>
              </a:rPr>
              <a:t> bob. XIX asr o‘rtalarida o‘zbek xonli</a:t>
            </a:r>
            <a:r>
              <a:rPr lang="en-US" dirty="0">
                <a:solidFill>
                  <a:srgbClr val="002060"/>
                </a:solidFill>
                <a:latin typeface="Cambria" pitchFamily="18" charset="0"/>
                <a:ea typeface="Calibri"/>
                <a:cs typeface="Times New Roman"/>
              </a:rPr>
              <a:t>k</a:t>
            </a:r>
            <a:r>
              <a:rPr lang="uz-Cyrl-UZ" dirty="0">
                <a:solidFill>
                  <a:srgbClr val="002060"/>
                </a:solidFill>
                <a:latin typeface="Cambria" pitchFamily="18" charset="0"/>
                <a:ea typeface="Calibri"/>
                <a:cs typeface="Times New Roman"/>
              </a:rPr>
              <a:t>larining siyosiy-iqtisodiy va madaniy hayoti</a:t>
            </a:r>
            <a:r>
              <a:rPr lang="en-US" dirty="0">
                <a:solidFill>
                  <a:srgbClr val="002060"/>
                </a:solidFill>
                <a:latin typeface="Cambria" pitchFamily="18" charset="0"/>
                <a:ea typeface="Calibri"/>
                <a:cs typeface="Times New Roman"/>
              </a:rPr>
              <a:t>;</a:t>
            </a:r>
            <a:endParaRPr lang="ru-RU" dirty="0">
              <a:solidFill>
                <a:srgbClr val="002060"/>
              </a:solidFill>
              <a:latin typeface="Cambria" pitchFamily="18" charset="0"/>
              <a:ea typeface="Calibri"/>
              <a:cs typeface="Times New Roman"/>
            </a:endParaRPr>
          </a:p>
          <a:p>
            <a:pPr algn="just">
              <a:lnSpc>
                <a:spcPct val="115000"/>
              </a:lnSpc>
              <a:spcAft>
                <a:spcPts val="1000"/>
              </a:spcAft>
            </a:pPr>
            <a:r>
              <a:rPr lang="en-US" dirty="0">
                <a:solidFill>
                  <a:srgbClr val="002060"/>
                </a:solidFill>
                <a:latin typeface="Cambria" pitchFamily="18" charset="0"/>
                <a:ea typeface="Calibri"/>
                <a:cs typeface="Times New Roman"/>
              </a:rPr>
              <a:t>- II</a:t>
            </a:r>
            <a:r>
              <a:rPr lang="uz-Cyrl-UZ" dirty="0">
                <a:solidFill>
                  <a:srgbClr val="002060"/>
                </a:solidFill>
                <a:latin typeface="Cambria" pitchFamily="18" charset="0"/>
                <a:ea typeface="Calibri"/>
                <a:cs typeface="Times New Roman"/>
              </a:rPr>
              <a:t> bob. </a:t>
            </a:r>
            <a:r>
              <a:rPr lang="uz-Latn-UZ" dirty="0">
                <a:solidFill>
                  <a:srgbClr val="002060"/>
                </a:solidFill>
                <a:latin typeface="Cambria" pitchFamily="18" charset="0"/>
                <a:ea typeface="Calibri"/>
                <a:cs typeface="Times New Roman"/>
              </a:rPr>
              <a:t>Rossiya imperiyasining O‘rta Osiyoni bosib olishi</a:t>
            </a:r>
            <a:r>
              <a:rPr lang="en-US" dirty="0">
                <a:solidFill>
                  <a:srgbClr val="002060"/>
                </a:solidFill>
                <a:latin typeface="Cambria" pitchFamily="18" charset="0"/>
                <a:ea typeface="Calibri"/>
                <a:cs typeface="Times New Roman"/>
              </a:rPr>
              <a:t>;</a:t>
            </a:r>
            <a:endParaRPr lang="ru-RU" dirty="0">
              <a:solidFill>
                <a:srgbClr val="002060"/>
              </a:solidFill>
              <a:latin typeface="Cambria" pitchFamily="18" charset="0"/>
              <a:ea typeface="Calibri"/>
              <a:cs typeface="Times New Roman"/>
            </a:endParaRPr>
          </a:p>
          <a:p>
            <a:pPr algn="just">
              <a:lnSpc>
                <a:spcPct val="115000"/>
              </a:lnSpc>
              <a:spcAft>
                <a:spcPts val="1000"/>
              </a:spcAft>
            </a:pPr>
            <a:r>
              <a:rPr lang="uz-Latn-UZ" dirty="0">
                <a:solidFill>
                  <a:srgbClr val="002060"/>
                </a:solidFill>
                <a:latin typeface="Cambria" pitchFamily="18" charset="0"/>
                <a:ea typeface="Calibri"/>
                <a:cs typeface="Times New Roman"/>
              </a:rPr>
              <a:t>Turkiston general-gubernatorligining ma’muriy-hududiy tuzilishi bo‘yicha jadval berildi.</a:t>
            </a:r>
            <a:endParaRPr lang="ru-RU" dirty="0">
              <a:solidFill>
                <a:srgbClr val="002060"/>
              </a:solidFill>
              <a:latin typeface="Cambria" pitchFamily="18" charset="0"/>
              <a:ea typeface="Calibri"/>
              <a:cs typeface="Times New Roman"/>
            </a:endParaRPr>
          </a:p>
          <a:p>
            <a:pPr algn="just">
              <a:lnSpc>
                <a:spcPct val="115000"/>
              </a:lnSpc>
              <a:spcAft>
                <a:spcPts val="1000"/>
              </a:spcAft>
            </a:pPr>
            <a:r>
              <a:rPr lang="en-US" dirty="0">
                <a:solidFill>
                  <a:srgbClr val="002060"/>
                </a:solidFill>
                <a:latin typeface="Cambria" pitchFamily="18" charset="0"/>
                <a:ea typeface="Calibri"/>
                <a:cs typeface="Times New Roman"/>
              </a:rPr>
              <a:t>- III</a:t>
            </a:r>
            <a:r>
              <a:rPr lang="uz-Cyrl-UZ" dirty="0">
                <a:solidFill>
                  <a:srgbClr val="002060"/>
                </a:solidFill>
                <a:latin typeface="Cambria" pitchFamily="18" charset="0"/>
                <a:ea typeface="Calibri"/>
                <a:cs typeface="Times New Roman"/>
              </a:rPr>
              <a:t> bob. </a:t>
            </a:r>
            <a:r>
              <a:rPr lang="en-US" dirty="0" err="1">
                <a:solidFill>
                  <a:srgbClr val="002060"/>
                </a:solidFill>
                <a:latin typeface="Cambria" pitchFamily="18" charset="0"/>
                <a:ea typeface="Calibri"/>
                <a:cs typeface="Times New Roman"/>
              </a:rPr>
              <a:t>Rossiya</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imperiyasining</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Turkistondagi</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mustamlakachilik</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siyosati</a:t>
            </a:r>
            <a:r>
              <a:rPr lang="en-US" dirty="0">
                <a:solidFill>
                  <a:srgbClr val="002060"/>
                </a:solidFill>
                <a:latin typeface="Cambria" pitchFamily="18" charset="0"/>
                <a:ea typeface="Calibri"/>
                <a:cs typeface="Times New Roman"/>
              </a:rPr>
              <a:t>;</a:t>
            </a:r>
            <a:endParaRPr lang="ru-RU" dirty="0">
              <a:solidFill>
                <a:srgbClr val="002060"/>
              </a:solidFill>
              <a:latin typeface="Cambria" pitchFamily="18" charset="0"/>
              <a:ea typeface="Calibri"/>
              <a:cs typeface="Times New Roman"/>
            </a:endParaRPr>
          </a:p>
          <a:p>
            <a:pPr algn="just">
              <a:lnSpc>
                <a:spcPct val="115000"/>
              </a:lnSpc>
              <a:spcAft>
                <a:spcPts val="1000"/>
              </a:spcAft>
            </a:pPr>
            <a:r>
              <a:rPr lang="en-US" dirty="0">
                <a:solidFill>
                  <a:srgbClr val="002060"/>
                </a:solidFill>
                <a:latin typeface="Cambria" pitchFamily="18" charset="0"/>
                <a:ea typeface="Calibri"/>
                <a:cs typeface="Times New Roman"/>
              </a:rPr>
              <a:t>- IV</a:t>
            </a:r>
            <a:r>
              <a:rPr lang="uz-Cyrl-UZ" dirty="0">
                <a:solidFill>
                  <a:srgbClr val="002060"/>
                </a:solidFill>
                <a:latin typeface="Cambria" pitchFamily="18" charset="0"/>
                <a:ea typeface="Calibri"/>
                <a:cs typeface="Times New Roman"/>
              </a:rPr>
              <a:t> bob. </a:t>
            </a:r>
            <a:r>
              <a:rPr lang="en-US" dirty="0">
                <a:solidFill>
                  <a:srgbClr val="002060"/>
                </a:solidFill>
                <a:latin typeface="Cambria" pitchFamily="18" charset="0"/>
                <a:ea typeface="Calibri"/>
                <a:cs typeface="Times New Roman"/>
              </a:rPr>
              <a:t>XIX</a:t>
            </a:r>
            <a:r>
              <a:rPr lang="uz-Cyrl-UZ" dirty="0">
                <a:solidFill>
                  <a:srgbClr val="002060"/>
                </a:solidFill>
                <a:latin typeface="Cambria" pitchFamily="18" charset="0"/>
                <a:ea typeface="Calibri"/>
                <a:cs typeface="Times New Roman"/>
              </a:rPr>
              <a:t> asr oxirida </a:t>
            </a:r>
            <a:r>
              <a:rPr lang="en-US" dirty="0">
                <a:solidFill>
                  <a:srgbClr val="002060"/>
                </a:solidFill>
                <a:latin typeface="Cambria" pitchFamily="18" charset="0"/>
                <a:ea typeface="Calibri"/>
                <a:cs typeface="Times New Roman"/>
              </a:rPr>
              <a:t>T</a:t>
            </a:r>
            <a:r>
              <a:rPr lang="uz-Cyrl-UZ" dirty="0">
                <a:solidFill>
                  <a:srgbClr val="002060"/>
                </a:solidFill>
                <a:latin typeface="Cambria" pitchFamily="18" charset="0"/>
                <a:ea typeface="Calibri"/>
                <a:cs typeface="Times New Roman"/>
              </a:rPr>
              <a:t>urkistonda</a:t>
            </a:r>
            <a:r>
              <a:rPr lang="en-US" dirty="0" err="1">
                <a:solidFill>
                  <a:srgbClr val="002060"/>
                </a:solidFill>
                <a:latin typeface="Cambria" pitchFamily="18" charset="0"/>
                <a:ea typeface="Calibri"/>
                <a:cs typeface="Times New Roman"/>
              </a:rPr>
              <a:t>gi</a:t>
            </a:r>
            <a:r>
              <a:rPr lang="en-US" dirty="0">
                <a:solidFill>
                  <a:srgbClr val="002060"/>
                </a:solidFill>
                <a:latin typeface="Cambria" pitchFamily="18" charset="0"/>
                <a:ea typeface="Calibri"/>
                <a:cs typeface="Times New Roman"/>
              </a:rPr>
              <a:t> </a:t>
            </a:r>
            <a:r>
              <a:rPr lang="uz-Cyrl-UZ" dirty="0">
                <a:solidFill>
                  <a:srgbClr val="002060"/>
                </a:solidFill>
                <a:latin typeface="Cambria" pitchFamily="18" charset="0"/>
                <a:ea typeface="Calibri"/>
                <a:cs typeface="Times New Roman"/>
              </a:rPr>
              <a:t>milliy</a:t>
            </a:r>
            <a:r>
              <a:rPr lang="en-US" dirty="0">
                <a:solidFill>
                  <a:srgbClr val="002060"/>
                </a:solidFill>
                <a:latin typeface="Cambria" pitchFamily="18" charset="0"/>
                <a:ea typeface="Calibri"/>
                <a:cs typeface="Times New Roman"/>
              </a:rPr>
              <a:t>-</a:t>
            </a:r>
            <a:r>
              <a:rPr lang="uz-Cyrl-UZ" dirty="0">
                <a:solidFill>
                  <a:srgbClr val="002060"/>
                </a:solidFill>
                <a:latin typeface="Cambria" pitchFamily="18" charset="0"/>
                <a:ea typeface="Calibri"/>
                <a:cs typeface="Times New Roman"/>
              </a:rPr>
              <a:t>ozodlik harakatlari</a:t>
            </a:r>
            <a:r>
              <a:rPr lang="en-US" dirty="0">
                <a:solidFill>
                  <a:srgbClr val="002060"/>
                </a:solidFill>
                <a:latin typeface="Cambria" pitchFamily="18" charset="0"/>
                <a:ea typeface="Calibri"/>
                <a:cs typeface="Times New Roman"/>
              </a:rPr>
              <a:t>;</a:t>
            </a:r>
            <a:endParaRPr lang="ru-RU" dirty="0">
              <a:solidFill>
                <a:srgbClr val="002060"/>
              </a:solidFill>
              <a:latin typeface="Cambria" pitchFamily="18" charset="0"/>
              <a:ea typeface="Calibri"/>
              <a:cs typeface="Times New Roman"/>
            </a:endParaRPr>
          </a:p>
          <a:p>
            <a:pPr algn="just">
              <a:lnSpc>
                <a:spcPct val="115000"/>
              </a:lnSpc>
              <a:spcAft>
                <a:spcPts val="1000"/>
              </a:spcAft>
            </a:pPr>
            <a:r>
              <a:rPr lang="en-US" dirty="0">
                <a:solidFill>
                  <a:srgbClr val="002060"/>
                </a:solidFill>
                <a:latin typeface="Cambria" pitchFamily="18" charset="0"/>
                <a:ea typeface="Calibri"/>
                <a:cs typeface="Times New Roman"/>
              </a:rPr>
              <a:t>- V</a:t>
            </a:r>
            <a:r>
              <a:rPr lang="uz-Cyrl-UZ" dirty="0">
                <a:solidFill>
                  <a:srgbClr val="002060"/>
                </a:solidFill>
                <a:latin typeface="Cambria" pitchFamily="18" charset="0"/>
                <a:ea typeface="Calibri"/>
                <a:cs typeface="Times New Roman"/>
              </a:rPr>
              <a:t> bob. </a:t>
            </a:r>
            <a:r>
              <a:rPr lang="uz-Latn-UZ" dirty="0">
                <a:solidFill>
                  <a:srgbClr val="002060"/>
                </a:solidFill>
                <a:latin typeface="Cambria" pitchFamily="18" charset="0"/>
                <a:ea typeface="Calibri"/>
                <a:cs typeface="Times New Roman"/>
              </a:rPr>
              <a:t>XIX asr ikkinchi yarmi</a:t>
            </a:r>
            <a:r>
              <a:rPr lang="uz-Cyrl-UZ" dirty="0">
                <a:solidFill>
                  <a:srgbClr val="002060"/>
                </a:solidFill>
                <a:latin typeface="Cambria" pitchFamily="18" charset="0"/>
                <a:ea typeface="Calibri"/>
                <a:cs typeface="Times New Roman"/>
              </a:rPr>
              <a:t> – </a:t>
            </a:r>
            <a:r>
              <a:rPr lang="uz-Latn-UZ" dirty="0">
                <a:solidFill>
                  <a:srgbClr val="002060"/>
                </a:solidFill>
                <a:latin typeface="Cambria" pitchFamily="18" charset="0"/>
                <a:ea typeface="Calibri"/>
                <a:cs typeface="Times New Roman"/>
              </a:rPr>
              <a:t>XX asr boshlarida qoraqalpoqlar</a:t>
            </a:r>
            <a:r>
              <a:rPr lang="en-US" dirty="0">
                <a:solidFill>
                  <a:srgbClr val="002060"/>
                </a:solidFill>
                <a:latin typeface="Cambria" pitchFamily="18" charset="0"/>
                <a:ea typeface="Calibri"/>
                <a:cs typeface="Times New Roman"/>
              </a:rPr>
              <a:t>;</a:t>
            </a:r>
            <a:r>
              <a:rPr lang="uz-Latn-UZ" dirty="0">
                <a:solidFill>
                  <a:srgbClr val="002060"/>
                </a:solidFill>
                <a:latin typeface="Cambria" pitchFamily="18" charset="0"/>
                <a:ea typeface="Calibri"/>
                <a:cs typeface="Times New Roman"/>
              </a:rPr>
              <a:t>  </a:t>
            </a:r>
            <a:endParaRPr lang="ru-RU" dirty="0">
              <a:solidFill>
                <a:srgbClr val="002060"/>
              </a:solidFill>
              <a:latin typeface="Cambria" pitchFamily="18" charset="0"/>
              <a:ea typeface="Calibri"/>
              <a:cs typeface="Times New Roman"/>
            </a:endParaRPr>
          </a:p>
          <a:p>
            <a:pPr algn="just">
              <a:lnSpc>
                <a:spcPct val="115000"/>
              </a:lnSpc>
              <a:spcAft>
                <a:spcPts val="1000"/>
              </a:spcAft>
            </a:pPr>
            <a:r>
              <a:rPr lang="en-US" dirty="0">
                <a:solidFill>
                  <a:srgbClr val="002060"/>
                </a:solidFill>
                <a:latin typeface="Cambria" pitchFamily="18" charset="0"/>
                <a:ea typeface="Calibri"/>
                <a:cs typeface="Times New Roman"/>
              </a:rPr>
              <a:t>- VI</a:t>
            </a:r>
            <a:r>
              <a:rPr lang="uz-Cyrl-UZ" dirty="0">
                <a:solidFill>
                  <a:srgbClr val="002060"/>
                </a:solidFill>
                <a:latin typeface="Cambria" pitchFamily="18" charset="0"/>
                <a:ea typeface="Calibri"/>
                <a:cs typeface="Times New Roman"/>
              </a:rPr>
              <a:t> bob. </a:t>
            </a:r>
            <a:r>
              <a:rPr lang="en-US" dirty="0" err="1">
                <a:solidFill>
                  <a:srgbClr val="002060"/>
                </a:solidFill>
                <a:latin typeface="Cambria" pitchFamily="18" charset="0"/>
                <a:ea typeface="Calibri"/>
                <a:cs typeface="Times New Roman"/>
              </a:rPr>
              <a:t>Jadidlar</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harakati</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va</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uning</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Turkiston</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ijtimoiy-siyosiy</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va</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madaniy</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hayotidagi</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ahamiyati</a:t>
            </a:r>
            <a:r>
              <a:rPr lang="en-US" dirty="0">
                <a:solidFill>
                  <a:srgbClr val="002060"/>
                </a:solidFill>
                <a:latin typeface="Cambria" pitchFamily="18" charset="0"/>
                <a:ea typeface="Calibri"/>
                <a:cs typeface="Times New Roman"/>
              </a:rPr>
              <a:t>;</a:t>
            </a:r>
            <a:endParaRPr lang="ru-RU" dirty="0">
              <a:solidFill>
                <a:srgbClr val="002060"/>
              </a:solidFill>
              <a:latin typeface="Cambria" pitchFamily="18" charset="0"/>
              <a:ea typeface="Calibri"/>
              <a:cs typeface="Times New Roman"/>
            </a:endParaRPr>
          </a:p>
          <a:p>
            <a:pPr>
              <a:lnSpc>
                <a:spcPct val="115000"/>
              </a:lnSpc>
              <a:spcAft>
                <a:spcPts val="1000"/>
              </a:spcAft>
            </a:pPr>
            <a:r>
              <a:rPr lang="en-US" dirty="0">
                <a:solidFill>
                  <a:srgbClr val="002060"/>
                </a:solidFill>
                <a:latin typeface="Cambria" pitchFamily="18" charset="0"/>
                <a:ea typeface="Calibri"/>
                <a:cs typeface="Times New Roman"/>
              </a:rPr>
              <a:t>- VII</a:t>
            </a:r>
            <a:r>
              <a:rPr lang="uz-Cyrl-UZ" dirty="0">
                <a:solidFill>
                  <a:srgbClr val="002060"/>
                </a:solidFill>
                <a:latin typeface="Cambria" pitchFamily="18" charset="0"/>
                <a:ea typeface="Calibri"/>
                <a:cs typeface="Times New Roman"/>
              </a:rPr>
              <a:t> bob. Turkiston va Birinchi jahon urushi</a:t>
            </a:r>
            <a:r>
              <a:rPr lang="en-US" dirty="0">
                <a:solidFill>
                  <a:srgbClr val="002060"/>
                </a:solidFill>
                <a:latin typeface="Cambria" pitchFamily="18" charset="0"/>
                <a:ea typeface="Calibri"/>
                <a:cs typeface="Times New Roman"/>
              </a:rPr>
              <a:t>;</a:t>
            </a:r>
            <a:endParaRPr lang="ru-RU" dirty="0">
              <a:solidFill>
                <a:srgbClr val="002060"/>
              </a:solidFill>
              <a:latin typeface="Cambria" pitchFamily="18" charset="0"/>
              <a:ea typeface="Calibri"/>
              <a:cs typeface="Times New Roman"/>
            </a:endParaRPr>
          </a:p>
          <a:p>
            <a:pPr>
              <a:lnSpc>
                <a:spcPct val="115000"/>
              </a:lnSpc>
              <a:spcAft>
                <a:spcPts val="1000"/>
              </a:spcAft>
            </a:pPr>
            <a:r>
              <a:rPr lang="en-US" dirty="0">
                <a:solidFill>
                  <a:srgbClr val="002060"/>
                </a:solidFill>
                <a:latin typeface="Cambria" pitchFamily="18" charset="0"/>
                <a:ea typeface="Calibri"/>
                <a:cs typeface="Times New Roman"/>
              </a:rPr>
              <a:t>- VIII</a:t>
            </a:r>
            <a:r>
              <a:rPr lang="uz-Cyrl-UZ" dirty="0">
                <a:solidFill>
                  <a:srgbClr val="002060"/>
                </a:solidFill>
                <a:latin typeface="Cambria" pitchFamily="18" charset="0"/>
                <a:ea typeface="Calibri"/>
                <a:cs typeface="Times New Roman"/>
              </a:rPr>
              <a:t> bob. </a:t>
            </a:r>
            <a:r>
              <a:rPr lang="uz-Latn-UZ" dirty="0">
                <a:solidFill>
                  <a:srgbClr val="002060"/>
                </a:solidFill>
                <a:latin typeface="Cambria" pitchFamily="18" charset="0"/>
                <a:ea typeface="Calibri"/>
                <a:cs typeface="Times New Roman"/>
              </a:rPr>
              <a:t>XIX asr oxiri – XX asr boshlarida Buxoro amirligi va Xiva xonligi</a:t>
            </a:r>
            <a:r>
              <a:rPr lang="en-US" dirty="0">
                <a:solidFill>
                  <a:srgbClr val="002060"/>
                </a:solidFill>
                <a:latin typeface="Cambria" pitchFamily="18" charset="0"/>
                <a:ea typeface="Calibri"/>
                <a:cs typeface="Times New Roman"/>
              </a:rPr>
              <a:t>;</a:t>
            </a:r>
            <a:r>
              <a:rPr lang="uz-Latn-UZ" dirty="0">
                <a:solidFill>
                  <a:srgbClr val="002060"/>
                </a:solidFill>
                <a:latin typeface="Cambria" pitchFamily="18" charset="0"/>
                <a:ea typeface="Calibri"/>
                <a:cs typeface="Times New Roman"/>
              </a:rPr>
              <a:t>  </a:t>
            </a:r>
            <a:endParaRPr lang="ru-RU" dirty="0">
              <a:solidFill>
                <a:srgbClr val="002060"/>
              </a:solidFill>
              <a:latin typeface="Cambria" pitchFamily="18" charset="0"/>
              <a:ea typeface="Calibri"/>
              <a:cs typeface="Times New Roman"/>
            </a:endParaRPr>
          </a:p>
          <a:p>
            <a:pPr>
              <a:lnSpc>
                <a:spcPct val="115000"/>
              </a:lnSpc>
              <a:spcAft>
                <a:spcPts val="1000"/>
              </a:spcAft>
            </a:pPr>
            <a:r>
              <a:rPr lang="en-US" dirty="0">
                <a:solidFill>
                  <a:srgbClr val="002060"/>
                </a:solidFill>
                <a:latin typeface="Cambria" pitchFamily="18" charset="0"/>
                <a:ea typeface="Calibri"/>
                <a:cs typeface="Times New Roman"/>
              </a:rPr>
              <a:t>- IX</a:t>
            </a:r>
            <a:r>
              <a:rPr lang="uz-Cyrl-UZ" dirty="0">
                <a:solidFill>
                  <a:srgbClr val="002060"/>
                </a:solidFill>
                <a:latin typeface="Cambria" pitchFamily="18" charset="0"/>
                <a:ea typeface="Calibri"/>
                <a:cs typeface="Times New Roman"/>
              </a:rPr>
              <a:t> bob. Mustamlaka sharoitida</a:t>
            </a:r>
            <a:r>
              <a:rPr lang="en-US" dirty="0">
                <a:solidFill>
                  <a:srgbClr val="002060"/>
                </a:solidFill>
                <a:latin typeface="Cambria" pitchFamily="18" charset="0"/>
                <a:ea typeface="Calibri"/>
                <a:cs typeface="Times New Roman"/>
              </a:rPr>
              <a:t> T</a:t>
            </a:r>
            <a:r>
              <a:rPr lang="uz-Cyrl-UZ" dirty="0">
                <a:solidFill>
                  <a:srgbClr val="002060"/>
                </a:solidFill>
                <a:latin typeface="Cambria" pitchFamily="18" charset="0"/>
                <a:ea typeface="Calibri"/>
                <a:cs typeface="Times New Roman"/>
              </a:rPr>
              <a:t>urkistonda madaniy hayot</a:t>
            </a:r>
            <a:r>
              <a:rPr lang="en-US" dirty="0">
                <a:solidFill>
                  <a:srgbClr val="002060"/>
                </a:solidFill>
                <a:latin typeface="Cambria" pitchFamily="18" charset="0"/>
                <a:ea typeface="Calibri"/>
                <a:cs typeface="Times New Roman"/>
              </a:rPr>
              <a:t>;</a:t>
            </a:r>
            <a:endParaRPr lang="ru-RU" dirty="0">
              <a:solidFill>
                <a:srgbClr val="002060"/>
              </a:solidFill>
              <a:latin typeface="Cambria" pitchFamily="18" charset="0"/>
              <a:ea typeface="Calibri"/>
              <a:cs typeface="Times New Roman"/>
            </a:endParaRPr>
          </a:p>
          <a:p>
            <a:pPr algn="just">
              <a:lnSpc>
                <a:spcPct val="115000"/>
              </a:lnSpc>
              <a:spcAft>
                <a:spcPts val="1000"/>
              </a:spcAft>
            </a:pPr>
            <a:r>
              <a:rPr lang="uz-Cyrl-UZ" dirty="0">
                <a:solidFill>
                  <a:srgbClr val="002060"/>
                </a:solidFill>
                <a:latin typeface="Cambria" pitchFamily="18" charset="0"/>
                <a:ea typeface="Calibri"/>
                <a:cs typeface="Times New Roman"/>
              </a:rPr>
              <a:t>S</a:t>
            </a:r>
            <a:r>
              <a:rPr lang="en-US" dirty="0">
                <a:solidFill>
                  <a:srgbClr val="002060"/>
                </a:solidFill>
                <a:latin typeface="Cambria" pitchFamily="18" charset="0"/>
                <a:ea typeface="Calibri"/>
                <a:cs typeface="Times New Roman"/>
              </a:rPr>
              <a:t>h</a:t>
            </a:r>
            <a:r>
              <a:rPr lang="uz-Cyrl-UZ" dirty="0">
                <a:solidFill>
                  <a:srgbClr val="002060"/>
                </a:solidFill>
                <a:latin typeface="Cambria" pitchFamily="18" charset="0"/>
                <a:ea typeface="Calibri"/>
                <a:cs typeface="Times New Roman"/>
              </a:rPr>
              <a:t>uningdek, </a:t>
            </a:r>
            <a:r>
              <a:rPr lang="en-US" dirty="0" err="1">
                <a:solidFill>
                  <a:srgbClr val="002060"/>
                </a:solidFill>
                <a:latin typeface="Cambria" pitchFamily="18" charset="0"/>
                <a:ea typeface="Calibri"/>
                <a:cs typeface="Times New Roman"/>
              </a:rPr>
              <a:t>mavzularga</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doir</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yangi</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rasmlar</a:t>
            </a:r>
            <a:r>
              <a:rPr lang="en-US" dirty="0">
                <a:solidFill>
                  <a:srgbClr val="002060"/>
                </a:solidFill>
                <a:latin typeface="Cambria" pitchFamily="18" charset="0"/>
                <a:ea typeface="Calibri"/>
                <a:cs typeface="Times New Roman"/>
              </a:rPr>
              <a:t> </a:t>
            </a:r>
            <a:r>
              <a:rPr lang="uz-Cyrl-UZ" dirty="0">
                <a:solidFill>
                  <a:srgbClr val="002060"/>
                </a:solidFill>
                <a:latin typeface="Cambria" pitchFamily="18" charset="0"/>
                <a:ea typeface="Calibri"/>
                <a:cs typeface="Times New Roman"/>
              </a:rPr>
              <a:t>kiritildi.</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Muqova</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dizayn</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jihatidan</a:t>
            </a:r>
            <a:r>
              <a:rPr lang="en-US" dirty="0">
                <a:solidFill>
                  <a:srgbClr val="002060"/>
                </a:solidFill>
                <a:latin typeface="Cambria" pitchFamily="18" charset="0"/>
                <a:ea typeface="Calibri"/>
                <a:cs typeface="Times New Roman"/>
              </a:rPr>
              <a:t> </a:t>
            </a:r>
            <a:r>
              <a:rPr lang="en-US" dirty="0" err="1">
                <a:solidFill>
                  <a:srgbClr val="002060"/>
                </a:solidFill>
                <a:latin typeface="Cambria" pitchFamily="18" charset="0"/>
                <a:ea typeface="Calibri"/>
                <a:cs typeface="Times New Roman"/>
              </a:rPr>
              <a:t>o‘zgartirildi</a:t>
            </a:r>
            <a:r>
              <a:rPr lang="en-US" dirty="0">
                <a:solidFill>
                  <a:srgbClr val="002060"/>
                </a:solidFill>
                <a:latin typeface="Cambria" pitchFamily="18" charset="0"/>
                <a:ea typeface="Calibri"/>
                <a:cs typeface="Times New Roman"/>
              </a:rPr>
              <a:t>.</a:t>
            </a:r>
            <a:r>
              <a:rPr lang="uz-Cyrl-UZ" dirty="0">
                <a:solidFill>
                  <a:srgbClr val="002060"/>
                </a:solidFill>
                <a:latin typeface="Cambria" pitchFamily="18" charset="0"/>
                <a:ea typeface="Calibri"/>
                <a:cs typeface="Times New Roman"/>
              </a:rPr>
              <a:t>  </a:t>
            </a:r>
            <a:endParaRPr lang="ru-RU" dirty="0">
              <a:solidFill>
                <a:srgbClr val="002060"/>
              </a:solidFill>
              <a:latin typeface="Cambria" pitchFamily="18" charset="0"/>
              <a:ea typeface="Calibri"/>
              <a:cs typeface="Times New Roman"/>
            </a:endParaRPr>
          </a:p>
          <a:p>
            <a:pPr algn="just">
              <a:lnSpc>
                <a:spcPct val="115000"/>
              </a:lnSpc>
              <a:spcAft>
                <a:spcPts val="1000"/>
              </a:spcAft>
              <a:buFontTx/>
              <a:buChar char="-"/>
            </a:pPr>
            <a:endParaRPr lang="en-US" sz="1500" dirty="0">
              <a:latin typeface="Times New Roman"/>
              <a:ea typeface="Calibri"/>
              <a:cs typeface="Times New Roman"/>
            </a:endParaRPr>
          </a:p>
          <a:p>
            <a:pPr algn="just">
              <a:lnSpc>
                <a:spcPct val="115000"/>
              </a:lnSpc>
              <a:spcAft>
                <a:spcPts val="1000"/>
              </a:spcAft>
              <a:buFontTx/>
              <a:buChar char="-"/>
            </a:pPr>
            <a:endParaRPr lang="ru-RU" sz="1500" dirty="0">
              <a:ea typeface="Calibri"/>
              <a:cs typeface="Times New Roman"/>
            </a:endParaRPr>
          </a:p>
          <a:p>
            <a:pPr>
              <a:lnSpc>
                <a:spcPct val="115000"/>
              </a:lnSpc>
              <a:spcAft>
                <a:spcPts val="1000"/>
              </a:spcAft>
            </a:pPr>
            <a:endParaRPr lang="en-US" dirty="0">
              <a:latin typeface="Times New Roman"/>
              <a:ea typeface="Calibri"/>
              <a:cs typeface="Times New Roman"/>
            </a:endParaRPr>
          </a:p>
          <a:p>
            <a:pPr>
              <a:lnSpc>
                <a:spcPct val="115000"/>
              </a:lnSpc>
              <a:spcAft>
                <a:spcPts val="1000"/>
              </a:spcAft>
            </a:pPr>
            <a:endParaRPr lang="ru-RU" dirty="0">
              <a:ea typeface="Calibri"/>
              <a:cs typeface="Times New Roman"/>
            </a:endParaRPr>
          </a:p>
        </p:txBody>
      </p:sp>
      <p:pic>
        <p:nvPicPr>
          <p:cNvPr id="6" name="Picture 2" descr="ÐÐ¾ÑÐ¾Ð¶ÐµÐµ Ð¸Ð·Ð¾Ð±ÑÐ°Ð¶ÐµÐ½Ð¸Ð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80376" y="2996952"/>
            <a:ext cx="2448272" cy="18722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Прямоугольник 4">
            <a:hlinkClick r:id="rId4" action="ppaction://hlinksldjump"/>
          </p:cNvPr>
          <p:cNvSpPr/>
          <p:nvPr/>
        </p:nvSpPr>
        <p:spPr>
          <a:xfrm>
            <a:off x="10193057" y="6021288"/>
            <a:ext cx="1022909" cy="369332"/>
          </a:xfrm>
          <a:prstGeom prst="rect">
            <a:avLst/>
          </a:prstGeom>
        </p:spPr>
        <p:txBody>
          <a:bodyPr wrap="none">
            <a:spAutoFit/>
          </a:bodyPr>
          <a:lstStyle/>
          <a:p>
            <a:pPr algn="just">
              <a:spcAft>
                <a:spcPts val="1000"/>
              </a:spcAft>
            </a:pPr>
            <a:r>
              <a:rPr lang="en-US" altLang="ru-RU" b="1" dirty="0">
                <a:solidFill>
                  <a:srgbClr val="002060"/>
                </a:solidFill>
                <a:latin typeface="Times New Roman" pitchFamily="18" charset="0"/>
                <a:cs typeface="Times New Roman" pitchFamily="18" charset="0"/>
                <a:hlinkClick r:id="rId4" action="ppaction://hlinksldjump"/>
              </a:rPr>
              <a:t>ORTGA</a:t>
            </a:r>
            <a:endParaRPr lang="en-US" altLang="ru-RU"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1703512" y="188640"/>
            <a:ext cx="8856984" cy="729430"/>
          </a:xfrm>
          <a:prstGeom prst="rect">
            <a:avLst/>
          </a:prstGeom>
        </p:spPr>
        <p:txBody>
          <a:bodyPr wrap="square">
            <a:spAutoFit/>
          </a:bodyPr>
          <a:lstStyle/>
          <a:p>
            <a:pPr algn="ctr">
              <a:lnSpc>
                <a:spcPct val="115000"/>
              </a:lnSpc>
              <a:spcAft>
                <a:spcPts val="1000"/>
              </a:spcAft>
            </a:pPr>
            <a:r>
              <a:rPr lang="uz-Cyrl-UZ" b="1" dirty="0">
                <a:solidFill>
                  <a:schemeClr val="accent5">
                    <a:lumMod val="50000"/>
                  </a:schemeClr>
                </a:solidFill>
                <a:latin typeface="Cambria" pitchFamily="18" charset="0"/>
                <a:ea typeface="Calibri"/>
                <a:cs typeface="Times New Roman"/>
              </a:rPr>
              <a:t>2019-2020 o‘quv yilida</a:t>
            </a:r>
            <a:r>
              <a:rPr lang="en-US" b="1" dirty="0">
                <a:solidFill>
                  <a:schemeClr val="accent5">
                    <a:lumMod val="50000"/>
                  </a:schemeClr>
                </a:solidFill>
                <a:latin typeface="Cambria" pitchFamily="18" charset="0"/>
                <a:ea typeface="Calibri"/>
                <a:cs typeface="Times New Roman"/>
              </a:rPr>
              <a:t> t</a:t>
            </a:r>
            <a:r>
              <a:rPr lang="uz-Cyrl-UZ" b="1" dirty="0">
                <a:solidFill>
                  <a:schemeClr val="accent5">
                    <a:lumMod val="50000"/>
                  </a:schemeClr>
                </a:solidFill>
                <a:latin typeface="Cambria" pitchFamily="18" charset="0"/>
                <a:ea typeface="Calibri"/>
                <a:cs typeface="Times New Roman"/>
              </a:rPr>
              <a:t>akomillashtirilgan o‘quv dastur</a:t>
            </a:r>
            <a:r>
              <a:rPr lang="en-US" b="1" dirty="0" err="1">
                <a:solidFill>
                  <a:schemeClr val="accent5">
                    <a:lumMod val="50000"/>
                  </a:schemeClr>
                </a:solidFill>
                <a:latin typeface="Cambria" pitchFamily="18" charset="0"/>
                <a:ea typeface="Calibri"/>
                <a:cs typeface="Times New Roman"/>
              </a:rPr>
              <a:t>i</a:t>
            </a:r>
            <a:r>
              <a:rPr lang="uz-Cyrl-UZ" b="1" dirty="0">
                <a:solidFill>
                  <a:schemeClr val="accent5">
                    <a:lumMod val="50000"/>
                  </a:schemeClr>
                </a:solidFill>
                <a:latin typeface="Cambria" pitchFamily="18" charset="0"/>
                <a:ea typeface="Calibri"/>
                <a:cs typeface="Times New Roman"/>
              </a:rPr>
              <a:t> asosida </a:t>
            </a:r>
            <a:r>
              <a:rPr lang="en-US" b="1" dirty="0" err="1">
                <a:solidFill>
                  <a:schemeClr val="accent5">
                    <a:lumMod val="50000"/>
                  </a:schemeClr>
                </a:solidFill>
                <a:latin typeface="Cambria" pitchFamily="18" charset="0"/>
                <a:ea typeface="Calibri"/>
                <a:cs typeface="Times New Roman"/>
              </a:rPr>
              <a:t>qayta</a:t>
            </a:r>
            <a:r>
              <a:rPr lang="en-US" b="1" dirty="0">
                <a:solidFill>
                  <a:schemeClr val="accent5">
                    <a:lumMod val="50000"/>
                  </a:schemeClr>
                </a:solidFill>
                <a:latin typeface="Cambria" pitchFamily="18" charset="0"/>
                <a:ea typeface="Calibri"/>
                <a:cs typeface="Times New Roman"/>
              </a:rPr>
              <a:t> </a:t>
            </a:r>
            <a:r>
              <a:rPr lang="uz-Cyrl-UZ" b="1" dirty="0">
                <a:solidFill>
                  <a:schemeClr val="accent5">
                    <a:lumMod val="50000"/>
                  </a:schemeClr>
                </a:solidFill>
                <a:latin typeface="Cambria" pitchFamily="18" charset="0"/>
                <a:ea typeface="Calibri"/>
                <a:cs typeface="Times New Roman"/>
              </a:rPr>
              <a:t>nashr etilgan</a:t>
            </a:r>
            <a:r>
              <a:rPr lang="en-US" b="1" dirty="0">
                <a:solidFill>
                  <a:schemeClr val="accent5">
                    <a:lumMod val="50000"/>
                  </a:schemeClr>
                </a:solidFill>
                <a:latin typeface="Cambria" pitchFamily="18" charset="0"/>
                <a:ea typeface="Calibri"/>
                <a:cs typeface="Times New Roman"/>
              </a:rPr>
              <a:t>  9</a:t>
            </a:r>
            <a:r>
              <a:rPr lang="uz-Cyrl-UZ" b="1" dirty="0">
                <a:solidFill>
                  <a:schemeClr val="accent5">
                    <a:lumMod val="50000"/>
                  </a:schemeClr>
                </a:solidFill>
                <a:latin typeface="Cambria" pitchFamily="18" charset="0"/>
                <a:ea typeface="Calibri"/>
                <a:cs typeface="Times New Roman"/>
              </a:rPr>
              <a:t>-sinf </a:t>
            </a:r>
            <a:r>
              <a:rPr lang="en-US" b="1" dirty="0" err="1">
                <a:solidFill>
                  <a:schemeClr val="accent5">
                    <a:lumMod val="50000"/>
                  </a:schemeClr>
                </a:solidFill>
                <a:latin typeface="Cambria" pitchFamily="18" charset="0"/>
                <a:ea typeface="Calibri"/>
                <a:cs typeface="Times New Roman"/>
              </a:rPr>
              <a:t>Jahon</a:t>
            </a:r>
            <a:r>
              <a:rPr lang="en-US" b="1" dirty="0">
                <a:solidFill>
                  <a:schemeClr val="accent5">
                    <a:lumMod val="50000"/>
                  </a:schemeClr>
                </a:solidFill>
                <a:latin typeface="Cambria" pitchFamily="18" charset="0"/>
                <a:ea typeface="Calibri"/>
                <a:cs typeface="Times New Roman"/>
              </a:rPr>
              <a:t> </a:t>
            </a:r>
            <a:r>
              <a:rPr lang="en-US" b="1" dirty="0" err="1">
                <a:solidFill>
                  <a:schemeClr val="accent5">
                    <a:lumMod val="50000"/>
                  </a:schemeClr>
                </a:solidFill>
                <a:latin typeface="Cambria" pitchFamily="18" charset="0"/>
                <a:ea typeface="Calibri"/>
                <a:cs typeface="Times New Roman"/>
              </a:rPr>
              <a:t>tarixi</a:t>
            </a:r>
            <a:r>
              <a:rPr lang="en-US" b="1" dirty="0">
                <a:solidFill>
                  <a:schemeClr val="accent5">
                    <a:lumMod val="50000"/>
                  </a:schemeClr>
                </a:solidFill>
                <a:latin typeface="Cambria" pitchFamily="18" charset="0"/>
                <a:ea typeface="Calibri"/>
                <a:cs typeface="Times New Roman"/>
              </a:rPr>
              <a:t> </a:t>
            </a:r>
            <a:r>
              <a:rPr lang="uz-Cyrl-UZ" b="1" dirty="0">
                <a:solidFill>
                  <a:schemeClr val="accent5">
                    <a:lumMod val="50000"/>
                  </a:schemeClr>
                </a:solidFill>
                <a:latin typeface="Cambria" pitchFamily="18" charset="0"/>
                <a:ea typeface="Calibri"/>
                <a:cs typeface="Times New Roman"/>
              </a:rPr>
              <a:t>darsli</a:t>
            </a:r>
            <a:r>
              <a:rPr lang="en-US" b="1" dirty="0" err="1">
                <a:solidFill>
                  <a:schemeClr val="accent5">
                    <a:lumMod val="50000"/>
                  </a:schemeClr>
                </a:solidFill>
                <a:latin typeface="Cambria" pitchFamily="18" charset="0"/>
                <a:ea typeface="Calibri"/>
                <a:cs typeface="Times New Roman"/>
              </a:rPr>
              <a:t>gi</a:t>
            </a:r>
            <a:r>
              <a:rPr lang="uz-Cyrl-UZ" b="1" dirty="0">
                <a:solidFill>
                  <a:schemeClr val="accent5">
                    <a:lumMod val="50000"/>
                  </a:schemeClr>
                </a:solidFill>
                <a:latin typeface="Cambria" pitchFamily="18" charset="0"/>
                <a:ea typeface="Calibri"/>
                <a:cs typeface="Times New Roman"/>
              </a:rPr>
              <a:t>da kiritilgan o‘zgarishlar</a:t>
            </a:r>
            <a:r>
              <a:rPr lang="en-US" b="1" dirty="0">
                <a:solidFill>
                  <a:schemeClr val="accent5">
                    <a:lumMod val="50000"/>
                  </a:schemeClr>
                </a:solidFill>
                <a:latin typeface="Cambria" pitchFamily="18" charset="0"/>
                <a:ea typeface="Calibri"/>
                <a:cs typeface="Times New Roman"/>
              </a:rPr>
              <a:t>:</a:t>
            </a:r>
          </a:p>
        </p:txBody>
      </p:sp>
      <p:sp>
        <p:nvSpPr>
          <p:cNvPr id="4" name="Прямоугольник 3"/>
          <p:cNvSpPr/>
          <p:nvPr/>
        </p:nvSpPr>
        <p:spPr>
          <a:xfrm>
            <a:off x="335360" y="836712"/>
            <a:ext cx="11245080" cy="9103518"/>
          </a:xfrm>
          <a:prstGeom prst="rect">
            <a:avLst/>
          </a:prstGeom>
        </p:spPr>
        <p:txBody>
          <a:bodyPr wrap="square">
            <a:spAutoFit/>
          </a:bodyPr>
          <a:lstStyle/>
          <a:p>
            <a:pPr>
              <a:lnSpc>
                <a:spcPct val="115000"/>
              </a:lnSpc>
              <a:spcAft>
                <a:spcPts val="1000"/>
              </a:spcAft>
            </a:pPr>
            <a:r>
              <a:rPr lang="en-US" sz="2000" dirty="0">
                <a:latin typeface="Times New Roman"/>
                <a:ea typeface="Calibri"/>
                <a:cs typeface="Times New Roman"/>
              </a:rPr>
              <a:t>- </a:t>
            </a:r>
            <a:r>
              <a:rPr lang="uz-Cyrl-UZ" sz="2000" dirty="0">
                <a:latin typeface="Cambria" pitchFamily="18" charset="0"/>
                <a:ea typeface="Calibri"/>
                <a:cs typeface="Times New Roman"/>
              </a:rPr>
              <a:t>O‘quv rejada </a:t>
            </a:r>
            <a:r>
              <a:rPr lang="en-US" sz="2000" dirty="0">
                <a:latin typeface="Cambria" pitchFamily="18" charset="0"/>
                <a:ea typeface="Calibri"/>
                <a:cs typeface="Times New Roman"/>
              </a:rPr>
              <a:t>51</a:t>
            </a:r>
            <a:r>
              <a:rPr lang="uz-Cyrl-UZ" sz="2000" dirty="0">
                <a:latin typeface="Cambria" pitchFamily="18" charset="0"/>
                <a:ea typeface="Calibri"/>
                <a:cs typeface="Times New Roman"/>
              </a:rPr>
              <a:t> soat</a:t>
            </a:r>
            <a:r>
              <a:rPr lang="en-US" sz="2000" dirty="0">
                <a:latin typeface="Cambria" pitchFamily="18" charset="0"/>
                <a:ea typeface="Calibri"/>
                <a:cs typeface="Times New Roman"/>
              </a:rPr>
              <a:t>;</a:t>
            </a:r>
          </a:p>
          <a:p>
            <a:pPr algn="just">
              <a:lnSpc>
                <a:spcPct val="115000"/>
              </a:lnSpc>
              <a:spcAft>
                <a:spcPts val="1000"/>
              </a:spcAft>
            </a:pPr>
            <a:r>
              <a:rPr lang="en-US" sz="2000" dirty="0">
                <a:latin typeface="Cambria" pitchFamily="18" charset="0"/>
                <a:ea typeface="Calibri"/>
                <a:cs typeface="Times New Roman"/>
              </a:rPr>
              <a:t>- </a:t>
            </a:r>
            <a:r>
              <a:rPr lang="uz-Cyrl-UZ" sz="2000" dirty="0">
                <a:latin typeface="Cambria" pitchFamily="18" charset="0"/>
                <a:ea typeface="Calibri"/>
                <a:cs typeface="Times New Roman"/>
              </a:rPr>
              <a:t>Takomillashtirilgan o‘quv dastur asosidagi darsli</a:t>
            </a:r>
            <a:r>
              <a:rPr lang="en-US" sz="2000" dirty="0">
                <a:latin typeface="Cambria" pitchFamily="18" charset="0"/>
                <a:ea typeface="Calibri"/>
                <a:cs typeface="Times New Roman"/>
              </a:rPr>
              <a:t>k</a:t>
            </a:r>
            <a:r>
              <a:rPr lang="uz-Cyrl-UZ" sz="2000" dirty="0">
                <a:latin typeface="Cambria" pitchFamily="18" charset="0"/>
                <a:ea typeface="Calibri"/>
                <a:cs typeface="Times New Roman"/>
              </a:rPr>
              <a:t>da 4 bo‘lim, 8 bob, 41 ta mavzu, 2 ta nazorat ishi, 5 ta takrorlashdan iborat</a:t>
            </a:r>
            <a:r>
              <a:rPr lang="en-US" sz="2000" dirty="0">
                <a:latin typeface="Cambria" pitchFamily="18" charset="0"/>
                <a:ea typeface="Calibri"/>
                <a:cs typeface="Times New Roman"/>
              </a:rPr>
              <a:t>;</a:t>
            </a:r>
          </a:p>
          <a:p>
            <a:pPr algn="just">
              <a:lnSpc>
                <a:spcPct val="115000"/>
              </a:lnSpc>
              <a:spcAft>
                <a:spcPts val="1000"/>
              </a:spcAft>
            </a:pPr>
            <a:r>
              <a:rPr lang="en-US" sz="2000" dirty="0">
                <a:latin typeface="Cambria" pitchFamily="18" charset="0"/>
                <a:ea typeface="Calibri"/>
                <a:cs typeface="Times New Roman"/>
              </a:rPr>
              <a:t>- </a:t>
            </a:r>
            <a:r>
              <a:rPr lang="uz-Cyrl-UZ" sz="2000" dirty="0">
                <a:latin typeface="Cambria" pitchFamily="18" charset="0"/>
                <a:ea typeface="Calibri"/>
                <a:cs typeface="Times New Roman"/>
              </a:rPr>
              <a:t>I bob. </a:t>
            </a:r>
            <a:r>
              <a:rPr lang="en-US" sz="2000" dirty="0" err="1">
                <a:latin typeface="Cambria" pitchFamily="18" charset="0"/>
                <a:ea typeface="Calibri"/>
                <a:cs typeface="Times New Roman"/>
              </a:rPr>
              <a:t>Dunyoning</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ijtimoiy-iqtisodiy</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va</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siyosiy</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manzarasi</a:t>
            </a:r>
            <a:r>
              <a:rPr lang="en-US" sz="2000" dirty="0">
                <a:latin typeface="Cambria" pitchFamily="18" charset="0"/>
                <a:ea typeface="Calibri"/>
                <a:cs typeface="Times New Roman"/>
              </a:rPr>
              <a:t>;</a:t>
            </a:r>
            <a:endParaRPr lang="ru-RU" sz="2000" dirty="0">
              <a:latin typeface="Cambria" pitchFamily="18" charset="0"/>
              <a:ea typeface="Calibri"/>
              <a:cs typeface="Times New Roman"/>
            </a:endParaRPr>
          </a:p>
          <a:p>
            <a:pPr algn="just">
              <a:lnSpc>
                <a:spcPct val="115000"/>
              </a:lnSpc>
              <a:spcAft>
                <a:spcPts val="1000"/>
              </a:spcAft>
            </a:pPr>
            <a:r>
              <a:rPr lang="en-US" sz="2000" dirty="0">
                <a:latin typeface="Cambria" pitchFamily="18" charset="0"/>
                <a:ea typeface="Calibri"/>
                <a:cs typeface="Times New Roman"/>
              </a:rPr>
              <a:t>- </a:t>
            </a:r>
            <a:r>
              <a:rPr lang="uz-Cyrl-UZ" sz="2000" dirty="0">
                <a:latin typeface="Cambria" pitchFamily="18" charset="0"/>
                <a:ea typeface="Calibri"/>
                <a:cs typeface="Times New Roman"/>
              </a:rPr>
              <a:t>I</a:t>
            </a:r>
            <a:r>
              <a:rPr lang="en-US" sz="2000" dirty="0">
                <a:latin typeface="Cambria" pitchFamily="18" charset="0"/>
                <a:ea typeface="Calibri"/>
                <a:cs typeface="Times New Roman"/>
              </a:rPr>
              <a:t>I</a:t>
            </a:r>
            <a:r>
              <a:rPr lang="uz-Cyrl-UZ" sz="2000" dirty="0">
                <a:latin typeface="Cambria" pitchFamily="18" charset="0"/>
                <a:ea typeface="Calibri"/>
                <a:cs typeface="Times New Roman"/>
              </a:rPr>
              <a:t> bob. </a:t>
            </a:r>
            <a:r>
              <a:rPr lang="en-US" sz="2000" dirty="0" err="1">
                <a:latin typeface="Cambria" pitchFamily="18" charset="0"/>
                <a:ea typeface="Calibri"/>
                <a:cs typeface="Times New Roman"/>
              </a:rPr>
              <a:t>G‘arbiy</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Yevropa</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davlatlari</a:t>
            </a:r>
            <a:r>
              <a:rPr lang="en-US" sz="2000" dirty="0">
                <a:latin typeface="Cambria" pitchFamily="18" charset="0"/>
                <a:ea typeface="Calibri"/>
                <a:cs typeface="Times New Roman"/>
              </a:rPr>
              <a:t> XIX </a:t>
            </a:r>
            <a:r>
              <a:rPr lang="en-US" sz="2000" dirty="0" err="1">
                <a:latin typeface="Cambria" pitchFamily="18" charset="0"/>
                <a:ea typeface="Calibri"/>
                <a:cs typeface="Times New Roman"/>
              </a:rPr>
              <a:t>asr</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oxiri</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va</a:t>
            </a:r>
            <a:r>
              <a:rPr lang="en-US" sz="2000" dirty="0">
                <a:latin typeface="Cambria" pitchFamily="18" charset="0"/>
                <a:ea typeface="Calibri"/>
                <a:cs typeface="Times New Roman"/>
              </a:rPr>
              <a:t> XX </a:t>
            </a:r>
            <a:r>
              <a:rPr lang="en-US" sz="2000" dirty="0" err="1">
                <a:latin typeface="Cambria" pitchFamily="18" charset="0"/>
                <a:ea typeface="Calibri"/>
                <a:cs typeface="Times New Roman"/>
              </a:rPr>
              <a:t>asr</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boshlarida</a:t>
            </a:r>
            <a:r>
              <a:rPr lang="en-US" sz="2000" dirty="0">
                <a:latin typeface="Cambria" pitchFamily="18" charset="0"/>
                <a:ea typeface="Calibri"/>
                <a:cs typeface="Times New Roman"/>
              </a:rPr>
              <a:t>;</a:t>
            </a:r>
            <a:endParaRPr lang="ru-RU" sz="2000" dirty="0">
              <a:latin typeface="Cambria" pitchFamily="18" charset="0"/>
              <a:ea typeface="Calibri"/>
              <a:cs typeface="Times New Roman"/>
            </a:endParaRPr>
          </a:p>
          <a:p>
            <a:pPr algn="just">
              <a:lnSpc>
                <a:spcPct val="115000"/>
              </a:lnSpc>
              <a:spcAft>
                <a:spcPts val="1000"/>
              </a:spcAft>
            </a:pPr>
            <a:r>
              <a:rPr lang="en-US" sz="2000" dirty="0">
                <a:latin typeface="Cambria" pitchFamily="18" charset="0"/>
                <a:ea typeface="Calibri"/>
                <a:cs typeface="Times New Roman"/>
              </a:rPr>
              <a:t>- </a:t>
            </a:r>
            <a:r>
              <a:rPr lang="uz-Cyrl-UZ" sz="2000" dirty="0">
                <a:latin typeface="Cambria" pitchFamily="18" charset="0"/>
                <a:ea typeface="Calibri"/>
                <a:cs typeface="Times New Roman"/>
              </a:rPr>
              <a:t>I</a:t>
            </a:r>
            <a:r>
              <a:rPr lang="en-US" sz="2000" dirty="0">
                <a:latin typeface="Cambria" pitchFamily="18" charset="0"/>
                <a:ea typeface="Calibri"/>
                <a:cs typeface="Times New Roman"/>
              </a:rPr>
              <a:t>II</a:t>
            </a:r>
            <a:r>
              <a:rPr lang="uz-Cyrl-UZ" sz="2000" dirty="0">
                <a:latin typeface="Cambria" pitchFamily="18" charset="0"/>
                <a:ea typeface="Calibri"/>
                <a:cs typeface="Times New Roman"/>
              </a:rPr>
              <a:t> bob. </a:t>
            </a:r>
            <a:r>
              <a:rPr lang="en-US" sz="2000" dirty="0">
                <a:latin typeface="Cambria" pitchFamily="18" charset="0"/>
                <a:ea typeface="Calibri"/>
                <a:cs typeface="Times New Roman"/>
              </a:rPr>
              <a:t>XIX </a:t>
            </a:r>
            <a:r>
              <a:rPr lang="en-US" sz="2000" dirty="0" err="1">
                <a:latin typeface="Cambria" pitchFamily="18" charset="0"/>
                <a:ea typeface="Calibri"/>
                <a:cs typeface="Times New Roman"/>
              </a:rPr>
              <a:t>asr</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oxiri</a:t>
            </a:r>
            <a:r>
              <a:rPr lang="en-US" sz="2000" dirty="0">
                <a:latin typeface="Cambria" pitchFamily="18" charset="0"/>
                <a:ea typeface="Calibri"/>
                <a:cs typeface="Times New Roman"/>
              </a:rPr>
              <a:t> – XX </a:t>
            </a:r>
            <a:r>
              <a:rPr lang="en-US" sz="2000" dirty="0" err="1">
                <a:latin typeface="Cambria" pitchFamily="18" charset="0"/>
                <a:ea typeface="Calibri"/>
                <a:cs typeface="Times New Roman"/>
              </a:rPr>
              <a:t>asr</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boshlarida</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Amerika</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davlatlari</a:t>
            </a:r>
            <a:r>
              <a:rPr lang="en-US" sz="2000" dirty="0">
                <a:latin typeface="Cambria" pitchFamily="18" charset="0"/>
                <a:ea typeface="Calibri"/>
                <a:cs typeface="Times New Roman"/>
              </a:rPr>
              <a:t>;</a:t>
            </a:r>
            <a:endParaRPr lang="ru-RU" sz="2000" dirty="0">
              <a:latin typeface="Cambria" pitchFamily="18" charset="0"/>
              <a:ea typeface="Calibri"/>
              <a:cs typeface="Times New Roman"/>
            </a:endParaRPr>
          </a:p>
          <a:p>
            <a:pPr algn="just">
              <a:lnSpc>
                <a:spcPct val="115000"/>
              </a:lnSpc>
              <a:spcAft>
                <a:spcPts val="1000"/>
              </a:spcAft>
            </a:pPr>
            <a:r>
              <a:rPr lang="en-US" sz="2000" dirty="0">
                <a:latin typeface="Cambria" pitchFamily="18" charset="0"/>
                <a:ea typeface="Calibri"/>
                <a:cs typeface="Times New Roman"/>
              </a:rPr>
              <a:t>- </a:t>
            </a:r>
            <a:r>
              <a:rPr lang="uz-Cyrl-UZ" sz="2000" dirty="0">
                <a:latin typeface="Cambria" pitchFamily="18" charset="0"/>
                <a:ea typeface="Calibri"/>
                <a:cs typeface="Times New Roman"/>
              </a:rPr>
              <a:t>I</a:t>
            </a:r>
            <a:r>
              <a:rPr lang="en-US" sz="2000" dirty="0">
                <a:latin typeface="Cambria" pitchFamily="18" charset="0"/>
                <a:ea typeface="Calibri"/>
                <a:cs typeface="Times New Roman"/>
              </a:rPr>
              <a:t>V</a:t>
            </a:r>
            <a:r>
              <a:rPr lang="uz-Cyrl-UZ" sz="2000" dirty="0">
                <a:latin typeface="Cambria" pitchFamily="18" charset="0"/>
                <a:ea typeface="Calibri"/>
                <a:cs typeface="Times New Roman"/>
              </a:rPr>
              <a:t> bob. </a:t>
            </a:r>
            <a:r>
              <a:rPr lang="en-US" sz="2000" dirty="0">
                <a:latin typeface="Cambria" pitchFamily="18" charset="0"/>
                <a:ea typeface="Calibri"/>
                <a:cs typeface="Times New Roman"/>
              </a:rPr>
              <a:t>XIX </a:t>
            </a:r>
            <a:r>
              <a:rPr lang="en-US" sz="2000" dirty="0" err="1">
                <a:latin typeface="Cambria" pitchFamily="18" charset="0"/>
                <a:ea typeface="Calibri"/>
                <a:cs typeface="Times New Roman"/>
              </a:rPr>
              <a:t>asr</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oxiri</a:t>
            </a:r>
            <a:r>
              <a:rPr lang="en-US" sz="2000" dirty="0">
                <a:latin typeface="Cambria" pitchFamily="18" charset="0"/>
                <a:ea typeface="Calibri"/>
                <a:cs typeface="Times New Roman"/>
              </a:rPr>
              <a:t> – XX </a:t>
            </a:r>
            <a:r>
              <a:rPr lang="en-US" sz="2000" dirty="0" err="1">
                <a:latin typeface="Cambria" pitchFamily="18" charset="0"/>
                <a:ea typeface="Calibri"/>
                <a:cs typeface="Times New Roman"/>
              </a:rPr>
              <a:t>asr</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boshlarida</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Rossiya</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imperiyasi</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markaziy</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va</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janubiy-sharqiy</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Yevropa</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davlatlari</a:t>
            </a:r>
            <a:r>
              <a:rPr lang="en-US" sz="2000" dirty="0">
                <a:latin typeface="Cambria" pitchFamily="18" charset="0"/>
                <a:ea typeface="Calibri"/>
                <a:cs typeface="Times New Roman"/>
              </a:rPr>
              <a:t>;</a:t>
            </a:r>
            <a:endParaRPr lang="ru-RU" sz="2000" dirty="0">
              <a:latin typeface="Cambria" pitchFamily="18" charset="0"/>
              <a:ea typeface="Calibri"/>
              <a:cs typeface="Times New Roman"/>
            </a:endParaRPr>
          </a:p>
          <a:p>
            <a:pPr algn="just">
              <a:lnSpc>
                <a:spcPct val="115000"/>
              </a:lnSpc>
              <a:spcAft>
                <a:spcPts val="1000"/>
              </a:spcAft>
            </a:pPr>
            <a:r>
              <a:rPr lang="en-US" sz="2000" dirty="0">
                <a:latin typeface="Cambria" pitchFamily="18" charset="0"/>
                <a:ea typeface="Calibri"/>
                <a:cs typeface="Times New Roman"/>
              </a:rPr>
              <a:t>- V</a:t>
            </a:r>
            <a:r>
              <a:rPr lang="uz-Cyrl-UZ" sz="2000" dirty="0">
                <a:latin typeface="Cambria" pitchFamily="18" charset="0"/>
                <a:ea typeface="Calibri"/>
                <a:cs typeface="Times New Roman"/>
              </a:rPr>
              <a:t> bob. </a:t>
            </a:r>
            <a:r>
              <a:rPr lang="en-US" sz="2000" dirty="0">
                <a:latin typeface="Cambria" pitchFamily="18" charset="0"/>
                <a:ea typeface="Calibri"/>
                <a:cs typeface="Times New Roman"/>
              </a:rPr>
              <a:t>XIX </a:t>
            </a:r>
            <a:r>
              <a:rPr lang="en-US" sz="2000" dirty="0" err="1">
                <a:latin typeface="Cambria" pitchFamily="18" charset="0"/>
                <a:ea typeface="Calibri"/>
                <a:cs typeface="Times New Roman"/>
              </a:rPr>
              <a:t>asr</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oxiri</a:t>
            </a:r>
            <a:r>
              <a:rPr lang="en-US" sz="2000" dirty="0">
                <a:latin typeface="Cambria" pitchFamily="18" charset="0"/>
                <a:ea typeface="Calibri"/>
                <a:cs typeface="Times New Roman"/>
              </a:rPr>
              <a:t> - XX </a:t>
            </a:r>
            <a:r>
              <a:rPr lang="en-US" sz="2000" dirty="0" err="1">
                <a:latin typeface="Cambria" pitchFamily="18" charset="0"/>
                <a:ea typeface="Calibri"/>
                <a:cs typeface="Times New Roman"/>
              </a:rPr>
              <a:t>asr</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boshlarida</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Osiyo</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davlatlari</a:t>
            </a:r>
            <a:r>
              <a:rPr lang="en-US" sz="2000" dirty="0">
                <a:latin typeface="Cambria" pitchFamily="18" charset="0"/>
                <a:ea typeface="Calibri"/>
                <a:cs typeface="Times New Roman"/>
              </a:rPr>
              <a:t>;</a:t>
            </a:r>
            <a:endParaRPr lang="ru-RU" sz="2000" dirty="0">
              <a:latin typeface="Cambria" pitchFamily="18" charset="0"/>
              <a:ea typeface="Calibri"/>
              <a:cs typeface="Times New Roman"/>
            </a:endParaRPr>
          </a:p>
          <a:p>
            <a:pPr algn="just">
              <a:lnSpc>
                <a:spcPct val="115000"/>
              </a:lnSpc>
              <a:spcAft>
                <a:spcPts val="1000"/>
              </a:spcAft>
            </a:pPr>
            <a:r>
              <a:rPr lang="en-US" sz="2000" dirty="0">
                <a:latin typeface="Cambria" pitchFamily="18" charset="0"/>
                <a:ea typeface="Calibri"/>
                <a:cs typeface="Times New Roman"/>
              </a:rPr>
              <a:t>- V</a:t>
            </a:r>
            <a:r>
              <a:rPr lang="uz-Cyrl-UZ" sz="2000" dirty="0">
                <a:latin typeface="Cambria" pitchFamily="18" charset="0"/>
                <a:ea typeface="Calibri"/>
                <a:cs typeface="Times New Roman"/>
              </a:rPr>
              <a:t>I bob. </a:t>
            </a:r>
            <a:r>
              <a:rPr lang="en-US" sz="2000" dirty="0">
                <a:latin typeface="Cambria" pitchFamily="18" charset="0"/>
                <a:ea typeface="Calibri"/>
                <a:cs typeface="Times New Roman"/>
              </a:rPr>
              <a:t>XIX </a:t>
            </a:r>
            <a:r>
              <a:rPr lang="en-US" sz="2000" dirty="0" err="1">
                <a:latin typeface="Cambria" pitchFamily="18" charset="0"/>
                <a:ea typeface="Calibri"/>
                <a:cs typeface="Times New Roman"/>
              </a:rPr>
              <a:t>asr</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oxiri</a:t>
            </a:r>
            <a:r>
              <a:rPr lang="en-US" sz="2000" dirty="0">
                <a:latin typeface="Cambria" pitchFamily="18" charset="0"/>
                <a:ea typeface="Calibri"/>
                <a:cs typeface="Times New Roman"/>
              </a:rPr>
              <a:t> - XX </a:t>
            </a:r>
            <a:r>
              <a:rPr lang="en-US" sz="2000" dirty="0" err="1">
                <a:latin typeface="Cambria" pitchFamily="18" charset="0"/>
                <a:ea typeface="Calibri"/>
                <a:cs typeface="Times New Roman"/>
              </a:rPr>
              <a:t>asr</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boshlarida</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Afrika</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mamlakatlari</a:t>
            </a:r>
            <a:r>
              <a:rPr lang="en-US" sz="2000" dirty="0">
                <a:latin typeface="Cambria" pitchFamily="18" charset="0"/>
                <a:ea typeface="Calibri"/>
                <a:cs typeface="Times New Roman"/>
              </a:rPr>
              <a:t>;</a:t>
            </a:r>
            <a:endParaRPr lang="ru-RU" sz="2000" dirty="0">
              <a:latin typeface="Cambria" pitchFamily="18" charset="0"/>
              <a:ea typeface="Calibri"/>
              <a:cs typeface="Times New Roman"/>
            </a:endParaRPr>
          </a:p>
          <a:p>
            <a:pPr algn="just">
              <a:lnSpc>
                <a:spcPct val="115000"/>
              </a:lnSpc>
              <a:spcAft>
                <a:spcPts val="1000"/>
              </a:spcAft>
            </a:pPr>
            <a:r>
              <a:rPr lang="en-US" sz="2000" dirty="0">
                <a:latin typeface="Cambria" pitchFamily="18" charset="0"/>
                <a:ea typeface="Calibri"/>
                <a:cs typeface="Times New Roman"/>
              </a:rPr>
              <a:t>- VI</a:t>
            </a:r>
            <a:r>
              <a:rPr lang="uz-Cyrl-UZ" sz="2000" dirty="0">
                <a:latin typeface="Cambria" pitchFamily="18" charset="0"/>
                <a:ea typeface="Calibri"/>
                <a:cs typeface="Times New Roman"/>
              </a:rPr>
              <a:t>I bob. </a:t>
            </a:r>
            <a:r>
              <a:rPr lang="en-US" sz="2000" dirty="0">
                <a:latin typeface="Cambria" pitchFamily="18" charset="0"/>
                <a:ea typeface="Calibri"/>
                <a:cs typeface="Times New Roman"/>
              </a:rPr>
              <a:t>1914-1918-yillardagi </a:t>
            </a:r>
            <a:r>
              <a:rPr lang="en-US" sz="2000" dirty="0" err="1">
                <a:latin typeface="Cambria" pitchFamily="18" charset="0"/>
                <a:ea typeface="Calibri"/>
                <a:cs typeface="Times New Roman"/>
              </a:rPr>
              <a:t>Birinchi</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jahon</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urushi</a:t>
            </a:r>
            <a:r>
              <a:rPr lang="en-US" sz="2000" dirty="0">
                <a:latin typeface="Cambria" pitchFamily="18" charset="0"/>
                <a:ea typeface="Calibri"/>
                <a:cs typeface="Times New Roman"/>
              </a:rPr>
              <a:t>;</a:t>
            </a:r>
            <a:endParaRPr lang="ru-RU" sz="2000" dirty="0">
              <a:latin typeface="Cambria" pitchFamily="18" charset="0"/>
              <a:ea typeface="Calibri"/>
              <a:cs typeface="Times New Roman"/>
            </a:endParaRPr>
          </a:p>
          <a:p>
            <a:pPr algn="just">
              <a:lnSpc>
                <a:spcPct val="115000"/>
              </a:lnSpc>
              <a:spcAft>
                <a:spcPts val="1000"/>
              </a:spcAft>
            </a:pPr>
            <a:r>
              <a:rPr lang="en-US" sz="2000" dirty="0">
                <a:latin typeface="Cambria" pitchFamily="18" charset="0"/>
                <a:ea typeface="Calibri"/>
                <a:cs typeface="Times New Roman"/>
              </a:rPr>
              <a:t>- VII</a:t>
            </a:r>
            <a:r>
              <a:rPr lang="uz-Cyrl-UZ" sz="2000" dirty="0">
                <a:latin typeface="Cambria" pitchFamily="18" charset="0"/>
                <a:ea typeface="Calibri"/>
                <a:cs typeface="Times New Roman"/>
              </a:rPr>
              <a:t>I bob. </a:t>
            </a:r>
            <a:r>
              <a:rPr lang="en-US" sz="2000" dirty="0">
                <a:latin typeface="Cambria" pitchFamily="18" charset="0"/>
                <a:ea typeface="Calibri"/>
                <a:cs typeface="Times New Roman"/>
              </a:rPr>
              <a:t>XIX </a:t>
            </a:r>
            <a:r>
              <a:rPr lang="en-US" sz="2000" dirty="0" err="1">
                <a:latin typeface="Cambria" pitchFamily="18" charset="0"/>
                <a:ea typeface="Calibri"/>
                <a:cs typeface="Times New Roman"/>
              </a:rPr>
              <a:t>asr</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oxiri</a:t>
            </a:r>
            <a:r>
              <a:rPr lang="en-US" sz="2000" dirty="0">
                <a:latin typeface="Cambria" pitchFamily="18" charset="0"/>
                <a:ea typeface="Calibri"/>
                <a:cs typeface="Times New Roman"/>
              </a:rPr>
              <a:t> - XX </a:t>
            </a:r>
            <a:r>
              <a:rPr lang="en-US" sz="2000" dirty="0" err="1">
                <a:latin typeface="Cambria" pitchFamily="18" charset="0"/>
                <a:ea typeface="Calibri"/>
                <a:cs typeface="Times New Roman"/>
              </a:rPr>
              <a:t>asrning</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boshlarida</a:t>
            </a:r>
            <a:r>
              <a:rPr lang="en-US" sz="2000" dirty="0">
                <a:latin typeface="Cambria" pitchFamily="18" charset="0"/>
                <a:ea typeface="Calibri"/>
                <a:cs typeface="Times New Roman"/>
              </a:rPr>
              <a:t> fan </a:t>
            </a:r>
            <a:r>
              <a:rPr lang="en-US" sz="2000" dirty="0" err="1">
                <a:latin typeface="Cambria" pitchFamily="18" charset="0"/>
                <a:ea typeface="Calibri"/>
                <a:cs typeface="Times New Roman"/>
              </a:rPr>
              <a:t>va</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madaniyatning</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rivojlanishi</a:t>
            </a:r>
            <a:r>
              <a:rPr lang="en-US" sz="2000" dirty="0">
                <a:latin typeface="Cambria" pitchFamily="18" charset="0"/>
                <a:ea typeface="Calibri"/>
                <a:cs typeface="Times New Roman"/>
              </a:rPr>
              <a:t>;</a:t>
            </a:r>
            <a:endParaRPr lang="ru-RU" sz="2000" dirty="0">
              <a:latin typeface="Cambria" pitchFamily="18" charset="0"/>
              <a:ea typeface="Calibri"/>
              <a:cs typeface="Times New Roman"/>
            </a:endParaRPr>
          </a:p>
          <a:p>
            <a:pPr algn="just">
              <a:lnSpc>
                <a:spcPct val="115000"/>
              </a:lnSpc>
              <a:spcAft>
                <a:spcPts val="1000"/>
              </a:spcAft>
            </a:pPr>
            <a:r>
              <a:rPr lang="uz-Cyrl-UZ" sz="2000" dirty="0">
                <a:latin typeface="Cambria" pitchFamily="18" charset="0"/>
                <a:ea typeface="Calibri"/>
                <a:cs typeface="Times New Roman"/>
              </a:rPr>
              <a:t>S</a:t>
            </a:r>
            <a:r>
              <a:rPr lang="en-US" sz="2000" dirty="0">
                <a:latin typeface="Cambria" pitchFamily="18" charset="0"/>
                <a:ea typeface="Calibri"/>
                <a:cs typeface="Times New Roman"/>
              </a:rPr>
              <a:t>h</a:t>
            </a:r>
            <a:r>
              <a:rPr lang="uz-Cyrl-UZ" sz="2000" dirty="0">
                <a:latin typeface="Cambria" pitchFamily="18" charset="0"/>
                <a:ea typeface="Calibri"/>
                <a:cs typeface="Times New Roman"/>
              </a:rPr>
              <a:t>uningdek, </a:t>
            </a:r>
            <a:r>
              <a:rPr lang="en-US" sz="2000" dirty="0" err="1">
                <a:latin typeface="Cambria" pitchFamily="18" charset="0"/>
                <a:ea typeface="Calibri"/>
                <a:cs typeface="Times New Roman"/>
              </a:rPr>
              <a:t>mavzularga</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doir</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yangi</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rasmlar</a:t>
            </a:r>
            <a:r>
              <a:rPr lang="en-US" sz="2000" dirty="0">
                <a:latin typeface="Cambria" pitchFamily="18" charset="0"/>
                <a:ea typeface="Calibri"/>
                <a:cs typeface="Times New Roman"/>
              </a:rPr>
              <a:t> </a:t>
            </a:r>
            <a:r>
              <a:rPr lang="uz-Cyrl-UZ" sz="2000" dirty="0">
                <a:latin typeface="Cambria" pitchFamily="18" charset="0"/>
                <a:ea typeface="Calibri"/>
                <a:cs typeface="Times New Roman"/>
              </a:rPr>
              <a:t>kiritildi.</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Muqova</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dizayn</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jihatidan</a:t>
            </a:r>
            <a:r>
              <a:rPr lang="en-US" sz="2000" dirty="0">
                <a:latin typeface="Cambria" pitchFamily="18" charset="0"/>
                <a:ea typeface="Calibri"/>
                <a:cs typeface="Times New Roman"/>
              </a:rPr>
              <a:t> </a:t>
            </a:r>
            <a:r>
              <a:rPr lang="en-US" sz="2000" dirty="0" err="1">
                <a:latin typeface="Cambria" pitchFamily="18" charset="0"/>
                <a:ea typeface="Calibri"/>
                <a:cs typeface="Times New Roman"/>
              </a:rPr>
              <a:t>o‘zgartirildi</a:t>
            </a:r>
            <a:r>
              <a:rPr lang="en-US" sz="2000" dirty="0">
                <a:latin typeface="Cambria" pitchFamily="18" charset="0"/>
                <a:ea typeface="Calibri"/>
                <a:cs typeface="Times New Roman"/>
              </a:rPr>
              <a:t>.</a:t>
            </a:r>
            <a:r>
              <a:rPr lang="uz-Cyrl-UZ" sz="2000" dirty="0">
                <a:latin typeface="Cambria" pitchFamily="18" charset="0"/>
                <a:ea typeface="Calibri"/>
                <a:cs typeface="Times New Roman"/>
              </a:rPr>
              <a:t> </a:t>
            </a:r>
            <a:endParaRPr lang="en-US" sz="2000" dirty="0">
              <a:latin typeface="Cambria" pitchFamily="18" charset="0"/>
              <a:ea typeface="Calibri"/>
              <a:cs typeface="Times New Roman"/>
            </a:endParaRPr>
          </a:p>
          <a:p>
            <a:pPr algn="just">
              <a:lnSpc>
                <a:spcPct val="115000"/>
              </a:lnSpc>
              <a:spcAft>
                <a:spcPts val="1000"/>
              </a:spcAft>
            </a:pPr>
            <a:endParaRPr lang="en-US" dirty="0">
              <a:latin typeface="Times New Roman"/>
              <a:ea typeface="Calibri"/>
              <a:cs typeface="Times New Roman"/>
            </a:endParaRPr>
          </a:p>
          <a:p>
            <a:pPr algn="r">
              <a:lnSpc>
                <a:spcPct val="115000"/>
              </a:lnSpc>
              <a:spcAft>
                <a:spcPts val="1000"/>
              </a:spcAft>
            </a:pPr>
            <a:endParaRPr lang="ru-RU" dirty="0">
              <a:ea typeface="Calibri"/>
              <a:cs typeface="Times New Roman"/>
            </a:endParaRPr>
          </a:p>
          <a:p>
            <a:pPr algn="just">
              <a:lnSpc>
                <a:spcPct val="115000"/>
              </a:lnSpc>
              <a:spcAft>
                <a:spcPts val="1000"/>
              </a:spcAft>
            </a:pPr>
            <a:endParaRPr lang="en-US" dirty="0">
              <a:latin typeface="Times New Roman"/>
              <a:ea typeface="Calibri"/>
              <a:cs typeface="Times New Roman"/>
            </a:endParaRPr>
          </a:p>
          <a:p>
            <a:pPr algn="just">
              <a:lnSpc>
                <a:spcPct val="115000"/>
              </a:lnSpc>
              <a:spcAft>
                <a:spcPts val="1000"/>
              </a:spcAft>
            </a:pPr>
            <a:endParaRPr lang="en-US" dirty="0">
              <a:latin typeface="Times New Roman"/>
              <a:ea typeface="Calibri"/>
              <a:cs typeface="Times New Roman"/>
            </a:endParaRPr>
          </a:p>
          <a:p>
            <a:pPr>
              <a:lnSpc>
                <a:spcPct val="115000"/>
              </a:lnSpc>
              <a:spcAft>
                <a:spcPts val="1000"/>
              </a:spcAft>
            </a:pPr>
            <a:r>
              <a:rPr lang="uz-Cyrl-UZ" dirty="0">
                <a:latin typeface="Times New Roman"/>
                <a:ea typeface="Calibri"/>
                <a:cs typeface="Times New Roman"/>
              </a:rPr>
              <a:t> </a:t>
            </a:r>
            <a:endParaRPr lang="ru-RU" dirty="0">
              <a:ea typeface="Calibri"/>
              <a:cs typeface="Times New Roman"/>
            </a:endParaRPr>
          </a:p>
          <a:p>
            <a:pPr>
              <a:lnSpc>
                <a:spcPct val="115000"/>
              </a:lnSpc>
              <a:spcAft>
                <a:spcPts val="1000"/>
              </a:spcAft>
            </a:pPr>
            <a:endParaRPr lang="en-US" dirty="0">
              <a:latin typeface="Times New Roman"/>
              <a:ea typeface="Calibri"/>
              <a:cs typeface="Times New Roman"/>
            </a:endParaRPr>
          </a:p>
          <a:p>
            <a:pPr>
              <a:lnSpc>
                <a:spcPct val="115000"/>
              </a:lnSpc>
              <a:spcAft>
                <a:spcPts val="1000"/>
              </a:spcAft>
            </a:pPr>
            <a:endParaRPr lang="ru-RU" dirty="0">
              <a:ea typeface="Calibri"/>
              <a:cs typeface="Times New Roman"/>
            </a:endParaRPr>
          </a:p>
        </p:txBody>
      </p:sp>
      <p:pic>
        <p:nvPicPr>
          <p:cNvPr id="5" name="Picture 11" descr="book_w"/>
          <p:cNvPicPr>
            <a:picLocks noChangeAspect="1" noChangeArrowheads="1"/>
          </p:cNvPicPr>
          <p:nvPr/>
        </p:nvPicPr>
        <p:blipFill>
          <a:blip r:embed="rId3" cstate="print"/>
          <a:srcRect/>
          <a:stretch>
            <a:fillRect/>
          </a:stretch>
        </p:blipFill>
        <p:spPr bwMode="auto">
          <a:xfrm>
            <a:off x="9984432" y="4005064"/>
            <a:ext cx="2016224" cy="2088232"/>
          </a:xfrm>
          <a:prstGeom prst="rect">
            <a:avLst/>
          </a:prstGeom>
          <a:ln>
            <a:noFill/>
          </a:ln>
          <a:effectLst>
            <a:softEdge rad="112500"/>
          </a:effectLst>
        </p:spPr>
      </p:pic>
      <p:sp>
        <p:nvSpPr>
          <p:cNvPr id="6" name="Прямоугольник 5">
            <a:hlinkClick r:id="rId4" action="ppaction://hlinksldjump"/>
          </p:cNvPr>
          <p:cNvSpPr/>
          <p:nvPr/>
        </p:nvSpPr>
        <p:spPr>
          <a:xfrm>
            <a:off x="10560496" y="6237312"/>
            <a:ext cx="1022909" cy="369332"/>
          </a:xfrm>
          <a:prstGeom prst="rect">
            <a:avLst/>
          </a:prstGeom>
        </p:spPr>
        <p:txBody>
          <a:bodyPr wrap="none">
            <a:spAutoFit/>
          </a:bodyPr>
          <a:lstStyle/>
          <a:p>
            <a:pPr algn="just">
              <a:spcAft>
                <a:spcPts val="1000"/>
              </a:spcAft>
            </a:pPr>
            <a:r>
              <a:rPr lang="en-US" altLang="ru-RU" b="1" dirty="0">
                <a:solidFill>
                  <a:srgbClr val="002060"/>
                </a:solidFill>
                <a:latin typeface="Times New Roman" pitchFamily="18" charset="0"/>
                <a:cs typeface="Times New Roman" pitchFamily="18" charset="0"/>
                <a:hlinkClick r:id="rId5" action="ppaction://hlinksldjump"/>
              </a:rPr>
              <a:t>ORTGA</a:t>
            </a:r>
            <a:endParaRPr lang="en-US" altLang="ru-RU"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335360" y="260648"/>
            <a:ext cx="11856640" cy="7710829"/>
          </a:xfrm>
          <a:prstGeom prst="rect">
            <a:avLst/>
          </a:prstGeom>
        </p:spPr>
        <p:txBody>
          <a:bodyPr wrap="square">
            <a:spAutoFit/>
          </a:bodyPr>
          <a:lstStyle/>
          <a:p>
            <a:pPr algn="ctr">
              <a:lnSpc>
                <a:spcPct val="115000"/>
              </a:lnSpc>
              <a:spcAft>
                <a:spcPts val="1000"/>
              </a:spcAft>
            </a:pPr>
            <a:r>
              <a:rPr lang="uz-Cyrl-UZ" sz="2000" b="1" dirty="0">
                <a:latin typeface="Cambria" pitchFamily="18" charset="0"/>
                <a:ea typeface="Calibri"/>
                <a:cs typeface="Times New Roman"/>
              </a:rPr>
              <a:t>2019-2020 o‘quv yilida</a:t>
            </a:r>
            <a:r>
              <a:rPr lang="en-US" sz="2000" b="1" dirty="0">
                <a:latin typeface="Cambria" pitchFamily="18" charset="0"/>
                <a:ea typeface="Calibri"/>
                <a:cs typeface="Times New Roman"/>
              </a:rPr>
              <a:t> t</a:t>
            </a:r>
            <a:r>
              <a:rPr lang="uz-Cyrl-UZ" sz="2000" b="1" dirty="0">
                <a:latin typeface="Cambria" pitchFamily="18" charset="0"/>
                <a:ea typeface="Calibri"/>
                <a:cs typeface="Times New Roman"/>
              </a:rPr>
              <a:t>akomillashtirilgan o‘quv dastur</a:t>
            </a:r>
            <a:r>
              <a:rPr lang="en-US" sz="2000" b="1" dirty="0" err="1">
                <a:latin typeface="Cambria" pitchFamily="18" charset="0"/>
                <a:ea typeface="Calibri"/>
                <a:cs typeface="Times New Roman"/>
              </a:rPr>
              <a:t>i</a:t>
            </a:r>
            <a:r>
              <a:rPr lang="uz-Cyrl-UZ" sz="2000" b="1" dirty="0">
                <a:latin typeface="Cambria" pitchFamily="18" charset="0"/>
                <a:ea typeface="Calibri"/>
                <a:cs typeface="Times New Roman"/>
              </a:rPr>
              <a:t> asosida </a:t>
            </a:r>
            <a:r>
              <a:rPr lang="en-US" sz="2000" b="1" dirty="0" err="1">
                <a:latin typeface="Cambria" pitchFamily="18" charset="0"/>
                <a:ea typeface="Calibri"/>
                <a:cs typeface="Times New Roman"/>
              </a:rPr>
              <a:t>qayta</a:t>
            </a:r>
            <a:r>
              <a:rPr lang="en-US" sz="2000" b="1" dirty="0">
                <a:latin typeface="Cambria" pitchFamily="18" charset="0"/>
                <a:ea typeface="Calibri"/>
                <a:cs typeface="Times New Roman"/>
              </a:rPr>
              <a:t> </a:t>
            </a:r>
            <a:r>
              <a:rPr lang="uz-Cyrl-UZ" sz="2000" b="1" dirty="0">
                <a:latin typeface="Cambria" pitchFamily="18" charset="0"/>
                <a:ea typeface="Calibri"/>
                <a:cs typeface="Times New Roman"/>
              </a:rPr>
              <a:t>nashr etilgan</a:t>
            </a:r>
            <a:r>
              <a:rPr lang="en-US" sz="2000" b="1" dirty="0">
                <a:latin typeface="Cambria" pitchFamily="18" charset="0"/>
                <a:ea typeface="Calibri"/>
                <a:cs typeface="Times New Roman"/>
              </a:rPr>
              <a:t> </a:t>
            </a:r>
            <a:br>
              <a:rPr lang="en-US" sz="2000" b="1" dirty="0">
                <a:latin typeface="Cambria" pitchFamily="18" charset="0"/>
                <a:ea typeface="Calibri"/>
                <a:cs typeface="Times New Roman"/>
              </a:rPr>
            </a:br>
            <a:r>
              <a:rPr lang="en-US" sz="2000" b="1" dirty="0">
                <a:latin typeface="Cambria" pitchFamily="18" charset="0"/>
                <a:ea typeface="Calibri"/>
                <a:cs typeface="Times New Roman"/>
              </a:rPr>
              <a:t>8</a:t>
            </a:r>
            <a:r>
              <a:rPr lang="uz-Cyrl-UZ" sz="2000" b="1" dirty="0">
                <a:latin typeface="Cambria" pitchFamily="18" charset="0"/>
                <a:ea typeface="Calibri"/>
                <a:cs typeface="Times New Roman"/>
              </a:rPr>
              <a:t>-sinf </a:t>
            </a:r>
            <a:r>
              <a:rPr lang="en-US" sz="2000" b="1" dirty="0" err="1">
                <a:latin typeface="Cambria" pitchFamily="18" charset="0"/>
                <a:ea typeface="Calibri"/>
                <a:cs typeface="Times New Roman"/>
              </a:rPr>
              <a:t>O‘zbekiston</a:t>
            </a:r>
            <a:r>
              <a:rPr lang="en-US" sz="2000" b="1" dirty="0">
                <a:latin typeface="Cambria" pitchFamily="18" charset="0"/>
                <a:ea typeface="Calibri"/>
                <a:cs typeface="Times New Roman"/>
              </a:rPr>
              <a:t> </a:t>
            </a:r>
            <a:r>
              <a:rPr lang="en-US" sz="2000" b="1" dirty="0" err="1">
                <a:latin typeface="Cambria" pitchFamily="18" charset="0"/>
                <a:ea typeface="Calibri"/>
                <a:cs typeface="Times New Roman"/>
              </a:rPr>
              <a:t>davlati</a:t>
            </a:r>
            <a:r>
              <a:rPr lang="en-US" sz="2000" b="1" dirty="0">
                <a:latin typeface="Cambria" pitchFamily="18" charset="0"/>
                <a:ea typeface="Calibri"/>
                <a:cs typeface="Times New Roman"/>
              </a:rPr>
              <a:t> </a:t>
            </a:r>
            <a:r>
              <a:rPr lang="en-US" sz="2000" b="1" dirty="0" err="1">
                <a:latin typeface="Cambria" pitchFamily="18" charset="0"/>
                <a:ea typeface="Calibri"/>
                <a:cs typeface="Times New Roman"/>
              </a:rPr>
              <a:t>va</a:t>
            </a:r>
            <a:r>
              <a:rPr lang="en-US" sz="2000" b="1" dirty="0">
                <a:latin typeface="Cambria" pitchFamily="18" charset="0"/>
                <a:ea typeface="Calibri"/>
                <a:cs typeface="Times New Roman"/>
              </a:rPr>
              <a:t> </a:t>
            </a:r>
            <a:r>
              <a:rPr lang="en-US" sz="2000" b="1" dirty="0" err="1">
                <a:latin typeface="Cambria" pitchFamily="18" charset="0"/>
                <a:ea typeface="Calibri"/>
                <a:cs typeface="Times New Roman"/>
              </a:rPr>
              <a:t>huquqi</a:t>
            </a:r>
            <a:r>
              <a:rPr lang="en-US" sz="2000" b="1" dirty="0">
                <a:latin typeface="Cambria" pitchFamily="18" charset="0"/>
                <a:ea typeface="Calibri"/>
                <a:cs typeface="Times New Roman"/>
              </a:rPr>
              <a:t> </a:t>
            </a:r>
            <a:r>
              <a:rPr lang="en-US" sz="2000" b="1" dirty="0" err="1">
                <a:latin typeface="Cambria" pitchFamily="18" charset="0"/>
                <a:ea typeface="Calibri"/>
                <a:cs typeface="Times New Roman"/>
              </a:rPr>
              <a:t>asoslari</a:t>
            </a:r>
            <a:r>
              <a:rPr lang="en-US" sz="2000" b="1" dirty="0">
                <a:latin typeface="Cambria" pitchFamily="18" charset="0"/>
                <a:ea typeface="Calibri"/>
                <a:cs typeface="Times New Roman"/>
              </a:rPr>
              <a:t> </a:t>
            </a:r>
            <a:r>
              <a:rPr lang="uz-Cyrl-UZ" sz="2000" b="1" dirty="0">
                <a:latin typeface="Cambria" pitchFamily="18" charset="0"/>
                <a:ea typeface="Calibri"/>
                <a:cs typeface="Times New Roman"/>
              </a:rPr>
              <a:t>darsli</a:t>
            </a:r>
            <a:r>
              <a:rPr lang="en-US" sz="2000" b="1" dirty="0" err="1">
                <a:latin typeface="Cambria" pitchFamily="18" charset="0"/>
                <a:ea typeface="Calibri"/>
                <a:cs typeface="Times New Roman"/>
              </a:rPr>
              <a:t>gi</a:t>
            </a:r>
            <a:r>
              <a:rPr lang="uz-Cyrl-UZ" sz="2000" b="1" dirty="0">
                <a:latin typeface="Cambria" pitchFamily="18" charset="0"/>
                <a:ea typeface="Calibri"/>
                <a:cs typeface="Times New Roman"/>
              </a:rPr>
              <a:t>da kiritilgan o‘zgarishlar</a:t>
            </a:r>
            <a:r>
              <a:rPr lang="en-US" sz="2000" b="1" dirty="0">
                <a:latin typeface="Cambria" pitchFamily="18" charset="0"/>
                <a:ea typeface="Calibri"/>
                <a:cs typeface="Times New Roman"/>
              </a:rPr>
              <a:t>:</a:t>
            </a:r>
          </a:p>
          <a:p>
            <a:pPr algn="just">
              <a:lnSpc>
                <a:spcPct val="115000"/>
              </a:lnSpc>
              <a:spcAft>
                <a:spcPts val="1000"/>
              </a:spcAft>
            </a:pPr>
            <a:r>
              <a:rPr lang="en-US" sz="2000" b="1" dirty="0">
                <a:latin typeface="Cambria" pitchFamily="18" charset="0"/>
                <a:ea typeface="Calibri"/>
                <a:cs typeface="Times New Roman" panose="02020603050405020304" pitchFamily="18" charset="0"/>
              </a:rPr>
              <a:t>- </a:t>
            </a:r>
            <a:r>
              <a:rPr lang="uz-Cyrl-UZ" sz="2000" dirty="0">
                <a:latin typeface="Cambria" pitchFamily="18" charset="0"/>
                <a:cs typeface="Times New Roman" panose="02020603050405020304" pitchFamily="18" charset="0"/>
              </a:rPr>
              <a:t>O‘quv rejada </a:t>
            </a:r>
            <a:r>
              <a:rPr lang="en-US" sz="2000" dirty="0">
                <a:latin typeface="Cambria" pitchFamily="18" charset="0"/>
                <a:cs typeface="Times New Roman" panose="02020603050405020304" pitchFamily="18" charset="0"/>
              </a:rPr>
              <a:t>34</a:t>
            </a:r>
            <a:r>
              <a:rPr lang="uz-Cyrl-UZ" sz="2000" dirty="0">
                <a:latin typeface="Cambria" pitchFamily="18" charset="0"/>
                <a:cs typeface="Times New Roman" panose="02020603050405020304" pitchFamily="18" charset="0"/>
              </a:rPr>
              <a:t> soat</a:t>
            </a:r>
            <a:r>
              <a:rPr lang="en-US" sz="2000" dirty="0">
                <a:latin typeface="Cambria" pitchFamily="18" charset="0"/>
                <a:cs typeface="Times New Roman" panose="02020603050405020304" pitchFamily="18" charset="0"/>
              </a:rPr>
              <a:t>;</a:t>
            </a:r>
          </a:p>
          <a:p>
            <a:pPr algn="just">
              <a:lnSpc>
                <a:spcPct val="115000"/>
              </a:lnSpc>
              <a:spcAft>
                <a:spcPts val="1000"/>
              </a:spcAft>
            </a:pPr>
            <a:r>
              <a:rPr lang="en-US" sz="2000" dirty="0">
                <a:latin typeface="Cambria" pitchFamily="18" charset="0"/>
                <a:cs typeface="Times New Roman" panose="02020603050405020304" pitchFamily="18" charset="0"/>
              </a:rPr>
              <a:t>- </a:t>
            </a:r>
            <a:r>
              <a:rPr lang="uz-Cyrl-UZ" sz="2000" dirty="0">
                <a:latin typeface="Cambria" pitchFamily="18" charset="0"/>
                <a:cs typeface="Times New Roman" panose="02020603050405020304" pitchFamily="18" charset="0"/>
              </a:rPr>
              <a:t>Takomillashtirilgan o‘quv dastur asosidagi 8-sinf darsligida 6 ta bob, 30 ta mavzu, 2 ta nazorat ishi va 1 ta takrorlash  mavjud</a:t>
            </a:r>
            <a:r>
              <a:rPr lang="en-US" sz="2000" dirty="0">
                <a:latin typeface="Cambria" pitchFamily="18" charset="0"/>
                <a:cs typeface="Times New Roman" panose="02020603050405020304" pitchFamily="18" charset="0"/>
              </a:rPr>
              <a:t>;</a:t>
            </a:r>
          </a:p>
          <a:p>
            <a:pPr>
              <a:lnSpc>
                <a:spcPct val="150000"/>
              </a:lnSpc>
            </a:pPr>
            <a:r>
              <a:rPr lang="en-US" sz="2000" dirty="0">
                <a:latin typeface="Cambria" pitchFamily="18" charset="0"/>
                <a:cs typeface="Times New Roman" panose="02020603050405020304" pitchFamily="18" charset="0"/>
              </a:rPr>
              <a:t>- I</a:t>
            </a:r>
            <a:r>
              <a:rPr lang="uz-Cyrl-UZ" sz="2000" dirty="0">
                <a:latin typeface="Cambria" pitchFamily="18" charset="0"/>
                <a:cs typeface="Times New Roman" panose="02020603050405020304" pitchFamily="18" charset="0"/>
              </a:rPr>
              <a:t> bob. </a:t>
            </a:r>
            <a:r>
              <a:rPr lang="en-US" sz="2000" dirty="0" err="1">
                <a:latin typeface="Cambria" pitchFamily="18" charset="0"/>
                <a:cs typeface="Times New Roman" panose="02020603050405020304" pitchFamily="18" charset="0"/>
              </a:rPr>
              <a:t>Shaxs</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jamiyat</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va</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davlat</a:t>
            </a:r>
            <a:r>
              <a:rPr lang="uz-Cyrl-UZ" sz="2000" dirty="0">
                <a:latin typeface="Cambria" pitchFamily="18" charset="0"/>
                <a:cs typeface="Times New Roman" panose="02020603050405020304" pitchFamily="18" charset="0"/>
              </a:rPr>
              <a:t>.</a:t>
            </a:r>
            <a:endParaRPr lang="ru-RU" sz="2000" dirty="0">
              <a:latin typeface="Cambria" pitchFamily="18" charset="0"/>
              <a:cs typeface="Times New Roman" panose="02020603050405020304" pitchFamily="18" charset="0"/>
            </a:endParaRPr>
          </a:p>
          <a:p>
            <a:pPr>
              <a:lnSpc>
                <a:spcPct val="150000"/>
              </a:lnSpc>
            </a:pPr>
            <a:r>
              <a:rPr lang="en-US" sz="2000" dirty="0">
                <a:latin typeface="Cambria" pitchFamily="18" charset="0"/>
                <a:cs typeface="Times New Roman" panose="02020603050405020304" pitchFamily="18" charset="0"/>
              </a:rPr>
              <a:t>2-mavzu: </a:t>
            </a:r>
            <a:r>
              <a:rPr lang="en-US" sz="2000" dirty="0" err="1">
                <a:latin typeface="Cambria" pitchFamily="18" charset="0"/>
                <a:cs typeface="Times New Roman" panose="02020603050405020304" pitchFamily="18" charset="0"/>
              </a:rPr>
              <a:t>Shaxs</a:t>
            </a:r>
            <a:r>
              <a:rPr lang="en-US" sz="2000" dirty="0">
                <a:latin typeface="Cambria" pitchFamily="18" charset="0"/>
                <a:cs typeface="Times New Roman" panose="02020603050405020304" pitchFamily="18" charset="0"/>
              </a:rPr>
              <a:t>.</a:t>
            </a:r>
            <a:endParaRPr lang="ru-RU" sz="2000" dirty="0">
              <a:latin typeface="Cambria" pitchFamily="18" charset="0"/>
              <a:cs typeface="Times New Roman" panose="02020603050405020304" pitchFamily="18" charset="0"/>
            </a:endParaRPr>
          </a:p>
          <a:p>
            <a:pPr>
              <a:lnSpc>
                <a:spcPct val="150000"/>
              </a:lnSpc>
            </a:pPr>
            <a:r>
              <a:rPr lang="en-US" sz="2000" dirty="0">
                <a:latin typeface="Cambria" pitchFamily="18" charset="0"/>
                <a:cs typeface="Times New Roman" panose="02020603050405020304" pitchFamily="18" charset="0"/>
              </a:rPr>
              <a:t>- </a:t>
            </a:r>
            <a:r>
              <a:rPr lang="uz-Cyrl-UZ" sz="2000" dirty="0">
                <a:latin typeface="Cambria" pitchFamily="18" charset="0"/>
                <a:cs typeface="Times New Roman" panose="02020603050405020304" pitchFamily="18" charset="0"/>
              </a:rPr>
              <a:t>II bob. </a:t>
            </a:r>
            <a:r>
              <a:rPr lang="en-US" sz="2000" dirty="0" err="1">
                <a:latin typeface="Cambria" pitchFamily="18" charset="0"/>
                <a:cs typeface="Times New Roman" panose="02020603050405020304" pitchFamily="18" charset="0"/>
              </a:rPr>
              <a:t>Fuqarolik</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jamiyati</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va</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huquqiy</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davlat</a:t>
            </a:r>
            <a:r>
              <a:rPr lang="uz-Cyrl-UZ" sz="2000" dirty="0">
                <a:latin typeface="Cambria" pitchFamily="18" charset="0"/>
                <a:cs typeface="Times New Roman" panose="02020603050405020304" pitchFamily="18" charset="0"/>
              </a:rPr>
              <a:t>.</a:t>
            </a:r>
            <a:endParaRPr lang="ru-RU" sz="2000" dirty="0">
              <a:latin typeface="Cambria" pitchFamily="18" charset="0"/>
              <a:cs typeface="Times New Roman" panose="02020603050405020304" pitchFamily="18" charset="0"/>
            </a:endParaRPr>
          </a:p>
          <a:p>
            <a:pPr>
              <a:lnSpc>
                <a:spcPct val="150000"/>
              </a:lnSpc>
            </a:pPr>
            <a:r>
              <a:rPr lang="en-US" sz="2000" dirty="0">
                <a:latin typeface="Cambria" pitchFamily="18" charset="0"/>
                <a:cs typeface="Times New Roman" panose="02020603050405020304" pitchFamily="18" charset="0"/>
              </a:rPr>
              <a:t>- III</a:t>
            </a:r>
            <a:r>
              <a:rPr lang="uz-Cyrl-UZ" sz="2000" dirty="0">
                <a:latin typeface="Cambria" pitchFamily="18" charset="0"/>
                <a:cs typeface="Times New Roman" panose="02020603050405020304" pitchFamily="18" charset="0"/>
              </a:rPr>
              <a:t> bob. </a:t>
            </a:r>
            <a:r>
              <a:rPr lang="en-US" sz="2000" dirty="0" err="1">
                <a:latin typeface="Cambria" pitchFamily="18" charset="0"/>
                <a:cs typeface="Times New Roman" panose="02020603050405020304" pitchFamily="18" charset="0"/>
              </a:rPr>
              <a:t>O‘zbekiston</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Respublikasida</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davlat</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boshqaruvining</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tashkil</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etilishi</a:t>
            </a:r>
            <a:r>
              <a:rPr lang="en-US" sz="2000" dirty="0">
                <a:latin typeface="Cambria" pitchFamily="18" charset="0"/>
                <a:cs typeface="Times New Roman" panose="02020603050405020304" pitchFamily="18" charset="0"/>
              </a:rPr>
              <a:t>.</a:t>
            </a:r>
            <a:endParaRPr lang="ru-RU" sz="2000" dirty="0">
              <a:latin typeface="Cambria" pitchFamily="18" charset="0"/>
              <a:cs typeface="Times New Roman" panose="02020603050405020304" pitchFamily="18" charset="0"/>
            </a:endParaRPr>
          </a:p>
          <a:p>
            <a:pPr>
              <a:lnSpc>
                <a:spcPct val="150000"/>
              </a:lnSpc>
            </a:pPr>
            <a:r>
              <a:rPr lang="en-US" sz="2000" dirty="0">
                <a:latin typeface="Cambria" pitchFamily="18" charset="0"/>
                <a:cs typeface="Times New Roman" panose="02020603050405020304" pitchFamily="18" charset="0"/>
              </a:rPr>
              <a:t>- IV</a:t>
            </a:r>
            <a:r>
              <a:rPr lang="uz-Cyrl-UZ" sz="2000" dirty="0">
                <a:latin typeface="Cambria" pitchFamily="18" charset="0"/>
                <a:cs typeface="Times New Roman" panose="02020603050405020304" pitchFamily="18" charset="0"/>
              </a:rPr>
              <a:t> bob. </a:t>
            </a:r>
            <a:r>
              <a:rPr lang="en-US" sz="2000" dirty="0" err="1">
                <a:latin typeface="Cambria" pitchFamily="18" charset="0"/>
                <a:cs typeface="Times New Roman" panose="02020603050405020304" pitchFamily="18" charset="0"/>
              </a:rPr>
              <a:t>Axloq</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va</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huquq</a:t>
            </a:r>
            <a:r>
              <a:rPr lang="uz-Cyrl-UZ" sz="2000" dirty="0">
                <a:latin typeface="Cambria" pitchFamily="18" charset="0"/>
                <a:cs typeface="Times New Roman" panose="02020603050405020304" pitchFamily="18" charset="0"/>
              </a:rPr>
              <a:t>.</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Huquqiy</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munosabatlar</a:t>
            </a:r>
            <a:r>
              <a:rPr lang="en-US" sz="2000" dirty="0">
                <a:latin typeface="Cambria" pitchFamily="18" charset="0"/>
                <a:cs typeface="Times New Roman" panose="02020603050405020304" pitchFamily="18" charset="0"/>
              </a:rPr>
              <a:t>.</a:t>
            </a:r>
            <a:endParaRPr lang="ru-RU" sz="2000" dirty="0">
              <a:latin typeface="Cambria" pitchFamily="18" charset="0"/>
              <a:cs typeface="Times New Roman" panose="02020603050405020304" pitchFamily="18" charset="0"/>
            </a:endParaRPr>
          </a:p>
          <a:p>
            <a:pPr>
              <a:lnSpc>
                <a:spcPct val="150000"/>
              </a:lnSpc>
            </a:pPr>
            <a:r>
              <a:rPr lang="en-US" sz="2000" dirty="0">
                <a:latin typeface="Cambria" pitchFamily="18" charset="0"/>
                <a:cs typeface="Times New Roman" panose="02020603050405020304" pitchFamily="18" charset="0"/>
              </a:rPr>
              <a:t>- </a:t>
            </a:r>
            <a:r>
              <a:rPr lang="uz-Cyrl-UZ" sz="2000" dirty="0">
                <a:latin typeface="Cambria" pitchFamily="18" charset="0"/>
                <a:cs typeface="Times New Roman" panose="02020603050405020304" pitchFamily="18" charset="0"/>
              </a:rPr>
              <a:t>V bob. Huquqbuzarlik va </a:t>
            </a:r>
            <a:r>
              <a:rPr lang="en-US" sz="2000" dirty="0" err="1">
                <a:latin typeface="Cambria" pitchFamily="18" charset="0"/>
                <a:cs typeface="Times New Roman" panose="02020603050405020304" pitchFamily="18" charset="0"/>
              </a:rPr>
              <a:t>yuridik</a:t>
            </a:r>
            <a:r>
              <a:rPr lang="uz-Cyrl-UZ" sz="2000" dirty="0">
                <a:latin typeface="Cambria" pitchFamily="18" charset="0"/>
                <a:cs typeface="Times New Roman" panose="02020603050405020304" pitchFamily="18" charset="0"/>
              </a:rPr>
              <a:t> javobgarlik.</a:t>
            </a:r>
            <a:endParaRPr lang="ru-RU" sz="2000" dirty="0">
              <a:latin typeface="Cambria" pitchFamily="18" charset="0"/>
              <a:cs typeface="Times New Roman" panose="02020603050405020304" pitchFamily="18" charset="0"/>
            </a:endParaRPr>
          </a:p>
          <a:p>
            <a:pPr>
              <a:lnSpc>
                <a:spcPct val="150000"/>
              </a:lnSpc>
            </a:pPr>
            <a:r>
              <a:rPr lang="es-ES" sz="2000" dirty="0">
                <a:latin typeface="Cambria" pitchFamily="18" charset="0"/>
                <a:cs typeface="Times New Roman" panose="02020603050405020304" pitchFamily="18" charset="0"/>
              </a:rPr>
              <a:t>26-mavzu: Qurolli Kuchlar va yoshlarni harbiy-vatanparvarlik ruhida tarbiyalash.      </a:t>
            </a:r>
            <a:endParaRPr lang="ru-RU" sz="2000" dirty="0">
              <a:latin typeface="Cambria" pitchFamily="18" charset="0"/>
              <a:cs typeface="Times New Roman" panose="02020603050405020304" pitchFamily="18" charset="0"/>
            </a:endParaRPr>
          </a:p>
          <a:p>
            <a:pPr>
              <a:lnSpc>
                <a:spcPct val="150000"/>
              </a:lnSpc>
            </a:pPr>
            <a:r>
              <a:rPr lang="en-US" sz="2000" dirty="0">
                <a:latin typeface="Cambria" pitchFamily="18" charset="0"/>
                <a:cs typeface="Times New Roman" panose="02020603050405020304" pitchFamily="18" charset="0"/>
              </a:rPr>
              <a:t>- VI</a:t>
            </a:r>
            <a:r>
              <a:rPr lang="uz-Cyrl-UZ" sz="2000" dirty="0">
                <a:latin typeface="Cambria" pitchFamily="18" charset="0"/>
                <a:cs typeface="Times New Roman" panose="02020603050405020304" pitchFamily="18" charset="0"/>
              </a:rPr>
              <a:t> bob. </a:t>
            </a:r>
            <a:r>
              <a:rPr lang="en-US" sz="2000" dirty="0" err="1">
                <a:latin typeface="Cambria" pitchFamily="18" charset="0"/>
                <a:cs typeface="Times New Roman" panose="02020603050405020304" pitchFamily="18" charset="0"/>
              </a:rPr>
              <a:t>Voyaga</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yetmaganlar</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huquqlari</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va</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burchlari</a:t>
            </a:r>
            <a:r>
              <a:rPr lang="en-US" sz="2000" dirty="0">
                <a:latin typeface="Cambria" pitchFamily="18" charset="0"/>
                <a:cs typeface="Times New Roman" panose="02020603050405020304" pitchFamily="18" charset="0"/>
              </a:rPr>
              <a:t>.</a:t>
            </a:r>
            <a:endParaRPr lang="ru-RU" sz="2000" dirty="0">
              <a:latin typeface="Cambria" pitchFamily="18" charset="0"/>
              <a:cs typeface="Times New Roman" panose="02020603050405020304" pitchFamily="18" charset="0"/>
            </a:endParaRPr>
          </a:p>
          <a:p>
            <a:pPr>
              <a:lnSpc>
                <a:spcPct val="150000"/>
              </a:lnSpc>
            </a:pPr>
            <a:r>
              <a:rPr lang="uz-Cyrl-UZ" sz="2000" dirty="0">
                <a:latin typeface="Cambria" pitchFamily="18" charset="0"/>
                <a:cs typeface="Times New Roman" panose="02020603050405020304" pitchFamily="18" charset="0"/>
              </a:rPr>
              <a:t>S</a:t>
            </a:r>
            <a:r>
              <a:rPr lang="en-US" sz="2000" dirty="0">
                <a:latin typeface="Cambria" pitchFamily="18" charset="0"/>
                <a:cs typeface="Times New Roman" panose="02020603050405020304" pitchFamily="18" charset="0"/>
              </a:rPr>
              <a:t>h</a:t>
            </a:r>
            <a:r>
              <a:rPr lang="uz-Cyrl-UZ" sz="2000" dirty="0">
                <a:latin typeface="Cambria" pitchFamily="18" charset="0"/>
                <a:cs typeface="Times New Roman" panose="02020603050405020304" pitchFamily="18" charset="0"/>
              </a:rPr>
              <a:t>uningdek, </a:t>
            </a:r>
            <a:r>
              <a:rPr lang="en-US" sz="2000" dirty="0" err="1">
                <a:latin typeface="Cambria" pitchFamily="18" charset="0"/>
                <a:cs typeface="Times New Roman" panose="02020603050405020304" pitchFamily="18" charset="0"/>
              </a:rPr>
              <a:t>mavzularga</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doir</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yangi</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rasmlar</a:t>
            </a:r>
            <a:r>
              <a:rPr lang="en-US" sz="2000" dirty="0">
                <a:latin typeface="Cambria" pitchFamily="18" charset="0"/>
                <a:cs typeface="Times New Roman" panose="02020603050405020304" pitchFamily="18" charset="0"/>
              </a:rPr>
              <a:t> </a:t>
            </a:r>
            <a:r>
              <a:rPr lang="uz-Cyrl-UZ" sz="2000" dirty="0">
                <a:latin typeface="Cambria" pitchFamily="18" charset="0"/>
                <a:cs typeface="Times New Roman" panose="02020603050405020304" pitchFamily="18" charset="0"/>
              </a:rPr>
              <a:t>kiritildi.</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Muqova</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dizayn</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jihatidan</a:t>
            </a:r>
            <a:r>
              <a:rPr lang="en-US" sz="2000" dirty="0">
                <a:latin typeface="Cambria" pitchFamily="18" charset="0"/>
                <a:cs typeface="Times New Roman" panose="02020603050405020304" pitchFamily="18" charset="0"/>
              </a:rPr>
              <a:t> </a:t>
            </a:r>
            <a:r>
              <a:rPr lang="en-US" sz="2000" dirty="0" err="1">
                <a:latin typeface="Cambria" pitchFamily="18" charset="0"/>
                <a:cs typeface="Times New Roman" panose="02020603050405020304" pitchFamily="18" charset="0"/>
              </a:rPr>
              <a:t>o‘zgartirildi</a:t>
            </a:r>
            <a:r>
              <a:rPr lang="en-US" sz="2000" dirty="0">
                <a:latin typeface="Cambria" pitchFamily="18" charset="0"/>
                <a:cs typeface="Times New Roman" panose="02020603050405020304" pitchFamily="18" charset="0"/>
              </a:rPr>
              <a:t>.</a:t>
            </a:r>
            <a:r>
              <a:rPr lang="uz-Cyrl-UZ" sz="2000" dirty="0">
                <a:latin typeface="Cambria" pitchFamily="18" charset="0"/>
                <a:cs typeface="Times New Roman" panose="02020603050405020304" pitchFamily="18" charset="0"/>
              </a:rPr>
              <a:t>  </a:t>
            </a:r>
            <a:endParaRPr lang="ru-RU" sz="2000" dirty="0">
              <a:latin typeface="Cambria" pitchFamily="18" charset="0"/>
              <a:cs typeface="Times New Roman" panose="02020603050405020304" pitchFamily="18" charset="0"/>
            </a:endParaRPr>
          </a:p>
          <a:p>
            <a:pPr algn="just">
              <a:lnSpc>
                <a:spcPct val="150000"/>
              </a:lnSpc>
              <a:spcAft>
                <a:spcPts val="1000"/>
              </a:spcAft>
            </a:pPr>
            <a:endParaRPr lang="ru-RU" dirty="0"/>
          </a:p>
          <a:p>
            <a:pPr algn="just">
              <a:lnSpc>
                <a:spcPct val="115000"/>
              </a:lnSpc>
              <a:spcAft>
                <a:spcPts val="1000"/>
              </a:spcAft>
            </a:pPr>
            <a:endParaRPr lang="en-US" dirty="0"/>
          </a:p>
          <a:p>
            <a:pPr algn="just">
              <a:lnSpc>
                <a:spcPct val="115000"/>
              </a:lnSpc>
              <a:spcAft>
                <a:spcPts val="1000"/>
              </a:spcAft>
            </a:pPr>
            <a:endParaRPr lang="en-US" b="1" dirty="0">
              <a:latin typeface="Times New Roman"/>
              <a:ea typeface="Calibri"/>
              <a:cs typeface="Times New Roman"/>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92444" y="3068960"/>
            <a:ext cx="2599556" cy="2924944"/>
          </a:xfrm>
          <a:prstGeom prst="rect">
            <a:avLst/>
          </a:prstGeom>
          <a:ln>
            <a:noFill/>
          </a:ln>
          <a:effectLst>
            <a:softEdge rad="112500"/>
          </a:effectLst>
        </p:spPr>
      </p:pic>
      <p:sp>
        <p:nvSpPr>
          <p:cNvPr id="4" name="Прямоугольник 3">
            <a:hlinkClick r:id="rId4" action="ppaction://hlinksldjump"/>
          </p:cNvPr>
          <p:cNvSpPr/>
          <p:nvPr/>
        </p:nvSpPr>
        <p:spPr>
          <a:xfrm>
            <a:off x="10560496" y="6093296"/>
            <a:ext cx="1022909" cy="369332"/>
          </a:xfrm>
          <a:prstGeom prst="rect">
            <a:avLst/>
          </a:prstGeom>
        </p:spPr>
        <p:txBody>
          <a:bodyPr wrap="none">
            <a:spAutoFit/>
          </a:bodyPr>
          <a:lstStyle/>
          <a:p>
            <a:pPr algn="just">
              <a:spcAft>
                <a:spcPts val="1000"/>
              </a:spcAft>
            </a:pPr>
            <a:r>
              <a:rPr lang="en-US" altLang="ru-RU" b="1" dirty="0">
                <a:solidFill>
                  <a:srgbClr val="002060"/>
                </a:solidFill>
                <a:latin typeface="Times New Roman" pitchFamily="18" charset="0"/>
                <a:cs typeface="Times New Roman" pitchFamily="18" charset="0"/>
                <a:hlinkClick r:id="rId5" action="ppaction://hlinksldjump"/>
              </a:rPr>
              <a:t>ORTGA</a:t>
            </a:r>
            <a:endParaRPr lang="en-US" altLang="ru-RU"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724931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рямоугольник 2"/>
          <p:cNvSpPr/>
          <p:nvPr/>
        </p:nvSpPr>
        <p:spPr>
          <a:xfrm>
            <a:off x="479376" y="260648"/>
            <a:ext cx="10441160" cy="7940635"/>
          </a:xfrm>
          <a:prstGeom prst="rect">
            <a:avLst/>
          </a:prstGeom>
        </p:spPr>
        <p:txBody>
          <a:bodyPr wrap="square">
            <a:spAutoFit/>
          </a:bodyPr>
          <a:lstStyle/>
          <a:p>
            <a:pPr algn="ctr"/>
            <a:r>
              <a:rPr lang="uz-Cyrl-UZ" sz="2400" b="1" dirty="0">
                <a:solidFill>
                  <a:srgbClr val="002060"/>
                </a:solidFill>
                <a:latin typeface="Cambria" pitchFamily="18" charset="0"/>
                <a:ea typeface="Calibri"/>
                <a:cs typeface="Times New Roman"/>
              </a:rPr>
              <a:t>2019-2020 o‘quv yilida</a:t>
            </a:r>
            <a:r>
              <a:rPr lang="en-US" sz="2400" b="1" dirty="0">
                <a:solidFill>
                  <a:srgbClr val="002060"/>
                </a:solidFill>
                <a:latin typeface="Cambria" pitchFamily="18" charset="0"/>
                <a:ea typeface="Calibri"/>
                <a:cs typeface="Times New Roman"/>
              </a:rPr>
              <a:t> t</a:t>
            </a:r>
            <a:r>
              <a:rPr lang="uz-Cyrl-UZ" sz="2400" b="1" dirty="0">
                <a:solidFill>
                  <a:srgbClr val="002060"/>
                </a:solidFill>
                <a:latin typeface="Cambria" pitchFamily="18" charset="0"/>
                <a:ea typeface="Calibri"/>
                <a:cs typeface="Times New Roman"/>
              </a:rPr>
              <a:t>akomillashtirilgan o‘quv dastur</a:t>
            </a:r>
            <a:r>
              <a:rPr lang="en-US" sz="2400" b="1" dirty="0" err="1">
                <a:solidFill>
                  <a:srgbClr val="002060"/>
                </a:solidFill>
                <a:latin typeface="Cambria" pitchFamily="18" charset="0"/>
                <a:ea typeface="Calibri"/>
                <a:cs typeface="Times New Roman"/>
              </a:rPr>
              <a:t>i</a:t>
            </a:r>
            <a:r>
              <a:rPr lang="uz-Cyrl-UZ" sz="2400" b="1" dirty="0">
                <a:solidFill>
                  <a:srgbClr val="002060"/>
                </a:solidFill>
                <a:latin typeface="Cambria" pitchFamily="18" charset="0"/>
                <a:ea typeface="Calibri"/>
                <a:cs typeface="Times New Roman"/>
              </a:rPr>
              <a:t> asosida </a:t>
            </a:r>
            <a:r>
              <a:rPr lang="en-US" sz="2400" b="1" dirty="0" err="1">
                <a:solidFill>
                  <a:srgbClr val="002060"/>
                </a:solidFill>
                <a:latin typeface="Cambria" pitchFamily="18" charset="0"/>
                <a:ea typeface="Calibri"/>
                <a:cs typeface="Times New Roman"/>
              </a:rPr>
              <a:t>qayta</a:t>
            </a:r>
            <a:r>
              <a:rPr lang="en-US" sz="2400" b="1" dirty="0">
                <a:solidFill>
                  <a:srgbClr val="002060"/>
                </a:solidFill>
                <a:latin typeface="Cambria" pitchFamily="18" charset="0"/>
                <a:ea typeface="Calibri"/>
                <a:cs typeface="Times New Roman"/>
              </a:rPr>
              <a:t> </a:t>
            </a:r>
            <a:r>
              <a:rPr lang="uz-Cyrl-UZ" sz="2400" b="1" dirty="0">
                <a:solidFill>
                  <a:srgbClr val="002060"/>
                </a:solidFill>
                <a:latin typeface="Cambria" pitchFamily="18" charset="0"/>
                <a:ea typeface="Calibri"/>
                <a:cs typeface="Times New Roman"/>
              </a:rPr>
              <a:t>nashr etilgan</a:t>
            </a:r>
            <a:r>
              <a:rPr lang="en-US" sz="2400" b="1" dirty="0">
                <a:solidFill>
                  <a:srgbClr val="002060"/>
                </a:solidFill>
                <a:latin typeface="Cambria" pitchFamily="18" charset="0"/>
                <a:ea typeface="Calibri"/>
                <a:cs typeface="Times New Roman"/>
              </a:rPr>
              <a:t> 9</a:t>
            </a:r>
            <a:r>
              <a:rPr lang="uz-Cyrl-UZ" sz="2400" b="1" dirty="0">
                <a:solidFill>
                  <a:srgbClr val="002060"/>
                </a:solidFill>
                <a:latin typeface="Cambria" pitchFamily="18" charset="0"/>
                <a:ea typeface="Calibri"/>
                <a:cs typeface="Times New Roman"/>
              </a:rPr>
              <a:t>-sinf </a:t>
            </a:r>
            <a:r>
              <a:rPr lang="en-US" sz="2400" b="1" dirty="0" err="1">
                <a:solidFill>
                  <a:srgbClr val="002060"/>
                </a:solidFill>
                <a:latin typeface="Cambria" pitchFamily="18" charset="0"/>
                <a:ea typeface="Calibri"/>
                <a:cs typeface="Times New Roman"/>
              </a:rPr>
              <a:t>Konstitutsiyaviy</a:t>
            </a:r>
            <a:r>
              <a:rPr lang="en-US" sz="2400" b="1" dirty="0">
                <a:solidFill>
                  <a:srgbClr val="002060"/>
                </a:solidFill>
                <a:latin typeface="Cambria" pitchFamily="18" charset="0"/>
                <a:ea typeface="Calibri"/>
                <a:cs typeface="Times New Roman"/>
              </a:rPr>
              <a:t> </a:t>
            </a:r>
            <a:r>
              <a:rPr lang="en-US" sz="2400" b="1" dirty="0" err="1">
                <a:solidFill>
                  <a:srgbClr val="002060"/>
                </a:solidFill>
                <a:latin typeface="Cambria" pitchFamily="18" charset="0"/>
                <a:ea typeface="Calibri"/>
                <a:cs typeface="Times New Roman"/>
              </a:rPr>
              <a:t>huquq</a:t>
            </a:r>
            <a:r>
              <a:rPr lang="en-US" sz="2400" b="1" dirty="0">
                <a:solidFill>
                  <a:srgbClr val="002060"/>
                </a:solidFill>
                <a:latin typeface="Cambria" pitchFamily="18" charset="0"/>
                <a:ea typeface="Calibri"/>
                <a:cs typeface="Times New Roman"/>
              </a:rPr>
              <a:t> </a:t>
            </a:r>
            <a:r>
              <a:rPr lang="en-US" sz="2400" b="1" dirty="0" err="1">
                <a:solidFill>
                  <a:srgbClr val="002060"/>
                </a:solidFill>
                <a:latin typeface="Cambria" pitchFamily="18" charset="0"/>
                <a:ea typeface="Calibri"/>
                <a:cs typeface="Times New Roman"/>
              </a:rPr>
              <a:t>asoslari</a:t>
            </a:r>
            <a:r>
              <a:rPr lang="en-US" sz="2400" b="1" dirty="0">
                <a:solidFill>
                  <a:srgbClr val="002060"/>
                </a:solidFill>
                <a:latin typeface="Cambria" pitchFamily="18" charset="0"/>
                <a:ea typeface="Calibri"/>
                <a:cs typeface="Times New Roman"/>
              </a:rPr>
              <a:t> </a:t>
            </a:r>
            <a:r>
              <a:rPr lang="uz-Cyrl-UZ" sz="2400" b="1" dirty="0">
                <a:solidFill>
                  <a:srgbClr val="002060"/>
                </a:solidFill>
                <a:latin typeface="Cambria" pitchFamily="18" charset="0"/>
                <a:ea typeface="Calibri"/>
                <a:cs typeface="Times New Roman"/>
              </a:rPr>
              <a:t>darsli</a:t>
            </a:r>
            <a:r>
              <a:rPr lang="en-US" sz="2400" b="1" dirty="0" err="1">
                <a:solidFill>
                  <a:srgbClr val="002060"/>
                </a:solidFill>
                <a:latin typeface="Cambria" pitchFamily="18" charset="0"/>
                <a:ea typeface="Calibri"/>
                <a:cs typeface="Times New Roman"/>
              </a:rPr>
              <a:t>gi</a:t>
            </a:r>
            <a:r>
              <a:rPr lang="uz-Cyrl-UZ" sz="2400" b="1" dirty="0">
                <a:solidFill>
                  <a:srgbClr val="002060"/>
                </a:solidFill>
                <a:latin typeface="Cambria" pitchFamily="18" charset="0"/>
                <a:ea typeface="Calibri"/>
                <a:cs typeface="Times New Roman"/>
              </a:rPr>
              <a:t>da kiritilgan o‘zgarishlar</a:t>
            </a:r>
            <a:r>
              <a:rPr lang="en-US" sz="2400" b="1" dirty="0">
                <a:solidFill>
                  <a:srgbClr val="002060"/>
                </a:solidFill>
                <a:latin typeface="Cambria" pitchFamily="18" charset="0"/>
                <a:ea typeface="Calibri"/>
                <a:cs typeface="Times New Roman"/>
              </a:rPr>
              <a:t>:</a:t>
            </a:r>
          </a:p>
          <a:p>
            <a:endParaRPr lang="en-US" sz="2400" dirty="0">
              <a:solidFill>
                <a:srgbClr val="002060"/>
              </a:solidFill>
              <a:latin typeface="Cambria" pitchFamily="18" charset="0"/>
              <a:ea typeface="Calibri" panose="020F0502020204030204" pitchFamily="34" charset="0"/>
            </a:endParaRPr>
          </a:p>
          <a:p>
            <a:pPr>
              <a:lnSpc>
                <a:spcPct val="150000"/>
              </a:lnSpc>
            </a:pPr>
            <a:r>
              <a:rPr lang="en-US" sz="2400" dirty="0">
                <a:solidFill>
                  <a:srgbClr val="002060"/>
                </a:solidFill>
                <a:latin typeface="Cambria" pitchFamily="18" charset="0"/>
                <a:ea typeface="Calibri" panose="020F0502020204030204" pitchFamily="34" charset="0"/>
                <a:cs typeface="Times New Roman" panose="02020603050405020304" pitchFamily="18" charset="0"/>
              </a:rPr>
              <a:t>- </a:t>
            </a:r>
            <a:r>
              <a:rPr lang="uz-Cyrl-UZ" sz="2400" dirty="0">
                <a:solidFill>
                  <a:srgbClr val="002060"/>
                </a:solidFill>
                <a:latin typeface="Cambria" pitchFamily="18" charset="0"/>
                <a:ea typeface="Calibri" panose="020F0502020204030204" pitchFamily="34" charset="0"/>
                <a:cs typeface="Times New Roman" panose="02020603050405020304" pitchFamily="18" charset="0"/>
              </a:rPr>
              <a:t>O‘quv rejada </a:t>
            </a:r>
            <a:r>
              <a:rPr lang="en-US" sz="2400" dirty="0">
                <a:solidFill>
                  <a:srgbClr val="002060"/>
                </a:solidFill>
                <a:latin typeface="Cambria" pitchFamily="18" charset="0"/>
                <a:ea typeface="Calibri" panose="020F0502020204030204" pitchFamily="34" charset="0"/>
                <a:cs typeface="Times New Roman" panose="02020603050405020304" pitchFamily="18" charset="0"/>
              </a:rPr>
              <a:t>34</a:t>
            </a:r>
            <a:r>
              <a:rPr lang="uz-Cyrl-UZ" sz="2400" dirty="0">
                <a:solidFill>
                  <a:srgbClr val="002060"/>
                </a:solidFill>
                <a:latin typeface="Cambria" pitchFamily="18" charset="0"/>
                <a:ea typeface="Calibri" panose="020F0502020204030204" pitchFamily="34" charset="0"/>
                <a:cs typeface="Times New Roman" panose="02020603050405020304" pitchFamily="18" charset="0"/>
              </a:rPr>
              <a:t> soat</a:t>
            </a:r>
            <a:endParaRPr lang="en-US" sz="2400" dirty="0">
              <a:solidFill>
                <a:srgbClr val="002060"/>
              </a:solidFill>
              <a:latin typeface="Cambria" pitchFamily="18" charset="0"/>
              <a:ea typeface="Calibri" panose="020F0502020204030204" pitchFamily="34" charset="0"/>
              <a:cs typeface="Times New Roman" panose="02020603050405020304" pitchFamily="18" charset="0"/>
            </a:endParaRPr>
          </a:p>
          <a:p>
            <a:pPr>
              <a:lnSpc>
                <a:spcPct val="150000"/>
              </a:lnSpc>
            </a:pPr>
            <a:r>
              <a:rPr lang="en-US" sz="2400" dirty="0">
                <a:solidFill>
                  <a:srgbClr val="002060"/>
                </a:solidFill>
                <a:latin typeface="Cambria" pitchFamily="18" charset="0"/>
                <a:cs typeface="Times New Roman" panose="02020603050405020304" pitchFamily="18" charset="0"/>
              </a:rPr>
              <a:t>- </a:t>
            </a:r>
            <a:r>
              <a:rPr lang="uz-Cyrl-UZ" sz="2400" dirty="0">
                <a:solidFill>
                  <a:srgbClr val="002060"/>
                </a:solidFill>
                <a:latin typeface="Cambria" pitchFamily="18" charset="0"/>
                <a:cs typeface="Times New Roman" panose="02020603050405020304" pitchFamily="18" charset="0"/>
              </a:rPr>
              <a:t>Takomillashtirilgan o‘quv dastur asosidagi 9-sinf darsligida 5 ta bo‘lim, 30 ta mavzu, 2 ta nazorat ishi va 3 ta takrorlash  mavjud.</a:t>
            </a:r>
            <a:endParaRPr lang="en-US" sz="2400" dirty="0">
              <a:solidFill>
                <a:srgbClr val="002060"/>
              </a:solidFill>
              <a:latin typeface="Cambria" pitchFamily="18" charset="0"/>
              <a:cs typeface="Times New Roman" panose="02020603050405020304" pitchFamily="18" charset="0"/>
            </a:endParaRPr>
          </a:p>
          <a:p>
            <a:pPr>
              <a:lnSpc>
                <a:spcPct val="150000"/>
              </a:lnSpc>
            </a:pPr>
            <a:r>
              <a:rPr lang="en-US" sz="2400" dirty="0">
                <a:solidFill>
                  <a:srgbClr val="002060"/>
                </a:solidFill>
                <a:latin typeface="Cambria" pitchFamily="18" charset="0"/>
                <a:cs typeface="Times New Roman" panose="02020603050405020304" pitchFamily="18" charset="0"/>
              </a:rPr>
              <a:t>- I</a:t>
            </a:r>
            <a:r>
              <a:rPr lang="uz-Cyrl-UZ" sz="2400" dirty="0">
                <a:solidFill>
                  <a:srgbClr val="002060"/>
                </a:solidFill>
                <a:latin typeface="Cambria" pitchFamily="18" charset="0"/>
                <a:cs typeface="Times New Roman" panose="02020603050405020304" pitchFamily="18" charset="0"/>
              </a:rPr>
              <a:t> bob. Konstitutsiya-davlatning asosiy qonuni</a:t>
            </a:r>
            <a:endParaRPr lang="ru-RU" sz="2400" dirty="0">
              <a:solidFill>
                <a:srgbClr val="002060"/>
              </a:solidFill>
              <a:latin typeface="Cambria" pitchFamily="18" charset="0"/>
              <a:cs typeface="Times New Roman" panose="02020603050405020304" pitchFamily="18" charset="0"/>
            </a:endParaRPr>
          </a:p>
          <a:p>
            <a:pPr>
              <a:lnSpc>
                <a:spcPct val="150000"/>
              </a:lnSpc>
            </a:pPr>
            <a:r>
              <a:rPr lang="en-US" sz="2400" dirty="0">
                <a:solidFill>
                  <a:srgbClr val="002060"/>
                </a:solidFill>
                <a:latin typeface="Cambria" pitchFamily="18" charset="0"/>
                <a:cs typeface="Times New Roman" panose="02020603050405020304" pitchFamily="18" charset="0"/>
              </a:rPr>
              <a:t>- </a:t>
            </a:r>
            <a:r>
              <a:rPr lang="uz-Cyrl-UZ" sz="2400" dirty="0">
                <a:solidFill>
                  <a:srgbClr val="002060"/>
                </a:solidFill>
                <a:latin typeface="Cambria" pitchFamily="18" charset="0"/>
                <a:cs typeface="Times New Roman" panose="02020603050405020304" pitchFamily="18" charset="0"/>
              </a:rPr>
              <a:t>II bob. Inson va fuqarolarning asosiy huquqlari, erkinliklari va burchlari</a:t>
            </a:r>
            <a:endParaRPr lang="ru-RU" sz="2400" dirty="0">
              <a:solidFill>
                <a:srgbClr val="002060"/>
              </a:solidFill>
              <a:latin typeface="Cambria" pitchFamily="18" charset="0"/>
              <a:cs typeface="Times New Roman" panose="02020603050405020304" pitchFamily="18" charset="0"/>
            </a:endParaRPr>
          </a:p>
          <a:p>
            <a:pPr>
              <a:lnSpc>
                <a:spcPct val="150000"/>
              </a:lnSpc>
            </a:pPr>
            <a:r>
              <a:rPr lang="en-US" sz="2400" dirty="0">
                <a:solidFill>
                  <a:srgbClr val="002060"/>
                </a:solidFill>
                <a:latin typeface="Cambria" pitchFamily="18" charset="0"/>
                <a:cs typeface="Times New Roman" panose="02020603050405020304" pitchFamily="18" charset="0"/>
              </a:rPr>
              <a:t>- III</a:t>
            </a:r>
            <a:r>
              <a:rPr lang="uz-Cyrl-UZ" sz="2400" dirty="0">
                <a:solidFill>
                  <a:srgbClr val="002060"/>
                </a:solidFill>
                <a:latin typeface="Cambria" pitchFamily="18" charset="0"/>
                <a:cs typeface="Times New Roman" panose="02020603050405020304" pitchFamily="18" charset="0"/>
              </a:rPr>
              <a:t> bob. </a:t>
            </a:r>
            <a:r>
              <a:rPr lang="en-US" sz="2400" dirty="0" err="1">
                <a:solidFill>
                  <a:srgbClr val="002060"/>
                </a:solidFill>
                <a:latin typeface="Cambria" pitchFamily="18" charset="0"/>
                <a:cs typeface="Times New Roman" panose="02020603050405020304" pitchFamily="18" charset="0"/>
              </a:rPr>
              <a:t>Jamiyat</a:t>
            </a:r>
            <a:r>
              <a:rPr lang="en-US" sz="2400" dirty="0">
                <a:solidFill>
                  <a:srgbClr val="002060"/>
                </a:solidFill>
                <a:latin typeface="Cambria" pitchFamily="18" charset="0"/>
                <a:cs typeface="Times New Roman" panose="02020603050405020304" pitchFamily="18" charset="0"/>
              </a:rPr>
              <a:t> </a:t>
            </a:r>
            <a:r>
              <a:rPr lang="en-US" sz="2400" dirty="0" err="1">
                <a:solidFill>
                  <a:srgbClr val="002060"/>
                </a:solidFill>
                <a:latin typeface="Cambria" pitchFamily="18" charset="0"/>
                <a:cs typeface="Times New Roman" panose="02020603050405020304" pitchFamily="18" charset="0"/>
              </a:rPr>
              <a:t>va</a:t>
            </a:r>
            <a:r>
              <a:rPr lang="en-US" sz="2400" dirty="0">
                <a:solidFill>
                  <a:srgbClr val="002060"/>
                </a:solidFill>
                <a:latin typeface="Cambria" pitchFamily="18" charset="0"/>
                <a:cs typeface="Times New Roman" panose="02020603050405020304" pitchFamily="18" charset="0"/>
              </a:rPr>
              <a:t> </a:t>
            </a:r>
            <a:r>
              <a:rPr lang="uz-Cyrl-UZ" sz="2400" dirty="0">
                <a:solidFill>
                  <a:srgbClr val="002060"/>
                </a:solidFill>
                <a:latin typeface="Cambria" pitchFamily="18" charset="0"/>
                <a:cs typeface="Times New Roman" panose="02020603050405020304" pitchFamily="18" charset="0"/>
              </a:rPr>
              <a:t>shaxs</a:t>
            </a:r>
            <a:endParaRPr lang="ru-RU" sz="2400" dirty="0">
              <a:solidFill>
                <a:srgbClr val="002060"/>
              </a:solidFill>
              <a:latin typeface="Cambria" pitchFamily="18" charset="0"/>
              <a:cs typeface="Times New Roman" panose="02020603050405020304" pitchFamily="18" charset="0"/>
            </a:endParaRPr>
          </a:p>
          <a:p>
            <a:pPr>
              <a:lnSpc>
                <a:spcPct val="150000"/>
              </a:lnSpc>
            </a:pPr>
            <a:r>
              <a:rPr lang="en-US" sz="2400" dirty="0">
                <a:solidFill>
                  <a:srgbClr val="002060"/>
                </a:solidFill>
                <a:latin typeface="Cambria" pitchFamily="18" charset="0"/>
                <a:cs typeface="Times New Roman" panose="02020603050405020304" pitchFamily="18" charset="0"/>
              </a:rPr>
              <a:t>- IV</a:t>
            </a:r>
            <a:r>
              <a:rPr lang="uz-Cyrl-UZ" sz="2400" dirty="0">
                <a:solidFill>
                  <a:srgbClr val="002060"/>
                </a:solidFill>
                <a:latin typeface="Cambria" pitchFamily="18" charset="0"/>
                <a:cs typeface="Times New Roman" panose="02020603050405020304" pitchFamily="18" charset="0"/>
              </a:rPr>
              <a:t> bob. Davlat </a:t>
            </a:r>
            <a:r>
              <a:rPr lang="en-US" sz="2400" dirty="0" err="1">
                <a:solidFill>
                  <a:srgbClr val="002060"/>
                </a:solidFill>
                <a:latin typeface="Cambria" pitchFamily="18" charset="0"/>
                <a:cs typeface="Times New Roman" panose="02020603050405020304" pitchFamily="18" charset="0"/>
              </a:rPr>
              <a:t>boshqaruv</a:t>
            </a:r>
            <a:r>
              <a:rPr lang="en-US" sz="2400" dirty="0">
                <a:solidFill>
                  <a:srgbClr val="002060"/>
                </a:solidFill>
                <a:latin typeface="Cambria" pitchFamily="18" charset="0"/>
                <a:cs typeface="Times New Roman" panose="02020603050405020304" pitchFamily="18" charset="0"/>
              </a:rPr>
              <a:t> </a:t>
            </a:r>
            <a:r>
              <a:rPr lang="en-US" sz="2400" dirty="0" err="1">
                <a:solidFill>
                  <a:srgbClr val="002060"/>
                </a:solidFill>
                <a:latin typeface="Cambria" pitchFamily="18" charset="0"/>
                <a:cs typeface="Times New Roman" panose="02020603050405020304" pitchFamily="18" charset="0"/>
              </a:rPr>
              <a:t>organlari</a:t>
            </a:r>
            <a:endParaRPr lang="ru-RU" sz="2400" dirty="0">
              <a:solidFill>
                <a:srgbClr val="002060"/>
              </a:solidFill>
              <a:latin typeface="Cambria" pitchFamily="18" charset="0"/>
              <a:cs typeface="Times New Roman" panose="02020603050405020304" pitchFamily="18" charset="0"/>
            </a:endParaRPr>
          </a:p>
          <a:p>
            <a:pPr>
              <a:lnSpc>
                <a:spcPct val="150000"/>
              </a:lnSpc>
            </a:pPr>
            <a:r>
              <a:rPr lang="uz-Cyrl-UZ" sz="2400" dirty="0">
                <a:solidFill>
                  <a:srgbClr val="002060"/>
                </a:solidFill>
                <a:latin typeface="Cambria" pitchFamily="18" charset="0"/>
                <a:cs typeface="Times New Roman" panose="02020603050405020304" pitchFamily="18" charset="0"/>
              </a:rPr>
              <a:t>- V bob. </a:t>
            </a:r>
            <a:r>
              <a:rPr lang="en-US" sz="2400" dirty="0" err="1">
                <a:solidFill>
                  <a:srgbClr val="002060"/>
                </a:solidFill>
                <a:latin typeface="Cambria" pitchFamily="18" charset="0"/>
                <a:cs typeface="Times New Roman" panose="02020603050405020304" pitchFamily="18" charset="0"/>
              </a:rPr>
              <a:t>Konstitutsiya</a:t>
            </a:r>
            <a:r>
              <a:rPr lang="en-US" sz="2400" dirty="0">
                <a:solidFill>
                  <a:srgbClr val="002060"/>
                </a:solidFill>
                <a:latin typeface="Cambria" pitchFamily="18" charset="0"/>
                <a:cs typeface="Times New Roman" panose="02020603050405020304" pitchFamily="18" charset="0"/>
              </a:rPr>
              <a:t> – </a:t>
            </a:r>
            <a:r>
              <a:rPr lang="en-US" sz="2400" dirty="0" err="1">
                <a:solidFill>
                  <a:srgbClr val="002060"/>
                </a:solidFill>
                <a:latin typeface="Cambria" pitchFamily="18" charset="0"/>
                <a:cs typeface="Times New Roman" panose="02020603050405020304" pitchFamily="18" charset="0"/>
              </a:rPr>
              <a:t>mamlakatda</a:t>
            </a:r>
            <a:r>
              <a:rPr lang="en-US" sz="2400" dirty="0">
                <a:solidFill>
                  <a:srgbClr val="002060"/>
                </a:solidFill>
                <a:latin typeface="Cambria" pitchFamily="18" charset="0"/>
                <a:cs typeface="Times New Roman" panose="02020603050405020304" pitchFamily="18" charset="0"/>
              </a:rPr>
              <a:t> </a:t>
            </a:r>
            <a:r>
              <a:rPr lang="en-US" sz="2400" dirty="0" err="1">
                <a:solidFill>
                  <a:srgbClr val="002060"/>
                </a:solidFill>
                <a:latin typeface="Cambria" pitchFamily="18" charset="0"/>
                <a:cs typeface="Times New Roman" panose="02020603050405020304" pitchFamily="18" charset="0"/>
              </a:rPr>
              <a:t>demokratiyani</a:t>
            </a:r>
            <a:r>
              <a:rPr lang="en-US" sz="2400" dirty="0">
                <a:solidFill>
                  <a:srgbClr val="002060"/>
                </a:solidFill>
                <a:latin typeface="Cambria" pitchFamily="18" charset="0"/>
                <a:cs typeface="Times New Roman" panose="02020603050405020304" pitchFamily="18" charset="0"/>
              </a:rPr>
              <a:t> </a:t>
            </a:r>
            <a:r>
              <a:rPr lang="en-US" sz="2400" dirty="0" err="1">
                <a:solidFill>
                  <a:srgbClr val="002060"/>
                </a:solidFill>
                <a:latin typeface="Cambria" pitchFamily="18" charset="0"/>
                <a:cs typeface="Times New Roman" panose="02020603050405020304" pitchFamily="18" charset="0"/>
              </a:rPr>
              <a:t>rivojlantirish</a:t>
            </a:r>
            <a:r>
              <a:rPr lang="en-US" sz="2400" dirty="0">
                <a:solidFill>
                  <a:srgbClr val="002060"/>
                </a:solidFill>
                <a:latin typeface="Cambria" pitchFamily="18" charset="0"/>
                <a:cs typeface="Times New Roman" panose="02020603050405020304" pitchFamily="18" charset="0"/>
              </a:rPr>
              <a:t> </a:t>
            </a:r>
            <a:r>
              <a:rPr lang="en-US" sz="2400" dirty="0" err="1">
                <a:solidFill>
                  <a:srgbClr val="002060"/>
                </a:solidFill>
                <a:latin typeface="Cambria" pitchFamily="18" charset="0"/>
                <a:cs typeface="Times New Roman" panose="02020603050405020304" pitchFamily="18" charset="0"/>
              </a:rPr>
              <a:t>kafolati</a:t>
            </a:r>
            <a:r>
              <a:rPr lang="en-US" sz="2400" dirty="0">
                <a:solidFill>
                  <a:srgbClr val="002060"/>
                </a:solidFill>
                <a:latin typeface="Cambria" pitchFamily="18" charset="0"/>
                <a:cs typeface="Times New Roman" panose="02020603050405020304" pitchFamily="18" charset="0"/>
              </a:rPr>
              <a:t>.</a:t>
            </a:r>
            <a:r>
              <a:rPr lang="uz-Cyrl-UZ" sz="2400" dirty="0">
                <a:solidFill>
                  <a:srgbClr val="002060"/>
                </a:solidFill>
                <a:latin typeface="Cambria" pitchFamily="18" charset="0"/>
                <a:cs typeface="Times New Roman" panose="02020603050405020304" pitchFamily="18" charset="0"/>
              </a:rPr>
              <a:t> </a:t>
            </a:r>
          </a:p>
          <a:p>
            <a:pPr marL="285750" indent="-285750">
              <a:lnSpc>
                <a:spcPct val="150000"/>
              </a:lnSpc>
              <a:buFontTx/>
              <a:buChar char="-"/>
            </a:pPr>
            <a:endParaRPr lang="uz-Cyrl-UZ" dirty="0">
              <a:solidFill>
                <a:srgbClr val="002060"/>
              </a:solidFill>
              <a:latin typeface="Times New Roman" panose="02020603050405020304" pitchFamily="18" charset="0"/>
              <a:cs typeface="Times New Roman" panose="02020603050405020304" pitchFamily="18" charset="0"/>
            </a:endParaRPr>
          </a:p>
          <a:p>
            <a:pPr marL="285750" indent="-285750">
              <a:lnSpc>
                <a:spcPct val="150000"/>
              </a:lnSpc>
              <a:buFontTx/>
              <a:buChar char="-"/>
            </a:pPr>
            <a:endParaRPr lang="uz-Cyrl-UZ" dirty="0">
              <a:latin typeface="Times New Roman" panose="02020603050405020304" pitchFamily="18" charset="0"/>
              <a:cs typeface="Times New Roman" panose="02020603050405020304" pitchFamily="18" charset="0"/>
            </a:endParaRPr>
          </a:p>
          <a:p>
            <a:pPr algn="r">
              <a:lnSpc>
                <a:spcPct val="150000"/>
              </a:lnSpc>
            </a:pPr>
            <a:endParaRPr lang="uz-Cyrl-UZ" dirty="0">
              <a:latin typeface="Times New Roman" panose="02020603050405020304" pitchFamily="18" charset="0"/>
              <a:cs typeface="Times New Roman" panose="02020603050405020304" pitchFamily="18" charset="0"/>
            </a:endParaRPr>
          </a:p>
          <a:p>
            <a:pPr algn="r">
              <a:lnSpc>
                <a:spcPct val="150000"/>
              </a:lnSpc>
            </a:pPr>
            <a:endParaRPr lang="uz-Cyrl-UZ" dirty="0">
              <a:latin typeface="Times New Roman" panose="02020603050405020304" pitchFamily="18" charset="0"/>
              <a:cs typeface="Times New Roman" panose="02020603050405020304" pitchFamily="18" charset="0"/>
            </a:endParaRPr>
          </a:p>
          <a:p>
            <a:endParaRPr lang="ru-RU" dirty="0"/>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56440" y="3186849"/>
            <a:ext cx="1991544" cy="2088232"/>
          </a:xfrm>
          <a:prstGeom prst="rect">
            <a:avLst/>
          </a:prstGeom>
          <a:ln>
            <a:noFill/>
          </a:ln>
          <a:effectLst>
            <a:softEdge rad="112500"/>
          </a:effectLst>
        </p:spPr>
      </p:pic>
      <p:sp>
        <p:nvSpPr>
          <p:cNvPr id="4" name="Прямоугольник 3">
            <a:hlinkClick r:id="rId4" action="ppaction://hlinksldjump"/>
          </p:cNvPr>
          <p:cNvSpPr/>
          <p:nvPr/>
        </p:nvSpPr>
        <p:spPr>
          <a:xfrm>
            <a:off x="10540757" y="6021288"/>
            <a:ext cx="1022909" cy="369332"/>
          </a:xfrm>
          <a:prstGeom prst="rect">
            <a:avLst/>
          </a:prstGeom>
        </p:spPr>
        <p:txBody>
          <a:bodyPr wrap="none">
            <a:spAutoFit/>
          </a:bodyPr>
          <a:lstStyle/>
          <a:p>
            <a:pPr algn="just">
              <a:spcAft>
                <a:spcPts val="1000"/>
              </a:spcAft>
            </a:pPr>
            <a:r>
              <a:rPr lang="en-US" altLang="ru-RU" b="1" dirty="0">
                <a:solidFill>
                  <a:srgbClr val="002060"/>
                </a:solidFill>
                <a:latin typeface="Times New Roman" pitchFamily="18" charset="0"/>
                <a:cs typeface="Times New Roman" pitchFamily="18" charset="0"/>
                <a:hlinkClick r:id="rId5" action="ppaction://hlinksldjump"/>
              </a:rPr>
              <a:t>ORTGA</a:t>
            </a:r>
            <a:endParaRPr lang="en-US" altLang="ru-RU"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460789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Похожее изображение"/>
          <p:cNvPicPr>
            <a:picLocks noChangeAspect="1" noChangeArrowheads="1"/>
          </p:cNvPicPr>
          <p:nvPr/>
        </p:nvPicPr>
        <p:blipFill>
          <a:blip r:embed="rId3" cstate="print"/>
          <a:srcRect/>
          <a:stretch>
            <a:fillRect/>
          </a:stretch>
        </p:blipFill>
        <p:spPr bwMode="auto">
          <a:xfrm>
            <a:off x="238220" y="1994612"/>
            <a:ext cx="2977460" cy="3090572"/>
          </a:xfrm>
          <a:prstGeom prst="rect">
            <a:avLst/>
          </a:prstGeom>
          <a:ln>
            <a:noFill/>
          </a:ln>
          <a:effectLst>
            <a:softEdge rad="112500"/>
          </a:effectLst>
        </p:spPr>
      </p:pic>
      <p:sp>
        <p:nvSpPr>
          <p:cNvPr id="1028" name="AutoShape 4" descr="Картинки по запросу huqu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4" name="Прямоугольник 13"/>
          <p:cNvSpPr/>
          <p:nvPr/>
        </p:nvSpPr>
        <p:spPr>
          <a:xfrm>
            <a:off x="155574" y="188640"/>
            <a:ext cx="11917090" cy="1738938"/>
          </a:xfrm>
          <a:prstGeom prst="rect">
            <a:avLst/>
          </a:prstGeom>
        </p:spPr>
        <p:txBody>
          <a:bodyPr wrap="square">
            <a:spAutoFit/>
          </a:bodyPr>
          <a:lstStyle/>
          <a:p>
            <a:pPr algn="ctr">
              <a:lnSpc>
                <a:spcPct val="107000"/>
              </a:lnSpc>
              <a:spcAft>
                <a:spcPts val="800"/>
              </a:spcAft>
            </a:pPr>
            <a:r>
              <a:rPr lang="en-US" sz="5000" b="1" dirty="0" err="1">
                <a:solidFill>
                  <a:srgbClr val="002060"/>
                </a:solidFill>
                <a:latin typeface="Cambria" pitchFamily="18" charset="0"/>
                <a:ea typeface="Calibri" panose="020F0502020204030204" pitchFamily="34" charset="0"/>
                <a:cs typeface="Times New Roman" panose="02020603050405020304" pitchFamily="18" charset="0"/>
              </a:rPr>
              <a:t>Ijtimoiy</a:t>
            </a:r>
            <a:r>
              <a:rPr lang="en-US" sz="5000" b="1" dirty="0">
                <a:solidFill>
                  <a:srgbClr val="002060"/>
                </a:solidFill>
                <a:latin typeface="Cambria" pitchFamily="18" charset="0"/>
                <a:ea typeface="Calibri" panose="020F0502020204030204" pitchFamily="34" charset="0"/>
                <a:cs typeface="Times New Roman" panose="02020603050405020304" pitchFamily="18" charset="0"/>
              </a:rPr>
              <a:t> </a:t>
            </a:r>
            <a:r>
              <a:rPr lang="en-US" sz="5000" b="1" dirty="0" err="1">
                <a:solidFill>
                  <a:srgbClr val="002060"/>
                </a:solidFill>
                <a:latin typeface="Cambria" pitchFamily="18" charset="0"/>
                <a:ea typeface="Calibri" panose="020F0502020204030204" pitchFamily="34" charset="0"/>
                <a:cs typeface="Times New Roman" panose="02020603050405020304" pitchFamily="18" charset="0"/>
              </a:rPr>
              <a:t>fanlarning</a:t>
            </a:r>
            <a:r>
              <a:rPr lang="en-US" sz="5000" b="1" dirty="0">
                <a:solidFill>
                  <a:srgbClr val="002060"/>
                </a:solidFill>
                <a:latin typeface="Cambria" pitchFamily="18" charset="0"/>
                <a:ea typeface="Calibri" panose="020F0502020204030204" pitchFamily="34" charset="0"/>
                <a:cs typeface="Times New Roman" panose="02020603050405020304" pitchFamily="18" charset="0"/>
              </a:rPr>
              <a:t> </a:t>
            </a:r>
            <a:r>
              <a:rPr lang="en-US" sz="5000" b="1" dirty="0" err="1">
                <a:solidFill>
                  <a:srgbClr val="002060"/>
                </a:solidFill>
                <a:latin typeface="Cambria" pitchFamily="18" charset="0"/>
                <a:ea typeface="Calibri" panose="020F0502020204030204" pitchFamily="34" charset="0"/>
                <a:cs typeface="Times New Roman" panose="02020603050405020304" pitchFamily="18" charset="0"/>
              </a:rPr>
              <a:t>bugungi</a:t>
            </a:r>
            <a:r>
              <a:rPr lang="en-US" sz="5000" b="1" dirty="0">
                <a:solidFill>
                  <a:srgbClr val="002060"/>
                </a:solidFill>
                <a:latin typeface="Cambria" pitchFamily="18" charset="0"/>
                <a:ea typeface="Calibri" panose="020F0502020204030204" pitchFamily="34" charset="0"/>
                <a:cs typeface="Times New Roman" panose="02020603050405020304" pitchFamily="18" charset="0"/>
              </a:rPr>
              <a:t> </a:t>
            </a:r>
            <a:r>
              <a:rPr lang="en-US" sz="5000" b="1" dirty="0" err="1">
                <a:solidFill>
                  <a:srgbClr val="002060"/>
                </a:solidFill>
                <a:latin typeface="Cambria" pitchFamily="18" charset="0"/>
                <a:ea typeface="Calibri" panose="020F0502020204030204" pitchFamily="34" charset="0"/>
                <a:cs typeface="Times New Roman" panose="02020603050405020304" pitchFamily="18" charset="0"/>
              </a:rPr>
              <a:t>kundagi</a:t>
            </a:r>
            <a:r>
              <a:rPr lang="en-US" sz="5000" b="1" dirty="0">
                <a:solidFill>
                  <a:srgbClr val="002060"/>
                </a:solidFill>
                <a:latin typeface="Cambria" pitchFamily="18" charset="0"/>
                <a:ea typeface="Calibri" panose="020F0502020204030204" pitchFamily="34" charset="0"/>
                <a:cs typeface="Times New Roman" panose="02020603050405020304" pitchFamily="18" charset="0"/>
              </a:rPr>
              <a:t> </a:t>
            </a:r>
            <a:r>
              <a:rPr lang="en-US" sz="5000" b="1" dirty="0" err="1">
                <a:solidFill>
                  <a:srgbClr val="002060"/>
                </a:solidFill>
                <a:latin typeface="Cambria" pitchFamily="18" charset="0"/>
                <a:ea typeface="Calibri" panose="020F0502020204030204" pitchFamily="34" charset="0"/>
                <a:cs typeface="Times New Roman" panose="02020603050405020304" pitchFamily="18" charset="0"/>
              </a:rPr>
              <a:t>ahamiyati</a:t>
            </a:r>
            <a:endParaRPr lang="ru-RU" sz="5000" b="1" dirty="0">
              <a:solidFill>
                <a:srgbClr val="002060"/>
              </a:solidFill>
              <a:effectLst/>
              <a:latin typeface="Cambria" pitchFamily="18" charset="0"/>
              <a:ea typeface="Calibri" panose="020F0502020204030204" pitchFamily="34" charset="0"/>
              <a:cs typeface="Times New Roman" panose="02020603050405020304" pitchFamily="18" charset="0"/>
            </a:endParaRPr>
          </a:p>
        </p:txBody>
      </p:sp>
      <p:sp>
        <p:nvSpPr>
          <p:cNvPr id="2" name="Выноска со стрелкой вправо 1"/>
          <p:cNvSpPr/>
          <p:nvPr/>
        </p:nvSpPr>
        <p:spPr>
          <a:xfrm>
            <a:off x="3359696" y="2132856"/>
            <a:ext cx="894181" cy="2952328"/>
          </a:xfrm>
          <a:prstGeom prst="rightArrowCallou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6000" dirty="0"/>
              <a:t>1</a:t>
            </a:r>
          </a:p>
        </p:txBody>
      </p:sp>
      <p:sp>
        <p:nvSpPr>
          <p:cNvPr id="3" name="Горизонтальный свиток 2"/>
          <p:cNvSpPr/>
          <p:nvPr/>
        </p:nvSpPr>
        <p:spPr>
          <a:xfrm>
            <a:off x="4253876" y="1196752"/>
            <a:ext cx="7458747" cy="5472608"/>
          </a:xfrm>
          <a:prstGeom prst="horizontalScroll">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dirty="0">
                <a:solidFill>
                  <a:schemeClr val="accent5">
                    <a:lumMod val="50000"/>
                  </a:schemeClr>
                </a:solidFill>
                <a:latin typeface="Cambria" pitchFamily="18" charset="0"/>
                <a:cs typeface="Times New Roman" panose="02020603050405020304" pitchFamily="18" charset="0"/>
              </a:rPr>
              <a:t>2017-yil 23-iyunda “</a:t>
            </a:r>
            <a:r>
              <a:rPr lang="en-US" sz="3200" dirty="0" err="1">
                <a:solidFill>
                  <a:schemeClr val="accent5">
                    <a:lumMod val="50000"/>
                  </a:schemeClr>
                </a:solidFill>
                <a:latin typeface="Cambria" pitchFamily="18" charset="0"/>
                <a:cs typeface="Times New Roman" panose="02020603050405020304" pitchFamily="18" charset="0"/>
              </a:rPr>
              <a:t>O‘zbekiston</a:t>
            </a:r>
            <a:r>
              <a:rPr lang="en-US" sz="3200" dirty="0">
                <a:solidFill>
                  <a:schemeClr val="accent5">
                    <a:lumMod val="50000"/>
                  </a:schemeClr>
                </a:solidFill>
                <a:latin typeface="Cambria" pitchFamily="18" charset="0"/>
                <a:cs typeface="Times New Roman" panose="02020603050405020304" pitchFamily="18" charset="0"/>
              </a:rPr>
              <a:t> </a:t>
            </a:r>
            <a:r>
              <a:rPr lang="en-US" sz="3200" dirty="0" err="1">
                <a:solidFill>
                  <a:schemeClr val="accent5">
                    <a:lumMod val="50000"/>
                  </a:schemeClr>
                </a:solidFill>
                <a:latin typeface="Cambria" pitchFamily="18" charset="0"/>
                <a:cs typeface="Times New Roman" panose="02020603050405020304" pitchFamily="18" charset="0"/>
              </a:rPr>
              <a:t>Respublikasi</a:t>
            </a:r>
            <a:r>
              <a:rPr lang="en-US" sz="3200" dirty="0">
                <a:solidFill>
                  <a:schemeClr val="accent5">
                    <a:lumMod val="50000"/>
                  </a:schemeClr>
                </a:solidFill>
                <a:latin typeface="Cambria" pitchFamily="18" charset="0"/>
                <a:cs typeface="Times New Roman" panose="02020603050405020304" pitchFamily="18" charset="0"/>
              </a:rPr>
              <a:t> </a:t>
            </a:r>
            <a:r>
              <a:rPr lang="en-US" sz="3200" dirty="0" err="1">
                <a:solidFill>
                  <a:schemeClr val="accent5">
                    <a:lumMod val="50000"/>
                  </a:schemeClr>
                </a:solidFill>
                <a:latin typeface="Cambria" pitchFamily="18" charset="0"/>
                <a:cs typeface="Times New Roman" panose="02020603050405020304" pitchFamily="18" charset="0"/>
              </a:rPr>
              <a:t>Vazirlar</a:t>
            </a:r>
            <a:r>
              <a:rPr lang="en-US" sz="3200" dirty="0">
                <a:solidFill>
                  <a:schemeClr val="accent5">
                    <a:lumMod val="50000"/>
                  </a:schemeClr>
                </a:solidFill>
                <a:latin typeface="Cambria" pitchFamily="18" charset="0"/>
                <a:cs typeface="Times New Roman" panose="02020603050405020304" pitchFamily="18" charset="0"/>
              </a:rPr>
              <a:t> </a:t>
            </a:r>
            <a:r>
              <a:rPr lang="en-US" sz="3200" dirty="0" err="1">
                <a:solidFill>
                  <a:schemeClr val="accent5">
                    <a:lumMod val="50000"/>
                  </a:schemeClr>
                </a:solidFill>
                <a:latin typeface="Cambria" pitchFamily="18" charset="0"/>
                <a:cs typeface="Times New Roman" panose="02020603050405020304" pitchFamily="18" charset="0"/>
              </a:rPr>
              <a:t>Mahkamasi</a:t>
            </a:r>
            <a:r>
              <a:rPr lang="en-US" sz="3200" dirty="0">
                <a:solidFill>
                  <a:schemeClr val="accent5">
                    <a:lumMod val="50000"/>
                  </a:schemeClr>
                </a:solidFill>
                <a:latin typeface="Cambria" pitchFamily="18" charset="0"/>
                <a:cs typeface="Times New Roman" panose="02020603050405020304" pitchFamily="18" charset="0"/>
              </a:rPr>
              <a:t> </a:t>
            </a:r>
            <a:r>
              <a:rPr lang="en-US" sz="3200" dirty="0" err="1">
                <a:solidFill>
                  <a:schemeClr val="accent5">
                    <a:lumMod val="50000"/>
                  </a:schemeClr>
                </a:solidFill>
                <a:latin typeface="Cambria" pitchFamily="18" charset="0"/>
                <a:cs typeface="Times New Roman" panose="02020603050405020304" pitchFamily="18" charset="0"/>
              </a:rPr>
              <a:t>huzurida</a:t>
            </a:r>
            <a:r>
              <a:rPr lang="en-US" sz="3200" dirty="0">
                <a:solidFill>
                  <a:schemeClr val="accent5">
                    <a:lumMod val="50000"/>
                  </a:schemeClr>
                </a:solidFill>
                <a:latin typeface="Cambria" pitchFamily="18" charset="0"/>
                <a:cs typeface="Times New Roman" panose="02020603050405020304" pitchFamily="18" charset="0"/>
              </a:rPr>
              <a:t> </a:t>
            </a:r>
            <a:r>
              <a:rPr lang="en-US" sz="3200" dirty="0" err="1">
                <a:solidFill>
                  <a:schemeClr val="accent5">
                    <a:lumMod val="50000"/>
                  </a:schemeClr>
                </a:solidFill>
                <a:latin typeface="Cambria" pitchFamily="18" charset="0"/>
                <a:cs typeface="Times New Roman" panose="02020603050405020304" pitchFamily="18" charset="0"/>
              </a:rPr>
              <a:t>O‘zbekistondagi</a:t>
            </a:r>
            <a:r>
              <a:rPr lang="en-US" sz="3200" dirty="0">
                <a:solidFill>
                  <a:schemeClr val="accent5">
                    <a:lumMod val="50000"/>
                  </a:schemeClr>
                </a:solidFill>
                <a:latin typeface="Cambria" pitchFamily="18" charset="0"/>
                <a:cs typeface="Times New Roman" panose="02020603050405020304" pitchFamily="18" charset="0"/>
              </a:rPr>
              <a:t> </a:t>
            </a:r>
            <a:r>
              <a:rPr lang="en-US" sz="3200" dirty="0" err="1">
                <a:solidFill>
                  <a:schemeClr val="accent5">
                    <a:lumMod val="50000"/>
                  </a:schemeClr>
                </a:solidFill>
                <a:latin typeface="Cambria" pitchFamily="18" charset="0"/>
                <a:cs typeface="Times New Roman" panose="02020603050405020304" pitchFamily="18" charset="0"/>
              </a:rPr>
              <a:t>Islom</a:t>
            </a:r>
            <a:r>
              <a:rPr lang="en-US" sz="3200" dirty="0">
                <a:solidFill>
                  <a:schemeClr val="accent5">
                    <a:lumMod val="50000"/>
                  </a:schemeClr>
                </a:solidFill>
                <a:latin typeface="Cambria" pitchFamily="18" charset="0"/>
                <a:cs typeface="Times New Roman" panose="02020603050405020304" pitchFamily="18" charset="0"/>
              </a:rPr>
              <a:t> </a:t>
            </a:r>
            <a:r>
              <a:rPr lang="en-US" sz="3200" dirty="0" err="1">
                <a:solidFill>
                  <a:schemeClr val="accent5">
                    <a:lumMod val="50000"/>
                  </a:schemeClr>
                </a:solidFill>
                <a:latin typeface="Cambria" pitchFamily="18" charset="0"/>
                <a:cs typeface="Times New Roman" panose="02020603050405020304" pitchFamily="18" charset="0"/>
              </a:rPr>
              <a:t>sivilizatsiyasi</a:t>
            </a:r>
            <a:r>
              <a:rPr lang="en-US" sz="3200" dirty="0">
                <a:solidFill>
                  <a:schemeClr val="accent5">
                    <a:lumMod val="50000"/>
                  </a:schemeClr>
                </a:solidFill>
                <a:latin typeface="Cambria" pitchFamily="18" charset="0"/>
                <a:cs typeface="Times New Roman" panose="02020603050405020304" pitchFamily="18" charset="0"/>
              </a:rPr>
              <a:t> </a:t>
            </a:r>
            <a:r>
              <a:rPr lang="en-US" sz="3200" dirty="0" err="1">
                <a:solidFill>
                  <a:schemeClr val="accent5">
                    <a:lumMod val="50000"/>
                  </a:schemeClr>
                </a:solidFill>
                <a:latin typeface="Cambria" pitchFamily="18" charset="0"/>
                <a:cs typeface="Times New Roman" panose="02020603050405020304" pitchFamily="18" charset="0"/>
              </a:rPr>
              <a:t>markazini</a:t>
            </a:r>
            <a:r>
              <a:rPr lang="en-US" sz="3200" dirty="0">
                <a:solidFill>
                  <a:schemeClr val="accent5">
                    <a:lumMod val="50000"/>
                  </a:schemeClr>
                </a:solidFill>
                <a:latin typeface="Cambria" pitchFamily="18" charset="0"/>
                <a:cs typeface="Times New Roman" panose="02020603050405020304" pitchFamily="18" charset="0"/>
              </a:rPr>
              <a:t> </a:t>
            </a:r>
            <a:r>
              <a:rPr lang="en-US" sz="3200" dirty="0" err="1">
                <a:solidFill>
                  <a:schemeClr val="accent5">
                    <a:lumMod val="50000"/>
                  </a:schemeClr>
                </a:solidFill>
                <a:latin typeface="Cambria" pitchFamily="18" charset="0"/>
                <a:cs typeface="Times New Roman" panose="02020603050405020304" pitchFamily="18" charset="0"/>
              </a:rPr>
              <a:t>tashkil</a:t>
            </a:r>
            <a:r>
              <a:rPr lang="en-US" sz="3200" dirty="0">
                <a:solidFill>
                  <a:schemeClr val="accent5">
                    <a:lumMod val="50000"/>
                  </a:schemeClr>
                </a:solidFill>
                <a:latin typeface="Cambria" pitchFamily="18" charset="0"/>
                <a:cs typeface="Times New Roman" panose="02020603050405020304" pitchFamily="18" charset="0"/>
              </a:rPr>
              <a:t> </a:t>
            </a:r>
            <a:r>
              <a:rPr lang="en-US" sz="3200" dirty="0" err="1">
                <a:solidFill>
                  <a:schemeClr val="accent5">
                    <a:lumMod val="50000"/>
                  </a:schemeClr>
                </a:solidFill>
                <a:latin typeface="Cambria" pitchFamily="18" charset="0"/>
                <a:cs typeface="Times New Roman" panose="02020603050405020304" pitchFamily="18" charset="0"/>
              </a:rPr>
              <a:t>etish</a:t>
            </a:r>
            <a:r>
              <a:rPr lang="en-US" sz="3200" dirty="0">
                <a:solidFill>
                  <a:schemeClr val="accent5">
                    <a:lumMod val="50000"/>
                  </a:schemeClr>
                </a:solidFill>
                <a:latin typeface="Cambria" pitchFamily="18" charset="0"/>
                <a:cs typeface="Times New Roman" panose="02020603050405020304" pitchFamily="18" charset="0"/>
              </a:rPr>
              <a:t> </a:t>
            </a:r>
            <a:r>
              <a:rPr lang="en-US" sz="3200" dirty="0" err="1">
                <a:solidFill>
                  <a:schemeClr val="accent5">
                    <a:lumMod val="50000"/>
                  </a:schemeClr>
                </a:solidFill>
                <a:latin typeface="Cambria" pitchFamily="18" charset="0"/>
                <a:cs typeface="Times New Roman" panose="02020603050405020304" pitchFamily="18" charset="0"/>
              </a:rPr>
              <a:t>chora-tadbirlari</a:t>
            </a:r>
            <a:r>
              <a:rPr lang="en-US" sz="3200" dirty="0">
                <a:solidFill>
                  <a:schemeClr val="accent5">
                    <a:lumMod val="50000"/>
                  </a:schemeClr>
                </a:solidFill>
                <a:latin typeface="Cambria" pitchFamily="18" charset="0"/>
                <a:cs typeface="Times New Roman" panose="02020603050405020304" pitchFamily="18" charset="0"/>
              </a:rPr>
              <a:t> </a:t>
            </a:r>
            <a:r>
              <a:rPr lang="en-US" sz="3200" dirty="0" err="1">
                <a:solidFill>
                  <a:schemeClr val="accent5">
                    <a:lumMod val="50000"/>
                  </a:schemeClr>
                </a:solidFill>
                <a:latin typeface="Cambria" pitchFamily="18" charset="0"/>
                <a:cs typeface="Times New Roman" panose="02020603050405020304" pitchFamily="18" charset="0"/>
              </a:rPr>
              <a:t>to‘g‘risida”gi</a:t>
            </a:r>
            <a:r>
              <a:rPr lang="en-US" sz="3200" dirty="0">
                <a:solidFill>
                  <a:schemeClr val="accent5">
                    <a:lumMod val="50000"/>
                  </a:schemeClr>
                </a:solidFill>
                <a:latin typeface="Cambria" pitchFamily="18" charset="0"/>
                <a:cs typeface="Times New Roman" panose="02020603050405020304" pitchFamily="18" charset="0"/>
              </a:rPr>
              <a:t> </a:t>
            </a:r>
            <a:r>
              <a:rPr lang="en-US" sz="3200" dirty="0" err="1">
                <a:solidFill>
                  <a:schemeClr val="accent5">
                    <a:lumMod val="50000"/>
                  </a:schemeClr>
                </a:solidFill>
                <a:latin typeface="Cambria" pitchFamily="18" charset="0"/>
                <a:cs typeface="Times New Roman" panose="02020603050405020304" pitchFamily="18" charset="0"/>
              </a:rPr>
              <a:t>qaror</a:t>
            </a:r>
            <a:r>
              <a:rPr lang="en-US" sz="3200" dirty="0">
                <a:latin typeface="Cambria" pitchFamily="18" charset="0"/>
                <a:cs typeface="Times New Roman" panose="02020603050405020304" pitchFamily="18" charset="0"/>
              </a:rPr>
              <a:t> </a:t>
            </a:r>
            <a:r>
              <a:rPr lang="en-US" sz="3200" dirty="0" smtClean="0">
                <a:latin typeface="Cambria" pitchFamily="18" charset="0"/>
                <a:cs typeface="Times New Roman" panose="02020603050405020304" pitchFamily="18" charset="0"/>
              </a:rPr>
              <a:t> </a:t>
            </a:r>
            <a:r>
              <a:rPr lang="en-US" sz="3200" dirty="0" err="1" smtClean="0">
                <a:solidFill>
                  <a:schemeClr val="accent3">
                    <a:lumMod val="50000"/>
                  </a:schemeClr>
                </a:solidFill>
                <a:latin typeface="Cambria" pitchFamily="18" charset="0"/>
                <a:cs typeface="Times New Roman" panose="02020603050405020304" pitchFamily="18" charset="0"/>
                <a:hlinkClick r:id="rId4" action="ppaction://hlinkfile"/>
              </a:rPr>
              <a:t>qabul</a:t>
            </a:r>
            <a:r>
              <a:rPr lang="en-US" sz="3200" dirty="0" smtClean="0">
                <a:solidFill>
                  <a:schemeClr val="accent3">
                    <a:lumMod val="50000"/>
                  </a:schemeClr>
                </a:solidFill>
                <a:latin typeface="Cambria" pitchFamily="18" charset="0"/>
                <a:cs typeface="Times New Roman" panose="02020603050405020304" pitchFamily="18" charset="0"/>
                <a:hlinkClick r:id="rId4" action="ppaction://hlinkfile"/>
              </a:rPr>
              <a:t> </a:t>
            </a:r>
            <a:r>
              <a:rPr lang="en-US" sz="3200" dirty="0" err="1">
                <a:solidFill>
                  <a:schemeClr val="accent3">
                    <a:lumMod val="50000"/>
                  </a:schemeClr>
                </a:solidFill>
                <a:latin typeface="Cambria" pitchFamily="18" charset="0"/>
                <a:cs typeface="Times New Roman" panose="02020603050405020304" pitchFamily="18" charset="0"/>
                <a:hlinkClick r:id="rId4" action="ppaction://hlinkfile"/>
              </a:rPr>
              <a:t>qilindi</a:t>
            </a:r>
            <a:r>
              <a:rPr lang="en-US" sz="3200" dirty="0">
                <a:solidFill>
                  <a:schemeClr val="accent3">
                    <a:lumMod val="50000"/>
                  </a:schemeClr>
                </a:solidFill>
                <a:latin typeface="Cambria" pitchFamily="18" charset="0"/>
                <a:cs typeface="Times New Roman" panose="02020603050405020304" pitchFamily="18" charset="0"/>
                <a:hlinkClick r:id="rId4" action="ppaction://hlinkfile"/>
              </a:rPr>
              <a:t>.</a:t>
            </a:r>
            <a:endParaRPr lang="ru-RU" sz="3200" dirty="0">
              <a:solidFill>
                <a:schemeClr val="accent3">
                  <a:lumMod val="50000"/>
                </a:schemeClr>
              </a:solidFill>
              <a:latin typeface="Cambria" pitchFamily="18" charset="0"/>
            </a:endParaRPr>
          </a:p>
        </p:txBody>
      </p:sp>
      <p:sp>
        <p:nvSpPr>
          <p:cNvPr id="94209" name="Rectangle 1"/>
          <p:cNvSpPr>
            <a:spLocks noChangeArrowheads="1"/>
          </p:cNvSpPr>
          <p:nvPr/>
        </p:nvSpPr>
        <p:spPr bwMode="auto">
          <a:xfrm>
            <a:off x="10056440" y="6165304"/>
            <a:ext cx="1559496"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rgbClr val="002060"/>
                </a:solidFill>
                <a:effectLst/>
                <a:latin typeface="Cambria" pitchFamily="18" charset="0"/>
                <a:ea typeface="Calibri" pitchFamily="34" charset="0"/>
                <a:cs typeface="Times New Roman" pitchFamily="18" charset="0"/>
                <a:hlinkClick r:id="" action="ppaction://hlinkshowjump?jump=nextslide"/>
              </a:rPr>
              <a:t>Keyingi</a:t>
            </a:r>
            <a:endParaRPr kumimoji="0" lang="en-US" sz="4000" b="0" i="0" u="none" strike="noStrike" cap="none" normalizeH="0" baseline="0" dirty="0" smtClean="0">
              <a:ln>
                <a:noFill/>
              </a:ln>
              <a:solidFill>
                <a:srgbClr val="002060"/>
              </a:solidFill>
              <a:effectLst/>
              <a:latin typeface="Cambria" pitchFamily="18" charset="0"/>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Прямоугольник 3"/>
          <p:cNvSpPr/>
          <p:nvPr/>
        </p:nvSpPr>
        <p:spPr>
          <a:xfrm>
            <a:off x="1415480" y="2420888"/>
            <a:ext cx="10159413" cy="2554545"/>
          </a:xfrm>
          <a:prstGeom prst="rect">
            <a:avLst/>
          </a:prstGeom>
          <a:solidFill>
            <a:schemeClr val="bg1">
              <a:lumMod val="85000"/>
            </a:schemeClr>
          </a:solidFill>
        </p:spPr>
        <p:txBody>
          <a:bodyPr wrap="square">
            <a:spAutoFit/>
          </a:bodyPr>
          <a:lstStyle/>
          <a:p>
            <a:pPr lvl="0" algn="ctr"/>
            <a:r>
              <a:rPr lang="en-US" sz="4000" dirty="0">
                <a:solidFill>
                  <a:schemeClr val="accent5">
                    <a:lumMod val="50000"/>
                  </a:schemeClr>
                </a:solidFill>
                <a:latin typeface="Cambria" pitchFamily="18" charset="0"/>
                <a:cs typeface="Times New Roman" panose="02020603050405020304" pitchFamily="18" charset="0"/>
              </a:rPr>
              <a:t>2019-yil 11-iyulda </a:t>
            </a:r>
            <a:r>
              <a:rPr lang="en-US" sz="4000" dirty="0" err="1">
                <a:solidFill>
                  <a:schemeClr val="accent5">
                    <a:lumMod val="50000"/>
                  </a:schemeClr>
                </a:solidFill>
                <a:latin typeface="Cambria" pitchFamily="18" charset="0"/>
                <a:cs typeface="Times New Roman" panose="02020603050405020304" pitchFamily="18" charset="0"/>
              </a:rPr>
              <a:t>O‘zbekiston</a:t>
            </a:r>
            <a:r>
              <a:rPr lang="en-US" sz="4000" dirty="0">
                <a:solidFill>
                  <a:schemeClr val="accent5">
                    <a:lumMod val="50000"/>
                  </a:schemeClr>
                </a:solidFill>
                <a:latin typeface="Cambria" pitchFamily="18" charset="0"/>
                <a:cs typeface="Times New Roman" panose="02020603050405020304" pitchFamily="18" charset="0"/>
              </a:rPr>
              <a:t> </a:t>
            </a:r>
            <a:r>
              <a:rPr lang="en-US" sz="4000" dirty="0" err="1">
                <a:solidFill>
                  <a:schemeClr val="accent5">
                    <a:lumMod val="50000"/>
                  </a:schemeClr>
                </a:solidFill>
                <a:latin typeface="Cambria" pitchFamily="18" charset="0"/>
                <a:cs typeface="Times New Roman" panose="02020603050405020304" pitchFamily="18" charset="0"/>
              </a:rPr>
              <a:t>Respublikasi</a:t>
            </a:r>
            <a:r>
              <a:rPr lang="en-US" sz="4000" dirty="0">
                <a:solidFill>
                  <a:schemeClr val="accent5">
                    <a:lumMod val="50000"/>
                  </a:schemeClr>
                </a:solidFill>
                <a:latin typeface="Cambria" pitchFamily="18" charset="0"/>
                <a:cs typeface="Times New Roman" panose="02020603050405020304" pitchFamily="18" charset="0"/>
              </a:rPr>
              <a:t> </a:t>
            </a:r>
            <a:r>
              <a:rPr lang="en-US" sz="4000" dirty="0" err="1">
                <a:solidFill>
                  <a:schemeClr val="accent5">
                    <a:lumMod val="50000"/>
                  </a:schemeClr>
                </a:solidFill>
                <a:latin typeface="Cambria" pitchFamily="18" charset="0"/>
                <a:cs typeface="Times New Roman" panose="02020603050405020304" pitchFamily="18" charset="0"/>
              </a:rPr>
              <a:t>Prezidentining</a:t>
            </a:r>
            <a:r>
              <a:rPr lang="en-US" sz="4000" dirty="0">
                <a:solidFill>
                  <a:schemeClr val="accent5">
                    <a:lumMod val="50000"/>
                  </a:schemeClr>
                </a:solidFill>
                <a:latin typeface="Cambria" pitchFamily="18" charset="0"/>
                <a:cs typeface="Times New Roman" panose="02020603050405020304" pitchFamily="18" charset="0"/>
              </a:rPr>
              <a:t> “</a:t>
            </a:r>
            <a:r>
              <a:rPr lang="en-US" sz="4000" dirty="0" err="1">
                <a:solidFill>
                  <a:schemeClr val="accent5">
                    <a:lumMod val="50000"/>
                  </a:schemeClr>
                </a:solidFill>
                <a:latin typeface="Cambria" pitchFamily="18" charset="0"/>
                <a:cs typeface="Times New Roman" panose="02020603050405020304" pitchFamily="18" charset="0"/>
              </a:rPr>
              <a:t>O‘zbekiston</a:t>
            </a:r>
            <a:r>
              <a:rPr lang="en-US" sz="4000" dirty="0">
                <a:solidFill>
                  <a:schemeClr val="accent5">
                    <a:lumMod val="50000"/>
                  </a:schemeClr>
                </a:solidFill>
                <a:latin typeface="Cambria" pitchFamily="18" charset="0"/>
                <a:cs typeface="Times New Roman" panose="02020603050405020304" pitchFamily="18" charset="0"/>
              </a:rPr>
              <a:t> </a:t>
            </a:r>
            <a:r>
              <a:rPr lang="en-US" sz="4000" dirty="0" err="1">
                <a:solidFill>
                  <a:schemeClr val="accent5">
                    <a:lumMod val="50000"/>
                  </a:schemeClr>
                </a:solidFill>
                <a:latin typeface="Cambria" pitchFamily="18" charset="0"/>
                <a:cs typeface="Times New Roman" panose="02020603050405020304" pitchFamily="18" charset="0"/>
              </a:rPr>
              <a:t>tarixi</a:t>
            </a:r>
            <a:r>
              <a:rPr lang="en-US" sz="4000" dirty="0">
                <a:solidFill>
                  <a:schemeClr val="accent5">
                    <a:lumMod val="50000"/>
                  </a:schemeClr>
                </a:solidFill>
                <a:latin typeface="Cambria" pitchFamily="18" charset="0"/>
                <a:cs typeface="Times New Roman" panose="02020603050405020304" pitchFamily="18" charset="0"/>
              </a:rPr>
              <a:t> </a:t>
            </a:r>
            <a:r>
              <a:rPr lang="en-US" sz="4000" dirty="0" err="1">
                <a:solidFill>
                  <a:schemeClr val="accent5">
                    <a:lumMod val="50000"/>
                  </a:schemeClr>
                </a:solidFill>
                <a:latin typeface="Cambria" pitchFamily="18" charset="0"/>
                <a:cs typeface="Times New Roman" panose="02020603050405020304" pitchFamily="18" charset="0"/>
              </a:rPr>
              <a:t>telekanalini</a:t>
            </a:r>
            <a:r>
              <a:rPr lang="en-US" sz="4000" dirty="0">
                <a:solidFill>
                  <a:schemeClr val="accent5">
                    <a:lumMod val="50000"/>
                  </a:schemeClr>
                </a:solidFill>
                <a:latin typeface="Cambria" pitchFamily="18" charset="0"/>
                <a:cs typeface="Times New Roman" panose="02020603050405020304" pitchFamily="18" charset="0"/>
              </a:rPr>
              <a:t> </a:t>
            </a:r>
            <a:r>
              <a:rPr lang="en-US" sz="4000" dirty="0" err="1">
                <a:solidFill>
                  <a:schemeClr val="accent5">
                    <a:lumMod val="50000"/>
                  </a:schemeClr>
                </a:solidFill>
                <a:latin typeface="Cambria" pitchFamily="18" charset="0"/>
                <a:cs typeface="Times New Roman" panose="02020603050405020304" pitchFamily="18" charset="0"/>
              </a:rPr>
              <a:t>tashkil</a:t>
            </a:r>
            <a:r>
              <a:rPr lang="en-US" sz="4000" dirty="0">
                <a:solidFill>
                  <a:schemeClr val="accent5">
                    <a:lumMod val="50000"/>
                  </a:schemeClr>
                </a:solidFill>
                <a:latin typeface="Cambria" pitchFamily="18" charset="0"/>
                <a:cs typeface="Times New Roman" panose="02020603050405020304" pitchFamily="18" charset="0"/>
              </a:rPr>
              <a:t> </a:t>
            </a:r>
            <a:r>
              <a:rPr lang="en-US" sz="4000" dirty="0" err="1">
                <a:solidFill>
                  <a:schemeClr val="accent5">
                    <a:lumMod val="50000"/>
                  </a:schemeClr>
                </a:solidFill>
                <a:latin typeface="Cambria" pitchFamily="18" charset="0"/>
                <a:cs typeface="Times New Roman" panose="02020603050405020304" pitchFamily="18" charset="0"/>
              </a:rPr>
              <a:t>etish</a:t>
            </a:r>
            <a:r>
              <a:rPr lang="en-US" sz="4000" dirty="0">
                <a:solidFill>
                  <a:schemeClr val="accent5">
                    <a:lumMod val="50000"/>
                  </a:schemeClr>
                </a:solidFill>
                <a:latin typeface="Cambria" pitchFamily="18" charset="0"/>
                <a:cs typeface="Times New Roman" panose="02020603050405020304" pitchFamily="18" charset="0"/>
              </a:rPr>
              <a:t> </a:t>
            </a:r>
            <a:r>
              <a:rPr lang="en-US" sz="4000" dirty="0" err="1">
                <a:solidFill>
                  <a:schemeClr val="accent5">
                    <a:lumMod val="50000"/>
                  </a:schemeClr>
                </a:solidFill>
                <a:latin typeface="Cambria" pitchFamily="18" charset="0"/>
                <a:cs typeface="Times New Roman" panose="02020603050405020304" pitchFamily="18" charset="0"/>
              </a:rPr>
              <a:t>chora-tadbirlari</a:t>
            </a:r>
            <a:r>
              <a:rPr lang="en-US" sz="4000" dirty="0">
                <a:solidFill>
                  <a:schemeClr val="accent5">
                    <a:lumMod val="50000"/>
                  </a:schemeClr>
                </a:solidFill>
                <a:latin typeface="Cambria" pitchFamily="18" charset="0"/>
                <a:cs typeface="Times New Roman" panose="02020603050405020304" pitchFamily="18" charset="0"/>
              </a:rPr>
              <a:t> </a:t>
            </a:r>
            <a:r>
              <a:rPr lang="en-US" sz="4000" dirty="0" err="1" smtClean="0">
                <a:solidFill>
                  <a:schemeClr val="accent5">
                    <a:lumMod val="50000"/>
                  </a:schemeClr>
                </a:solidFill>
                <a:latin typeface="Cambria" pitchFamily="18" charset="0"/>
                <a:cs typeface="Times New Roman" panose="02020603050405020304" pitchFamily="18" charset="0"/>
              </a:rPr>
              <a:t>to‘g‘risida”gi</a:t>
            </a:r>
            <a:r>
              <a:rPr lang="ru-RU" sz="4000" dirty="0" smtClean="0">
                <a:solidFill>
                  <a:schemeClr val="accent5">
                    <a:lumMod val="50000"/>
                  </a:schemeClr>
                </a:solidFill>
                <a:latin typeface="Cambria" pitchFamily="18" charset="0"/>
                <a:cs typeface="Times New Roman" panose="02020603050405020304" pitchFamily="18" charset="0"/>
              </a:rPr>
              <a:t/>
            </a:r>
            <a:br>
              <a:rPr lang="ru-RU" sz="4000" dirty="0" smtClean="0">
                <a:solidFill>
                  <a:schemeClr val="accent5">
                    <a:lumMod val="50000"/>
                  </a:schemeClr>
                </a:solidFill>
                <a:latin typeface="Cambria" pitchFamily="18" charset="0"/>
                <a:cs typeface="Times New Roman" panose="02020603050405020304" pitchFamily="18" charset="0"/>
              </a:rPr>
            </a:br>
            <a:r>
              <a:rPr lang="en-US" sz="4000" dirty="0" smtClean="0">
                <a:solidFill>
                  <a:schemeClr val="accent5">
                    <a:lumMod val="50000"/>
                  </a:schemeClr>
                </a:solidFill>
                <a:latin typeface="Cambria" pitchFamily="18" charset="0"/>
                <a:cs typeface="Times New Roman" panose="02020603050405020304" pitchFamily="18" charset="0"/>
              </a:rPr>
              <a:t>PQ-4390-sonli </a:t>
            </a:r>
            <a:r>
              <a:rPr lang="en-US" sz="4000" dirty="0" err="1">
                <a:solidFill>
                  <a:schemeClr val="accent5">
                    <a:lumMod val="50000"/>
                  </a:schemeClr>
                </a:solidFill>
                <a:latin typeface="Cambria" pitchFamily="18" charset="0"/>
                <a:cs typeface="Times New Roman" panose="02020603050405020304" pitchFamily="18" charset="0"/>
              </a:rPr>
              <a:t>qarori</a:t>
            </a:r>
            <a:r>
              <a:rPr lang="en-US" sz="4000" dirty="0">
                <a:solidFill>
                  <a:schemeClr val="accent5">
                    <a:lumMod val="50000"/>
                  </a:schemeClr>
                </a:solidFill>
                <a:latin typeface="Cambria" pitchFamily="18" charset="0"/>
                <a:cs typeface="Times New Roman" panose="02020603050405020304" pitchFamily="18" charset="0"/>
              </a:rPr>
              <a:t> </a:t>
            </a:r>
            <a:r>
              <a:rPr lang="en-US" sz="4000" dirty="0" err="1">
                <a:latin typeface="Cambria" pitchFamily="18" charset="0"/>
                <a:cs typeface="Times New Roman" panose="02020603050405020304" pitchFamily="18" charset="0"/>
                <a:hlinkClick r:id="rId3" action="ppaction://hlinkfile"/>
              </a:rPr>
              <a:t>qabul</a:t>
            </a:r>
            <a:r>
              <a:rPr lang="en-US" sz="4000" dirty="0">
                <a:latin typeface="Cambria" pitchFamily="18" charset="0"/>
                <a:cs typeface="Times New Roman" panose="02020603050405020304" pitchFamily="18" charset="0"/>
                <a:hlinkClick r:id="rId3" action="ppaction://hlinkfile"/>
              </a:rPr>
              <a:t> </a:t>
            </a:r>
            <a:r>
              <a:rPr lang="en-US" sz="4000" dirty="0" err="1">
                <a:latin typeface="Cambria" pitchFamily="18" charset="0"/>
                <a:cs typeface="Times New Roman" panose="02020603050405020304" pitchFamily="18" charset="0"/>
                <a:hlinkClick r:id="rId3" action="ppaction://hlinkfile"/>
              </a:rPr>
              <a:t>qilindi</a:t>
            </a:r>
            <a:r>
              <a:rPr lang="en-US" sz="4000" dirty="0">
                <a:latin typeface="Cambria" pitchFamily="18" charset="0"/>
                <a:cs typeface="Times New Roman" panose="02020603050405020304" pitchFamily="18" charset="0"/>
                <a:hlinkClick r:id="rId3" action="ppaction://hlinkfile"/>
              </a:rPr>
              <a:t>.</a:t>
            </a:r>
            <a:endParaRPr lang="ru-RU" sz="4000" dirty="0">
              <a:latin typeface="Cambria" pitchFamily="18" charset="0"/>
            </a:endParaRPr>
          </a:p>
        </p:txBody>
      </p:sp>
      <p:sp>
        <p:nvSpPr>
          <p:cNvPr id="5" name="Выноска со стрелкой вправо 4"/>
          <p:cNvSpPr/>
          <p:nvPr/>
        </p:nvSpPr>
        <p:spPr>
          <a:xfrm>
            <a:off x="647578" y="2726052"/>
            <a:ext cx="864096" cy="1944216"/>
          </a:xfrm>
          <a:prstGeom prst="rightArrowCallou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ru-RU" sz="6000" dirty="0">
                <a:solidFill>
                  <a:schemeClr val="accent5">
                    <a:lumMod val="50000"/>
                  </a:schemeClr>
                </a:solidFill>
              </a:rPr>
              <a:t>4</a:t>
            </a:r>
          </a:p>
        </p:txBody>
      </p:sp>
      <p:pic>
        <p:nvPicPr>
          <p:cNvPr id="6" name="Picture 14" descr="ÐÐ°ÑÑÐ¸Ð½ÐºÐ¸ Ð¿Ð¾ Ð·Ð°Ð¿ÑÐ¾ÑÑ tv icon"/>
          <p:cNvPicPr>
            <a:picLocks noChangeAspect="1" noChangeArrowheads="1"/>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177556" y="5109502"/>
            <a:ext cx="3528392" cy="13618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style>
          <a:lnRef idx="1">
            <a:schemeClr val="accent6"/>
          </a:lnRef>
          <a:fillRef idx="2">
            <a:schemeClr val="accent6"/>
          </a:fillRef>
          <a:effectRef idx="1">
            <a:schemeClr val="accent6"/>
          </a:effectRef>
          <a:fontRef idx="minor">
            <a:schemeClr val="dk1"/>
          </a:fontRef>
        </p:style>
      </p:pic>
      <p:pic>
        <p:nvPicPr>
          <p:cNvPr id="3074" name="Picture 2" descr="ÐÐ¾ÑÐ¾Ð¶ÐµÐµ Ð¸Ð·Ð¾Ð±ÑÐ°Ð¶ÐµÐ½Ð¸Ðµ"/>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4937" y="216173"/>
            <a:ext cx="3394501" cy="207064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ÐÐ°ÑÑÐ¸Ð½ÐºÐ¸ Ð¿Ð¾ Ð·Ð°Ð¿ÑÐ¾ÑÑ Ð¸ÑÑÐ¾ÑÐ¸ÑÐµÑÐºÐ¸Ðµ Ð·Ð´Ð°Ð½Ð¸Ñ ÑÐ·Ð±ÐµÐºÐ¸ÑÑÐ°Ð½Ð°"/>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27664" y="216173"/>
            <a:ext cx="3394501" cy="20839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ÐÐ°ÑÑÐ¸Ð½ÐºÐ¸ Ð¿Ð¾ Ð·Ð°Ð¿ÑÐ¾ÑÑ Ð¸ÑÑÐ¾ÑÐ¸ÑÐµÑÐºÐ¸Ðµ Ð·Ð´Ð°Ð½Ð¸Ñ ÑÐ·Ð±ÐµÐºÐ¸ÑÑÐ°Ð½Ð°"/>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180392" y="216173"/>
            <a:ext cx="3394501" cy="2098906"/>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10560496" y="6165304"/>
            <a:ext cx="1332224" cy="523220"/>
          </a:xfrm>
          <a:prstGeom prst="rect">
            <a:avLst/>
          </a:prstGeom>
        </p:spPr>
        <p:txBody>
          <a:bodyPr wrap="none">
            <a:spAutoFit/>
          </a:bodyPr>
          <a:lstStyle/>
          <a:p>
            <a:pPr lvl="0" fontAlgn="base">
              <a:spcBef>
                <a:spcPct val="0"/>
              </a:spcBef>
              <a:spcAft>
                <a:spcPct val="0"/>
              </a:spcAft>
            </a:pPr>
            <a:r>
              <a:rPr lang="en-US" sz="2800" dirty="0" err="1" smtClean="0">
                <a:solidFill>
                  <a:srgbClr val="002060"/>
                </a:solidFill>
                <a:latin typeface="Cambria" pitchFamily="18" charset="0"/>
                <a:ea typeface="Calibri" pitchFamily="34" charset="0"/>
                <a:cs typeface="Times New Roman" pitchFamily="18" charset="0"/>
                <a:hlinkClick r:id="" action="ppaction://hlinkshowjump?jump=nextslide"/>
              </a:rPr>
              <a:t>Keyingi</a:t>
            </a:r>
            <a:endParaRPr lang="en-US" sz="4400" dirty="0" smtClean="0">
              <a:solidFill>
                <a:srgbClr val="002060"/>
              </a:solidFill>
              <a:latin typeface="Cambria" pitchFamily="18" charset="0"/>
            </a:endParaRPr>
          </a:p>
        </p:txBody>
      </p:sp>
    </p:spTree>
    <p:extLst>
      <p:ext uri="{BB962C8B-B14F-4D97-AF65-F5344CB8AC3E}">
        <p14:creationId xmlns:p14="http://schemas.microsoft.com/office/powerpoint/2010/main" val="18860881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Выноска со стрелкой вправо 5"/>
          <p:cNvSpPr/>
          <p:nvPr/>
        </p:nvSpPr>
        <p:spPr>
          <a:xfrm>
            <a:off x="839416" y="3140968"/>
            <a:ext cx="936104" cy="1944216"/>
          </a:xfrm>
          <a:prstGeom prst="rightArrowCallout">
            <a:avLst/>
          </a:prstGeom>
          <a:gradFill>
            <a:gsLst>
              <a:gs pos="0">
                <a:schemeClr val="accent2">
                  <a:satMod val="103000"/>
                  <a:lumMod val="102000"/>
                  <a:tint val="94000"/>
                </a:schemeClr>
              </a:gs>
              <a:gs pos="99000">
                <a:schemeClr val="accent4">
                  <a:lumMod val="60000"/>
                  <a:lumOff val="40000"/>
                </a:schemeClr>
              </a:gs>
              <a:gs pos="100000">
                <a:schemeClr val="accent2">
                  <a:lumMod val="99000"/>
                  <a:satMod val="120000"/>
                  <a:shade val="78000"/>
                </a:schemeClr>
              </a:gs>
            </a:gsLst>
          </a:gradFill>
        </p:spPr>
        <p:style>
          <a:lnRef idx="0">
            <a:schemeClr val="accent2"/>
          </a:lnRef>
          <a:fillRef idx="3">
            <a:schemeClr val="accent2"/>
          </a:fillRef>
          <a:effectRef idx="3">
            <a:schemeClr val="accent2"/>
          </a:effectRef>
          <a:fontRef idx="minor">
            <a:schemeClr val="lt1"/>
          </a:fontRef>
        </p:style>
        <p:txBody>
          <a:bodyPr rtlCol="0" anchor="ctr"/>
          <a:lstStyle/>
          <a:p>
            <a:pPr algn="ctr"/>
            <a:r>
              <a:rPr lang="ru-RU" sz="6000" dirty="0">
                <a:solidFill>
                  <a:schemeClr val="accent5">
                    <a:lumMod val="50000"/>
                  </a:schemeClr>
                </a:solidFill>
              </a:rPr>
              <a:t>3</a:t>
            </a:r>
          </a:p>
        </p:txBody>
      </p:sp>
      <p:pic>
        <p:nvPicPr>
          <p:cNvPr id="2050" name="Picture 2" descr="ÐÐ°ÑÑÐ¸Ð½ÐºÐ¸ Ð¿Ð¾ Ð·Ð°Ð¿ÑÐ¾ÑÑ davlat test markaz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44272" y="224644"/>
            <a:ext cx="3168352" cy="22322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ÐÐ°ÑÑÐ¸Ð½ÐºÐ¸ Ð¿Ð¾ Ð·Ð°Ð¿ÑÐ¾ÑÑ ÐºÐ°ÑÑÐ¸Ð½ÐºÐ¸ Ð´Ð»Ñ Ð¿ÑÐµÐ·ÐµÐ½ÑÐ°ÑÐ¸Ð¹"/>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9416" y="224644"/>
            <a:ext cx="3384376" cy="22322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Вертикальный свиток 2"/>
          <p:cNvSpPr/>
          <p:nvPr/>
        </p:nvSpPr>
        <p:spPr>
          <a:xfrm>
            <a:off x="1487488" y="2482044"/>
            <a:ext cx="10369152" cy="3852428"/>
          </a:xfrm>
          <a:prstGeom prst="verticalScroll">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4400" dirty="0">
                <a:solidFill>
                  <a:schemeClr val="accent5">
                    <a:lumMod val="50000"/>
                  </a:schemeClr>
                </a:solidFill>
                <a:latin typeface="Cambria" pitchFamily="18" charset="0"/>
                <a:cs typeface="Times New Roman" panose="02020603050405020304" pitchFamily="18" charset="0"/>
              </a:rPr>
              <a:t>2020-2021-o‘quv </a:t>
            </a:r>
            <a:r>
              <a:rPr lang="en-US" sz="4400" dirty="0" err="1">
                <a:solidFill>
                  <a:schemeClr val="accent5">
                    <a:lumMod val="50000"/>
                  </a:schemeClr>
                </a:solidFill>
                <a:latin typeface="Cambria" pitchFamily="18" charset="0"/>
                <a:cs typeface="Times New Roman" panose="02020603050405020304" pitchFamily="18" charset="0"/>
              </a:rPr>
              <a:t>yilidan</a:t>
            </a:r>
            <a:r>
              <a:rPr lang="en-US" sz="4400" dirty="0">
                <a:solidFill>
                  <a:schemeClr val="accent5">
                    <a:lumMod val="50000"/>
                  </a:schemeClr>
                </a:solidFill>
                <a:latin typeface="Cambria" pitchFamily="18" charset="0"/>
                <a:cs typeface="Times New Roman" panose="02020603050405020304" pitchFamily="18" charset="0"/>
              </a:rPr>
              <a:t> </a:t>
            </a:r>
            <a:r>
              <a:rPr lang="en-US" sz="4400" dirty="0" err="1">
                <a:solidFill>
                  <a:schemeClr val="accent5">
                    <a:lumMod val="50000"/>
                  </a:schemeClr>
                </a:solidFill>
                <a:latin typeface="Cambria" pitchFamily="18" charset="0"/>
                <a:cs typeface="Times New Roman" panose="02020603050405020304" pitchFamily="18" charset="0"/>
              </a:rPr>
              <a:t>boshlab</a:t>
            </a:r>
            <a:r>
              <a:rPr lang="en-US" sz="4400" dirty="0">
                <a:solidFill>
                  <a:schemeClr val="accent5">
                    <a:lumMod val="50000"/>
                  </a:schemeClr>
                </a:solidFill>
                <a:latin typeface="Cambria" pitchFamily="18" charset="0"/>
                <a:cs typeface="Times New Roman" panose="02020603050405020304" pitchFamily="18" charset="0"/>
              </a:rPr>
              <a:t>  </a:t>
            </a:r>
            <a:r>
              <a:rPr lang="en-US" sz="4400" dirty="0" err="1">
                <a:latin typeface="Cambria" pitchFamily="18" charset="0"/>
                <a:cs typeface="Times New Roman" panose="02020603050405020304" pitchFamily="18" charset="0"/>
                <a:hlinkClick r:id="rId5" action="ppaction://hlinkfile"/>
              </a:rPr>
              <a:t>O‘zbekiston</a:t>
            </a:r>
            <a:r>
              <a:rPr lang="en-US" sz="4400" dirty="0">
                <a:latin typeface="Cambria" pitchFamily="18" charset="0"/>
                <a:cs typeface="Times New Roman" panose="02020603050405020304" pitchFamily="18" charset="0"/>
                <a:hlinkClick r:id="rId5" action="ppaction://hlinkfile"/>
              </a:rPr>
              <a:t> </a:t>
            </a:r>
            <a:r>
              <a:rPr lang="en-US" sz="4400" dirty="0" err="1">
                <a:latin typeface="Cambria" pitchFamily="18" charset="0"/>
                <a:cs typeface="Times New Roman" panose="02020603050405020304" pitchFamily="18" charset="0"/>
                <a:hlinkClick r:id="rId5" action="ppaction://hlinkfile"/>
              </a:rPr>
              <a:t>tarixi</a:t>
            </a:r>
            <a:r>
              <a:rPr lang="en-US" sz="4400" dirty="0">
                <a:latin typeface="Cambria" pitchFamily="18" charset="0"/>
                <a:cs typeface="Times New Roman" panose="02020603050405020304" pitchFamily="18" charset="0"/>
                <a:hlinkClick r:id="rId5" action="ppaction://hlinkfile"/>
              </a:rPr>
              <a:t> </a:t>
            </a:r>
            <a:r>
              <a:rPr lang="en-US" sz="4400" dirty="0" err="1">
                <a:latin typeface="Cambria" pitchFamily="18" charset="0"/>
                <a:cs typeface="Times New Roman" panose="02020603050405020304" pitchFamily="18" charset="0"/>
                <a:hlinkClick r:id="rId5" action="ppaction://hlinkfile"/>
              </a:rPr>
              <a:t>fani</a:t>
            </a:r>
            <a:r>
              <a:rPr lang="en-US" sz="4400" dirty="0">
                <a:latin typeface="Cambria" pitchFamily="18" charset="0"/>
                <a:cs typeface="Times New Roman" panose="02020603050405020304" pitchFamily="18" charset="0"/>
                <a:hlinkClick r:id="rId5" action="ppaction://hlinkfile"/>
              </a:rPr>
              <a:t> </a:t>
            </a:r>
            <a:r>
              <a:rPr lang="en-US" sz="4400" dirty="0" err="1">
                <a:solidFill>
                  <a:schemeClr val="accent5">
                    <a:lumMod val="50000"/>
                  </a:schemeClr>
                </a:solidFill>
                <a:latin typeface="Cambria" pitchFamily="18" charset="0"/>
                <a:cs typeface="Times New Roman" panose="02020603050405020304" pitchFamily="18" charset="0"/>
              </a:rPr>
              <a:t>barcha</a:t>
            </a:r>
            <a:r>
              <a:rPr lang="en-US" sz="4400" dirty="0">
                <a:solidFill>
                  <a:schemeClr val="accent5">
                    <a:lumMod val="50000"/>
                  </a:schemeClr>
                </a:solidFill>
                <a:latin typeface="Cambria" pitchFamily="18" charset="0"/>
                <a:cs typeface="Times New Roman" panose="02020603050405020304" pitchFamily="18" charset="0"/>
              </a:rPr>
              <a:t> test </a:t>
            </a:r>
            <a:r>
              <a:rPr lang="en-US" sz="4400" dirty="0" err="1">
                <a:solidFill>
                  <a:schemeClr val="accent5">
                    <a:lumMod val="50000"/>
                  </a:schemeClr>
                </a:solidFill>
                <a:latin typeface="Cambria" pitchFamily="18" charset="0"/>
                <a:cs typeface="Times New Roman" panose="02020603050405020304" pitchFamily="18" charset="0"/>
              </a:rPr>
              <a:t>topshiruvchilar</a:t>
            </a:r>
            <a:r>
              <a:rPr lang="en-US" sz="4400" dirty="0">
                <a:solidFill>
                  <a:schemeClr val="accent5">
                    <a:lumMod val="50000"/>
                  </a:schemeClr>
                </a:solidFill>
                <a:latin typeface="Cambria" pitchFamily="18" charset="0"/>
                <a:cs typeface="Times New Roman" panose="02020603050405020304" pitchFamily="18" charset="0"/>
              </a:rPr>
              <a:t> </a:t>
            </a:r>
            <a:r>
              <a:rPr lang="en-US" sz="4400" dirty="0" err="1">
                <a:solidFill>
                  <a:schemeClr val="accent5">
                    <a:lumMod val="50000"/>
                  </a:schemeClr>
                </a:solidFill>
                <a:latin typeface="Cambria" pitchFamily="18" charset="0"/>
                <a:cs typeface="Times New Roman" panose="02020603050405020304" pitchFamily="18" charset="0"/>
              </a:rPr>
              <a:t>uchun</a:t>
            </a:r>
            <a:r>
              <a:rPr lang="en-US" sz="4400" dirty="0">
                <a:solidFill>
                  <a:schemeClr val="accent5">
                    <a:lumMod val="50000"/>
                  </a:schemeClr>
                </a:solidFill>
                <a:latin typeface="Cambria" pitchFamily="18" charset="0"/>
                <a:cs typeface="Times New Roman" panose="02020603050405020304" pitchFamily="18" charset="0"/>
              </a:rPr>
              <a:t> </a:t>
            </a:r>
            <a:r>
              <a:rPr lang="en-US" sz="4400" dirty="0" err="1">
                <a:solidFill>
                  <a:schemeClr val="accent5">
                    <a:lumMod val="50000"/>
                  </a:schemeClr>
                </a:solidFill>
                <a:latin typeface="Cambria" pitchFamily="18" charset="0"/>
                <a:cs typeface="Times New Roman" panose="02020603050405020304" pitchFamily="18" charset="0"/>
              </a:rPr>
              <a:t>majburiy</a:t>
            </a:r>
            <a:r>
              <a:rPr lang="en-US" sz="4400" dirty="0">
                <a:solidFill>
                  <a:schemeClr val="accent5">
                    <a:lumMod val="50000"/>
                  </a:schemeClr>
                </a:solidFill>
                <a:latin typeface="Cambria" pitchFamily="18" charset="0"/>
                <a:cs typeface="Times New Roman" panose="02020603050405020304" pitchFamily="18" charset="0"/>
              </a:rPr>
              <a:t> </a:t>
            </a:r>
            <a:r>
              <a:rPr lang="en-US" sz="4400" dirty="0" err="1">
                <a:solidFill>
                  <a:schemeClr val="accent5">
                    <a:lumMod val="50000"/>
                  </a:schemeClr>
                </a:solidFill>
                <a:latin typeface="Cambria" pitchFamily="18" charset="0"/>
                <a:cs typeface="Times New Roman" panose="02020603050405020304" pitchFamily="18" charset="0"/>
              </a:rPr>
              <a:t>uchta</a:t>
            </a:r>
            <a:r>
              <a:rPr lang="en-US" sz="4400" dirty="0">
                <a:solidFill>
                  <a:schemeClr val="accent5">
                    <a:lumMod val="50000"/>
                  </a:schemeClr>
                </a:solidFill>
                <a:latin typeface="Cambria" pitchFamily="18" charset="0"/>
                <a:cs typeface="Times New Roman" panose="02020603050405020304" pitchFamily="18" charset="0"/>
              </a:rPr>
              <a:t> </a:t>
            </a:r>
            <a:r>
              <a:rPr lang="en-US" sz="4400" dirty="0" err="1">
                <a:solidFill>
                  <a:schemeClr val="accent5">
                    <a:lumMod val="50000"/>
                  </a:schemeClr>
                </a:solidFill>
                <a:latin typeface="Cambria" pitchFamily="18" charset="0"/>
                <a:cs typeface="Times New Roman" panose="02020603050405020304" pitchFamily="18" charset="0"/>
              </a:rPr>
              <a:t>asosiy</a:t>
            </a:r>
            <a:r>
              <a:rPr lang="en-US" sz="4400" dirty="0">
                <a:solidFill>
                  <a:schemeClr val="accent5">
                    <a:lumMod val="50000"/>
                  </a:schemeClr>
                </a:solidFill>
                <a:latin typeface="Cambria" pitchFamily="18" charset="0"/>
                <a:cs typeface="Times New Roman" panose="02020603050405020304" pitchFamily="18" charset="0"/>
              </a:rPr>
              <a:t> fanning </a:t>
            </a:r>
            <a:r>
              <a:rPr lang="en-US" sz="4400" dirty="0" err="1">
                <a:solidFill>
                  <a:schemeClr val="accent5">
                    <a:lumMod val="50000"/>
                  </a:schemeClr>
                </a:solidFill>
                <a:latin typeface="Cambria" pitchFamily="18" charset="0"/>
                <a:cs typeface="Times New Roman" panose="02020603050405020304" pitchFamily="18" charset="0"/>
              </a:rPr>
              <a:t>biri</a:t>
            </a:r>
            <a:r>
              <a:rPr lang="en-US" sz="4400" dirty="0">
                <a:solidFill>
                  <a:schemeClr val="accent5">
                    <a:lumMod val="50000"/>
                  </a:schemeClr>
                </a:solidFill>
                <a:latin typeface="Cambria" pitchFamily="18" charset="0"/>
                <a:cs typeface="Times New Roman" panose="02020603050405020304" pitchFamily="18" charset="0"/>
              </a:rPr>
              <a:t> </a:t>
            </a:r>
            <a:r>
              <a:rPr lang="en-US" sz="4400" dirty="0" err="1">
                <a:solidFill>
                  <a:schemeClr val="accent5">
                    <a:lumMod val="50000"/>
                  </a:schemeClr>
                </a:solidFill>
                <a:latin typeface="Cambria" pitchFamily="18" charset="0"/>
                <a:cs typeface="Times New Roman" panose="02020603050405020304" pitchFamily="18" charset="0"/>
              </a:rPr>
              <a:t>sifatida</a:t>
            </a:r>
            <a:r>
              <a:rPr lang="en-US" sz="4400" dirty="0">
                <a:solidFill>
                  <a:schemeClr val="accent5">
                    <a:lumMod val="50000"/>
                  </a:schemeClr>
                </a:solidFill>
                <a:latin typeface="Cambria" pitchFamily="18" charset="0"/>
                <a:cs typeface="Times New Roman" panose="02020603050405020304" pitchFamily="18" charset="0"/>
              </a:rPr>
              <a:t> </a:t>
            </a:r>
            <a:r>
              <a:rPr lang="en-US" sz="4400" smtClean="0">
                <a:solidFill>
                  <a:schemeClr val="accent5">
                    <a:lumMod val="50000"/>
                  </a:schemeClr>
                </a:solidFill>
                <a:latin typeface="Cambria" pitchFamily="18" charset="0"/>
                <a:cs typeface="Times New Roman" panose="02020603050405020304" pitchFamily="18" charset="0"/>
              </a:rPr>
              <a:t>kiritiladi</a:t>
            </a:r>
            <a:r>
              <a:rPr lang="en-US" sz="4400" dirty="0" smtClean="0">
                <a:solidFill>
                  <a:schemeClr val="accent5">
                    <a:lumMod val="50000"/>
                  </a:schemeClr>
                </a:solidFill>
                <a:latin typeface="Cambria" pitchFamily="18" charset="0"/>
                <a:cs typeface="Times New Roman" panose="02020603050405020304" pitchFamily="18" charset="0"/>
              </a:rPr>
              <a:t>.</a:t>
            </a:r>
            <a:endParaRPr lang="ru-RU" sz="4400" dirty="0">
              <a:solidFill>
                <a:schemeClr val="accent5">
                  <a:lumMod val="50000"/>
                </a:schemeClr>
              </a:solidFill>
              <a:latin typeface="Cambria" pitchFamily="18" charset="0"/>
            </a:endParaRPr>
          </a:p>
        </p:txBody>
      </p:sp>
      <p:sp>
        <p:nvSpPr>
          <p:cNvPr id="8" name="AutoShape 10" descr="ÐÐ¾ÑÐ¾Ð¶ÐµÐµ Ð¸Ð·Ð¾Ð±ÑÐ°Ð¶ÐµÐ½Ð¸Ðµ"/>
          <p:cNvSpPr>
            <a:spLocks noChangeAspect="1" noChangeArrowheads="1"/>
          </p:cNvSpPr>
          <p:nvPr/>
        </p:nvSpPr>
        <p:spPr bwMode="auto">
          <a:xfrm>
            <a:off x="1454796" y="62068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2" name="Рисунок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91944" y="296652"/>
            <a:ext cx="2016224" cy="2088232"/>
          </a:xfrm>
          <a:prstGeom prst="rect">
            <a:avLst/>
          </a:prstGeom>
          <a:ln>
            <a:noFill/>
          </a:ln>
          <a:effectLst>
            <a:softEdge rad="112500"/>
          </a:effectLst>
        </p:spPr>
      </p:pic>
      <p:sp>
        <p:nvSpPr>
          <p:cNvPr id="9" name="Прямоугольник 8"/>
          <p:cNvSpPr/>
          <p:nvPr/>
        </p:nvSpPr>
        <p:spPr>
          <a:xfrm>
            <a:off x="11064552" y="6237312"/>
            <a:ext cx="914033" cy="461665"/>
          </a:xfrm>
          <a:prstGeom prst="rect">
            <a:avLst/>
          </a:prstGeom>
        </p:spPr>
        <p:txBody>
          <a:bodyPr wrap="none">
            <a:spAutoFit/>
          </a:bodyPr>
          <a:lstStyle/>
          <a:p>
            <a:pPr lvl="0" fontAlgn="base">
              <a:spcBef>
                <a:spcPct val="0"/>
              </a:spcBef>
              <a:spcAft>
                <a:spcPct val="0"/>
              </a:spcAft>
            </a:pPr>
            <a:r>
              <a:rPr lang="en-US" sz="2400" dirty="0" err="1" smtClean="0">
                <a:solidFill>
                  <a:srgbClr val="002060"/>
                </a:solidFill>
                <a:latin typeface="Cambria" pitchFamily="18" charset="0"/>
                <a:cs typeface="Times New Roman" pitchFamily="18" charset="0"/>
                <a:hlinkClick r:id="rId7" action="ppaction://hlinksldjump"/>
              </a:rPr>
              <a:t>Ortga</a:t>
            </a:r>
            <a:endParaRPr lang="en-US" sz="4000" dirty="0" smtClean="0">
              <a:solidFill>
                <a:srgbClr val="002060"/>
              </a:solidFill>
              <a:latin typeface="Cambria" pitchFamily="18" charset="0"/>
            </a:endParaRPr>
          </a:p>
        </p:txBody>
      </p:sp>
    </p:spTree>
    <p:extLst>
      <p:ext uri="{BB962C8B-B14F-4D97-AF65-F5344CB8AC3E}">
        <p14:creationId xmlns:p14="http://schemas.microsoft.com/office/powerpoint/2010/main" val="274117668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Выноска со стрелкой вправо 4"/>
          <p:cNvSpPr/>
          <p:nvPr/>
        </p:nvSpPr>
        <p:spPr>
          <a:xfrm>
            <a:off x="698947" y="2924944"/>
            <a:ext cx="1148581" cy="3024336"/>
          </a:xfrm>
          <a:prstGeom prst="rightArrowCallou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ru-RU" sz="6000" dirty="0">
                <a:solidFill>
                  <a:schemeClr val="accent5">
                    <a:lumMod val="50000"/>
                  </a:schemeClr>
                </a:solidFill>
              </a:rPr>
              <a:t>2</a:t>
            </a:r>
          </a:p>
        </p:txBody>
      </p:sp>
      <p:sp>
        <p:nvSpPr>
          <p:cNvPr id="2" name="Двойная волна 1"/>
          <p:cNvSpPr/>
          <p:nvPr/>
        </p:nvSpPr>
        <p:spPr>
          <a:xfrm>
            <a:off x="1960526" y="2122458"/>
            <a:ext cx="9032018" cy="4546902"/>
          </a:xfrm>
          <a:prstGeom prst="doubleWav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4400" dirty="0">
                <a:solidFill>
                  <a:schemeClr val="accent5">
                    <a:lumMod val="50000"/>
                  </a:schemeClr>
                </a:solidFill>
                <a:latin typeface="Cambria" pitchFamily="18" charset="0"/>
                <a:cs typeface="Times New Roman" panose="02020603050405020304" pitchFamily="18" charset="0"/>
              </a:rPr>
              <a:t>2019-yil 9-yanvarda “</a:t>
            </a:r>
            <a:r>
              <a:rPr lang="en-US" sz="4400" dirty="0" err="1">
                <a:solidFill>
                  <a:schemeClr val="accent5">
                    <a:lumMod val="50000"/>
                  </a:schemeClr>
                </a:solidFill>
                <a:latin typeface="Cambria" pitchFamily="18" charset="0"/>
                <a:cs typeface="Times New Roman" panose="02020603050405020304" pitchFamily="18" charset="0"/>
              </a:rPr>
              <a:t>Jamiyatda</a:t>
            </a:r>
            <a:r>
              <a:rPr lang="en-US" sz="4400" dirty="0">
                <a:solidFill>
                  <a:schemeClr val="accent5">
                    <a:lumMod val="50000"/>
                  </a:schemeClr>
                </a:solidFill>
                <a:latin typeface="Cambria" pitchFamily="18" charset="0"/>
                <a:cs typeface="Times New Roman" panose="02020603050405020304" pitchFamily="18" charset="0"/>
              </a:rPr>
              <a:t> </a:t>
            </a:r>
            <a:r>
              <a:rPr lang="en-US" sz="4400" dirty="0" err="1">
                <a:solidFill>
                  <a:schemeClr val="accent5">
                    <a:lumMod val="50000"/>
                  </a:schemeClr>
                </a:solidFill>
                <a:latin typeface="Cambria" pitchFamily="18" charset="0"/>
                <a:cs typeface="Times New Roman" panose="02020603050405020304" pitchFamily="18" charset="0"/>
              </a:rPr>
              <a:t>huquqiy</a:t>
            </a:r>
            <a:r>
              <a:rPr lang="en-US" sz="4400" dirty="0">
                <a:solidFill>
                  <a:schemeClr val="accent5">
                    <a:lumMod val="50000"/>
                  </a:schemeClr>
                </a:solidFill>
                <a:latin typeface="Cambria" pitchFamily="18" charset="0"/>
                <a:cs typeface="Times New Roman" panose="02020603050405020304" pitchFamily="18" charset="0"/>
              </a:rPr>
              <a:t> </a:t>
            </a:r>
            <a:r>
              <a:rPr lang="en-US" sz="4400" dirty="0" err="1">
                <a:solidFill>
                  <a:schemeClr val="accent5">
                    <a:lumMod val="50000"/>
                  </a:schemeClr>
                </a:solidFill>
                <a:latin typeface="Cambria" pitchFamily="18" charset="0"/>
                <a:cs typeface="Times New Roman" panose="02020603050405020304" pitchFamily="18" charset="0"/>
              </a:rPr>
              <a:t>ong</a:t>
            </a:r>
            <a:r>
              <a:rPr lang="en-US" sz="4400" dirty="0">
                <a:solidFill>
                  <a:schemeClr val="accent5">
                    <a:lumMod val="50000"/>
                  </a:schemeClr>
                </a:solidFill>
                <a:latin typeface="Cambria" pitchFamily="18" charset="0"/>
                <a:cs typeface="Times New Roman" panose="02020603050405020304" pitchFamily="18" charset="0"/>
              </a:rPr>
              <a:t> </a:t>
            </a:r>
            <a:r>
              <a:rPr lang="en-US" sz="4400" dirty="0" err="1">
                <a:solidFill>
                  <a:schemeClr val="accent5">
                    <a:lumMod val="50000"/>
                  </a:schemeClr>
                </a:solidFill>
                <a:latin typeface="Cambria" pitchFamily="18" charset="0"/>
                <a:cs typeface="Times New Roman" panose="02020603050405020304" pitchFamily="18" charset="0"/>
              </a:rPr>
              <a:t>va</a:t>
            </a:r>
            <a:r>
              <a:rPr lang="en-US" sz="4400" dirty="0">
                <a:solidFill>
                  <a:schemeClr val="accent5">
                    <a:lumMod val="50000"/>
                  </a:schemeClr>
                </a:solidFill>
                <a:latin typeface="Cambria" pitchFamily="18" charset="0"/>
                <a:cs typeface="Times New Roman" panose="02020603050405020304" pitchFamily="18" charset="0"/>
              </a:rPr>
              <a:t> </a:t>
            </a:r>
            <a:r>
              <a:rPr lang="en-US" sz="4400" dirty="0" err="1">
                <a:solidFill>
                  <a:schemeClr val="accent5">
                    <a:lumMod val="50000"/>
                  </a:schemeClr>
                </a:solidFill>
                <a:latin typeface="Cambria" pitchFamily="18" charset="0"/>
                <a:cs typeface="Times New Roman" panose="02020603050405020304" pitchFamily="18" charset="0"/>
              </a:rPr>
              <a:t>huquqiy</a:t>
            </a:r>
            <a:r>
              <a:rPr lang="en-US" sz="4400" dirty="0">
                <a:solidFill>
                  <a:schemeClr val="accent5">
                    <a:lumMod val="50000"/>
                  </a:schemeClr>
                </a:solidFill>
                <a:latin typeface="Cambria" pitchFamily="18" charset="0"/>
                <a:cs typeface="Times New Roman" panose="02020603050405020304" pitchFamily="18" charset="0"/>
              </a:rPr>
              <a:t> </a:t>
            </a:r>
            <a:r>
              <a:rPr lang="en-US" sz="4400" dirty="0" err="1">
                <a:solidFill>
                  <a:schemeClr val="accent5">
                    <a:lumMod val="50000"/>
                  </a:schemeClr>
                </a:solidFill>
                <a:latin typeface="Cambria" pitchFamily="18" charset="0"/>
                <a:cs typeface="Times New Roman" panose="02020603050405020304" pitchFamily="18" charset="0"/>
              </a:rPr>
              <a:t>madaniyatni</a:t>
            </a:r>
            <a:r>
              <a:rPr lang="en-US" sz="4400" dirty="0">
                <a:solidFill>
                  <a:schemeClr val="accent5">
                    <a:lumMod val="50000"/>
                  </a:schemeClr>
                </a:solidFill>
                <a:latin typeface="Cambria" pitchFamily="18" charset="0"/>
                <a:cs typeface="Times New Roman" panose="02020603050405020304" pitchFamily="18" charset="0"/>
              </a:rPr>
              <a:t> </a:t>
            </a:r>
            <a:r>
              <a:rPr lang="en-US" sz="4400" dirty="0" err="1">
                <a:solidFill>
                  <a:schemeClr val="accent5">
                    <a:lumMod val="50000"/>
                  </a:schemeClr>
                </a:solidFill>
                <a:latin typeface="Cambria" pitchFamily="18" charset="0"/>
                <a:cs typeface="Times New Roman" panose="02020603050405020304" pitchFamily="18" charset="0"/>
              </a:rPr>
              <a:t>yuksaltirish</a:t>
            </a:r>
            <a:r>
              <a:rPr lang="en-US" sz="4400" dirty="0">
                <a:solidFill>
                  <a:schemeClr val="accent5">
                    <a:lumMod val="50000"/>
                  </a:schemeClr>
                </a:solidFill>
                <a:latin typeface="Cambria" pitchFamily="18" charset="0"/>
                <a:cs typeface="Times New Roman" panose="02020603050405020304" pitchFamily="18" charset="0"/>
              </a:rPr>
              <a:t> </a:t>
            </a:r>
            <a:r>
              <a:rPr lang="en-US" sz="4400" dirty="0" err="1">
                <a:solidFill>
                  <a:schemeClr val="accent5">
                    <a:lumMod val="50000"/>
                  </a:schemeClr>
                </a:solidFill>
                <a:latin typeface="Cambria" pitchFamily="18" charset="0"/>
                <a:cs typeface="Times New Roman" panose="02020603050405020304" pitchFamily="18" charset="0"/>
              </a:rPr>
              <a:t>tizimini</a:t>
            </a:r>
            <a:r>
              <a:rPr lang="en-US" sz="4400" dirty="0">
                <a:solidFill>
                  <a:schemeClr val="accent5">
                    <a:lumMod val="50000"/>
                  </a:schemeClr>
                </a:solidFill>
                <a:latin typeface="Cambria" pitchFamily="18" charset="0"/>
                <a:cs typeface="Times New Roman" panose="02020603050405020304" pitchFamily="18" charset="0"/>
              </a:rPr>
              <a:t> </a:t>
            </a:r>
            <a:r>
              <a:rPr lang="en-US" sz="4400" dirty="0" err="1">
                <a:solidFill>
                  <a:schemeClr val="accent5">
                    <a:lumMod val="50000"/>
                  </a:schemeClr>
                </a:solidFill>
                <a:latin typeface="Cambria" pitchFamily="18" charset="0"/>
                <a:cs typeface="Times New Roman" panose="02020603050405020304" pitchFamily="18" charset="0"/>
              </a:rPr>
              <a:t>tubdan</a:t>
            </a:r>
            <a:r>
              <a:rPr lang="en-US" sz="4400" dirty="0">
                <a:solidFill>
                  <a:schemeClr val="accent5">
                    <a:lumMod val="50000"/>
                  </a:schemeClr>
                </a:solidFill>
                <a:latin typeface="Cambria" pitchFamily="18" charset="0"/>
                <a:cs typeface="Times New Roman" panose="02020603050405020304" pitchFamily="18" charset="0"/>
              </a:rPr>
              <a:t> </a:t>
            </a:r>
            <a:r>
              <a:rPr lang="en-US" sz="4400" dirty="0" err="1">
                <a:solidFill>
                  <a:schemeClr val="accent5">
                    <a:lumMod val="50000"/>
                  </a:schemeClr>
                </a:solidFill>
                <a:latin typeface="Cambria" pitchFamily="18" charset="0"/>
                <a:cs typeface="Times New Roman" panose="02020603050405020304" pitchFamily="18" charset="0"/>
              </a:rPr>
              <a:t>takomillashtirish</a:t>
            </a:r>
            <a:r>
              <a:rPr lang="en-US" sz="4400" dirty="0">
                <a:solidFill>
                  <a:schemeClr val="accent5">
                    <a:lumMod val="50000"/>
                  </a:schemeClr>
                </a:solidFill>
                <a:latin typeface="Cambria" pitchFamily="18" charset="0"/>
                <a:cs typeface="Times New Roman" panose="02020603050405020304" pitchFamily="18" charset="0"/>
              </a:rPr>
              <a:t> </a:t>
            </a:r>
            <a:r>
              <a:rPr lang="en-US" sz="4400" dirty="0" err="1">
                <a:solidFill>
                  <a:schemeClr val="accent5">
                    <a:lumMod val="50000"/>
                  </a:schemeClr>
                </a:solidFill>
                <a:latin typeface="Cambria" pitchFamily="18" charset="0"/>
                <a:cs typeface="Times New Roman" panose="02020603050405020304" pitchFamily="18" charset="0"/>
              </a:rPr>
              <a:t>to‘g‘risida”gi</a:t>
            </a:r>
            <a:r>
              <a:rPr lang="en-US" sz="4400" dirty="0">
                <a:solidFill>
                  <a:schemeClr val="accent5">
                    <a:lumMod val="50000"/>
                  </a:schemeClr>
                </a:solidFill>
                <a:latin typeface="Cambria" pitchFamily="18" charset="0"/>
                <a:cs typeface="Times New Roman" panose="02020603050405020304" pitchFamily="18" charset="0"/>
              </a:rPr>
              <a:t> </a:t>
            </a:r>
            <a:r>
              <a:rPr lang="en-US" sz="4400" dirty="0" err="1">
                <a:solidFill>
                  <a:schemeClr val="accent5">
                    <a:lumMod val="50000"/>
                  </a:schemeClr>
                </a:solidFill>
                <a:latin typeface="Cambria" pitchFamily="18" charset="0"/>
                <a:cs typeface="Times New Roman" panose="02020603050405020304" pitchFamily="18" charset="0"/>
              </a:rPr>
              <a:t>farmon</a:t>
            </a:r>
            <a:r>
              <a:rPr lang="en-US" sz="4400" dirty="0">
                <a:latin typeface="Cambria" pitchFamily="18" charset="0"/>
                <a:cs typeface="Times New Roman" panose="02020603050405020304" pitchFamily="18" charset="0"/>
              </a:rPr>
              <a:t> </a:t>
            </a:r>
            <a:r>
              <a:rPr lang="en-US" sz="4400" dirty="0" err="1">
                <a:latin typeface="Cambria" pitchFamily="18" charset="0"/>
                <a:cs typeface="Times New Roman" panose="02020603050405020304" pitchFamily="18" charset="0"/>
                <a:hlinkClick r:id="rId3"/>
              </a:rPr>
              <a:t>qabul</a:t>
            </a:r>
            <a:r>
              <a:rPr lang="en-US" sz="4400" dirty="0">
                <a:latin typeface="Cambria" pitchFamily="18" charset="0"/>
                <a:cs typeface="Times New Roman" panose="02020603050405020304" pitchFamily="18" charset="0"/>
                <a:hlinkClick r:id="rId3"/>
              </a:rPr>
              <a:t> </a:t>
            </a:r>
            <a:r>
              <a:rPr lang="en-US" sz="4400" dirty="0" err="1">
                <a:latin typeface="Cambria" pitchFamily="18" charset="0"/>
                <a:cs typeface="Times New Roman" panose="02020603050405020304" pitchFamily="18" charset="0"/>
                <a:hlinkClick r:id="rId3"/>
              </a:rPr>
              <a:t>qilindi</a:t>
            </a:r>
            <a:r>
              <a:rPr lang="en-US" sz="4400" dirty="0">
                <a:latin typeface="Cambria" pitchFamily="18" charset="0"/>
                <a:cs typeface="Times New Roman" panose="02020603050405020304" pitchFamily="18" charset="0"/>
                <a:hlinkClick r:id="rId3"/>
              </a:rPr>
              <a:t>.</a:t>
            </a:r>
            <a:endParaRPr lang="ru-RU" sz="4400" dirty="0">
              <a:latin typeface="Cambria" pitchFamily="18" charset="0"/>
            </a:endParaRPr>
          </a:p>
        </p:txBody>
      </p:sp>
      <p:pic>
        <p:nvPicPr>
          <p:cNvPr id="1026" name="Picture 2" descr="ÐÐ¾ÑÐ¾Ð¶ÐµÐµ Ð¸Ð·Ð¾Ð±ÑÐ°Ð¶ÐµÐ½Ð¸Ð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816" y="0"/>
            <a:ext cx="3024336" cy="213285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ÐÐ°ÑÑÐ¸Ð½ÐºÐ¸ Ð¿Ð¾ Ð·Ð°Ð¿ÑÐ¾ÑÑ Ð¸ÐºÐ¾Ð½ÐºÐ¸ Ð´Ð»Ñ Ð¿ÑÐµÐ·ÐµÐ½ÑÐ°ÑÐ¸Ð¹"/>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9336" y="156667"/>
            <a:ext cx="2913112" cy="227687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0" name="Picture 6" descr="ÐÐ¾ÑÐ¾Ð¶ÐµÐµ Ð¸Ð·Ð¾Ð±ÑÐ°Ð¶ÐµÐ½Ð¸Ðµ"/>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616280" y="188640"/>
            <a:ext cx="3024336" cy="244827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1064552" y="6165304"/>
            <a:ext cx="914033" cy="461665"/>
          </a:xfrm>
          <a:prstGeom prst="rect">
            <a:avLst/>
          </a:prstGeom>
        </p:spPr>
        <p:txBody>
          <a:bodyPr wrap="none">
            <a:spAutoFit/>
          </a:bodyPr>
          <a:lstStyle/>
          <a:p>
            <a:pPr lvl="0" fontAlgn="base">
              <a:spcBef>
                <a:spcPct val="0"/>
              </a:spcBef>
              <a:spcAft>
                <a:spcPct val="0"/>
              </a:spcAft>
            </a:pPr>
            <a:r>
              <a:rPr lang="en-US" sz="2400" dirty="0" err="1" smtClean="0">
                <a:solidFill>
                  <a:srgbClr val="002060"/>
                </a:solidFill>
                <a:latin typeface="Cambria" pitchFamily="18" charset="0"/>
                <a:cs typeface="Times New Roman" pitchFamily="18" charset="0"/>
                <a:hlinkClick r:id="rId7" action="ppaction://hlinksldjump"/>
              </a:rPr>
              <a:t>Ortga</a:t>
            </a:r>
            <a:endParaRPr lang="en-US" sz="4000" dirty="0" smtClean="0">
              <a:solidFill>
                <a:srgbClr val="002060"/>
              </a:solidFill>
              <a:latin typeface="Cambria" pitchFamily="18" charset="0"/>
            </a:endParaRPr>
          </a:p>
        </p:txBody>
      </p:sp>
    </p:spTree>
    <p:extLst>
      <p:ext uri="{BB962C8B-B14F-4D97-AF65-F5344CB8AC3E}">
        <p14:creationId xmlns:p14="http://schemas.microsoft.com/office/powerpoint/2010/main" val="247016515"/>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9639051</TotalTime>
  <Words>3219</Words>
  <Application>Microsoft Office PowerPoint</Application>
  <PresentationFormat>Широкоэкранный</PresentationFormat>
  <Paragraphs>397</Paragraphs>
  <Slides>57</Slides>
  <Notes>43</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57</vt:i4>
      </vt:variant>
    </vt:vector>
  </HeadingPairs>
  <TitlesOfParts>
    <vt:vector size="66" baseType="lpstr">
      <vt:lpstr>Arial Unicode MS</vt:lpstr>
      <vt:lpstr>Arial</vt:lpstr>
      <vt:lpstr>Calibri</vt:lpstr>
      <vt:lpstr>Calibri Light</vt:lpstr>
      <vt:lpstr>Cambria</vt:lpstr>
      <vt:lpstr>Monotype Corsiva</vt:lpstr>
      <vt:lpstr>Times New Roman</vt:lpstr>
      <vt:lpstr>Wingdings</vt:lpstr>
      <vt:lpstr>Тема Office</vt:lpstr>
      <vt:lpstr>Презентация PowerPoint</vt:lpstr>
      <vt:lpstr>ERISHISH LOZIM:</vt:lpstr>
      <vt:lpstr>Презентация PowerPoint</vt:lpstr>
      <vt:lpstr>Презентация PowerPoint</vt:lpstr>
      <vt:lpstr>Презентация PowerPoint</vt:lpstr>
      <vt:lpstr>Презентация PowerPoint</vt:lpstr>
      <vt:lpstr>             Yangi dasturlarning afzalligi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Tarix darslarining samardorligini  oshirish yuzasidan  metodik tavsiyalar va adabiyotlar</vt:lpstr>
      <vt:lpstr>Презентация PowerPoint</vt:lpstr>
      <vt:lpstr>Презентация PowerPoint</vt:lpstr>
      <vt:lpstr>“Davlat va huquq asoslari” fanidan  tavsiya etiladigan metodik tavsiyalar va adabiyotlar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METODISTLARGA:</vt:lpstr>
      <vt:lpstr>O’QITUVCHILARLARGA:</vt:lpstr>
      <vt:lpstr>  uzedu.uz  rtm.uz.      t.me/rtmijtimoiy</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2019-2020 YILI UCHUN TARIX FANLARINI O‘QITISHDA TAYYORLANGAN  TAVSIYALAR</dc:title>
  <dc:creator>User</dc:creator>
  <cp:lastModifiedBy>HP</cp:lastModifiedBy>
  <cp:revision>545</cp:revision>
  <cp:lastPrinted>2019-07-18T10:39:31Z</cp:lastPrinted>
  <dcterms:created xsi:type="dcterms:W3CDTF">2019-07-04T03:50:21Z</dcterms:created>
  <dcterms:modified xsi:type="dcterms:W3CDTF">2019-08-08T06:02:23Z</dcterms:modified>
</cp:coreProperties>
</file>