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2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59" r:id="rId1"/>
  </p:sldMasterIdLst>
  <p:notesMasterIdLst>
    <p:notesMasterId r:id="rId23"/>
  </p:notesMasterIdLst>
  <p:sldIdLst>
    <p:sldId id="302" r:id="rId2"/>
    <p:sldId id="257" r:id="rId3"/>
    <p:sldId id="284" r:id="rId4"/>
    <p:sldId id="289" r:id="rId5"/>
    <p:sldId id="260" r:id="rId6"/>
    <p:sldId id="286" r:id="rId7"/>
    <p:sldId id="261" r:id="rId8"/>
    <p:sldId id="290" r:id="rId9"/>
    <p:sldId id="263" r:id="rId10"/>
    <p:sldId id="292" r:id="rId11"/>
    <p:sldId id="274" r:id="rId12"/>
    <p:sldId id="294" r:id="rId13"/>
    <p:sldId id="281" r:id="rId14"/>
    <p:sldId id="293" r:id="rId15"/>
    <p:sldId id="295" r:id="rId16"/>
    <p:sldId id="303" r:id="rId17"/>
    <p:sldId id="296" r:id="rId18"/>
    <p:sldId id="280" r:id="rId19"/>
    <p:sldId id="299" r:id="rId20"/>
    <p:sldId id="300" r:id="rId21"/>
    <p:sldId id="298" r:id="rId2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910A"/>
    <a:srgbClr val="F5862B"/>
    <a:srgbClr val="BB5415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77070E5-E9AB-4BE4-9D33-0B2E3D2AF374}">
  <a:tblStyle styleId="{977070E5-E9AB-4BE4-9D33-0B2E3D2AF37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90" autoAdjust="0"/>
    <p:restoredTop sz="86938" autoAdjust="0"/>
  </p:normalViewPr>
  <p:slideViewPr>
    <p:cSldViewPr>
      <p:cViewPr varScale="1">
        <p:scale>
          <a:sx n="101" d="100"/>
          <a:sy n="101" d="100"/>
        </p:scale>
        <p:origin x="110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BAZA/ishtirokchi.pdf" TargetMode="Externa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hyperlink" Target="BAZA/tamoyil.pdf" TargetMode="Externa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hyperlink" Target="BAZA/ishtirokchi.pdf" TargetMode="External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hyperlink" Target="BAZA/tamoyil.pdf" TargetMode="External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1E705A-8BD8-4D73-A468-5975EA06F074}" type="doc">
      <dgm:prSet loTypeId="urn:microsoft.com/office/officeart/2011/layout/HexagonRadial" loCatId="officeonlin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046CA1C-6E50-4923-A447-CA6A6CF53BF8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en-US" sz="2400" b="1" dirty="0" smtClean="0">
              <a:hlinkClick xmlns:r="http://schemas.openxmlformats.org/officeDocument/2006/relationships" r:id="rId1" action="ppaction://hlinkfile"/>
            </a:rPr>
            <a:t>INKLYUZIV TA'LIM ISHTIROKCHILARI </a:t>
          </a:r>
          <a:endParaRPr lang="ru-RU" sz="2400" dirty="0"/>
        </a:p>
      </dgm:t>
    </dgm:pt>
    <dgm:pt modelId="{A65A0738-5777-478A-BC58-24D5F3AA79E2}" type="parTrans" cxnId="{6F1C7590-C774-40C7-9672-6D300DABAA39}">
      <dgm:prSet/>
      <dgm:spPr/>
      <dgm:t>
        <a:bodyPr/>
        <a:lstStyle/>
        <a:p>
          <a:endParaRPr lang="ru-RU"/>
        </a:p>
      </dgm:t>
    </dgm:pt>
    <dgm:pt modelId="{424AE576-C223-43F2-A9B2-D2E626CB9020}" type="sibTrans" cxnId="{6F1C7590-C774-40C7-9672-6D300DABAA39}">
      <dgm:prSet/>
      <dgm:spPr/>
      <dgm:t>
        <a:bodyPr/>
        <a:lstStyle/>
        <a:p>
          <a:endParaRPr lang="ru-RU"/>
        </a:p>
      </dgm:t>
    </dgm:pt>
    <dgm:pt modelId="{52FFF2DE-8E68-4FBC-80DD-57A04BBC852E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2400" b="1" dirty="0" smtClean="0">
              <a:solidFill>
                <a:schemeClr val="accent6">
                  <a:lumMod val="50000"/>
                </a:schemeClr>
              </a:solidFill>
            </a:rPr>
            <a:t>OILA</a:t>
          </a:r>
          <a:endParaRPr lang="ru-RU" sz="2400" dirty="0">
            <a:solidFill>
              <a:schemeClr val="accent6">
                <a:lumMod val="50000"/>
              </a:schemeClr>
            </a:solidFill>
          </a:endParaRPr>
        </a:p>
      </dgm:t>
    </dgm:pt>
    <dgm:pt modelId="{B8DBCB67-05AA-4A78-B642-D9745B6B4CC8}" type="parTrans" cxnId="{B3566CF5-568E-4533-AE7B-90C405C1F309}">
      <dgm:prSet/>
      <dgm:spPr/>
      <dgm:t>
        <a:bodyPr/>
        <a:lstStyle/>
        <a:p>
          <a:endParaRPr lang="ru-RU"/>
        </a:p>
      </dgm:t>
    </dgm:pt>
    <dgm:pt modelId="{E087E98E-6127-495D-9B28-AE7A23D9A459}" type="sibTrans" cxnId="{B3566CF5-568E-4533-AE7B-90C405C1F309}">
      <dgm:prSet/>
      <dgm:spPr/>
      <dgm:t>
        <a:bodyPr/>
        <a:lstStyle/>
        <a:p>
          <a:endParaRPr lang="ru-RU"/>
        </a:p>
      </dgm:t>
    </dgm:pt>
    <dgm:pt modelId="{6B3C8EFC-4907-436D-9024-211C45B66880}">
      <dgm:prSet phldrT="[Текст]" custT="1"/>
      <dgm:spPr>
        <a:solidFill>
          <a:srgbClr val="C00000"/>
        </a:solidFill>
      </dgm:spPr>
      <dgm:t>
        <a:bodyPr/>
        <a:lstStyle/>
        <a:p>
          <a:r>
            <a:rPr lang="en-US" sz="2400" b="1" dirty="0" smtClean="0">
              <a:solidFill>
                <a:schemeClr val="bg1"/>
              </a:solidFill>
            </a:rPr>
            <a:t>MAHALLA</a:t>
          </a:r>
          <a:r>
            <a:rPr lang="en-US" sz="2400" dirty="0" smtClean="0"/>
            <a:t> </a:t>
          </a:r>
          <a:endParaRPr lang="ru-RU" sz="2400" dirty="0"/>
        </a:p>
      </dgm:t>
    </dgm:pt>
    <dgm:pt modelId="{650F2898-8128-4E69-B967-0BE361CE749F}" type="parTrans" cxnId="{B933F182-31D7-42E6-AC52-4718272A8DCE}">
      <dgm:prSet/>
      <dgm:spPr/>
      <dgm:t>
        <a:bodyPr/>
        <a:lstStyle/>
        <a:p>
          <a:endParaRPr lang="ru-RU"/>
        </a:p>
      </dgm:t>
    </dgm:pt>
    <dgm:pt modelId="{C14BFA6F-F961-4F8A-8454-48E2F4B634C2}" type="sibTrans" cxnId="{B933F182-31D7-42E6-AC52-4718272A8DCE}">
      <dgm:prSet/>
      <dgm:spPr/>
      <dgm:t>
        <a:bodyPr/>
        <a:lstStyle/>
        <a:p>
          <a:endParaRPr lang="ru-RU"/>
        </a:p>
      </dgm:t>
    </dgm:pt>
    <dgm:pt modelId="{85D65EEC-8EAD-467F-86C0-C3CA799BD087}">
      <dgm:prSet phldrT="[Текст]" custT="1"/>
      <dgm:spPr>
        <a:solidFill>
          <a:srgbClr val="F6910A"/>
        </a:solidFill>
      </dgm:spPr>
      <dgm:t>
        <a:bodyPr/>
        <a:lstStyle/>
        <a:p>
          <a:r>
            <a:rPr lang="en-US" sz="2400" b="1" dirty="0" smtClean="0"/>
            <a:t>MAKTAB JAMOASI</a:t>
          </a:r>
          <a:endParaRPr lang="ru-RU" sz="2400" b="1" dirty="0"/>
        </a:p>
      </dgm:t>
    </dgm:pt>
    <dgm:pt modelId="{51512E5E-0F17-4F90-9EB9-20FC5B1943AE}" type="parTrans" cxnId="{6C86E4F2-8920-4F8C-A95F-D3DDF67C9D92}">
      <dgm:prSet/>
      <dgm:spPr/>
      <dgm:t>
        <a:bodyPr/>
        <a:lstStyle/>
        <a:p>
          <a:endParaRPr lang="ru-RU"/>
        </a:p>
      </dgm:t>
    </dgm:pt>
    <dgm:pt modelId="{199A101A-1466-4E6D-AD02-A51323ABCB94}" type="sibTrans" cxnId="{6C86E4F2-8920-4F8C-A95F-D3DDF67C9D92}">
      <dgm:prSet/>
      <dgm:spPr/>
      <dgm:t>
        <a:bodyPr/>
        <a:lstStyle/>
        <a:p>
          <a:endParaRPr lang="ru-RU"/>
        </a:p>
      </dgm:t>
    </dgm:pt>
    <dgm:pt modelId="{BF04B619-1D81-4A52-B011-36C58319D86D}">
      <dgm:prSet phldrT="[Текст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US" sz="2400" b="1" dirty="0" smtClean="0">
              <a:solidFill>
                <a:srgbClr val="C00000"/>
              </a:solidFill>
            </a:rPr>
            <a:t>SINFDOSHLAR</a:t>
          </a:r>
          <a:r>
            <a:rPr lang="en-US" sz="2400" dirty="0" smtClean="0"/>
            <a:t> </a:t>
          </a:r>
          <a:endParaRPr lang="ru-RU" sz="2400" dirty="0"/>
        </a:p>
      </dgm:t>
    </dgm:pt>
    <dgm:pt modelId="{0076D900-56A4-42FA-ABF8-BEFAFE72378F}" type="parTrans" cxnId="{CB41C3B8-5026-4B41-885E-625B446ED34B}">
      <dgm:prSet/>
      <dgm:spPr/>
      <dgm:t>
        <a:bodyPr/>
        <a:lstStyle/>
        <a:p>
          <a:endParaRPr lang="ru-RU"/>
        </a:p>
      </dgm:t>
    </dgm:pt>
    <dgm:pt modelId="{381684C9-4C17-40A3-87B5-68B3389F7C03}" type="sibTrans" cxnId="{CB41C3B8-5026-4B41-885E-625B446ED34B}">
      <dgm:prSet/>
      <dgm:spPr/>
      <dgm:t>
        <a:bodyPr/>
        <a:lstStyle/>
        <a:p>
          <a:endParaRPr lang="ru-RU"/>
        </a:p>
      </dgm:t>
    </dgm:pt>
    <dgm:pt modelId="{C247858A-EB9C-4A70-9A18-3FFFB635458A}">
      <dgm:prSet phldrT="[Текст]" custT="1"/>
      <dgm:spPr>
        <a:solidFill>
          <a:schemeClr val="accent6"/>
        </a:solidFill>
      </dgm:spPr>
      <dgm:t>
        <a:bodyPr/>
        <a:lstStyle/>
        <a:p>
          <a:r>
            <a:rPr lang="en-US" sz="2400" b="1" dirty="0" smtClean="0">
              <a:solidFill>
                <a:schemeClr val="bg1"/>
              </a:solidFill>
            </a:rPr>
            <a:t>XALQ TA’LIMI TIZIMI</a:t>
          </a:r>
          <a:endParaRPr lang="ru-RU" sz="2400" b="1" dirty="0">
            <a:solidFill>
              <a:schemeClr val="bg1"/>
            </a:solidFill>
          </a:endParaRPr>
        </a:p>
      </dgm:t>
    </dgm:pt>
    <dgm:pt modelId="{1F33FC18-3C1A-4CF5-8DD1-DBA49ADFA40C}" type="parTrans" cxnId="{9754BB5A-2574-45D5-A7C4-90783B03AB0C}">
      <dgm:prSet/>
      <dgm:spPr/>
      <dgm:t>
        <a:bodyPr/>
        <a:lstStyle/>
        <a:p>
          <a:endParaRPr lang="ru-RU"/>
        </a:p>
      </dgm:t>
    </dgm:pt>
    <dgm:pt modelId="{DF0F1AAB-12D6-4742-AFF9-3233C9D26536}" type="sibTrans" cxnId="{9754BB5A-2574-45D5-A7C4-90783B03AB0C}">
      <dgm:prSet/>
      <dgm:spPr/>
      <dgm:t>
        <a:bodyPr/>
        <a:lstStyle/>
        <a:p>
          <a:endParaRPr lang="ru-RU"/>
        </a:p>
      </dgm:t>
    </dgm:pt>
    <dgm:pt modelId="{D67DF905-7A1B-4875-879B-D41F116CA534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en-US" sz="2400" b="1" dirty="0" smtClean="0">
              <a:solidFill>
                <a:schemeClr val="accent6">
                  <a:lumMod val="50000"/>
                </a:schemeClr>
              </a:solidFill>
            </a:rPr>
            <a:t>SOG‘LIQNI SAQLASH TIZIMI</a:t>
          </a:r>
          <a:endParaRPr lang="ru-RU" sz="2400" b="1" dirty="0">
            <a:solidFill>
              <a:schemeClr val="accent6">
                <a:lumMod val="50000"/>
              </a:schemeClr>
            </a:solidFill>
          </a:endParaRPr>
        </a:p>
      </dgm:t>
    </dgm:pt>
    <dgm:pt modelId="{208BEC5B-4C3C-44EE-825D-F7B693239971}" type="parTrans" cxnId="{EF85F2A1-564B-4AED-8ADB-3F0CD85CE60D}">
      <dgm:prSet/>
      <dgm:spPr/>
      <dgm:t>
        <a:bodyPr/>
        <a:lstStyle/>
        <a:p>
          <a:endParaRPr lang="ru-RU"/>
        </a:p>
      </dgm:t>
    </dgm:pt>
    <dgm:pt modelId="{4ED69BCA-321D-4C36-A443-1AD64E799C63}" type="sibTrans" cxnId="{EF85F2A1-564B-4AED-8ADB-3F0CD85CE60D}">
      <dgm:prSet/>
      <dgm:spPr/>
      <dgm:t>
        <a:bodyPr/>
        <a:lstStyle/>
        <a:p>
          <a:endParaRPr lang="ru-RU"/>
        </a:p>
      </dgm:t>
    </dgm:pt>
    <dgm:pt modelId="{796A9D2E-3633-4354-AB01-FDF6C290F8BC}">
      <dgm:prSet/>
      <dgm:spPr/>
      <dgm:t>
        <a:bodyPr/>
        <a:lstStyle/>
        <a:p>
          <a:endParaRPr lang="ru-RU"/>
        </a:p>
      </dgm:t>
    </dgm:pt>
    <dgm:pt modelId="{3E6F485E-8753-470A-937B-DAA78CDF381A}" type="parTrans" cxnId="{9DC57563-1E01-454C-9616-21F51DD12DC7}">
      <dgm:prSet/>
      <dgm:spPr/>
      <dgm:t>
        <a:bodyPr/>
        <a:lstStyle/>
        <a:p>
          <a:endParaRPr lang="ru-RU"/>
        </a:p>
      </dgm:t>
    </dgm:pt>
    <dgm:pt modelId="{F220F51A-850C-480A-BCD5-D65594672EB8}" type="sibTrans" cxnId="{9DC57563-1E01-454C-9616-21F51DD12DC7}">
      <dgm:prSet/>
      <dgm:spPr/>
      <dgm:t>
        <a:bodyPr/>
        <a:lstStyle/>
        <a:p>
          <a:endParaRPr lang="ru-RU"/>
        </a:p>
      </dgm:t>
    </dgm:pt>
    <dgm:pt modelId="{1D45F2B3-DC6A-4E52-9C9A-331B6E0F9795}" type="pres">
      <dgm:prSet presAssocID="{C21E705A-8BD8-4D73-A468-5975EA06F07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5D45358-6C31-4225-87DB-BE42EAB2439C}" type="pres">
      <dgm:prSet presAssocID="{5046CA1C-6E50-4923-A447-CA6A6CF53BF8}" presName="Parent" presStyleLbl="node0" presStyleIdx="0" presStyleCnt="1" custScaleX="160065" custScaleY="84498" custLinFactNeighborX="-4904" custLinFactNeighborY="-786">
        <dgm:presLayoutVars>
          <dgm:chMax val="6"/>
          <dgm:chPref val="6"/>
        </dgm:presLayoutVars>
      </dgm:prSet>
      <dgm:spPr/>
      <dgm:t>
        <a:bodyPr/>
        <a:lstStyle/>
        <a:p>
          <a:endParaRPr lang="ru-RU"/>
        </a:p>
      </dgm:t>
    </dgm:pt>
    <dgm:pt modelId="{036EF3D8-6E8C-4461-BAB1-B33C91C7C20E}" type="pres">
      <dgm:prSet presAssocID="{52FFF2DE-8E68-4FBC-80DD-57A04BBC852E}" presName="Accent1" presStyleCnt="0"/>
      <dgm:spPr/>
    </dgm:pt>
    <dgm:pt modelId="{F4578639-39B5-4687-9904-0D93EB24A9C0}" type="pres">
      <dgm:prSet presAssocID="{52FFF2DE-8E68-4FBC-80DD-57A04BBC852E}" presName="Accent" presStyleLbl="bgShp" presStyleIdx="0" presStyleCnt="6"/>
      <dgm:spPr/>
    </dgm:pt>
    <dgm:pt modelId="{C2827259-EA2F-4E3F-901F-B2F4AD8AF7B4}" type="pres">
      <dgm:prSet presAssocID="{52FFF2DE-8E68-4FBC-80DD-57A04BBC852E}" presName="Child1" presStyleLbl="node1" presStyleIdx="0" presStyleCnt="6" custScaleX="119403" custScaleY="11911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23AE63-C0ED-4849-B796-F66FDAAF3B31}" type="pres">
      <dgm:prSet presAssocID="{6B3C8EFC-4907-436D-9024-211C45B66880}" presName="Accent2" presStyleCnt="0"/>
      <dgm:spPr/>
    </dgm:pt>
    <dgm:pt modelId="{894F6BBE-D9B9-46A3-BE47-7AF1DB84DCFE}" type="pres">
      <dgm:prSet presAssocID="{6B3C8EFC-4907-436D-9024-211C45B66880}" presName="Accent" presStyleLbl="bgShp" presStyleIdx="1" presStyleCnt="6" custLinFactX="-100000" custLinFactNeighborX="-139470" custLinFactNeighborY="6620"/>
      <dgm:spPr>
        <a:solidFill>
          <a:schemeClr val="accent6">
            <a:lumMod val="75000"/>
          </a:schemeClr>
        </a:solidFill>
      </dgm:spPr>
    </dgm:pt>
    <dgm:pt modelId="{303E29C7-F766-4E37-8652-FBA7DF05FF01}" type="pres">
      <dgm:prSet presAssocID="{6B3C8EFC-4907-436D-9024-211C45B66880}" presName="Child2" presStyleLbl="node1" presStyleIdx="1" presStyleCnt="6" custScaleX="118989" custScaleY="109689" custLinFactNeighborX="62060" custLinFactNeighborY="-2632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2DD9B0-12D3-427D-B209-50D546B33BA5}" type="pres">
      <dgm:prSet presAssocID="{85D65EEC-8EAD-467F-86C0-C3CA799BD087}" presName="Accent3" presStyleCnt="0"/>
      <dgm:spPr/>
    </dgm:pt>
    <dgm:pt modelId="{B3B5DAB9-1025-44FD-A8CD-7410AED4A2BC}" type="pres">
      <dgm:prSet presAssocID="{85D65EEC-8EAD-467F-86C0-C3CA799BD087}" presName="Accent" presStyleLbl="bgShp" presStyleIdx="2" presStyleCnt="6" custLinFactY="-69294" custLinFactNeighborX="-51996" custLinFactNeighborY="-100000"/>
      <dgm:spPr>
        <a:solidFill>
          <a:schemeClr val="accent6">
            <a:lumMod val="75000"/>
          </a:schemeClr>
        </a:solidFill>
      </dgm:spPr>
    </dgm:pt>
    <dgm:pt modelId="{C795A26E-6B96-4683-BB2A-872A41D7C6FF}" type="pres">
      <dgm:prSet presAssocID="{85D65EEC-8EAD-467F-86C0-C3CA799BD087}" presName="Child3" presStyleLbl="node1" presStyleIdx="2" presStyleCnt="6" custScaleX="132858" custScaleY="100565" custLinFactNeighborX="90861" custLinFactNeighborY="3598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DCD77A-DBE9-4C5A-9A3B-EAC4883D6890}" type="pres">
      <dgm:prSet presAssocID="{BF04B619-1D81-4A52-B011-36C58319D86D}" presName="Accent4" presStyleCnt="0"/>
      <dgm:spPr/>
    </dgm:pt>
    <dgm:pt modelId="{7ED7165A-8991-43B8-B4CD-BC9A5BEEB77F}" type="pres">
      <dgm:prSet presAssocID="{BF04B619-1D81-4A52-B011-36C58319D86D}" presName="Accent" presStyleLbl="bgShp" presStyleIdx="3" presStyleCnt="6" custLinFactNeighborX="77570" custLinFactNeighborY="60254"/>
      <dgm:spPr>
        <a:solidFill>
          <a:schemeClr val="accent6">
            <a:lumMod val="75000"/>
          </a:schemeClr>
        </a:solidFill>
      </dgm:spPr>
    </dgm:pt>
    <dgm:pt modelId="{320B33B6-CA1C-44E1-B597-F4425859A66E}" type="pres">
      <dgm:prSet presAssocID="{BF04B619-1D81-4A52-B011-36C58319D86D}" presName="Child4" presStyleLbl="node1" presStyleIdx="3" presStyleCnt="6" custScaleX="159955" custScaleY="119059" custLinFactNeighborX="-10410" custLinFactNeighborY="-86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88DCC4-0EF1-4D07-A47E-7F08A6597234}" type="pres">
      <dgm:prSet presAssocID="{C247858A-EB9C-4A70-9A18-3FFFB635458A}" presName="Accent5" presStyleCnt="0"/>
      <dgm:spPr/>
    </dgm:pt>
    <dgm:pt modelId="{13B75490-0434-496B-B182-338E4751D537}" type="pres">
      <dgm:prSet presAssocID="{C247858A-EB9C-4A70-9A18-3FFFB635458A}" presName="Accent" presStyleLbl="bgShp" presStyleIdx="4" presStyleCnt="6"/>
      <dgm:spPr/>
    </dgm:pt>
    <dgm:pt modelId="{9D222F4D-13EC-4312-B231-8BFFE918D918}" type="pres">
      <dgm:prSet presAssocID="{C247858A-EB9C-4A70-9A18-3FFFB635458A}" presName="Child5" presStyleLbl="node1" presStyleIdx="4" presStyleCnt="6" custScaleX="128621" custScaleY="119220" custLinFactNeighborX="-57168" custLinFactNeighborY="4463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FE5222-1F8C-4EEE-93C9-7A29CE2CFBB7}" type="pres">
      <dgm:prSet presAssocID="{D67DF905-7A1B-4875-879B-D41F116CA534}" presName="Accent6" presStyleCnt="0"/>
      <dgm:spPr/>
    </dgm:pt>
    <dgm:pt modelId="{B075B369-50E4-486B-B354-091993C4BADF}" type="pres">
      <dgm:prSet presAssocID="{D67DF905-7A1B-4875-879B-D41F116CA534}" presName="Accent" presStyleLbl="bgShp" presStyleIdx="5" presStyleCnt="6" custLinFactNeighborX="-97961" custLinFactNeighborY="-5745"/>
      <dgm:spPr>
        <a:solidFill>
          <a:schemeClr val="accent6">
            <a:lumMod val="75000"/>
          </a:schemeClr>
        </a:solidFill>
      </dgm:spPr>
    </dgm:pt>
    <dgm:pt modelId="{42CB7A0C-B8D7-492D-BB2D-9541B328E5D1}" type="pres">
      <dgm:prSet presAssocID="{D67DF905-7A1B-4875-879B-D41F116CA534}" presName="Child6" presStyleLbl="node1" presStyleIdx="5" presStyleCnt="6" custScaleX="133953" custScaleY="120583" custLinFactNeighborX="-68917" custLinFactNeighborY="-3591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A630C2-8F68-4A24-8B21-1DCD95748839}" type="presOf" srcId="{D67DF905-7A1B-4875-879B-D41F116CA534}" destId="{42CB7A0C-B8D7-492D-BB2D-9541B328E5D1}" srcOrd="0" destOrd="0" presId="urn:microsoft.com/office/officeart/2011/layout/HexagonRadial"/>
    <dgm:cxn modelId="{9754BB5A-2574-45D5-A7C4-90783B03AB0C}" srcId="{5046CA1C-6E50-4923-A447-CA6A6CF53BF8}" destId="{C247858A-EB9C-4A70-9A18-3FFFB635458A}" srcOrd="4" destOrd="0" parTransId="{1F33FC18-3C1A-4CF5-8DD1-DBA49ADFA40C}" sibTransId="{DF0F1AAB-12D6-4742-AFF9-3233C9D26536}"/>
    <dgm:cxn modelId="{B933F182-31D7-42E6-AC52-4718272A8DCE}" srcId="{5046CA1C-6E50-4923-A447-CA6A6CF53BF8}" destId="{6B3C8EFC-4907-436D-9024-211C45B66880}" srcOrd="1" destOrd="0" parTransId="{650F2898-8128-4E69-B967-0BE361CE749F}" sibTransId="{C14BFA6F-F961-4F8A-8454-48E2F4B634C2}"/>
    <dgm:cxn modelId="{303B1A78-6047-46AE-8BB8-82676923C5AB}" type="presOf" srcId="{52FFF2DE-8E68-4FBC-80DD-57A04BBC852E}" destId="{C2827259-EA2F-4E3F-901F-B2F4AD8AF7B4}" srcOrd="0" destOrd="0" presId="urn:microsoft.com/office/officeart/2011/layout/HexagonRadial"/>
    <dgm:cxn modelId="{7C0C1DF0-7693-432F-AA78-A2794B3CEDB3}" type="presOf" srcId="{85D65EEC-8EAD-467F-86C0-C3CA799BD087}" destId="{C795A26E-6B96-4683-BB2A-872A41D7C6FF}" srcOrd="0" destOrd="0" presId="urn:microsoft.com/office/officeart/2011/layout/HexagonRadial"/>
    <dgm:cxn modelId="{2274539E-143B-4686-B747-8C11025DAD15}" type="presOf" srcId="{C21E705A-8BD8-4D73-A468-5975EA06F074}" destId="{1D45F2B3-DC6A-4E52-9C9A-331B6E0F9795}" srcOrd="0" destOrd="0" presId="urn:microsoft.com/office/officeart/2011/layout/HexagonRadial"/>
    <dgm:cxn modelId="{B3566CF5-568E-4533-AE7B-90C405C1F309}" srcId="{5046CA1C-6E50-4923-A447-CA6A6CF53BF8}" destId="{52FFF2DE-8E68-4FBC-80DD-57A04BBC852E}" srcOrd="0" destOrd="0" parTransId="{B8DBCB67-05AA-4A78-B642-D9745B6B4CC8}" sibTransId="{E087E98E-6127-495D-9B28-AE7A23D9A459}"/>
    <dgm:cxn modelId="{6C86E4F2-8920-4F8C-A95F-D3DDF67C9D92}" srcId="{5046CA1C-6E50-4923-A447-CA6A6CF53BF8}" destId="{85D65EEC-8EAD-467F-86C0-C3CA799BD087}" srcOrd="2" destOrd="0" parTransId="{51512E5E-0F17-4F90-9EB9-20FC5B1943AE}" sibTransId="{199A101A-1466-4E6D-AD02-A51323ABCB94}"/>
    <dgm:cxn modelId="{EF85F2A1-564B-4AED-8ADB-3F0CD85CE60D}" srcId="{5046CA1C-6E50-4923-A447-CA6A6CF53BF8}" destId="{D67DF905-7A1B-4875-879B-D41F116CA534}" srcOrd="5" destOrd="0" parTransId="{208BEC5B-4C3C-44EE-825D-F7B693239971}" sibTransId="{4ED69BCA-321D-4C36-A443-1AD64E799C63}"/>
    <dgm:cxn modelId="{CB41C3B8-5026-4B41-885E-625B446ED34B}" srcId="{5046CA1C-6E50-4923-A447-CA6A6CF53BF8}" destId="{BF04B619-1D81-4A52-B011-36C58319D86D}" srcOrd="3" destOrd="0" parTransId="{0076D900-56A4-42FA-ABF8-BEFAFE72378F}" sibTransId="{381684C9-4C17-40A3-87B5-68B3389F7C03}"/>
    <dgm:cxn modelId="{EDA5D78E-6BCD-4204-8DCB-E28DC0857535}" type="presOf" srcId="{BF04B619-1D81-4A52-B011-36C58319D86D}" destId="{320B33B6-CA1C-44E1-B597-F4425859A66E}" srcOrd="0" destOrd="0" presId="urn:microsoft.com/office/officeart/2011/layout/HexagonRadial"/>
    <dgm:cxn modelId="{45877336-2D24-42A7-A578-CDCE88EB2599}" type="presOf" srcId="{5046CA1C-6E50-4923-A447-CA6A6CF53BF8}" destId="{75D45358-6C31-4225-87DB-BE42EAB2439C}" srcOrd="0" destOrd="0" presId="urn:microsoft.com/office/officeart/2011/layout/HexagonRadial"/>
    <dgm:cxn modelId="{39A9E6BD-B666-4BAF-BDAA-07A0122587CD}" type="presOf" srcId="{C247858A-EB9C-4A70-9A18-3FFFB635458A}" destId="{9D222F4D-13EC-4312-B231-8BFFE918D918}" srcOrd="0" destOrd="0" presId="urn:microsoft.com/office/officeart/2011/layout/HexagonRadial"/>
    <dgm:cxn modelId="{6F1C7590-C774-40C7-9672-6D300DABAA39}" srcId="{C21E705A-8BD8-4D73-A468-5975EA06F074}" destId="{5046CA1C-6E50-4923-A447-CA6A6CF53BF8}" srcOrd="0" destOrd="0" parTransId="{A65A0738-5777-478A-BC58-24D5F3AA79E2}" sibTransId="{424AE576-C223-43F2-A9B2-D2E626CB9020}"/>
    <dgm:cxn modelId="{F7C6E963-BA91-4867-9230-0E355402B974}" type="presOf" srcId="{6B3C8EFC-4907-436D-9024-211C45B66880}" destId="{303E29C7-F766-4E37-8652-FBA7DF05FF01}" srcOrd="0" destOrd="0" presId="urn:microsoft.com/office/officeart/2011/layout/HexagonRadial"/>
    <dgm:cxn modelId="{9DC57563-1E01-454C-9616-21F51DD12DC7}" srcId="{C21E705A-8BD8-4D73-A468-5975EA06F074}" destId="{796A9D2E-3633-4354-AB01-FDF6C290F8BC}" srcOrd="1" destOrd="0" parTransId="{3E6F485E-8753-470A-937B-DAA78CDF381A}" sibTransId="{F220F51A-850C-480A-BCD5-D65594672EB8}"/>
    <dgm:cxn modelId="{4A5C9D91-E3B2-4AAE-B66F-8C545D25B90C}" type="presParOf" srcId="{1D45F2B3-DC6A-4E52-9C9A-331B6E0F9795}" destId="{75D45358-6C31-4225-87DB-BE42EAB2439C}" srcOrd="0" destOrd="0" presId="urn:microsoft.com/office/officeart/2011/layout/HexagonRadial"/>
    <dgm:cxn modelId="{D3316D20-0220-4061-8939-F4DC26C7AC02}" type="presParOf" srcId="{1D45F2B3-DC6A-4E52-9C9A-331B6E0F9795}" destId="{036EF3D8-6E8C-4461-BAB1-B33C91C7C20E}" srcOrd="1" destOrd="0" presId="urn:microsoft.com/office/officeart/2011/layout/HexagonRadial"/>
    <dgm:cxn modelId="{27FD61A6-8F95-43AB-9A76-6DE89E4A8DEE}" type="presParOf" srcId="{036EF3D8-6E8C-4461-BAB1-B33C91C7C20E}" destId="{F4578639-39B5-4687-9904-0D93EB24A9C0}" srcOrd="0" destOrd="0" presId="urn:microsoft.com/office/officeart/2011/layout/HexagonRadial"/>
    <dgm:cxn modelId="{6D8CD740-48B9-454D-8453-DDAED217951D}" type="presParOf" srcId="{1D45F2B3-DC6A-4E52-9C9A-331B6E0F9795}" destId="{C2827259-EA2F-4E3F-901F-B2F4AD8AF7B4}" srcOrd="2" destOrd="0" presId="urn:microsoft.com/office/officeart/2011/layout/HexagonRadial"/>
    <dgm:cxn modelId="{9C74797A-DBCE-42C7-9969-26D4EFACE702}" type="presParOf" srcId="{1D45F2B3-DC6A-4E52-9C9A-331B6E0F9795}" destId="{4023AE63-C0ED-4849-B796-F66FDAAF3B31}" srcOrd="3" destOrd="0" presId="urn:microsoft.com/office/officeart/2011/layout/HexagonRadial"/>
    <dgm:cxn modelId="{E94B6815-8DEC-40A6-9BA0-456EB6714CD1}" type="presParOf" srcId="{4023AE63-C0ED-4849-B796-F66FDAAF3B31}" destId="{894F6BBE-D9B9-46A3-BE47-7AF1DB84DCFE}" srcOrd="0" destOrd="0" presId="urn:microsoft.com/office/officeart/2011/layout/HexagonRadial"/>
    <dgm:cxn modelId="{40C57A2B-4208-4075-87B3-D702A18C8A1E}" type="presParOf" srcId="{1D45F2B3-DC6A-4E52-9C9A-331B6E0F9795}" destId="{303E29C7-F766-4E37-8652-FBA7DF05FF01}" srcOrd="4" destOrd="0" presId="urn:microsoft.com/office/officeart/2011/layout/HexagonRadial"/>
    <dgm:cxn modelId="{5CC00D55-F9F7-48E4-8928-61F5EF7043A0}" type="presParOf" srcId="{1D45F2B3-DC6A-4E52-9C9A-331B6E0F9795}" destId="{1B2DD9B0-12D3-427D-B209-50D546B33BA5}" srcOrd="5" destOrd="0" presId="urn:microsoft.com/office/officeart/2011/layout/HexagonRadial"/>
    <dgm:cxn modelId="{3870E731-9CAB-4FC2-8CFF-A23E0DB19AC3}" type="presParOf" srcId="{1B2DD9B0-12D3-427D-B209-50D546B33BA5}" destId="{B3B5DAB9-1025-44FD-A8CD-7410AED4A2BC}" srcOrd="0" destOrd="0" presId="urn:microsoft.com/office/officeart/2011/layout/HexagonRadial"/>
    <dgm:cxn modelId="{69477060-7413-46F8-9EB0-D2F9104BE475}" type="presParOf" srcId="{1D45F2B3-DC6A-4E52-9C9A-331B6E0F9795}" destId="{C795A26E-6B96-4683-BB2A-872A41D7C6FF}" srcOrd="6" destOrd="0" presId="urn:microsoft.com/office/officeart/2011/layout/HexagonRadial"/>
    <dgm:cxn modelId="{CB16C778-D579-4D45-99B5-6D2F9251A06C}" type="presParOf" srcId="{1D45F2B3-DC6A-4E52-9C9A-331B6E0F9795}" destId="{01DCD77A-DBE9-4C5A-9A3B-EAC4883D6890}" srcOrd="7" destOrd="0" presId="urn:microsoft.com/office/officeart/2011/layout/HexagonRadial"/>
    <dgm:cxn modelId="{7B89CAF4-8547-46DD-B385-26EA13329013}" type="presParOf" srcId="{01DCD77A-DBE9-4C5A-9A3B-EAC4883D6890}" destId="{7ED7165A-8991-43B8-B4CD-BC9A5BEEB77F}" srcOrd="0" destOrd="0" presId="urn:microsoft.com/office/officeart/2011/layout/HexagonRadial"/>
    <dgm:cxn modelId="{EFF46B68-A55C-4439-AA1B-A3324B251202}" type="presParOf" srcId="{1D45F2B3-DC6A-4E52-9C9A-331B6E0F9795}" destId="{320B33B6-CA1C-44E1-B597-F4425859A66E}" srcOrd="8" destOrd="0" presId="urn:microsoft.com/office/officeart/2011/layout/HexagonRadial"/>
    <dgm:cxn modelId="{F493426F-516A-450B-92AA-17B52919E219}" type="presParOf" srcId="{1D45F2B3-DC6A-4E52-9C9A-331B6E0F9795}" destId="{4788DCC4-0EF1-4D07-A47E-7F08A6597234}" srcOrd="9" destOrd="0" presId="urn:microsoft.com/office/officeart/2011/layout/HexagonRadial"/>
    <dgm:cxn modelId="{A1F423A1-6B27-41B2-8D5A-04F9F9AF2C29}" type="presParOf" srcId="{4788DCC4-0EF1-4D07-A47E-7F08A6597234}" destId="{13B75490-0434-496B-B182-338E4751D537}" srcOrd="0" destOrd="0" presId="urn:microsoft.com/office/officeart/2011/layout/HexagonRadial"/>
    <dgm:cxn modelId="{4CA5B5DE-EAAC-4F48-B2CC-8941F5E402E4}" type="presParOf" srcId="{1D45F2B3-DC6A-4E52-9C9A-331B6E0F9795}" destId="{9D222F4D-13EC-4312-B231-8BFFE918D918}" srcOrd="10" destOrd="0" presId="urn:microsoft.com/office/officeart/2011/layout/HexagonRadial"/>
    <dgm:cxn modelId="{1A43A709-67DA-4AE1-942B-CB6AE8022AA0}" type="presParOf" srcId="{1D45F2B3-DC6A-4E52-9C9A-331B6E0F9795}" destId="{56FE5222-1F8C-4EEE-93C9-7A29CE2CFBB7}" srcOrd="11" destOrd="0" presId="urn:microsoft.com/office/officeart/2011/layout/HexagonRadial"/>
    <dgm:cxn modelId="{F3A00065-B4F1-472C-A766-993B80076CE9}" type="presParOf" srcId="{56FE5222-1F8C-4EEE-93C9-7A29CE2CFBB7}" destId="{B075B369-50E4-486B-B354-091993C4BADF}" srcOrd="0" destOrd="0" presId="urn:microsoft.com/office/officeart/2011/layout/HexagonRadial"/>
    <dgm:cxn modelId="{E78EF722-8380-4290-ACAD-AFE157356179}" type="presParOf" srcId="{1D45F2B3-DC6A-4E52-9C9A-331B6E0F9795}" destId="{42CB7A0C-B8D7-492D-BB2D-9541B328E5D1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FFC5144-2684-4FB5-934A-545AB8E557D8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7DADEAC-D42C-4650-97EE-B0A7811E5675}">
      <dgm:prSet phldrT="[Текст]" custT="1"/>
      <dgm:spPr>
        <a:solidFill>
          <a:srgbClr val="C00000"/>
        </a:solidFill>
      </dgm:spPr>
      <dgm:t>
        <a:bodyPr/>
        <a:lstStyle/>
        <a:p>
          <a:r>
            <a:rPr lang="en-US" sz="2400" b="1" dirty="0" smtClean="0"/>
            <a:t>INKLYUZIV TA'LIM </a:t>
          </a:r>
          <a:r>
            <a:rPr lang="en-US" sz="2400" b="1" dirty="0" smtClean="0">
              <a:hlinkClick xmlns:r="http://schemas.openxmlformats.org/officeDocument/2006/relationships" r:id="rId1" action="ppaction://hlinkfile"/>
            </a:rPr>
            <a:t>TAMOYILLARI</a:t>
          </a:r>
          <a:endParaRPr lang="ru-RU" sz="2400" dirty="0"/>
        </a:p>
      </dgm:t>
    </dgm:pt>
    <dgm:pt modelId="{C9A3D943-AD84-42C2-9676-9E5048237A8E}" type="parTrans" cxnId="{79847454-E8DD-4967-BF47-0AE54B935D4A}">
      <dgm:prSet/>
      <dgm:spPr/>
      <dgm:t>
        <a:bodyPr/>
        <a:lstStyle/>
        <a:p>
          <a:endParaRPr lang="ru-RU"/>
        </a:p>
      </dgm:t>
    </dgm:pt>
    <dgm:pt modelId="{A1733E97-0264-4E0A-A453-B18567698448}" type="sibTrans" cxnId="{79847454-E8DD-4967-BF47-0AE54B935D4A}">
      <dgm:prSet/>
      <dgm:spPr/>
      <dgm:t>
        <a:bodyPr/>
        <a:lstStyle/>
        <a:p>
          <a:endParaRPr lang="ru-RU"/>
        </a:p>
      </dgm:t>
    </dgm:pt>
    <dgm:pt modelId="{546F2D65-0A3A-44A7-96C4-8470E4482829}">
      <dgm:prSet phldrT="[Текст]" custT="1"/>
      <dgm:spPr>
        <a:solidFill>
          <a:srgbClr val="F6910A"/>
        </a:solidFill>
      </dgm:spPr>
      <dgm:t>
        <a:bodyPr/>
        <a:lstStyle/>
        <a:p>
          <a:r>
            <a:rPr lang="ru-RU" sz="2400" b="1" dirty="0" smtClean="0"/>
            <a:t>E'TIROF ETILISHI</a:t>
          </a:r>
          <a:endParaRPr lang="ru-RU" sz="2400" b="1" dirty="0"/>
        </a:p>
      </dgm:t>
    </dgm:pt>
    <dgm:pt modelId="{626E33DC-01C2-46DE-94CA-BA30AC54D510}" type="parTrans" cxnId="{F50A87A2-BE46-444F-BCD2-866DE7704878}">
      <dgm:prSet/>
      <dgm:spPr>
        <a:solidFill>
          <a:srgbClr val="FFC000"/>
        </a:solidFill>
      </dgm:spPr>
      <dgm:t>
        <a:bodyPr/>
        <a:lstStyle/>
        <a:p>
          <a:endParaRPr lang="ru-RU"/>
        </a:p>
      </dgm:t>
    </dgm:pt>
    <dgm:pt modelId="{FABF6749-B798-4E9B-B05E-DBFB753ED90A}" type="sibTrans" cxnId="{F50A87A2-BE46-444F-BCD2-866DE7704878}">
      <dgm:prSet/>
      <dgm:spPr/>
      <dgm:t>
        <a:bodyPr/>
        <a:lstStyle/>
        <a:p>
          <a:endParaRPr lang="ru-RU"/>
        </a:p>
      </dgm:t>
    </dgm:pt>
    <dgm:pt modelId="{D4E71855-8CE5-41B3-8027-65EAAEDC2EED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en-US" sz="24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BARCHA UCHUN OCHIQ BO‘LISHI</a:t>
          </a:r>
          <a:endParaRPr lang="ru-RU" sz="24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FA844547-6C51-4FE5-BF65-27CC5BA26B16}" type="parTrans" cxnId="{67F7C760-1D54-4B1E-8C3D-FD534BD5EDF2}">
      <dgm:prSet/>
      <dgm:spPr>
        <a:solidFill>
          <a:srgbClr val="F6910A"/>
        </a:solidFill>
      </dgm:spPr>
      <dgm:t>
        <a:bodyPr/>
        <a:lstStyle/>
        <a:p>
          <a:endParaRPr lang="ru-RU"/>
        </a:p>
      </dgm:t>
    </dgm:pt>
    <dgm:pt modelId="{5809A44A-1713-4A44-8BD5-6F9494A73E24}" type="sibTrans" cxnId="{67F7C760-1D54-4B1E-8C3D-FD534BD5EDF2}">
      <dgm:prSet/>
      <dgm:spPr/>
      <dgm:t>
        <a:bodyPr/>
        <a:lstStyle/>
        <a:p>
          <a:endParaRPr lang="ru-RU"/>
        </a:p>
      </dgm:t>
    </dgm:pt>
    <dgm:pt modelId="{10AFE361-3243-427F-A60E-EB2658B41D03}">
      <dgm:prSet phldrT="[Текст]" custT="1"/>
      <dgm:spPr>
        <a:solidFill>
          <a:srgbClr val="F6910A"/>
        </a:solidFill>
      </dgm:spPr>
      <dgm:t>
        <a:bodyPr/>
        <a:lstStyle/>
        <a:p>
          <a:r>
            <a:rPr lang="en-US" sz="2400" b="1" dirty="0" smtClean="0"/>
            <a:t>BOG‘LANISHNING MAVJUDLIGI</a:t>
          </a:r>
          <a:endParaRPr lang="ru-RU" sz="2400" b="1" dirty="0"/>
        </a:p>
      </dgm:t>
    </dgm:pt>
    <dgm:pt modelId="{35B72AEE-FEE1-4A6F-9D35-2BA31264B74A}" type="parTrans" cxnId="{E6DBB03C-953A-42D1-9B67-394B47D414B1}">
      <dgm:prSet/>
      <dgm:spPr>
        <a:solidFill>
          <a:srgbClr val="F6910A"/>
        </a:solidFill>
      </dgm:spPr>
      <dgm:t>
        <a:bodyPr/>
        <a:lstStyle/>
        <a:p>
          <a:endParaRPr lang="ru-RU"/>
        </a:p>
      </dgm:t>
    </dgm:pt>
    <dgm:pt modelId="{9A81EA3D-D5B9-4649-B0AF-B82F0FAE3CD4}" type="sibTrans" cxnId="{E6DBB03C-953A-42D1-9B67-394B47D414B1}">
      <dgm:prSet/>
      <dgm:spPr/>
      <dgm:t>
        <a:bodyPr/>
        <a:lstStyle/>
        <a:p>
          <a:endParaRPr lang="ru-RU"/>
        </a:p>
      </dgm:t>
    </dgm:pt>
    <dgm:pt modelId="{3FD3C272-34C0-4179-9FB3-F1FCBC4735AF}">
      <dgm:prSet phldrT="[Текст]" phldr="1"/>
      <dgm:spPr/>
      <dgm:t>
        <a:bodyPr/>
        <a:lstStyle/>
        <a:p>
          <a:endParaRPr lang="ru-RU"/>
        </a:p>
      </dgm:t>
    </dgm:pt>
    <dgm:pt modelId="{50EF1692-E9A5-4EBD-A8D2-0998110AA852}" type="parTrans" cxnId="{B5CE1121-8E83-476E-962A-B2AB1DA59CEF}">
      <dgm:prSet/>
      <dgm:spPr/>
      <dgm:t>
        <a:bodyPr/>
        <a:lstStyle/>
        <a:p>
          <a:endParaRPr lang="ru-RU"/>
        </a:p>
      </dgm:t>
    </dgm:pt>
    <dgm:pt modelId="{9161380B-BB5B-4C60-A197-7E731573FB9D}" type="sibTrans" cxnId="{B5CE1121-8E83-476E-962A-B2AB1DA59CEF}">
      <dgm:prSet/>
      <dgm:spPr/>
      <dgm:t>
        <a:bodyPr/>
        <a:lstStyle/>
        <a:p>
          <a:endParaRPr lang="ru-RU"/>
        </a:p>
      </dgm:t>
    </dgm:pt>
    <dgm:pt modelId="{ED92DA5C-6E90-459D-9AE7-D63B7EE58181}">
      <dgm:prSet phldrT="[Текст]" phldr="1"/>
      <dgm:spPr/>
      <dgm:t>
        <a:bodyPr/>
        <a:lstStyle/>
        <a:p>
          <a:endParaRPr lang="ru-RU"/>
        </a:p>
      </dgm:t>
    </dgm:pt>
    <dgm:pt modelId="{3AC63460-79A1-497D-A900-D9A438DA2977}" type="parTrans" cxnId="{9C0C89E7-1988-4F4A-AD26-2BC3DA4004E3}">
      <dgm:prSet/>
      <dgm:spPr/>
      <dgm:t>
        <a:bodyPr/>
        <a:lstStyle/>
        <a:p>
          <a:endParaRPr lang="ru-RU"/>
        </a:p>
      </dgm:t>
    </dgm:pt>
    <dgm:pt modelId="{0165B7A8-BEC8-4B52-9375-5C97F12B3D6F}" type="sibTrans" cxnId="{9C0C89E7-1988-4F4A-AD26-2BC3DA4004E3}">
      <dgm:prSet/>
      <dgm:spPr/>
      <dgm:t>
        <a:bodyPr/>
        <a:lstStyle/>
        <a:p>
          <a:endParaRPr lang="ru-RU"/>
        </a:p>
      </dgm:t>
    </dgm:pt>
    <dgm:pt modelId="{B209B233-42DD-48BD-931C-66A9B468A2F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sz="2400" b="1" dirty="0" smtClean="0"/>
            <a:t>KOMPLEKS YONDASHISH</a:t>
          </a:r>
          <a:endParaRPr lang="ru-RU" sz="2400" b="1" dirty="0"/>
        </a:p>
      </dgm:t>
    </dgm:pt>
    <dgm:pt modelId="{FBF5EE25-FFBA-4286-B740-6DA95A7AD98E}" type="parTrans" cxnId="{8162A105-CE1E-4102-A226-65D4C5672683}">
      <dgm:prSet/>
      <dgm:spPr>
        <a:solidFill>
          <a:srgbClr val="F6910A"/>
        </a:solidFill>
      </dgm:spPr>
      <dgm:t>
        <a:bodyPr/>
        <a:lstStyle/>
        <a:p>
          <a:endParaRPr lang="ru-RU"/>
        </a:p>
      </dgm:t>
    </dgm:pt>
    <dgm:pt modelId="{E0D87390-0A6A-47C3-B2FF-DF44783DC75F}" type="sibTrans" cxnId="{8162A105-CE1E-4102-A226-65D4C5672683}">
      <dgm:prSet/>
      <dgm:spPr/>
      <dgm:t>
        <a:bodyPr/>
        <a:lstStyle/>
        <a:p>
          <a:endParaRPr lang="ru-RU"/>
        </a:p>
      </dgm:t>
    </dgm:pt>
    <dgm:pt modelId="{D83EA613-7028-46FE-80DD-C5CDD7913944}">
      <dgm:prSet phldrT="[Текст]" phldr="1"/>
      <dgm:spPr/>
      <dgm:t>
        <a:bodyPr/>
        <a:lstStyle/>
        <a:p>
          <a:endParaRPr lang="ru-RU"/>
        </a:p>
      </dgm:t>
    </dgm:pt>
    <dgm:pt modelId="{C2D295D2-FBEC-4401-85D9-734C42DC7E41}" type="parTrans" cxnId="{4A49B61D-7CC8-48D4-B28E-944C06828734}">
      <dgm:prSet/>
      <dgm:spPr/>
      <dgm:t>
        <a:bodyPr/>
        <a:lstStyle/>
        <a:p>
          <a:endParaRPr lang="ru-RU"/>
        </a:p>
      </dgm:t>
    </dgm:pt>
    <dgm:pt modelId="{72F23982-01EB-4A64-852A-918FEFFA5397}" type="sibTrans" cxnId="{4A49B61D-7CC8-48D4-B28E-944C06828734}">
      <dgm:prSet/>
      <dgm:spPr/>
      <dgm:t>
        <a:bodyPr/>
        <a:lstStyle/>
        <a:p>
          <a:endParaRPr lang="ru-RU"/>
        </a:p>
      </dgm:t>
    </dgm:pt>
    <dgm:pt modelId="{53D6B9A0-DDB4-467F-85F3-4A0087AD9A04}">
      <dgm:prSet phldrT="[Текст]" phldr="1"/>
      <dgm:spPr/>
      <dgm:t>
        <a:bodyPr/>
        <a:lstStyle/>
        <a:p>
          <a:endParaRPr lang="ru-RU"/>
        </a:p>
      </dgm:t>
    </dgm:pt>
    <dgm:pt modelId="{0C272244-7D62-40F1-8BCF-C89ACD2C3020}" type="parTrans" cxnId="{DA913E37-C358-411E-8C9C-A30B46A61BB7}">
      <dgm:prSet/>
      <dgm:spPr/>
      <dgm:t>
        <a:bodyPr/>
        <a:lstStyle/>
        <a:p>
          <a:endParaRPr lang="ru-RU"/>
        </a:p>
      </dgm:t>
    </dgm:pt>
    <dgm:pt modelId="{5FFC5290-E028-438F-B9EE-C5F30B2C48D1}" type="sibTrans" cxnId="{DA913E37-C358-411E-8C9C-A30B46A61BB7}">
      <dgm:prSet/>
      <dgm:spPr/>
      <dgm:t>
        <a:bodyPr/>
        <a:lstStyle/>
        <a:p>
          <a:endParaRPr lang="ru-RU"/>
        </a:p>
      </dgm:t>
    </dgm:pt>
    <dgm:pt modelId="{07452F19-3775-46BC-BA7D-AF2F793ABAF3}">
      <dgm:prSet phldrT="[Текст]" phldr="1"/>
      <dgm:spPr/>
      <dgm:t>
        <a:bodyPr/>
        <a:lstStyle/>
        <a:p>
          <a:endParaRPr lang="ru-RU"/>
        </a:p>
      </dgm:t>
    </dgm:pt>
    <dgm:pt modelId="{5852969C-C776-40EB-A51F-05FD2B813EB7}" type="parTrans" cxnId="{81568A7B-6269-419D-A26F-ED5BE9D25C6B}">
      <dgm:prSet/>
      <dgm:spPr/>
      <dgm:t>
        <a:bodyPr/>
        <a:lstStyle/>
        <a:p>
          <a:endParaRPr lang="ru-RU"/>
        </a:p>
      </dgm:t>
    </dgm:pt>
    <dgm:pt modelId="{E7D0CCE0-98BD-445F-9109-4763EF7266E0}" type="sibTrans" cxnId="{81568A7B-6269-419D-A26F-ED5BE9D25C6B}">
      <dgm:prSet/>
      <dgm:spPr/>
      <dgm:t>
        <a:bodyPr/>
        <a:lstStyle/>
        <a:p>
          <a:endParaRPr lang="ru-RU"/>
        </a:p>
      </dgm:t>
    </dgm:pt>
    <dgm:pt modelId="{8F22D368-69E1-4B6D-8E13-A925C1B85CE6}">
      <dgm:prSet phldrT="[Текст]" phldr="1"/>
      <dgm:spPr/>
      <dgm:t>
        <a:bodyPr/>
        <a:lstStyle/>
        <a:p>
          <a:endParaRPr lang="ru-RU" dirty="0"/>
        </a:p>
      </dgm:t>
    </dgm:pt>
    <dgm:pt modelId="{A0CF6259-315A-4E0D-BF0E-45B3CB65FDCB}" type="parTrans" cxnId="{D7EC3A18-B1A4-41D6-A6A5-0E51E1D3B6FE}">
      <dgm:prSet/>
      <dgm:spPr/>
      <dgm:t>
        <a:bodyPr/>
        <a:lstStyle/>
        <a:p>
          <a:endParaRPr lang="ru-RU"/>
        </a:p>
      </dgm:t>
    </dgm:pt>
    <dgm:pt modelId="{63A48C20-0C2A-44FD-B58F-4C25D1CB3840}" type="sibTrans" cxnId="{D7EC3A18-B1A4-41D6-A6A5-0E51E1D3B6FE}">
      <dgm:prSet/>
      <dgm:spPr/>
      <dgm:t>
        <a:bodyPr/>
        <a:lstStyle/>
        <a:p>
          <a:endParaRPr lang="ru-RU"/>
        </a:p>
      </dgm:t>
    </dgm:pt>
    <dgm:pt modelId="{99A60D00-914C-4117-9748-F3E392DC8F28}">
      <dgm:prSet phldrT="[Текст]" phldr="1"/>
      <dgm:spPr/>
      <dgm:t>
        <a:bodyPr/>
        <a:lstStyle/>
        <a:p>
          <a:endParaRPr lang="ru-RU" dirty="0"/>
        </a:p>
      </dgm:t>
    </dgm:pt>
    <dgm:pt modelId="{24A39873-C58E-409B-9452-5E4A3EF09AD1}" type="parTrans" cxnId="{38ADD74C-C22C-46D3-85C5-5034F30FC317}">
      <dgm:prSet/>
      <dgm:spPr/>
      <dgm:t>
        <a:bodyPr/>
        <a:lstStyle/>
        <a:p>
          <a:endParaRPr lang="ru-RU"/>
        </a:p>
      </dgm:t>
    </dgm:pt>
    <dgm:pt modelId="{0DD53B56-2E81-489F-8D6A-697A12A36F1C}" type="sibTrans" cxnId="{38ADD74C-C22C-46D3-85C5-5034F30FC317}">
      <dgm:prSet/>
      <dgm:spPr/>
      <dgm:t>
        <a:bodyPr/>
        <a:lstStyle/>
        <a:p>
          <a:endParaRPr lang="ru-RU"/>
        </a:p>
      </dgm:t>
    </dgm:pt>
    <dgm:pt modelId="{23996E2C-288E-472A-8FA1-9A2A0AB06A9C}">
      <dgm:prSet custRadScaleRad="123095" custRadScaleInc="-32720"/>
      <dgm:spPr/>
      <dgm:t>
        <a:bodyPr/>
        <a:lstStyle/>
        <a:p>
          <a:endParaRPr lang="ru-RU"/>
        </a:p>
      </dgm:t>
    </dgm:pt>
    <dgm:pt modelId="{0D53582C-F81C-4ADC-8C56-509A31732FFD}" type="parTrans" cxnId="{9A8C48B5-2042-4C52-ACB8-3F56A2FC2F98}">
      <dgm:prSet/>
      <dgm:spPr/>
      <dgm:t>
        <a:bodyPr/>
        <a:lstStyle/>
        <a:p>
          <a:endParaRPr lang="ru-RU"/>
        </a:p>
      </dgm:t>
    </dgm:pt>
    <dgm:pt modelId="{21C18A23-0ACD-46C1-8D15-CCBF67365504}" type="sibTrans" cxnId="{9A8C48B5-2042-4C52-ACB8-3F56A2FC2F98}">
      <dgm:prSet/>
      <dgm:spPr/>
      <dgm:t>
        <a:bodyPr/>
        <a:lstStyle/>
        <a:p>
          <a:endParaRPr lang="ru-RU"/>
        </a:p>
      </dgm:t>
    </dgm:pt>
    <dgm:pt modelId="{4562D42D-94B4-42F5-86F6-7FE3FA72E971}">
      <dgm:prSet phldrT="[Текст]" custT="1"/>
      <dgm:spPr>
        <a:solidFill>
          <a:srgbClr val="F6910A"/>
        </a:solidFill>
      </dgm:spPr>
      <dgm:t>
        <a:bodyPr/>
        <a:lstStyle/>
        <a:p>
          <a:r>
            <a:rPr lang="en-US" sz="2400" b="1" dirty="0" smtClean="0"/>
            <a:t>MALAKAVIY TAMOYIL</a:t>
          </a:r>
          <a:endParaRPr lang="ru-RU" sz="2400" b="1" dirty="0"/>
        </a:p>
      </dgm:t>
    </dgm:pt>
    <dgm:pt modelId="{ED06C7C6-3B21-4200-8599-5CF94780D7A0}" type="parTrans" cxnId="{A2AC26FA-97D9-4F42-BE44-C3496D660F95}">
      <dgm:prSet/>
      <dgm:spPr>
        <a:solidFill>
          <a:srgbClr val="F6910A"/>
        </a:solidFill>
      </dgm:spPr>
      <dgm:t>
        <a:bodyPr/>
        <a:lstStyle/>
        <a:p>
          <a:endParaRPr lang="ru-RU"/>
        </a:p>
      </dgm:t>
    </dgm:pt>
    <dgm:pt modelId="{FC730B7E-AD61-4485-9970-62276F17A391}" type="sibTrans" cxnId="{A2AC26FA-97D9-4F42-BE44-C3496D660F95}">
      <dgm:prSet/>
      <dgm:spPr/>
      <dgm:t>
        <a:bodyPr/>
        <a:lstStyle/>
        <a:p>
          <a:endParaRPr lang="ru-RU"/>
        </a:p>
      </dgm:t>
    </dgm:pt>
    <dgm:pt modelId="{AC82A626-0B0E-49CB-B7FE-45A70A3DCC5F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en-US" sz="22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MOSLASHUVCHANLIK</a:t>
          </a:r>
          <a:endParaRPr lang="ru-RU" sz="22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3CA950AB-D7A2-43DE-8813-5C116CAF7B48}" type="parTrans" cxnId="{92304BBA-C49F-4AD7-83A9-27BB37650448}">
      <dgm:prSet/>
      <dgm:spPr>
        <a:solidFill>
          <a:srgbClr val="F6910A"/>
        </a:solidFill>
      </dgm:spPr>
      <dgm:t>
        <a:bodyPr/>
        <a:lstStyle/>
        <a:p>
          <a:endParaRPr lang="ru-RU"/>
        </a:p>
      </dgm:t>
    </dgm:pt>
    <dgm:pt modelId="{CCC3A125-0062-4B9E-B57D-BDD733AECF16}" type="sibTrans" cxnId="{92304BBA-C49F-4AD7-83A9-27BB37650448}">
      <dgm:prSet/>
      <dgm:spPr/>
      <dgm:t>
        <a:bodyPr/>
        <a:lstStyle/>
        <a:p>
          <a:endParaRPr lang="ru-RU"/>
        </a:p>
      </dgm:t>
    </dgm:pt>
    <dgm:pt modelId="{D37B7A1E-B1D3-471C-A24C-9EF1A34C9A16}" type="pres">
      <dgm:prSet presAssocID="{DFFC5144-2684-4FB5-934A-545AB8E557D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797CA49-8EDF-48CC-9688-0C355B97328E}" type="pres">
      <dgm:prSet presAssocID="{17DADEAC-D42C-4650-97EE-B0A7811E5675}" presName="centerShape" presStyleLbl="node0" presStyleIdx="0" presStyleCnt="1" custScaleX="114263" custLinFactNeighborY="-852"/>
      <dgm:spPr/>
      <dgm:t>
        <a:bodyPr/>
        <a:lstStyle/>
        <a:p>
          <a:endParaRPr lang="ru-RU"/>
        </a:p>
      </dgm:t>
    </dgm:pt>
    <dgm:pt modelId="{CD2EECD4-5EE1-4688-9899-5DF8A229F12C}" type="pres">
      <dgm:prSet presAssocID="{626E33DC-01C2-46DE-94CA-BA30AC54D510}" presName="parTrans" presStyleLbl="bgSibTrans2D1" presStyleIdx="0" presStyleCnt="6" custLinFactNeighborX="1292"/>
      <dgm:spPr/>
      <dgm:t>
        <a:bodyPr/>
        <a:lstStyle/>
        <a:p>
          <a:endParaRPr lang="ru-RU"/>
        </a:p>
      </dgm:t>
    </dgm:pt>
    <dgm:pt modelId="{491F3796-5F7B-4269-87BE-3A2B53A1B07C}" type="pres">
      <dgm:prSet presAssocID="{546F2D65-0A3A-44A7-96C4-8470E4482829}" presName="node" presStyleLbl="node1" presStyleIdx="0" presStyleCnt="6" custScaleX="137265" custScaleY="126582" custRadScaleRad="100605" custRadScaleInc="51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BD95FF-03AB-431B-9DC3-1F0E2FC03C9E}" type="pres">
      <dgm:prSet presAssocID="{FA844547-6C51-4FE5-BF65-27CC5BA26B16}" presName="parTrans" presStyleLbl="bgSibTrans2D1" presStyleIdx="1" presStyleCnt="6"/>
      <dgm:spPr/>
      <dgm:t>
        <a:bodyPr/>
        <a:lstStyle/>
        <a:p>
          <a:endParaRPr lang="ru-RU"/>
        </a:p>
      </dgm:t>
    </dgm:pt>
    <dgm:pt modelId="{29E86985-A568-451A-B915-BCD9076ED6CA}" type="pres">
      <dgm:prSet presAssocID="{D4E71855-8CE5-41B3-8027-65EAAEDC2EED}" presName="node" presStyleLbl="node1" presStyleIdx="1" presStyleCnt="6" custScaleX="146384" custScaleY="105550" custRadScaleRad="107585" custRadScaleInc="-235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A0DA5D-9651-4722-A6C9-3B3DBEA90777}" type="pres">
      <dgm:prSet presAssocID="{35B72AEE-FEE1-4A6F-9D35-2BA31264B74A}" presName="parTrans" presStyleLbl="bgSibTrans2D1" presStyleIdx="2" presStyleCnt="6"/>
      <dgm:spPr/>
      <dgm:t>
        <a:bodyPr/>
        <a:lstStyle/>
        <a:p>
          <a:endParaRPr lang="ru-RU"/>
        </a:p>
      </dgm:t>
    </dgm:pt>
    <dgm:pt modelId="{532A1592-A2F1-4292-AB22-2755C8763022}" type="pres">
      <dgm:prSet presAssocID="{10AFE361-3243-427F-A60E-EB2658B41D03}" presName="node" presStyleLbl="node1" presStyleIdx="2" presStyleCnt="6" custScaleX="178990" custScaleY="111097" custRadScaleRad="104811" custRadScaleInc="-219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966FB0-470A-4942-BF24-9705AEA1AA3F}" type="pres">
      <dgm:prSet presAssocID="{FBF5EE25-FFBA-4286-B740-6DA95A7AD98E}" presName="parTrans" presStyleLbl="bgSibTrans2D1" presStyleIdx="3" presStyleCnt="6"/>
      <dgm:spPr/>
      <dgm:t>
        <a:bodyPr/>
        <a:lstStyle/>
        <a:p>
          <a:endParaRPr lang="ru-RU"/>
        </a:p>
      </dgm:t>
    </dgm:pt>
    <dgm:pt modelId="{17938E10-5B8C-46B5-9296-D3D745D94D0C}" type="pres">
      <dgm:prSet presAssocID="{B209B233-42DD-48BD-931C-66A9B468A2F0}" presName="node" presStyleLbl="node1" presStyleIdx="3" presStyleCnt="6" custScaleX="165713" custScaleY="99452" custRadScaleRad="106099" custRadScaleInc="228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DD8E81-FA3C-4C6D-B8C4-CB2A8EEFB3C5}" type="pres">
      <dgm:prSet presAssocID="{3CA950AB-D7A2-43DE-8813-5C116CAF7B48}" presName="parTrans" presStyleLbl="bgSibTrans2D1" presStyleIdx="4" presStyleCnt="6"/>
      <dgm:spPr/>
      <dgm:t>
        <a:bodyPr/>
        <a:lstStyle/>
        <a:p>
          <a:endParaRPr lang="ru-RU"/>
        </a:p>
      </dgm:t>
    </dgm:pt>
    <dgm:pt modelId="{59A147FA-D2F4-48B5-8499-71E3C098766F}" type="pres">
      <dgm:prSet presAssocID="{AC82A626-0B0E-49CB-B7FE-45A70A3DCC5F}" presName="node" presStyleLbl="node1" presStyleIdx="4" presStyleCnt="6" custScaleX="181681" custScaleY="108646" custRadScaleRad="107544" custRadScaleInc="179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57BD07-0A25-42A0-9867-D2AAC83F8786}" type="pres">
      <dgm:prSet presAssocID="{ED06C7C6-3B21-4200-8599-5CF94780D7A0}" presName="parTrans" presStyleLbl="bgSibTrans2D1" presStyleIdx="5" presStyleCnt="6"/>
      <dgm:spPr/>
      <dgm:t>
        <a:bodyPr/>
        <a:lstStyle/>
        <a:p>
          <a:endParaRPr lang="ru-RU"/>
        </a:p>
      </dgm:t>
    </dgm:pt>
    <dgm:pt modelId="{62DB0AFB-25D2-43AE-9ACB-E32D3CAC5B96}" type="pres">
      <dgm:prSet presAssocID="{4562D42D-94B4-42F5-86F6-7FE3FA72E971}" presName="node" presStyleLbl="node1" presStyleIdx="5" presStyleCnt="6" custScaleX="146976" custScaleY="1266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7EC3A18-B1A4-41D6-A6A5-0E51E1D3B6FE}" srcId="{DFFC5144-2684-4FB5-934A-545AB8E557D8}" destId="{8F22D368-69E1-4B6D-8E13-A925C1B85CE6}" srcOrd="6" destOrd="0" parTransId="{A0CF6259-315A-4E0D-BF0E-45B3CB65FDCB}" sibTransId="{63A48C20-0C2A-44FD-B58F-4C25D1CB3840}"/>
    <dgm:cxn modelId="{38ADD74C-C22C-46D3-85C5-5034F30FC317}" srcId="{DFFC5144-2684-4FB5-934A-545AB8E557D8}" destId="{99A60D00-914C-4117-9748-F3E392DC8F28}" srcOrd="7" destOrd="0" parTransId="{24A39873-C58E-409B-9452-5E4A3EF09AD1}" sibTransId="{0DD53B56-2E81-489F-8D6A-697A12A36F1C}"/>
    <dgm:cxn modelId="{895109A9-DF37-4AE7-B1B6-4A6385298403}" type="presOf" srcId="{ED06C7C6-3B21-4200-8599-5CF94780D7A0}" destId="{4157BD07-0A25-42A0-9867-D2AAC83F8786}" srcOrd="0" destOrd="0" presId="urn:microsoft.com/office/officeart/2005/8/layout/radial4"/>
    <dgm:cxn modelId="{38E3414D-29A0-443E-B2FC-7C14B5E8CFF5}" type="presOf" srcId="{546F2D65-0A3A-44A7-96C4-8470E4482829}" destId="{491F3796-5F7B-4269-87BE-3A2B53A1B07C}" srcOrd="0" destOrd="0" presId="urn:microsoft.com/office/officeart/2005/8/layout/radial4"/>
    <dgm:cxn modelId="{D0BFAB0B-9A5A-4CF4-AD4E-463FCBCAF285}" type="presOf" srcId="{B209B233-42DD-48BD-931C-66A9B468A2F0}" destId="{17938E10-5B8C-46B5-9296-D3D745D94D0C}" srcOrd="0" destOrd="0" presId="urn:microsoft.com/office/officeart/2005/8/layout/radial4"/>
    <dgm:cxn modelId="{AA1976AB-B473-4458-94D8-A5474404F6FB}" type="presOf" srcId="{4562D42D-94B4-42F5-86F6-7FE3FA72E971}" destId="{62DB0AFB-25D2-43AE-9ACB-E32D3CAC5B96}" srcOrd="0" destOrd="0" presId="urn:microsoft.com/office/officeart/2005/8/layout/radial4"/>
    <dgm:cxn modelId="{10BBF502-F850-41F4-83DC-73363FB3CE58}" type="presOf" srcId="{10AFE361-3243-427F-A60E-EB2658B41D03}" destId="{532A1592-A2F1-4292-AB22-2755C8763022}" srcOrd="0" destOrd="0" presId="urn:microsoft.com/office/officeart/2005/8/layout/radial4"/>
    <dgm:cxn modelId="{8162A105-CE1E-4102-A226-65D4C5672683}" srcId="{17DADEAC-D42C-4650-97EE-B0A7811E5675}" destId="{B209B233-42DD-48BD-931C-66A9B468A2F0}" srcOrd="3" destOrd="0" parTransId="{FBF5EE25-FFBA-4286-B740-6DA95A7AD98E}" sibTransId="{E0D87390-0A6A-47C3-B2FF-DF44783DC75F}"/>
    <dgm:cxn modelId="{79847454-E8DD-4967-BF47-0AE54B935D4A}" srcId="{DFFC5144-2684-4FB5-934A-545AB8E557D8}" destId="{17DADEAC-D42C-4650-97EE-B0A7811E5675}" srcOrd="0" destOrd="0" parTransId="{C9A3D943-AD84-42C2-9676-9E5048237A8E}" sibTransId="{A1733E97-0264-4E0A-A453-B18567698448}"/>
    <dgm:cxn modelId="{987AFDF1-D37C-40CB-9375-5C435E4E0EBD}" type="presOf" srcId="{DFFC5144-2684-4FB5-934A-545AB8E557D8}" destId="{D37B7A1E-B1D3-471C-A24C-9EF1A34C9A16}" srcOrd="0" destOrd="0" presId="urn:microsoft.com/office/officeart/2005/8/layout/radial4"/>
    <dgm:cxn modelId="{A67790AB-75CA-4E1A-AA64-07181320DD29}" type="presOf" srcId="{35B72AEE-FEE1-4A6F-9D35-2BA31264B74A}" destId="{C1A0DA5D-9651-4722-A6C9-3B3DBEA90777}" srcOrd="0" destOrd="0" presId="urn:microsoft.com/office/officeart/2005/8/layout/radial4"/>
    <dgm:cxn modelId="{4A49B61D-7CC8-48D4-B28E-944C06828734}" srcId="{DFFC5144-2684-4FB5-934A-545AB8E557D8}" destId="{D83EA613-7028-46FE-80DD-C5CDD7913944}" srcOrd="3" destOrd="0" parTransId="{C2D295D2-FBEC-4401-85D9-734C42DC7E41}" sibTransId="{72F23982-01EB-4A64-852A-918FEFFA5397}"/>
    <dgm:cxn modelId="{E6DBB03C-953A-42D1-9B67-394B47D414B1}" srcId="{17DADEAC-D42C-4650-97EE-B0A7811E5675}" destId="{10AFE361-3243-427F-A60E-EB2658B41D03}" srcOrd="2" destOrd="0" parTransId="{35B72AEE-FEE1-4A6F-9D35-2BA31264B74A}" sibTransId="{9A81EA3D-D5B9-4649-B0AF-B82F0FAE3CD4}"/>
    <dgm:cxn modelId="{559FE867-A2F2-4F03-8CD8-7DBDF3EB4402}" type="presOf" srcId="{626E33DC-01C2-46DE-94CA-BA30AC54D510}" destId="{CD2EECD4-5EE1-4688-9899-5DF8A229F12C}" srcOrd="0" destOrd="0" presId="urn:microsoft.com/office/officeart/2005/8/layout/radial4"/>
    <dgm:cxn modelId="{F50A87A2-BE46-444F-BCD2-866DE7704878}" srcId="{17DADEAC-D42C-4650-97EE-B0A7811E5675}" destId="{546F2D65-0A3A-44A7-96C4-8470E4482829}" srcOrd="0" destOrd="0" parTransId="{626E33DC-01C2-46DE-94CA-BA30AC54D510}" sibTransId="{FABF6749-B798-4E9B-B05E-DBFB753ED90A}"/>
    <dgm:cxn modelId="{DA913E37-C358-411E-8C9C-A30B46A61BB7}" srcId="{DFFC5144-2684-4FB5-934A-545AB8E557D8}" destId="{53D6B9A0-DDB4-467F-85F3-4A0087AD9A04}" srcOrd="4" destOrd="0" parTransId="{0C272244-7D62-40F1-8BCF-C89ACD2C3020}" sibTransId="{5FFC5290-E028-438F-B9EE-C5F30B2C48D1}"/>
    <dgm:cxn modelId="{2DB8361D-42CA-45D5-9AAC-AB69CC0EB328}" type="presOf" srcId="{17DADEAC-D42C-4650-97EE-B0A7811E5675}" destId="{7797CA49-8EDF-48CC-9688-0C355B97328E}" srcOrd="0" destOrd="0" presId="urn:microsoft.com/office/officeart/2005/8/layout/radial4"/>
    <dgm:cxn modelId="{9C0C89E7-1988-4F4A-AD26-2BC3DA4004E3}" srcId="{DFFC5144-2684-4FB5-934A-545AB8E557D8}" destId="{ED92DA5C-6E90-459D-9AE7-D63B7EE58181}" srcOrd="2" destOrd="0" parTransId="{3AC63460-79A1-497D-A900-D9A438DA2977}" sibTransId="{0165B7A8-BEC8-4B52-9375-5C97F12B3D6F}"/>
    <dgm:cxn modelId="{823FF1B9-186C-4FE6-85BA-39DED1257A4A}" type="presOf" srcId="{3CA950AB-D7A2-43DE-8813-5C116CAF7B48}" destId="{1EDD8E81-FA3C-4C6D-B8C4-CB2A8EEFB3C5}" srcOrd="0" destOrd="0" presId="urn:microsoft.com/office/officeart/2005/8/layout/radial4"/>
    <dgm:cxn modelId="{67F7C760-1D54-4B1E-8C3D-FD534BD5EDF2}" srcId="{17DADEAC-D42C-4650-97EE-B0A7811E5675}" destId="{D4E71855-8CE5-41B3-8027-65EAAEDC2EED}" srcOrd="1" destOrd="0" parTransId="{FA844547-6C51-4FE5-BF65-27CC5BA26B16}" sibTransId="{5809A44A-1713-4A44-8BD5-6F9494A73E24}"/>
    <dgm:cxn modelId="{A12E3EBC-6FD1-4E1D-B564-BF018BC65503}" type="presOf" srcId="{FA844547-6C51-4FE5-BF65-27CC5BA26B16}" destId="{58BD95FF-03AB-431B-9DC3-1F0E2FC03C9E}" srcOrd="0" destOrd="0" presId="urn:microsoft.com/office/officeart/2005/8/layout/radial4"/>
    <dgm:cxn modelId="{DC1DE40E-BD2B-4FB4-AD6C-A0A2DD3F8AB8}" type="presOf" srcId="{FBF5EE25-FFBA-4286-B740-6DA95A7AD98E}" destId="{08966FB0-470A-4942-BF24-9705AEA1AA3F}" srcOrd="0" destOrd="0" presId="urn:microsoft.com/office/officeart/2005/8/layout/radial4"/>
    <dgm:cxn modelId="{96236AF2-3340-4D45-A313-DE03B02CDD35}" type="presOf" srcId="{AC82A626-0B0E-49CB-B7FE-45A70A3DCC5F}" destId="{59A147FA-D2F4-48B5-8499-71E3C098766F}" srcOrd="0" destOrd="0" presId="urn:microsoft.com/office/officeart/2005/8/layout/radial4"/>
    <dgm:cxn modelId="{A2AC26FA-97D9-4F42-BE44-C3496D660F95}" srcId="{17DADEAC-D42C-4650-97EE-B0A7811E5675}" destId="{4562D42D-94B4-42F5-86F6-7FE3FA72E971}" srcOrd="5" destOrd="0" parTransId="{ED06C7C6-3B21-4200-8599-5CF94780D7A0}" sibTransId="{FC730B7E-AD61-4485-9970-62276F17A391}"/>
    <dgm:cxn modelId="{434263B5-E38C-43D6-8325-3457C016F932}" type="presOf" srcId="{D4E71855-8CE5-41B3-8027-65EAAEDC2EED}" destId="{29E86985-A568-451A-B915-BCD9076ED6CA}" srcOrd="0" destOrd="0" presId="urn:microsoft.com/office/officeart/2005/8/layout/radial4"/>
    <dgm:cxn modelId="{9A8C48B5-2042-4C52-ACB8-3F56A2FC2F98}" srcId="{DFFC5144-2684-4FB5-934A-545AB8E557D8}" destId="{23996E2C-288E-472A-8FA1-9A2A0AB06A9C}" srcOrd="8" destOrd="0" parTransId="{0D53582C-F81C-4ADC-8C56-509A31732FFD}" sibTransId="{21C18A23-0ACD-46C1-8D15-CCBF67365504}"/>
    <dgm:cxn modelId="{92304BBA-C49F-4AD7-83A9-27BB37650448}" srcId="{17DADEAC-D42C-4650-97EE-B0A7811E5675}" destId="{AC82A626-0B0E-49CB-B7FE-45A70A3DCC5F}" srcOrd="4" destOrd="0" parTransId="{3CA950AB-D7A2-43DE-8813-5C116CAF7B48}" sibTransId="{CCC3A125-0062-4B9E-B57D-BDD733AECF16}"/>
    <dgm:cxn modelId="{81568A7B-6269-419D-A26F-ED5BE9D25C6B}" srcId="{DFFC5144-2684-4FB5-934A-545AB8E557D8}" destId="{07452F19-3775-46BC-BA7D-AF2F793ABAF3}" srcOrd="5" destOrd="0" parTransId="{5852969C-C776-40EB-A51F-05FD2B813EB7}" sibTransId="{E7D0CCE0-98BD-445F-9109-4763EF7266E0}"/>
    <dgm:cxn modelId="{B5CE1121-8E83-476E-962A-B2AB1DA59CEF}" srcId="{DFFC5144-2684-4FB5-934A-545AB8E557D8}" destId="{3FD3C272-34C0-4179-9FB3-F1FCBC4735AF}" srcOrd="1" destOrd="0" parTransId="{50EF1692-E9A5-4EBD-A8D2-0998110AA852}" sibTransId="{9161380B-BB5B-4C60-A197-7E731573FB9D}"/>
    <dgm:cxn modelId="{21AF488D-B081-4AB4-AE68-12173092150F}" type="presParOf" srcId="{D37B7A1E-B1D3-471C-A24C-9EF1A34C9A16}" destId="{7797CA49-8EDF-48CC-9688-0C355B97328E}" srcOrd="0" destOrd="0" presId="urn:microsoft.com/office/officeart/2005/8/layout/radial4"/>
    <dgm:cxn modelId="{EA23F4C7-2E20-4AC8-9393-4849F2537F96}" type="presParOf" srcId="{D37B7A1E-B1D3-471C-A24C-9EF1A34C9A16}" destId="{CD2EECD4-5EE1-4688-9899-5DF8A229F12C}" srcOrd="1" destOrd="0" presId="urn:microsoft.com/office/officeart/2005/8/layout/radial4"/>
    <dgm:cxn modelId="{82BDB14D-2D76-4717-B79C-CEEFE48804FF}" type="presParOf" srcId="{D37B7A1E-B1D3-471C-A24C-9EF1A34C9A16}" destId="{491F3796-5F7B-4269-87BE-3A2B53A1B07C}" srcOrd="2" destOrd="0" presId="urn:microsoft.com/office/officeart/2005/8/layout/radial4"/>
    <dgm:cxn modelId="{ADDF4242-6836-45C0-B182-721C3FC5B36B}" type="presParOf" srcId="{D37B7A1E-B1D3-471C-A24C-9EF1A34C9A16}" destId="{58BD95FF-03AB-431B-9DC3-1F0E2FC03C9E}" srcOrd="3" destOrd="0" presId="urn:microsoft.com/office/officeart/2005/8/layout/radial4"/>
    <dgm:cxn modelId="{5D34B94F-B752-4FF9-ADBB-91C559048706}" type="presParOf" srcId="{D37B7A1E-B1D3-471C-A24C-9EF1A34C9A16}" destId="{29E86985-A568-451A-B915-BCD9076ED6CA}" srcOrd="4" destOrd="0" presId="urn:microsoft.com/office/officeart/2005/8/layout/radial4"/>
    <dgm:cxn modelId="{89DA6E18-4FC4-47F8-86BC-A2B05CB6A6BD}" type="presParOf" srcId="{D37B7A1E-B1D3-471C-A24C-9EF1A34C9A16}" destId="{C1A0DA5D-9651-4722-A6C9-3B3DBEA90777}" srcOrd="5" destOrd="0" presId="urn:microsoft.com/office/officeart/2005/8/layout/radial4"/>
    <dgm:cxn modelId="{770D1CF4-E0EC-4865-B7D1-8C3DE69E2F46}" type="presParOf" srcId="{D37B7A1E-B1D3-471C-A24C-9EF1A34C9A16}" destId="{532A1592-A2F1-4292-AB22-2755C8763022}" srcOrd="6" destOrd="0" presId="urn:microsoft.com/office/officeart/2005/8/layout/radial4"/>
    <dgm:cxn modelId="{A9CC6318-90CC-471B-A28E-E67BFB852713}" type="presParOf" srcId="{D37B7A1E-B1D3-471C-A24C-9EF1A34C9A16}" destId="{08966FB0-470A-4942-BF24-9705AEA1AA3F}" srcOrd="7" destOrd="0" presId="urn:microsoft.com/office/officeart/2005/8/layout/radial4"/>
    <dgm:cxn modelId="{7427C953-6167-4B23-B61E-BDFD446016DD}" type="presParOf" srcId="{D37B7A1E-B1D3-471C-A24C-9EF1A34C9A16}" destId="{17938E10-5B8C-46B5-9296-D3D745D94D0C}" srcOrd="8" destOrd="0" presId="urn:microsoft.com/office/officeart/2005/8/layout/radial4"/>
    <dgm:cxn modelId="{B8729E37-983F-483A-9ED8-974D38C2087F}" type="presParOf" srcId="{D37B7A1E-B1D3-471C-A24C-9EF1A34C9A16}" destId="{1EDD8E81-FA3C-4C6D-B8C4-CB2A8EEFB3C5}" srcOrd="9" destOrd="0" presId="urn:microsoft.com/office/officeart/2005/8/layout/radial4"/>
    <dgm:cxn modelId="{15D8FA66-0C09-4374-9C43-8020A482F363}" type="presParOf" srcId="{D37B7A1E-B1D3-471C-A24C-9EF1A34C9A16}" destId="{59A147FA-D2F4-48B5-8499-71E3C098766F}" srcOrd="10" destOrd="0" presId="urn:microsoft.com/office/officeart/2005/8/layout/radial4"/>
    <dgm:cxn modelId="{2CB48377-D4A0-44B0-A57D-07DD7D251163}" type="presParOf" srcId="{D37B7A1E-B1D3-471C-A24C-9EF1A34C9A16}" destId="{4157BD07-0A25-42A0-9867-D2AAC83F8786}" srcOrd="11" destOrd="0" presId="urn:microsoft.com/office/officeart/2005/8/layout/radial4"/>
    <dgm:cxn modelId="{5389E403-429A-4DDC-A8B9-55DD50388E7D}" type="presParOf" srcId="{D37B7A1E-B1D3-471C-A24C-9EF1A34C9A16}" destId="{62DB0AFB-25D2-43AE-9ACB-E32D3CAC5B96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0F9AC87-A739-489E-9BCC-DFE5924B8E07}" type="doc">
      <dgm:prSet loTypeId="urn:microsoft.com/office/officeart/2008/layout/HexagonCluster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F007AC6-1AD4-4672-88C2-F1296D5E5352}">
      <dgm:prSet phldrT="[Текст]" custT="1"/>
      <dgm:spPr>
        <a:solidFill>
          <a:srgbClr val="C00000"/>
        </a:solidFill>
      </dgm:spPr>
      <dgm:t>
        <a:bodyPr/>
        <a:lstStyle/>
        <a:p>
          <a:pPr algn="ctr"/>
          <a:r>
            <a:rPr lang="en-US" sz="2000" b="1" dirty="0" smtClean="0">
              <a:solidFill>
                <a:schemeClr val="bg1"/>
              </a:solidFill>
            </a:rPr>
            <a:t>KO‘RISHIDA MUAMMOSI BO ‘LGAN</a:t>
          </a:r>
          <a:endParaRPr lang="ru-RU" sz="2000" b="1" dirty="0">
            <a:solidFill>
              <a:schemeClr val="bg1"/>
            </a:solidFill>
          </a:endParaRPr>
        </a:p>
      </dgm:t>
    </dgm:pt>
    <dgm:pt modelId="{4EE49D05-1029-47F5-ABE6-25015DDD2388}" type="parTrans" cxnId="{4B9AED1F-DAAA-40B8-A6A3-A1DA40E6A45C}">
      <dgm:prSet/>
      <dgm:spPr/>
      <dgm:t>
        <a:bodyPr/>
        <a:lstStyle/>
        <a:p>
          <a:endParaRPr lang="ru-RU"/>
        </a:p>
      </dgm:t>
    </dgm:pt>
    <dgm:pt modelId="{E73B7433-F6D5-4182-8558-5BD91F621E45}" type="sibTrans" cxnId="{4B9AED1F-DAAA-40B8-A6A3-A1DA40E6A45C}">
      <dgm:prSet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BB3E315-52DE-48E5-8A33-11308EBB7A77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en-US" sz="2000" b="1" dirty="0" smtClean="0">
              <a:latin typeface="Arial" pitchFamily="34" charset="0"/>
              <a:cs typeface="Arial" pitchFamily="34" charset="0"/>
            </a:rPr>
            <a:t>ESHITISHIDA MUAMMOSI BO‘LGAN</a:t>
          </a:r>
          <a:endParaRPr lang="ru-RU" sz="2000" b="1" dirty="0">
            <a:latin typeface="Arial" pitchFamily="34" charset="0"/>
            <a:cs typeface="Arial" pitchFamily="34" charset="0"/>
          </a:endParaRPr>
        </a:p>
      </dgm:t>
    </dgm:pt>
    <dgm:pt modelId="{61AFA5C9-1C80-4345-A11E-F009BAECEAA5}" type="parTrans" cxnId="{9A9FAAB8-6B1F-4565-AEA7-B8BD88C3A724}">
      <dgm:prSet/>
      <dgm:spPr/>
      <dgm:t>
        <a:bodyPr/>
        <a:lstStyle/>
        <a:p>
          <a:endParaRPr lang="ru-RU"/>
        </a:p>
      </dgm:t>
    </dgm:pt>
    <dgm:pt modelId="{6901AC17-8D22-4326-BBF5-4D1968A0F59E}" type="sibTrans" cxnId="{9A9FAAB8-6B1F-4565-AEA7-B8BD88C3A724}">
      <dgm:prSet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5F65FF9E-8754-4C95-83F8-5DDE30A7557B}">
      <dgm:prSet phldrT="[Текст]" custT="1"/>
      <dgm:spPr>
        <a:solidFill>
          <a:srgbClr val="F6910A"/>
        </a:solidFill>
      </dgm:spPr>
      <dgm:t>
        <a:bodyPr/>
        <a:lstStyle/>
        <a:p>
          <a:r>
            <a:rPr lang="en-US" sz="1600" b="1" dirty="0" smtClean="0">
              <a:latin typeface="Arial" pitchFamily="34" charset="0"/>
              <a:cs typeface="Arial" pitchFamily="34" charset="0"/>
            </a:rPr>
            <a:t>AQLIY FAOLIYATI YENGIL DARAJADAGI</a:t>
          </a:r>
          <a:endParaRPr lang="ru-RU" sz="1600" b="1" dirty="0">
            <a:latin typeface="Arial" pitchFamily="34" charset="0"/>
            <a:cs typeface="Arial" pitchFamily="34" charset="0"/>
          </a:endParaRPr>
        </a:p>
      </dgm:t>
    </dgm:pt>
    <dgm:pt modelId="{6CABB051-F48F-4EC0-AB2D-710865FE5F7C}" type="parTrans" cxnId="{9BA7889A-AEEC-4EBD-A117-10B10E8A11E3}">
      <dgm:prSet/>
      <dgm:spPr/>
      <dgm:t>
        <a:bodyPr/>
        <a:lstStyle/>
        <a:p>
          <a:endParaRPr lang="ru-RU"/>
        </a:p>
      </dgm:t>
    </dgm:pt>
    <dgm:pt modelId="{F6E98756-F46E-4D3D-B77E-563562A8979D}" type="sibTrans" cxnId="{9BA7889A-AEEC-4EBD-A117-10B10E8A11E3}">
      <dgm:prSet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0026D15B-4846-42F5-AB59-3AEDE7E267C0}">
      <dgm:prSet phldrT="[Текст]" custT="1"/>
      <dgm:spPr>
        <a:solidFill>
          <a:srgbClr val="BB5415"/>
        </a:solidFill>
      </dgm:spPr>
      <dgm:t>
        <a:bodyPr/>
        <a:lstStyle/>
        <a:p>
          <a:r>
            <a:rPr lang="ru-RU" sz="2000" b="0" dirty="0" smtClean="0">
              <a:latin typeface="Arial" pitchFamily="34" charset="0"/>
              <a:cs typeface="Arial" pitchFamily="34" charset="0"/>
            </a:rPr>
            <a:t>HARAKAT IMKONIYATI CHEKLANGAN </a:t>
          </a:r>
          <a:endParaRPr lang="ru-RU" sz="2000" b="0" dirty="0">
            <a:latin typeface="Arial" pitchFamily="34" charset="0"/>
            <a:cs typeface="Arial" pitchFamily="34" charset="0"/>
          </a:endParaRPr>
        </a:p>
      </dgm:t>
    </dgm:pt>
    <dgm:pt modelId="{9394BEC4-D209-42D8-A6E3-0EAB810785B4}" type="parTrans" cxnId="{0263079B-8152-42B3-BDFC-F96E0B4A3CDF}">
      <dgm:prSet/>
      <dgm:spPr/>
      <dgm:t>
        <a:bodyPr/>
        <a:lstStyle/>
        <a:p>
          <a:endParaRPr lang="ru-RU"/>
        </a:p>
      </dgm:t>
    </dgm:pt>
    <dgm:pt modelId="{2A64BDCC-E8A2-4BF1-9EA9-94570383A00A}" type="sibTrans" cxnId="{0263079B-8152-42B3-BDFC-F96E0B4A3CDF}">
      <dgm:prSet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D026AB7-D737-46F1-A4CC-66FBCD9116EB}">
      <dgm:prSet phldrT="[Текст]" custT="1"/>
      <dgm:spPr>
        <a:solidFill>
          <a:srgbClr val="F6910A"/>
        </a:solidFill>
      </dgm:spPr>
      <dgm:t>
        <a:bodyPr/>
        <a:lstStyle/>
        <a:p>
          <a:r>
            <a:rPr lang="en-US" sz="1600" b="1" dirty="0" smtClean="0">
              <a:latin typeface="Arial" pitchFamily="34" charset="0"/>
              <a:cs typeface="Arial" pitchFamily="34" charset="0"/>
            </a:rPr>
            <a:t>TA'LIMNI O‘QUVCHILARNING IMKONIYATLARIGA YO‘NALTIRISH </a:t>
          </a:r>
          <a:endParaRPr lang="ru-RU" sz="1600" b="1" dirty="0">
            <a:latin typeface="Arial" pitchFamily="34" charset="0"/>
            <a:cs typeface="Arial" pitchFamily="34" charset="0"/>
          </a:endParaRPr>
        </a:p>
      </dgm:t>
    </dgm:pt>
    <dgm:pt modelId="{A460D0F6-9D1E-4290-801F-C772C0B1628E}" type="sibTrans" cxnId="{8DF82E20-3C87-485D-822A-BE3EEF4342A9}">
      <dgm:prSet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D0F4B68-42B0-4D8D-BF7A-ED54E0A53AEE}" type="parTrans" cxnId="{8DF82E20-3C87-485D-822A-BE3EEF4342A9}">
      <dgm:prSet/>
      <dgm:spPr/>
      <dgm:t>
        <a:bodyPr/>
        <a:lstStyle/>
        <a:p>
          <a:endParaRPr lang="ru-RU"/>
        </a:p>
      </dgm:t>
    </dgm:pt>
    <dgm:pt modelId="{5E42A9FC-7944-463F-ABC8-38555460E591}" type="pres">
      <dgm:prSet presAssocID="{F0F9AC87-A739-489E-9BCC-DFE5924B8E07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ru-RU"/>
        </a:p>
      </dgm:t>
    </dgm:pt>
    <dgm:pt modelId="{D28F93EF-0F39-417C-8D3D-3B33B8185740}" type="pres">
      <dgm:prSet presAssocID="{ED026AB7-D737-46F1-A4CC-66FBCD9116EB}" presName="text1" presStyleCnt="0"/>
      <dgm:spPr/>
    </dgm:pt>
    <dgm:pt modelId="{BDBAD874-7936-482F-952C-37D711CD853F}" type="pres">
      <dgm:prSet presAssocID="{ED026AB7-D737-46F1-A4CC-66FBCD9116EB}" presName="textRepeatNode" presStyleLbl="alignNode1" presStyleIdx="0" presStyleCnt="5" custScaleX="167783" custScaleY="110333" custLinFactNeighborX="-765" custLinFactNeighborY="2597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0DB7F2-6385-4DDD-9F54-99667A721302}" type="pres">
      <dgm:prSet presAssocID="{ED026AB7-D737-46F1-A4CC-66FBCD9116EB}" presName="textaccent1" presStyleCnt="0"/>
      <dgm:spPr/>
    </dgm:pt>
    <dgm:pt modelId="{D73DC439-5429-4010-91C9-899654968202}" type="pres">
      <dgm:prSet presAssocID="{ED026AB7-D737-46F1-A4CC-66FBCD9116EB}" presName="accentRepeatNode" presStyleLbl="solidAlignAcc1" presStyleIdx="0" presStyleCnt="10" custLinFactX="-146792" custLinFactY="72155" custLinFactNeighborX="-200000" custLinFactNeighborY="100000"/>
      <dgm:spPr/>
    </dgm:pt>
    <dgm:pt modelId="{A9F83107-2479-41B2-9D14-BDCC03390BFE}" type="pres">
      <dgm:prSet presAssocID="{A460D0F6-9D1E-4290-801F-C772C0B1628E}" presName="image1" presStyleCnt="0"/>
      <dgm:spPr/>
    </dgm:pt>
    <dgm:pt modelId="{9F7C525D-FAE6-4563-B702-EBB654BDAF2D}" type="pres">
      <dgm:prSet presAssocID="{A460D0F6-9D1E-4290-801F-C772C0B1628E}" presName="imageRepeatNode" presStyleLbl="alignAcc1" presStyleIdx="0" presStyleCnt="5" custLinFactNeighborY="22745"/>
      <dgm:spPr/>
      <dgm:t>
        <a:bodyPr/>
        <a:lstStyle/>
        <a:p>
          <a:endParaRPr lang="ru-RU"/>
        </a:p>
      </dgm:t>
    </dgm:pt>
    <dgm:pt modelId="{B1203F6F-1CE6-4E39-8647-64787B34F18D}" type="pres">
      <dgm:prSet presAssocID="{A460D0F6-9D1E-4290-801F-C772C0B1628E}" presName="imageaccent1" presStyleCnt="0"/>
      <dgm:spPr/>
    </dgm:pt>
    <dgm:pt modelId="{5D14E01A-A466-42D4-B8C7-68B76B56B19C}" type="pres">
      <dgm:prSet presAssocID="{A460D0F6-9D1E-4290-801F-C772C0B1628E}" presName="accentRepeatNode" presStyleLbl="solidAlignAcc1" presStyleIdx="1" presStyleCnt="10"/>
      <dgm:spPr/>
    </dgm:pt>
    <dgm:pt modelId="{72B9B4E8-182B-418F-8FF5-8E96D2574C0A}" type="pres">
      <dgm:prSet presAssocID="{FF007AC6-1AD4-4672-88C2-F1296D5E5352}" presName="text2" presStyleCnt="0"/>
      <dgm:spPr/>
    </dgm:pt>
    <dgm:pt modelId="{0A5DB1EE-6DD4-41D7-BCE3-875F03B989AB}" type="pres">
      <dgm:prSet presAssocID="{FF007AC6-1AD4-4672-88C2-F1296D5E5352}" presName="textRepeatNode" presStyleLbl="alignNode1" presStyleIdx="1" presStyleCnt="5" custScaleX="11105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B52FE5-5B3B-46D7-9751-B7286685E3D4}" type="pres">
      <dgm:prSet presAssocID="{FF007AC6-1AD4-4672-88C2-F1296D5E5352}" presName="textaccent2" presStyleCnt="0"/>
      <dgm:spPr/>
    </dgm:pt>
    <dgm:pt modelId="{2B533883-A650-4126-8AC0-8F7F53CB32A7}" type="pres">
      <dgm:prSet presAssocID="{FF007AC6-1AD4-4672-88C2-F1296D5E5352}" presName="accentRepeatNode" presStyleLbl="solidAlignAcc1" presStyleIdx="2" presStyleCnt="10" custLinFactY="131637" custLinFactNeighborX="-79087" custLinFactNeighborY="200000"/>
      <dgm:spPr/>
    </dgm:pt>
    <dgm:pt modelId="{E444A9D2-4FD9-4B34-B289-77AA58F574A5}" type="pres">
      <dgm:prSet presAssocID="{E73B7433-F6D5-4182-8558-5BD91F621E45}" presName="image2" presStyleCnt="0"/>
      <dgm:spPr/>
    </dgm:pt>
    <dgm:pt modelId="{CA20C371-A086-40FF-8C99-4E3810D9DBD2}" type="pres">
      <dgm:prSet presAssocID="{E73B7433-F6D5-4182-8558-5BD91F621E45}" presName="imageRepeatNode" presStyleLbl="alignAcc1" presStyleIdx="1" presStyleCnt="5" custScaleX="97718" custScaleY="92021"/>
      <dgm:spPr/>
      <dgm:t>
        <a:bodyPr/>
        <a:lstStyle/>
        <a:p>
          <a:endParaRPr lang="ru-RU"/>
        </a:p>
      </dgm:t>
    </dgm:pt>
    <dgm:pt modelId="{7B5BECBF-72B8-43BE-89BB-9D5C04EB1D49}" type="pres">
      <dgm:prSet presAssocID="{E73B7433-F6D5-4182-8558-5BD91F621E45}" presName="imageaccent2" presStyleCnt="0"/>
      <dgm:spPr/>
    </dgm:pt>
    <dgm:pt modelId="{42994B67-F80E-4D11-A61F-9D9F70A8CB0E}" type="pres">
      <dgm:prSet presAssocID="{E73B7433-F6D5-4182-8558-5BD91F621E45}" presName="accentRepeatNode" presStyleLbl="solidAlignAcc1" presStyleIdx="3" presStyleCnt="10"/>
      <dgm:spPr/>
    </dgm:pt>
    <dgm:pt modelId="{ECF75082-D111-4450-9B13-FE5240357396}" type="pres">
      <dgm:prSet presAssocID="{ABB3E315-52DE-48E5-8A33-11308EBB7A77}" presName="text3" presStyleCnt="0"/>
      <dgm:spPr/>
    </dgm:pt>
    <dgm:pt modelId="{2429B103-C62A-43D6-A17E-6B58673470CF}" type="pres">
      <dgm:prSet presAssocID="{ABB3E315-52DE-48E5-8A33-11308EBB7A77}" presName="textRepeatNode" presStyleLbl="alignNode1" presStyleIdx="2" presStyleCnt="5" custScaleX="141199" custLinFactNeighborX="-17467" custLinFactNeighborY="21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D70A3-3F56-4DDC-B7B1-2C1C670E2D34}" type="pres">
      <dgm:prSet presAssocID="{ABB3E315-52DE-48E5-8A33-11308EBB7A77}" presName="textaccent3" presStyleCnt="0"/>
      <dgm:spPr/>
    </dgm:pt>
    <dgm:pt modelId="{C237342B-9C47-4CC0-891C-23A6F788782A}" type="pres">
      <dgm:prSet presAssocID="{ABB3E315-52DE-48E5-8A33-11308EBB7A77}" presName="accentRepeatNode" presStyleLbl="solidAlignAcc1" presStyleIdx="4" presStyleCnt="10" custLinFactY="-100000" custLinFactNeighborX="-18737" custLinFactNeighborY="-120701"/>
      <dgm:spPr/>
    </dgm:pt>
    <dgm:pt modelId="{C9744B9F-6B8F-4AE1-9961-829477D86FD8}" type="pres">
      <dgm:prSet presAssocID="{6901AC17-8D22-4326-BBF5-4D1968A0F59E}" presName="image3" presStyleCnt="0"/>
      <dgm:spPr/>
    </dgm:pt>
    <dgm:pt modelId="{38D335BC-EBFD-43F9-8396-54444A794CB2}" type="pres">
      <dgm:prSet presAssocID="{6901AC17-8D22-4326-BBF5-4D1968A0F59E}" presName="imageRepeatNode" presStyleLbl="alignAcc1" presStyleIdx="2" presStyleCnt="5" custLinFactNeighborX="-3034" custLinFactNeighborY="-4679"/>
      <dgm:spPr/>
      <dgm:t>
        <a:bodyPr/>
        <a:lstStyle/>
        <a:p>
          <a:endParaRPr lang="ru-RU"/>
        </a:p>
      </dgm:t>
    </dgm:pt>
    <dgm:pt modelId="{BE70F861-2D95-4EF0-B4C6-5E0500523DA2}" type="pres">
      <dgm:prSet presAssocID="{6901AC17-8D22-4326-BBF5-4D1968A0F59E}" presName="imageaccent3" presStyleCnt="0"/>
      <dgm:spPr/>
    </dgm:pt>
    <dgm:pt modelId="{C983EC5E-6F8B-4033-A41B-468395082511}" type="pres">
      <dgm:prSet presAssocID="{6901AC17-8D22-4326-BBF5-4D1968A0F59E}" presName="accentRepeatNode" presStyleLbl="solidAlignAcc1" presStyleIdx="5" presStyleCnt="10" custLinFactY="-224023" custLinFactNeighborX="-50102" custLinFactNeighborY="-300000"/>
      <dgm:spPr/>
    </dgm:pt>
    <dgm:pt modelId="{B77A8127-D826-455E-9B03-22B4DF22E3AF}" type="pres">
      <dgm:prSet presAssocID="{5F65FF9E-8754-4C95-83F8-5DDE30A7557B}" presName="text4" presStyleCnt="0"/>
      <dgm:spPr/>
    </dgm:pt>
    <dgm:pt modelId="{AF8C958B-E00E-4F76-BFF3-144924DA169E}" type="pres">
      <dgm:prSet presAssocID="{5F65FF9E-8754-4C95-83F8-5DDE30A7557B}" presName="textRepeatNode" presStyleLbl="alignNode1" presStyleIdx="3" presStyleCnt="5" custScaleX="114419" custLinFactNeighborX="585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CFFF19-B50A-4BF8-B4C9-E6DA5091C130}" type="pres">
      <dgm:prSet presAssocID="{5F65FF9E-8754-4C95-83F8-5DDE30A7557B}" presName="textaccent4" presStyleCnt="0"/>
      <dgm:spPr/>
    </dgm:pt>
    <dgm:pt modelId="{BA4C8681-E4C1-4F77-8BB3-92F5F8DA7AE3}" type="pres">
      <dgm:prSet presAssocID="{5F65FF9E-8754-4C95-83F8-5DDE30A7557B}" presName="accentRepeatNode" presStyleLbl="solidAlignAcc1" presStyleIdx="6" presStyleCnt="10" custLinFactX="-123868" custLinFactY="-281156" custLinFactNeighborX="-200000" custLinFactNeighborY="-300000"/>
      <dgm:spPr/>
    </dgm:pt>
    <dgm:pt modelId="{44344C81-58F5-46F8-A35C-F97D02FE7552}" type="pres">
      <dgm:prSet presAssocID="{F6E98756-F46E-4D3D-B77E-563562A8979D}" presName="image4" presStyleCnt="0"/>
      <dgm:spPr/>
    </dgm:pt>
    <dgm:pt modelId="{A725242D-EA9C-4C6F-A1E1-06D1A559BBCB}" type="pres">
      <dgm:prSet presAssocID="{F6E98756-F46E-4D3D-B77E-563562A8979D}" presName="imageRepeatNode" presStyleLbl="alignAcc1" presStyleIdx="3" presStyleCnt="5" custScaleX="99445" custScaleY="103455" custLinFactNeighborX="4941" custLinFactNeighborY="15436"/>
      <dgm:spPr/>
      <dgm:t>
        <a:bodyPr/>
        <a:lstStyle/>
        <a:p>
          <a:endParaRPr lang="ru-RU"/>
        </a:p>
      </dgm:t>
    </dgm:pt>
    <dgm:pt modelId="{B3581BB5-AB0E-4373-A801-3A2848189559}" type="pres">
      <dgm:prSet presAssocID="{F6E98756-F46E-4D3D-B77E-563562A8979D}" presName="imageaccent4" presStyleCnt="0"/>
      <dgm:spPr/>
    </dgm:pt>
    <dgm:pt modelId="{409E249C-9E59-49C8-A677-F89E8297A289}" type="pres">
      <dgm:prSet presAssocID="{F6E98756-F46E-4D3D-B77E-563562A8979D}" presName="accentRepeatNode" presStyleLbl="solidAlignAcc1" presStyleIdx="7" presStyleCnt="10" custLinFactX="500000" custLinFactY="206097" custLinFactNeighborX="516338" custLinFactNeighborY="300000"/>
      <dgm:spPr/>
    </dgm:pt>
    <dgm:pt modelId="{8678CFB5-9142-40E3-9D8D-706B24266D94}" type="pres">
      <dgm:prSet presAssocID="{0026D15B-4846-42F5-AB59-3AEDE7E267C0}" presName="text5" presStyleCnt="0"/>
      <dgm:spPr/>
    </dgm:pt>
    <dgm:pt modelId="{2950977D-44B3-48BF-A9EF-D611E11A6D91}" type="pres">
      <dgm:prSet presAssocID="{0026D15B-4846-42F5-AB59-3AEDE7E267C0}" presName="textRepeatNode" presStyleLbl="alignNode1" presStyleIdx="4" presStyleCnt="5" custScaleX="142731" custLinFactNeighborX="12526" custLinFactNeighborY="-1226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4F82B3-D6B1-4E58-8A0B-74445B199E49}" type="pres">
      <dgm:prSet presAssocID="{0026D15B-4846-42F5-AB59-3AEDE7E267C0}" presName="textaccent5" presStyleCnt="0"/>
      <dgm:spPr/>
    </dgm:pt>
    <dgm:pt modelId="{F4C1E0AC-C5B5-45E1-837B-3D91E483668C}" type="pres">
      <dgm:prSet presAssocID="{0026D15B-4846-42F5-AB59-3AEDE7E267C0}" presName="accentRepeatNode" presStyleLbl="solidAlignAcc1" presStyleIdx="8" presStyleCnt="10" custLinFactX="200000" custLinFactY="-100000" custLinFactNeighborX="205997" custLinFactNeighborY="-142598"/>
      <dgm:spPr/>
    </dgm:pt>
    <dgm:pt modelId="{7D7BDD24-2605-4D4C-A389-26F445EBF49F}" type="pres">
      <dgm:prSet presAssocID="{2A64BDCC-E8A2-4BF1-9EA9-94570383A00A}" presName="image5" presStyleCnt="0"/>
      <dgm:spPr/>
    </dgm:pt>
    <dgm:pt modelId="{B0EF0603-56E0-4274-94AF-C580A5EC340E}" type="pres">
      <dgm:prSet presAssocID="{2A64BDCC-E8A2-4BF1-9EA9-94570383A00A}" presName="imageRepeatNode" presStyleLbl="alignAcc1" presStyleIdx="4" presStyleCnt="5" custLinFactNeighborY="18416"/>
      <dgm:spPr/>
      <dgm:t>
        <a:bodyPr/>
        <a:lstStyle/>
        <a:p>
          <a:endParaRPr lang="ru-RU"/>
        </a:p>
      </dgm:t>
    </dgm:pt>
    <dgm:pt modelId="{3E3F5841-A3C8-484D-8811-5BD33550D932}" type="pres">
      <dgm:prSet presAssocID="{2A64BDCC-E8A2-4BF1-9EA9-94570383A00A}" presName="imageaccent5" presStyleCnt="0"/>
      <dgm:spPr/>
    </dgm:pt>
    <dgm:pt modelId="{6BE21866-851A-4E4C-AAC9-B1A09643DC03}" type="pres">
      <dgm:prSet presAssocID="{2A64BDCC-E8A2-4BF1-9EA9-94570383A00A}" presName="accentRepeatNode" presStyleLbl="solidAlignAcc1" presStyleIdx="9" presStyleCnt="10" custLinFactY="600000" custLinFactNeighborX="-82975" custLinFactNeighborY="660653"/>
      <dgm:spPr/>
    </dgm:pt>
  </dgm:ptLst>
  <dgm:cxnLst>
    <dgm:cxn modelId="{9A9FAAB8-6B1F-4565-AEA7-B8BD88C3A724}" srcId="{F0F9AC87-A739-489E-9BCC-DFE5924B8E07}" destId="{ABB3E315-52DE-48E5-8A33-11308EBB7A77}" srcOrd="2" destOrd="0" parTransId="{61AFA5C9-1C80-4345-A11E-F009BAECEAA5}" sibTransId="{6901AC17-8D22-4326-BBF5-4D1968A0F59E}"/>
    <dgm:cxn modelId="{921143BB-DB5A-4125-B795-50E1C7B4250F}" type="presOf" srcId="{FF007AC6-1AD4-4672-88C2-F1296D5E5352}" destId="{0A5DB1EE-6DD4-41D7-BCE3-875F03B989AB}" srcOrd="0" destOrd="0" presId="urn:microsoft.com/office/officeart/2008/layout/HexagonCluster"/>
    <dgm:cxn modelId="{9BA7889A-AEEC-4EBD-A117-10B10E8A11E3}" srcId="{F0F9AC87-A739-489E-9BCC-DFE5924B8E07}" destId="{5F65FF9E-8754-4C95-83F8-5DDE30A7557B}" srcOrd="3" destOrd="0" parTransId="{6CABB051-F48F-4EC0-AB2D-710865FE5F7C}" sibTransId="{F6E98756-F46E-4D3D-B77E-563562A8979D}"/>
    <dgm:cxn modelId="{0263079B-8152-42B3-BDFC-F96E0B4A3CDF}" srcId="{F0F9AC87-A739-489E-9BCC-DFE5924B8E07}" destId="{0026D15B-4846-42F5-AB59-3AEDE7E267C0}" srcOrd="4" destOrd="0" parTransId="{9394BEC4-D209-42D8-A6E3-0EAB810785B4}" sibTransId="{2A64BDCC-E8A2-4BF1-9EA9-94570383A00A}"/>
    <dgm:cxn modelId="{5717288F-4DE3-48E6-83B1-BE6F578498B1}" type="presOf" srcId="{F0F9AC87-A739-489E-9BCC-DFE5924B8E07}" destId="{5E42A9FC-7944-463F-ABC8-38555460E591}" srcOrd="0" destOrd="0" presId="urn:microsoft.com/office/officeart/2008/layout/HexagonCluster"/>
    <dgm:cxn modelId="{1031A294-7B44-434B-ACE8-39104DBC8B22}" type="presOf" srcId="{F6E98756-F46E-4D3D-B77E-563562A8979D}" destId="{A725242D-EA9C-4C6F-A1E1-06D1A559BBCB}" srcOrd="0" destOrd="0" presId="urn:microsoft.com/office/officeart/2008/layout/HexagonCluster"/>
    <dgm:cxn modelId="{47CD53F9-4FBC-494B-9321-F4211750E262}" type="presOf" srcId="{6901AC17-8D22-4326-BBF5-4D1968A0F59E}" destId="{38D335BC-EBFD-43F9-8396-54444A794CB2}" srcOrd="0" destOrd="0" presId="urn:microsoft.com/office/officeart/2008/layout/HexagonCluster"/>
    <dgm:cxn modelId="{8D944985-461A-447E-AFC7-42439F6CDB33}" type="presOf" srcId="{A460D0F6-9D1E-4290-801F-C772C0B1628E}" destId="{9F7C525D-FAE6-4563-B702-EBB654BDAF2D}" srcOrd="0" destOrd="0" presId="urn:microsoft.com/office/officeart/2008/layout/HexagonCluster"/>
    <dgm:cxn modelId="{AE8BFBBA-A078-4312-9E47-DAD1A5C98246}" type="presOf" srcId="{0026D15B-4846-42F5-AB59-3AEDE7E267C0}" destId="{2950977D-44B3-48BF-A9EF-D611E11A6D91}" srcOrd="0" destOrd="0" presId="urn:microsoft.com/office/officeart/2008/layout/HexagonCluster"/>
    <dgm:cxn modelId="{4B9AED1F-DAAA-40B8-A6A3-A1DA40E6A45C}" srcId="{F0F9AC87-A739-489E-9BCC-DFE5924B8E07}" destId="{FF007AC6-1AD4-4672-88C2-F1296D5E5352}" srcOrd="1" destOrd="0" parTransId="{4EE49D05-1029-47F5-ABE6-25015DDD2388}" sibTransId="{E73B7433-F6D5-4182-8558-5BD91F621E45}"/>
    <dgm:cxn modelId="{3BE10668-5B1A-469F-8ACB-73A934F38D5D}" type="presOf" srcId="{ED026AB7-D737-46F1-A4CC-66FBCD9116EB}" destId="{BDBAD874-7936-482F-952C-37D711CD853F}" srcOrd="0" destOrd="0" presId="urn:microsoft.com/office/officeart/2008/layout/HexagonCluster"/>
    <dgm:cxn modelId="{2BD7127A-B8C6-4F89-8EFE-6784ADA090D8}" type="presOf" srcId="{E73B7433-F6D5-4182-8558-5BD91F621E45}" destId="{CA20C371-A086-40FF-8C99-4E3810D9DBD2}" srcOrd="0" destOrd="0" presId="urn:microsoft.com/office/officeart/2008/layout/HexagonCluster"/>
    <dgm:cxn modelId="{7320842A-FA15-4A5F-BF0A-5F71BB051A3A}" type="presOf" srcId="{2A64BDCC-E8A2-4BF1-9EA9-94570383A00A}" destId="{B0EF0603-56E0-4274-94AF-C580A5EC340E}" srcOrd="0" destOrd="0" presId="urn:microsoft.com/office/officeart/2008/layout/HexagonCluster"/>
    <dgm:cxn modelId="{941D4357-1FAE-4716-9DFE-F80ACCEDD914}" type="presOf" srcId="{5F65FF9E-8754-4C95-83F8-5DDE30A7557B}" destId="{AF8C958B-E00E-4F76-BFF3-144924DA169E}" srcOrd="0" destOrd="0" presId="urn:microsoft.com/office/officeart/2008/layout/HexagonCluster"/>
    <dgm:cxn modelId="{7F7E820A-9AE7-48B3-B8F7-7407032B6BB4}" type="presOf" srcId="{ABB3E315-52DE-48E5-8A33-11308EBB7A77}" destId="{2429B103-C62A-43D6-A17E-6B58673470CF}" srcOrd="0" destOrd="0" presId="urn:microsoft.com/office/officeart/2008/layout/HexagonCluster"/>
    <dgm:cxn modelId="{8DF82E20-3C87-485D-822A-BE3EEF4342A9}" srcId="{F0F9AC87-A739-489E-9BCC-DFE5924B8E07}" destId="{ED026AB7-D737-46F1-A4CC-66FBCD9116EB}" srcOrd="0" destOrd="0" parTransId="{4D0F4B68-42B0-4D8D-BF7A-ED54E0A53AEE}" sibTransId="{A460D0F6-9D1E-4290-801F-C772C0B1628E}"/>
    <dgm:cxn modelId="{33125B8B-7FC8-490A-B4F1-A2B6AA383DD4}" type="presParOf" srcId="{5E42A9FC-7944-463F-ABC8-38555460E591}" destId="{D28F93EF-0F39-417C-8D3D-3B33B8185740}" srcOrd="0" destOrd="0" presId="urn:microsoft.com/office/officeart/2008/layout/HexagonCluster"/>
    <dgm:cxn modelId="{C480A5FE-C5BA-42C8-B912-DF4A85CDD47B}" type="presParOf" srcId="{D28F93EF-0F39-417C-8D3D-3B33B8185740}" destId="{BDBAD874-7936-482F-952C-37D711CD853F}" srcOrd="0" destOrd="0" presId="urn:microsoft.com/office/officeart/2008/layout/HexagonCluster"/>
    <dgm:cxn modelId="{A6E26DE0-3A1F-4883-A73C-2C8E28199D34}" type="presParOf" srcId="{5E42A9FC-7944-463F-ABC8-38555460E591}" destId="{720DB7F2-6385-4DDD-9F54-99667A721302}" srcOrd="1" destOrd="0" presId="urn:microsoft.com/office/officeart/2008/layout/HexagonCluster"/>
    <dgm:cxn modelId="{DE9A73BB-C72F-43B6-9B81-49ED17E16F03}" type="presParOf" srcId="{720DB7F2-6385-4DDD-9F54-99667A721302}" destId="{D73DC439-5429-4010-91C9-899654968202}" srcOrd="0" destOrd="0" presId="urn:microsoft.com/office/officeart/2008/layout/HexagonCluster"/>
    <dgm:cxn modelId="{BD110D32-3859-43A0-B69F-D883F6AE3BA8}" type="presParOf" srcId="{5E42A9FC-7944-463F-ABC8-38555460E591}" destId="{A9F83107-2479-41B2-9D14-BDCC03390BFE}" srcOrd="2" destOrd="0" presId="urn:microsoft.com/office/officeart/2008/layout/HexagonCluster"/>
    <dgm:cxn modelId="{7969ABEC-20AC-42BC-8317-0AC03964026A}" type="presParOf" srcId="{A9F83107-2479-41B2-9D14-BDCC03390BFE}" destId="{9F7C525D-FAE6-4563-B702-EBB654BDAF2D}" srcOrd="0" destOrd="0" presId="urn:microsoft.com/office/officeart/2008/layout/HexagonCluster"/>
    <dgm:cxn modelId="{DB610BD7-CA4C-4CB0-BF92-CBF392B8D1AE}" type="presParOf" srcId="{5E42A9FC-7944-463F-ABC8-38555460E591}" destId="{B1203F6F-1CE6-4E39-8647-64787B34F18D}" srcOrd="3" destOrd="0" presId="urn:microsoft.com/office/officeart/2008/layout/HexagonCluster"/>
    <dgm:cxn modelId="{FDB91398-8D7C-46EA-BF5F-61F6A799C8D6}" type="presParOf" srcId="{B1203F6F-1CE6-4E39-8647-64787B34F18D}" destId="{5D14E01A-A466-42D4-B8C7-68B76B56B19C}" srcOrd="0" destOrd="0" presId="urn:microsoft.com/office/officeart/2008/layout/HexagonCluster"/>
    <dgm:cxn modelId="{70371368-F501-4DFC-88DB-D66613DFBBF8}" type="presParOf" srcId="{5E42A9FC-7944-463F-ABC8-38555460E591}" destId="{72B9B4E8-182B-418F-8FF5-8E96D2574C0A}" srcOrd="4" destOrd="0" presId="urn:microsoft.com/office/officeart/2008/layout/HexagonCluster"/>
    <dgm:cxn modelId="{355464DF-5909-4314-B29C-6FCA217124F7}" type="presParOf" srcId="{72B9B4E8-182B-418F-8FF5-8E96D2574C0A}" destId="{0A5DB1EE-6DD4-41D7-BCE3-875F03B989AB}" srcOrd="0" destOrd="0" presId="urn:microsoft.com/office/officeart/2008/layout/HexagonCluster"/>
    <dgm:cxn modelId="{C3D074B9-F0C5-4150-A37B-1F1B68CD04A5}" type="presParOf" srcId="{5E42A9FC-7944-463F-ABC8-38555460E591}" destId="{C6B52FE5-5B3B-46D7-9751-B7286685E3D4}" srcOrd="5" destOrd="0" presId="urn:microsoft.com/office/officeart/2008/layout/HexagonCluster"/>
    <dgm:cxn modelId="{0ABDDB46-FF58-49AC-B9F8-9F2326783AC2}" type="presParOf" srcId="{C6B52FE5-5B3B-46D7-9751-B7286685E3D4}" destId="{2B533883-A650-4126-8AC0-8F7F53CB32A7}" srcOrd="0" destOrd="0" presId="urn:microsoft.com/office/officeart/2008/layout/HexagonCluster"/>
    <dgm:cxn modelId="{B95DDC75-7AD1-4D95-ADC4-3AF89EEDEE90}" type="presParOf" srcId="{5E42A9FC-7944-463F-ABC8-38555460E591}" destId="{E444A9D2-4FD9-4B34-B289-77AA58F574A5}" srcOrd="6" destOrd="0" presId="urn:microsoft.com/office/officeart/2008/layout/HexagonCluster"/>
    <dgm:cxn modelId="{6A496AA5-57DC-4F65-B6BC-0C1CC137A5E1}" type="presParOf" srcId="{E444A9D2-4FD9-4B34-B289-77AA58F574A5}" destId="{CA20C371-A086-40FF-8C99-4E3810D9DBD2}" srcOrd="0" destOrd="0" presId="urn:microsoft.com/office/officeart/2008/layout/HexagonCluster"/>
    <dgm:cxn modelId="{BE24AB4E-2C08-435A-AE23-DB3744C37B68}" type="presParOf" srcId="{5E42A9FC-7944-463F-ABC8-38555460E591}" destId="{7B5BECBF-72B8-43BE-89BB-9D5C04EB1D49}" srcOrd="7" destOrd="0" presId="urn:microsoft.com/office/officeart/2008/layout/HexagonCluster"/>
    <dgm:cxn modelId="{5ADAB171-D3EE-4A4D-B658-8B5B01CD8F7E}" type="presParOf" srcId="{7B5BECBF-72B8-43BE-89BB-9D5C04EB1D49}" destId="{42994B67-F80E-4D11-A61F-9D9F70A8CB0E}" srcOrd="0" destOrd="0" presId="urn:microsoft.com/office/officeart/2008/layout/HexagonCluster"/>
    <dgm:cxn modelId="{DE914989-5CEC-466F-879A-67EFDECAD6EB}" type="presParOf" srcId="{5E42A9FC-7944-463F-ABC8-38555460E591}" destId="{ECF75082-D111-4450-9B13-FE5240357396}" srcOrd="8" destOrd="0" presId="urn:microsoft.com/office/officeart/2008/layout/HexagonCluster"/>
    <dgm:cxn modelId="{AF501BD8-5402-476A-9A7D-140620F8C059}" type="presParOf" srcId="{ECF75082-D111-4450-9B13-FE5240357396}" destId="{2429B103-C62A-43D6-A17E-6B58673470CF}" srcOrd="0" destOrd="0" presId="urn:microsoft.com/office/officeart/2008/layout/HexagonCluster"/>
    <dgm:cxn modelId="{75017A38-23C7-4B13-8724-F685B67673DE}" type="presParOf" srcId="{5E42A9FC-7944-463F-ABC8-38555460E591}" destId="{DC5D70A3-3F56-4DDC-B7B1-2C1C670E2D34}" srcOrd="9" destOrd="0" presId="urn:microsoft.com/office/officeart/2008/layout/HexagonCluster"/>
    <dgm:cxn modelId="{2BF91149-1240-4C17-8E40-95BF7F9D7EE8}" type="presParOf" srcId="{DC5D70A3-3F56-4DDC-B7B1-2C1C670E2D34}" destId="{C237342B-9C47-4CC0-891C-23A6F788782A}" srcOrd="0" destOrd="0" presId="urn:microsoft.com/office/officeart/2008/layout/HexagonCluster"/>
    <dgm:cxn modelId="{008150AD-9625-413B-AC20-5BD7B585C5B8}" type="presParOf" srcId="{5E42A9FC-7944-463F-ABC8-38555460E591}" destId="{C9744B9F-6B8F-4AE1-9961-829477D86FD8}" srcOrd="10" destOrd="0" presId="urn:microsoft.com/office/officeart/2008/layout/HexagonCluster"/>
    <dgm:cxn modelId="{6DF3A041-90E9-4F22-95EF-AE7074EBC654}" type="presParOf" srcId="{C9744B9F-6B8F-4AE1-9961-829477D86FD8}" destId="{38D335BC-EBFD-43F9-8396-54444A794CB2}" srcOrd="0" destOrd="0" presId="urn:microsoft.com/office/officeart/2008/layout/HexagonCluster"/>
    <dgm:cxn modelId="{8CCDE62F-6EFE-4927-BE0A-023DDD5D0C87}" type="presParOf" srcId="{5E42A9FC-7944-463F-ABC8-38555460E591}" destId="{BE70F861-2D95-4EF0-B4C6-5E0500523DA2}" srcOrd="11" destOrd="0" presId="urn:microsoft.com/office/officeart/2008/layout/HexagonCluster"/>
    <dgm:cxn modelId="{6B26E393-8BE8-4C45-8A82-829B865FD951}" type="presParOf" srcId="{BE70F861-2D95-4EF0-B4C6-5E0500523DA2}" destId="{C983EC5E-6F8B-4033-A41B-468395082511}" srcOrd="0" destOrd="0" presId="urn:microsoft.com/office/officeart/2008/layout/HexagonCluster"/>
    <dgm:cxn modelId="{E547E173-3A1D-45CC-BF7C-217519612C55}" type="presParOf" srcId="{5E42A9FC-7944-463F-ABC8-38555460E591}" destId="{B77A8127-D826-455E-9B03-22B4DF22E3AF}" srcOrd="12" destOrd="0" presId="urn:microsoft.com/office/officeart/2008/layout/HexagonCluster"/>
    <dgm:cxn modelId="{2CFCCC51-38AF-42CD-8C4C-151569F48653}" type="presParOf" srcId="{B77A8127-D826-455E-9B03-22B4DF22E3AF}" destId="{AF8C958B-E00E-4F76-BFF3-144924DA169E}" srcOrd="0" destOrd="0" presId="urn:microsoft.com/office/officeart/2008/layout/HexagonCluster"/>
    <dgm:cxn modelId="{B2A05924-2276-4FB6-8600-F2A818CB37A4}" type="presParOf" srcId="{5E42A9FC-7944-463F-ABC8-38555460E591}" destId="{60CFFF19-B50A-4BF8-B4C9-E6DA5091C130}" srcOrd="13" destOrd="0" presId="urn:microsoft.com/office/officeart/2008/layout/HexagonCluster"/>
    <dgm:cxn modelId="{3EAE53F0-D9F8-44F9-8EED-16FCF3498094}" type="presParOf" srcId="{60CFFF19-B50A-4BF8-B4C9-E6DA5091C130}" destId="{BA4C8681-E4C1-4F77-8BB3-92F5F8DA7AE3}" srcOrd="0" destOrd="0" presId="urn:microsoft.com/office/officeart/2008/layout/HexagonCluster"/>
    <dgm:cxn modelId="{A1795B16-D576-4BD7-8A22-F1311B61D20D}" type="presParOf" srcId="{5E42A9FC-7944-463F-ABC8-38555460E591}" destId="{44344C81-58F5-46F8-A35C-F97D02FE7552}" srcOrd="14" destOrd="0" presId="urn:microsoft.com/office/officeart/2008/layout/HexagonCluster"/>
    <dgm:cxn modelId="{FB0EDA56-9D4E-453E-9528-8FDE96E2EED8}" type="presParOf" srcId="{44344C81-58F5-46F8-A35C-F97D02FE7552}" destId="{A725242D-EA9C-4C6F-A1E1-06D1A559BBCB}" srcOrd="0" destOrd="0" presId="urn:microsoft.com/office/officeart/2008/layout/HexagonCluster"/>
    <dgm:cxn modelId="{702DED56-277A-4ACE-AAC6-FC8EB7316A11}" type="presParOf" srcId="{5E42A9FC-7944-463F-ABC8-38555460E591}" destId="{B3581BB5-AB0E-4373-A801-3A2848189559}" srcOrd="15" destOrd="0" presId="urn:microsoft.com/office/officeart/2008/layout/HexagonCluster"/>
    <dgm:cxn modelId="{C88390B8-95C8-470D-8B1E-347495BAB445}" type="presParOf" srcId="{B3581BB5-AB0E-4373-A801-3A2848189559}" destId="{409E249C-9E59-49C8-A677-F89E8297A289}" srcOrd="0" destOrd="0" presId="urn:microsoft.com/office/officeart/2008/layout/HexagonCluster"/>
    <dgm:cxn modelId="{CA69F66B-A587-4A26-BA8E-3CAC4EEF6C4C}" type="presParOf" srcId="{5E42A9FC-7944-463F-ABC8-38555460E591}" destId="{8678CFB5-9142-40E3-9D8D-706B24266D94}" srcOrd="16" destOrd="0" presId="urn:microsoft.com/office/officeart/2008/layout/HexagonCluster"/>
    <dgm:cxn modelId="{9422CCDB-D9D1-41B3-A144-AF7F919EC9DA}" type="presParOf" srcId="{8678CFB5-9142-40E3-9D8D-706B24266D94}" destId="{2950977D-44B3-48BF-A9EF-D611E11A6D91}" srcOrd="0" destOrd="0" presId="urn:microsoft.com/office/officeart/2008/layout/HexagonCluster"/>
    <dgm:cxn modelId="{6F4F9305-48E5-49DF-903A-2CC714CB8E09}" type="presParOf" srcId="{5E42A9FC-7944-463F-ABC8-38555460E591}" destId="{8D4F82B3-D6B1-4E58-8A0B-74445B199E49}" srcOrd="17" destOrd="0" presId="urn:microsoft.com/office/officeart/2008/layout/HexagonCluster"/>
    <dgm:cxn modelId="{BF5564F0-588C-4E2E-988D-95BA140BA079}" type="presParOf" srcId="{8D4F82B3-D6B1-4E58-8A0B-74445B199E49}" destId="{F4C1E0AC-C5B5-45E1-837B-3D91E483668C}" srcOrd="0" destOrd="0" presId="urn:microsoft.com/office/officeart/2008/layout/HexagonCluster"/>
    <dgm:cxn modelId="{876E36A9-03D5-4D0D-A6A9-F6CB79AF48DD}" type="presParOf" srcId="{5E42A9FC-7944-463F-ABC8-38555460E591}" destId="{7D7BDD24-2605-4D4C-A389-26F445EBF49F}" srcOrd="18" destOrd="0" presId="urn:microsoft.com/office/officeart/2008/layout/HexagonCluster"/>
    <dgm:cxn modelId="{14588974-1832-4BC8-A40D-A54A9F7F2BE2}" type="presParOf" srcId="{7D7BDD24-2605-4D4C-A389-26F445EBF49F}" destId="{B0EF0603-56E0-4274-94AF-C580A5EC340E}" srcOrd="0" destOrd="0" presId="urn:microsoft.com/office/officeart/2008/layout/HexagonCluster"/>
    <dgm:cxn modelId="{21B6CFBE-DEAE-40BC-ADDA-A215A60548EE}" type="presParOf" srcId="{5E42A9FC-7944-463F-ABC8-38555460E591}" destId="{3E3F5841-A3C8-484D-8811-5BD33550D932}" srcOrd="19" destOrd="0" presId="urn:microsoft.com/office/officeart/2008/layout/HexagonCluster"/>
    <dgm:cxn modelId="{DE196752-2AD8-4AF7-92B6-C59C4844CE44}" type="presParOf" srcId="{3E3F5841-A3C8-484D-8811-5BD33550D932}" destId="{6BE21866-851A-4E4C-AAC9-B1A09643DC03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2D33D2A-50B6-4A6C-A969-DBA557AB5A08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9169E35-DAFC-431B-9FEB-B62339448E9A}">
      <dgm:prSet phldrT="[Текст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b="1" dirty="0" smtClean="0">
              <a:solidFill>
                <a:schemeClr val="tx1">
                  <a:lumMod val="75000"/>
                  <a:lumOff val="25000"/>
                </a:schemeClr>
              </a:solidFill>
            </a:rPr>
            <a:t>O‘Z  IMKONIYATINI O‘ZI UCHUN KASHF ETISH IMKONINI </a:t>
          </a:r>
          <a:endParaRPr lang="ru-RU" b="1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1755AB47-F26B-4DF4-BB06-4A6357C591DB}" type="parTrans" cxnId="{CE086355-2654-4070-8A00-59263A4F018F}">
      <dgm:prSet/>
      <dgm:spPr/>
      <dgm:t>
        <a:bodyPr/>
        <a:lstStyle/>
        <a:p>
          <a:endParaRPr lang="ru-RU"/>
        </a:p>
      </dgm:t>
    </dgm:pt>
    <dgm:pt modelId="{4B10BB42-6B18-49A9-97B3-2F35D218B668}" type="sibTrans" cxnId="{CE086355-2654-4070-8A00-59263A4F018F}">
      <dgm:prSet/>
      <dgm:spPr/>
      <dgm:t>
        <a:bodyPr/>
        <a:lstStyle/>
        <a:p>
          <a:endParaRPr lang="ru-RU"/>
        </a:p>
      </dgm:t>
    </dgm:pt>
    <dgm:pt modelId="{AFD09AD7-BE6E-4063-A22B-D57C943CDB63}">
      <dgm:prSet phldrT="[Текст]"/>
      <dgm:spPr>
        <a:solidFill>
          <a:srgbClr val="F6910A"/>
        </a:solidFill>
      </dgm:spPr>
      <dgm:t>
        <a:bodyPr/>
        <a:lstStyle/>
        <a:p>
          <a:r>
            <a:rPr lang="en-US" b="1" dirty="0" smtClean="0">
              <a:solidFill>
                <a:schemeClr val="tx1">
                  <a:lumMod val="75000"/>
                  <a:lumOff val="25000"/>
                </a:schemeClr>
              </a:solidFill>
            </a:rPr>
            <a:t>MUSTAQIL HARAKATLANISH,  BIRGALIKDA, HAMKORLIKDA  ISHLASH  IMKONIYATINI</a:t>
          </a:r>
          <a:endParaRPr lang="ru-RU" b="1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798B22DD-2B57-4F08-B9B3-203E5EC913F7}" type="parTrans" cxnId="{8119819A-6C8C-4838-A688-8853EE9049B5}">
      <dgm:prSet/>
      <dgm:spPr/>
      <dgm:t>
        <a:bodyPr/>
        <a:lstStyle/>
        <a:p>
          <a:endParaRPr lang="ru-RU"/>
        </a:p>
      </dgm:t>
    </dgm:pt>
    <dgm:pt modelId="{E778661A-8836-4572-878E-D05F159FF87B}" type="sibTrans" cxnId="{8119819A-6C8C-4838-A688-8853EE9049B5}">
      <dgm:prSet/>
      <dgm:spPr/>
      <dgm:t>
        <a:bodyPr/>
        <a:lstStyle/>
        <a:p>
          <a:endParaRPr lang="ru-RU"/>
        </a:p>
      </dgm:t>
    </dgm:pt>
    <dgm:pt modelId="{F5D2E134-C382-402D-A703-020C799CF351}">
      <dgm:prSet/>
      <dgm:spPr>
        <a:solidFill>
          <a:srgbClr val="FFC000"/>
        </a:solidFill>
      </dgm:spPr>
      <dgm:t>
        <a:bodyPr/>
        <a:lstStyle/>
        <a:p>
          <a:r>
            <a:rPr lang="en-US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DUNYOQARASHI  KENGAYADI, HAYOTIY  TAJRIBASI OSHADI</a:t>
          </a:r>
          <a:endParaRPr lang="ru-RU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C6054F88-4E6E-4C8F-AB85-D730EBBA86D1}" type="parTrans" cxnId="{3A54D907-F498-40C2-ADA1-8203067B1527}">
      <dgm:prSet/>
      <dgm:spPr/>
      <dgm:t>
        <a:bodyPr/>
        <a:lstStyle/>
        <a:p>
          <a:endParaRPr lang="ru-RU"/>
        </a:p>
      </dgm:t>
    </dgm:pt>
    <dgm:pt modelId="{4B5448EB-F0F9-47FF-934B-798BE44D21F9}" type="sibTrans" cxnId="{3A54D907-F498-40C2-ADA1-8203067B1527}">
      <dgm:prSet/>
      <dgm:spPr/>
      <dgm:t>
        <a:bodyPr/>
        <a:lstStyle/>
        <a:p>
          <a:endParaRPr lang="ru-RU"/>
        </a:p>
      </dgm:t>
    </dgm:pt>
    <dgm:pt modelId="{EA68D11D-DFA0-40F8-9094-A1724EF6105A}" type="pres">
      <dgm:prSet presAssocID="{A2D33D2A-50B6-4A6C-A969-DBA557AB5A0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AD1FC66B-A85D-40F0-B112-34D51A1B2132}" type="pres">
      <dgm:prSet presAssocID="{A2D33D2A-50B6-4A6C-A969-DBA557AB5A08}" presName="Name1" presStyleCnt="0"/>
      <dgm:spPr/>
    </dgm:pt>
    <dgm:pt modelId="{BC9DD191-8E91-40F4-891E-1C6766C75F8E}" type="pres">
      <dgm:prSet presAssocID="{A2D33D2A-50B6-4A6C-A969-DBA557AB5A08}" presName="cycle" presStyleCnt="0"/>
      <dgm:spPr/>
    </dgm:pt>
    <dgm:pt modelId="{0B98EF0E-71B6-4AB7-9ED5-97578625BBE1}" type="pres">
      <dgm:prSet presAssocID="{A2D33D2A-50B6-4A6C-A969-DBA557AB5A08}" presName="srcNode" presStyleLbl="node1" presStyleIdx="0" presStyleCnt="3"/>
      <dgm:spPr/>
    </dgm:pt>
    <dgm:pt modelId="{55ADE9BA-B0F6-42A5-B1D0-11023D422E24}" type="pres">
      <dgm:prSet presAssocID="{A2D33D2A-50B6-4A6C-A969-DBA557AB5A08}" presName="conn" presStyleLbl="parChTrans1D2" presStyleIdx="0" presStyleCnt="1"/>
      <dgm:spPr/>
      <dgm:t>
        <a:bodyPr/>
        <a:lstStyle/>
        <a:p>
          <a:endParaRPr lang="ru-RU"/>
        </a:p>
      </dgm:t>
    </dgm:pt>
    <dgm:pt modelId="{1EB7E4CB-7407-4201-B77F-A112ACD36AF2}" type="pres">
      <dgm:prSet presAssocID="{A2D33D2A-50B6-4A6C-A969-DBA557AB5A08}" presName="extraNode" presStyleLbl="node1" presStyleIdx="0" presStyleCnt="3"/>
      <dgm:spPr/>
    </dgm:pt>
    <dgm:pt modelId="{CA17FD5D-BE5F-45EB-8D56-A1680CF7BB9B}" type="pres">
      <dgm:prSet presAssocID="{A2D33D2A-50B6-4A6C-A969-DBA557AB5A08}" presName="dstNode" presStyleLbl="node1" presStyleIdx="0" presStyleCnt="3"/>
      <dgm:spPr/>
    </dgm:pt>
    <dgm:pt modelId="{CBB056C0-7E18-4CE5-8755-FC9B32B1E238}" type="pres">
      <dgm:prSet presAssocID="{79169E35-DAFC-431B-9FEB-B62339448E9A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874767-44DD-4E93-B821-8259D22EC7A3}" type="pres">
      <dgm:prSet presAssocID="{79169E35-DAFC-431B-9FEB-B62339448E9A}" presName="accent_1" presStyleCnt="0"/>
      <dgm:spPr/>
    </dgm:pt>
    <dgm:pt modelId="{C6983CD6-9E3B-458C-8A14-1E03F396B5ED}" type="pres">
      <dgm:prSet presAssocID="{79169E35-DAFC-431B-9FEB-B62339448E9A}" presName="accentRepeatNode" presStyleLbl="solidFgAcc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75BA9D65-8FE3-41E0-B8FD-78C64D347FB4}" type="pres">
      <dgm:prSet presAssocID="{AFD09AD7-BE6E-4063-A22B-D57C943CDB63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F8592B-3280-4379-8192-F956C7EDA19E}" type="pres">
      <dgm:prSet presAssocID="{AFD09AD7-BE6E-4063-A22B-D57C943CDB63}" presName="accent_2" presStyleCnt="0"/>
      <dgm:spPr/>
    </dgm:pt>
    <dgm:pt modelId="{9EBEF2E0-0F93-4577-A1B9-C6B7D39247DA}" type="pres">
      <dgm:prSet presAssocID="{AFD09AD7-BE6E-4063-A22B-D57C943CDB63}" presName="accentRepeatNode" presStyleLbl="solidFgAcc1" presStyleIdx="1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1AC067A3-292F-49E8-8248-82C345F942AE}" type="pres">
      <dgm:prSet presAssocID="{F5D2E134-C382-402D-A703-020C799CF351}" presName="text_3" presStyleLbl="node1" presStyleIdx="2" presStyleCnt="3" custLinFactNeighborX="-174" custLinFactNeighborY="59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7334E4-B187-43F3-A4E9-A7F79C7E8DE9}" type="pres">
      <dgm:prSet presAssocID="{F5D2E134-C382-402D-A703-020C799CF351}" presName="accent_3" presStyleCnt="0"/>
      <dgm:spPr/>
    </dgm:pt>
    <dgm:pt modelId="{0C096596-709C-41F4-A3A6-1D32070961F5}" type="pres">
      <dgm:prSet presAssocID="{F5D2E134-C382-402D-A703-020C799CF351}" presName="accentRepeatNode" presStyleLbl="solidFgAcc1" presStyleIdx="2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</dgm:ptLst>
  <dgm:cxnLst>
    <dgm:cxn modelId="{3A54D907-F498-40C2-ADA1-8203067B1527}" srcId="{A2D33D2A-50B6-4A6C-A969-DBA557AB5A08}" destId="{F5D2E134-C382-402D-A703-020C799CF351}" srcOrd="2" destOrd="0" parTransId="{C6054F88-4E6E-4C8F-AB85-D730EBBA86D1}" sibTransId="{4B5448EB-F0F9-47FF-934B-798BE44D21F9}"/>
    <dgm:cxn modelId="{B9787C33-3756-454D-AE9A-60DC01ED7E2E}" type="presOf" srcId="{AFD09AD7-BE6E-4063-A22B-D57C943CDB63}" destId="{75BA9D65-8FE3-41E0-B8FD-78C64D347FB4}" srcOrd="0" destOrd="0" presId="urn:microsoft.com/office/officeart/2008/layout/VerticalCurvedList"/>
    <dgm:cxn modelId="{01CB5A1E-9752-4975-B383-49E88955781F}" type="presOf" srcId="{4B10BB42-6B18-49A9-97B3-2F35D218B668}" destId="{55ADE9BA-B0F6-42A5-B1D0-11023D422E24}" srcOrd="0" destOrd="0" presId="urn:microsoft.com/office/officeart/2008/layout/VerticalCurvedList"/>
    <dgm:cxn modelId="{5E3E6273-0E73-4845-81AE-3C6910CC5D7A}" type="presOf" srcId="{A2D33D2A-50B6-4A6C-A969-DBA557AB5A08}" destId="{EA68D11D-DFA0-40F8-9094-A1724EF6105A}" srcOrd="0" destOrd="0" presId="urn:microsoft.com/office/officeart/2008/layout/VerticalCurvedList"/>
    <dgm:cxn modelId="{8BD12E86-46A5-4800-AA16-9244B588CB14}" type="presOf" srcId="{F5D2E134-C382-402D-A703-020C799CF351}" destId="{1AC067A3-292F-49E8-8248-82C345F942AE}" srcOrd="0" destOrd="0" presId="urn:microsoft.com/office/officeart/2008/layout/VerticalCurvedList"/>
    <dgm:cxn modelId="{D6F6B2AA-3427-43D3-BF2D-7454CE9C955E}" type="presOf" srcId="{79169E35-DAFC-431B-9FEB-B62339448E9A}" destId="{CBB056C0-7E18-4CE5-8755-FC9B32B1E238}" srcOrd="0" destOrd="0" presId="urn:microsoft.com/office/officeart/2008/layout/VerticalCurvedList"/>
    <dgm:cxn modelId="{CE086355-2654-4070-8A00-59263A4F018F}" srcId="{A2D33D2A-50B6-4A6C-A969-DBA557AB5A08}" destId="{79169E35-DAFC-431B-9FEB-B62339448E9A}" srcOrd="0" destOrd="0" parTransId="{1755AB47-F26B-4DF4-BB06-4A6357C591DB}" sibTransId="{4B10BB42-6B18-49A9-97B3-2F35D218B668}"/>
    <dgm:cxn modelId="{8119819A-6C8C-4838-A688-8853EE9049B5}" srcId="{A2D33D2A-50B6-4A6C-A969-DBA557AB5A08}" destId="{AFD09AD7-BE6E-4063-A22B-D57C943CDB63}" srcOrd="1" destOrd="0" parTransId="{798B22DD-2B57-4F08-B9B3-203E5EC913F7}" sibTransId="{E778661A-8836-4572-878E-D05F159FF87B}"/>
    <dgm:cxn modelId="{B8F835C6-6C4C-4856-BD5D-202C9072793B}" type="presParOf" srcId="{EA68D11D-DFA0-40F8-9094-A1724EF6105A}" destId="{AD1FC66B-A85D-40F0-B112-34D51A1B2132}" srcOrd="0" destOrd="0" presId="urn:microsoft.com/office/officeart/2008/layout/VerticalCurvedList"/>
    <dgm:cxn modelId="{2EEAFD28-D981-4E68-8830-88B838EF4F51}" type="presParOf" srcId="{AD1FC66B-A85D-40F0-B112-34D51A1B2132}" destId="{BC9DD191-8E91-40F4-891E-1C6766C75F8E}" srcOrd="0" destOrd="0" presId="urn:microsoft.com/office/officeart/2008/layout/VerticalCurvedList"/>
    <dgm:cxn modelId="{55B26B5F-1562-41F4-9CF5-36C6A689DDBA}" type="presParOf" srcId="{BC9DD191-8E91-40F4-891E-1C6766C75F8E}" destId="{0B98EF0E-71B6-4AB7-9ED5-97578625BBE1}" srcOrd="0" destOrd="0" presId="urn:microsoft.com/office/officeart/2008/layout/VerticalCurvedList"/>
    <dgm:cxn modelId="{27BE968C-09DA-44FE-ABD2-932BC92B1BCF}" type="presParOf" srcId="{BC9DD191-8E91-40F4-891E-1C6766C75F8E}" destId="{55ADE9BA-B0F6-42A5-B1D0-11023D422E24}" srcOrd="1" destOrd="0" presId="urn:microsoft.com/office/officeart/2008/layout/VerticalCurvedList"/>
    <dgm:cxn modelId="{60A096FF-5E5F-4F4F-8897-83E6FA9DCC97}" type="presParOf" srcId="{BC9DD191-8E91-40F4-891E-1C6766C75F8E}" destId="{1EB7E4CB-7407-4201-B77F-A112ACD36AF2}" srcOrd="2" destOrd="0" presId="urn:microsoft.com/office/officeart/2008/layout/VerticalCurvedList"/>
    <dgm:cxn modelId="{2E5E4AD8-E247-4110-A607-4F0AB1E75A60}" type="presParOf" srcId="{BC9DD191-8E91-40F4-891E-1C6766C75F8E}" destId="{CA17FD5D-BE5F-45EB-8D56-A1680CF7BB9B}" srcOrd="3" destOrd="0" presId="urn:microsoft.com/office/officeart/2008/layout/VerticalCurvedList"/>
    <dgm:cxn modelId="{DD6E9951-B302-4885-A4FA-F5A21433D046}" type="presParOf" srcId="{AD1FC66B-A85D-40F0-B112-34D51A1B2132}" destId="{CBB056C0-7E18-4CE5-8755-FC9B32B1E238}" srcOrd="1" destOrd="0" presId="urn:microsoft.com/office/officeart/2008/layout/VerticalCurvedList"/>
    <dgm:cxn modelId="{0E883737-BEAF-4E1E-A615-575BB503B879}" type="presParOf" srcId="{AD1FC66B-A85D-40F0-B112-34D51A1B2132}" destId="{76874767-44DD-4E93-B821-8259D22EC7A3}" srcOrd="2" destOrd="0" presId="urn:microsoft.com/office/officeart/2008/layout/VerticalCurvedList"/>
    <dgm:cxn modelId="{55BC434A-0598-4C56-B082-039127B1DDA6}" type="presParOf" srcId="{76874767-44DD-4E93-B821-8259D22EC7A3}" destId="{C6983CD6-9E3B-458C-8A14-1E03F396B5ED}" srcOrd="0" destOrd="0" presId="urn:microsoft.com/office/officeart/2008/layout/VerticalCurvedList"/>
    <dgm:cxn modelId="{8C895C66-307E-491C-B618-7A8872EF3231}" type="presParOf" srcId="{AD1FC66B-A85D-40F0-B112-34D51A1B2132}" destId="{75BA9D65-8FE3-41E0-B8FD-78C64D347FB4}" srcOrd="3" destOrd="0" presId="urn:microsoft.com/office/officeart/2008/layout/VerticalCurvedList"/>
    <dgm:cxn modelId="{621CDB02-126C-4AC3-B870-4469BBE06EF1}" type="presParOf" srcId="{AD1FC66B-A85D-40F0-B112-34D51A1B2132}" destId="{84F8592B-3280-4379-8192-F956C7EDA19E}" srcOrd="4" destOrd="0" presId="urn:microsoft.com/office/officeart/2008/layout/VerticalCurvedList"/>
    <dgm:cxn modelId="{549BAF98-D19B-4F9C-B763-0604C136D810}" type="presParOf" srcId="{84F8592B-3280-4379-8192-F956C7EDA19E}" destId="{9EBEF2E0-0F93-4577-A1B9-C6B7D39247DA}" srcOrd="0" destOrd="0" presId="urn:microsoft.com/office/officeart/2008/layout/VerticalCurvedList"/>
    <dgm:cxn modelId="{368FE206-CBE2-4580-A3DE-CF23425C245B}" type="presParOf" srcId="{AD1FC66B-A85D-40F0-B112-34D51A1B2132}" destId="{1AC067A3-292F-49E8-8248-82C345F942AE}" srcOrd="5" destOrd="0" presId="urn:microsoft.com/office/officeart/2008/layout/VerticalCurvedList"/>
    <dgm:cxn modelId="{B8B24353-2872-43A0-983A-DB9C9721A910}" type="presParOf" srcId="{AD1FC66B-A85D-40F0-B112-34D51A1B2132}" destId="{017334E4-B187-43F3-A4E9-A7F79C7E8DE9}" srcOrd="6" destOrd="0" presId="urn:microsoft.com/office/officeart/2008/layout/VerticalCurvedList"/>
    <dgm:cxn modelId="{5F64D08E-F1AB-4F42-AFB6-61FA6F143B23}" type="presParOf" srcId="{017334E4-B187-43F3-A4E9-A7F79C7E8DE9}" destId="{0C096596-709C-41F4-A3A6-1D32070961F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2D33D2A-50B6-4A6C-A969-DBA557AB5A08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9169E35-DAFC-431B-9FEB-B62339448E9A}">
      <dgm:prSet/>
      <dgm:spPr>
        <a:solidFill>
          <a:srgbClr val="F6910A"/>
        </a:solidFill>
      </dgm:spPr>
      <dgm:t>
        <a:bodyPr/>
        <a:lstStyle/>
        <a:p>
          <a:r>
            <a:rPr lang="en-US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O‘QISHGA BO‘LGAN  EHTIYOJI  VA QIZIQISHLARI ORTADI</a:t>
          </a:r>
          <a:endParaRPr lang="ru-RU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1755AB47-F26B-4DF4-BB06-4A6357C591DB}" type="parTrans" cxnId="{CE086355-2654-4070-8A00-59263A4F018F}">
      <dgm:prSet/>
      <dgm:spPr/>
      <dgm:t>
        <a:bodyPr/>
        <a:lstStyle/>
        <a:p>
          <a:endParaRPr lang="ru-RU"/>
        </a:p>
      </dgm:t>
    </dgm:pt>
    <dgm:pt modelId="{4B10BB42-6B18-49A9-97B3-2F35D218B668}" type="sibTrans" cxnId="{CE086355-2654-4070-8A00-59263A4F018F}">
      <dgm:prSet/>
      <dgm:spPr/>
      <dgm:t>
        <a:bodyPr/>
        <a:lstStyle/>
        <a:p>
          <a:endParaRPr lang="ru-RU"/>
        </a:p>
      </dgm:t>
    </dgm:pt>
    <dgm:pt modelId="{6AEDF0A3-2A59-44FA-A2E4-A7B03B62716E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O‘ZINI BARCHA BILAN BIR XIL HIS QILA BOSHLAYDI</a:t>
          </a:r>
          <a:endParaRPr lang="ru-RU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1F611DBD-8993-4751-913A-7A30D26AB1B1}" type="parTrans" cxnId="{9621D454-0EF7-47B2-8EAB-53BEE14E9B58}">
      <dgm:prSet/>
      <dgm:spPr/>
      <dgm:t>
        <a:bodyPr/>
        <a:lstStyle/>
        <a:p>
          <a:endParaRPr lang="ru-RU"/>
        </a:p>
      </dgm:t>
    </dgm:pt>
    <dgm:pt modelId="{4E8C9C76-85B7-4DBC-8E52-E4D0FA34213E}" type="sibTrans" cxnId="{9621D454-0EF7-47B2-8EAB-53BEE14E9B58}">
      <dgm:prSet/>
      <dgm:spPr/>
      <dgm:t>
        <a:bodyPr/>
        <a:lstStyle/>
        <a:p>
          <a:endParaRPr lang="ru-RU"/>
        </a:p>
      </dgm:t>
    </dgm:pt>
    <dgm:pt modelId="{BEF4CBEF-A416-42F1-A65C-9D366ABC79C9}">
      <dgm:prSet/>
      <dgm:spPr>
        <a:solidFill>
          <a:srgbClr val="FFC000"/>
        </a:solidFill>
      </dgm:spPr>
      <dgm:t>
        <a:bodyPr/>
        <a:lstStyle/>
        <a:p>
          <a:r>
            <a:rPr lang="en-US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YOTSIRASH, YAKKALANISH KABI XUSUSI YATLARI YO‘QOLADI</a:t>
          </a:r>
          <a:endParaRPr lang="ru-RU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ADB06BE4-EA96-45AA-8D7F-AD5441F9F5C6}" type="parTrans" cxnId="{AAFB5D12-CDA7-4916-9937-5F8C31DDDB38}">
      <dgm:prSet/>
      <dgm:spPr/>
      <dgm:t>
        <a:bodyPr/>
        <a:lstStyle/>
        <a:p>
          <a:endParaRPr lang="ru-RU"/>
        </a:p>
      </dgm:t>
    </dgm:pt>
    <dgm:pt modelId="{932A5FA1-9BE9-49C6-AF68-040CF26FF882}" type="sibTrans" cxnId="{AAFB5D12-CDA7-4916-9937-5F8C31DDDB38}">
      <dgm:prSet/>
      <dgm:spPr/>
      <dgm:t>
        <a:bodyPr/>
        <a:lstStyle/>
        <a:p>
          <a:endParaRPr lang="ru-RU"/>
        </a:p>
      </dgm:t>
    </dgm:pt>
    <dgm:pt modelId="{EA68D11D-DFA0-40F8-9094-A1724EF6105A}" type="pres">
      <dgm:prSet presAssocID="{A2D33D2A-50B6-4A6C-A969-DBA557AB5A0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AD1FC66B-A85D-40F0-B112-34D51A1B2132}" type="pres">
      <dgm:prSet presAssocID="{A2D33D2A-50B6-4A6C-A969-DBA557AB5A08}" presName="Name1" presStyleCnt="0"/>
      <dgm:spPr/>
    </dgm:pt>
    <dgm:pt modelId="{BC9DD191-8E91-40F4-891E-1C6766C75F8E}" type="pres">
      <dgm:prSet presAssocID="{A2D33D2A-50B6-4A6C-A969-DBA557AB5A08}" presName="cycle" presStyleCnt="0"/>
      <dgm:spPr/>
    </dgm:pt>
    <dgm:pt modelId="{0B98EF0E-71B6-4AB7-9ED5-97578625BBE1}" type="pres">
      <dgm:prSet presAssocID="{A2D33D2A-50B6-4A6C-A969-DBA557AB5A08}" presName="srcNode" presStyleLbl="node1" presStyleIdx="0" presStyleCnt="3"/>
      <dgm:spPr/>
    </dgm:pt>
    <dgm:pt modelId="{55ADE9BA-B0F6-42A5-B1D0-11023D422E24}" type="pres">
      <dgm:prSet presAssocID="{A2D33D2A-50B6-4A6C-A969-DBA557AB5A08}" presName="conn" presStyleLbl="parChTrans1D2" presStyleIdx="0" presStyleCnt="1"/>
      <dgm:spPr/>
      <dgm:t>
        <a:bodyPr/>
        <a:lstStyle/>
        <a:p>
          <a:endParaRPr lang="ru-RU"/>
        </a:p>
      </dgm:t>
    </dgm:pt>
    <dgm:pt modelId="{1EB7E4CB-7407-4201-B77F-A112ACD36AF2}" type="pres">
      <dgm:prSet presAssocID="{A2D33D2A-50B6-4A6C-A969-DBA557AB5A08}" presName="extraNode" presStyleLbl="node1" presStyleIdx="0" presStyleCnt="3"/>
      <dgm:spPr/>
    </dgm:pt>
    <dgm:pt modelId="{CA17FD5D-BE5F-45EB-8D56-A1680CF7BB9B}" type="pres">
      <dgm:prSet presAssocID="{A2D33D2A-50B6-4A6C-A969-DBA557AB5A08}" presName="dstNode" presStyleLbl="node1" presStyleIdx="0" presStyleCnt="3"/>
      <dgm:spPr/>
    </dgm:pt>
    <dgm:pt modelId="{CBB056C0-7E18-4CE5-8755-FC9B32B1E238}" type="pres">
      <dgm:prSet presAssocID="{79169E35-DAFC-431B-9FEB-B62339448E9A}" presName="text_1" presStyleLbl="node1" presStyleIdx="0" presStyleCnt="3" custLinFactNeighborX="-174" custLinFactNeighborY="93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874767-44DD-4E93-B821-8259D22EC7A3}" type="pres">
      <dgm:prSet presAssocID="{79169E35-DAFC-431B-9FEB-B62339448E9A}" presName="accent_1" presStyleCnt="0"/>
      <dgm:spPr/>
    </dgm:pt>
    <dgm:pt modelId="{C6983CD6-9E3B-458C-8A14-1E03F396B5ED}" type="pres">
      <dgm:prSet presAssocID="{79169E35-DAFC-431B-9FEB-B62339448E9A}" presName="accentRepeatNode" presStyleLbl="solidFgAcc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A94079A-C43F-4609-BA46-4D1242FFB0ED}" type="pres">
      <dgm:prSet presAssocID="{6AEDF0A3-2A59-44FA-A2E4-A7B03B62716E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821CE-1274-4529-B6A5-88FAFA92D754}" type="pres">
      <dgm:prSet presAssocID="{6AEDF0A3-2A59-44FA-A2E4-A7B03B62716E}" presName="accent_2" presStyleCnt="0"/>
      <dgm:spPr/>
    </dgm:pt>
    <dgm:pt modelId="{ADE5831A-2F73-4D9A-A039-CD1D85DC102A}" type="pres">
      <dgm:prSet presAssocID="{6AEDF0A3-2A59-44FA-A2E4-A7B03B62716E}" presName="accentRepeatNode" presStyleLbl="solidFgAcc1" presStyleIdx="1" presStyleCnt="3" custLinFactNeighborX="-751" custLinFactNeighborY="593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85B746DD-5853-4541-943D-37330A5D6315}" type="pres">
      <dgm:prSet presAssocID="{BEF4CBEF-A416-42F1-A65C-9D366ABC79C9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AD6C3E-ACE7-4568-9AF7-D824E1D67319}" type="pres">
      <dgm:prSet presAssocID="{BEF4CBEF-A416-42F1-A65C-9D366ABC79C9}" presName="accent_3" presStyleCnt="0"/>
      <dgm:spPr/>
    </dgm:pt>
    <dgm:pt modelId="{E56D4181-300C-4F08-B726-D18DEEBC5713}" type="pres">
      <dgm:prSet presAssocID="{BEF4CBEF-A416-42F1-A65C-9D366ABC79C9}" presName="accentRepeatNode" presStyleLbl="solidFgAcc1" presStyleIdx="2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</dgm:ptLst>
  <dgm:cxnLst>
    <dgm:cxn modelId="{D96C50E6-288E-4D57-BFD6-A3507A5C5D0D}" type="presOf" srcId="{6AEDF0A3-2A59-44FA-A2E4-A7B03B62716E}" destId="{9A94079A-C43F-4609-BA46-4D1242FFB0ED}" srcOrd="0" destOrd="0" presId="urn:microsoft.com/office/officeart/2008/layout/VerticalCurvedList"/>
    <dgm:cxn modelId="{CE086355-2654-4070-8A00-59263A4F018F}" srcId="{A2D33D2A-50B6-4A6C-A969-DBA557AB5A08}" destId="{79169E35-DAFC-431B-9FEB-B62339448E9A}" srcOrd="0" destOrd="0" parTransId="{1755AB47-F26B-4DF4-BB06-4A6357C591DB}" sibTransId="{4B10BB42-6B18-49A9-97B3-2F35D218B668}"/>
    <dgm:cxn modelId="{1D48F2BC-A49A-4ACB-8B88-7C222CC5709B}" type="presOf" srcId="{4B10BB42-6B18-49A9-97B3-2F35D218B668}" destId="{55ADE9BA-B0F6-42A5-B1D0-11023D422E24}" srcOrd="0" destOrd="0" presId="urn:microsoft.com/office/officeart/2008/layout/VerticalCurvedList"/>
    <dgm:cxn modelId="{30D53F39-013B-437D-A9F5-5359DEF3F95C}" type="presOf" srcId="{A2D33D2A-50B6-4A6C-A969-DBA557AB5A08}" destId="{EA68D11D-DFA0-40F8-9094-A1724EF6105A}" srcOrd="0" destOrd="0" presId="urn:microsoft.com/office/officeart/2008/layout/VerticalCurvedList"/>
    <dgm:cxn modelId="{CB1ED50C-9C47-4647-A07D-E7ABA36431B5}" type="presOf" srcId="{BEF4CBEF-A416-42F1-A65C-9D366ABC79C9}" destId="{85B746DD-5853-4541-943D-37330A5D6315}" srcOrd="0" destOrd="0" presId="urn:microsoft.com/office/officeart/2008/layout/VerticalCurvedList"/>
    <dgm:cxn modelId="{B0AC9714-90D7-4C25-BE62-0BF13D1A16C0}" type="presOf" srcId="{79169E35-DAFC-431B-9FEB-B62339448E9A}" destId="{CBB056C0-7E18-4CE5-8755-FC9B32B1E238}" srcOrd="0" destOrd="0" presId="urn:microsoft.com/office/officeart/2008/layout/VerticalCurvedList"/>
    <dgm:cxn modelId="{9621D454-0EF7-47B2-8EAB-53BEE14E9B58}" srcId="{A2D33D2A-50B6-4A6C-A969-DBA557AB5A08}" destId="{6AEDF0A3-2A59-44FA-A2E4-A7B03B62716E}" srcOrd="1" destOrd="0" parTransId="{1F611DBD-8993-4751-913A-7A30D26AB1B1}" sibTransId="{4E8C9C76-85B7-4DBC-8E52-E4D0FA34213E}"/>
    <dgm:cxn modelId="{AAFB5D12-CDA7-4916-9937-5F8C31DDDB38}" srcId="{A2D33D2A-50B6-4A6C-A969-DBA557AB5A08}" destId="{BEF4CBEF-A416-42F1-A65C-9D366ABC79C9}" srcOrd="2" destOrd="0" parTransId="{ADB06BE4-EA96-45AA-8D7F-AD5441F9F5C6}" sibTransId="{932A5FA1-9BE9-49C6-AF68-040CF26FF882}"/>
    <dgm:cxn modelId="{FC2DF384-BF96-4D4E-A882-62B3A6010B3F}" type="presParOf" srcId="{EA68D11D-DFA0-40F8-9094-A1724EF6105A}" destId="{AD1FC66B-A85D-40F0-B112-34D51A1B2132}" srcOrd="0" destOrd="0" presId="urn:microsoft.com/office/officeart/2008/layout/VerticalCurvedList"/>
    <dgm:cxn modelId="{ED0612AD-484F-41F7-9BF1-F15848C9C858}" type="presParOf" srcId="{AD1FC66B-A85D-40F0-B112-34D51A1B2132}" destId="{BC9DD191-8E91-40F4-891E-1C6766C75F8E}" srcOrd="0" destOrd="0" presId="urn:microsoft.com/office/officeart/2008/layout/VerticalCurvedList"/>
    <dgm:cxn modelId="{A78A7619-F786-429F-85C9-DA461DD42A5C}" type="presParOf" srcId="{BC9DD191-8E91-40F4-891E-1C6766C75F8E}" destId="{0B98EF0E-71B6-4AB7-9ED5-97578625BBE1}" srcOrd="0" destOrd="0" presId="urn:microsoft.com/office/officeart/2008/layout/VerticalCurvedList"/>
    <dgm:cxn modelId="{3480BBCE-150C-417C-8496-AE44AF839D98}" type="presParOf" srcId="{BC9DD191-8E91-40F4-891E-1C6766C75F8E}" destId="{55ADE9BA-B0F6-42A5-B1D0-11023D422E24}" srcOrd="1" destOrd="0" presId="urn:microsoft.com/office/officeart/2008/layout/VerticalCurvedList"/>
    <dgm:cxn modelId="{038269D1-A830-46A8-BC2B-108CBFDD811D}" type="presParOf" srcId="{BC9DD191-8E91-40F4-891E-1C6766C75F8E}" destId="{1EB7E4CB-7407-4201-B77F-A112ACD36AF2}" srcOrd="2" destOrd="0" presId="urn:microsoft.com/office/officeart/2008/layout/VerticalCurvedList"/>
    <dgm:cxn modelId="{53D01A7B-15EA-4DD7-93CB-C1667DA07174}" type="presParOf" srcId="{BC9DD191-8E91-40F4-891E-1C6766C75F8E}" destId="{CA17FD5D-BE5F-45EB-8D56-A1680CF7BB9B}" srcOrd="3" destOrd="0" presId="urn:microsoft.com/office/officeart/2008/layout/VerticalCurvedList"/>
    <dgm:cxn modelId="{69850F43-B458-40DD-9EBA-CB7BB088713F}" type="presParOf" srcId="{AD1FC66B-A85D-40F0-B112-34D51A1B2132}" destId="{CBB056C0-7E18-4CE5-8755-FC9B32B1E238}" srcOrd="1" destOrd="0" presId="urn:microsoft.com/office/officeart/2008/layout/VerticalCurvedList"/>
    <dgm:cxn modelId="{7D5AD2F9-007F-4CD2-BAF6-511068B2EBAA}" type="presParOf" srcId="{AD1FC66B-A85D-40F0-B112-34D51A1B2132}" destId="{76874767-44DD-4E93-B821-8259D22EC7A3}" srcOrd="2" destOrd="0" presId="urn:microsoft.com/office/officeart/2008/layout/VerticalCurvedList"/>
    <dgm:cxn modelId="{CDA5FA77-3C1E-4408-A3B6-3C15A741A654}" type="presParOf" srcId="{76874767-44DD-4E93-B821-8259D22EC7A3}" destId="{C6983CD6-9E3B-458C-8A14-1E03F396B5ED}" srcOrd="0" destOrd="0" presId="urn:microsoft.com/office/officeart/2008/layout/VerticalCurvedList"/>
    <dgm:cxn modelId="{41BC208D-56C2-45AD-B94F-0C238A17A180}" type="presParOf" srcId="{AD1FC66B-A85D-40F0-B112-34D51A1B2132}" destId="{9A94079A-C43F-4609-BA46-4D1242FFB0ED}" srcOrd="3" destOrd="0" presId="urn:microsoft.com/office/officeart/2008/layout/VerticalCurvedList"/>
    <dgm:cxn modelId="{C281DBD6-454B-416C-A403-88DE85AB6104}" type="presParOf" srcId="{AD1FC66B-A85D-40F0-B112-34D51A1B2132}" destId="{E93821CE-1274-4529-B6A5-88FAFA92D754}" srcOrd="4" destOrd="0" presId="urn:microsoft.com/office/officeart/2008/layout/VerticalCurvedList"/>
    <dgm:cxn modelId="{71A5D542-F1AD-4963-93D6-7CE7DE2132AE}" type="presParOf" srcId="{E93821CE-1274-4529-B6A5-88FAFA92D754}" destId="{ADE5831A-2F73-4D9A-A039-CD1D85DC102A}" srcOrd="0" destOrd="0" presId="urn:microsoft.com/office/officeart/2008/layout/VerticalCurvedList"/>
    <dgm:cxn modelId="{DB7716B3-B6AD-4AF5-B5A6-8B8C49EC08FC}" type="presParOf" srcId="{AD1FC66B-A85D-40F0-B112-34D51A1B2132}" destId="{85B746DD-5853-4541-943D-37330A5D6315}" srcOrd="5" destOrd="0" presId="urn:microsoft.com/office/officeart/2008/layout/VerticalCurvedList"/>
    <dgm:cxn modelId="{45C37FF7-6313-4941-ADE9-318368F3AF46}" type="presParOf" srcId="{AD1FC66B-A85D-40F0-B112-34D51A1B2132}" destId="{A2AD6C3E-ACE7-4568-9AF7-D824E1D67319}" srcOrd="6" destOrd="0" presId="urn:microsoft.com/office/officeart/2008/layout/VerticalCurvedList"/>
    <dgm:cxn modelId="{0923223C-D2A8-404E-9EBB-F3F44F979D3F}" type="presParOf" srcId="{A2AD6C3E-ACE7-4568-9AF7-D824E1D67319}" destId="{E56D4181-300C-4F08-B726-D18DEEBC571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9F928D3-53B0-4421-84F4-B45A5CD9DF1B}" type="doc">
      <dgm:prSet loTypeId="urn:microsoft.com/office/officeart/2005/8/layout/rings+Icon" loCatId="relationship" qsTypeId="urn:microsoft.com/office/officeart/2005/8/quickstyle/simple1" qsCatId="simple" csTypeId="urn:microsoft.com/office/officeart/2005/8/colors/accent1_2" csCatId="accent1" phldr="1"/>
      <dgm:spPr/>
    </dgm:pt>
    <dgm:pt modelId="{130AA486-325E-4FEA-951C-8E8E9F84B9E6}">
      <dgm:prSet phldrT="[Текст]" custT="1"/>
      <dgm:spPr>
        <a:solidFill>
          <a:srgbClr val="F6910A">
            <a:alpha val="50000"/>
          </a:srgbClr>
        </a:solidFill>
      </dgm:spPr>
      <dgm:t>
        <a:bodyPr/>
        <a:lstStyle/>
        <a:p>
          <a:r>
            <a:rPr lang="en-US" sz="1800" b="1" dirty="0" smtClean="0"/>
            <a:t>O‘ZLARIGA O‘XSHAMAGAN TENGDOSHLARINING EHTIYOJLARINI HIS QILADILAR</a:t>
          </a:r>
          <a:endParaRPr lang="ru-RU" sz="1800" b="1" dirty="0"/>
        </a:p>
      </dgm:t>
    </dgm:pt>
    <dgm:pt modelId="{41F6D0E6-4010-4B79-A15B-131D85024833}" type="parTrans" cxnId="{04BB119D-1BB9-4375-9A60-D160DDA0A887}">
      <dgm:prSet/>
      <dgm:spPr/>
      <dgm:t>
        <a:bodyPr/>
        <a:lstStyle/>
        <a:p>
          <a:endParaRPr lang="ru-RU"/>
        </a:p>
      </dgm:t>
    </dgm:pt>
    <dgm:pt modelId="{E73D5D18-3997-4CD1-8BFD-1114326EC319}" type="sibTrans" cxnId="{04BB119D-1BB9-4375-9A60-D160DDA0A887}">
      <dgm:prSet/>
      <dgm:spPr/>
      <dgm:t>
        <a:bodyPr/>
        <a:lstStyle/>
        <a:p>
          <a:endParaRPr lang="ru-RU"/>
        </a:p>
      </dgm:t>
    </dgm:pt>
    <dgm:pt modelId="{40FCF07E-F0D8-4FE9-84AD-F09245AC4EF7}">
      <dgm:prSet phldrT="[Текст]" custT="1"/>
      <dgm:spPr>
        <a:solidFill>
          <a:srgbClr val="FFC000">
            <a:alpha val="50000"/>
          </a:srgbClr>
        </a:solidFill>
      </dgm:spPr>
      <dgm:t>
        <a:bodyPr/>
        <a:lstStyle/>
        <a:p>
          <a:r>
            <a:rPr lang="en-US" sz="1800" b="1" dirty="0" smtClean="0"/>
            <a:t>TENGDOSHLARIGA G‘AMXO‘RLIK HISSI UYG‘ONADI</a:t>
          </a:r>
          <a:endParaRPr lang="ru-RU" sz="1800" b="1" dirty="0"/>
        </a:p>
      </dgm:t>
    </dgm:pt>
    <dgm:pt modelId="{B13D05E3-E73C-455C-A8D4-A0F70F36F012}" type="parTrans" cxnId="{1A59D8C0-6A94-4ED1-AB1A-B22915EE6307}">
      <dgm:prSet/>
      <dgm:spPr/>
      <dgm:t>
        <a:bodyPr/>
        <a:lstStyle/>
        <a:p>
          <a:endParaRPr lang="ru-RU"/>
        </a:p>
      </dgm:t>
    </dgm:pt>
    <dgm:pt modelId="{5FD106B8-CD2C-40EA-9178-EBF9845C2EB3}" type="sibTrans" cxnId="{1A59D8C0-6A94-4ED1-AB1A-B22915EE6307}">
      <dgm:prSet/>
      <dgm:spPr/>
      <dgm:t>
        <a:bodyPr/>
        <a:lstStyle/>
        <a:p>
          <a:endParaRPr lang="ru-RU"/>
        </a:p>
      </dgm:t>
    </dgm:pt>
    <dgm:pt modelId="{899DF030-A978-4D2F-9FC8-CF4276DDA3D3}">
      <dgm:prSet phldrT="[Текст]" custT="1"/>
      <dgm:spPr>
        <a:solidFill>
          <a:srgbClr val="BB5415">
            <a:alpha val="50000"/>
          </a:srgbClr>
        </a:solidFill>
      </dgm:spPr>
      <dgm:t>
        <a:bodyPr/>
        <a:lstStyle/>
        <a:p>
          <a:r>
            <a:rPr lang="en-US" sz="1600" b="1" dirty="0" smtClean="0"/>
            <a:t>QO‘LLAB-QUVVATLASH, YORDAM BERISHGA INTILISH –INSONPARVARLIK HISSI TARBIYALANADI</a:t>
          </a:r>
          <a:endParaRPr lang="ru-RU" sz="1600" b="1" dirty="0"/>
        </a:p>
      </dgm:t>
    </dgm:pt>
    <dgm:pt modelId="{1EC57BF1-A13B-4C47-9B65-9BB17BBEA4E3}" type="parTrans" cxnId="{D813E859-A5F8-4AF3-9A00-04FC8849E0CB}">
      <dgm:prSet/>
      <dgm:spPr/>
      <dgm:t>
        <a:bodyPr/>
        <a:lstStyle/>
        <a:p>
          <a:endParaRPr lang="ru-RU"/>
        </a:p>
      </dgm:t>
    </dgm:pt>
    <dgm:pt modelId="{780AEAE6-E992-4948-A170-2E5BC21CA807}" type="sibTrans" cxnId="{D813E859-A5F8-4AF3-9A00-04FC8849E0CB}">
      <dgm:prSet/>
      <dgm:spPr/>
      <dgm:t>
        <a:bodyPr/>
        <a:lstStyle/>
        <a:p>
          <a:endParaRPr lang="ru-RU"/>
        </a:p>
      </dgm:t>
    </dgm:pt>
    <dgm:pt modelId="{0CFCB19C-792F-42E7-973B-6A5C2969A67C}">
      <dgm:prSet phldrT="[Текст]" custT="1"/>
      <dgm:spPr>
        <a:solidFill>
          <a:srgbClr val="F5862B">
            <a:alpha val="49804"/>
          </a:srgbClr>
        </a:solidFill>
      </dgm:spPr>
      <dgm:t>
        <a:bodyPr/>
        <a:lstStyle/>
        <a:p>
          <a:r>
            <a:rPr lang="en-US" sz="1800" b="1" dirty="0" smtClean="0"/>
            <a:t>YORDAMGA MUHTOJ INSONLARGA E'TIBOSIZLIK QILMAYDIGAN SHAXSGA AYLANADILAR </a:t>
          </a:r>
          <a:endParaRPr lang="ru-RU" sz="1800" b="1" dirty="0"/>
        </a:p>
      </dgm:t>
    </dgm:pt>
    <dgm:pt modelId="{24BAB8F6-0095-473A-8400-E4901A0493A6}" type="parTrans" cxnId="{DF0BE430-9CC1-4B61-9BB1-0CFAA2984A76}">
      <dgm:prSet/>
      <dgm:spPr/>
      <dgm:t>
        <a:bodyPr/>
        <a:lstStyle/>
        <a:p>
          <a:endParaRPr lang="ru-RU"/>
        </a:p>
      </dgm:t>
    </dgm:pt>
    <dgm:pt modelId="{3B852FA7-3F84-4A1A-B269-BED2A940FDD9}" type="sibTrans" cxnId="{DF0BE430-9CC1-4B61-9BB1-0CFAA2984A76}">
      <dgm:prSet/>
      <dgm:spPr/>
      <dgm:t>
        <a:bodyPr/>
        <a:lstStyle/>
        <a:p>
          <a:endParaRPr lang="ru-RU"/>
        </a:p>
      </dgm:t>
    </dgm:pt>
    <dgm:pt modelId="{777DBDE3-BCFE-4EC4-9D72-E6D6B06CF625}">
      <dgm:prSet phldrT="[Текст]" custT="1"/>
      <dgm:spPr>
        <a:solidFill>
          <a:srgbClr val="FFFF00">
            <a:alpha val="50000"/>
          </a:srgbClr>
        </a:solidFill>
      </dgm:spPr>
      <dgm:t>
        <a:bodyPr/>
        <a:lstStyle/>
        <a:p>
          <a:r>
            <a:rPr lang="en-US" sz="1800" b="1" dirty="0" smtClean="0"/>
            <a:t>I</a:t>
          </a:r>
          <a:r>
            <a:rPr lang="en-US" sz="1600" b="1" dirty="0" smtClean="0"/>
            <a:t>NSONLARGA, IMKONIYATI CHEKLANGANLARGA POZITIV MUNOSABAT, O‘ZARO HURMAT TARBIYALANADI</a:t>
          </a:r>
          <a:endParaRPr lang="ru-RU" sz="1600" b="1" dirty="0"/>
        </a:p>
      </dgm:t>
    </dgm:pt>
    <dgm:pt modelId="{D659DB2A-D181-4A37-B624-612C5380F702}" type="parTrans" cxnId="{8B9F077F-72C2-4497-A8C8-3EC40B8564BD}">
      <dgm:prSet/>
      <dgm:spPr/>
      <dgm:t>
        <a:bodyPr/>
        <a:lstStyle/>
        <a:p>
          <a:endParaRPr lang="ru-RU"/>
        </a:p>
      </dgm:t>
    </dgm:pt>
    <dgm:pt modelId="{6EECD875-0D87-4E7F-B947-7CAF35A6C464}" type="sibTrans" cxnId="{8B9F077F-72C2-4497-A8C8-3EC40B8564BD}">
      <dgm:prSet/>
      <dgm:spPr/>
      <dgm:t>
        <a:bodyPr/>
        <a:lstStyle/>
        <a:p>
          <a:endParaRPr lang="ru-RU"/>
        </a:p>
      </dgm:t>
    </dgm:pt>
    <dgm:pt modelId="{8A27AF5F-DC8C-4456-A1AB-D10ED01A6DF1}" type="pres">
      <dgm:prSet presAssocID="{59F928D3-53B0-4421-84F4-B45A5CD9DF1B}" presName="Name0" presStyleCnt="0">
        <dgm:presLayoutVars>
          <dgm:chMax val="7"/>
          <dgm:dir/>
          <dgm:resizeHandles val="exact"/>
        </dgm:presLayoutVars>
      </dgm:prSet>
      <dgm:spPr/>
    </dgm:pt>
    <dgm:pt modelId="{E2C3675F-C23D-4C8A-92CE-47C08E3C90CE}" type="pres">
      <dgm:prSet presAssocID="{59F928D3-53B0-4421-84F4-B45A5CD9DF1B}" presName="ellipse1" presStyleLbl="vennNode1" presStyleIdx="0" presStyleCnt="5" custScaleX="130736" custScaleY="97577" custLinFactNeighborX="-65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97B0A9-A380-4EE7-B4F5-A1B55F3BFFF5}" type="pres">
      <dgm:prSet presAssocID="{59F928D3-53B0-4421-84F4-B45A5CD9DF1B}" presName="ellipse2" presStyleLbl="vennNode1" presStyleIdx="1" presStyleCnt="5" custScaleX="115250" custScaleY="96601" custLinFactNeighborX="-5197" custLinFactNeighborY="8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2BD3B0-6481-4D25-B0BB-8D4348E1B592}" type="pres">
      <dgm:prSet presAssocID="{59F928D3-53B0-4421-84F4-B45A5CD9DF1B}" presName="ellipse3" presStyleLbl="vennNode1" presStyleIdx="2" presStyleCnt="5" custScaleX="115116" custScaleY="91672" custLinFactNeighborX="975" custLinFactNeighborY="-43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407E84-B59A-45E1-A944-7D85A6F7E56A}" type="pres">
      <dgm:prSet presAssocID="{59F928D3-53B0-4421-84F4-B45A5CD9DF1B}" presName="ellipse4" presStyleLbl="vennNode1" presStyleIdx="3" presStyleCnt="5" custScaleX="114799" custLinFactNeighborX="-346" custLinFactNeighborY="16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F59C4A-D6CD-411D-96F6-F28BF934DE6A}" type="pres">
      <dgm:prSet presAssocID="{59F928D3-53B0-4421-84F4-B45A5CD9DF1B}" presName="ellipse5" presStyleLbl="vennNode1" presStyleIdx="4" presStyleCnt="5" custScaleX="116099" custLinFactNeighborX="7931" custLinFactNeighborY="-54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8B8AA8-979E-4FC4-92DE-C5AECB849D12}" type="presOf" srcId="{59F928D3-53B0-4421-84F4-B45A5CD9DF1B}" destId="{8A27AF5F-DC8C-4456-A1AB-D10ED01A6DF1}" srcOrd="0" destOrd="0" presId="urn:microsoft.com/office/officeart/2005/8/layout/rings+Icon"/>
    <dgm:cxn modelId="{1A59D8C0-6A94-4ED1-AB1A-B22915EE6307}" srcId="{59F928D3-53B0-4421-84F4-B45A5CD9DF1B}" destId="{40FCF07E-F0D8-4FE9-84AD-F09245AC4EF7}" srcOrd="1" destOrd="0" parTransId="{B13D05E3-E73C-455C-A8D4-A0F70F36F012}" sibTransId="{5FD106B8-CD2C-40EA-9178-EBF9845C2EB3}"/>
    <dgm:cxn modelId="{DBE6E5B5-2697-403E-AF84-D294F40AD616}" type="presOf" srcId="{40FCF07E-F0D8-4FE9-84AD-F09245AC4EF7}" destId="{4C97B0A9-A380-4EE7-B4F5-A1B55F3BFFF5}" srcOrd="0" destOrd="0" presId="urn:microsoft.com/office/officeart/2005/8/layout/rings+Icon"/>
    <dgm:cxn modelId="{8B9F077F-72C2-4497-A8C8-3EC40B8564BD}" srcId="{59F928D3-53B0-4421-84F4-B45A5CD9DF1B}" destId="{777DBDE3-BCFE-4EC4-9D72-E6D6B06CF625}" srcOrd="3" destOrd="0" parTransId="{D659DB2A-D181-4A37-B624-612C5380F702}" sibTransId="{6EECD875-0D87-4E7F-B947-7CAF35A6C464}"/>
    <dgm:cxn modelId="{D813E859-A5F8-4AF3-9A00-04FC8849E0CB}" srcId="{59F928D3-53B0-4421-84F4-B45A5CD9DF1B}" destId="{899DF030-A978-4D2F-9FC8-CF4276DDA3D3}" srcOrd="2" destOrd="0" parTransId="{1EC57BF1-A13B-4C47-9B65-9BB17BBEA4E3}" sibTransId="{780AEAE6-E992-4948-A170-2E5BC21CA807}"/>
    <dgm:cxn modelId="{04BB119D-1BB9-4375-9A60-D160DDA0A887}" srcId="{59F928D3-53B0-4421-84F4-B45A5CD9DF1B}" destId="{130AA486-325E-4FEA-951C-8E8E9F84B9E6}" srcOrd="0" destOrd="0" parTransId="{41F6D0E6-4010-4B79-A15B-131D85024833}" sibTransId="{E73D5D18-3997-4CD1-8BFD-1114326EC319}"/>
    <dgm:cxn modelId="{4CF1EE28-8219-484F-8F0D-92159B6DE8E6}" type="presOf" srcId="{130AA486-325E-4FEA-951C-8E8E9F84B9E6}" destId="{E2C3675F-C23D-4C8A-92CE-47C08E3C90CE}" srcOrd="0" destOrd="0" presId="urn:microsoft.com/office/officeart/2005/8/layout/rings+Icon"/>
    <dgm:cxn modelId="{DF0BE430-9CC1-4B61-9BB1-0CFAA2984A76}" srcId="{59F928D3-53B0-4421-84F4-B45A5CD9DF1B}" destId="{0CFCB19C-792F-42E7-973B-6A5C2969A67C}" srcOrd="4" destOrd="0" parTransId="{24BAB8F6-0095-473A-8400-E4901A0493A6}" sibTransId="{3B852FA7-3F84-4A1A-B269-BED2A940FDD9}"/>
    <dgm:cxn modelId="{4CC10DB4-91DA-4A17-9CB1-66CE1272D2ED}" type="presOf" srcId="{0CFCB19C-792F-42E7-973B-6A5C2969A67C}" destId="{E4F59C4A-D6CD-411D-96F6-F28BF934DE6A}" srcOrd="0" destOrd="0" presId="urn:microsoft.com/office/officeart/2005/8/layout/rings+Icon"/>
    <dgm:cxn modelId="{AB17A8E9-F5C0-4E42-B6AF-CA57CB90642A}" type="presOf" srcId="{899DF030-A978-4D2F-9FC8-CF4276DDA3D3}" destId="{232BD3B0-6481-4D25-B0BB-8D4348E1B592}" srcOrd="0" destOrd="0" presId="urn:microsoft.com/office/officeart/2005/8/layout/rings+Icon"/>
    <dgm:cxn modelId="{C4DED2BC-1F2B-4C6C-AE69-B96284860B3A}" type="presOf" srcId="{777DBDE3-BCFE-4EC4-9D72-E6D6B06CF625}" destId="{19407E84-B59A-45E1-A944-7D85A6F7E56A}" srcOrd="0" destOrd="0" presId="urn:microsoft.com/office/officeart/2005/8/layout/rings+Icon"/>
    <dgm:cxn modelId="{832325E8-FBF5-4FF1-AE9E-95AC92A9F034}" type="presParOf" srcId="{8A27AF5F-DC8C-4456-A1AB-D10ED01A6DF1}" destId="{E2C3675F-C23D-4C8A-92CE-47C08E3C90CE}" srcOrd="0" destOrd="0" presId="urn:microsoft.com/office/officeart/2005/8/layout/rings+Icon"/>
    <dgm:cxn modelId="{DC8F64F6-EFB6-4BE6-AF5D-7E9432F2B194}" type="presParOf" srcId="{8A27AF5F-DC8C-4456-A1AB-D10ED01A6DF1}" destId="{4C97B0A9-A380-4EE7-B4F5-A1B55F3BFFF5}" srcOrd="1" destOrd="0" presId="urn:microsoft.com/office/officeart/2005/8/layout/rings+Icon"/>
    <dgm:cxn modelId="{E6C68254-E51E-49E6-A1C4-A4C251FEA94E}" type="presParOf" srcId="{8A27AF5F-DC8C-4456-A1AB-D10ED01A6DF1}" destId="{232BD3B0-6481-4D25-B0BB-8D4348E1B592}" srcOrd="2" destOrd="0" presId="urn:microsoft.com/office/officeart/2005/8/layout/rings+Icon"/>
    <dgm:cxn modelId="{4555B48D-D881-4107-B1AD-A19444E833B1}" type="presParOf" srcId="{8A27AF5F-DC8C-4456-A1AB-D10ED01A6DF1}" destId="{19407E84-B59A-45E1-A944-7D85A6F7E56A}" srcOrd="3" destOrd="0" presId="urn:microsoft.com/office/officeart/2005/8/layout/rings+Icon"/>
    <dgm:cxn modelId="{C3C0B9AD-0D9F-4182-AB76-429847B01F16}" type="presParOf" srcId="{8A27AF5F-DC8C-4456-A1AB-D10ED01A6DF1}" destId="{E4F59C4A-D6CD-411D-96F6-F28BF934DE6A}" srcOrd="4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2D33D2A-50B6-4A6C-A969-DBA557AB5A08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9169E35-DAFC-431B-9FEB-B62339448E9A}">
      <dgm:prSet/>
      <dgm:spPr>
        <a:solidFill>
          <a:srgbClr val="F6910A"/>
        </a:solidFill>
      </dgm:spPr>
      <dgm:t>
        <a:bodyPr/>
        <a:lstStyle/>
        <a:p>
          <a:r>
            <a:rPr lang="en-US" dirty="0" smtClean="0"/>
            <a:t>O‘QUV MATERIALINI IMKONIYATI CHEKLANGAN O‘QUVCHINING QABUL QILISH DARAJASIDA BERADI</a:t>
          </a:r>
          <a:endParaRPr lang="ru-RU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1755AB47-F26B-4DF4-BB06-4A6357C591DB}" type="parTrans" cxnId="{CE086355-2654-4070-8A00-59263A4F018F}">
      <dgm:prSet/>
      <dgm:spPr/>
      <dgm:t>
        <a:bodyPr/>
        <a:lstStyle/>
        <a:p>
          <a:endParaRPr lang="ru-RU"/>
        </a:p>
      </dgm:t>
    </dgm:pt>
    <dgm:pt modelId="{4B10BB42-6B18-49A9-97B3-2F35D218B668}" type="sibTrans" cxnId="{CE086355-2654-4070-8A00-59263A4F018F}">
      <dgm:prSet/>
      <dgm:spPr>
        <a:ln>
          <a:solidFill>
            <a:schemeClr val="bg1"/>
          </a:solidFill>
        </a:ln>
      </dgm:spPr>
      <dgm:t>
        <a:bodyPr/>
        <a:lstStyle/>
        <a:p>
          <a:endParaRPr lang="ru-RU"/>
        </a:p>
      </dgm:t>
    </dgm:pt>
    <dgm:pt modelId="{6AEDF0A3-2A59-44FA-A2E4-A7B03B62716E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>
              <a:solidFill>
                <a:srgbClr val="002060"/>
              </a:solidFill>
            </a:rPr>
            <a:t>O‘QUVCHILARNING BARCHA ANALIZATORIGA TA'SIR QILGAN HOLDA ISH OLIB BORADI</a:t>
          </a:r>
          <a:endParaRPr lang="ru-RU" b="1" dirty="0">
            <a:solidFill>
              <a:srgbClr val="002060"/>
            </a:solidFill>
          </a:endParaRPr>
        </a:p>
      </dgm:t>
    </dgm:pt>
    <dgm:pt modelId="{1F611DBD-8993-4751-913A-7A30D26AB1B1}" type="parTrans" cxnId="{9621D454-0EF7-47B2-8EAB-53BEE14E9B58}">
      <dgm:prSet/>
      <dgm:spPr/>
      <dgm:t>
        <a:bodyPr/>
        <a:lstStyle/>
        <a:p>
          <a:endParaRPr lang="ru-RU"/>
        </a:p>
      </dgm:t>
    </dgm:pt>
    <dgm:pt modelId="{4E8C9C76-85B7-4DBC-8E52-E4D0FA34213E}" type="sibTrans" cxnId="{9621D454-0EF7-47B2-8EAB-53BEE14E9B58}">
      <dgm:prSet/>
      <dgm:spPr/>
      <dgm:t>
        <a:bodyPr/>
        <a:lstStyle/>
        <a:p>
          <a:endParaRPr lang="ru-RU"/>
        </a:p>
      </dgm:t>
    </dgm:pt>
    <dgm:pt modelId="{BEF4CBEF-A416-42F1-A65C-9D366ABC79C9}">
      <dgm:prSet/>
      <dgm:spPr>
        <a:solidFill>
          <a:srgbClr val="FFC000"/>
        </a:solidFill>
      </dgm:spPr>
      <dgm:t>
        <a:bodyPr/>
        <a:lstStyle/>
        <a:p>
          <a:r>
            <a:rPr lang="en-US" dirty="0" smtClean="0">
              <a:solidFill>
                <a:schemeClr val="accent3">
                  <a:lumMod val="50000"/>
                </a:schemeClr>
              </a:solidFill>
            </a:rPr>
            <a:t>O‘QUV JARAYONINI SAMARALI TASHKIL ETISHDA INTERFAOL USULLARNI QO‘LLAYDI</a:t>
          </a:r>
          <a:endParaRPr lang="ru-RU" b="1" dirty="0">
            <a:solidFill>
              <a:schemeClr val="accent3">
                <a:lumMod val="50000"/>
              </a:schemeClr>
            </a:solidFill>
          </a:endParaRPr>
        </a:p>
      </dgm:t>
    </dgm:pt>
    <dgm:pt modelId="{ADB06BE4-EA96-45AA-8D7F-AD5441F9F5C6}" type="parTrans" cxnId="{AAFB5D12-CDA7-4916-9937-5F8C31DDDB38}">
      <dgm:prSet/>
      <dgm:spPr/>
      <dgm:t>
        <a:bodyPr/>
        <a:lstStyle/>
        <a:p>
          <a:endParaRPr lang="ru-RU"/>
        </a:p>
      </dgm:t>
    </dgm:pt>
    <dgm:pt modelId="{932A5FA1-9BE9-49C6-AF68-040CF26FF882}" type="sibTrans" cxnId="{AAFB5D12-CDA7-4916-9937-5F8C31DDDB38}">
      <dgm:prSet/>
      <dgm:spPr/>
      <dgm:t>
        <a:bodyPr/>
        <a:lstStyle/>
        <a:p>
          <a:endParaRPr lang="ru-RU"/>
        </a:p>
      </dgm:t>
    </dgm:pt>
    <dgm:pt modelId="{EA68D11D-DFA0-40F8-9094-A1724EF6105A}" type="pres">
      <dgm:prSet presAssocID="{A2D33D2A-50B6-4A6C-A969-DBA557AB5A0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AD1FC66B-A85D-40F0-B112-34D51A1B2132}" type="pres">
      <dgm:prSet presAssocID="{A2D33D2A-50B6-4A6C-A969-DBA557AB5A08}" presName="Name1" presStyleCnt="0"/>
      <dgm:spPr/>
    </dgm:pt>
    <dgm:pt modelId="{BC9DD191-8E91-40F4-891E-1C6766C75F8E}" type="pres">
      <dgm:prSet presAssocID="{A2D33D2A-50B6-4A6C-A969-DBA557AB5A08}" presName="cycle" presStyleCnt="0"/>
      <dgm:spPr/>
    </dgm:pt>
    <dgm:pt modelId="{0B98EF0E-71B6-4AB7-9ED5-97578625BBE1}" type="pres">
      <dgm:prSet presAssocID="{A2D33D2A-50B6-4A6C-A969-DBA557AB5A08}" presName="srcNode" presStyleLbl="node1" presStyleIdx="0" presStyleCnt="3"/>
      <dgm:spPr/>
    </dgm:pt>
    <dgm:pt modelId="{55ADE9BA-B0F6-42A5-B1D0-11023D422E24}" type="pres">
      <dgm:prSet presAssocID="{A2D33D2A-50B6-4A6C-A969-DBA557AB5A08}" presName="conn" presStyleLbl="parChTrans1D2" presStyleIdx="0" presStyleCnt="1" custLinFactNeighborY="2237"/>
      <dgm:spPr/>
      <dgm:t>
        <a:bodyPr/>
        <a:lstStyle/>
        <a:p>
          <a:endParaRPr lang="ru-RU"/>
        </a:p>
      </dgm:t>
    </dgm:pt>
    <dgm:pt modelId="{1EB7E4CB-7407-4201-B77F-A112ACD36AF2}" type="pres">
      <dgm:prSet presAssocID="{A2D33D2A-50B6-4A6C-A969-DBA557AB5A08}" presName="extraNode" presStyleLbl="node1" presStyleIdx="0" presStyleCnt="3"/>
      <dgm:spPr/>
    </dgm:pt>
    <dgm:pt modelId="{CA17FD5D-BE5F-45EB-8D56-A1680CF7BB9B}" type="pres">
      <dgm:prSet presAssocID="{A2D33D2A-50B6-4A6C-A969-DBA557AB5A08}" presName="dstNode" presStyleLbl="node1" presStyleIdx="0" presStyleCnt="3"/>
      <dgm:spPr/>
    </dgm:pt>
    <dgm:pt modelId="{CBB056C0-7E18-4CE5-8755-FC9B32B1E238}" type="pres">
      <dgm:prSet presAssocID="{79169E35-DAFC-431B-9FEB-B62339448E9A}" presName="text_1" presStyleLbl="node1" presStyleIdx="0" presStyleCnt="3" custLinFactNeighborX="-174" custLinFactNeighborY="93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874767-44DD-4E93-B821-8259D22EC7A3}" type="pres">
      <dgm:prSet presAssocID="{79169E35-DAFC-431B-9FEB-B62339448E9A}" presName="accent_1" presStyleCnt="0"/>
      <dgm:spPr/>
    </dgm:pt>
    <dgm:pt modelId="{C6983CD6-9E3B-458C-8A14-1E03F396B5ED}" type="pres">
      <dgm:prSet presAssocID="{79169E35-DAFC-431B-9FEB-B62339448E9A}" presName="accentRepeatNode" presStyleLbl="solidFgAcc1" presStyleIdx="0" presStyleCnt="3"/>
      <dgm:spPr>
        <a:ln>
          <a:solidFill>
            <a:schemeClr val="bg1"/>
          </a:solidFill>
        </a:ln>
      </dgm:spPr>
      <dgm:t>
        <a:bodyPr/>
        <a:lstStyle/>
        <a:p>
          <a:endParaRPr lang="ru-RU"/>
        </a:p>
      </dgm:t>
    </dgm:pt>
    <dgm:pt modelId="{9A94079A-C43F-4609-BA46-4D1242FFB0ED}" type="pres">
      <dgm:prSet presAssocID="{6AEDF0A3-2A59-44FA-A2E4-A7B03B62716E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821CE-1274-4529-B6A5-88FAFA92D754}" type="pres">
      <dgm:prSet presAssocID="{6AEDF0A3-2A59-44FA-A2E4-A7B03B62716E}" presName="accent_2" presStyleCnt="0"/>
      <dgm:spPr/>
    </dgm:pt>
    <dgm:pt modelId="{ADE5831A-2F73-4D9A-A039-CD1D85DC102A}" type="pres">
      <dgm:prSet presAssocID="{6AEDF0A3-2A59-44FA-A2E4-A7B03B62716E}" presName="accentRepeatNode" presStyleLbl="solidFgAcc1" presStyleIdx="1" presStyleCnt="3" custLinFactNeighborX="-35383" custLinFactNeighborY="-847"/>
      <dgm:spPr>
        <a:ln>
          <a:solidFill>
            <a:schemeClr val="bg1"/>
          </a:solidFill>
        </a:ln>
      </dgm:spPr>
      <dgm:t>
        <a:bodyPr/>
        <a:lstStyle/>
        <a:p>
          <a:endParaRPr lang="ru-RU"/>
        </a:p>
      </dgm:t>
    </dgm:pt>
    <dgm:pt modelId="{85B746DD-5853-4541-943D-37330A5D6315}" type="pres">
      <dgm:prSet presAssocID="{BEF4CBEF-A416-42F1-A65C-9D366ABC79C9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AD6C3E-ACE7-4568-9AF7-D824E1D67319}" type="pres">
      <dgm:prSet presAssocID="{BEF4CBEF-A416-42F1-A65C-9D366ABC79C9}" presName="accent_3" presStyleCnt="0"/>
      <dgm:spPr/>
    </dgm:pt>
    <dgm:pt modelId="{E56D4181-300C-4F08-B726-D18DEEBC5713}" type="pres">
      <dgm:prSet presAssocID="{BEF4CBEF-A416-42F1-A65C-9D366ABC79C9}" presName="accentRepeatNode" presStyleLbl="solidFgAcc1" presStyleIdx="2" presStyleCnt="3"/>
      <dgm:spPr>
        <a:ln>
          <a:solidFill>
            <a:schemeClr val="bg1"/>
          </a:solidFill>
        </a:ln>
      </dgm:spPr>
      <dgm:t>
        <a:bodyPr/>
        <a:lstStyle/>
        <a:p>
          <a:endParaRPr lang="ru-RU"/>
        </a:p>
      </dgm:t>
    </dgm:pt>
  </dgm:ptLst>
  <dgm:cxnLst>
    <dgm:cxn modelId="{4115C667-BE00-4C1D-8FE0-47228BBA9FE4}" type="presOf" srcId="{4B10BB42-6B18-49A9-97B3-2F35D218B668}" destId="{55ADE9BA-B0F6-42A5-B1D0-11023D422E24}" srcOrd="0" destOrd="0" presId="urn:microsoft.com/office/officeart/2008/layout/VerticalCurvedList"/>
    <dgm:cxn modelId="{E3AB7E65-7582-4056-A732-2F44B20CF37D}" type="presOf" srcId="{6AEDF0A3-2A59-44FA-A2E4-A7B03B62716E}" destId="{9A94079A-C43F-4609-BA46-4D1242FFB0ED}" srcOrd="0" destOrd="0" presId="urn:microsoft.com/office/officeart/2008/layout/VerticalCurvedList"/>
    <dgm:cxn modelId="{B8B7D131-5FB9-4AC4-8B09-2A5774AC1B23}" type="presOf" srcId="{BEF4CBEF-A416-42F1-A65C-9D366ABC79C9}" destId="{85B746DD-5853-4541-943D-37330A5D6315}" srcOrd="0" destOrd="0" presId="urn:microsoft.com/office/officeart/2008/layout/VerticalCurvedList"/>
    <dgm:cxn modelId="{9621D454-0EF7-47B2-8EAB-53BEE14E9B58}" srcId="{A2D33D2A-50B6-4A6C-A969-DBA557AB5A08}" destId="{6AEDF0A3-2A59-44FA-A2E4-A7B03B62716E}" srcOrd="1" destOrd="0" parTransId="{1F611DBD-8993-4751-913A-7A30D26AB1B1}" sibTransId="{4E8C9C76-85B7-4DBC-8E52-E4D0FA34213E}"/>
    <dgm:cxn modelId="{0A964720-F2BA-4F65-820E-33BCC76B9307}" type="presOf" srcId="{79169E35-DAFC-431B-9FEB-B62339448E9A}" destId="{CBB056C0-7E18-4CE5-8755-FC9B32B1E238}" srcOrd="0" destOrd="0" presId="urn:microsoft.com/office/officeart/2008/layout/VerticalCurvedList"/>
    <dgm:cxn modelId="{E5339794-18CB-4EDD-A9A5-17AD28907907}" type="presOf" srcId="{A2D33D2A-50B6-4A6C-A969-DBA557AB5A08}" destId="{EA68D11D-DFA0-40F8-9094-A1724EF6105A}" srcOrd="0" destOrd="0" presId="urn:microsoft.com/office/officeart/2008/layout/VerticalCurvedList"/>
    <dgm:cxn modelId="{CE086355-2654-4070-8A00-59263A4F018F}" srcId="{A2D33D2A-50B6-4A6C-A969-DBA557AB5A08}" destId="{79169E35-DAFC-431B-9FEB-B62339448E9A}" srcOrd="0" destOrd="0" parTransId="{1755AB47-F26B-4DF4-BB06-4A6357C591DB}" sibTransId="{4B10BB42-6B18-49A9-97B3-2F35D218B668}"/>
    <dgm:cxn modelId="{AAFB5D12-CDA7-4916-9937-5F8C31DDDB38}" srcId="{A2D33D2A-50B6-4A6C-A969-DBA557AB5A08}" destId="{BEF4CBEF-A416-42F1-A65C-9D366ABC79C9}" srcOrd="2" destOrd="0" parTransId="{ADB06BE4-EA96-45AA-8D7F-AD5441F9F5C6}" sibTransId="{932A5FA1-9BE9-49C6-AF68-040CF26FF882}"/>
    <dgm:cxn modelId="{CA3443E8-6838-4E00-906C-4F8F65B858A4}" type="presParOf" srcId="{EA68D11D-DFA0-40F8-9094-A1724EF6105A}" destId="{AD1FC66B-A85D-40F0-B112-34D51A1B2132}" srcOrd="0" destOrd="0" presId="urn:microsoft.com/office/officeart/2008/layout/VerticalCurvedList"/>
    <dgm:cxn modelId="{97A1EC41-D7D2-4184-8416-74B0ED138C45}" type="presParOf" srcId="{AD1FC66B-A85D-40F0-B112-34D51A1B2132}" destId="{BC9DD191-8E91-40F4-891E-1C6766C75F8E}" srcOrd="0" destOrd="0" presId="urn:microsoft.com/office/officeart/2008/layout/VerticalCurvedList"/>
    <dgm:cxn modelId="{0A19F857-F618-4E2E-A759-F4809E9803EC}" type="presParOf" srcId="{BC9DD191-8E91-40F4-891E-1C6766C75F8E}" destId="{0B98EF0E-71B6-4AB7-9ED5-97578625BBE1}" srcOrd="0" destOrd="0" presId="urn:microsoft.com/office/officeart/2008/layout/VerticalCurvedList"/>
    <dgm:cxn modelId="{D9F6F4DB-4A9E-41E3-9DC6-3854594C0515}" type="presParOf" srcId="{BC9DD191-8E91-40F4-891E-1C6766C75F8E}" destId="{55ADE9BA-B0F6-42A5-B1D0-11023D422E24}" srcOrd="1" destOrd="0" presId="urn:microsoft.com/office/officeart/2008/layout/VerticalCurvedList"/>
    <dgm:cxn modelId="{3D0CD565-4198-441D-8A37-CC9B06339859}" type="presParOf" srcId="{BC9DD191-8E91-40F4-891E-1C6766C75F8E}" destId="{1EB7E4CB-7407-4201-B77F-A112ACD36AF2}" srcOrd="2" destOrd="0" presId="urn:microsoft.com/office/officeart/2008/layout/VerticalCurvedList"/>
    <dgm:cxn modelId="{21898E3F-D06F-403E-A5C8-CBC4DBBA1357}" type="presParOf" srcId="{BC9DD191-8E91-40F4-891E-1C6766C75F8E}" destId="{CA17FD5D-BE5F-45EB-8D56-A1680CF7BB9B}" srcOrd="3" destOrd="0" presId="urn:microsoft.com/office/officeart/2008/layout/VerticalCurvedList"/>
    <dgm:cxn modelId="{C13016B6-0ABF-435F-8AB6-3513E7DC3682}" type="presParOf" srcId="{AD1FC66B-A85D-40F0-B112-34D51A1B2132}" destId="{CBB056C0-7E18-4CE5-8755-FC9B32B1E238}" srcOrd="1" destOrd="0" presId="urn:microsoft.com/office/officeart/2008/layout/VerticalCurvedList"/>
    <dgm:cxn modelId="{CA75999E-22F1-4CA7-9F73-30E63767E18D}" type="presParOf" srcId="{AD1FC66B-A85D-40F0-B112-34D51A1B2132}" destId="{76874767-44DD-4E93-B821-8259D22EC7A3}" srcOrd="2" destOrd="0" presId="urn:microsoft.com/office/officeart/2008/layout/VerticalCurvedList"/>
    <dgm:cxn modelId="{01E9E58B-A270-42AC-8F26-5AC0AD544381}" type="presParOf" srcId="{76874767-44DD-4E93-B821-8259D22EC7A3}" destId="{C6983CD6-9E3B-458C-8A14-1E03F396B5ED}" srcOrd="0" destOrd="0" presId="urn:microsoft.com/office/officeart/2008/layout/VerticalCurvedList"/>
    <dgm:cxn modelId="{71733426-41FC-499A-9E21-563AF4DF7D80}" type="presParOf" srcId="{AD1FC66B-A85D-40F0-B112-34D51A1B2132}" destId="{9A94079A-C43F-4609-BA46-4D1242FFB0ED}" srcOrd="3" destOrd="0" presId="urn:microsoft.com/office/officeart/2008/layout/VerticalCurvedList"/>
    <dgm:cxn modelId="{522945F5-7862-4873-B2BA-9CE210FBBD34}" type="presParOf" srcId="{AD1FC66B-A85D-40F0-B112-34D51A1B2132}" destId="{E93821CE-1274-4529-B6A5-88FAFA92D754}" srcOrd="4" destOrd="0" presId="urn:microsoft.com/office/officeart/2008/layout/VerticalCurvedList"/>
    <dgm:cxn modelId="{41AD4D17-E4B9-4480-B618-275177A09C6C}" type="presParOf" srcId="{E93821CE-1274-4529-B6A5-88FAFA92D754}" destId="{ADE5831A-2F73-4D9A-A039-CD1D85DC102A}" srcOrd="0" destOrd="0" presId="urn:microsoft.com/office/officeart/2008/layout/VerticalCurvedList"/>
    <dgm:cxn modelId="{4D73C556-D35B-4955-ADBC-53D61DCBD9E2}" type="presParOf" srcId="{AD1FC66B-A85D-40F0-B112-34D51A1B2132}" destId="{85B746DD-5853-4541-943D-37330A5D6315}" srcOrd="5" destOrd="0" presId="urn:microsoft.com/office/officeart/2008/layout/VerticalCurvedList"/>
    <dgm:cxn modelId="{9DCEBDF8-3D6C-4C5A-B815-E82B973DBAA7}" type="presParOf" srcId="{AD1FC66B-A85D-40F0-B112-34D51A1B2132}" destId="{A2AD6C3E-ACE7-4568-9AF7-D824E1D67319}" srcOrd="6" destOrd="0" presId="urn:microsoft.com/office/officeart/2008/layout/VerticalCurvedList"/>
    <dgm:cxn modelId="{B58B018B-C514-4E8D-A4EB-1C76B883F327}" type="presParOf" srcId="{A2AD6C3E-ACE7-4568-9AF7-D824E1D67319}" destId="{E56D4181-300C-4F08-B726-D18DEEBC571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2D33D2A-50B6-4A6C-A969-DBA557AB5A08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9169E35-DAFC-431B-9FEB-B62339448E9A}">
      <dgm:prSet/>
      <dgm:spPr>
        <a:solidFill>
          <a:srgbClr val="F6910A"/>
        </a:solidFill>
      </dgm:spPr>
      <dgm:t>
        <a:bodyPr/>
        <a:lstStyle/>
        <a:p>
          <a:r>
            <a:rPr lang="en-US" dirty="0" smtClean="0"/>
            <a:t>KASBGA YO‘NALTIRISH VA KASBGACHA TAYYORGARLIK OLIB BORISHDA MAKTAB PSIXOLOGI BILAN HAMKORLIKDA ISH OLIB BORADI</a:t>
          </a:r>
          <a:endParaRPr lang="ru-RU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1755AB47-F26B-4DF4-BB06-4A6357C591DB}" type="parTrans" cxnId="{CE086355-2654-4070-8A00-59263A4F018F}">
      <dgm:prSet/>
      <dgm:spPr/>
      <dgm:t>
        <a:bodyPr/>
        <a:lstStyle/>
        <a:p>
          <a:endParaRPr lang="ru-RU"/>
        </a:p>
      </dgm:t>
    </dgm:pt>
    <dgm:pt modelId="{4B10BB42-6B18-49A9-97B3-2F35D218B668}" type="sibTrans" cxnId="{CE086355-2654-4070-8A00-59263A4F018F}">
      <dgm:prSet/>
      <dgm:spPr>
        <a:ln>
          <a:solidFill>
            <a:schemeClr val="bg1"/>
          </a:solidFill>
        </a:ln>
      </dgm:spPr>
      <dgm:t>
        <a:bodyPr/>
        <a:lstStyle/>
        <a:p>
          <a:endParaRPr lang="ru-RU"/>
        </a:p>
      </dgm:t>
    </dgm:pt>
    <dgm:pt modelId="{6AEDF0A3-2A59-44FA-A2E4-A7B03B62716E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>
              <a:solidFill>
                <a:srgbClr val="002060"/>
              </a:solidFill>
            </a:rPr>
            <a:t>O‘ZLASHTIRISHINI BAHOLASHDA RAG‘BATLANTIRUVCHI  USULLARNI QO‘LLAYDI </a:t>
          </a:r>
          <a:endParaRPr lang="ru-RU" b="1" dirty="0">
            <a:solidFill>
              <a:srgbClr val="002060"/>
            </a:solidFill>
          </a:endParaRPr>
        </a:p>
      </dgm:t>
    </dgm:pt>
    <dgm:pt modelId="{1F611DBD-8993-4751-913A-7A30D26AB1B1}" type="parTrans" cxnId="{9621D454-0EF7-47B2-8EAB-53BEE14E9B58}">
      <dgm:prSet/>
      <dgm:spPr/>
      <dgm:t>
        <a:bodyPr/>
        <a:lstStyle/>
        <a:p>
          <a:endParaRPr lang="ru-RU"/>
        </a:p>
      </dgm:t>
    </dgm:pt>
    <dgm:pt modelId="{4E8C9C76-85B7-4DBC-8E52-E4D0FA34213E}" type="sibTrans" cxnId="{9621D454-0EF7-47B2-8EAB-53BEE14E9B58}">
      <dgm:prSet/>
      <dgm:spPr/>
      <dgm:t>
        <a:bodyPr/>
        <a:lstStyle/>
        <a:p>
          <a:endParaRPr lang="ru-RU"/>
        </a:p>
      </dgm:t>
    </dgm:pt>
    <dgm:pt modelId="{BEF4CBEF-A416-42F1-A65C-9D366ABC79C9}">
      <dgm:prSet/>
      <dgm:spPr>
        <a:solidFill>
          <a:srgbClr val="FFC000"/>
        </a:solidFill>
      </dgm:spPr>
      <dgm:t>
        <a:bodyPr/>
        <a:lstStyle/>
        <a:p>
          <a:r>
            <a:rPr lang="en-US" dirty="0" smtClean="0">
              <a:solidFill>
                <a:schemeClr val="accent3">
                  <a:lumMod val="50000"/>
                </a:schemeClr>
              </a:solidFill>
            </a:rPr>
            <a:t>O‘ZARO  HAMKORLIKDA  ISHLASH ORQALI DO‘STONA MUNOSABAT MUHITINI YARATADI</a:t>
          </a:r>
          <a:endParaRPr lang="ru-RU" b="1" dirty="0">
            <a:solidFill>
              <a:schemeClr val="accent3">
                <a:lumMod val="50000"/>
              </a:schemeClr>
            </a:solidFill>
          </a:endParaRPr>
        </a:p>
      </dgm:t>
    </dgm:pt>
    <dgm:pt modelId="{ADB06BE4-EA96-45AA-8D7F-AD5441F9F5C6}" type="parTrans" cxnId="{AAFB5D12-CDA7-4916-9937-5F8C31DDDB38}">
      <dgm:prSet/>
      <dgm:spPr/>
      <dgm:t>
        <a:bodyPr/>
        <a:lstStyle/>
        <a:p>
          <a:endParaRPr lang="ru-RU"/>
        </a:p>
      </dgm:t>
    </dgm:pt>
    <dgm:pt modelId="{932A5FA1-9BE9-49C6-AF68-040CF26FF882}" type="sibTrans" cxnId="{AAFB5D12-CDA7-4916-9937-5F8C31DDDB38}">
      <dgm:prSet/>
      <dgm:spPr/>
      <dgm:t>
        <a:bodyPr/>
        <a:lstStyle/>
        <a:p>
          <a:endParaRPr lang="ru-RU"/>
        </a:p>
      </dgm:t>
    </dgm:pt>
    <dgm:pt modelId="{EA68D11D-DFA0-40F8-9094-A1724EF6105A}" type="pres">
      <dgm:prSet presAssocID="{A2D33D2A-50B6-4A6C-A969-DBA557AB5A0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AD1FC66B-A85D-40F0-B112-34D51A1B2132}" type="pres">
      <dgm:prSet presAssocID="{A2D33D2A-50B6-4A6C-A969-DBA557AB5A08}" presName="Name1" presStyleCnt="0"/>
      <dgm:spPr/>
    </dgm:pt>
    <dgm:pt modelId="{BC9DD191-8E91-40F4-891E-1C6766C75F8E}" type="pres">
      <dgm:prSet presAssocID="{A2D33D2A-50B6-4A6C-A969-DBA557AB5A08}" presName="cycle" presStyleCnt="0"/>
      <dgm:spPr/>
    </dgm:pt>
    <dgm:pt modelId="{0B98EF0E-71B6-4AB7-9ED5-97578625BBE1}" type="pres">
      <dgm:prSet presAssocID="{A2D33D2A-50B6-4A6C-A969-DBA557AB5A08}" presName="srcNode" presStyleLbl="node1" presStyleIdx="0" presStyleCnt="3"/>
      <dgm:spPr/>
    </dgm:pt>
    <dgm:pt modelId="{55ADE9BA-B0F6-42A5-B1D0-11023D422E24}" type="pres">
      <dgm:prSet presAssocID="{A2D33D2A-50B6-4A6C-A969-DBA557AB5A08}" presName="conn" presStyleLbl="parChTrans1D2" presStyleIdx="0" presStyleCnt="1" custLinFactNeighborY="2798"/>
      <dgm:spPr/>
      <dgm:t>
        <a:bodyPr/>
        <a:lstStyle/>
        <a:p>
          <a:endParaRPr lang="ru-RU"/>
        </a:p>
      </dgm:t>
    </dgm:pt>
    <dgm:pt modelId="{1EB7E4CB-7407-4201-B77F-A112ACD36AF2}" type="pres">
      <dgm:prSet presAssocID="{A2D33D2A-50B6-4A6C-A969-DBA557AB5A08}" presName="extraNode" presStyleLbl="node1" presStyleIdx="0" presStyleCnt="3"/>
      <dgm:spPr/>
    </dgm:pt>
    <dgm:pt modelId="{CA17FD5D-BE5F-45EB-8D56-A1680CF7BB9B}" type="pres">
      <dgm:prSet presAssocID="{A2D33D2A-50B6-4A6C-A969-DBA557AB5A08}" presName="dstNode" presStyleLbl="node1" presStyleIdx="0" presStyleCnt="3"/>
      <dgm:spPr/>
    </dgm:pt>
    <dgm:pt modelId="{CBB056C0-7E18-4CE5-8755-FC9B32B1E238}" type="pres">
      <dgm:prSet presAssocID="{79169E35-DAFC-431B-9FEB-B62339448E9A}" presName="text_1" presStyleLbl="node1" presStyleIdx="0" presStyleCnt="3" custLinFactNeighborX="-174" custLinFactNeighborY="93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874767-44DD-4E93-B821-8259D22EC7A3}" type="pres">
      <dgm:prSet presAssocID="{79169E35-DAFC-431B-9FEB-B62339448E9A}" presName="accent_1" presStyleCnt="0"/>
      <dgm:spPr/>
    </dgm:pt>
    <dgm:pt modelId="{C6983CD6-9E3B-458C-8A14-1E03F396B5ED}" type="pres">
      <dgm:prSet presAssocID="{79169E35-DAFC-431B-9FEB-B62339448E9A}" presName="accentRepeatNode" presStyleLbl="solidFgAcc1" presStyleIdx="0" presStyleCnt="3" custLinFactNeighborY="5593"/>
      <dgm:spPr>
        <a:ln>
          <a:solidFill>
            <a:schemeClr val="bg1"/>
          </a:solidFill>
        </a:ln>
      </dgm:spPr>
      <dgm:t>
        <a:bodyPr/>
        <a:lstStyle/>
        <a:p>
          <a:endParaRPr lang="ru-RU"/>
        </a:p>
      </dgm:t>
    </dgm:pt>
    <dgm:pt modelId="{9A94079A-C43F-4609-BA46-4D1242FFB0ED}" type="pres">
      <dgm:prSet presAssocID="{6AEDF0A3-2A59-44FA-A2E4-A7B03B62716E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821CE-1274-4529-B6A5-88FAFA92D754}" type="pres">
      <dgm:prSet presAssocID="{6AEDF0A3-2A59-44FA-A2E4-A7B03B62716E}" presName="accent_2" presStyleCnt="0"/>
      <dgm:spPr/>
    </dgm:pt>
    <dgm:pt modelId="{ADE5831A-2F73-4D9A-A039-CD1D85DC102A}" type="pres">
      <dgm:prSet presAssocID="{6AEDF0A3-2A59-44FA-A2E4-A7B03B62716E}" presName="accentRepeatNode" presStyleLbl="solidFgAcc1" presStyleIdx="1" presStyleCnt="3" custLinFactNeighborX="-27870" custLinFactNeighborY="-847"/>
      <dgm:spPr>
        <a:ln>
          <a:solidFill>
            <a:schemeClr val="bg1"/>
          </a:solidFill>
        </a:ln>
      </dgm:spPr>
      <dgm:t>
        <a:bodyPr/>
        <a:lstStyle/>
        <a:p>
          <a:endParaRPr lang="ru-RU"/>
        </a:p>
      </dgm:t>
    </dgm:pt>
    <dgm:pt modelId="{85B746DD-5853-4541-943D-37330A5D6315}" type="pres">
      <dgm:prSet presAssocID="{BEF4CBEF-A416-42F1-A65C-9D366ABC79C9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AD6C3E-ACE7-4568-9AF7-D824E1D67319}" type="pres">
      <dgm:prSet presAssocID="{BEF4CBEF-A416-42F1-A65C-9D366ABC79C9}" presName="accent_3" presStyleCnt="0"/>
      <dgm:spPr/>
    </dgm:pt>
    <dgm:pt modelId="{E56D4181-300C-4F08-B726-D18DEEBC5713}" type="pres">
      <dgm:prSet presAssocID="{BEF4CBEF-A416-42F1-A65C-9D366ABC79C9}" presName="accentRepeatNode" presStyleLbl="solidFgAcc1" presStyleIdx="2" presStyleCnt="3"/>
      <dgm:spPr>
        <a:ln>
          <a:solidFill>
            <a:schemeClr val="bg1"/>
          </a:solidFill>
        </a:ln>
      </dgm:spPr>
      <dgm:t>
        <a:bodyPr/>
        <a:lstStyle/>
        <a:p>
          <a:endParaRPr lang="ru-RU"/>
        </a:p>
      </dgm:t>
    </dgm:pt>
  </dgm:ptLst>
  <dgm:cxnLst>
    <dgm:cxn modelId="{9B592C45-50EC-4EFC-B56A-C8B40FAD8651}" type="presOf" srcId="{BEF4CBEF-A416-42F1-A65C-9D366ABC79C9}" destId="{85B746DD-5853-4541-943D-37330A5D6315}" srcOrd="0" destOrd="0" presId="urn:microsoft.com/office/officeart/2008/layout/VerticalCurvedList"/>
    <dgm:cxn modelId="{57617779-E68C-4652-A9D6-256AB19084F2}" type="presOf" srcId="{4B10BB42-6B18-49A9-97B3-2F35D218B668}" destId="{55ADE9BA-B0F6-42A5-B1D0-11023D422E24}" srcOrd="0" destOrd="0" presId="urn:microsoft.com/office/officeart/2008/layout/VerticalCurvedList"/>
    <dgm:cxn modelId="{9621D454-0EF7-47B2-8EAB-53BEE14E9B58}" srcId="{A2D33D2A-50B6-4A6C-A969-DBA557AB5A08}" destId="{6AEDF0A3-2A59-44FA-A2E4-A7B03B62716E}" srcOrd="1" destOrd="0" parTransId="{1F611DBD-8993-4751-913A-7A30D26AB1B1}" sibTransId="{4E8C9C76-85B7-4DBC-8E52-E4D0FA34213E}"/>
    <dgm:cxn modelId="{A7DBEC28-6110-4E78-89AF-9257C5AFAA2F}" type="presOf" srcId="{A2D33D2A-50B6-4A6C-A969-DBA557AB5A08}" destId="{EA68D11D-DFA0-40F8-9094-A1724EF6105A}" srcOrd="0" destOrd="0" presId="urn:microsoft.com/office/officeart/2008/layout/VerticalCurvedList"/>
    <dgm:cxn modelId="{5F84D574-C6AB-4EE0-AA53-DF2CC33969EE}" type="presOf" srcId="{79169E35-DAFC-431B-9FEB-B62339448E9A}" destId="{CBB056C0-7E18-4CE5-8755-FC9B32B1E238}" srcOrd="0" destOrd="0" presId="urn:microsoft.com/office/officeart/2008/layout/VerticalCurvedList"/>
    <dgm:cxn modelId="{CE086355-2654-4070-8A00-59263A4F018F}" srcId="{A2D33D2A-50B6-4A6C-A969-DBA557AB5A08}" destId="{79169E35-DAFC-431B-9FEB-B62339448E9A}" srcOrd="0" destOrd="0" parTransId="{1755AB47-F26B-4DF4-BB06-4A6357C591DB}" sibTransId="{4B10BB42-6B18-49A9-97B3-2F35D218B668}"/>
    <dgm:cxn modelId="{AAFB5D12-CDA7-4916-9937-5F8C31DDDB38}" srcId="{A2D33D2A-50B6-4A6C-A969-DBA557AB5A08}" destId="{BEF4CBEF-A416-42F1-A65C-9D366ABC79C9}" srcOrd="2" destOrd="0" parTransId="{ADB06BE4-EA96-45AA-8D7F-AD5441F9F5C6}" sibTransId="{932A5FA1-9BE9-49C6-AF68-040CF26FF882}"/>
    <dgm:cxn modelId="{2A6EF1F3-54E7-4A78-9F9F-D40CDD6D8363}" type="presOf" srcId="{6AEDF0A3-2A59-44FA-A2E4-A7B03B62716E}" destId="{9A94079A-C43F-4609-BA46-4D1242FFB0ED}" srcOrd="0" destOrd="0" presId="urn:microsoft.com/office/officeart/2008/layout/VerticalCurvedList"/>
    <dgm:cxn modelId="{7DB7483D-33CB-4430-829D-663DB171F971}" type="presParOf" srcId="{EA68D11D-DFA0-40F8-9094-A1724EF6105A}" destId="{AD1FC66B-A85D-40F0-B112-34D51A1B2132}" srcOrd="0" destOrd="0" presId="urn:microsoft.com/office/officeart/2008/layout/VerticalCurvedList"/>
    <dgm:cxn modelId="{DA8E749B-B364-4A0D-9799-058248E88DC7}" type="presParOf" srcId="{AD1FC66B-A85D-40F0-B112-34D51A1B2132}" destId="{BC9DD191-8E91-40F4-891E-1C6766C75F8E}" srcOrd="0" destOrd="0" presId="urn:microsoft.com/office/officeart/2008/layout/VerticalCurvedList"/>
    <dgm:cxn modelId="{C90F031F-40F1-4A3C-A076-9897B8BE9321}" type="presParOf" srcId="{BC9DD191-8E91-40F4-891E-1C6766C75F8E}" destId="{0B98EF0E-71B6-4AB7-9ED5-97578625BBE1}" srcOrd="0" destOrd="0" presId="urn:microsoft.com/office/officeart/2008/layout/VerticalCurvedList"/>
    <dgm:cxn modelId="{21118884-A9FC-4F9E-8B6C-52F6000DFD08}" type="presParOf" srcId="{BC9DD191-8E91-40F4-891E-1C6766C75F8E}" destId="{55ADE9BA-B0F6-42A5-B1D0-11023D422E24}" srcOrd="1" destOrd="0" presId="urn:microsoft.com/office/officeart/2008/layout/VerticalCurvedList"/>
    <dgm:cxn modelId="{1951E9BA-CC83-49D1-AB69-12F32C087DE9}" type="presParOf" srcId="{BC9DD191-8E91-40F4-891E-1C6766C75F8E}" destId="{1EB7E4CB-7407-4201-B77F-A112ACD36AF2}" srcOrd="2" destOrd="0" presId="urn:microsoft.com/office/officeart/2008/layout/VerticalCurvedList"/>
    <dgm:cxn modelId="{A12716C0-9863-48C9-9F1B-8C76A2A72AE9}" type="presParOf" srcId="{BC9DD191-8E91-40F4-891E-1C6766C75F8E}" destId="{CA17FD5D-BE5F-45EB-8D56-A1680CF7BB9B}" srcOrd="3" destOrd="0" presId="urn:microsoft.com/office/officeart/2008/layout/VerticalCurvedList"/>
    <dgm:cxn modelId="{5402A504-994A-4956-9AA0-F4338C7C979A}" type="presParOf" srcId="{AD1FC66B-A85D-40F0-B112-34D51A1B2132}" destId="{CBB056C0-7E18-4CE5-8755-FC9B32B1E238}" srcOrd="1" destOrd="0" presId="urn:microsoft.com/office/officeart/2008/layout/VerticalCurvedList"/>
    <dgm:cxn modelId="{3373D2C8-3707-42C0-B3EB-3897B3D5AB67}" type="presParOf" srcId="{AD1FC66B-A85D-40F0-B112-34D51A1B2132}" destId="{76874767-44DD-4E93-B821-8259D22EC7A3}" srcOrd="2" destOrd="0" presId="urn:microsoft.com/office/officeart/2008/layout/VerticalCurvedList"/>
    <dgm:cxn modelId="{16920461-C037-4B4B-8560-45C28AB91B01}" type="presParOf" srcId="{76874767-44DD-4E93-B821-8259D22EC7A3}" destId="{C6983CD6-9E3B-458C-8A14-1E03F396B5ED}" srcOrd="0" destOrd="0" presId="urn:microsoft.com/office/officeart/2008/layout/VerticalCurvedList"/>
    <dgm:cxn modelId="{81271F53-9FD1-46B9-84EE-2EEFEBAA6C33}" type="presParOf" srcId="{AD1FC66B-A85D-40F0-B112-34D51A1B2132}" destId="{9A94079A-C43F-4609-BA46-4D1242FFB0ED}" srcOrd="3" destOrd="0" presId="urn:microsoft.com/office/officeart/2008/layout/VerticalCurvedList"/>
    <dgm:cxn modelId="{1AA63712-3DE3-44C6-81F0-E4D1E9B12A06}" type="presParOf" srcId="{AD1FC66B-A85D-40F0-B112-34D51A1B2132}" destId="{E93821CE-1274-4529-B6A5-88FAFA92D754}" srcOrd="4" destOrd="0" presId="urn:microsoft.com/office/officeart/2008/layout/VerticalCurvedList"/>
    <dgm:cxn modelId="{E3C09C0F-8642-4102-9696-F50825932C91}" type="presParOf" srcId="{E93821CE-1274-4529-B6A5-88FAFA92D754}" destId="{ADE5831A-2F73-4D9A-A039-CD1D85DC102A}" srcOrd="0" destOrd="0" presId="urn:microsoft.com/office/officeart/2008/layout/VerticalCurvedList"/>
    <dgm:cxn modelId="{81EBAE08-4E41-492D-A108-95AC951C0CB5}" type="presParOf" srcId="{AD1FC66B-A85D-40F0-B112-34D51A1B2132}" destId="{85B746DD-5853-4541-943D-37330A5D6315}" srcOrd="5" destOrd="0" presId="urn:microsoft.com/office/officeart/2008/layout/VerticalCurvedList"/>
    <dgm:cxn modelId="{62F20595-4E78-41F6-AE1E-377EA82373E0}" type="presParOf" srcId="{AD1FC66B-A85D-40F0-B112-34D51A1B2132}" destId="{A2AD6C3E-ACE7-4568-9AF7-D824E1D67319}" srcOrd="6" destOrd="0" presId="urn:microsoft.com/office/officeart/2008/layout/VerticalCurvedList"/>
    <dgm:cxn modelId="{B314106C-E279-43B2-BCF3-339CEB1A307D}" type="presParOf" srcId="{A2AD6C3E-ACE7-4568-9AF7-D824E1D67319}" destId="{E56D4181-300C-4F08-B726-D18DEEBC571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D45358-6C31-4225-87DB-BE42EAB2439C}">
      <dsp:nvSpPr>
        <dsp:cNvPr id="0" name=""/>
        <dsp:cNvSpPr/>
      </dsp:nvSpPr>
      <dsp:spPr>
        <a:xfrm>
          <a:off x="2727431" y="1700789"/>
          <a:ext cx="3213740" cy="1467564"/>
        </a:xfrm>
        <a:prstGeom prst="hexagon">
          <a:avLst>
            <a:gd name="adj" fmla="val 28570"/>
            <a:gd name="vf" fmla="val 115470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hlinkClick xmlns:r="http://schemas.openxmlformats.org/officeDocument/2006/relationships" r:id="rId1" action="ppaction://hlinkfile"/>
            </a:rPr>
            <a:t>INKLYUZIV TA'LIM ISHTIROKCHILARI </a:t>
          </a:r>
          <a:endParaRPr lang="ru-RU" sz="2400" kern="1200" dirty="0"/>
        </a:p>
      </dsp:txBody>
      <dsp:txXfrm>
        <a:off x="3135004" y="1886908"/>
        <a:ext cx="2398594" cy="1095326"/>
      </dsp:txXfrm>
    </dsp:sp>
    <dsp:sp modelId="{894F6BBE-D9B9-46A3-BE47-7AF1DB84DCFE}">
      <dsp:nvSpPr>
        <dsp:cNvPr id="0" name=""/>
        <dsp:cNvSpPr/>
      </dsp:nvSpPr>
      <dsp:spPr>
        <a:xfrm>
          <a:off x="2872078" y="792086"/>
          <a:ext cx="757526" cy="652709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827259-EA2F-4E3F-901F-B2F4AD8AF7B4}">
      <dsp:nvSpPr>
        <dsp:cNvPr id="0" name=""/>
        <dsp:cNvSpPr/>
      </dsp:nvSpPr>
      <dsp:spPr>
        <a:xfrm>
          <a:off x="3454197" y="-135841"/>
          <a:ext cx="1964603" cy="1695498"/>
        </a:xfrm>
        <a:prstGeom prst="hexagon">
          <a:avLst>
            <a:gd name="adj" fmla="val 28570"/>
            <a:gd name="vf" fmla="val 115470"/>
          </a:avLst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accent6">
                  <a:lumMod val="50000"/>
                </a:schemeClr>
              </a:solidFill>
            </a:rPr>
            <a:t>OILA</a:t>
          </a:r>
          <a:endParaRPr lang="ru-RU" sz="2400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3779382" y="144801"/>
        <a:ext cx="1314233" cy="1134214"/>
      </dsp:txXfrm>
    </dsp:sp>
    <dsp:sp modelId="{B3B5DAB9-1025-44FD-A8CD-7410AED4A2BC}">
      <dsp:nvSpPr>
        <dsp:cNvPr id="0" name=""/>
        <dsp:cNvSpPr/>
      </dsp:nvSpPr>
      <dsp:spPr>
        <a:xfrm>
          <a:off x="5176336" y="864098"/>
          <a:ext cx="757526" cy="652709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3E29C7-F766-4E37-8652-FBA7DF05FF01}">
      <dsp:nvSpPr>
        <dsp:cNvPr id="0" name=""/>
        <dsp:cNvSpPr/>
      </dsp:nvSpPr>
      <dsp:spPr>
        <a:xfrm>
          <a:off x="5987692" y="432051"/>
          <a:ext cx="1957791" cy="1561341"/>
        </a:xfrm>
        <a:prstGeom prst="hexagon">
          <a:avLst>
            <a:gd name="adj" fmla="val 28570"/>
            <a:gd name="vf" fmla="val 115470"/>
          </a:avLst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bg1"/>
              </a:solidFill>
            </a:rPr>
            <a:t>MAHALLA</a:t>
          </a:r>
          <a:r>
            <a:rPr lang="en-US" sz="2400" kern="1200" dirty="0" smtClean="0"/>
            <a:t> </a:t>
          </a:r>
          <a:endParaRPr lang="ru-RU" sz="2400" kern="1200" dirty="0"/>
        </a:p>
      </dsp:txBody>
      <dsp:txXfrm>
        <a:off x="6299533" y="680745"/>
        <a:ext cx="1334109" cy="1063953"/>
      </dsp:txXfrm>
    </dsp:sp>
    <dsp:sp modelId="{7ED7165A-8991-43B8-B4CD-BC9A5BEEB77F}">
      <dsp:nvSpPr>
        <dsp:cNvPr id="0" name=""/>
        <dsp:cNvSpPr/>
      </dsp:nvSpPr>
      <dsp:spPr>
        <a:xfrm>
          <a:off x="5543685" y="3739777"/>
          <a:ext cx="757526" cy="652709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95A26E-6B96-4683-BB2A-872A41D7C6FF}">
      <dsp:nvSpPr>
        <dsp:cNvPr id="0" name=""/>
        <dsp:cNvSpPr/>
      </dsp:nvSpPr>
      <dsp:spPr>
        <a:xfrm>
          <a:off x="6347473" y="3105031"/>
          <a:ext cx="2185985" cy="1431467"/>
        </a:xfrm>
        <a:prstGeom prst="hexagon">
          <a:avLst>
            <a:gd name="adj" fmla="val 28570"/>
            <a:gd name="vf" fmla="val 115470"/>
          </a:avLst>
        </a:prstGeom>
        <a:solidFill>
          <a:srgbClr val="F6910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MAKTAB JAMOASI</a:t>
          </a:r>
          <a:endParaRPr lang="ru-RU" sz="2400" b="1" kern="1200" dirty="0"/>
        </a:p>
      </dsp:txBody>
      <dsp:txXfrm>
        <a:off x="6665962" y="3313590"/>
        <a:ext cx="1549007" cy="1014349"/>
      </dsp:txXfrm>
    </dsp:sp>
    <dsp:sp modelId="{13B75490-0434-496B-B182-338E4751D537}">
      <dsp:nvSpPr>
        <dsp:cNvPr id="0" name=""/>
        <dsp:cNvSpPr/>
      </dsp:nvSpPr>
      <dsp:spPr>
        <a:xfrm>
          <a:off x="3432612" y="3489472"/>
          <a:ext cx="757526" cy="652709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0B33B6-CA1C-44E1-B597-F4425859A66E}">
      <dsp:nvSpPr>
        <dsp:cNvPr id="0" name=""/>
        <dsp:cNvSpPr/>
      </dsp:nvSpPr>
      <dsp:spPr>
        <a:xfrm>
          <a:off x="2949303" y="3325313"/>
          <a:ext cx="2631827" cy="1694715"/>
        </a:xfrm>
        <a:prstGeom prst="hexagon">
          <a:avLst>
            <a:gd name="adj" fmla="val 28570"/>
            <a:gd name="vf" fmla="val 115470"/>
          </a:avLst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C00000"/>
              </a:solidFill>
            </a:rPr>
            <a:t>SINFDOSHLAR</a:t>
          </a:r>
          <a:r>
            <a:rPr lang="en-US" sz="2400" kern="1200" dirty="0" smtClean="0"/>
            <a:t> </a:t>
          </a:r>
          <a:endParaRPr lang="ru-RU" sz="2400" kern="1200" dirty="0"/>
        </a:p>
      </dsp:txBody>
      <dsp:txXfrm>
        <a:off x="3330015" y="3570465"/>
        <a:ext cx="1870403" cy="1204411"/>
      </dsp:txXfrm>
    </dsp:sp>
    <dsp:sp modelId="{B075B369-50E4-486B-B354-091993C4BADF}">
      <dsp:nvSpPr>
        <dsp:cNvPr id="0" name=""/>
        <dsp:cNvSpPr/>
      </dsp:nvSpPr>
      <dsp:spPr>
        <a:xfrm>
          <a:off x="1791962" y="2232245"/>
          <a:ext cx="757526" cy="652709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222F4D-13EC-4312-B231-8BFFE918D918}">
      <dsp:nvSpPr>
        <dsp:cNvPr id="0" name=""/>
        <dsp:cNvSpPr/>
      </dsp:nvSpPr>
      <dsp:spPr>
        <a:xfrm>
          <a:off x="921759" y="3096338"/>
          <a:ext cx="2116272" cy="1697007"/>
        </a:xfrm>
        <a:prstGeom prst="hexagon">
          <a:avLst>
            <a:gd name="adj" fmla="val 28570"/>
            <a:gd name="vf" fmla="val 115470"/>
          </a:avLst>
        </a:prstGeom>
        <a:solidFill>
          <a:schemeClr val="accent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bg1"/>
              </a:solidFill>
            </a:rPr>
            <a:t>XALQ TA’LIMI TIZIMI</a:t>
          </a:r>
          <a:endParaRPr lang="ru-RU" sz="2400" b="1" kern="1200" dirty="0">
            <a:solidFill>
              <a:schemeClr val="bg1"/>
            </a:solidFill>
          </a:endParaRPr>
        </a:p>
      </dsp:txBody>
      <dsp:txXfrm>
        <a:off x="1259727" y="3367349"/>
        <a:ext cx="1440336" cy="1154985"/>
      </dsp:txXfrm>
    </dsp:sp>
    <dsp:sp modelId="{42CB7A0C-B8D7-492D-BB2D-9541B328E5D1}">
      <dsp:nvSpPr>
        <dsp:cNvPr id="0" name=""/>
        <dsp:cNvSpPr/>
      </dsp:nvSpPr>
      <dsp:spPr>
        <a:xfrm>
          <a:off x="684581" y="216024"/>
          <a:ext cx="2204002" cy="1716408"/>
        </a:xfrm>
        <a:prstGeom prst="hexagon">
          <a:avLst>
            <a:gd name="adj" fmla="val 28570"/>
            <a:gd name="vf" fmla="val 115470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accent6">
                  <a:lumMod val="50000"/>
                </a:schemeClr>
              </a:solidFill>
            </a:rPr>
            <a:t>SOG‘LIQNI SAQLASH TIZIMI</a:t>
          </a:r>
          <a:endParaRPr lang="ru-RU" sz="24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1031707" y="486355"/>
        <a:ext cx="1509750" cy="11757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97CA49-8EDF-48CC-9688-0C355B97328E}">
      <dsp:nvSpPr>
        <dsp:cNvPr id="0" name=""/>
        <dsp:cNvSpPr/>
      </dsp:nvSpPr>
      <dsp:spPr>
        <a:xfrm>
          <a:off x="3165299" y="2675740"/>
          <a:ext cx="2523333" cy="2208355"/>
        </a:xfrm>
        <a:prstGeom prst="ellipse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INKLYUZIV TA'LIM </a:t>
          </a:r>
          <a:r>
            <a:rPr lang="en-US" sz="2400" b="1" kern="1200" dirty="0" smtClean="0">
              <a:hlinkClick xmlns:r="http://schemas.openxmlformats.org/officeDocument/2006/relationships" r:id="rId1" action="ppaction://hlinkfile"/>
            </a:rPr>
            <a:t>TAMOYILLARI</a:t>
          </a:r>
          <a:endParaRPr lang="ru-RU" sz="2400" kern="1200" dirty="0"/>
        </a:p>
      </dsp:txBody>
      <dsp:txXfrm>
        <a:off x="3534833" y="2999146"/>
        <a:ext cx="1784265" cy="1561543"/>
      </dsp:txXfrm>
    </dsp:sp>
    <dsp:sp modelId="{CD2EECD4-5EE1-4688-9899-5DF8A229F12C}">
      <dsp:nvSpPr>
        <dsp:cNvPr id="0" name=""/>
        <dsp:cNvSpPr/>
      </dsp:nvSpPr>
      <dsp:spPr>
        <a:xfrm rot="10834185">
          <a:off x="1086600" y="3441642"/>
          <a:ext cx="1988781" cy="629381"/>
        </a:xfrm>
        <a:prstGeom prst="leftArrow">
          <a:avLst>
            <a:gd name="adj1" fmla="val 60000"/>
            <a:gd name="adj2" fmla="val 50000"/>
          </a:avLst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1F3796-5F7B-4269-87BE-3A2B53A1B07C}">
      <dsp:nvSpPr>
        <dsp:cNvPr id="0" name=""/>
        <dsp:cNvSpPr/>
      </dsp:nvSpPr>
      <dsp:spPr>
        <a:xfrm>
          <a:off x="0" y="2963738"/>
          <a:ext cx="2121909" cy="1565413"/>
        </a:xfrm>
        <a:prstGeom prst="roundRect">
          <a:avLst>
            <a:gd name="adj" fmla="val 10000"/>
          </a:avLst>
        </a:prstGeom>
        <a:solidFill>
          <a:srgbClr val="F6910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E'TIROF ETILISHI</a:t>
          </a:r>
          <a:endParaRPr lang="ru-RU" sz="2400" b="1" kern="1200" dirty="0"/>
        </a:p>
      </dsp:txBody>
      <dsp:txXfrm>
        <a:off x="45849" y="3009587"/>
        <a:ext cx="2030211" cy="1473715"/>
      </dsp:txXfrm>
    </dsp:sp>
    <dsp:sp modelId="{58BD95FF-03AB-431B-9DC3-1F0E2FC03C9E}">
      <dsp:nvSpPr>
        <dsp:cNvPr id="0" name=""/>
        <dsp:cNvSpPr/>
      </dsp:nvSpPr>
      <dsp:spPr>
        <a:xfrm rot="12487793">
          <a:off x="1144159" y="2304489"/>
          <a:ext cx="2223328" cy="629381"/>
        </a:xfrm>
        <a:prstGeom prst="leftArrow">
          <a:avLst>
            <a:gd name="adj1" fmla="val 60000"/>
            <a:gd name="adj2" fmla="val 50000"/>
          </a:avLst>
        </a:prstGeom>
        <a:solidFill>
          <a:srgbClr val="F6910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E86985-A568-451A-B915-BCD9076ED6CA}">
      <dsp:nvSpPr>
        <dsp:cNvPr id="0" name=""/>
        <dsp:cNvSpPr/>
      </dsp:nvSpPr>
      <dsp:spPr>
        <a:xfrm>
          <a:off x="144030" y="1442404"/>
          <a:ext cx="2262875" cy="1305315"/>
        </a:xfrm>
        <a:prstGeom prst="roundRect">
          <a:avLst>
            <a:gd name="adj" fmla="val 10000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BARCHA UCHUN OCHIQ BO‘LISHI</a:t>
          </a:r>
          <a:endParaRPr lang="ru-RU" sz="24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182261" y="1480635"/>
        <a:ext cx="2186413" cy="1228853"/>
      </dsp:txXfrm>
    </dsp:sp>
    <dsp:sp modelId="{C1A0DA5D-9651-4722-A6C9-3B3DBEA90777}">
      <dsp:nvSpPr>
        <dsp:cNvPr id="0" name=""/>
        <dsp:cNvSpPr/>
      </dsp:nvSpPr>
      <dsp:spPr>
        <a:xfrm rot="14698565">
          <a:off x="2334600" y="1333218"/>
          <a:ext cx="2194221" cy="629381"/>
        </a:xfrm>
        <a:prstGeom prst="leftArrow">
          <a:avLst>
            <a:gd name="adj1" fmla="val 60000"/>
            <a:gd name="adj2" fmla="val 50000"/>
          </a:avLst>
        </a:prstGeom>
        <a:solidFill>
          <a:srgbClr val="F6910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2A1592-A2F1-4292-AB22-2755C8763022}">
      <dsp:nvSpPr>
        <dsp:cNvPr id="0" name=""/>
        <dsp:cNvSpPr/>
      </dsp:nvSpPr>
      <dsp:spPr>
        <a:xfrm>
          <a:off x="1584179" y="-33174"/>
          <a:ext cx="2766915" cy="1373913"/>
        </a:xfrm>
        <a:prstGeom prst="roundRect">
          <a:avLst>
            <a:gd name="adj" fmla="val 10000"/>
          </a:avLst>
        </a:prstGeom>
        <a:solidFill>
          <a:srgbClr val="F6910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BOG‘LANISHNING MAVJUDLIGI</a:t>
          </a:r>
          <a:endParaRPr lang="ru-RU" sz="2400" b="1" kern="1200" dirty="0"/>
        </a:p>
      </dsp:txBody>
      <dsp:txXfrm>
        <a:off x="1624420" y="7067"/>
        <a:ext cx="2686433" cy="1293431"/>
      </dsp:txXfrm>
    </dsp:sp>
    <dsp:sp modelId="{08966FB0-470A-4942-BF24-9705AEA1AA3F}">
      <dsp:nvSpPr>
        <dsp:cNvPr id="0" name=""/>
        <dsp:cNvSpPr/>
      </dsp:nvSpPr>
      <dsp:spPr>
        <a:xfrm rot="17715274">
          <a:off x="4321735" y="1313463"/>
          <a:ext cx="2240556" cy="629381"/>
        </a:xfrm>
        <a:prstGeom prst="leftArrow">
          <a:avLst>
            <a:gd name="adj1" fmla="val 60000"/>
            <a:gd name="adj2" fmla="val 50000"/>
          </a:avLst>
        </a:prstGeom>
        <a:solidFill>
          <a:srgbClr val="F6910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938E10-5B8C-46B5-9296-D3D745D94D0C}">
      <dsp:nvSpPr>
        <dsp:cNvPr id="0" name=""/>
        <dsp:cNvSpPr/>
      </dsp:nvSpPr>
      <dsp:spPr>
        <a:xfrm>
          <a:off x="4639133" y="0"/>
          <a:ext cx="2561673" cy="1229902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KOMPLEKS YONDASHISH</a:t>
          </a:r>
          <a:endParaRPr lang="ru-RU" sz="2400" b="1" kern="1200" dirty="0"/>
        </a:p>
      </dsp:txBody>
      <dsp:txXfrm>
        <a:off x="4675156" y="36023"/>
        <a:ext cx="2489627" cy="1157856"/>
      </dsp:txXfrm>
    </dsp:sp>
    <dsp:sp modelId="{1EDD8E81-FA3C-4C6D-B8C4-CB2A8EEFB3C5}">
      <dsp:nvSpPr>
        <dsp:cNvPr id="0" name=""/>
        <dsp:cNvSpPr/>
      </dsp:nvSpPr>
      <dsp:spPr>
        <a:xfrm rot="19810409">
          <a:off x="5447320" y="2242486"/>
          <a:ext cx="2224765" cy="629381"/>
        </a:xfrm>
        <a:prstGeom prst="leftArrow">
          <a:avLst>
            <a:gd name="adj1" fmla="val 60000"/>
            <a:gd name="adj2" fmla="val 50000"/>
          </a:avLst>
        </a:prstGeom>
        <a:solidFill>
          <a:srgbClr val="F6910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A147FA-D2F4-48B5-8499-71E3C098766F}">
      <dsp:nvSpPr>
        <dsp:cNvPr id="0" name=""/>
        <dsp:cNvSpPr/>
      </dsp:nvSpPr>
      <dsp:spPr>
        <a:xfrm>
          <a:off x="6120477" y="1332103"/>
          <a:ext cx="2808514" cy="1343602"/>
        </a:xfrm>
        <a:prstGeom prst="roundRect">
          <a:avLst>
            <a:gd name="adj" fmla="val 10000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MOSLASHUVCHANLIK</a:t>
          </a:r>
          <a:endParaRPr lang="ru-RU" sz="22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6159830" y="1371456"/>
        <a:ext cx="2729808" cy="1264896"/>
      </dsp:txXfrm>
    </dsp:sp>
    <dsp:sp modelId="{4157BD07-0A25-42A0-9867-D2AAC83F8786}">
      <dsp:nvSpPr>
        <dsp:cNvPr id="0" name=""/>
        <dsp:cNvSpPr/>
      </dsp:nvSpPr>
      <dsp:spPr>
        <a:xfrm rot="58574">
          <a:off x="5802956" y="3505468"/>
          <a:ext cx="1971134" cy="629381"/>
        </a:xfrm>
        <a:prstGeom prst="leftArrow">
          <a:avLst>
            <a:gd name="adj1" fmla="val 60000"/>
            <a:gd name="adj2" fmla="val 50000"/>
          </a:avLst>
        </a:prstGeom>
        <a:solidFill>
          <a:srgbClr val="F6910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DB0AFB-25D2-43AE-9ACB-E32D3CAC5B96}">
      <dsp:nvSpPr>
        <dsp:cNvPr id="0" name=""/>
        <dsp:cNvSpPr/>
      </dsp:nvSpPr>
      <dsp:spPr>
        <a:xfrm>
          <a:off x="6637934" y="3053977"/>
          <a:ext cx="2272027" cy="1565945"/>
        </a:xfrm>
        <a:prstGeom prst="roundRect">
          <a:avLst>
            <a:gd name="adj" fmla="val 10000"/>
          </a:avLst>
        </a:prstGeom>
        <a:solidFill>
          <a:srgbClr val="F6910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MALAKAVIY TAMOYIL</a:t>
          </a:r>
          <a:endParaRPr lang="ru-RU" sz="2400" b="1" kern="1200" dirty="0"/>
        </a:p>
      </dsp:txBody>
      <dsp:txXfrm>
        <a:off x="6683799" y="3099842"/>
        <a:ext cx="2180297" cy="147421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BAD874-7936-482F-952C-37D711CD853F}">
      <dsp:nvSpPr>
        <dsp:cNvPr id="0" name=""/>
        <dsp:cNvSpPr/>
      </dsp:nvSpPr>
      <dsp:spPr>
        <a:xfrm>
          <a:off x="886399" y="3269627"/>
          <a:ext cx="2893515" cy="1633573"/>
        </a:xfrm>
        <a:prstGeom prst="hexagon">
          <a:avLst>
            <a:gd name="adj" fmla="val 25000"/>
            <a:gd name="vf" fmla="val 115470"/>
          </a:avLst>
        </a:prstGeom>
        <a:solidFill>
          <a:srgbClr val="F6910A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0320" rIns="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latin typeface="Arial" pitchFamily="34" charset="0"/>
              <a:cs typeface="Arial" pitchFamily="34" charset="0"/>
            </a:rPr>
            <a:t>TA'LIMNI O‘QUVCHILARNING IMKONIYATLARIGA YO‘NALTIRISH </a:t>
          </a:r>
          <a:endParaRPr lang="ru-RU" sz="1600" b="1" kern="1200" dirty="0">
            <a:latin typeface="Arial" pitchFamily="34" charset="0"/>
            <a:cs typeface="Arial" pitchFamily="34" charset="0"/>
          </a:endParaRPr>
        </a:p>
      </dsp:txBody>
      <dsp:txXfrm>
        <a:off x="1263656" y="3482613"/>
        <a:ext cx="2139001" cy="1207601"/>
      </dsp:txXfrm>
    </dsp:sp>
    <dsp:sp modelId="{D73DC439-5429-4010-91C9-899654968202}">
      <dsp:nvSpPr>
        <dsp:cNvPr id="0" name=""/>
        <dsp:cNvSpPr/>
      </dsp:nvSpPr>
      <dsp:spPr>
        <a:xfrm>
          <a:off x="827584" y="3922193"/>
          <a:ext cx="201168" cy="17339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7C525D-FAE6-4563-B702-EBB654BDAF2D}">
      <dsp:nvSpPr>
        <dsp:cNvPr id="0" name=""/>
        <dsp:cNvSpPr/>
      </dsp:nvSpPr>
      <dsp:spPr>
        <a:xfrm>
          <a:off x="0" y="2479854"/>
          <a:ext cx="1724558" cy="1480584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14E01A-A466-42D4-B8C7-68B76B56B19C}">
      <dsp:nvSpPr>
        <dsp:cNvPr id="0" name=""/>
        <dsp:cNvSpPr/>
      </dsp:nvSpPr>
      <dsp:spPr>
        <a:xfrm>
          <a:off x="1181404" y="3427030"/>
          <a:ext cx="201168" cy="17339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5DB1EE-6DD4-41D7-BCE3-875F03B989AB}">
      <dsp:nvSpPr>
        <dsp:cNvPr id="0" name=""/>
        <dsp:cNvSpPr/>
      </dsp:nvSpPr>
      <dsp:spPr>
        <a:xfrm>
          <a:off x="2872817" y="2138366"/>
          <a:ext cx="1915208" cy="1480584"/>
        </a:xfrm>
        <a:prstGeom prst="hexagon">
          <a:avLst>
            <a:gd name="adj" fmla="val 25000"/>
            <a:gd name="vf" fmla="val 115470"/>
          </a:avLst>
        </a:prstGeom>
        <a:solidFill>
          <a:srgbClr val="C000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bg1"/>
              </a:solidFill>
            </a:rPr>
            <a:t>KO‘RISHIDA MUAMMOSI BO ‘LGAN</a:t>
          </a:r>
          <a:endParaRPr lang="ru-RU" sz="2000" b="1" kern="1200" dirty="0">
            <a:solidFill>
              <a:schemeClr val="bg1"/>
            </a:solidFill>
          </a:endParaRPr>
        </a:p>
      </dsp:txBody>
      <dsp:txXfrm>
        <a:off x="3155800" y="2357131"/>
        <a:ext cx="1349242" cy="1043054"/>
      </dsp:txXfrm>
    </dsp:sp>
    <dsp:sp modelId="{2B533883-A650-4126-8AC0-8F7F53CB32A7}">
      <dsp:nvSpPr>
        <dsp:cNvPr id="0" name=""/>
        <dsp:cNvSpPr/>
      </dsp:nvSpPr>
      <dsp:spPr>
        <a:xfrm>
          <a:off x="3995935" y="3994201"/>
          <a:ext cx="201168" cy="17339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20C371-A086-40FF-8C99-4E3810D9DBD2}">
      <dsp:nvSpPr>
        <dsp:cNvPr id="0" name=""/>
        <dsp:cNvSpPr/>
      </dsp:nvSpPr>
      <dsp:spPr>
        <a:xfrm>
          <a:off x="4470976" y="3017529"/>
          <a:ext cx="1685203" cy="1362448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994B67-F80E-4D11-A61F-9D9F70A8CB0E}">
      <dsp:nvSpPr>
        <dsp:cNvPr id="0" name=""/>
        <dsp:cNvSpPr/>
      </dsp:nvSpPr>
      <dsp:spPr>
        <a:xfrm>
          <a:off x="4493361" y="3617374"/>
          <a:ext cx="201168" cy="17339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29B103-C62A-43D6-A17E-6B58673470CF}">
      <dsp:nvSpPr>
        <dsp:cNvPr id="0" name=""/>
        <dsp:cNvSpPr/>
      </dsp:nvSpPr>
      <dsp:spPr>
        <a:xfrm>
          <a:off x="827592" y="1327730"/>
          <a:ext cx="2435059" cy="1480584"/>
        </a:xfrm>
        <a:prstGeom prst="hexagon">
          <a:avLst>
            <a:gd name="adj" fmla="val 25000"/>
            <a:gd name="vf" fmla="val 115470"/>
          </a:avLst>
        </a:prstGeom>
        <a:solidFill>
          <a:srgbClr val="FFC0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Arial" pitchFamily="34" charset="0"/>
              <a:cs typeface="Arial" pitchFamily="34" charset="0"/>
            </a:rPr>
            <a:t>ESHITISHIDA MUAMMOSI BO‘LGAN</a:t>
          </a:r>
          <a:endParaRPr lang="ru-RU" sz="2000" b="1" kern="1200" dirty="0">
            <a:latin typeface="Arial" pitchFamily="34" charset="0"/>
            <a:cs typeface="Arial" pitchFamily="34" charset="0"/>
          </a:endParaRPr>
        </a:p>
      </dsp:txBody>
      <dsp:txXfrm>
        <a:off x="1153896" y="1526132"/>
        <a:ext cx="1782451" cy="1083780"/>
      </dsp:txXfrm>
    </dsp:sp>
    <dsp:sp modelId="{C237342B-9C47-4CC0-891C-23A6F788782A}">
      <dsp:nvSpPr>
        <dsp:cNvPr id="0" name=""/>
        <dsp:cNvSpPr/>
      </dsp:nvSpPr>
      <dsp:spPr>
        <a:xfrm>
          <a:off x="2627783" y="969865"/>
          <a:ext cx="201168" cy="17339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D335BC-EBFD-43F9-8396-54444A794CB2}">
      <dsp:nvSpPr>
        <dsp:cNvPr id="0" name=""/>
        <dsp:cNvSpPr/>
      </dsp:nvSpPr>
      <dsp:spPr>
        <a:xfrm>
          <a:off x="2915819" y="432052"/>
          <a:ext cx="1724558" cy="1480584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83EC5E-6F8B-4033-A41B-468395082511}">
      <dsp:nvSpPr>
        <dsp:cNvPr id="0" name=""/>
        <dsp:cNvSpPr/>
      </dsp:nvSpPr>
      <dsp:spPr>
        <a:xfrm>
          <a:off x="2915816" y="248836"/>
          <a:ext cx="201168" cy="17339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8C958B-E00E-4F76-BFF3-144924DA169E}">
      <dsp:nvSpPr>
        <dsp:cNvPr id="0" name=""/>
        <dsp:cNvSpPr/>
      </dsp:nvSpPr>
      <dsp:spPr>
        <a:xfrm>
          <a:off x="4427991" y="1321423"/>
          <a:ext cx="1973222" cy="1480584"/>
        </a:xfrm>
        <a:prstGeom prst="hexagon">
          <a:avLst>
            <a:gd name="adj" fmla="val 25000"/>
            <a:gd name="vf" fmla="val 115470"/>
          </a:avLst>
        </a:prstGeom>
        <a:solidFill>
          <a:srgbClr val="F6910A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0320" rIns="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latin typeface="Arial" pitchFamily="34" charset="0"/>
              <a:cs typeface="Arial" pitchFamily="34" charset="0"/>
            </a:rPr>
            <a:t>AQLIY FAOLIYATI YENGIL DARAJADAGI</a:t>
          </a:r>
          <a:endParaRPr lang="ru-RU" sz="1600" b="1" kern="1200" dirty="0">
            <a:latin typeface="Arial" pitchFamily="34" charset="0"/>
            <a:cs typeface="Arial" pitchFamily="34" charset="0"/>
          </a:endParaRPr>
        </a:p>
      </dsp:txBody>
      <dsp:txXfrm>
        <a:off x="4715808" y="1537383"/>
        <a:ext cx="1397588" cy="1048664"/>
      </dsp:txXfrm>
    </dsp:sp>
    <dsp:sp modelId="{BA4C8681-E4C1-4F77-8BB3-92F5F8DA7AE3}">
      <dsp:nvSpPr>
        <dsp:cNvPr id="0" name=""/>
        <dsp:cNvSpPr/>
      </dsp:nvSpPr>
      <dsp:spPr>
        <a:xfrm>
          <a:off x="5292081" y="969864"/>
          <a:ext cx="201168" cy="17339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25242D-EA9C-4C6F-A1E1-06D1A559BBCB}">
      <dsp:nvSpPr>
        <dsp:cNvPr id="0" name=""/>
        <dsp:cNvSpPr/>
      </dsp:nvSpPr>
      <dsp:spPr>
        <a:xfrm>
          <a:off x="6025366" y="2356701"/>
          <a:ext cx="1714987" cy="1531738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9E249C-9E59-49C8-A677-F89E8297A289}">
      <dsp:nvSpPr>
        <dsp:cNvPr id="0" name=""/>
        <dsp:cNvSpPr/>
      </dsp:nvSpPr>
      <dsp:spPr>
        <a:xfrm>
          <a:off x="8316416" y="3058096"/>
          <a:ext cx="201168" cy="17339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50977D-44B3-48BF-A9EF-D611E11A6D91}">
      <dsp:nvSpPr>
        <dsp:cNvPr id="0" name=""/>
        <dsp:cNvSpPr/>
      </dsp:nvSpPr>
      <dsp:spPr>
        <a:xfrm>
          <a:off x="5782928" y="335528"/>
          <a:ext cx="2461479" cy="1480584"/>
        </a:xfrm>
        <a:prstGeom prst="hexagon">
          <a:avLst>
            <a:gd name="adj" fmla="val 25000"/>
            <a:gd name="vf" fmla="val 115470"/>
          </a:avLst>
        </a:prstGeom>
        <a:solidFill>
          <a:srgbClr val="BB5415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smtClean="0">
              <a:latin typeface="Arial" pitchFamily="34" charset="0"/>
              <a:cs typeface="Arial" pitchFamily="34" charset="0"/>
            </a:rPr>
            <a:t>HARAKAT IMKONIYATI CHEKLANGAN </a:t>
          </a:r>
          <a:endParaRPr lang="ru-RU" sz="2000" b="0" kern="1200" dirty="0">
            <a:latin typeface="Arial" pitchFamily="34" charset="0"/>
            <a:cs typeface="Arial" pitchFamily="34" charset="0"/>
          </a:endParaRPr>
        </a:p>
      </dsp:txBody>
      <dsp:txXfrm>
        <a:off x="6111433" y="533124"/>
        <a:ext cx="1804469" cy="1085392"/>
      </dsp:txXfrm>
    </dsp:sp>
    <dsp:sp modelId="{F4C1E0AC-C5B5-45E1-837B-3D91E483668C}">
      <dsp:nvSpPr>
        <dsp:cNvPr id="0" name=""/>
        <dsp:cNvSpPr/>
      </dsp:nvSpPr>
      <dsp:spPr>
        <a:xfrm>
          <a:off x="8244407" y="760074"/>
          <a:ext cx="201168" cy="17339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EF0603-56E0-4274-94AF-C580A5EC340E}">
      <dsp:nvSpPr>
        <dsp:cNvPr id="0" name=""/>
        <dsp:cNvSpPr/>
      </dsp:nvSpPr>
      <dsp:spPr>
        <a:xfrm>
          <a:off x="7419441" y="1615763"/>
          <a:ext cx="1724558" cy="1480584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E21866-851A-4E4C-AAC9-B1A09643DC03}">
      <dsp:nvSpPr>
        <dsp:cNvPr id="0" name=""/>
        <dsp:cNvSpPr/>
      </dsp:nvSpPr>
      <dsp:spPr>
        <a:xfrm>
          <a:off x="7596336" y="3562152"/>
          <a:ext cx="201168" cy="17339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ADE9BA-B0F6-42A5-B1D0-11023D422E24}">
      <dsp:nvSpPr>
        <dsp:cNvPr id="0" name=""/>
        <dsp:cNvSpPr/>
      </dsp:nvSpPr>
      <dsp:spPr>
        <a:xfrm>
          <a:off x="-4803043" y="-736137"/>
          <a:ext cx="5720746" cy="5720746"/>
        </a:xfrm>
        <a:prstGeom prst="blockArc">
          <a:avLst>
            <a:gd name="adj1" fmla="val 18900000"/>
            <a:gd name="adj2" fmla="val 2700000"/>
            <a:gd name="adj3" fmla="val 378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B056C0-7E18-4CE5-8755-FC9B32B1E238}">
      <dsp:nvSpPr>
        <dsp:cNvPr id="0" name=""/>
        <dsp:cNvSpPr/>
      </dsp:nvSpPr>
      <dsp:spPr>
        <a:xfrm>
          <a:off x="590216" y="424847"/>
          <a:ext cx="8136659" cy="849694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4445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chemeClr val="tx1">
                  <a:lumMod val="75000"/>
                  <a:lumOff val="25000"/>
                </a:schemeClr>
              </a:solidFill>
            </a:rPr>
            <a:t>O‘Z  IMKONIYATINI O‘ZI UCHUN KASHF ETISH IMKONINI </a:t>
          </a:r>
          <a:endParaRPr lang="ru-RU" sz="2500" b="1" kern="1200" dirty="0">
            <a:solidFill>
              <a:schemeClr val="tx1">
                <a:lumMod val="75000"/>
                <a:lumOff val="25000"/>
              </a:schemeClr>
            </a:solidFill>
          </a:endParaRPr>
        </a:p>
      </dsp:txBody>
      <dsp:txXfrm>
        <a:off x="590216" y="424847"/>
        <a:ext cx="8136659" cy="849694"/>
      </dsp:txXfrm>
    </dsp:sp>
    <dsp:sp modelId="{C6983CD6-9E3B-458C-8A14-1E03F396B5ED}">
      <dsp:nvSpPr>
        <dsp:cNvPr id="0" name=""/>
        <dsp:cNvSpPr/>
      </dsp:nvSpPr>
      <dsp:spPr>
        <a:xfrm>
          <a:off x="59157" y="318635"/>
          <a:ext cx="1062118" cy="1062118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BA9D65-8FE3-41E0-B8FD-78C64D347FB4}">
      <dsp:nvSpPr>
        <dsp:cNvPr id="0" name=""/>
        <dsp:cNvSpPr/>
      </dsp:nvSpPr>
      <dsp:spPr>
        <a:xfrm>
          <a:off x="899080" y="1699388"/>
          <a:ext cx="7827795" cy="849694"/>
        </a:xfrm>
        <a:prstGeom prst="rect">
          <a:avLst/>
        </a:prstGeom>
        <a:solidFill>
          <a:srgbClr val="F6910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4445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chemeClr val="tx1">
                  <a:lumMod val="75000"/>
                  <a:lumOff val="25000"/>
                </a:schemeClr>
              </a:solidFill>
            </a:rPr>
            <a:t>MUSTAQIL HARAKATLANISH,  BIRGALIKDA, HAMKORLIKDA  ISHLASH  IMKONIYATINI</a:t>
          </a:r>
          <a:endParaRPr lang="ru-RU" sz="2500" b="1" kern="1200" dirty="0">
            <a:solidFill>
              <a:schemeClr val="tx1">
                <a:lumMod val="75000"/>
                <a:lumOff val="25000"/>
              </a:schemeClr>
            </a:solidFill>
          </a:endParaRPr>
        </a:p>
      </dsp:txBody>
      <dsp:txXfrm>
        <a:off x="899080" y="1699388"/>
        <a:ext cx="7827795" cy="849694"/>
      </dsp:txXfrm>
    </dsp:sp>
    <dsp:sp modelId="{9EBEF2E0-0F93-4577-A1B9-C6B7D39247DA}">
      <dsp:nvSpPr>
        <dsp:cNvPr id="0" name=""/>
        <dsp:cNvSpPr/>
      </dsp:nvSpPr>
      <dsp:spPr>
        <a:xfrm>
          <a:off x="368021" y="1593177"/>
          <a:ext cx="1062118" cy="1062118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C067A3-292F-49E8-8248-82C345F942AE}">
      <dsp:nvSpPr>
        <dsp:cNvPr id="0" name=""/>
        <dsp:cNvSpPr/>
      </dsp:nvSpPr>
      <dsp:spPr>
        <a:xfrm>
          <a:off x="576058" y="3024334"/>
          <a:ext cx="8136659" cy="849694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4445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DUNYOQARASHI  KENGAYADI, HAYOTIY  TAJRIBASI OSHADI</a:t>
          </a:r>
          <a:endParaRPr lang="ru-RU" sz="25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576058" y="3024334"/>
        <a:ext cx="8136659" cy="849694"/>
      </dsp:txXfrm>
    </dsp:sp>
    <dsp:sp modelId="{0C096596-709C-41F4-A3A6-1D32070961F5}">
      <dsp:nvSpPr>
        <dsp:cNvPr id="0" name=""/>
        <dsp:cNvSpPr/>
      </dsp:nvSpPr>
      <dsp:spPr>
        <a:xfrm>
          <a:off x="59157" y="2867718"/>
          <a:ext cx="1062118" cy="1062118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ADE9BA-B0F6-42A5-B1D0-11023D422E24}">
      <dsp:nvSpPr>
        <dsp:cNvPr id="0" name=""/>
        <dsp:cNvSpPr/>
      </dsp:nvSpPr>
      <dsp:spPr>
        <a:xfrm>
          <a:off x="-4803043" y="-736137"/>
          <a:ext cx="5720746" cy="5720746"/>
        </a:xfrm>
        <a:prstGeom prst="blockArc">
          <a:avLst>
            <a:gd name="adj1" fmla="val 18900000"/>
            <a:gd name="adj2" fmla="val 2700000"/>
            <a:gd name="adj3" fmla="val 378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B056C0-7E18-4CE5-8755-FC9B32B1E238}">
      <dsp:nvSpPr>
        <dsp:cNvPr id="0" name=""/>
        <dsp:cNvSpPr/>
      </dsp:nvSpPr>
      <dsp:spPr>
        <a:xfrm>
          <a:off x="576058" y="504055"/>
          <a:ext cx="8136659" cy="849694"/>
        </a:xfrm>
        <a:prstGeom prst="rect">
          <a:avLst/>
        </a:prstGeom>
        <a:solidFill>
          <a:srgbClr val="F6910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4445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O‘QISHGA BO‘LGAN  EHTIYOJI  VA QIZIQISHLARI ORTADI</a:t>
          </a:r>
          <a:endParaRPr lang="ru-RU" sz="25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576058" y="504055"/>
        <a:ext cx="8136659" cy="849694"/>
      </dsp:txXfrm>
    </dsp:sp>
    <dsp:sp modelId="{C6983CD6-9E3B-458C-8A14-1E03F396B5ED}">
      <dsp:nvSpPr>
        <dsp:cNvPr id="0" name=""/>
        <dsp:cNvSpPr/>
      </dsp:nvSpPr>
      <dsp:spPr>
        <a:xfrm>
          <a:off x="59157" y="318635"/>
          <a:ext cx="1062118" cy="1062118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94079A-C43F-4609-BA46-4D1242FFB0ED}">
      <dsp:nvSpPr>
        <dsp:cNvPr id="0" name=""/>
        <dsp:cNvSpPr/>
      </dsp:nvSpPr>
      <dsp:spPr>
        <a:xfrm>
          <a:off x="899080" y="1699388"/>
          <a:ext cx="7827795" cy="849694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4445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O‘ZINI BARCHA BILAN BIR XIL HIS QILA BOSHLAYDI</a:t>
          </a:r>
          <a:endParaRPr lang="ru-RU" sz="25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899080" y="1699388"/>
        <a:ext cx="7827795" cy="849694"/>
      </dsp:txXfrm>
    </dsp:sp>
    <dsp:sp modelId="{ADE5831A-2F73-4D9A-A039-CD1D85DC102A}">
      <dsp:nvSpPr>
        <dsp:cNvPr id="0" name=""/>
        <dsp:cNvSpPr/>
      </dsp:nvSpPr>
      <dsp:spPr>
        <a:xfrm>
          <a:off x="360045" y="1656181"/>
          <a:ext cx="1062118" cy="1062118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B746DD-5853-4541-943D-37330A5D6315}">
      <dsp:nvSpPr>
        <dsp:cNvPr id="0" name=""/>
        <dsp:cNvSpPr/>
      </dsp:nvSpPr>
      <dsp:spPr>
        <a:xfrm>
          <a:off x="590216" y="2973930"/>
          <a:ext cx="8136659" cy="849694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4445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YOTSIRASH, YAKKALANISH KABI XUSUSI YATLARI YO‘QOLADI</a:t>
          </a:r>
          <a:endParaRPr lang="ru-RU" sz="25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590216" y="2973930"/>
        <a:ext cx="8136659" cy="849694"/>
      </dsp:txXfrm>
    </dsp:sp>
    <dsp:sp modelId="{E56D4181-300C-4F08-B726-D18DEEBC5713}">
      <dsp:nvSpPr>
        <dsp:cNvPr id="0" name=""/>
        <dsp:cNvSpPr/>
      </dsp:nvSpPr>
      <dsp:spPr>
        <a:xfrm>
          <a:off x="59157" y="2867718"/>
          <a:ext cx="1062118" cy="1062118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C3675F-C23D-4C8A-92CE-47C08E3C90CE}">
      <dsp:nvSpPr>
        <dsp:cNvPr id="0" name=""/>
        <dsp:cNvSpPr/>
      </dsp:nvSpPr>
      <dsp:spPr>
        <a:xfrm>
          <a:off x="218487" y="29547"/>
          <a:ext cx="3188567" cy="2379835"/>
        </a:xfrm>
        <a:prstGeom prst="ellipse">
          <a:avLst/>
        </a:prstGeom>
        <a:solidFill>
          <a:srgbClr val="F6910A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O‘ZLARIGA O‘XSHAMAGAN TENGDOSHLARINING EHTIYOJLARINI HIS QILADILAR</a:t>
          </a:r>
          <a:endParaRPr lang="ru-RU" sz="1800" b="1" kern="1200" dirty="0"/>
        </a:p>
      </dsp:txBody>
      <dsp:txXfrm>
        <a:off x="685442" y="378066"/>
        <a:ext cx="2254657" cy="1682797"/>
      </dsp:txXfrm>
    </dsp:sp>
    <dsp:sp modelId="{4C97B0A9-A380-4EE7-B4F5-A1B55F3BFFF5}">
      <dsp:nvSpPr>
        <dsp:cNvPr id="0" name=""/>
        <dsp:cNvSpPr/>
      </dsp:nvSpPr>
      <dsp:spPr>
        <a:xfrm>
          <a:off x="1695033" y="1689299"/>
          <a:ext cx="2810874" cy="2356031"/>
        </a:xfrm>
        <a:prstGeom prst="ellipse">
          <a:avLst/>
        </a:prstGeom>
        <a:solidFill>
          <a:srgbClr val="FFC0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TENGDOSHLARIGA G‘AMXO‘RLIK HISSI UYG‘ONADI</a:t>
          </a:r>
          <a:endParaRPr lang="ru-RU" sz="1800" b="1" kern="1200" dirty="0"/>
        </a:p>
      </dsp:txBody>
      <dsp:txXfrm>
        <a:off x="2106676" y="2034332"/>
        <a:ext cx="1987588" cy="1665965"/>
      </dsp:txXfrm>
    </dsp:sp>
    <dsp:sp modelId="{232BD3B0-6481-4D25-B0BB-8D4348E1B592}">
      <dsp:nvSpPr>
        <dsp:cNvPr id="0" name=""/>
        <dsp:cNvSpPr/>
      </dsp:nvSpPr>
      <dsp:spPr>
        <a:xfrm>
          <a:off x="3102084" y="0"/>
          <a:ext cx="2807605" cy="2235816"/>
        </a:xfrm>
        <a:prstGeom prst="ellipse">
          <a:avLst/>
        </a:prstGeom>
        <a:solidFill>
          <a:srgbClr val="BB5415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/>
            <a:t>QO‘LLAB-QUVVATLASH, YORDAM BERISHGA INTILISH –INSONPARVARLIK HISSI TARBIYALANADI</a:t>
          </a:r>
          <a:endParaRPr lang="ru-RU" sz="1600" b="1" kern="1200" dirty="0"/>
        </a:p>
      </dsp:txBody>
      <dsp:txXfrm>
        <a:off x="3513248" y="327428"/>
        <a:ext cx="1985277" cy="1580960"/>
      </dsp:txXfrm>
    </dsp:sp>
    <dsp:sp modelId="{19407E84-B59A-45E1-A944-7D85A6F7E56A}">
      <dsp:nvSpPr>
        <dsp:cNvPr id="0" name=""/>
        <dsp:cNvSpPr/>
      </dsp:nvSpPr>
      <dsp:spPr>
        <a:xfrm>
          <a:off x="4327871" y="1626631"/>
          <a:ext cx="2799874" cy="2438930"/>
        </a:xfrm>
        <a:prstGeom prst="ellipse">
          <a:avLst/>
        </a:prstGeom>
        <a:solidFill>
          <a:srgbClr val="FFFF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I</a:t>
          </a:r>
          <a:r>
            <a:rPr lang="en-US" sz="1600" b="1" kern="1200" dirty="0" smtClean="0"/>
            <a:t>NSONLARGA, IMKONIYATI CHEKLANGANLARGA POZITIV MUNOSABAT, O‘ZARO HURMAT TARBIYALANADI</a:t>
          </a:r>
          <a:endParaRPr lang="ru-RU" sz="1600" b="1" kern="1200" dirty="0"/>
        </a:p>
      </dsp:txBody>
      <dsp:txXfrm>
        <a:off x="4737903" y="1983804"/>
        <a:ext cx="1979810" cy="1724584"/>
      </dsp:txXfrm>
    </dsp:sp>
    <dsp:sp modelId="{E4F59C4A-D6CD-411D-96F6-F28BF934DE6A}">
      <dsp:nvSpPr>
        <dsp:cNvPr id="0" name=""/>
        <dsp:cNvSpPr/>
      </dsp:nvSpPr>
      <dsp:spPr>
        <a:xfrm>
          <a:off x="5768028" y="0"/>
          <a:ext cx="2831580" cy="2438930"/>
        </a:xfrm>
        <a:prstGeom prst="ellipse">
          <a:avLst/>
        </a:prstGeom>
        <a:solidFill>
          <a:srgbClr val="F5862B">
            <a:alpha val="49804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YORDAMGA MUHTOJ INSONLARGA E'TIBOSIZLIK QILMAYDIGAN SHAXSGA AYLANADILAR </a:t>
          </a:r>
          <a:endParaRPr lang="ru-RU" sz="1800" b="1" kern="1200" dirty="0"/>
        </a:p>
      </dsp:txBody>
      <dsp:txXfrm>
        <a:off x="6182703" y="357173"/>
        <a:ext cx="2002230" cy="172458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ADE9BA-B0F6-42A5-B1D0-11023D422E24}">
      <dsp:nvSpPr>
        <dsp:cNvPr id="0" name=""/>
        <dsp:cNvSpPr/>
      </dsp:nvSpPr>
      <dsp:spPr>
        <a:xfrm>
          <a:off x="-4803043" y="-608164"/>
          <a:ext cx="5720746" cy="5720746"/>
        </a:xfrm>
        <a:prstGeom prst="blockArc">
          <a:avLst>
            <a:gd name="adj1" fmla="val 18900000"/>
            <a:gd name="adj2" fmla="val 2700000"/>
            <a:gd name="adj3" fmla="val 378"/>
          </a:avLst>
        </a:pr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B056C0-7E18-4CE5-8755-FC9B32B1E238}">
      <dsp:nvSpPr>
        <dsp:cNvPr id="0" name=""/>
        <dsp:cNvSpPr/>
      </dsp:nvSpPr>
      <dsp:spPr>
        <a:xfrm>
          <a:off x="576058" y="504055"/>
          <a:ext cx="8136659" cy="849694"/>
        </a:xfrm>
        <a:prstGeom prst="rect">
          <a:avLst/>
        </a:prstGeom>
        <a:solidFill>
          <a:srgbClr val="F6910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4445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O‘QUV MATERIALINI IMKONIYATI CHEKLANGAN O‘QUVCHINING QABUL QILISH DARAJASIDA BERADI</a:t>
          </a:r>
          <a:endParaRPr lang="ru-RU" sz="25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576058" y="504055"/>
        <a:ext cx="8136659" cy="849694"/>
      </dsp:txXfrm>
    </dsp:sp>
    <dsp:sp modelId="{C6983CD6-9E3B-458C-8A14-1E03F396B5ED}">
      <dsp:nvSpPr>
        <dsp:cNvPr id="0" name=""/>
        <dsp:cNvSpPr/>
      </dsp:nvSpPr>
      <dsp:spPr>
        <a:xfrm>
          <a:off x="59157" y="318635"/>
          <a:ext cx="1062118" cy="106211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94079A-C43F-4609-BA46-4D1242FFB0ED}">
      <dsp:nvSpPr>
        <dsp:cNvPr id="0" name=""/>
        <dsp:cNvSpPr/>
      </dsp:nvSpPr>
      <dsp:spPr>
        <a:xfrm>
          <a:off x="899080" y="1699388"/>
          <a:ext cx="7827795" cy="849694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4445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solidFill>
                <a:srgbClr val="002060"/>
              </a:solidFill>
            </a:rPr>
            <a:t>O‘QUVCHILARNING BARCHA ANALIZATORIGA TA'SIR QILGAN HOLDA ISH OLIB BORADI</a:t>
          </a:r>
          <a:endParaRPr lang="ru-RU" sz="2500" b="1" kern="1200" dirty="0">
            <a:solidFill>
              <a:srgbClr val="002060"/>
            </a:solidFill>
          </a:endParaRPr>
        </a:p>
      </dsp:txBody>
      <dsp:txXfrm>
        <a:off x="899080" y="1699388"/>
        <a:ext cx="7827795" cy="849694"/>
      </dsp:txXfrm>
    </dsp:sp>
    <dsp:sp modelId="{ADE5831A-2F73-4D9A-A039-CD1D85DC102A}">
      <dsp:nvSpPr>
        <dsp:cNvPr id="0" name=""/>
        <dsp:cNvSpPr/>
      </dsp:nvSpPr>
      <dsp:spPr>
        <a:xfrm>
          <a:off x="0" y="1584180"/>
          <a:ext cx="1062118" cy="106211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B746DD-5853-4541-943D-37330A5D6315}">
      <dsp:nvSpPr>
        <dsp:cNvPr id="0" name=""/>
        <dsp:cNvSpPr/>
      </dsp:nvSpPr>
      <dsp:spPr>
        <a:xfrm>
          <a:off x="590216" y="2973930"/>
          <a:ext cx="8136659" cy="849694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4445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solidFill>
                <a:schemeClr val="accent3">
                  <a:lumMod val="50000"/>
                </a:schemeClr>
              </a:solidFill>
            </a:rPr>
            <a:t>O‘QUV JARAYONINI SAMARALI TASHKIL ETISHDA INTERFAOL USULLARNI QO‘LLAYDI</a:t>
          </a:r>
          <a:endParaRPr lang="ru-RU" sz="2500" b="1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590216" y="2973930"/>
        <a:ext cx="8136659" cy="849694"/>
      </dsp:txXfrm>
    </dsp:sp>
    <dsp:sp modelId="{E56D4181-300C-4F08-B726-D18DEEBC5713}">
      <dsp:nvSpPr>
        <dsp:cNvPr id="0" name=""/>
        <dsp:cNvSpPr/>
      </dsp:nvSpPr>
      <dsp:spPr>
        <a:xfrm>
          <a:off x="59157" y="2867718"/>
          <a:ext cx="1062118" cy="106211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ADE9BA-B0F6-42A5-B1D0-11023D422E24}">
      <dsp:nvSpPr>
        <dsp:cNvPr id="0" name=""/>
        <dsp:cNvSpPr/>
      </dsp:nvSpPr>
      <dsp:spPr>
        <a:xfrm>
          <a:off x="-4803043" y="-576070"/>
          <a:ext cx="5720746" cy="5720746"/>
        </a:xfrm>
        <a:prstGeom prst="blockArc">
          <a:avLst>
            <a:gd name="adj1" fmla="val 18900000"/>
            <a:gd name="adj2" fmla="val 2700000"/>
            <a:gd name="adj3" fmla="val 378"/>
          </a:avLst>
        </a:pr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B056C0-7E18-4CE5-8755-FC9B32B1E238}">
      <dsp:nvSpPr>
        <dsp:cNvPr id="0" name=""/>
        <dsp:cNvSpPr/>
      </dsp:nvSpPr>
      <dsp:spPr>
        <a:xfrm>
          <a:off x="576058" y="504055"/>
          <a:ext cx="8136659" cy="849694"/>
        </a:xfrm>
        <a:prstGeom prst="rect">
          <a:avLst/>
        </a:prstGeom>
        <a:solidFill>
          <a:srgbClr val="F6910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4445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KASBGA YO‘NALTIRISH VA KASBGACHA TAYYORGARLIK OLIB BORISHDA MAKTAB PSIXOLOGI BILAN HAMKORLIKDA ISH OLIB BORADI</a:t>
          </a:r>
          <a:endParaRPr lang="ru-RU" sz="20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576058" y="504055"/>
        <a:ext cx="8136659" cy="849694"/>
      </dsp:txXfrm>
    </dsp:sp>
    <dsp:sp modelId="{C6983CD6-9E3B-458C-8A14-1E03F396B5ED}">
      <dsp:nvSpPr>
        <dsp:cNvPr id="0" name=""/>
        <dsp:cNvSpPr/>
      </dsp:nvSpPr>
      <dsp:spPr>
        <a:xfrm>
          <a:off x="59157" y="378039"/>
          <a:ext cx="1062118" cy="106211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94079A-C43F-4609-BA46-4D1242FFB0ED}">
      <dsp:nvSpPr>
        <dsp:cNvPr id="0" name=""/>
        <dsp:cNvSpPr/>
      </dsp:nvSpPr>
      <dsp:spPr>
        <a:xfrm>
          <a:off x="899080" y="1699388"/>
          <a:ext cx="7827795" cy="849694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4445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2060"/>
              </a:solidFill>
            </a:rPr>
            <a:t>O‘ZLASHTIRISHINI BAHOLASHDA RAG‘BATLANTIRUVCHI  USULLARNI QO‘LLAYDI </a:t>
          </a:r>
          <a:endParaRPr lang="ru-RU" sz="2000" b="1" kern="1200" dirty="0">
            <a:solidFill>
              <a:srgbClr val="002060"/>
            </a:solidFill>
          </a:endParaRPr>
        </a:p>
      </dsp:txBody>
      <dsp:txXfrm>
        <a:off x="899080" y="1699388"/>
        <a:ext cx="7827795" cy="849694"/>
      </dsp:txXfrm>
    </dsp:sp>
    <dsp:sp modelId="{ADE5831A-2F73-4D9A-A039-CD1D85DC102A}">
      <dsp:nvSpPr>
        <dsp:cNvPr id="0" name=""/>
        <dsp:cNvSpPr/>
      </dsp:nvSpPr>
      <dsp:spPr>
        <a:xfrm>
          <a:off x="72009" y="1584180"/>
          <a:ext cx="1062118" cy="106211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B746DD-5853-4541-943D-37330A5D6315}">
      <dsp:nvSpPr>
        <dsp:cNvPr id="0" name=""/>
        <dsp:cNvSpPr/>
      </dsp:nvSpPr>
      <dsp:spPr>
        <a:xfrm>
          <a:off x="590216" y="2973930"/>
          <a:ext cx="8136659" cy="849694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4445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accent3">
                  <a:lumMod val="50000"/>
                </a:schemeClr>
              </a:solidFill>
            </a:rPr>
            <a:t>O‘ZARO  HAMKORLIKDA  ISHLASH ORQALI DO‘STONA MUNOSABAT MUHITINI YARATADI</a:t>
          </a:r>
          <a:endParaRPr lang="ru-RU" sz="2000" b="1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590216" y="2973930"/>
        <a:ext cx="8136659" cy="849694"/>
      </dsp:txXfrm>
    </dsp:sp>
    <dsp:sp modelId="{E56D4181-300C-4F08-B726-D18DEEBC5713}">
      <dsp:nvSpPr>
        <dsp:cNvPr id="0" name=""/>
        <dsp:cNvSpPr/>
      </dsp:nvSpPr>
      <dsp:spPr>
        <a:xfrm>
          <a:off x="59157" y="2867718"/>
          <a:ext cx="1062118" cy="106211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Радиальный шестиугольник"/>
  <dgm:desc val="Служит для отображения последовательного процесса, связанного с центральной идеей или темой. Ограничен шестью фигурами уровня 2. Рекомендуется использовать небольшие объемы текста. Неиспользуемый текст не отображается, но доступен при переключении макетов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Связанные кольца"/>
  <dgm:desc val="Служит для отображения перекрывающихся или взаимосвязанных идей и понятий. В круге помещается семь строк текста уровня 1. Остальной текст не отображается, но его можно использовать, если выбрать другой макет.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4559015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" name="Google Shape;48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Mamlakatimiz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mustaqillikka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erishgan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kundan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boshlab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sohasiga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jahon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standartlari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talablarini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joriy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etish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bo‘yicha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tizimli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ishlar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amalga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oshirilib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kelinmoqda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cheklangan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bolalarning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sog‘lom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tengdoshlari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orasida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xil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sharoitda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olishini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ta'minlash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tendensiyasi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ham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shular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jumlasidandir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tenglik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bo‘lishi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barcha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birgalikda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olishi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Inklyuziv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deb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nomlanadi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bugungi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kunda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davlat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siyosati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darajasiga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ko‘tarilgan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079371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ru-RU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Inklyuziv</a:t>
            </a:r>
            <a:r>
              <a:rPr lang="ru-RU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– 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(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inklyuziya</a:t>
            </a:r>
            <a:r>
              <a:rPr lang="ru-RU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–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inglizcha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[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inlusion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uyg‘unlashish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) </a:t>
            </a:r>
            <a:r>
              <a:rPr lang="ru-RU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hamkorlikdagi</a:t>
            </a:r>
            <a:r>
              <a:rPr lang="ru-RU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butun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dunyo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hamjamiyati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tomonidan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eng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insonparvar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eng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samarali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sifatida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tan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olingan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  </a:t>
            </a:r>
          </a:p>
          <a:p>
            <a:pPr lvl="0"/>
            <a:r>
              <a:rPr lang="ru-RU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Inklyuziv</a:t>
            </a:r>
            <a:r>
              <a:rPr lang="ru-RU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–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cheklangan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sog‘lom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o‘rtasidagi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to‘siqlarni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bartaraf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etish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ta'limda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maxsus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yondashuvga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muhtoj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bolalarni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barcha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tengdoshlari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bilan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uyg‘unlashgan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holda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olishni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ta'minlaydigan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tizimdir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200095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3970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3956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Ushbu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ta'limning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maqsadi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vazifalari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: 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muassasasida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cheklangan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o‘smirlarning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olishlari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uchun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zaruriy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psixologo-pedagogik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kooreksion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sharoitlarni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yaratish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ularning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imkoniyatiga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yo‘naltirilgan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umumta'lim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dasturlari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korreksion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ishlarni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amalga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oshirish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orqali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ruhiy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rivojlanishi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ijtimoiy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moslashtirishni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amalga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oshirish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;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o‘quvchilarning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ta'limdagi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tenglik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huquqini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kafolatlash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;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jamiyatning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oilaning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faol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ishtirokida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nogiron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sog‘lom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bolalarning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ehtiyojlarini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qondirish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ijtimoiy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hayotga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erta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moslashtirish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;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cheklangan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o‘smirlarni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oilalardan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ajralmagan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holda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yashash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huquqini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ro‘yobga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chiqarish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;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jamiyatda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cheklangan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o‘smirlarga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nisbatan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do‘stona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mehr-muhabbatli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munosabatni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shakllantirish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kabilardir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bu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qanday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bo‘lishidan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qat'iy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nazar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doim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kattalar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yordamiga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muhtoj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farzanddir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alohidalash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yoki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alohida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nom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bilan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“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anamal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”, ((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ko‘r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), (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)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xakozo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tushunchalar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bilan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ajratib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ko‘rsatish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insonparvarlik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nuqtai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nazariga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to‘g‘ri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kelmaydi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Ushbu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tushunchalar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cheklangan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o‘smirlarning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huquqlarini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kamsitish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bilan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qatorda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ota-onalarga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ham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salbiy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ta'sir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etadi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cheklangan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normal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rivojlanishdagi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kabi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topshiriq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vazifalarni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tezlik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bilan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mukammal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amalga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oshira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olmasalarda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ammo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darajada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bajara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oladilar.Shuning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uchun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ham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tahqirlashga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yo‘l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qo‘ymaslik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bolaning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huquqlarini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himoya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qilish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ularga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ijobiy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munosabatda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bo‘lish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tarbiyalashning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muhim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vazifalaridan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biridir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877003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Inklyuziv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barcha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ishtirokchilar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birgalikda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maqsadli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faoliyat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olib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borgandagina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samarali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natijalarga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erishadi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ru-RU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Ya'ni</a:t>
            </a:r>
            <a:r>
              <a:rPr lang="ru-RU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: 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ru-RU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Oila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ota-ona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farzandining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ijtimoiy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hayotga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erta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samarali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moslashishi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uchun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o‘z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tengqurlari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bilan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olishi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zarurligini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anglashi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har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tomonlama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tayyor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bo‘lishi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kerak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lvl="0"/>
            <a:r>
              <a:rPr lang="ru-RU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Mahalla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–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o‘z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navbatida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aholini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cheklangan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bolalarga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ijobiy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munosabatda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bo‘lishini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tarbiyalashi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oilani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ijtimoiy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qo‘llab-quvvatlashi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lozim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lvl="0"/>
            <a:r>
              <a:rPr lang="ru-RU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Maktab</a:t>
            </a:r>
            <a:r>
              <a:rPr lang="ru-RU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jamoasi</a:t>
            </a:r>
            <a:r>
              <a:rPr lang="ru-RU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cheklangan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bolalarga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berishga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tayyor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bo‘lishi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ularni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qabul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qilish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uchun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shart-sharoitlar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yaratishi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lozim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lvl="0"/>
            <a:r>
              <a:rPr lang="ru-RU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Sinfdoshlar</a:t>
            </a:r>
            <a:r>
              <a:rPr lang="ru-RU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-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sog‘lom</a:t>
            </a:r>
            <a:r>
              <a:rPr lang="ru-RU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o‘quvchilar</a:t>
            </a:r>
            <a:r>
              <a:rPr lang="ru-RU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imkoniyati</a:t>
            </a:r>
            <a:r>
              <a:rPr lang="ru-RU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cheklangan</a:t>
            </a:r>
            <a:r>
              <a:rPr lang="ru-RU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bolalarni</a:t>
            </a:r>
            <a:r>
              <a:rPr lang="ru-RU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o‘z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saflariga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qabul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qilishga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tayyor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bo`lishlari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kerak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</a:p>
          <a:p>
            <a:pPr lvl="0"/>
            <a:r>
              <a:rPr lang="ru-RU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Mutaxassislar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maktabga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kelgan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o‘quvchini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birinchi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navbatda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o‘qituvchi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psixolog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maktab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shifokori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defektolog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logoped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)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qo‘llab-quvvatlab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ta'limga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to‘g‘ri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yo‘naltirishlari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lozim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lvl="0"/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Sog‘liqni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saqlash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tizimi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klinik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tashxis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qo‘yadi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muntazam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davolash-profilaktika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ishlarini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olib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boradi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Xalq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tizimi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o‘quvchini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olishi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uchun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shart-sharoitlar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yaratish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bilan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birga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metodik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qo‘llanma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tavsiyalar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bilan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ta'minlaydi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;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tibbiy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psixologo-pedagogik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komissiya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o‘rganib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tegishli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xulosani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beradi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OTA-ONA TANLOVI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asosida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yo‘naltiradi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Nodavlat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notijorat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tashkilotlari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maktabdagi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ta'lim-tarbiya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muassasalariga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xomiylik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boshqa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yordamlarni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ko‘rsatadi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</a:t>
            </a:r>
            <a:endParaRPr lang="ru-RU" sz="1100" b="0" i="0" u="none" strike="noStrike" cap="none" dirty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447828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Ta'limni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o‘quvchilarning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imkoniyatlariga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yo‘naltirish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          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Ko‘zi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ojiz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o‘quvchilar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: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eshitish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taktil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sezgisi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orqali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o‘quv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materiallarni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yaxshi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qabul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qiladi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Eshitishida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muammosi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bo‘lgan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o‘quvchilar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: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Ko‘rish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sezgisi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o‘tkir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bo‘lganligi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sababli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quv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materialni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vizual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ravishda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qabul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qiladi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Ko‘rsatib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tushuntira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olmagan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qismini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imo-ishora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bilan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tushuntiradi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Aqliy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faoliyati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yengil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darajadagi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o‘quvchilar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: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O‘quv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materiallarini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kompleks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ravishda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barcha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analizatorlariga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ta'sir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etgan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holda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olib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boradi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 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r>
              <a:rPr lang="ru-RU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Ijodiy</a:t>
            </a:r>
            <a:r>
              <a:rPr lang="ru-RU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imkoniyatlari</a:t>
            </a:r>
            <a:r>
              <a:rPr lang="ru-RU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mavjud</a:t>
            </a:r>
            <a:r>
              <a:rPr lang="ru-RU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bolalarni</a:t>
            </a:r>
            <a:r>
              <a:rPr lang="ru-RU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Harakat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cheklangan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o‘quvchilarning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qiziqishlarini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qo‘llab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yaratib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borish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kasbga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yo‘naltirish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971117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Sanab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o‘tilgan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bolalarning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hususiyatlari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quyidagilar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faoliyat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sustligi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diqqat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tarqoqligi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tovushlar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talaffuzida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kamchiliklar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nutq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zaxirasining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yetarli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shakllanmaganligi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mayda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motorikalarida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muammolari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emotsional-hissiy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holati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o‘zgaruvchan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tushuncha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tasavvurlarining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cheklanganligi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     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SanQvaM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talablariga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binoan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inklyuziv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sinf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o‘quvchilarning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soni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b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</a:b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25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nafardan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oshmasligi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hamda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bu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sinfda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alohida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ehtiyojli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bola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soni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2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nafardan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oshmasligi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belgilangan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81061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35ed75ccf_0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35ed75ccf_0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Inklyuziv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ta'limga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jalb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etiladigan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o‘quvchilar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: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Bugungi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kunda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umumta'lim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maktablarida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qaysi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toifadagi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tahsil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olayotganini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ko‘rib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chiqamiz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eshitishida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ko‘rishida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tayanch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harakat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a'zolarida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nutqida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muammolari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bo‘lgan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ruhiy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rivojlanishi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sustlashgan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yengil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darajadagi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aqli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zaiflik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autizmning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yengil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darajasi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koxlear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implantli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325835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Xalq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vazirligi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ijtimoiy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moslashuv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markazi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hamda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yevropa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ittifoqi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hamkorligida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2014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yil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mart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oyidan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boshlab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respublikaning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5 ta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viloyatining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15 ta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maktabida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“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Inklyuziv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”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loyihasi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amalga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oshirilgan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bugungi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kunda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loyiha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doirasida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800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nafardan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ortiq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inklyuziv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sinflarda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tahsil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olmoqdalar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Inklyuziv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quyidagi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xududlarda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tashkil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etilgan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:</a:t>
            </a:r>
          </a:p>
          <a:p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</a:p>
          <a:p>
            <a:pPr lvl="0"/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Toshkent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shahar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Shayxontohur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tumani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(324-maktab (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resurs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markaz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),  34-,85-maktablar);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Namangan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viloyati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Namangan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shahri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(11-maktab (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resurs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markaz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),  5-, 28-maktablar);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Samarqand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viloyati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Samarqand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shahar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(17-maktab (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resurs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markaz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),  13-, 35-, 45-maktablar);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Xorazm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viloyati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Urganch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shahar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(10-maktab (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resurs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markaz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),  8-, 22-maktablar);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Surxondaryo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viloyati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Termiz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shahar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(3-maktab (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resurs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markaz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),  4-, 10-maktablar).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69868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Inklyuziv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cheklangan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bolalarga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nima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beradi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?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 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o‘z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imkoniyatini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o‘zi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uchun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kashf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etish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beradi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mustaqil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harakatlanish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birgalikda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hamkorlikda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ishlash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orqali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yuzaga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keladi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; 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dunyoqarashi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kengayadi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hayotiy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tajribasi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oshadi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; 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o‘qishga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bo‘lgan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ehtieji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qiziqishlari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ortadi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;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O‘zini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barcha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bilan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bir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xil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his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qila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boshlaydi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;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Ilgari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sezilmagan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imkoniyatlari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ochiladi</a:t>
            </a:r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;</a:t>
            </a:r>
          </a:p>
          <a:p>
            <a:pPr lvl="0"/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Yotsirash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yakkalanish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kabi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xususi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yatlari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yo‘qoladi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073762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" name="Google Shape;48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Inklyuziv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ta'lim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sog‘lom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bolalar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hayotiga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qanday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ta'sir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ko‘rsatadi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?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 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O‘zlariga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o‘xshamagan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tengdoshlari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ularning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hayoti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ehtiyojlarini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his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qiladilar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;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Tengdoshlariga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g‘amxo‘rlik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hissi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uyg‘onadi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;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Ularni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qo‘llab-quvvatlash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yordam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berishga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intilish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–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insonparvarlik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hissi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tarbiyalanadi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;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O‘quvchilarda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atrofdagi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insonlarga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imkoniyati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cheklanganlarga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pozitiv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munosabat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o‘zaro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hurmat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tarbiyalanadi</a:t>
            </a:r>
            <a:endParaRPr lang="ru-RU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Yoramga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muhtoj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insonlarga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e'tibosizlik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qilmaydigan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shaxsga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aylanadilar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endParaRPr lang="ru-RU" sz="1100" b="0" i="0" u="none" strike="noStrike" cap="none" dirty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471504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35ed75ccf_01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92293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Ushbu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manzillar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orqali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o‘z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fikr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mulohazlaringizni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bildirishingiz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mumkin</a:t>
            </a:r>
            <a:r>
              <a:rPr lang="en-US" baseline="0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5915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6C04-E416-4DD5-9D45-38BAEFA10C6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95915406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6C04-E416-4DD5-9D45-38BAEFA10C6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65558942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6C04-E416-4DD5-9D45-38BAEFA10C6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3604351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6C04-E416-4DD5-9D45-38BAEFA10C6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46429422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6C04-E416-4DD5-9D45-38BAEFA10C6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3471460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6C04-E416-4DD5-9D45-38BAEFA10C6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92988530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6C04-E416-4DD5-9D45-38BAEFA10C6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5685357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6C04-E416-4DD5-9D45-38BAEFA10C6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272334373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6C04-E416-4DD5-9D45-38BAEFA10C6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158795037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6C04-E416-4DD5-9D45-38BAEFA10C6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242448180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86C04-E416-4DD5-9D45-38BAEFA10C6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80163112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609600" y="3439625"/>
            <a:ext cx="3962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>
            <a:spLocks noGrp="1"/>
          </p:cNvSpPr>
          <p:nvPr>
            <p:ph type="ctrTitle"/>
          </p:nvPr>
        </p:nvSpPr>
        <p:spPr>
          <a:xfrm>
            <a:off x="533400" y="3107350"/>
            <a:ext cx="40386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ubTitle" idx="1"/>
          </p:nvPr>
        </p:nvSpPr>
        <p:spPr>
          <a:xfrm>
            <a:off x="533400" y="4211654"/>
            <a:ext cx="40386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>
            <a:spLocks noGrp="1"/>
          </p:cNvSpPr>
          <p:nvPr>
            <p:ph type="title"/>
          </p:nvPr>
        </p:nvSpPr>
        <p:spPr>
          <a:xfrm>
            <a:off x="457200" y="434587"/>
            <a:ext cx="4114800" cy="213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body" idx="1"/>
          </p:nvPr>
        </p:nvSpPr>
        <p:spPr>
          <a:xfrm>
            <a:off x="457200" y="2571775"/>
            <a:ext cx="3121200" cy="235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▫"/>
              <a:defRPr sz="1600"/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body" idx="2"/>
          </p:nvPr>
        </p:nvSpPr>
        <p:spPr>
          <a:xfrm>
            <a:off x="3766505" y="2571775"/>
            <a:ext cx="3121200" cy="235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▫"/>
              <a:defRPr sz="1600"/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579950" y="4588275"/>
            <a:ext cx="525600" cy="55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sldNum" idx="12"/>
          </p:nvPr>
        </p:nvSpPr>
        <p:spPr>
          <a:xfrm>
            <a:off x="8579950" y="4588275"/>
            <a:ext cx="525600" cy="55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457200" y="434587"/>
            <a:ext cx="4114800" cy="213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1pPr>
            <a:lvl2pPr lvl="1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2pPr>
            <a:lvl3pPr lvl="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3pPr>
            <a:lvl4pPr lvl="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4pPr>
            <a:lvl5pPr lvl="4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5pPr>
            <a:lvl6pPr lvl="5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6pPr>
            <a:lvl7pPr lvl="6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7pPr>
            <a:lvl8pPr lvl="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8pPr>
            <a:lvl9pPr lvl="8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457200" y="2647975"/>
            <a:ext cx="4114800" cy="213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▫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57200" y="4253909"/>
            <a:ext cx="8229600" cy="51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>
              <a:spcBef>
                <a:spcPts val="360"/>
              </a:spcBef>
              <a:spcAft>
                <a:spcPts val="0"/>
              </a:spcAft>
              <a:buSzPts val="1800"/>
              <a:buNone/>
              <a:defRPr sz="1800"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579950" y="4588275"/>
            <a:ext cx="525600" cy="55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84466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ru-RU" altLang="ko-KR"/>
              <a:t>Образец заголовка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37121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486C04-E416-4DD5-9D45-38BAEFA10C60}" type="datetimeFigureOut">
              <a:rPr lang="ru-RU" smtClean="0"/>
              <a:pPr/>
              <a:t>10.08.2019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513837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  <p:sldLayoutId id="2147483674" r:id="rId15"/>
    <p:sldLayoutId id="2147483677" r:id="rId16"/>
    <p:sldLayoutId id="2147483678" r:id="rId17"/>
  </p:sldLayoutIdLst>
  <p:transition>
    <p:fade thruBlk="1"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hyperlink" Target="BAZA/MAQSAD_VA_VAZIFALAR.pd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hyperlink" Target="BAZA/maktablar.pdf" TargetMode="Externa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4.png"/><Relationship Id="rId5" Type="http://schemas.openxmlformats.org/officeDocument/2006/relationships/oleObject" Target="../embeddings/_____Microsoft_Excel_97-20031.xls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17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hyperlink" Target="BAZA/tavsiya.pdf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19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9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t.me/rtm_inklyuziv" TargetMode="Externa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>
            <a:spLocks noGrp="1"/>
          </p:cNvSpPr>
          <p:nvPr>
            <p:ph type="ctrTitle"/>
          </p:nvPr>
        </p:nvSpPr>
        <p:spPr>
          <a:xfrm>
            <a:off x="609600" y="411510"/>
            <a:ext cx="4106416" cy="324036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l"/>
            <a:r>
              <a:rPr lang="uz-Latn-UZ" altLang="ru-RU" sz="4000" b="1" dirty="0" smtClean="0">
                <a:solidFill>
                  <a:schemeClr val="bg1"/>
                </a:solidFill>
              </a:rPr>
              <a:t>INKLY</a:t>
            </a:r>
            <a:r>
              <a:rPr lang="en-US" altLang="ru-RU" sz="4000" b="1" dirty="0">
                <a:solidFill>
                  <a:schemeClr val="bg1"/>
                </a:solidFill>
              </a:rPr>
              <a:t>U</a:t>
            </a:r>
            <a:r>
              <a:rPr lang="uz-Latn-UZ" altLang="ru-RU" sz="4000" b="1" dirty="0">
                <a:solidFill>
                  <a:schemeClr val="bg1"/>
                </a:solidFill>
              </a:rPr>
              <a:t>ZIV </a:t>
            </a:r>
            <a:r>
              <a:rPr lang="uz-Cyrl-UZ" altLang="ru-RU" sz="4000" b="1" dirty="0">
                <a:solidFill>
                  <a:schemeClr val="bg1"/>
                </a:solidFill>
              </a:rPr>
              <a:t> </a:t>
            </a:r>
            <a:r>
              <a:rPr lang="uz-Latn-UZ" altLang="ru-RU" sz="4000" b="1" dirty="0">
                <a:solidFill>
                  <a:schemeClr val="bg1"/>
                </a:solidFill>
              </a:rPr>
              <a:t>TA'LIM</a:t>
            </a:r>
            <a:r>
              <a:rPr lang="en-US" altLang="ru-RU" sz="4000" b="1" dirty="0">
                <a:solidFill>
                  <a:schemeClr val="bg1"/>
                </a:solidFill>
              </a:rPr>
              <a:t>NING</a:t>
            </a:r>
            <a:r>
              <a:rPr lang="uz-Cyrl-UZ" altLang="ru-RU" sz="4000" b="1" dirty="0">
                <a:solidFill>
                  <a:schemeClr val="bg1"/>
                </a:solidFill>
              </a:rPr>
              <a:t/>
            </a:r>
            <a:br>
              <a:rPr lang="uz-Cyrl-UZ" altLang="ru-RU" sz="4000" b="1" dirty="0">
                <a:solidFill>
                  <a:schemeClr val="bg1"/>
                </a:solidFill>
              </a:rPr>
            </a:br>
            <a:r>
              <a:rPr lang="en-US" altLang="ru-RU" sz="4000" b="1" dirty="0">
                <a:solidFill>
                  <a:schemeClr val="bg1"/>
                </a:solidFill>
              </a:rPr>
              <a:t> ZAMONAVIY</a:t>
            </a:r>
            <a:r>
              <a:rPr lang="uz-Cyrl-UZ" altLang="ru-RU" sz="4000" b="1" dirty="0">
                <a:solidFill>
                  <a:schemeClr val="bg1"/>
                </a:solidFill>
              </a:rPr>
              <a:t/>
            </a:r>
            <a:br>
              <a:rPr lang="uz-Cyrl-UZ" altLang="ru-RU" sz="4000" b="1" dirty="0">
                <a:solidFill>
                  <a:schemeClr val="bg1"/>
                </a:solidFill>
              </a:rPr>
            </a:br>
            <a:r>
              <a:rPr lang="en-US" altLang="ru-RU" sz="4000" b="1" dirty="0">
                <a:solidFill>
                  <a:schemeClr val="bg1"/>
                </a:solidFill>
              </a:rPr>
              <a:t>TENDENSIYALARI</a:t>
            </a:r>
            <a:r>
              <a:rPr lang="ru-RU" altLang="ru-RU" dirty="0">
                <a:solidFill>
                  <a:srgbClr val="002060"/>
                </a:solidFill>
              </a:rPr>
              <a:t/>
            </a:r>
            <a:br>
              <a:rPr lang="ru-RU" altLang="ru-RU" dirty="0">
                <a:solidFill>
                  <a:srgbClr val="002060"/>
                </a:solidFill>
              </a:rPr>
            </a:b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684685" y="3795886"/>
            <a:ext cx="486003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2000" b="1" dirty="0" smtClean="0">
                <a:solidFill>
                  <a:schemeClr val="bg1"/>
                </a:solidFill>
              </a:rPr>
              <a:t>MODERATOR: SH. AXMEDOVA</a:t>
            </a:r>
            <a:endParaRPr lang="uz-Cyrl-UZ" altLang="ru-RU" sz="2000" b="1" dirty="0" smtClean="0">
              <a:solidFill>
                <a:schemeClr val="bg1"/>
              </a:solidFill>
            </a:endParaRPr>
          </a:p>
          <a:p>
            <a:pPr algn="ctr"/>
            <a:r>
              <a:rPr lang="en-US" altLang="ru-RU" sz="1600" b="1" dirty="0" smtClean="0">
                <a:solidFill>
                  <a:schemeClr val="bg1"/>
                </a:solidFill>
              </a:rPr>
              <a:t>RTM </a:t>
            </a:r>
            <a:r>
              <a:rPr lang="uz-Cyrl-UZ" altLang="ru-RU" sz="1600" b="1" dirty="0" smtClean="0">
                <a:solidFill>
                  <a:schemeClr val="bg1"/>
                </a:solidFill>
              </a:rPr>
              <a:t> </a:t>
            </a:r>
            <a:r>
              <a:rPr lang="en-US" altLang="ru-RU" sz="1600" b="1" dirty="0" smtClean="0">
                <a:solidFill>
                  <a:schemeClr val="bg1"/>
                </a:solidFill>
              </a:rPr>
              <a:t>INKLYUZIV </a:t>
            </a:r>
            <a:r>
              <a:rPr lang="uz-Cyrl-UZ" altLang="ru-RU" sz="1600" b="1" dirty="0" smtClean="0">
                <a:solidFill>
                  <a:schemeClr val="bg1"/>
                </a:solidFill>
              </a:rPr>
              <a:t> </a:t>
            </a:r>
            <a:r>
              <a:rPr lang="en-US" altLang="ru-RU" sz="1600" b="1" dirty="0" smtClean="0">
                <a:solidFill>
                  <a:schemeClr val="bg1"/>
                </a:solidFill>
              </a:rPr>
              <a:t>VA MAXSUS </a:t>
            </a:r>
            <a:endParaRPr lang="uz-Cyrl-UZ" altLang="ru-RU" sz="1600" b="1" dirty="0" smtClean="0">
              <a:solidFill>
                <a:schemeClr val="bg1"/>
              </a:solidFill>
            </a:endParaRPr>
          </a:p>
          <a:p>
            <a:pPr algn="ctr"/>
            <a:r>
              <a:rPr lang="en-US" altLang="ru-RU" sz="1600" b="1" dirty="0" smtClean="0">
                <a:solidFill>
                  <a:schemeClr val="bg1"/>
                </a:solidFill>
              </a:rPr>
              <a:t>PEDAGOGIKA </a:t>
            </a:r>
            <a:r>
              <a:rPr lang="uz-Cyrl-UZ" altLang="ru-RU" sz="1600" b="1" dirty="0" smtClean="0">
                <a:solidFill>
                  <a:schemeClr val="bg1"/>
                </a:solidFill>
              </a:rPr>
              <a:t> </a:t>
            </a:r>
            <a:r>
              <a:rPr lang="en-US" altLang="ru-RU" sz="1600" b="1" dirty="0" smtClean="0">
                <a:solidFill>
                  <a:schemeClr val="bg1"/>
                </a:solidFill>
              </a:rPr>
              <a:t>BO‘LIMI  BOSHLIG‘I</a:t>
            </a:r>
          </a:p>
        </p:txBody>
      </p:sp>
    </p:spTree>
    <p:extLst>
      <p:ext uri="{BB962C8B-B14F-4D97-AF65-F5344CB8AC3E}">
        <p14:creationId xmlns:p14="http://schemas.microsoft.com/office/powerpoint/2010/main" val="1187315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title"/>
          </p:nvPr>
        </p:nvSpPr>
        <p:spPr>
          <a:xfrm>
            <a:off x="2771800" y="699542"/>
            <a:ext cx="4114800" cy="213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-US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INKLYUZIV TA’LIM NIMA</a:t>
            </a:r>
            <a:r>
              <a:rPr lang="uz-Cyrl-UZ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?</a:t>
            </a:r>
            <a:r>
              <a:rPr lang="ru-RU" dirty="0">
                <a:latin typeface="Arial" pitchFamily="34" charset="0"/>
                <a:cs typeface="Arial" pitchFamily="34" charset="0"/>
              </a:rPr>
              <a:t/>
            </a:r>
            <a:br>
              <a:rPr lang="ru-RU" dirty="0">
                <a:latin typeface="Arial" pitchFamily="34" charset="0"/>
                <a:cs typeface="Arial" pitchFamily="34" charset="0"/>
              </a:rPr>
            </a:br>
            <a:endParaRPr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Google Shape;59;p13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347614"/>
            <a:ext cx="8712968" cy="3528392"/>
          </a:xfrm>
        </p:spPr>
        <p:txBody>
          <a:bodyPr/>
          <a:lstStyle/>
          <a:p>
            <a:r>
              <a:rPr lang="ru-RU" sz="2400" b="1" dirty="0"/>
              <a:t> 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3600" b="1" dirty="0" smtClean="0">
                <a:solidFill>
                  <a:srgbClr val="F6910A"/>
                </a:solidFill>
                <a:latin typeface="Arial" pitchFamily="34" charset="0"/>
                <a:cs typeface="Arial" pitchFamily="34" charset="0"/>
              </a:rPr>
              <a:t>INKLYUZIV</a:t>
            </a:r>
            <a:r>
              <a:rPr lang="ru-RU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ru-RU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3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inklyuziya</a:t>
            </a:r>
            <a:r>
              <a:rPr lang="ru-RU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ru-RU" sz="3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inglizcha</a:t>
            </a:r>
            <a:r>
              <a:rPr lang="ru-RU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[</a:t>
            </a:r>
            <a:r>
              <a:rPr lang="ru-RU" sz="32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inсlusion</a:t>
            </a: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]</a:t>
            </a:r>
            <a:r>
              <a:rPr lang="ru-RU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ru-RU" sz="3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uyg‘unlashish</a:t>
            </a:r>
            <a:r>
              <a:rPr lang="ru-RU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) </a:t>
            </a:r>
            <a:r>
              <a:rPr lang="ru-RU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HAMKORLIKDAGI  TA'LIM, BUTUN  DUNYO  HAMJAMIYATI TOMONIDAN  ENG INSONPARVAR VA ENG SAMARALI  TA'LIM SIFATIDA TAN OLINGAN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/>
            </a:r>
            <a:br>
              <a:rPr lang="ru-RU" sz="3200" dirty="0">
                <a:latin typeface="Arial" pitchFamily="34" charset="0"/>
                <a:cs typeface="Arial" pitchFamily="34" charset="0"/>
              </a:rPr>
            </a:b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40060"/>
            <a:ext cx="9143999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2194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987574"/>
            <a:ext cx="8568952" cy="4647728"/>
          </a:xfrm>
        </p:spPr>
        <p:txBody>
          <a:bodyPr/>
          <a:lstStyle/>
          <a:p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/>
            </a:r>
            <a:br>
              <a:rPr lang="ru-RU" b="1" dirty="0" smtClean="0">
                <a:solidFill>
                  <a:srgbClr val="F6910A"/>
                </a:solidFill>
              </a:rPr>
            </a:br>
            <a:r>
              <a:rPr lang="ru-RU" b="1" dirty="0" smtClean="0">
                <a:solidFill>
                  <a:srgbClr val="F6910A"/>
                </a:solidFill>
              </a:rPr>
              <a:t>INKLYUZIV </a:t>
            </a:r>
            <a:r>
              <a:rPr lang="ru-RU" b="1" dirty="0">
                <a:solidFill>
                  <a:srgbClr val="F6910A"/>
                </a:solidFill>
              </a:rPr>
              <a:t>TA'LIM</a:t>
            </a:r>
            <a:r>
              <a:rPr lang="ru-RU" dirty="0">
                <a:solidFill>
                  <a:srgbClr val="F6910A"/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</a:t>
            </a:r>
            <a:r>
              <a:rPr lang="ru-RU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IMKONIYATI CHEKLANGAN  BOLALARNI MAKTABLARDA </a:t>
            </a:r>
            <a:r>
              <a:rPr lang="en-US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SOG‘LOM </a:t>
            </a:r>
            <a:r>
              <a:rPr lang="ru-RU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TEN</a:t>
            </a:r>
            <a:r>
              <a:rPr lang="en-US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GDOSH</a:t>
            </a:r>
            <a:r>
              <a:rPr lang="ru-RU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LARI BILAN  BIRGA TA'LIM  OLISHI </a:t>
            </a:r>
            <a:r>
              <a:rPr lang="ru-RU" sz="4000" b="1" dirty="0" smtClean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40060"/>
            <a:ext cx="9143999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557000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>
            <a:spLocks noGrp="1"/>
          </p:cNvSpPr>
          <p:nvPr>
            <p:ph type="ctrTitle"/>
          </p:nvPr>
        </p:nvSpPr>
        <p:spPr>
          <a:xfrm>
            <a:off x="179512" y="195486"/>
            <a:ext cx="5400600" cy="3816424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uz-Cyrl-UZ" sz="4000" b="1" dirty="0" smtClean="0"/>
              <a:t>  </a:t>
            </a:r>
            <a:r>
              <a:rPr lang="uz-Cyrl-UZ" b="1" dirty="0" smtClean="0">
                <a:solidFill>
                  <a:schemeClr val="accent6">
                    <a:lumMod val="75000"/>
                  </a:schemeClr>
                </a:solidFill>
                <a:hlinkClick r:id="rId4" action="ppaction://hlinkfile"/>
              </a:rPr>
              <a:t>М</a:t>
            </a:r>
            <a:r>
              <a:rPr lang="uz-Latn-UZ" b="1" dirty="0" smtClean="0">
                <a:solidFill>
                  <a:schemeClr val="accent6">
                    <a:lumMod val="75000"/>
                  </a:schemeClr>
                </a:solidFill>
                <a:hlinkClick r:id="rId4" action="ppaction://hlinkfile"/>
              </a:rPr>
              <a:t>AQSAD </a:t>
            </a:r>
            <a:r>
              <a:rPr lang="uz-Latn-UZ" b="1" dirty="0" smtClean="0">
                <a:solidFill>
                  <a:schemeClr val="accent6">
                    <a:lumMod val="75000"/>
                  </a:schemeClr>
                </a:solidFill>
              </a:rPr>
              <a:t>VA </a:t>
            </a:r>
            <a:r>
              <a:rPr lang="uz-Cyrl-UZ" b="1" dirty="0" smtClean="0">
                <a:solidFill>
                  <a:schemeClr val="accent6">
                    <a:lumMod val="75000"/>
                  </a:schemeClr>
                </a:solidFill>
              </a:rPr>
              <a:t>    </a:t>
            </a:r>
            <a:br>
              <a:rPr lang="uz-Cyrl-UZ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uz-Cyrl-UZ" b="1" dirty="0" smtClean="0">
                <a:solidFill>
                  <a:schemeClr val="accent6">
                    <a:lumMod val="75000"/>
                  </a:schemeClr>
                </a:solidFill>
              </a:rPr>
              <a:t>                  </a:t>
            </a:r>
            <a:r>
              <a:rPr lang="uz-Latn-UZ" b="1" dirty="0" smtClean="0">
                <a:solidFill>
                  <a:schemeClr val="accent6">
                    <a:lumMod val="75000"/>
                  </a:schemeClr>
                </a:solidFill>
              </a:rPr>
              <a:t>VAZIFALARI: </a:t>
            </a:r>
            <a:r>
              <a:rPr lang="en-US" sz="36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O‘quvchilarning</a:t>
            </a:r>
            <a:r>
              <a:rPr lang="en-US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ta'limdagi</a:t>
            </a:r>
            <a:r>
              <a:rPr 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tenglik</a:t>
            </a:r>
            <a:r>
              <a:rPr 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huquqini</a:t>
            </a:r>
            <a:r>
              <a:rPr 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kafolatlash</a:t>
            </a:r>
            <a:r>
              <a:rPr lang="uz-Latn-UZ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uz-Latn-UZ" sz="3600" b="1" dirty="0" smtClean="0">
                <a:latin typeface="Arial" pitchFamily="34" charset="0"/>
                <a:cs typeface="Arial" pitchFamily="34" charset="0"/>
              </a:rPr>
            </a:br>
            <a:r>
              <a:rPr lang="uz-Cyrl-UZ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273181082"/>
              </p:ext>
            </p:extLst>
          </p:nvPr>
        </p:nvGraphicFramePr>
        <p:xfrm>
          <a:off x="287016" y="123478"/>
          <a:ext cx="8856984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Содержимое 3" descr="ÐÐ°ÑÑÐ¸Ð½ÐºÐ¸ Ð¿Ð¾ Ð·Ð°Ð¿ÑÐ¾ÑÑ cooperation"/>
          <p:cNvPicPr>
            <a:picLocks noGr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51670"/>
            <a:ext cx="1346753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928455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title"/>
          </p:nvPr>
        </p:nvSpPr>
        <p:spPr>
          <a:xfrm>
            <a:off x="457200" y="434586"/>
            <a:ext cx="4330824" cy="2641219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 algn="l"/>
            <a:r>
              <a:rPr lang="en-US" sz="4800" b="1" dirty="0" smtClean="0"/>
              <a:t>INKLYUZIV </a:t>
            </a:r>
            <a:r>
              <a:rPr lang="en-US" sz="4800" b="1" dirty="0"/>
              <a:t>TA'LIM TAMOYILLARI</a:t>
            </a:r>
            <a:endParaRPr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699542"/>
            <a:ext cx="7639000" cy="3567608"/>
          </a:xfrm>
        </p:spPr>
        <p:txBody>
          <a:bodyPr/>
          <a:lstStyle/>
          <a:p>
            <a:r>
              <a:rPr lang="ru-RU" sz="2400" b="1" dirty="0"/>
              <a:t> 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40060"/>
            <a:ext cx="9143999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532890589"/>
              </p:ext>
            </p:extLst>
          </p:nvPr>
        </p:nvGraphicFramePr>
        <p:xfrm>
          <a:off x="107504" y="256084"/>
          <a:ext cx="8928992" cy="49079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401206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9"/>
          <p:cNvSpPr txBox="1">
            <a:spLocks noGrp="1"/>
          </p:cNvSpPr>
          <p:nvPr>
            <p:ph type="title"/>
          </p:nvPr>
        </p:nvSpPr>
        <p:spPr>
          <a:xfrm>
            <a:off x="467544" y="1275606"/>
            <a:ext cx="4114800" cy="213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 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>	 </a:t>
            </a:r>
            <a:r>
              <a:rPr lang="en-US" b="1" dirty="0" smtClean="0">
                <a:solidFill>
                  <a:schemeClr val="bg1"/>
                </a:solidFill>
              </a:rPr>
              <a:t/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/>
            </a:r>
            <a:br>
              <a:rPr lang="en-US" b="1" dirty="0">
                <a:solidFill>
                  <a:schemeClr val="bg1"/>
                </a:solidFill>
              </a:rPr>
            </a:br>
            <a:r>
              <a:rPr lang="en-US" b="1" dirty="0" smtClean="0">
                <a:solidFill>
                  <a:schemeClr val="bg1"/>
                </a:solidFill>
              </a:rPr>
              <a:t/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/>
            </a:r>
            <a:br>
              <a:rPr lang="en-US" b="1" dirty="0">
                <a:solidFill>
                  <a:schemeClr val="bg1"/>
                </a:solidFill>
              </a:rPr>
            </a:br>
            <a:r>
              <a:rPr lang="en-US" b="1" dirty="0" err="1" smtClean="0">
                <a:solidFill>
                  <a:schemeClr val="bg1"/>
                </a:solidFill>
              </a:rPr>
              <a:t>Ta'limni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o‘quvchilarning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imkoniyatlariga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yo‘naltirish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ru-RU" dirty="0"/>
              <a:t/>
            </a:r>
            <a:br>
              <a:rPr lang="ru-RU" dirty="0"/>
            </a:br>
            <a:endParaRPr dirty="0"/>
          </a:p>
        </p:txBody>
      </p:sp>
      <p:sp>
        <p:nvSpPr>
          <p:cNvPr id="112" name="Google Shape;112;p1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/>
          </a:p>
        </p:txBody>
      </p:sp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699542"/>
            <a:ext cx="7639000" cy="3567608"/>
          </a:xfrm>
        </p:spPr>
        <p:txBody>
          <a:bodyPr/>
          <a:lstStyle/>
          <a:p>
            <a:r>
              <a:rPr lang="ru-RU" sz="2400" b="1" dirty="0"/>
              <a:t> 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40060"/>
            <a:ext cx="9143999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363632612"/>
              </p:ext>
            </p:extLst>
          </p:nvPr>
        </p:nvGraphicFramePr>
        <p:xfrm>
          <a:off x="0" y="123478"/>
          <a:ext cx="9144000" cy="50200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377463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-108520" y="123478"/>
            <a:ext cx="51125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accent1">
                    <a:lumMod val="50000"/>
                  </a:schemeClr>
                </a:solidFill>
              </a:rPr>
              <a:t>    </a:t>
            </a:r>
            <a:r>
              <a:rPr lang="en-US" sz="4000" b="1" dirty="0" smtClean="0">
                <a:solidFill>
                  <a:srgbClr val="0070C0"/>
                </a:solidFill>
              </a:rPr>
              <a:t>INKLYUZIV TA'LIMGA JALB ETILADIGAN O‘QUVCHILAR</a:t>
            </a:r>
            <a:endParaRPr lang="ru-RU" sz="4000" dirty="0">
              <a:solidFill>
                <a:srgbClr val="0070C0"/>
              </a:solidFill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78" t="-2" r="10364" b="-679"/>
          <a:stretch>
            <a:fillRect/>
          </a:stretch>
        </p:blipFill>
        <p:spPr bwMode="auto">
          <a:xfrm>
            <a:off x="2267744" y="2571750"/>
            <a:ext cx="3461338" cy="2483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차트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6808573"/>
              </p:ext>
            </p:extLst>
          </p:nvPr>
        </p:nvGraphicFramePr>
        <p:xfrm>
          <a:off x="467544" y="78124"/>
          <a:ext cx="7561263" cy="50920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7" name="Диаграмма" r:id="rId5" imgW="4450466" imgH="4383404" progId="Excel.Sheet.8">
                  <p:embed/>
                </p:oleObj>
              </mc:Choice>
              <mc:Fallback>
                <p:oleObj name="Диаграмма" r:id="rId5" imgW="4450466" imgH="4383404" progId="Excel.Sheet.8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78124"/>
                        <a:ext cx="7561263" cy="509203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" y="989013"/>
            <a:ext cx="3600450" cy="118110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4000" b="1" dirty="0" smtClean="0">
                <a:latin typeface="Arial" pitchFamily="34" charset="0"/>
                <a:hlinkClick r:id="rId7" action="ppaction://hlinkfile"/>
              </a:rPr>
              <a:t>Respublikada</a:t>
            </a:r>
            <a:endParaRPr lang="en-US" sz="4000" b="1" dirty="0">
              <a:latin typeface="Arial" pitchFamily="34" charset="0"/>
            </a:endParaRPr>
          </a:p>
        </p:txBody>
      </p:sp>
      <p:sp>
        <p:nvSpPr>
          <p:cNvPr id="1028" name="TextBox 16"/>
          <p:cNvSpPr txBox="1">
            <a:spLocks noChangeArrowheads="1"/>
          </p:cNvSpPr>
          <p:nvPr/>
        </p:nvSpPr>
        <p:spPr bwMode="auto">
          <a:xfrm>
            <a:off x="4685303" y="771550"/>
            <a:ext cx="198720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9pPr>
          </a:lstStyle>
          <a:p>
            <a:pPr algn="ctr"/>
            <a:r>
              <a:rPr lang="ru-RU" altLang="ru-RU" sz="2800" b="1" dirty="0">
                <a:solidFill>
                  <a:schemeClr val="bg1"/>
                </a:solidFill>
                <a:latin typeface="Arial" charset="0"/>
              </a:rPr>
              <a:t>5 </a:t>
            </a:r>
          </a:p>
          <a:p>
            <a:pPr algn="ctr"/>
            <a:r>
              <a:rPr lang="en-US" altLang="ru-RU" sz="2800" b="1" dirty="0" err="1">
                <a:solidFill>
                  <a:schemeClr val="bg1"/>
                </a:solidFill>
                <a:latin typeface="Arial" charset="0"/>
              </a:rPr>
              <a:t>viloyat</a:t>
            </a:r>
            <a:endParaRPr lang="ru-RU" altLang="ru-RU" sz="2800" b="1" dirty="0">
              <a:solidFill>
                <a:schemeClr val="bg1"/>
              </a:solidFill>
              <a:latin typeface="Arial" charset="0"/>
            </a:endParaRPr>
          </a:p>
          <a:p>
            <a:endParaRPr lang="ru-RU" altLang="ru-RU" sz="2000" dirty="0"/>
          </a:p>
          <a:p>
            <a:pPr algn="ctr"/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1029" name="TextBox 25"/>
          <p:cNvSpPr txBox="1">
            <a:spLocks noChangeArrowheads="1"/>
          </p:cNvSpPr>
          <p:nvPr/>
        </p:nvSpPr>
        <p:spPr bwMode="auto">
          <a:xfrm>
            <a:off x="5148064" y="3148014"/>
            <a:ext cx="1807567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9pPr>
          </a:lstStyle>
          <a:p>
            <a:pPr algn="ctr"/>
            <a:r>
              <a:rPr lang="ru-RU" altLang="ru-RU" sz="2800" b="1" dirty="0" smtClean="0">
                <a:latin typeface="Arial" charset="0"/>
              </a:rPr>
              <a:t>15 </a:t>
            </a:r>
          </a:p>
          <a:p>
            <a:pPr algn="ctr"/>
            <a:r>
              <a:rPr lang="en-US" altLang="ru-RU" sz="2800" b="1" dirty="0" smtClean="0">
                <a:latin typeface="Arial" charset="0"/>
              </a:rPr>
              <a:t>MAKTAB</a:t>
            </a:r>
            <a:endParaRPr lang="en-US" altLang="ru-RU" sz="2800" b="1" dirty="0">
              <a:latin typeface="Arial" charset="0"/>
            </a:endParaRPr>
          </a:p>
        </p:txBody>
      </p:sp>
      <p:sp>
        <p:nvSpPr>
          <p:cNvPr id="1030" name="TextBox 28"/>
          <p:cNvSpPr txBox="1">
            <a:spLocks noChangeArrowheads="1"/>
          </p:cNvSpPr>
          <p:nvPr/>
        </p:nvSpPr>
        <p:spPr bwMode="auto">
          <a:xfrm>
            <a:off x="1187624" y="2931790"/>
            <a:ext cx="259228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  <a:cs typeface="Arial" charset="0"/>
              </a:defRPr>
            </a:lvl9pPr>
          </a:lstStyle>
          <a:p>
            <a:r>
              <a:rPr lang="en-US" altLang="ru-RU" sz="2400" b="1" dirty="0" smtClean="0">
                <a:solidFill>
                  <a:schemeClr val="bg1"/>
                </a:solidFill>
                <a:latin typeface="Arial" charset="0"/>
              </a:rPr>
              <a:t>800 NAFAR         </a:t>
            </a:r>
          </a:p>
          <a:p>
            <a:r>
              <a:rPr lang="en-US" altLang="ru-RU" sz="2400" b="1" dirty="0" smtClean="0">
                <a:solidFill>
                  <a:schemeClr val="bg1"/>
                </a:solidFill>
                <a:latin typeface="Arial" charset="0"/>
              </a:rPr>
              <a:t>      BOLA</a:t>
            </a:r>
          </a:p>
          <a:p>
            <a:pPr algn="r"/>
            <a:r>
              <a:rPr lang="en-US" altLang="ru-RU" sz="24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altLang="ru-RU" sz="2400" b="1" dirty="0" smtClean="0">
                <a:solidFill>
                  <a:schemeClr val="bg1"/>
                </a:solidFill>
                <a:latin typeface="Arial" charset="0"/>
              </a:rPr>
              <a:t> JALB                                          ETILGAN</a:t>
            </a:r>
            <a:endParaRPr lang="en-US" altLang="ru-RU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1" name="Block Arc 14">
            <a:extLst>
              <a:ext uri="{FF2B5EF4-FFF2-40B4-BE49-F238E27FC236}"/>
            </a:extLst>
          </p:cNvPr>
          <p:cNvSpPr/>
          <p:nvPr/>
        </p:nvSpPr>
        <p:spPr>
          <a:xfrm rot="16200000">
            <a:off x="3500437" y="1860551"/>
            <a:ext cx="1103313" cy="1471612"/>
          </a:xfrm>
          <a:custGeom>
            <a:avLst/>
            <a:gdLst/>
            <a:ahLst/>
            <a:cxnLst/>
            <a:rect l="l" t="t" r="r" b="b"/>
            <a:pathLst>
              <a:path w="3185463" h="3187558">
                <a:moveTo>
                  <a:pt x="764000" y="2343999"/>
                </a:moveTo>
                <a:cubicBezTo>
                  <a:pt x="566798" y="2256389"/>
                  <a:pt x="385374" y="2134753"/>
                  <a:pt x="230072" y="1981662"/>
                </a:cubicBezTo>
                <a:cubicBezTo>
                  <a:pt x="297001" y="2223876"/>
                  <a:pt x="428049" y="2439341"/>
                  <a:pt x="603989" y="2608945"/>
                </a:cubicBezTo>
                <a:cubicBezTo>
                  <a:pt x="667739" y="2525681"/>
                  <a:pt x="720588" y="2436567"/>
                  <a:pt x="764000" y="2343999"/>
                </a:cubicBezTo>
                <a:close/>
                <a:moveTo>
                  <a:pt x="783530" y="862903"/>
                </a:moveTo>
                <a:cubicBezTo>
                  <a:pt x="737619" y="760936"/>
                  <a:pt x="681240" y="662513"/>
                  <a:pt x="611676" y="571152"/>
                </a:cubicBezTo>
                <a:cubicBezTo>
                  <a:pt x="419218" y="754019"/>
                  <a:pt x="279227" y="991173"/>
                  <a:pt x="215545" y="1258034"/>
                </a:cubicBezTo>
                <a:cubicBezTo>
                  <a:pt x="378729" y="1090139"/>
                  <a:pt x="571934" y="956907"/>
                  <a:pt x="783530" y="862903"/>
                </a:cubicBezTo>
                <a:close/>
                <a:moveTo>
                  <a:pt x="935657" y="1673146"/>
                </a:moveTo>
                <a:lnTo>
                  <a:pt x="227023" y="1673146"/>
                </a:lnTo>
                <a:cubicBezTo>
                  <a:pt x="393068" y="1882941"/>
                  <a:pt x="605618" y="2045968"/>
                  <a:pt x="844267" y="2153109"/>
                </a:cubicBezTo>
                <a:cubicBezTo>
                  <a:pt x="897907" y="1997390"/>
                  <a:pt x="928862" y="1835739"/>
                  <a:pt x="935657" y="1673146"/>
                </a:cubicBezTo>
                <a:close/>
                <a:moveTo>
                  <a:pt x="935928" y="1493146"/>
                </a:moveTo>
                <a:cubicBezTo>
                  <a:pt x="928922" y="1345638"/>
                  <a:pt x="902278" y="1198995"/>
                  <a:pt x="856775" y="1056956"/>
                </a:cubicBezTo>
                <a:cubicBezTo>
                  <a:pt x="636768" y="1156959"/>
                  <a:pt x="439487" y="1304654"/>
                  <a:pt x="281464" y="1493146"/>
                </a:cubicBezTo>
                <a:close/>
                <a:moveTo>
                  <a:pt x="1469785" y="2515107"/>
                </a:moveTo>
                <a:cubicBezTo>
                  <a:pt x="1283000" y="2508124"/>
                  <a:pt x="1100523" y="2472287"/>
                  <a:pt x="927628" y="2411229"/>
                </a:cubicBezTo>
                <a:cubicBezTo>
                  <a:pt x="876831" y="2520843"/>
                  <a:pt x="814172" y="2626182"/>
                  <a:pt x="738220" y="2724387"/>
                </a:cubicBezTo>
                <a:cubicBezTo>
                  <a:pt x="944637" y="2881665"/>
                  <a:pt x="1196120" y="2982471"/>
                  <a:pt x="1469785" y="3005418"/>
                </a:cubicBezTo>
                <a:close/>
                <a:moveTo>
                  <a:pt x="1469785" y="1673146"/>
                </a:moveTo>
                <a:lnTo>
                  <a:pt x="1112275" y="1673146"/>
                </a:lnTo>
                <a:cubicBezTo>
                  <a:pt x="1105327" y="1858153"/>
                  <a:pt x="1070032" y="2042144"/>
                  <a:pt x="1008001" y="2219039"/>
                </a:cubicBezTo>
                <a:cubicBezTo>
                  <a:pt x="1155519" y="2270408"/>
                  <a:pt x="1310845" y="2300826"/>
                  <a:pt x="1469785" y="2307834"/>
                </a:cubicBezTo>
                <a:close/>
                <a:moveTo>
                  <a:pt x="1469785" y="898989"/>
                </a:moveTo>
                <a:cubicBezTo>
                  <a:pt x="1315103" y="907762"/>
                  <a:pt x="1164166" y="938783"/>
                  <a:pt x="1020939" y="990066"/>
                </a:cubicBezTo>
                <a:cubicBezTo>
                  <a:pt x="1074574" y="1153655"/>
                  <a:pt x="1105461" y="1322925"/>
                  <a:pt x="1112368" y="1493146"/>
                </a:cubicBezTo>
                <a:lnTo>
                  <a:pt x="1469785" y="1493146"/>
                </a:lnTo>
                <a:close/>
                <a:moveTo>
                  <a:pt x="1469785" y="182141"/>
                </a:moveTo>
                <a:cubicBezTo>
                  <a:pt x="1199839" y="204777"/>
                  <a:pt x="951477" y="303168"/>
                  <a:pt x="746615" y="456764"/>
                </a:cubicBezTo>
                <a:cubicBezTo>
                  <a:pt x="828296" y="562801"/>
                  <a:pt x="894225" y="677310"/>
                  <a:pt x="947434" y="796072"/>
                </a:cubicBezTo>
                <a:cubicBezTo>
                  <a:pt x="1113886" y="736067"/>
                  <a:pt x="1289644" y="700323"/>
                  <a:pt x="1469785" y="691530"/>
                </a:cubicBezTo>
                <a:close/>
                <a:moveTo>
                  <a:pt x="2150063" y="992171"/>
                </a:moveTo>
                <a:cubicBezTo>
                  <a:pt x="1990712" y="935501"/>
                  <a:pt x="1822242" y="902595"/>
                  <a:pt x="1649785" y="897224"/>
                </a:cubicBezTo>
                <a:lnTo>
                  <a:pt x="1649785" y="1493146"/>
                </a:lnTo>
                <a:lnTo>
                  <a:pt x="2063712" y="1493146"/>
                </a:lnTo>
                <a:cubicBezTo>
                  <a:pt x="2069089" y="1323887"/>
                  <a:pt x="2098366" y="1155330"/>
                  <a:pt x="2150063" y="992171"/>
                </a:cubicBezTo>
                <a:close/>
                <a:moveTo>
                  <a:pt x="2168848" y="2199110"/>
                </a:moveTo>
                <a:cubicBezTo>
                  <a:pt x="2108555" y="2028681"/>
                  <a:pt x="2073581" y="1851532"/>
                  <a:pt x="2065295" y="1673146"/>
                </a:cubicBezTo>
                <a:lnTo>
                  <a:pt x="1649785" y="1673146"/>
                </a:lnTo>
                <a:lnTo>
                  <a:pt x="1649785" y="2307299"/>
                </a:lnTo>
                <a:cubicBezTo>
                  <a:pt x="1829404" y="2299517"/>
                  <a:pt x="2004315" y="2261965"/>
                  <a:pt x="2168848" y="2199110"/>
                </a:cubicBezTo>
                <a:close/>
                <a:moveTo>
                  <a:pt x="2422394" y="446879"/>
                </a:moveTo>
                <a:cubicBezTo>
                  <a:pt x="2204309" y="287209"/>
                  <a:pt x="1938140" y="189883"/>
                  <a:pt x="1649785" y="178919"/>
                </a:cubicBezTo>
                <a:lnTo>
                  <a:pt x="1649785" y="689876"/>
                </a:lnTo>
                <a:cubicBezTo>
                  <a:pt x="1846998" y="695154"/>
                  <a:pt x="2039668" y="732502"/>
                  <a:pt x="2221721" y="797410"/>
                </a:cubicBezTo>
                <a:cubicBezTo>
                  <a:pt x="2275056" y="675360"/>
                  <a:pt x="2341760" y="557662"/>
                  <a:pt x="2422394" y="446879"/>
                </a:cubicBezTo>
                <a:close/>
                <a:moveTo>
                  <a:pt x="2447278" y="2722123"/>
                </a:moveTo>
                <a:cubicBezTo>
                  <a:pt x="2366121" y="2618714"/>
                  <a:pt x="2299534" y="2507403"/>
                  <a:pt x="2246145" y="2391362"/>
                </a:cubicBezTo>
                <a:cubicBezTo>
                  <a:pt x="2057375" y="2464119"/>
                  <a:pt x="1856285" y="2506958"/>
                  <a:pt x="1649785" y="2514779"/>
                </a:cubicBezTo>
                <a:lnTo>
                  <a:pt x="1649785" y="3008639"/>
                </a:lnTo>
                <a:cubicBezTo>
                  <a:pt x="1949198" y="2997255"/>
                  <a:pt x="2224691" y="2892757"/>
                  <a:pt x="2447278" y="2722123"/>
                </a:cubicBezTo>
                <a:close/>
                <a:moveTo>
                  <a:pt x="2878934" y="1493146"/>
                </a:moveTo>
                <a:cubicBezTo>
                  <a:pt x="2723190" y="1307255"/>
                  <a:pt x="2529440" y="1161128"/>
                  <a:pt x="2313862" y="1060620"/>
                </a:cubicBezTo>
                <a:cubicBezTo>
                  <a:pt x="2270535" y="1201714"/>
                  <a:pt x="2245604" y="1347104"/>
                  <a:pt x="2240109" y="1493146"/>
                </a:cubicBezTo>
                <a:close/>
                <a:moveTo>
                  <a:pt x="2890636" y="1673146"/>
                </a:moveTo>
                <a:lnTo>
                  <a:pt x="2241814" y="1673146"/>
                </a:lnTo>
                <a:cubicBezTo>
                  <a:pt x="2249736" y="1827102"/>
                  <a:pt x="2279520" y="1979973"/>
                  <a:pt x="2329964" y="2127513"/>
                </a:cubicBezTo>
                <a:cubicBezTo>
                  <a:pt x="2545677" y="2019923"/>
                  <a:pt x="2738160" y="1866413"/>
                  <a:pt x="2890636" y="1673146"/>
                </a:cubicBezTo>
                <a:close/>
                <a:moveTo>
                  <a:pt x="2973035" y="1284386"/>
                </a:moveTo>
                <a:cubicBezTo>
                  <a:pt x="2912066" y="1001840"/>
                  <a:pt x="2765308" y="751379"/>
                  <a:pt x="2561381" y="561108"/>
                </a:cubicBezTo>
                <a:cubicBezTo>
                  <a:pt x="2489321" y="656437"/>
                  <a:pt x="2431363" y="759225"/>
                  <a:pt x="2384553" y="865647"/>
                </a:cubicBezTo>
                <a:cubicBezTo>
                  <a:pt x="2604520" y="964977"/>
                  <a:pt x="2804622" y="1106677"/>
                  <a:pt x="2973035" y="1284386"/>
                </a:cubicBezTo>
                <a:close/>
                <a:moveTo>
                  <a:pt x="2974277" y="1897328"/>
                </a:moveTo>
                <a:cubicBezTo>
                  <a:pt x="2812488" y="2073933"/>
                  <a:pt x="2619878" y="2216690"/>
                  <a:pt x="2407486" y="2319665"/>
                </a:cubicBezTo>
                <a:cubicBezTo>
                  <a:pt x="2454169" y="2420503"/>
                  <a:pt x="2511856" y="2517376"/>
                  <a:pt x="2582047" y="2607468"/>
                </a:cubicBezTo>
                <a:cubicBezTo>
                  <a:pt x="2776399" y="2417974"/>
                  <a:pt x="2916061" y="2172750"/>
                  <a:pt x="2974277" y="1897328"/>
                </a:cubicBezTo>
                <a:close/>
                <a:moveTo>
                  <a:pt x="3185463" y="1593779"/>
                </a:moveTo>
                <a:cubicBezTo>
                  <a:pt x="3185463" y="2473999"/>
                  <a:pt x="2471904" y="3187558"/>
                  <a:pt x="1591684" y="3187558"/>
                </a:cubicBezTo>
                <a:cubicBezTo>
                  <a:pt x="738111" y="3187558"/>
                  <a:pt x="41261" y="2516549"/>
                  <a:pt x="1913" y="1673146"/>
                </a:cubicBezTo>
                <a:lnTo>
                  <a:pt x="0" y="1673146"/>
                </a:lnTo>
                <a:lnTo>
                  <a:pt x="0" y="1493146"/>
                </a:lnTo>
                <a:lnTo>
                  <a:pt x="2750" y="1493146"/>
                </a:lnTo>
                <a:cubicBezTo>
                  <a:pt x="50490" y="700174"/>
                  <a:pt x="679654" y="64473"/>
                  <a:pt x="1469785" y="6156"/>
                </a:cubicBezTo>
                <a:lnTo>
                  <a:pt x="1469785" y="0"/>
                </a:lnTo>
                <a:lnTo>
                  <a:pt x="1591684" y="0"/>
                </a:lnTo>
                <a:lnTo>
                  <a:pt x="1649785" y="0"/>
                </a:lnTo>
                <a:lnTo>
                  <a:pt x="1649785" y="2934"/>
                </a:lnTo>
                <a:cubicBezTo>
                  <a:pt x="2503127" y="31654"/>
                  <a:pt x="3185463" y="733032"/>
                  <a:pt x="3185463" y="1593779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77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title"/>
          </p:nvPr>
        </p:nvSpPr>
        <p:spPr>
          <a:xfrm>
            <a:off x="0" y="2263050"/>
            <a:ext cx="4114800" cy="213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l"/>
            <a:r>
              <a:rPr lang="en-US" b="1" dirty="0" err="1" smtClean="0"/>
              <a:t>Inklyuziv</a:t>
            </a:r>
            <a:r>
              <a:rPr lang="en-US" b="1" dirty="0" smtClean="0"/>
              <a:t> </a:t>
            </a:r>
            <a:r>
              <a:rPr lang="en-US" b="1" dirty="0" err="1"/>
              <a:t>ta'lim</a:t>
            </a:r>
            <a:r>
              <a:rPr lang="en-US" b="1" dirty="0"/>
              <a:t> </a:t>
            </a:r>
            <a:r>
              <a:rPr lang="en-US" b="1" dirty="0" err="1"/>
              <a:t>imkoniyati</a:t>
            </a:r>
            <a:r>
              <a:rPr lang="en-US" b="1" dirty="0"/>
              <a:t> </a:t>
            </a:r>
            <a:r>
              <a:rPr lang="en-US" b="1" dirty="0" err="1"/>
              <a:t>cheklangan</a:t>
            </a:r>
            <a:r>
              <a:rPr lang="en-US" b="1" dirty="0"/>
              <a:t> </a:t>
            </a:r>
            <a:r>
              <a:rPr lang="en-US" b="1" dirty="0" err="1"/>
              <a:t>bolalarga</a:t>
            </a:r>
            <a:r>
              <a:rPr lang="en-US" b="1" dirty="0"/>
              <a:t> </a:t>
            </a:r>
            <a:r>
              <a:rPr lang="en-US" b="1" dirty="0" err="1"/>
              <a:t>nima</a:t>
            </a:r>
            <a:r>
              <a:rPr lang="en-US" b="1" dirty="0"/>
              <a:t> </a:t>
            </a:r>
            <a:r>
              <a:rPr lang="en-US" b="1" dirty="0" err="1"/>
              <a:t>beradi</a:t>
            </a:r>
            <a:r>
              <a:rPr lang="en-US" b="1" dirty="0"/>
              <a:t>?</a:t>
            </a:r>
            <a:r>
              <a:rPr lang="ru-RU" dirty="0"/>
              <a:t/>
            </a:r>
            <a:br>
              <a:rPr lang="ru-RU" dirty="0"/>
            </a:b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699542"/>
            <a:ext cx="7639000" cy="3567608"/>
          </a:xfrm>
        </p:spPr>
        <p:txBody>
          <a:bodyPr/>
          <a:lstStyle/>
          <a:p>
            <a:r>
              <a:rPr lang="ru-RU" sz="2400" b="1" dirty="0"/>
              <a:t> 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33072" y="40060"/>
            <a:ext cx="9143999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INKLYUZIV TA'LIM IMKONIYATI CHEKLANGAN BOLALARGA NIMA BERADI?</a:t>
            </a:r>
            <a:endParaRPr lang="ru-RU" sz="2400" dirty="0">
              <a:solidFill>
                <a:schemeClr val="bg1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54732209"/>
              </p:ext>
            </p:extLst>
          </p:nvPr>
        </p:nvGraphicFramePr>
        <p:xfrm>
          <a:off x="251520" y="771550"/>
          <a:ext cx="8784976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8326055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699542"/>
            <a:ext cx="7639000" cy="3567608"/>
          </a:xfrm>
        </p:spPr>
        <p:txBody>
          <a:bodyPr/>
          <a:lstStyle/>
          <a:p>
            <a:r>
              <a:rPr lang="ru-RU" sz="2400" b="1" dirty="0"/>
              <a:t> 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33072" y="40060"/>
            <a:ext cx="9143999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INKLYUZIV TA'LIM IMKONIYATI CHEKLANGAN BOLALARGA NIMA BERADI?</a:t>
            </a:r>
            <a:endParaRPr lang="ru-RU" sz="2400" dirty="0">
              <a:solidFill>
                <a:schemeClr val="bg1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494775666"/>
              </p:ext>
            </p:extLst>
          </p:nvPr>
        </p:nvGraphicFramePr>
        <p:xfrm>
          <a:off x="251520" y="771550"/>
          <a:ext cx="8784976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655684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64000">
                <a:schemeClr val="accent6">
                  <a:tint val="50000"/>
                  <a:satMod val="300000"/>
                  <a:alpha val="35000"/>
                </a:schemeClr>
              </a:gs>
              <a:gs pos="9000">
                <a:schemeClr val="accent6">
                  <a:tint val="37000"/>
                  <a:satMod val="300000"/>
                  <a:alpha val="86000"/>
                </a:schemeClr>
              </a:gs>
              <a:gs pos="82000">
                <a:schemeClr val="accent6">
                  <a:tint val="15000"/>
                  <a:satMod val="350000"/>
                  <a:lumMod val="97000"/>
                  <a:lumOff val="3000"/>
                  <a:alpha val="65000"/>
                </a:schemeClr>
              </a:gs>
            </a:gsLst>
            <a:lin ang="12000000" scaled="0"/>
          </a:gra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Google Shape;50;p12"/>
          <p:cNvSpPr txBox="1">
            <a:spLocks noGrp="1"/>
          </p:cNvSpPr>
          <p:nvPr>
            <p:ph type="ctrTitle"/>
          </p:nvPr>
        </p:nvSpPr>
        <p:spPr>
          <a:xfrm>
            <a:off x="251520" y="1635646"/>
            <a:ext cx="4106416" cy="324036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l"/>
            <a:r>
              <a:rPr lang="en-US" sz="3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INKLYUZIV TA'LIM SOG‘LOM BOLALAR HAYOTIGA QANDAY TA'SIR KO‘RSATADI?</a:t>
            </a:r>
            <a:r>
              <a:rPr lang="ru-RU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ru-RU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alt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ru-RU" alt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239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699542"/>
            <a:ext cx="7639000" cy="3567608"/>
          </a:xfrm>
        </p:spPr>
        <p:txBody>
          <a:bodyPr/>
          <a:lstStyle/>
          <a:p>
            <a:r>
              <a:rPr lang="ru-RU" sz="2400" b="1" dirty="0"/>
              <a:t> 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33072" y="40060"/>
            <a:ext cx="9143999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 INKLYUZIV TA'LIM SOG‘LOM BOLALAR HAYOTIGA QANDAY TA'SIR KO‘RSATADI?</a:t>
            </a:r>
            <a:endParaRPr lang="ru-RU" sz="2400" dirty="0">
              <a:solidFill>
                <a:schemeClr val="bg1"/>
              </a:solidFill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258114308"/>
              </p:ext>
            </p:extLst>
          </p:nvPr>
        </p:nvGraphicFramePr>
        <p:xfrm>
          <a:off x="107504" y="954460"/>
          <a:ext cx="8784976" cy="40655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Рисунок 7" descr="ÐÐ°ÑÑÐ¸Ð½ÐºÐ¸ Ð¿Ð¾ Ð·Ð°Ð¿ÑÐ¾ÑÑ cooperatio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4" y="3867894"/>
            <a:ext cx="1614893" cy="1275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062199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/>
          </a:p>
        </p:txBody>
      </p:sp>
      <p:sp>
        <p:nvSpPr>
          <p:cNvPr id="262" name="Google Shape;262;p3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smtClean="0">
                <a:solidFill>
                  <a:srgbClr val="F6910A"/>
                </a:solidFill>
              </a:rPr>
              <a:t>O‘QITUVCHIGA TAVSIYALAR</a:t>
            </a:r>
            <a:endParaRPr lang="en-US" b="1" dirty="0">
              <a:solidFill>
                <a:srgbClr val="F6910A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04248" y="1347614"/>
            <a:ext cx="133241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6910A"/>
                </a:solidFill>
                <a:hlinkClick r:id="rId4" action="ppaction://hlinkfile"/>
              </a:rPr>
              <a:t>TAVSIYALAR</a:t>
            </a:r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>
            <a:off x="7164288" y="369206"/>
            <a:ext cx="484632" cy="978408"/>
          </a:xfrm>
          <a:prstGeom prst="downArrow">
            <a:avLst/>
          </a:prstGeom>
          <a:solidFill>
            <a:srgbClr val="F6910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699542"/>
            <a:ext cx="7639000" cy="3567608"/>
          </a:xfrm>
        </p:spPr>
        <p:txBody>
          <a:bodyPr/>
          <a:lstStyle/>
          <a:p>
            <a:r>
              <a:rPr lang="ru-RU" sz="2400" b="1" dirty="0"/>
              <a:t> 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33072" y="40060"/>
            <a:ext cx="9143999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INKLYUZIV TA'LIMDA O‘QITUVCHIGA TAVSIYA</a:t>
            </a:r>
            <a:endParaRPr lang="ru-RU" sz="3200" dirty="0">
              <a:solidFill>
                <a:schemeClr val="bg1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850199158"/>
              </p:ext>
            </p:extLst>
          </p:nvPr>
        </p:nvGraphicFramePr>
        <p:xfrm>
          <a:off x="251520" y="771550"/>
          <a:ext cx="8784976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Прямоугольник 10">
            <a:extLst>
              <a:ext uri="{FF2B5EF4-FFF2-40B4-BE49-F238E27FC236}"/>
            </a:extLst>
          </p:cNvPr>
          <p:cNvSpPr/>
          <p:nvPr/>
        </p:nvSpPr>
        <p:spPr>
          <a:xfrm>
            <a:off x="323528" y="1347614"/>
            <a:ext cx="864096" cy="648072"/>
          </a:xfrm>
          <a:prstGeom prst="rect">
            <a:avLst/>
          </a:prstGeom>
          <a:blipFill rotWithShape="1">
            <a:blip r:embed="rId7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Прямоугольник 11">
            <a:extLst>
              <a:ext uri="{FF2B5EF4-FFF2-40B4-BE49-F238E27FC236}"/>
            </a:extLst>
          </p:cNvPr>
          <p:cNvSpPr/>
          <p:nvPr/>
        </p:nvSpPr>
        <p:spPr>
          <a:xfrm>
            <a:off x="323528" y="2571750"/>
            <a:ext cx="864096" cy="648072"/>
          </a:xfrm>
          <a:prstGeom prst="rect">
            <a:avLst/>
          </a:prstGeom>
          <a:blipFill rotWithShape="1">
            <a:blip r:embed="rId7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Прямоугольник 12">
            <a:extLst>
              <a:ext uri="{FF2B5EF4-FFF2-40B4-BE49-F238E27FC236}"/>
            </a:extLst>
          </p:cNvPr>
          <p:cNvSpPr/>
          <p:nvPr/>
        </p:nvSpPr>
        <p:spPr>
          <a:xfrm>
            <a:off x="323528" y="3827465"/>
            <a:ext cx="864096" cy="648072"/>
          </a:xfrm>
          <a:prstGeom prst="rect">
            <a:avLst/>
          </a:prstGeom>
          <a:blipFill rotWithShape="1">
            <a:blip r:embed="rId7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655684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699542"/>
            <a:ext cx="7639000" cy="3567608"/>
          </a:xfrm>
        </p:spPr>
        <p:txBody>
          <a:bodyPr/>
          <a:lstStyle/>
          <a:p>
            <a:r>
              <a:rPr lang="ru-RU" sz="2400" b="1" dirty="0"/>
              <a:t> 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33072" y="40060"/>
            <a:ext cx="9143999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INKLYUZIV TA'LIMDA O‘QITUVCHIGA TAVSIYA</a:t>
            </a:r>
            <a:endParaRPr lang="ru-RU" sz="3200" dirty="0">
              <a:solidFill>
                <a:schemeClr val="bg1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330220823"/>
              </p:ext>
            </p:extLst>
          </p:nvPr>
        </p:nvGraphicFramePr>
        <p:xfrm>
          <a:off x="251520" y="771550"/>
          <a:ext cx="8784976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>
            <a:extLst>
              <a:ext uri="{FF2B5EF4-FFF2-40B4-BE49-F238E27FC236}"/>
            </a:extLst>
          </p:cNvPr>
          <p:cNvSpPr/>
          <p:nvPr/>
        </p:nvSpPr>
        <p:spPr>
          <a:xfrm>
            <a:off x="391776" y="1347614"/>
            <a:ext cx="864096" cy="648072"/>
          </a:xfrm>
          <a:prstGeom prst="rect">
            <a:avLst/>
          </a:prstGeom>
          <a:blipFill rotWithShape="1">
            <a:blip r:embed="rId7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Прямоугольник 6">
            <a:extLst>
              <a:ext uri="{FF2B5EF4-FFF2-40B4-BE49-F238E27FC236}"/>
            </a:extLst>
          </p:cNvPr>
          <p:cNvSpPr/>
          <p:nvPr/>
        </p:nvSpPr>
        <p:spPr>
          <a:xfrm>
            <a:off x="391776" y="2571750"/>
            <a:ext cx="864096" cy="648072"/>
          </a:xfrm>
          <a:prstGeom prst="rect">
            <a:avLst/>
          </a:prstGeom>
          <a:blipFill rotWithShape="1">
            <a:blip r:embed="rId7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Прямоугольник 7">
            <a:extLst>
              <a:ext uri="{FF2B5EF4-FFF2-40B4-BE49-F238E27FC236}"/>
            </a:extLst>
          </p:cNvPr>
          <p:cNvSpPr/>
          <p:nvPr/>
        </p:nvSpPr>
        <p:spPr>
          <a:xfrm>
            <a:off x="391776" y="3827465"/>
            <a:ext cx="864096" cy="648072"/>
          </a:xfrm>
          <a:prstGeom prst="rect">
            <a:avLst/>
          </a:prstGeom>
          <a:blipFill rotWithShape="1">
            <a:blip r:embed="rId7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655684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593927" y="573617"/>
            <a:ext cx="7886700" cy="180022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ru-RU" sz="6000" b="1" i="1" dirty="0" smtClean="0">
                <a:solidFill>
                  <a:srgbClr val="F6910A"/>
                </a:solidFill>
                <a:latin typeface="Arial" charset="0"/>
                <a:cs typeface="Arial" charset="0"/>
              </a:rPr>
              <a:t>E’TIBORINGIZ UCHUN RAHMAT</a:t>
            </a:r>
            <a:r>
              <a:rPr lang="ru-RU" altLang="ru-RU" sz="6000" b="1" i="1" dirty="0" smtClean="0">
                <a:solidFill>
                  <a:srgbClr val="F6910A"/>
                </a:solidFill>
                <a:latin typeface="Arial" charset="0"/>
                <a:cs typeface="Arial" charset="0"/>
              </a:rPr>
              <a:t>!</a:t>
            </a:r>
          </a:p>
        </p:txBody>
      </p:sp>
      <p:pic>
        <p:nvPicPr>
          <p:cNvPr id="27651" name="Picture 2" descr="G:\Доступная среда\Картинка 8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75350" y="3219450"/>
            <a:ext cx="3168650" cy="1779588"/>
          </a:xfrm>
          <a:noFill/>
        </p:spPr>
      </p:pic>
      <p:pic>
        <p:nvPicPr>
          <p:cNvPr id="27652" name="Picture 4" descr="C:\Users\Monitoring-4\Desktop\logo\Без названия (3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99942"/>
            <a:ext cx="792162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Прямоугольник 6"/>
          <p:cNvSpPr>
            <a:spLocks noChangeArrowheads="1"/>
          </p:cNvSpPr>
          <p:nvPr/>
        </p:nvSpPr>
        <p:spPr bwMode="auto">
          <a:xfrm>
            <a:off x="467544" y="3066345"/>
            <a:ext cx="4572000" cy="209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ru-RU" sz="2800" b="1" dirty="0" smtClean="0">
                <a:solidFill>
                  <a:srgbClr val="F6910A"/>
                </a:solidFill>
                <a:latin typeface="Arial" charset="0"/>
              </a:rPr>
              <a:t>MUROJAT UCHUN TEL: 71.246-18-67</a:t>
            </a:r>
          </a:p>
          <a:p>
            <a:pPr algn="ctr"/>
            <a:endParaRPr lang="en-US" altLang="ru-RU" sz="2800" b="1" dirty="0" smtClean="0">
              <a:solidFill>
                <a:srgbClr val="F6910A"/>
              </a:solidFill>
              <a:latin typeface="Arial" charset="0"/>
            </a:endParaRPr>
          </a:p>
          <a:p>
            <a:pPr algn="ctr"/>
            <a:r>
              <a:rPr lang="en-US" altLang="ru-RU" sz="2800" b="1" dirty="0" smtClean="0">
                <a:solidFill>
                  <a:srgbClr val="F6910A"/>
                </a:solidFill>
                <a:latin typeface="Arial" charset="0"/>
                <a:hlinkClick r:id="rId5"/>
              </a:rPr>
              <a:t>t.me/</a:t>
            </a:r>
            <a:r>
              <a:rPr lang="en-US" altLang="ru-RU" sz="2800" b="1" dirty="0" err="1" smtClean="0">
                <a:solidFill>
                  <a:srgbClr val="F6910A"/>
                </a:solidFill>
                <a:latin typeface="Arial" charset="0"/>
                <a:hlinkClick r:id="rId5"/>
              </a:rPr>
              <a:t>rtm-inklyuziv</a:t>
            </a:r>
            <a:endParaRPr lang="en-US" altLang="ru-RU" sz="2800" b="1" dirty="0" smtClean="0">
              <a:solidFill>
                <a:srgbClr val="F6910A"/>
              </a:solidFill>
              <a:latin typeface="Arial" charset="0"/>
            </a:endParaRPr>
          </a:p>
          <a:p>
            <a:pPr algn="ctr"/>
            <a:endParaRPr lang="uz-Latn-UZ" altLang="ru-RU" b="1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49894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335</TotalTime>
  <Words>1113</Words>
  <Application>Microsoft Office PowerPoint</Application>
  <PresentationFormat>Экран (16:9)</PresentationFormat>
  <Paragraphs>141</Paragraphs>
  <Slides>21</Slides>
  <Notes>13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맑은 고딕</vt:lpstr>
      <vt:lpstr>Arial</vt:lpstr>
      <vt:lpstr>Calibri</vt:lpstr>
      <vt:lpstr>Georgia</vt:lpstr>
      <vt:lpstr>Zilla Slab Light</vt:lpstr>
      <vt:lpstr>Тема Office</vt:lpstr>
      <vt:lpstr>Диаграмма</vt:lpstr>
      <vt:lpstr>INKLYUZIV  TA'LIMNING  ZAMONAVIY TENDENSIYALARI </vt:lpstr>
      <vt:lpstr>INKLYUZIV TA’LIM NIMA? </vt:lpstr>
      <vt:lpstr>  INKLYUZIV – (inklyuziya – inglizcha [inсlusion] - uyg‘unlashish )  HAMKORLIKDAGI  TA'LIM, BUTUN  DUNYO  HAMJAMIYATI TOMONIDAN  ENG INSONPARVAR VA ENG SAMARALI  TA'LIM SIFATIDA TAN OLINGAN  </vt:lpstr>
      <vt:lpstr>                                        INKLYUZIV TA'LIM -IMKONIYATI CHEKLANGAN  BOLALARNI MAKTABLARDA SOG‘LOM TENGDOSHLARI BILAN  BIRGA TA'LIM  OLISHI    </vt:lpstr>
      <vt:lpstr>  МAQSAD VA                        VAZIFALARI: O‘quvchilarning ta'limdagi tenglik huquqini kafolatlash  </vt:lpstr>
      <vt:lpstr>Презентация PowerPoint</vt:lpstr>
      <vt:lpstr>INKLYUZIV TA'LIM TAMOYILLARI</vt:lpstr>
      <vt:lpstr>   </vt:lpstr>
      <vt:lpstr>        Ta'limni o‘quvchilarning imkoniyatlariga yo‘naltirish  </vt:lpstr>
      <vt:lpstr>   </vt:lpstr>
      <vt:lpstr>Презентация PowerPoint</vt:lpstr>
      <vt:lpstr>Respublikada</vt:lpstr>
      <vt:lpstr>Inklyuziv ta'lim imkoniyati cheklangan bolalarga nima beradi? </vt:lpstr>
      <vt:lpstr>   </vt:lpstr>
      <vt:lpstr>   </vt:lpstr>
      <vt:lpstr>INKLYUZIV TA'LIM SOG‘LOM BOLALAR HAYOTIGA QANDAY TA'SIR KO‘RSATADI?  </vt:lpstr>
      <vt:lpstr>   </vt:lpstr>
      <vt:lpstr>O‘QITUVCHIGA TAVSIYALAR</vt:lpstr>
      <vt:lpstr>   </vt:lpstr>
      <vt:lpstr>   </vt:lpstr>
      <vt:lpstr>E’TIBORINGIZ UCHUN RAHMAT!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INKLYUZIV  TA'LIMNING  ZAMONAVIY TENDENSIYALARI</dc:title>
  <dc:creator>Abdulla Muxamadov</dc:creator>
  <cp:lastModifiedBy>1</cp:lastModifiedBy>
  <cp:revision>49</cp:revision>
  <dcterms:modified xsi:type="dcterms:W3CDTF">2019-08-10T13:50:16Z</dcterms:modified>
</cp:coreProperties>
</file>