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theme/theme5.xml" ContentType="application/vnd.openxmlformats-officedocument.theme+xml"/>
  <Override PartName="/ppt/slideLayouts/slideLayout47.xml" ContentType="application/vnd.openxmlformats-officedocument.presentationml.slideLayout+xml"/>
  <Override PartName="/ppt/theme/theme6.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7.xml" ContentType="application/vnd.openxmlformats-officedocument.theme+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theme/theme8.xml" ContentType="application/vnd.openxmlformats-officedocument.theme+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 id="2147483696" r:id="rId3"/>
    <p:sldMasterId id="2147483708" r:id="rId4"/>
    <p:sldMasterId id="2147483734" r:id="rId5"/>
    <p:sldMasterId id="2147483736" r:id="rId6"/>
    <p:sldMasterId id="2147483738" r:id="rId7"/>
    <p:sldMasterId id="2147483750" r:id="rId8"/>
    <p:sldMasterId id="2147483774" r:id="rId9"/>
  </p:sldMasterIdLst>
  <p:notesMasterIdLst>
    <p:notesMasterId r:id="rId34"/>
  </p:notesMasterIdLst>
  <p:sldIdLst>
    <p:sldId id="289" r:id="rId10"/>
    <p:sldId id="257" r:id="rId11"/>
    <p:sldId id="258" r:id="rId12"/>
    <p:sldId id="285" r:id="rId13"/>
    <p:sldId id="287" r:id="rId14"/>
    <p:sldId id="290" r:id="rId15"/>
    <p:sldId id="299" r:id="rId16"/>
    <p:sldId id="300" r:id="rId17"/>
    <p:sldId id="301" r:id="rId18"/>
    <p:sldId id="302" r:id="rId19"/>
    <p:sldId id="304" r:id="rId20"/>
    <p:sldId id="321" r:id="rId21"/>
    <p:sldId id="320" r:id="rId22"/>
    <p:sldId id="277" r:id="rId23"/>
    <p:sldId id="312" r:id="rId24"/>
    <p:sldId id="314" r:id="rId25"/>
    <p:sldId id="305" r:id="rId26"/>
    <p:sldId id="315" r:id="rId27"/>
    <p:sldId id="316" r:id="rId28"/>
    <p:sldId id="317" r:id="rId29"/>
    <p:sldId id="274" r:id="rId30"/>
    <p:sldId id="318" r:id="rId31"/>
    <p:sldId id="279" r:id="rId32"/>
    <p:sldId id="319" r:id="rId3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6416" autoAdjust="0"/>
  </p:normalViewPr>
  <p:slideViewPr>
    <p:cSldViewPr snapToGrid="0">
      <p:cViewPr varScale="1">
        <p:scale>
          <a:sx n="84" d="100"/>
          <a:sy n="84" d="100"/>
        </p:scale>
        <p:origin x="732"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 Type="http://schemas.openxmlformats.org/officeDocument/2006/relationships/slideMaster" Target="slideMasters/slideMaster3.xml"/><Relationship Id="rId21" Type="http://schemas.openxmlformats.org/officeDocument/2006/relationships/slide" Target="slides/slide12.xml"/><Relationship Id="rId34" Type="http://schemas.openxmlformats.org/officeDocument/2006/relationships/notesMaster" Target="notesMasters/notesMaster1.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slide" Target="slides/slide20.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viewProps" Target="viewProps.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879DECD-7F44-4816-8C51-AC6B79DCAA94}" type="datetimeFigureOut">
              <a:rPr lang="ru-RU" smtClean="0"/>
              <a:t>10.08.2019</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C73CC06-1BFE-4051-ABD6-CBA340E21C00}" type="slidenum">
              <a:rPr lang="ru-RU" smtClean="0"/>
              <a:t>‹#›</a:t>
            </a:fld>
            <a:endParaRPr lang="ru-RU"/>
          </a:p>
        </p:txBody>
      </p:sp>
    </p:spTree>
    <p:extLst>
      <p:ext uri="{BB962C8B-B14F-4D97-AF65-F5344CB8AC3E}">
        <p14:creationId xmlns:p14="http://schemas.microsoft.com/office/powerpoint/2010/main" val="33815188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b="1" dirty="0">
                <a:solidFill>
                  <a:schemeClr val="tx1"/>
                </a:solidFill>
                <a:latin typeface="Helvetica" panose="020B0604020202020204" pitchFamily="34" charset="0"/>
                <a:cs typeface="Helvetica" panose="020B0604020202020204" pitchFamily="34" charset="0"/>
              </a:rPr>
              <a:t>1-й</a:t>
            </a:r>
            <a:r>
              <a:rPr lang="uz-Latn-UZ" b="1" dirty="0">
                <a:solidFill>
                  <a:schemeClr val="tx1"/>
                </a:solidFill>
                <a:latin typeface="Helvetica" panose="020B0604020202020204" pitchFamily="34" charset="0"/>
                <a:cs typeface="Helvetica" panose="020B0604020202020204" pitchFamily="34" charset="0"/>
              </a:rPr>
              <a:t>ўналиш/кўрсаткич. </a:t>
            </a:r>
            <a:r>
              <a:rPr lang="en-US" b="1" dirty="0" err="1">
                <a:solidFill>
                  <a:schemeClr val="tx1"/>
                </a:solidFill>
                <a:latin typeface="Helvetica" panose="020B0604020202020204" pitchFamily="34" charset="0"/>
                <a:cs typeface="Helvetica" panose="020B0604020202020204" pitchFamily="34" charset="0"/>
              </a:rPr>
              <a:t>Xalq</a:t>
            </a:r>
            <a:r>
              <a:rPr lang="en-US" b="1" dirty="0">
                <a:solidFill>
                  <a:schemeClr val="tx1"/>
                </a:solidFill>
                <a:latin typeface="Helvetica" panose="020B0604020202020204" pitchFamily="34" charset="0"/>
                <a:cs typeface="Helvetica" panose="020B0604020202020204" pitchFamily="34" charset="0"/>
              </a:rPr>
              <a:t> </a:t>
            </a:r>
            <a:r>
              <a:rPr lang="en-US" b="1" dirty="0" err="1">
                <a:solidFill>
                  <a:schemeClr val="tx1"/>
                </a:solidFill>
                <a:latin typeface="Helvetica" panose="020B0604020202020204" pitchFamily="34" charset="0"/>
                <a:cs typeface="Helvetica" panose="020B0604020202020204" pitchFamily="34" charset="0"/>
              </a:rPr>
              <a:t>ta’limi</a:t>
            </a:r>
            <a:r>
              <a:rPr lang="en-US" b="1" dirty="0">
                <a:solidFill>
                  <a:schemeClr val="tx1"/>
                </a:solidFill>
                <a:latin typeface="Helvetica" panose="020B0604020202020204" pitchFamily="34" charset="0"/>
                <a:cs typeface="Helvetica" panose="020B0604020202020204" pitchFamily="34" charset="0"/>
              </a:rPr>
              <a:t> </a:t>
            </a:r>
            <a:r>
              <a:rPr lang="en-US" b="1" dirty="0" err="1">
                <a:solidFill>
                  <a:schemeClr val="tx1"/>
                </a:solidFill>
                <a:latin typeface="Helvetica" panose="020B0604020202020204" pitchFamily="34" charset="0"/>
                <a:cs typeface="Helvetica" panose="020B0604020202020204" pitchFamily="34" charset="0"/>
              </a:rPr>
              <a:t>muassasalari</a:t>
            </a:r>
            <a:r>
              <a:rPr lang="en-US" b="1" baseline="0" dirty="0">
                <a:solidFill>
                  <a:schemeClr val="tx1"/>
                </a:solidFill>
                <a:latin typeface="Helvetica" panose="020B0604020202020204" pitchFamily="34" charset="0"/>
                <a:cs typeface="Helvetica" panose="020B0604020202020204" pitchFamily="34" charset="0"/>
              </a:rPr>
              <a:t> </a:t>
            </a:r>
            <a:r>
              <a:rPr lang="en-US" b="1" baseline="0" dirty="0" err="1">
                <a:solidFill>
                  <a:schemeClr val="tx1"/>
                </a:solidFill>
                <a:latin typeface="Helvetica" panose="020B0604020202020204" pitchFamily="34" charset="0"/>
                <a:cs typeface="Helvetica" panose="020B0604020202020204" pitchFamily="34" charset="0"/>
              </a:rPr>
              <a:t>o‘quvchilarining</a:t>
            </a:r>
            <a:r>
              <a:rPr lang="en-US" b="1" baseline="0" dirty="0">
                <a:solidFill>
                  <a:schemeClr val="tx1"/>
                </a:solidFill>
                <a:latin typeface="Helvetica" panose="020B0604020202020204" pitchFamily="34" charset="0"/>
                <a:cs typeface="Helvetica" panose="020B0604020202020204" pitchFamily="34" charset="0"/>
              </a:rPr>
              <a:t> </a:t>
            </a:r>
            <a:r>
              <a:rPr lang="en-US" b="1" baseline="0" dirty="0" err="1">
                <a:solidFill>
                  <a:schemeClr val="tx1"/>
                </a:solidFill>
                <a:latin typeface="Helvetica" panose="020B0604020202020204" pitchFamily="34" charset="0"/>
                <a:cs typeface="Helvetica" panose="020B0604020202020204" pitchFamily="34" charset="0"/>
              </a:rPr>
              <a:t>xalqaro</a:t>
            </a:r>
            <a:r>
              <a:rPr lang="en-US" b="1" baseline="0" dirty="0">
                <a:solidFill>
                  <a:schemeClr val="tx1"/>
                </a:solidFill>
                <a:latin typeface="Helvetica" panose="020B0604020202020204" pitchFamily="34" charset="0"/>
                <a:cs typeface="Helvetica" panose="020B0604020202020204" pitchFamily="34" charset="0"/>
              </a:rPr>
              <a:t> PISA </a:t>
            </a:r>
            <a:r>
              <a:rPr lang="en-US" b="1" baseline="0" dirty="0" err="1">
                <a:solidFill>
                  <a:schemeClr val="tx1"/>
                </a:solidFill>
                <a:latin typeface="Helvetica" panose="020B0604020202020204" pitchFamily="34" charset="0"/>
                <a:cs typeface="Helvetica" panose="020B0604020202020204" pitchFamily="34" charset="0"/>
              </a:rPr>
              <a:t>baholash</a:t>
            </a:r>
            <a:r>
              <a:rPr lang="en-US" b="1" baseline="0" dirty="0">
                <a:solidFill>
                  <a:schemeClr val="tx1"/>
                </a:solidFill>
                <a:latin typeface="Helvetica" panose="020B0604020202020204" pitchFamily="34" charset="0"/>
                <a:cs typeface="Helvetica" panose="020B0604020202020204" pitchFamily="34" charset="0"/>
              </a:rPr>
              <a:t> </a:t>
            </a:r>
            <a:r>
              <a:rPr lang="en-US" b="1" baseline="0" dirty="0" err="1">
                <a:solidFill>
                  <a:schemeClr val="tx1"/>
                </a:solidFill>
                <a:latin typeface="Helvetica" panose="020B0604020202020204" pitchFamily="34" charset="0"/>
                <a:cs typeface="Helvetica" panose="020B0604020202020204" pitchFamily="34" charset="0"/>
              </a:rPr>
              <a:t>dasturi</a:t>
            </a:r>
            <a:r>
              <a:rPr lang="en-US" b="1" baseline="0" dirty="0">
                <a:solidFill>
                  <a:schemeClr val="tx1"/>
                </a:solidFill>
                <a:latin typeface="Helvetica" panose="020B0604020202020204" pitchFamily="34" charset="0"/>
                <a:cs typeface="Helvetica" panose="020B0604020202020204" pitchFamily="34" charset="0"/>
              </a:rPr>
              <a:t> </a:t>
            </a:r>
            <a:r>
              <a:rPr lang="en-US" b="1" baseline="0" dirty="0" err="1">
                <a:solidFill>
                  <a:schemeClr val="tx1"/>
                </a:solidFill>
                <a:latin typeface="Helvetica" panose="020B0604020202020204" pitchFamily="34" charset="0"/>
                <a:cs typeface="Helvetica" panose="020B0604020202020204" pitchFamily="34" charset="0"/>
              </a:rPr>
              <a:t>tadqiqotlarida</a:t>
            </a:r>
            <a:r>
              <a:rPr lang="en-US" b="1" baseline="0" dirty="0">
                <a:solidFill>
                  <a:schemeClr val="tx1"/>
                </a:solidFill>
                <a:latin typeface="Helvetica" panose="020B0604020202020204" pitchFamily="34" charset="0"/>
                <a:cs typeface="Helvetica" panose="020B0604020202020204" pitchFamily="34" charset="0"/>
              </a:rPr>
              <a:t> </a:t>
            </a:r>
            <a:r>
              <a:rPr lang="en-US" b="1" baseline="0" dirty="0" err="1">
                <a:solidFill>
                  <a:schemeClr val="tx1"/>
                </a:solidFill>
                <a:latin typeface="Helvetica" panose="020B0604020202020204" pitchFamily="34" charset="0"/>
                <a:cs typeface="Helvetica" panose="020B0604020202020204" pitchFamily="34" charset="0"/>
              </a:rPr>
              <a:t>erishgan</a:t>
            </a:r>
            <a:r>
              <a:rPr lang="en-US" b="1" baseline="0" dirty="0">
                <a:solidFill>
                  <a:schemeClr val="tx1"/>
                </a:solidFill>
                <a:latin typeface="Helvetica" panose="020B0604020202020204" pitchFamily="34" charset="0"/>
                <a:cs typeface="Helvetica" panose="020B0604020202020204" pitchFamily="34" charset="0"/>
              </a:rPr>
              <a:t> </a:t>
            </a:r>
            <a:r>
              <a:rPr lang="en-US" b="1" baseline="0" dirty="0" err="1">
                <a:solidFill>
                  <a:schemeClr val="tx1"/>
                </a:solidFill>
                <a:latin typeface="Helvetica" panose="020B0604020202020204" pitchFamily="34" charset="0"/>
                <a:cs typeface="Helvetica" panose="020B0604020202020204" pitchFamily="34" charset="0"/>
              </a:rPr>
              <a:t>natijalariga</a:t>
            </a:r>
            <a:r>
              <a:rPr lang="en-US" b="1" baseline="0" dirty="0">
                <a:solidFill>
                  <a:schemeClr val="tx1"/>
                </a:solidFill>
                <a:latin typeface="Helvetica" panose="020B0604020202020204" pitchFamily="34" charset="0"/>
                <a:cs typeface="Helvetica" panose="020B0604020202020204" pitchFamily="34" charset="0"/>
              </a:rPr>
              <a:t> </a:t>
            </a:r>
            <a:r>
              <a:rPr lang="en-US" b="1" baseline="0" dirty="0" err="1">
                <a:solidFill>
                  <a:schemeClr val="tx1"/>
                </a:solidFill>
                <a:latin typeface="Helvetica" panose="020B0604020202020204" pitchFamily="34" charset="0"/>
                <a:cs typeface="Helvetica" panose="020B0604020202020204" pitchFamily="34" charset="0"/>
              </a:rPr>
              <a:t>ko’ra</a:t>
            </a:r>
            <a:r>
              <a:rPr lang="en-US" b="1" baseline="0" dirty="0">
                <a:solidFill>
                  <a:schemeClr val="tx1"/>
                </a:solidFill>
                <a:latin typeface="Helvetica" panose="020B0604020202020204" pitchFamily="34" charset="0"/>
                <a:cs typeface="Helvetica" panose="020B0604020202020204" pitchFamily="34" charset="0"/>
              </a:rPr>
              <a:t> </a:t>
            </a:r>
            <a:r>
              <a:rPr lang="en-US" b="1" baseline="0" dirty="0" err="1">
                <a:solidFill>
                  <a:schemeClr val="tx1"/>
                </a:solidFill>
                <a:latin typeface="Helvetica" panose="020B0604020202020204" pitchFamily="34" charset="0"/>
                <a:cs typeface="Helvetica" panose="020B0604020202020204" pitchFamily="34" charset="0"/>
              </a:rPr>
              <a:t>O’zbekistonning</a:t>
            </a:r>
            <a:r>
              <a:rPr lang="en-US" b="1" baseline="0" dirty="0">
                <a:solidFill>
                  <a:schemeClr val="tx1"/>
                </a:solidFill>
                <a:latin typeface="Helvetica" panose="020B0604020202020204" pitchFamily="34" charset="0"/>
                <a:cs typeface="Helvetica" panose="020B0604020202020204" pitchFamily="34" charset="0"/>
              </a:rPr>
              <a:t> </a:t>
            </a:r>
            <a:r>
              <a:rPr lang="en-US" b="1" baseline="0" dirty="0" err="1">
                <a:solidFill>
                  <a:schemeClr val="tx1"/>
                </a:solidFill>
                <a:latin typeface="Helvetica" panose="020B0604020202020204" pitchFamily="34" charset="0"/>
                <a:cs typeface="Helvetica" panose="020B0604020202020204" pitchFamily="34" charset="0"/>
              </a:rPr>
              <a:t>ishtirokchi</a:t>
            </a:r>
            <a:r>
              <a:rPr lang="en-US" b="1" baseline="0" dirty="0">
                <a:solidFill>
                  <a:schemeClr val="tx1"/>
                </a:solidFill>
                <a:latin typeface="Helvetica" panose="020B0604020202020204" pitchFamily="34" charset="0"/>
                <a:cs typeface="Helvetica" panose="020B0604020202020204" pitchFamily="34" charset="0"/>
              </a:rPr>
              <a:t> </a:t>
            </a:r>
            <a:r>
              <a:rPr lang="en-US" b="1" baseline="0" dirty="0" err="1">
                <a:solidFill>
                  <a:schemeClr val="tx1"/>
                </a:solidFill>
                <a:latin typeface="Helvetica" panose="020B0604020202020204" pitchFamily="34" charset="0"/>
                <a:cs typeface="Helvetica" panose="020B0604020202020204" pitchFamily="34" charset="0"/>
              </a:rPr>
              <a:t>davlatlar</a:t>
            </a:r>
            <a:r>
              <a:rPr lang="en-US" b="1" baseline="0" dirty="0">
                <a:solidFill>
                  <a:schemeClr val="tx1"/>
                </a:solidFill>
                <a:latin typeface="Helvetica" panose="020B0604020202020204" pitchFamily="34" charset="0"/>
                <a:cs typeface="Helvetica" panose="020B0604020202020204" pitchFamily="34" charset="0"/>
              </a:rPr>
              <a:t> </a:t>
            </a:r>
            <a:r>
              <a:rPr lang="en-US" b="1" baseline="0" dirty="0" err="1">
                <a:solidFill>
                  <a:schemeClr val="tx1"/>
                </a:solidFill>
                <a:latin typeface="Helvetica" panose="020B0604020202020204" pitchFamily="34" charset="0"/>
                <a:cs typeface="Helvetica" panose="020B0604020202020204" pitchFamily="34" charset="0"/>
              </a:rPr>
              <a:t>reytingidagi</a:t>
            </a:r>
            <a:r>
              <a:rPr lang="en-US" b="1" baseline="0" dirty="0">
                <a:solidFill>
                  <a:schemeClr val="tx1"/>
                </a:solidFill>
                <a:latin typeface="Helvetica" panose="020B0604020202020204" pitchFamily="34" charset="0"/>
                <a:cs typeface="Helvetica" panose="020B0604020202020204" pitchFamily="34" charset="0"/>
              </a:rPr>
              <a:t> </a:t>
            </a:r>
            <a:r>
              <a:rPr lang="en-US" b="1" baseline="0" dirty="0" err="1">
                <a:solidFill>
                  <a:schemeClr val="tx1"/>
                </a:solidFill>
                <a:latin typeface="Helvetica" panose="020B0604020202020204" pitchFamily="34" charset="0"/>
                <a:cs typeface="Helvetica" panose="020B0604020202020204" pitchFamily="34" charset="0"/>
              </a:rPr>
              <a:t>o’rni</a:t>
            </a:r>
            <a:r>
              <a:rPr lang="en-US" b="1" baseline="0" dirty="0">
                <a:solidFill>
                  <a:schemeClr val="tx1"/>
                </a:solidFill>
                <a:latin typeface="Helvetica" panose="020B0604020202020204" pitchFamily="34" charset="0"/>
                <a:cs typeface="Helvetica" panose="020B0604020202020204" pitchFamily="34" charset="0"/>
              </a:rPr>
              <a:t> 2030 </a:t>
            </a:r>
            <a:r>
              <a:rPr lang="en-US" b="1" baseline="0" dirty="0" err="1">
                <a:solidFill>
                  <a:schemeClr val="tx1"/>
                </a:solidFill>
                <a:latin typeface="Helvetica" panose="020B0604020202020204" pitchFamily="34" charset="0"/>
                <a:cs typeface="Helvetica" panose="020B0604020202020204" pitchFamily="34" charset="0"/>
              </a:rPr>
              <a:t>yilga</a:t>
            </a:r>
            <a:r>
              <a:rPr lang="en-US" b="1" baseline="0" dirty="0">
                <a:solidFill>
                  <a:schemeClr val="tx1"/>
                </a:solidFill>
                <a:latin typeface="Helvetica" panose="020B0604020202020204" pitchFamily="34" charset="0"/>
                <a:cs typeface="Helvetica" panose="020B0604020202020204" pitchFamily="34" charset="0"/>
              </a:rPr>
              <a:t> </a:t>
            </a:r>
            <a:r>
              <a:rPr lang="en-US" b="1" baseline="0" dirty="0" err="1">
                <a:solidFill>
                  <a:schemeClr val="tx1"/>
                </a:solidFill>
                <a:latin typeface="Helvetica" panose="020B0604020202020204" pitchFamily="34" charset="0"/>
                <a:cs typeface="Helvetica" panose="020B0604020202020204" pitchFamily="34" charset="0"/>
              </a:rPr>
              <a:t>kelib</a:t>
            </a:r>
            <a:r>
              <a:rPr lang="en-US" b="1" baseline="0" dirty="0">
                <a:solidFill>
                  <a:schemeClr val="tx1"/>
                </a:solidFill>
                <a:latin typeface="Helvetica" panose="020B0604020202020204" pitchFamily="34" charset="0"/>
                <a:cs typeface="Helvetica" panose="020B0604020202020204" pitchFamily="34" charset="0"/>
              </a:rPr>
              <a:t>, </a:t>
            </a:r>
            <a:r>
              <a:rPr lang="en-US" b="1" baseline="0" dirty="0" err="1">
                <a:solidFill>
                  <a:schemeClr val="tx1"/>
                </a:solidFill>
                <a:latin typeface="Helvetica" panose="020B0604020202020204" pitchFamily="34" charset="0"/>
                <a:cs typeface="Helvetica" panose="020B0604020202020204" pitchFamily="34" charset="0"/>
              </a:rPr>
              <a:t>ilg’or</a:t>
            </a:r>
            <a:r>
              <a:rPr lang="en-US" b="1" baseline="0" dirty="0">
                <a:solidFill>
                  <a:schemeClr val="tx1"/>
                </a:solidFill>
                <a:latin typeface="Helvetica" panose="020B0604020202020204" pitchFamily="34" charset="0"/>
                <a:cs typeface="Helvetica" panose="020B0604020202020204" pitchFamily="34" charset="0"/>
              </a:rPr>
              <a:t> 30 ta </a:t>
            </a:r>
            <a:r>
              <a:rPr lang="en-US" b="1" baseline="0" dirty="0" err="1">
                <a:solidFill>
                  <a:schemeClr val="tx1"/>
                </a:solidFill>
                <a:latin typeface="Helvetica" panose="020B0604020202020204" pitchFamily="34" charset="0"/>
                <a:cs typeface="Helvetica" panose="020B0604020202020204" pitchFamily="34" charset="0"/>
              </a:rPr>
              <a:t>davlat</a:t>
            </a:r>
            <a:r>
              <a:rPr lang="en-US" b="1" baseline="0" dirty="0">
                <a:solidFill>
                  <a:schemeClr val="tx1"/>
                </a:solidFill>
                <a:latin typeface="Helvetica" panose="020B0604020202020204" pitchFamily="34" charset="0"/>
                <a:cs typeface="Helvetica" panose="020B0604020202020204" pitchFamily="34" charset="0"/>
              </a:rPr>
              <a:t> </a:t>
            </a:r>
            <a:r>
              <a:rPr lang="en-US" b="1" baseline="0" dirty="0" err="1">
                <a:solidFill>
                  <a:schemeClr val="tx1"/>
                </a:solidFill>
                <a:latin typeface="Helvetica" panose="020B0604020202020204" pitchFamily="34" charset="0"/>
                <a:cs typeface="Helvetica" panose="020B0604020202020204" pitchFamily="34" charset="0"/>
              </a:rPr>
              <a:t>qatoriga</a:t>
            </a:r>
            <a:r>
              <a:rPr lang="en-US" b="1" baseline="0" dirty="0">
                <a:solidFill>
                  <a:schemeClr val="tx1"/>
                </a:solidFill>
                <a:latin typeface="Helvetica" panose="020B0604020202020204" pitchFamily="34" charset="0"/>
                <a:cs typeface="Helvetica" panose="020B0604020202020204" pitchFamily="34" charset="0"/>
              </a:rPr>
              <a:t> </a:t>
            </a:r>
            <a:r>
              <a:rPr lang="en-US" b="1" baseline="0" dirty="0" err="1">
                <a:solidFill>
                  <a:schemeClr val="tx1"/>
                </a:solidFill>
                <a:latin typeface="Helvetica" panose="020B0604020202020204" pitchFamily="34" charset="0"/>
                <a:cs typeface="Helvetica" panose="020B0604020202020204" pitchFamily="34" charset="0"/>
              </a:rPr>
              <a:t>kirishi</a:t>
            </a:r>
            <a:r>
              <a:rPr lang="en-US" b="1" baseline="0" dirty="0">
                <a:solidFill>
                  <a:schemeClr val="tx1"/>
                </a:solidFill>
                <a:latin typeface="Helvetica" panose="020B0604020202020204" pitchFamily="34" charset="0"/>
                <a:cs typeface="Helvetica" panose="020B0604020202020204" pitchFamily="34" charset="0"/>
              </a:rPr>
              <a:t> </a:t>
            </a:r>
            <a:r>
              <a:rPr lang="en-US" b="1" baseline="0" dirty="0" err="1">
                <a:solidFill>
                  <a:schemeClr val="tx1"/>
                </a:solidFill>
                <a:latin typeface="Helvetica" panose="020B0604020202020204" pitchFamily="34" charset="0"/>
                <a:cs typeface="Helvetica" panose="020B0604020202020204" pitchFamily="34" charset="0"/>
              </a:rPr>
              <a:t>belgilangan</a:t>
            </a:r>
            <a:r>
              <a:rPr lang="en-US" b="1" baseline="0" dirty="0">
                <a:solidFill>
                  <a:schemeClr val="tx1"/>
                </a:solidFill>
                <a:latin typeface="Helvetica" panose="020B0604020202020204" pitchFamily="34" charset="0"/>
                <a:cs typeface="Helvetica" panose="020B0604020202020204" pitchFamily="34" charset="0"/>
              </a:rPr>
              <a:t>.</a:t>
            </a:r>
            <a:endParaRPr lang="ru-RU" b="1" dirty="0">
              <a:solidFill>
                <a:schemeClr val="tx1"/>
              </a:solidFill>
              <a:latin typeface="Helvetica" panose="020B0604020202020204" pitchFamily="34" charset="0"/>
              <a:cs typeface="Helvetica" panose="020B0604020202020204" pitchFamily="34" charset="0"/>
            </a:endParaRPr>
          </a:p>
        </p:txBody>
      </p:sp>
      <p:sp>
        <p:nvSpPr>
          <p:cNvPr id="4" name="Номер слайда 3"/>
          <p:cNvSpPr>
            <a:spLocks noGrp="1"/>
          </p:cNvSpPr>
          <p:nvPr>
            <p:ph type="sldNum" sz="quarter" idx="10"/>
          </p:nvPr>
        </p:nvSpPr>
        <p:spPr/>
        <p:txBody>
          <a:bodyPr/>
          <a:lstStyle/>
          <a:p>
            <a:fld id="{8C73CC06-1BFE-4051-ABD6-CBA340E21C00}" type="slidenum">
              <a:rPr lang="ru-RU" smtClean="0"/>
              <a:t>2</a:t>
            </a:fld>
            <a:endParaRPr lang="ru-RU"/>
          </a:p>
        </p:txBody>
      </p:sp>
    </p:spTree>
    <p:extLst>
      <p:ext uri="{BB962C8B-B14F-4D97-AF65-F5344CB8AC3E}">
        <p14:creationId xmlns:p14="http://schemas.microsoft.com/office/powerpoint/2010/main" val="29668301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algn="just">
              <a:spcAft>
                <a:spcPts val="0"/>
              </a:spcAft>
              <a:tabLst>
                <a:tab pos="13592175" algn="l"/>
              </a:tabLst>
            </a:pPr>
            <a:r>
              <a:rPr lang="uz-Cyrl-UZ" sz="1200" b="1" spc="-70" dirty="0">
                <a:solidFill>
                  <a:srgbClr val="FF0000"/>
                </a:solidFill>
                <a:effectLst/>
                <a:latin typeface="Times New Roman" panose="02020603050405020304" pitchFamily="18" charset="0"/>
                <a:ea typeface="Times New Roman" panose="02020603050405020304" pitchFamily="18" charset="0"/>
              </a:rPr>
              <a:t>2</a:t>
            </a:r>
            <a:r>
              <a:rPr lang="uz-Latn-UZ" sz="1200" b="1" spc="-70" dirty="0">
                <a:solidFill>
                  <a:srgbClr val="FF0000"/>
                </a:solidFill>
                <a:effectLst/>
                <a:latin typeface="Times New Roman" panose="02020603050405020304" pitchFamily="18" charset="0"/>
                <a:ea typeface="Times New Roman" panose="02020603050405020304" pitchFamily="18" charset="0"/>
              </a:rPr>
              <a:t>-</a:t>
            </a:r>
            <a:r>
              <a:rPr lang="ru-RU" b="1" dirty="0">
                <a:solidFill>
                  <a:schemeClr val="tx1"/>
                </a:solidFill>
                <a:latin typeface="Helvetica" panose="020B0604020202020204" pitchFamily="34" charset="0"/>
                <a:cs typeface="Helvetica" panose="020B0604020202020204" pitchFamily="34" charset="0"/>
              </a:rPr>
              <a:t>й</a:t>
            </a:r>
            <a:r>
              <a:rPr lang="uz-Latn-UZ" b="1" dirty="0">
                <a:solidFill>
                  <a:schemeClr val="tx1"/>
                </a:solidFill>
                <a:latin typeface="Helvetica" panose="020B0604020202020204" pitchFamily="34" charset="0"/>
                <a:cs typeface="Helvetica" panose="020B0604020202020204" pitchFamily="34" charset="0"/>
              </a:rPr>
              <a:t>ўналиш. У</a:t>
            </a:r>
            <a:r>
              <a:rPr lang="uz-Cyrl-UZ" sz="1200" b="1" spc="-70" dirty="0">
                <a:solidFill>
                  <a:srgbClr val="FF0000"/>
                </a:solidFill>
                <a:effectLst/>
                <a:latin typeface="Times New Roman" panose="02020603050405020304" pitchFamily="18" charset="0"/>
                <a:ea typeface="Times New Roman" panose="02020603050405020304" pitchFamily="18" charset="0"/>
              </a:rPr>
              <a:t>злуксиз таълим тизими мазмунини сифат жиҳатидан янгилаш, шунингдек профессионал кадрларни тайёрлаш, қайта тайёрлаш ва малакасини ошириш;</a:t>
            </a:r>
            <a:endParaRPr lang="ru-RU" sz="1200" dirty="0">
              <a:effectLst/>
              <a:latin typeface="Times New Roman" panose="02020603050405020304" pitchFamily="18" charset="0"/>
              <a:ea typeface="Times New Roman" panose="02020603050405020304" pitchFamily="18" charset="0"/>
            </a:endParaRPr>
          </a:p>
          <a:p>
            <a:endParaRPr lang="ru-RU" dirty="0"/>
          </a:p>
        </p:txBody>
      </p:sp>
      <p:sp>
        <p:nvSpPr>
          <p:cNvPr id="4" name="Номер слайда 3"/>
          <p:cNvSpPr>
            <a:spLocks noGrp="1"/>
          </p:cNvSpPr>
          <p:nvPr>
            <p:ph type="sldNum" sz="quarter" idx="10"/>
          </p:nvPr>
        </p:nvSpPr>
        <p:spPr/>
        <p:txBody>
          <a:bodyPr/>
          <a:lstStyle/>
          <a:p>
            <a:fld id="{8C73CC06-1BFE-4051-ABD6-CBA340E21C00}" type="slidenum">
              <a:rPr lang="ru-RU" smtClean="0"/>
              <a:t>3</a:t>
            </a:fld>
            <a:endParaRPr lang="ru-RU"/>
          </a:p>
        </p:txBody>
      </p:sp>
    </p:spTree>
    <p:extLst>
      <p:ext uri="{BB962C8B-B14F-4D97-AF65-F5344CB8AC3E}">
        <p14:creationId xmlns:p14="http://schemas.microsoft.com/office/powerpoint/2010/main" val="22384512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b="0" dirty="0"/>
              <a:t>2</a:t>
            </a:r>
            <a:r>
              <a:rPr lang="uz-Latn-UZ" b="0" dirty="0"/>
              <a:t>-</a:t>
            </a:r>
            <a:r>
              <a:rPr lang="uz-Latn-UZ" b="0" dirty="0">
                <a:solidFill>
                  <a:schemeClr val="tx1"/>
                </a:solidFill>
                <a:latin typeface="Helvetica" panose="020B0604020202020204" pitchFamily="34" charset="0"/>
                <a:cs typeface="Helvetica" panose="020B0604020202020204" pitchFamily="34" charset="0"/>
              </a:rPr>
              <a:t>кўрсаткич</a:t>
            </a:r>
            <a:r>
              <a:rPr lang="ru-RU" b="0" dirty="0"/>
              <a:t>.</a:t>
            </a:r>
            <a:r>
              <a:rPr lang="ru-RU" b="0" baseline="0" dirty="0"/>
              <a:t> </a:t>
            </a:r>
            <a:r>
              <a:rPr lang="ru-RU" b="0" dirty="0" err="1"/>
              <a:t>Ўқитувчиларни</a:t>
            </a:r>
            <a:r>
              <a:rPr lang="ru-RU" b="0" dirty="0"/>
              <a:t> </a:t>
            </a:r>
            <a:r>
              <a:rPr lang="ru-RU" b="0" dirty="0" err="1"/>
              <a:t>замонавий</a:t>
            </a:r>
            <a:r>
              <a:rPr lang="ru-RU" b="0" dirty="0"/>
              <a:t> </a:t>
            </a:r>
            <a:r>
              <a:rPr lang="ru-RU" b="0" dirty="0" err="1"/>
              <a:t>малака</a:t>
            </a:r>
            <a:r>
              <a:rPr lang="ru-RU" b="0" dirty="0"/>
              <a:t> </a:t>
            </a:r>
            <a:r>
              <a:rPr lang="ru-RU" b="0" dirty="0" err="1"/>
              <a:t>талаблари</a:t>
            </a:r>
            <a:r>
              <a:rPr lang="ru-RU" b="0" dirty="0"/>
              <a:t> </a:t>
            </a:r>
            <a:r>
              <a:rPr lang="ru-RU" b="0" dirty="0" err="1"/>
              <a:t>асосида</a:t>
            </a:r>
            <a:r>
              <a:rPr lang="ru-RU" b="0" dirty="0"/>
              <a:t> </a:t>
            </a:r>
            <a:r>
              <a:rPr lang="ru-RU" b="0" dirty="0" err="1"/>
              <a:t>синов</a:t>
            </a:r>
            <a:r>
              <a:rPr lang="ru-RU" b="0" dirty="0"/>
              <a:t> (тест)дан </a:t>
            </a:r>
            <a:r>
              <a:rPr lang="ru-RU" b="0" dirty="0" err="1"/>
              <a:t>ўтказиш</a:t>
            </a:r>
            <a:r>
              <a:rPr lang="ru-RU" b="0" dirty="0"/>
              <a:t> </a:t>
            </a:r>
            <a:r>
              <a:rPr lang="ru-RU" b="0" dirty="0" err="1"/>
              <a:t>ва</a:t>
            </a:r>
            <a:r>
              <a:rPr lang="ru-RU" b="0" dirty="0"/>
              <a:t> </a:t>
            </a:r>
            <a:r>
              <a:rPr lang="ru-RU" b="0" dirty="0" err="1"/>
              <a:t>касбий</a:t>
            </a:r>
            <a:r>
              <a:rPr lang="ru-RU" b="0" dirty="0"/>
              <a:t> лицензия </a:t>
            </a:r>
            <a:r>
              <a:rPr lang="ru-RU" b="0" dirty="0" err="1"/>
              <a:t>бериш</a:t>
            </a:r>
            <a:r>
              <a:rPr lang="ru-RU" b="0" dirty="0"/>
              <a:t>. </a:t>
            </a:r>
            <a:r>
              <a:rPr lang="ru-RU" b="0" dirty="0" err="1"/>
              <a:t>Жами</a:t>
            </a:r>
            <a:r>
              <a:rPr lang="ru-RU" b="0" dirty="0"/>
              <a:t> </a:t>
            </a:r>
            <a:r>
              <a:rPr lang="ru-RU" b="0" dirty="0" err="1"/>
              <a:t>ўқитувчилар</a:t>
            </a:r>
            <a:r>
              <a:rPr lang="ru-RU" b="0" dirty="0"/>
              <a:t> </a:t>
            </a:r>
            <a:r>
              <a:rPr lang="ru-RU" b="0" dirty="0" err="1"/>
              <a:t>сонига</a:t>
            </a:r>
            <a:r>
              <a:rPr lang="ru-RU" b="0" dirty="0"/>
              <a:t> </a:t>
            </a:r>
            <a:r>
              <a:rPr lang="ru-RU" b="0" dirty="0" err="1"/>
              <a:t>нисбатан</a:t>
            </a:r>
            <a:r>
              <a:rPr lang="ru-RU" b="0" dirty="0"/>
              <a:t> </a:t>
            </a:r>
            <a:r>
              <a:rPr lang="ru-RU" b="0" dirty="0" err="1"/>
              <a:t>фоизда</a:t>
            </a:r>
            <a:r>
              <a:rPr lang="ru-RU" b="0" dirty="0"/>
              <a:t>.</a:t>
            </a:r>
          </a:p>
          <a:p>
            <a:endParaRPr lang="ru-RU" dirty="0"/>
          </a:p>
        </p:txBody>
      </p:sp>
      <p:sp>
        <p:nvSpPr>
          <p:cNvPr id="4" name="Номер слайда 3"/>
          <p:cNvSpPr>
            <a:spLocks noGrp="1"/>
          </p:cNvSpPr>
          <p:nvPr>
            <p:ph type="sldNum" sz="quarter" idx="10"/>
          </p:nvPr>
        </p:nvSpPr>
        <p:spPr/>
        <p:txBody>
          <a:bodyPr/>
          <a:lstStyle/>
          <a:p>
            <a:fld id="{8C73CC06-1BFE-4051-ABD6-CBA340E21C00}" type="slidenum">
              <a:rPr lang="ru-RU" smtClean="0"/>
              <a:t>4</a:t>
            </a:fld>
            <a:endParaRPr lang="ru-RU"/>
          </a:p>
        </p:txBody>
      </p:sp>
    </p:spTree>
    <p:extLst>
      <p:ext uri="{BB962C8B-B14F-4D97-AF65-F5344CB8AC3E}">
        <p14:creationId xmlns:p14="http://schemas.microsoft.com/office/powerpoint/2010/main" val="29087450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0" kern="1200" dirty="0">
                <a:solidFill>
                  <a:schemeClr val="tx1"/>
                </a:solidFill>
                <a:effectLst/>
                <a:latin typeface="+mn-lt"/>
                <a:ea typeface="+mn-ea"/>
                <a:cs typeface="+mn-cs"/>
              </a:rPr>
              <a:t>3</a:t>
            </a:r>
            <a:r>
              <a:rPr lang="ru-RU" b="1" dirty="0">
                <a:solidFill>
                  <a:schemeClr val="tx1"/>
                </a:solidFill>
                <a:latin typeface="Helvetica" panose="020B0604020202020204" pitchFamily="34" charset="0"/>
                <a:cs typeface="Helvetica" panose="020B0604020202020204" pitchFamily="34" charset="0"/>
              </a:rPr>
              <a:t>-</a:t>
            </a:r>
            <a:r>
              <a:rPr lang="uz-Latn-UZ" b="1" dirty="0">
                <a:solidFill>
                  <a:schemeClr val="tx1"/>
                </a:solidFill>
                <a:latin typeface="Helvetica" panose="020B0604020202020204" pitchFamily="34" charset="0"/>
                <a:cs typeface="Helvetica" panose="020B0604020202020204" pitchFamily="34" charset="0"/>
              </a:rPr>
              <a:t>кўрсаткич</a:t>
            </a:r>
            <a:r>
              <a:rPr lang="ru-RU" sz="1200" b="0" kern="1200" dirty="0">
                <a:solidFill>
                  <a:schemeClr val="tx1"/>
                </a:solidFill>
                <a:effectLst/>
                <a:latin typeface="+mn-lt"/>
                <a:ea typeface="+mn-ea"/>
                <a:cs typeface="+mn-cs"/>
              </a:rPr>
              <a:t>. </a:t>
            </a:r>
            <a:r>
              <a:rPr lang="uz-Latn-UZ" sz="1200" b="0" kern="1200" dirty="0">
                <a:solidFill>
                  <a:schemeClr val="tx1"/>
                </a:solidFill>
                <a:effectLst/>
                <a:latin typeface="+mn-lt"/>
                <a:ea typeface="+mn-ea"/>
                <a:cs typeface="+mn-cs"/>
              </a:rPr>
              <a:t>Инглиз тилини билиш Европа Иттифоқи талаблари C1-CEFR даражасига мувофиқ билимга эга бўлган инглиз тили ўқитувчилари 2030 йилга келиб, жами инглиз тили ўқитувчилари сонига нисбатан 100%ни ташкил этади, яъни барча инглиз тили ўқитувчилари C1-CEFR даражасига мувофиқ билимга эга бўлишади.</a:t>
            </a:r>
            <a:endParaRPr lang="ru-RU" sz="1200" b="0" kern="1200" dirty="0">
              <a:solidFill>
                <a:schemeClr val="tx1"/>
              </a:solidFill>
              <a:effectLst/>
              <a:latin typeface="+mn-lt"/>
              <a:ea typeface="+mn-ea"/>
              <a:cs typeface="+mn-cs"/>
            </a:endParaRPr>
          </a:p>
        </p:txBody>
      </p:sp>
      <p:sp>
        <p:nvSpPr>
          <p:cNvPr id="4" name="Номер слайда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73CC06-1BFE-4051-ABD6-CBA340E21C00}" type="slidenum">
              <a:rPr kumimoji="0" lang="ru-R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ru-R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09986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uz-Latn-UZ" sz="1200" b="0" kern="1200" dirty="0">
                <a:solidFill>
                  <a:schemeClr val="tx1"/>
                </a:solidFill>
                <a:effectLst/>
                <a:latin typeface="+mn-lt"/>
                <a:ea typeface="+mn-ea"/>
                <a:cs typeface="+mn-cs"/>
              </a:rPr>
              <a:t>4-к</a:t>
            </a:r>
            <a:r>
              <a:rPr lang="uz-Latn-UZ" b="0" dirty="0">
                <a:solidFill>
                  <a:schemeClr val="tx1"/>
                </a:solidFill>
                <a:latin typeface="Helvetica" panose="020B0604020202020204" pitchFamily="34" charset="0"/>
                <a:cs typeface="Helvetica" panose="020B0604020202020204" pitchFamily="34" charset="0"/>
              </a:rPr>
              <a:t>ўрсаткич</a:t>
            </a:r>
            <a:r>
              <a:rPr lang="uz-Latn-UZ" sz="1200" b="0" kern="1200" dirty="0">
                <a:solidFill>
                  <a:schemeClr val="tx1"/>
                </a:solidFill>
                <a:effectLst/>
                <a:latin typeface="+mn-lt"/>
                <a:ea typeface="+mn-ea"/>
                <a:cs typeface="+mn-cs"/>
              </a:rPr>
              <a:t>. 2030 йилга келиб, барча, яъни, жами ўқувчилар сонига нисбатан 100%, умумтаълим мактаблари битирувчилари инглиз тилини билиш Европа Иттифоқи талаблари B1-CEFR даражасига мувофиқ инглиз тилини ўзлаштирган даражага эришиши белгиланган</a:t>
            </a:r>
            <a:r>
              <a:rPr lang="ru-RU" sz="1200" b="0" kern="1200" dirty="0">
                <a:solidFill>
                  <a:schemeClr val="tx1"/>
                </a:solidFill>
                <a:effectLst/>
                <a:latin typeface="+mn-lt"/>
                <a:ea typeface="+mn-ea"/>
                <a:cs typeface="+mn-cs"/>
              </a:rPr>
              <a:t>.</a:t>
            </a:r>
          </a:p>
        </p:txBody>
      </p:sp>
      <p:sp>
        <p:nvSpPr>
          <p:cNvPr id="4" name="Номер слайда 3"/>
          <p:cNvSpPr>
            <a:spLocks noGrp="1"/>
          </p:cNvSpPr>
          <p:nvPr>
            <p:ph type="sldNum" sz="quarter" idx="10"/>
          </p:nvPr>
        </p:nvSpPr>
        <p:spPr/>
        <p:txBody>
          <a:bodyPr/>
          <a:lstStyle/>
          <a:p>
            <a:fld id="{8C73CC06-1BFE-4051-ABD6-CBA340E21C00}" type="slidenum">
              <a:rPr lang="ru-RU" smtClean="0"/>
              <a:t>6</a:t>
            </a:fld>
            <a:endParaRPr lang="ru-RU"/>
          </a:p>
        </p:txBody>
      </p:sp>
    </p:spTree>
    <p:extLst>
      <p:ext uri="{BB962C8B-B14F-4D97-AF65-F5344CB8AC3E}">
        <p14:creationId xmlns:p14="http://schemas.microsoft.com/office/powerpoint/2010/main" val="9760963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uz-Latn-UZ" sz="800" b="0" kern="1200" dirty="0">
                <a:solidFill>
                  <a:schemeClr val="tx1"/>
                </a:solidFill>
                <a:effectLst/>
                <a:latin typeface="+mn-lt"/>
                <a:ea typeface="+mn-ea"/>
                <a:cs typeface="+mn-cs"/>
              </a:rPr>
              <a:t>5-к</a:t>
            </a:r>
            <a:r>
              <a:rPr lang="uz-Latn-UZ" sz="800" b="0" dirty="0">
                <a:solidFill>
                  <a:schemeClr val="tx1"/>
                </a:solidFill>
                <a:latin typeface="Helvetica" panose="020B0604020202020204" pitchFamily="34" charset="0"/>
                <a:cs typeface="Helvetica" panose="020B0604020202020204" pitchFamily="34" charset="0"/>
              </a:rPr>
              <a:t>ўрсаткич</a:t>
            </a:r>
            <a:r>
              <a:rPr lang="uz-Latn-UZ" sz="800" b="0" kern="1200" dirty="0">
                <a:solidFill>
                  <a:schemeClr val="tx1"/>
                </a:solidFill>
                <a:effectLst/>
                <a:latin typeface="+mn-lt"/>
                <a:ea typeface="+mn-ea"/>
                <a:cs typeface="+mn-cs"/>
              </a:rPr>
              <a:t>. </a:t>
            </a:r>
            <a:r>
              <a:rPr lang="uz-Cyrl-UZ" sz="800" dirty="0">
                <a:effectLst/>
                <a:latin typeface="Times New Roman" panose="02020603050405020304" pitchFamily="18" charset="0"/>
                <a:ea typeface="Times New Roman" panose="02020603050405020304" pitchFamily="18" charset="0"/>
              </a:rPr>
              <a:t>А.Авлоний номидаги ХТТРМХҚТМО институтида 2018 йил октябрь ойидан бошлаб Халқ таълими соҳасида менежерлик кўникмаларини шакллантириш курслари ташкил этилиб</a:t>
            </a:r>
            <a:r>
              <a:rPr lang="uz-Latn-UZ" sz="800" dirty="0">
                <a:effectLst/>
                <a:latin typeface="Times New Roman" panose="02020603050405020304" pitchFamily="18" charset="0"/>
                <a:ea typeface="Times New Roman" panose="02020603050405020304" pitchFamily="18" charset="0"/>
              </a:rPr>
              <a:t>, ҳ</a:t>
            </a:r>
            <a:r>
              <a:rPr lang="uz-Cyrl-UZ" sz="800" dirty="0">
                <a:effectLst/>
                <a:latin typeface="Times New Roman" panose="02020603050405020304" pitchFamily="18" charset="0"/>
                <a:ea typeface="Times New Roman" panose="02020603050405020304" pitchFamily="18" charset="0"/>
              </a:rPr>
              <a:t>озирга қадар республикадаги 9861 та мактаб директорларининг 4291 нафари мазкур курсларда ўқиди. 2019 йил охирига қадар 5300 нафар умумтаълим директорлари, ҳудудий ХТБ раҳбар кадрлари мазкур курсларга қамраб олинади. 2021 йилга қадар барча мактаб директорлари мазкур менежерлик курсларига жалб этилади.</a:t>
            </a:r>
            <a:endParaRPr lang="ru-RU" sz="800" dirty="0"/>
          </a:p>
        </p:txBody>
      </p:sp>
      <p:sp>
        <p:nvSpPr>
          <p:cNvPr id="4" name="Номер слайда 3"/>
          <p:cNvSpPr>
            <a:spLocks noGrp="1"/>
          </p:cNvSpPr>
          <p:nvPr>
            <p:ph type="sldNum" sz="quarter" idx="10"/>
          </p:nvPr>
        </p:nvSpPr>
        <p:spPr/>
        <p:txBody>
          <a:bodyPr/>
          <a:lstStyle/>
          <a:p>
            <a:fld id="{8C73CC06-1BFE-4051-ABD6-CBA340E21C00}" type="slidenum">
              <a:rPr lang="ru-RU" smtClean="0">
                <a:solidFill>
                  <a:prstClr val="black"/>
                </a:solidFill>
              </a:rPr>
              <a:pPr/>
              <a:t>7</a:t>
            </a:fld>
            <a:endParaRPr lang="ru-RU">
              <a:solidFill>
                <a:prstClr val="black"/>
              </a:solidFill>
            </a:endParaRPr>
          </a:p>
        </p:txBody>
      </p:sp>
    </p:spTree>
    <p:extLst>
      <p:ext uri="{BB962C8B-B14F-4D97-AF65-F5344CB8AC3E}">
        <p14:creationId xmlns:p14="http://schemas.microsoft.com/office/powerpoint/2010/main" val="9686143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algn="just">
              <a:spcAft>
                <a:spcPts val="0"/>
              </a:spcAft>
              <a:tabLst>
                <a:tab pos="630555" algn="l"/>
                <a:tab pos="810260" algn="l"/>
              </a:tabLst>
            </a:pPr>
            <a:r>
              <a:rPr lang="uz-Latn-UZ" sz="1050" b="0" kern="1200" dirty="0">
                <a:solidFill>
                  <a:schemeClr val="tx1"/>
                </a:solidFill>
                <a:effectLst/>
                <a:latin typeface="+mn-lt"/>
                <a:ea typeface="+mn-ea"/>
                <a:cs typeface="+mn-cs"/>
              </a:rPr>
              <a:t>6-к</a:t>
            </a:r>
            <a:r>
              <a:rPr lang="uz-Latn-UZ" sz="1050" b="0" dirty="0">
                <a:solidFill>
                  <a:schemeClr val="tx1"/>
                </a:solidFill>
                <a:latin typeface="Helvetica" panose="020B0604020202020204" pitchFamily="34" charset="0"/>
                <a:cs typeface="Helvetica" panose="020B0604020202020204" pitchFamily="34" charset="0"/>
              </a:rPr>
              <a:t>ўрсаткич</a:t>
            </a:r>
            <a:r>
              <a:rPr lang="uz-Latn-UZ" sz="1050" b="0" kern="1200" dirty="0">
                <a:solidFill>
                  <a:schemeClr val="tx1"/>
                </a:solidFill>
                <a:effectLst/>
                <a:latin typeface="+mn-lt"/>
                <a:ea typeface="+mn-ea"/>
                <a:cs typeface="+mn-cs"/>
              </a:rPr>
              <a:t>. </a:t>
            </a:r>
            <a:r>
              <a:rPr lang="uz-Latn-UZ" sz="1050" dirty="0">
                <a:effectLst/>
                <a:latin typeface="Times New Roman" panose="02020603050405020304" pitchFamily="18" charset="0"/>
                <a:ea typeface="Times New Roman" panose="02020603050405020304" pitchFamily="18" charset="0"/>
              </a:rPr>
              <a:t>Халқ таълими соҳаси менежери касбий лицензиясини олиш учун синовдан ўтган мактаб директорлари ва таълим тизимидаги раҳбарлар, жами директорлар</a:t>
            </a:r>
            <a:r>
              <a:rPr lang="en-US" sz="1050" dirty="0">
                <a:effectLst/>
                <a:latin typeface="Times New Roman" panose="02020603050405020304" pitchFamily="18" charset="0"/>
                <a:ea typeface="Times New Roman" panose="02020603050405020304" pitchFamily="18" charset="0"/>
              </a:rPr>
              <a:t> </a:t>
            </a:r>
            <a:r>
              <a:rPr lang="uz-Latn-UZ" sz="1050" dirty="0">
                <a:effectLst/>
                <a:latin typeface="Times New Roman" panose="02020603050405020304" pitchFamily="18" charset="0"/>
                <a:ea typeface="Times New Roman" panose="02020603050405020304" pitchFamily="18" charset="0"/>
              </a:rPr>
              <a:t>ва раҳбарлар сонига нисбатан.</a:t>
            </a:r>
            <a:endParaRPr lang="ru-RU" sz="1050" dirty="0">
              <a:effectLst/>
              <a:latin typeface="Times New Roman" panose="02020603050405020304" pitchFamily="18" charset="0"/>
              <a:ea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uz-Cyrl-UZ" sz="1050" kern="1200" dirty="0">
                <a:solidFill>
                  <a:schemeClr val="tx1"/>
                </a:solidFill>
                <a:effectLst/>
                <a:latin typeface="+mn-lt"/>
                <a:ea typeface="+mn-ea"/>
                <a:cs typeface="+mn-cs"/>
              </a:rPr>
              <a:t>2021 йилдан мактаб директорлари ва таълим тизимидаги раҳбарлар </a:t>
            </a:r>
            <a:r>
              <a:rPr lang="uz-Cyrl-UZ" sz="1050" b="1" kern="1200" dirty="0">
                <a:solidFill>
                  <a:schemeClr val="tx1"/>
                </a:solidFill>
                <a:effectLst/>
                <a:latin typeface="+mn-lt"/>
                <a:ea typeface="+mn-ea"/>
                <a:cs typeface="+mn-cs"/>
              </a:rPr>
              <a:t>халқ таълими соҳаси менежери касбий лицензияси</a:t>
            </a:r>
            <a:r>
              <a:rPr lang="uz-Cyrl-UZ" sz="1050" kern="1200" dirty="0">
                <a:solidFill>
                  <a:schemeClr val="tx1"/>
                </a:solidFill>
                <a:effectLst/>
                <a:latin typeface="+mn-lt"/>
                <a:ea typeface="+mn-ea"/>
                <a:cs typeface="+mn-cs"/>
              </a:rPr>
              <a:t>ни олиш тизимини жорий этиш мақсадида хорижий мутахассиларни жалб этган ҳолда лицензияла</a:t>
            </a:r>
            <a:r>
              <a:rPr lang="uz-Latn-UZ" sz="1050" kern="1200" dirty="0">
                <a:solidFill>
                  <a:schemeClr val="tx1"/>
                </a:solidFill>
                <a:effectLst/>
                <a:latin typeface="+mn-lt"/>
                <a:ea typeface="+mn-ea"/>
                <a:cs typeface="+mn-cs"/>
              </a:rPr>
              <a:t>ш</a:t>
            </a:r>
            <a:r>
              <a:rPr lang="uz-Cyrl-UZ" sz="1050" kern="1200" dirty="0">
                <a:solidFill>
                  <a:schemeClr val="tx1"/>
                </a:solidFill>
                <a:effectLst/>
                <a:latin typeface="+mn-lt"/>
                <a:ea typeface="+mn-ea"/>
                <a:cs typeface="+mn-cs"/>
              </a:rPr>
              <a:t> механизми, тартиби, ҳуқуқий асослари лойиҳалари ишлаб чиқилмоқда.</a:t>
            </a:r>
            <a:endParaRPr lang="ru-RU" sz="1050" b="1" dirty="0"/>
          </a:p>
        </p:txBody>
      </p:sp>
      <p:sp>
        <p:nvSpPr>
          <p:cNvPr id="4" name="Номер слайда 3"/>
          <p:cNvSpPr>
            <a:spLocks noGrp="1"/>
          </p:cNvSpPr>
          <p:nvPr>
            <p:ph type="sldNum" sz="quarter" idx="10"/>
          </p:nvPr>
        </p:nvSpPr>
        <p:spPr/>
        <p:txBody>
          <a:bodyPr/>
          <a:lstStyle/>
          <a:p>
            <a:fld id="{8C73CC06-1BFE-4051-ABD6-CBA340E21C00}" type="slidenum">
              <a:rPr lang="ru-RU" smtClean="0">
                <a:solidFill>
                  <a:prstClr val="black"/>
                </a:solidFill>
              </a:rPr>
              <a:pPr/>
              <a:t>8</a:t>
            </a:fld>
            <a:endParaRPr lang="ru-RU">
              <a:solidFill>
                <a:prstClr val="black"/>
              </a:solidFill>
            </a:endParaRPr>
          </a:p>
        </p:txBody>
      </p:sp>
    </p:spTree>
    <p:extLst>
      <p:ext uri="{BB962C8B-B14F-4D97-AF65-F5344CB8AC3E}">
        <p14:creationId xmlns:p14="http://schemas.microsoft.com/office/powerpoint/2010/main" val="7889119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uz-Latn-UZ" sz="1200" b="0" kern="1200" dirty="0">
                <a:solidFill>
                  <a:schemeClr val="tx1"/>
                </a:solidFill>
                <a:effectLst/>
                <a:latin typeface="+mn-lt"/>
                <a:ea typeface="+mn-ea"/>
                <a:cs typeface="+mn-cs"/>
              </a:rPr>
              <a:t>7-к</a:t>
            </a:r>
            <a:r>
              <a:rPr lang="uz-Latn-UZ" b="0" dirty="0">
                <a:solidFill>
                  <a:schemeClr val="tx1"/>
                </a:solidFill>
                <a:latin typeface="Helvetica" panose="020B0604020202020204" pitchFamily="34" charset="0"/>
                <a:cs typeface="Helvetica" panose="020B0604020202020204" pitchFamily="34" charset="0"/>
              </a:rPr>
              <a:t>ўрсаткич</a:t>
            </a:r>
            <a:r>
              <a:rPr lang="uz-Latn-UZ" sz="1200" b="0" kern="1200" dirty="0">
                <a:solidFill>
                  <a:schemeClr val="tx1"/>
                </a:solidFill>
                <a:effectLst/>
                <a:latin typeface="+mn-lt"/>
                <a:ea typeface="+mn-ea"/>
                <a:cs typeface="+mn-cs"/>
              </a:rPr>
              <a:t>.</a:t>
            </a:r>
            <a:r>
              <a:rPr lang="uz-Latn-UZ" sz="1200" kern="1200" dirty="0">
                <a:solidFill>
                  <a:schemeClr val="tx1"/>
                </a:solidFill>
                <a:effectLst/>
                <a:latin typeface="+mn-lt"/>
                <a:ea typeface="+mn-ea"/>
                <a:cs typeface="+mn-cs"/>
              </a:rPr>
              <a:t>Барча умумтаълим мактаблари тўлиқ олий маълумотли ўқитувчилар билан таъминланади, жами ўқитувчилар сонига нисбатан</a:t>
            </a:r>
            <a:r>
              <a:rPr lang="en-US" sz="1200" kern="1200" dirty="0">
                <a:solidFill>
                  <a:schemeClr val="tx1"/>
                </a:solidFill>
                <a:effectLst/>
                <a:latin typeface="+mn-lt"/>
                <a:ea typeface="+mn-ea"/>
                <a:cs typeface="+mn-cs"/>
              </a:rPr>
              <a:t>.</a:t>
            </a:r>
            <a:endParaRPr lang="en-US" dirty="0"/>
          </a:p>
        </p:txBody>
      </p:sp>
      <p:sp>
        <p:nvSpPr>
          <p:cNvPr id="4" name="Slide Number Placeholder 3"/>
          <p:cNvSpPr>
            <a:spLocks noGrp="1"/>
          </p:cNvSpPr>
          <p:nvPr>
            <p:ph type="sldNum" sz="quarter" idx="10"/>
          </p:nvPr>
        </p:nvSpPr>
        <p:spPr/>
        <p:txBody>
          <a:bodyPr/>
          <a:lstStyle/>
          <a:p>
            <a:fld id="{B68D2766-C49B-4C1A-9FEE-6F146754B02B}" type="slidenum">
              <a:rPr lang="en-US" smtClean="0">
                <a:solidFill>
                  <a:prstClr val="black"/>
                </a:solidFill>
              </a:rPr>
              <a:pPr/>
              <a:t>9</a:t>
            </a:fld>
            <a:endParaRPr lang="en-US">
              <a:solidFill>
                <a:prstClr val="black"/>
              </a:solidFill>
            </a:endParaRPr>
          </a:p>
        </p:txBody>
      </p:sp>
    </p:spTree>
    <p:extLst>
      <p:ext uri="{BB962C8B-B14F-4D97-AF65-F5344CB8AC3E}">
        <p14:creationId xmlns:p14="http://schemas.microsoft.com/office/powerpoint/2010/main" val="49338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ctr" defTabSz="914400" rtl="0" eaLnBrk="1" fontAlgn="auto" latinLnBrk="0" hangingPunct="1">
              <a:lnSpc>
                <a:spcPct val="100000"/>
              </a:lnSpc>
              <a:spcBef>
                <a:spcPts val="0"/>
              </a:spcBef>
              <a:spcAft>
                <a:spcPts val="0"/>
              </a:spcAft>
              <a:buClrTx/>
              <a:buSzTx/>
              <a:buFontTx/>
              <a:buNone/>
              <a:tabLst>
                <a:tab pos="630555" algn="l"/>
                <a:tab pos="810260" algn="l"/>
              </a:tabLst>
              <a:defRPr/>
            </a:pPr>
            <a:r>
              <a:rPr lang="ru-RU" sz="1200" b="1" dirty="0">
                <a:effectLst/>
                <a:latin typeface="Times New Roman" panose="02020603050405020304" pitchFamily="18" charset="0"/>
                <a:ea typeface="Times New Roman" panose="02020603050405020304" pitchFamily="18" charset="0"/>
              </a:rPr>
              <a:t>Ж</a:t>
            </a:r>
            <a:r>
              <a:rPr lang="uz-Latn-UZ" sz="1200" b="1" dirty="0">
                <a:effectLst/>
                <a:latin typeface="Times New Roman" panose="02020603050405020304" pitchFamily="18" charset="0"/>
                <a:ea typeface="Times New Roman" panose="02020603050405020304" pitchFamily="18" charset="0"/>
              </a:rPr>
              <a:t>ами ўқитувчилар сонига нисбатан</a:t>
            </a:r>
            <a:r>
              <a:rPr lang="ru-RU" sz="1200" b="1" dirty="0">
                <a:effectLst/>
                <a:latin typeface="Times New Roman" panose="02020603050405020304" pitchFamily="18" charset="0"/>
                <a:ea typeface="Times New Roman" panose="02020603050405020304" pitchFamily="18" charset="0"/>
              </a:rPr>
              <a:t>:</a:t>
            </a:r>
          </a:p>
          <a:p>
            <a:pPr algn="just">
              <a:spcAft>
                <a:spcPts val="0"/>
              </a:spcAft>
              <a:tabLst>
                <a:tab pos="630555" algn="l"/>
                <a:tab pos="810260" algn="l"/>
              </a:tabLst>
            </a:pPr>
            <a:r>
              <a:rPr lang="uz-Latn-UZ" sz="1200" dirty="0">
                <a:effectLst/>
                <a:latin typeface="Times New Roman" panose="02020603050405020304" pitchFamily="18" charset="0"/>
                <a:ea typeface="Times New Roman" panose="02020603050405020304" pitchFamily="18" charset="0"/>
              </a:rPr>
              <a:t>8. </a:t>
            </a:r>
            <a:r>
              <a:rPr lang="en-US" sz="1200" dirty="0">
                <a:effectLst/>
                <a:latin typeface="Times New Roman" panose="02020603050405020304" pitchFamily="18" charset="0"/>
                <a:ea typeface="Times New Roman" panose="02020603050405020304" pitchFamily="18" charset="0"/>
              </a:rPr>
              <a:t>-</a:t>
            </a:r>
            <a:r>
              <a:rPr lang="uz-Latn-UZ" sz="1200" dirty="0">
                <a:effectLst/>
                <a:latin typeface="Times New Roman" panose="02020603050405020304" pitchFamily="18" charset="0"/>
                <a:ea typeface="Times New Roman" panose="02020603050405020304" pitchFamily="18" charset="0"/>
              </a:rPr>
              <a:t> кўрсаткич.</a:t>
            </a:r>
            <a:r>
              <a:rPr lang="ru-RU" sz="1200" dirty="0">
                <a:effectLst/>
                <a:latin typeface="Times New Roman" panose="02020603050405020304" pitchFamily="18" charset="0"/>
                <a:ea typeface="Times New Roman" panose="02020603050405020304" pitchFamily="18" charset="0"/>
              </a:rPr>
              <a:t> </a:t>
            </a:r>
            <a:r>
              <a:rPr lang="uz-Latn-UZ" sz="1200" dirty="0">
                <a:effectLst/>
                <a:latin typeface="Times New Roman" panose="02020603050405020304" pitchFamily="18" charset="0"/>
                <a:ea typeface="Times New Roman" panose="02020603050405020304" pitchFamily="18" charset="0"/>
              </a:rPr>
              <a:t>Умумтаълим мактабларидаги ўқитувчилар орасида </a:t>
            </a:r>
            <a:r>
              <a:rPr lang="uz-Latn-UZ" sz="1200" b="1" dirty="0">
                <a:effectLst/>
                <a:latin typeface="Times New Roman" panose="02020603050405020304" pitchFamily="18" charset="0"/>
                <a:ea typeface="Times New Roman" panose="02020603050405020304" pitchFamily="18" charset="0"/>
              </a:rPr>
              <a:t>олий тоифали </a:t>
            </a:r>
            <a:r>
              <a:rPr lang="uz-Latn-UZ" sz="1200" b="0" dirty="0">
                <a:effectLst/>
                <a:latin typeface="Times New Roman" panose="02020603050405020304" pitchFamily="18" charset="0"/>
                <a:ea typeface="Times New Roman" panose="02020603050405020304" pitchFamily="18" charset="0"/>
              </a:rPr>
              <a:t>ўқитувчилар</a:t>
            </a:r>
            <a:r>
              <a:rPr lang="ru-RU" sz="1200" b="0" dirty="0">
                <a:effectLst/>
                <a:latin typeface="Times New Roman" panose="02020603050405020304" pitchFamily="18" charset="0"/>
                <a:ea typeface="Times New Roman" panose="02020603050405020304" pitchFamily="18" charset="0"/>
              </a:rPr>
              <a:t>.</a:t>
            </a:r>
          </a:p>
          <a:p>
            <a:pPr algn="just">
              <a:spcAft>
                <a:spcPts val="0"/>
              </a:spcAft>
              <a:tabLst>
                <a:tab pos="630555" algn="l"/>
                <a:tab pos="810260" algn="l"/>
              </a:tabLst>
            </a:pPr>
            <a:r>
              <a:rPr lang="uz-Latn-UZ" sz="1200" dirty="0">
                <a:effectLst/>
                <a:latin typeface="Times New Roman" panose="02020603050405020304" pitchFamily="18" charset="0"/>
                <a:ea typeface="Times New Roman" panose="02020603050405020304" pitchFamily="18" charset="0"/>
              </a:rPr>
              <a:t>9. -</a:t>
            </a:r>
            <a:r>
              <a:rPr lang="uz-Latn-UZ" sz="1200" baseline="0" dirty="0">
                <a:effectLst/>
                <a:latin typeface="Times New Roman" panose="02020603050405020304" pitchFamily="18" charset="0"/>
                <a:ea typeface="Times New Roman" panose="02020603050405020304" pitchFamily="18" charset="0"/>
              </a:rPr>
              <a:t> </a:t>
            </a:r>
            <a:r>
              <a:rPr lang="uz-Latn-UZ" sz="1200" dirty="0">
                <a:effectLst/>
                <a:latin typeface="Times New Roman" panose="02020603050405020304" pitchFamily="18" charset="0"/>
                <a:ea typeface="Times New Roman" panose="02020603050405020304" pitchFamily="18" charset="0"/>
              </a:rPr>
              <a:t>кўрсаткич. Умумтаълим мактабларидаги ўқитувчилар орасида </a:t>
            </a:r>
            <a:r>
              <a:rPr lang="uz-Latn-UZ" sz="1200" b="1" dirty="0">
                <a:effectLst/>
                <a:latin typeface="Times New Roman" panose="02020603050405020304" pitchFamily="18" charset="0"/>
                <a:ea typeface="Times New Roman" panose="02020603050405020304" pitchFamily="18" charset="0"/>
              </a:rPr>
              <a:t>биринчи тоифали </a:t>
            </a:r>
            <a:r>
              <a:rPr lang="uz-Latn-UZ" sz="1200" b="0" dirty="0">
                <a:effectLst/>
                <a:latin typeface="Times New Roman" panose="02020603050405020304" pitchFamily="18" charset="0"/>
                <a:ea typeface="Times New Roman" panose="02020603050405020304" pitchFamily="18" charset="0"/>
              </a:rPr>
              <a:t>ўқитувчилар</a:t>
            </a:r>
            <a:r>
              <a:rPr lang="ru-RU" sz="1200" b="0" dirty="0">
                <a:effectLst/>
                <a:latin typeface="Times New Roman" panose="02020603050405020304" pitchFamily="18" charset="0"/>
                <a:ea typeface="Times New Roman" panose="02020603050405020304" pitchFamily="18" charset="0"/>
              </a:rPr>
              <a:t>.</a:t>
            </a:r>
          </a:p>
          <a:p>
            <a:pPr algn="just">
              <a:spcAft>
                <a:spcPts val="0"/>
              </a:spcAft>
              <a:tabLst>
                <a:tab pos="630555" algn="l"/>
                <a:tab pos="810260" algn="l"/>
              </a:tabLst>
            </a:pPr>
            <a:r>
              <a:rPr lang="uz-Latn-UZ" sz="1200" dirty="0">
                <a:effectLst/>
                <a:latin typeface="Times New Roman" panose="02020603050405020304" pitchFamily="18" charset="0"/>
                <a:ea typeface="Times New Roman" panose="02020603050405020304" pitchFamily="18" charset="0"/>
              </a:rPr>
              <a:t>10. </a:t>
            </a:r>
            <a:r>
              <a:rPr lang="en-US" sz="1200" dirty="0">
                <a:effectLst/>
                <a:latin typeface="Times New Roman" panose="02020603050405020304" pitchFamily="18" charset="0"/>
                <a:ea typeface="Times New Roman" panose="02020603050405020304" pitchFamily="18" charset="0"/>
              </a:rPr>
              <a:t>–</a:t>
            </a:r>
            <a:r>
              <a:rPr lang="uz-Latn-UZ" sz="1200" dirty="0">
                <a:effectLst/>
                <a:latin typeface="Times New Roman" panose="02020603050405020304" pitchFamily="18" charset="0"/>
                <a:ea typeface="Times New Roman" panose="02020603050405020304" pitchFamily="18" charset="0"/>
              </a:rPr>
              <a:t>кўрсаткич. Умумтаълим мактабларидаги ўқитувчилар орасида </a:t>
            </a:r>
            <a:r>
              <a:rPr lang="uz-Latn-UZ" sz="1200" b="1" dirty="0">
                <a:effectLst/>
                <a:latin typeface="Times New Roman" panose="02020603050405020304" pitchFamily="18" charset="0"/>
                <a:ea typeface="Times New Roman" panose="02020603050405020304" pitchFamily="18" charset="0"/>
              </a:rPr>
              <a:t>иккинчи тоифали </a:t>
            </a:r>
            <a:r>
              <a:rPr lang="uz-Latn-UZ" sz="1200" dirty="0">
                <a:effectLst/>
                <a:latin typeface="Times New Roman" panose="02020603050405020304" pitchFamily="18" charset="0"/>
                <a:ea typeface="Times New Roman" panose="02020603050405020304" pitchFamily="18" charset="0"/>
              </a:rPr>
              <a:t>ўқитувчилар</a:t>
            </a:r>
            <a:r>
              <a:rPr lang="ru-RU" sz="1200" dirty="0">
                <a:effectLst/>
                <a:latin typeface="Times New Roman" panose="02020603050405020304" pitchFamily="18" charset="0"/>
                <a:ea typeface="Times New Roman" panose="02020603050405020304" pitchFamily="18" charset="0"/>
              </a:rPr>
              <a:t>.</a:t>
            </a:r>
            <a:endParaRPr lang="en-US" dirty="0"/>
          </a:p>
        </p:txBody>
      </p:sp>
      <p:sp>
        <p:nvSpPr>
          <p:cNvPr id="4" name="Slide Number Placeholder 3"/>
          <p:cNvSpPr>
            <a:spLocks noGrp="1"/>
          </p:cNvSpPr>
          <p:nvPr>
            <p:ph type="sldNum" sz="quarter" idx="10"/>
          </p:nvPr>
        </p:nvSpPr>
        <p:spPr/>
        <p:txBody>
          <a:bodyPr/>
          <a:lstStyle/>
          <a:p>
            <a:fld id="{B68D2766-C49B-4C1A-9FEE-6F146754B02B}"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13503572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tab pos="630555" algn="l"/>
              </a:tabLst>
              <a:defRPr/>
            </a:pPr>
            <a:r>
              <a:rPr kumimoji="0" lang="uz-Latn-UZ"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11-кўрсаткич. Ҳозирги кунда умумтаълим мактабларида ҳар бир ўқитувчига тўғри келадиган ўқувчилар сони 13 нафарни ташкил этса, 2030 йилга келиб, 10 нафарни ташкил этиши эришилади. Ҳар бир ўқитувчига тўғри келадиган ўқувчилар сони.</a:t>
            </a:r>
            <a:endParaRPr kumimoji="0" lang="ru-RU" sz="1200" b="0"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endParaRPr>
          </a:p>
          <a:p>
            <a:endParaRPr lang="ru-RU"/>
          </a:p>
        </p:txBody>
      </p:sp>
      <p:sp>
        <p:nvSpPr>
          <p:cNvPr id="4" name="Номер слайда 3"/>
          <p:cNvSpPr>
            <a:spLocks noGrp="1"/>
          </p:cNvSpPr>
          <p:nvPr>
            <p:ph type="sldNum" sz="quarter" idx="10"/>
          </p:nvPr>
        </p:nvSpPr>
        <p:spPr/>
        <p:txBody>
          <a:bodyPr/>
          <a:lstStyle/>
          <a:p>
            <a:fld id="{8C73CC06-1BFE-4051-ABD6-CBA340E21C00}" type="slidenum">
              <a:rPr lang="ru-RU" smtClean="0"/>
              <a:t>11</a:t>
            </a:fld>
            <a:endParaRPr lang="ru-RU"/>
          </a:p>
        </p:txBody>
      </p:sp>
    </p:spTree>
    <p:extLst>
      <p:ext uri="{BB962C8B-B14F-4D97-AF65-F5344CB8AC3E}">
        <p14:creationId xmlns:p14="http://schemas.microsoft.com/office/powerpoint/2010/main" val="5956312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algn="just">
              <a:spcAft>
                <a:spcPts val="0"/>
              </a:spcAft>
              <a:tabLst>
                <a:tab pos="13592175" algn="l"/>
              </a:tabLst>
            </a:pPr>
            <a:r>
              <a:rPr lang="uz-Cyrl-UZ" sz="1200" b="1" dirty="0">
                <a:solidFill>
                  <a:srgbClr val="FF0000"/>
                </a:solidFill>
                <a:effectLst/>
                <a:latin typeface="Times New Roman" panose="02020603050405020304" pitchFamily="18" charset="0"/>
                <a:ea typeface="Times New Roman" panose="02020603050405020304" pitchFamily="18" charset="0"/>
              </a:rPr>
              <a:t>5-й</a:t>
            </a:r>
            <a:r>
              <a:rPr lang="uz-Latn-UZ" sz="1200" b="1" dirty="0">
                <a:solidFill>
                  <a:srgbClr val="FF0000"/>
                </a:solidFill>
                <a:effectLst/>
                <a:latin typeface="Times New Roman" panose="02020603050405020304" pitchFamily="18" charset="0"/>
                <a:ea typeface="Times New Roman" panose="02020603050405020304" pitchFamily="18" charset="0"/>
              </a:rPr>
              <a:t>ўналиш.</a:t>
            </a:r>
            <a:r>
              <a:rPr lang="uz-Latn-UZ" sz="1200" b="1" baseline="0" dirty="0">
                <a:solidFill>
                  <a:srgbClr val="FF0000"/>
                </a:solidFill>
                <a:effectLst/>
                <a:latin typeface="Times New Roman" panose="02020603050405020304" pitchFamily="18" charset="0"/>
                <a:ea typeface="Times New Roman" panose="02020603050405020304" pitchFamily="18" charset="0"/>
              </a:rPr>
              <a:t> Х</a:t>
            </a:r>
            <a:r>
              <a:rPr lang="uz-Cyrl-UZ" sz="1200" b="1" dirty="0">
                <a:solidFill>
                  <a:srgbClr val="FF0000"/>
                </a:solidFill>
                <a:effectLst/>
                <a:latin typeface="Times New Roman" panose="02020603050405020304" pitchFamily="18" charset="0"/>
                <a:ea typeface="Times New Roman" panose="02020603050405020304" pitchFamily="18" charset="0"/>
              </a:rPr>
              <a:t>алқ таълими муассасаларининг моддий-техника базасини мустаҳкамлаш ва бюджетдан маблағ билан таъминлашнинг самарадорлигини ошириш;</a:t>
            </a:r>
            <a:r>
              <a:rPr lang="uz-Latn-UZ" sz="1200" b="1" dirty="0">
                <a:solidFill>
                  <a:srgbClr val="FF0000"/>
                </a:solidFill>
                <a:effectLst/>
                <a:latin typeface="Times New Roman" panose="02020603050405020304" pitchFamily="18" charset="0"/>
                <a:ea typeface="Times New Roman" panose="02020603050405020304" pitchFamily="18" charset="0"/>
              </a:rPr>
              <a:t> </a:t>
            </a:r>
            <a:r>
              <a:rPr lang="uz-Latn-UZ" sz="1200" b="1" dirty="0">
                <a:effectLst/>
                <a:latin typeface="Times New Roman" panose="02020603050405020304" pitchFamily="18" charset="0"/>
                <a:ea typeface="Times New Roman" panose="02020603050405020304" pitchFamily="18" charset="0"/>
              </a:rPr>
              <a:t>таълим тизимида рақобатни кучайтириш</a:t>
            </a:r>
            <a:endParaRPr lang="ru-RU" sz="1200" dirty="0">
              <a:effectLst/>
              <a:latin typeface="Times New Roman" panose="02020603050405020304" pitchFamily="18" charset="0"/>
              <a:ea typeface="Times New Roman" panose="02020603050405020304" pitchFamily="18" charset="0"/>
            </a:endParaRPr>
          </a:p>
          <a:p>
            <a:endParaRPr lang="ru-RU" dirty="0"/>
          </a:p>
        </p:txBody>
      </p:sp>
      <p:sp>
        <p:nvSpPr>
          <p:cNvPr id="4" name="Номер слайда 3"/>
          <p:cNvSpPr>
            <a:spLocks noGrp="1"/>
          </p:cNvSpPr>
          <p:nvPr>
            <p:ph type="sldNum" sz="quarter" idx="10"/>
          </p:nvPr>
        </p:nvSpPr>
        <p:spPr/>
        <p:txBody>
          <a:bodyPr/>
          <a:lstStyle/>
          <a:p>
            <a:fld id="{8C73CC06-1BFE-4051-ABD6-CBA340E21C00}" type="slidenum">
              <a:rPr lang="ru-RU" smtClean="0"/>
              <a:t>14</a:t>
            </a:fld>
            <a:endParaRPr lang="ru-RU"/>
          </a:p>
        </p:txBody>
      </p:sp>
    </p:spTree>
    <p:extLst>
      <p:ext uri="{BB962C8B-B14F-4D97-AF65-F5344CB8AC3E}">
        <p14:creationId xmlns:p14="http://schemas.microsoft.com/office/powerpoint/2010/main" val="36498170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fontAlgn="base"/>
            <a:r>
              <a:rPr lang="en-US" sz="1200" b="0" i="0" kern="1200" dirty="0" err="1">
                <a:solidFill>
                  <a:schemeClr val="tx1"/>
                </a:solidFill>
                <a:effectLst/>
                <a:latin typeface="+mn-lt"/>
                <a:ea typeface="+mn-ea"/>
                <a:cs typeface="+mn-cs"/>
              </a:rPr>
              <a:t>Prezident</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maktabi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ixtisoslashtirilgan</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davlat</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umumta’lim</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muassasasi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hisoblanib</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uning</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faoliyati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yuqori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malakali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mutaxassislarni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tayyorlash</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uchun</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iqtidorli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bolalarni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aniqlash</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va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o‘qitishni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ta’minlashga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qaratilgan</a:t>
            </a:r>
            <a:r>
              <a:rPr lang="en-US" sz="1200" b="0" i="0" kern="1200" dirty="0">
                <a:solidFill>
                  <a:schemeClr val="tx1"/>
                </a:solidFill>
                <a:effectLst/>
                <a:latin typeface="+mn-lt"/>
                <a:ea typeface="+mn-ea"/>
                <a:cs typeface="+mn-cs"/>
              </a:rPr>
              <a:t>.</a:t>
            </a:r>
          </a:p>
          <a:p>
            <a:pPr fontAlgn="base"/>
            <a:r>
              <a:rPr lang="en-US" sz="1200" b="0" i="0" kern="1200" dirty="0">
                <a:solidFill>
                  <a:schemeClr val="tx1"/>
                </a:solidFill>
                <a:effectLst/>
                <a:latin typeface="+mn-lt"/>
                <a:ea typeface="+mn-ea"/>
                <a:cs typeface="+mn-cs"/>
              </a:rPr>
              <a:t>14 ta </a:t>
            </a:r>
            <a:r>
              <a:rPr lang="en-US" sz="1200" b="0" i="0" kern="1200" dirty="0" err="1">
                <a:solidFill>
                  <a:schemeClr val="tx1"/>
                </a:solidFill>
                <a:effectLst/>
                <a:latin typeface="+mn-lt"/>
                <a:ea typeface="+mn-ea"/>
                <a:cs typeface="+mn-cs"/>
              </a:rPr>
              <a:t>Prezident</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maktabi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O‘zbekiston</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Respublikasi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Prezidentining</a:t>
            </a:r>
            <a:r>
              <a:rPr lang="en-US" sz="1200" b="0" i="0" kern="1200" dirty="0">
                <a:solidFill>
                  <a:schemeClr val="tx1"/>
                </a:solidFill>
                <a:effectLst/>
                <a:latin typeface="+mn-lt"/>
                <a:ea typeface="+mn-ea"/>
                <a:cs typeface="+mn-cs"/>
              </a:rPr>
              <a:t> 2019-yil 20-fevraldagi «</a:t>
            </a:r>
            <a:r>
              <a:rPr lang="en-US" sz="1200" b="0" i="0" kern="1200" dirty="0" err="1">
                <a:solidFill>
                  <a:schemeClr val="tx1"/>
                </a:solidFill>
                <a:effectLst/>
                <a:latin typeface="+mn-lt"/>
                <a:ea typeface="+mn-ea"/>
                <a:cs typeface="+mn-cs"/>
              </a:rPr>
              <a:t>Prezident</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maktablarini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tashkil</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etish</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chora-tadbirlari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to‘g‘risida»gi</a:t>
            </a:r>
            <a:r>
              <a:rPr lang="en-US" sz="1200" b="0" i="0" kern="1200" dirty="0">
                <a:solidFill>
                  <a:schemeClr val="tx1"/>
                </a:solidFill>
                <a:effectLst/>
                <a:latin typeface="+mn-lt"/>
                <a:ea typeface="+mn-ea"/>
                <a:cs typeface="+mn-cs"/>
              </a:rPr>
              <a:t> PQ-4199-qarori </a:t>
            </a:r>
            <a:r>
              <a:rPr lang="en-US" sz="1200" b="0" i="0" kern="1200" dirty="0" err="1">
                <a:solidFill>
                  <a:schemeClr val="tx1"/>
                </a:solidFill>
                <a:effectLst/>
                <a:latin typeface="+mn-lt"/>
                <a:ea typeface="+mn-ea"/>
                <a:cs typeface="+mn-cs"/>
              </a:rPr>
              <a:t>asosida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Qoraqalpog‘iston</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Respublikasi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viloyatlar</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va</a:t>
            </a:r>
            <a:r>
              <a:rPr lang="en-US" sz="1200" b="0" i="0" kern="1200" dirty="0">
                <a:solidFill>
                  <a:schemeClr val="tx1"/>
                </a:solidFill>
                <a:effectLst/>
                <a:latin typeface="+mn-lt"/>
                <a:ea typeface="+mn-ea"/>
                <a:cs typeface="+mn-cs"/>
              </a:rPr>
              <a:t> Toshkent </a:t>
            </a:r>
            <a:r>
              <a:rPr lang="en-US" sz="1200" b="0" i="0" kern="1200" dirty="0" err="1">
                <a:solidFill>
                  <a:schemeClr val="tx1"/>
                </a:solidFill>
                <a:effectLst/>
                <a:latin typeface="+mn-lt"/>
                <a:ea typeface="+mn-ea"/>
                <a:cs typeface="+mn-cs"/>
              </a:rPr>
              <a:t>shahrida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tashkil</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qilinadi</a:t>
            </a:r>
            <a:r>
              <a:rPr lang="en-US" sz="1200" b="0" i="0" kern="1200" dirty="0">
                <a:solidFill>
                  <a:schemeClr val="tx1"/>
                </a:solidFill>
                <a:effectLst/>
                <a:latin typeface="+mn-lt"/>
                <a:ea typeface="+mn-ea"/>
                <a:cs typeface="+mn-cs"/>
              </a:rPr>
              <a:t>.</a:t>
            </a:r>
          </a:p>
          <a:p>
            <a:pPr fontAlgn="base"/>
            <a:r>
              <a:rPr lang="en-US" sz="1200" b="0" i="0" kern="1200" dirty="0">
                <a:solidFill>
                  <a:schemeClr val="tx1"/>
                </a:solidFill>
                <a:effectLst/>
                <a:latin typeface="+mn-lt"/>
                <a:ea typeface="+mn-ea"/>
                <a:cs typeface="+mn-cs"/>
              </a:rPr>
              <a:t>2019-yilda </a:t>
            </a:r>
            <a:r>
              <a:rPr lang="en-US" sz="1200" b="0" i="0" kern="1200" dirty="0" err="1">
                <a:solidFill>
                  <a:schemeClr val="tx1"/>
                </a:solidFill>
                <a:effectLst/>
                <a:latin typeface="+mn-lt"/>
                <a:ea typeface="+mn-ea"/>
                <a:cs typeface="+mn-cs"/>
              </a:rPr>
              <a:t>Prezident</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maktab-internatlarini</a:t>
            </a:r>
            <a:r>
              <a:rPr lang="en-US" sz="1200" b="0" i="0" kern="1200" dirty="0">
                <a:solidFill>
                  <a:schemeClr val="tx1"/>
                </a:solidFill>
                <a:effectLst/>
                <a:latin typeface="+mn-lt"/>
                <a:ea typeface="+mn-ea"/>
                <a:cs typeface="+mn-cs"/>
              </a:rPr>
              <a:t> Toshkent, </a:t>
            </a:r>
            <a:r>
              <a:rPr lang="en-US" sz="1200" b="0" i="0" kern="1200" dirty="0" err="1">
                <a:solidFill>
                  <a:schemeClr val="tx1"/>
                </a:solidFill>
                <a:effectLst/>
                <a:latin typeface="+mn-lt"/>
                <a:ea typeface="+mn-ea"/>
                <a:cs typeface="+mn-cs"/>
              </a:rPr>
              <a:t>Xiva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Nukus</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va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Namanganda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ochish</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rejalashtirilmoqda</a:t>
            </a:r>
            <a:r>
              <a:rPr lang="en-US" sz="1200" b="0" i="0" kern="1200" dirty="0">
                <a:solidFill>
                  <a:schemeClr val="tx1"/>
                </a:solidFill>
                <a:effectLst/>
                <a:latin typeface="+mn-lt"/>
                <a:ea typeface="+mn-ea"/>
                <a:cs typeface="+mn-cs"/>
              </a:rPr>
              <a:t>.</a:t>
            </a:r>
          </a:p>
          <a:p>
            <a:pPr fontAlgn="base"/>
            <a:r>
              <a:rPr lang="en-US" sz="1200" b="0" i="0" kern="1200" dirty="0" err="1">
                <a:solidFill>
                  <a:schemeClr val="tx1"/>
                </a:solidFill>
                <a:effectLst/>
                <a:latin typeface="+mn-lt"/>
                <a:ea typeface="+mn-ea"/>
                <a:cs typeface="+mn-cs"/>
              </a:rPr>
              <a:t>Prezident</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maktablarida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bepul</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umumiy</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oʻrta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taʼlim</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beriladi</a:t>
            </a:r>
            <a:r>
              <a:rPr lang="en-US" sz="1200" b="0" i="0" kern="1200" dirty="0">
                <a:solidFill>
                  <a:schemeClr val="tx1"/>
                </a:solidFill>
                <a:effectLst/>
                <a:latin typeface="+mn-lt"/>
                <a:ea typeface="+mn-ea"/>
                <a:cs typeface="+mn-cs"/>
              </a:rPr>
              <a:t>. </a:t>
            </a:r>
          </a:p>
          <a:p>
            <a:pPr fontAlgn="base"/>
            <a:r>
              <a:rPr lang="en-US" sz="1200" b="0" i="0" kern="1200" dirty="0" err="1">
                <a:solidFill>
                  <a:schemeClr val="tx1"/>
                </a:solidFill>
                <a:effectLst/>
                <a:latin typeface="+mn-lt"/>
                <a:ea typeface="+mn-ea"/>
                <a:cs typeface="+mn-cs"/>
              </a:rPr>
              <a:t>Prezident</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maktablarini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tashkil</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etishdan</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ko‘zlangan</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asosiy</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maqsad</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ta’lim</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jarayonida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ilg‘or</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texnologiyalarni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qo‘llash</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orqali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iqtidorli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bolalarni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aniqlash</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va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o‘qitish</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tizimini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shakllantirish</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shuningdek</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iqtidorli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yoshlarni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qo‘llab-quvvatlash</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va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rag‘batlantirish</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ma’naviy</a:t>
            </a:r>
            <a:r>
              <a:rPr lang="en-US" sz="1200" b="0" i="0" kern="1200" dirty="0">
                <a:solidFill>
                  <a:schemeClr val="tx1"/>
                </a:solidFill>
                <a:effectLst/>
                <a:latin typeface="+mn-lt"/>
                <a:ea typeface="+mn-ea"/>
                <a:cs typeface="+mn-cs"/>
              </a:rPr>
              <a:t> boy </a:t>
            </a:r>
            <a:r>
              <a:rPr lang="en-US" sz="1200" b="0" i="0" kern="1200" dirty="0" err="1">
                <a:solidFill>
                  <a:schemeClr val="tx1"/>
                </a:solidFill>
                <a:effectLst/>
                <a:latin typeface="+mn-lt"/>
                <a:ea typeface="+mn-ea"/>
                <a:cs typeface="+mn-cs"/>
              </a:rPr>
              <a:t>va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intellektual</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rivojlangan</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avlodni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tarbiyalash</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kafolatlarini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ta’minlashdan</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iborat</a:t>
            </a:r>
            <a:r>
              <a:rPr lang="en-US" sz="1200" b="0" i="0" kern="1200" dirty="0">
                <a:solidFill>
                  <a:schemeClr val="tx1"/>
                </a:solidFill>
                <a:effectLst/>
                <a:latin typeface="+mn-lt"/>
                <a:ea typeface="+mn-ea"/>
                <a:cs typeface="+mn-cs"/>
              </a:rPr>
              <a:t>.</a:t>
            </a:r>
          </a:p>
          <a:p>
            <a:pPr fontAlgn="base"/>
            <a:r>
              <a:rPr lang="en-US" sz="1200" b="1" i="0" kern="1200" dirty="0" err="1">
                <a:solidFill>
                  <a:schemeClr val="tx1"/>
                </a:solidFill>
                <a:effectLst/>
                <a:latin typeface="+mn-lt"/>
                <a:ea typeface="+mn-ea"/>
                <a:cs typeface="+mn-cs"/>
              </a:rPr>
              <a:t>Prezident</a:t>
            </a:r>
            <a:r>
              <a:rPr lang="en-US" sz="1200" b="1" i="0" kern="1200" dirty="0">
                <a:solidFill>
                  <a:schemeClr val="tx1"/>
                </a:solidFill>
                <a:effectLst/>
                <a:latin typeface="+mn-lt"/>
                <a:ea typeface="+mn-ea"/>
                <a:cs typeface="+mn-cs"/>
              </a:rPr>
              <a:t> </a:t>
            </a:r>
            <a:r>
              <a:rPr lang="en-US" sz="1200" b="1" i="0" kern="1200" dirty="0" err="1">
                <a:solidFill>
                  <a:schemeClr val="tx1"/>
                </a:solidFill>
                <a:effectLst/>
                <a:latin typeface="+mn-lt"/>
                <a:ea typeface="+mn-ea"/>
                <a:cs typeface="+mn-cs"/>
              </a:rPr>
              <a:t>maktabi</a:t>
            </a:r>
            <a:r>
              <a:rPr lang="en-US" sz="1200" b="1" i="0" kern="1200" dirty="0">
                <a:solidFill>
                  <a:schemeClr val="tx1"/>
                </a:solidFill>
                <a:effectLst/>
                <a:latin typeface="+mn-lt"/>
                <a:ea typeface="+mn-ea"/>
                <a:cs typeface="+mn-cs"/>
              </a:rPr>
              <a:t> </a:t>
            </a:r>
            <a:r>
              <a:rPr lang="en-US" sz="1200" b="1" i="0" kern="1200" dirty="0" err="1">
                <a:solidFill>
                  <a:schemeClr val="tx1"/>
                </a:solidFill>
                <a:effectLst/>
                <a:latin typeface="+mn-lt"/>
                <a:ea typeface="+mn-ea"/>
                <a:cs typeface="+mn-cs"/>
              </a:rPr>
              <a:t>faoliyatining</a:t>
            </a:r>
            <a:r>
              <a:rPr lang="en-US" sz="1200" b="1" i="0" kern="1200" dirty="0">
                <a:solidFill>
                  <a:schemeClr val="tx1"/>
                </a:solidFill>
                <a:effectLst/>
                <a:latin typeface="+mn-lt"/>
                <a:ea typeface="+mn-ea"/>
                <a:cs typeface="+mn-cs"/>
              </a:rPr>
              <a:t> </a:t>
            </a:r>
            <a:r>
              <a:rPr lang="en-US" sz="1200" b="1" i="0" kern="1200" dirty="0" err="1">
                <a:solidFill>
                  <a:schemeClr val="tx1"/>
                </a:solidFill>
                <a:effectLst/>
                <a:latin typeface="+mn-lt"/>
                <a:ea typeface="+mn-ea"/>
                <a:cs typeface="+mn-cs"/>
              </a:rPr>
              <a:t>asosiy</a:t>
            </a:r>
            <a:r>
              <a:rPr lang="en-US" sz="1200" b="1" i="0" kern="1200" dirty="0">
                <a:solidFill>
                  <a:schemeClr val="tx1"/>
                </a:solidFill>
                <a:effectLst/>
                <a:latin typeface="+mn-lt"/>
                <a:ea typeface="+mn-ea"/>
                <a:cs typeface="+mn-cs"/>
              </a:rPr>
              <a:t> </a:t>
            </a:r>
            <a:r>
              <a:rPr lang="en-US" sz="1200" b="1" i="0" kern="1200" dirty="0" err="1">
                <a:solidFill>
                  <a:schemeClr val="tx1"/>
                </a:solidFill>
                <a:effectLst/>
                <a:latin typeface="+mn-lt"/>
                <a:ea typeface="+mn-ea"/>
                <a:cs typeface="+mn-cs"/>
              </a:rPr>
              <a:t>vazifalari</a:t>
            </a:r>
            <a:r>
              <a:rPr lang="en-US" sz="1200" b="1" i="0" kern="1200" dirty="0">
                <a:solidFill>
                  <a:schemeClr val="tx1"/>
                </a:solidFill>
                <a:effectLst/>
                <a:latin typeface="+mn-lt"/>
                <a:ea typeface="+mn-ea"/>
                <a:cs typeface="+mn-cs"/>
              </a:rPr>
              <a:t> </a:t>
            </a:r>
            <a:r>
              <a:rPr lang="en-US" sz="1200" b="1" i="0" kern="1200" dirty="0" err="1">
                <a:solidFill>
                  <a:schemeClr val="tx1"/>
                </a:solidFill>
                <a:effectLst/>
                <a:latin typeface="+mn-lt"/>
                <a:ea typeface="+mn-ea"/>
                <a:cs typeface="+mn-cs"/>
              </a:rPr>
              <a:t>va</a:t>
            </a:r>
            <a:r>
              <a:rPr lang="en-US" sz="1200" b="1" i="0" kern="1200" dirty="0">
                <a:solidFill>
                  <a:schemeClr val="tx1"/>
                </a:solidFill>
                <a:effectLst/>
                <a:latin typeface="+mn-lt"/>
                <a:ea typeface="+mn-ea"/>
                <a:cs typeface="+mn-cs"/>
              </a:rPr>
              <a:t> </a:t>
            </a:r>
            <a:r>
              <a:rPr lang="en-US" sz="1200" b="1" i="0" kern="1200" dirty="0" err="1">
                <a:solidFill>
                  <a:schemeClr val="tx1"/>
                </a:solidFill>
                <a:effectLst/>
                <a:latin typeface="+mn-lt"/>
                <a:ea typeface="+mn-ea"/>
                <a:cs typeface="+mn-cs"/>
              </a:rPr>
              <a:t>ustuvor</a:t>
            </a:r>
            <a:r>
              <a:rPr lang="en-US" sz="1200" b="1" i="0" kern="1200" dirty="0">
                <a:solidFill>
                  <a:schemeClr val="tx1"/>
                </a:solidFill>
                <a:effectLst/>
                <a:latin typeface="+mn-lt"/>
                <a:ea typeface="+mn-ea"/>
                <a:cs typeface="+mn-cs"/>
              </a:rPr>
              <a:t> </a:t>
            </a:r>
            <a:r>
              <a:rPr lang="en-US" sz="1200" b="1" i="0" kern="1200" dirty="0" err="1">
                <a:solidFill>
                  <a:schemeClr val="tx1"/>
                </a:solidFill>
                <a:effectLst/>
                <a:latin typeface="+mn-lt"/>
                <a:ea typeface="+mn-ea"/>
                <a:cs typeface="+mn-cs"/>
              </a:rPr>
              <a:t>yo‘nalishlari</a:t>
            </a:r>
            <a:r>
              <a:rPr lang="en-US" sz="1200" b="1" i="0" kern="1200" dirty="0">
                <a:solidFill>
                  <a:schemeClr val="tx1"/>
                </a:solidFill>
                <a:effectLst/>
                <a:latin typeface="+mn-lt"/>
                <a:ea typeface="+mn-ea"/>
                <a:cs typeface="+mn-cs"/>
              </a:rPr>
              <a:t>:</a:t>
            </a:r>
            <a:endParaRPr lang="en-US" sz="1200" b="0" i="0" kern="1200" dirty="0">
              <a:solidFill>
                <a:schemeClr val="tx1"/>
              </a:solidFill>
              <a:effectLst/>
              <a:latin typeface="+mn-lt"/>
              <a:ea typeface="+mn-ea"/>
              <a:cs typeface="+mn-cs"/>
            </a:endParaRPr>
          </a:p>
          <a:p>
            <a:pPr fontAlgn="base"/>
            <a:r>
              <a:rPr lang="en-US" sz="1200" b="0" i="0" kern="1200" dirty="0" err="1">
                <a:solidFill>
                  <a:schemeClr val="tx1"/>
                </a:solidFill>
                <a:effectLst/>
                <a:latin typeface="+mn-lt"/>
                <a:ea typeface="+mn-ea"/>
                <a:cs typeface="+mn-cs"/>
              </a:rPr>
              <a:t>iqtidorli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bolalarni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aniqlash</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tanlash</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va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oʻqitish</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ularning</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har</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tomonlama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rivojlanishi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uchun</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shart-sharoitlar</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yaratish</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shuningdek</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oʻquvchilarning</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intellektual</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ilmiy</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va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ijodiy</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salohiyatini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ochib</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berish</a:t>
            </a:r>
            <a:r>
              <a:rPr lang="en-US" sz="1200" b="0" i="0" kern="1200" dirty="0">
                <a:solidFill>
                  <a:schemeClr val="tx1"/>
                </a:solidFill>
                <a:effectLst/>
                <a:latin typeface="+mn-lt"/>
                <a:ea typeface="+mn-ea"/>
                <a:cs typeface="+mn-cs"/>
              </a:rPr>
              <a:t>;</a:t>
            </a:r>
          </a:p>
          <a:p>
            <a:pPr fontAlgn="base"/>
            <a:r>
              <a:rPr lang="en-US" sz="1200" b="0" i="0" kern="1200" dirty="0" err="1">
                <a:solidFill>
                  <a:schemeClr val="tx1"/>
                </a:solidFill>
                <a:effectLst/>
                <a:latin typeface="+mn-lt"/>
                <a:ea typeface="+mn-ea"/>
                <a:cs typeface="+mn-cs"/>
              </a:rPr>
              <a:t>tabiiy</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va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aniq</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fanlarni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chuqur</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oʻrganish</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xorijiy</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tillar</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muhandislik</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va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axborot</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texnologiyalarini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oʻzlashtirishni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tashkil</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qilish</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oʻquvchilarning</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innovatsion</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gʻoyalari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va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ishlanmalarini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rivojlantirish</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uchun</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zarur</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shart-sharoitlar</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yaratish</a:t>
            </a:r>
            <a:r>
              <a:rPr lang="en-US" sz="1200" b="0" i="0" kern="1200" dirty="0">
                <a:solidFill>
                  <a:schemeClr val="tx1"/>
                </a:solidFill>
                <a:effectLst/>
                <a:latin typeface="+mn-lt"/>
                <a:ea typeface="+mn-ea"/>
                <a:cs typeface="+mn-cs"/>
              </a:rPr>
              <a:t>;</a:t>
            </a:r>
          </a:p>
          <a:p>
            <a:pPr fontAlgn="base"/>
            <a:r>
              <a:rPr lang="en-US" sz="1200" b="0" i="0" kern="1200" dirty="0" err="1">
                <a:solidFill>
                  <a:schemeClr val="tx1"/>
                </a:solidFill>
                <a:effectLst/>
                <a:latin typeface="+mn-lt"/>
                <a:ea typeface="+mn-ea"/>
                <a:cs typeface="+mn-cs"/>
              </a:rPr>
              <a:t>oʻquvchilarni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oʻqitish</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va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ular</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bilimini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baholashning</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zamonaviy</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uslublarini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shuningdek</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taʼlim</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dasturlarining</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integratsiyalashuviga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asoslangan</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oʻqitishning</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fanlararo</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yondashuvini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joriy</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qilish</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va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keyinchalik</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ijobiy</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tajribani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respublika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xalq</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taʼlimi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tizimiga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tatbiq</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etish</a:t>
            </a:r>
            <a:r>
              <a:rPr lang="en-US" sz="1200" b="0" i="0" kern="1200" dirty="0">
                <a:solidFill>
                  <a:schemeClr val="tx1"/>
                </a:solidFill>
                <a:effectLst/>
                <a:latin typeface="+mn-lt"/>
                <a:ea typeface="+mn-ea"/>
                <a:cs typeface="+mn-cs"/>
              </a:rPr>
              <a:t>;</a:t>
            </a:r>
          </a:p>
          <a:p>
            <a:pPr fontAlgn="base"/>
            <a:r>
              <a:rPr lang="en-US" sz="1200" b="0" i="0" kern="1200" dirty="0" err="1">
                <a:solidFill>
                  <a:schemeClr val="tx1"/>
                </a:solidFill>
                <a:effectLst/>
                <a:latin typeface="+mn-lt"/>
                <a:ea typeface="+mn-ea"/>
                <a:cs typeface="+mn-cs"/>
              </a:rPr>
              <a:t>oʻquvchilarni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kasb-hunarga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yoʻnaltirish</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ularda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yetakchilik</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koʻnikmalari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va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notiqlik</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sanʼatini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rivojlantirish</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tanqidiy</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fikrlash</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axborotni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izlash</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tahlil</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qilish</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va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qayta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ishlash</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olingan</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bilimlarni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amaliyotda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qoʻllash</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boʻyicha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malakasini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oshirish</a:t>
            </a:r>
            <a:r>
              <a:rPr lang="en-US" sz="1200" b="0" i="0" kern="1200" dirty="0">
                <a:solidFill>
                  <a:schemeClr val="tx1"/>
                </a:solidFill>
                <a:effectLst/>
                <a:latin typeface="+mn-lt"/>
                <a:ea typeface="+mn-ea"/>
                <a:cs typeface="+mn-cs"/>
              </a:rPr>
              <a:t>;</a:t>
            </a:r>
          </a:p>
          <a:p>
            <a:pPr fontAlgn="base"/>
            <a:r>
              <a:rPr lang="en-US" sz="1200" b="0" i="0" kern="1200" dirty="0" err="1">
                <a:solidFill>
                  <a:schemeClr val="tx1"/>
                </a:solidFill>
                <a:effectLst/>
                <a:latin typeface="+mn-lt"/>
                <a:ea typeface="+mn-ea"/>
                <a:cs typeface="+mn-cs"/>
              </a:rPr>
              <a:t>oʻquvchilarning</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umumtaʼlim</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fanlari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boʻyicha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xalqaro</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olimpiadalar</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tanlovlar</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va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musobaqalarda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munosib</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ishtirokini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taʼminlash</a:t>
            </a:r>
            <a:r>
              <a:rPr lang="en-US" sz="1200" b="0" i="0" kern="1200" dirty="0">
                <a:solidFill>
                  <a:schemeClr val="tx1"/>
                </a:solidFill>
                <a:effectLst/>
                <a:latin typeface="+mn-lt"/>
                <a:ea typeface="+mn-ea"/>
                <a:cs typeface="+mn-cs"/>
              </a:rPr>
              <a:t>;</a:t>
            </a:r>
          </a:p>
          <a:p>
            <a:pPr fontAlgn="base"/>
            <a:r>
              <a:rPr lang="en-US" sz="1200" b="0" i="0" kern="1200" dirty="0" err="1">
                <a:solidFill>
                  <a:schemeClr val="tx1"/>
                </a:solidFill>
                <a:effectLst/>
                <a:latin typeface="+mn-lt"/>
                <a:ea typeface="+mn-ea"/>
                <a:cs typeface="+mn-cs"/>
              </a:rPr>
              <a:t>oʻquvchilarda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vatanparvarlik</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va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Vatanga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muhabbat</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tuygʻusini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bagʻrikenglik</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qonunlar</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milliy</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va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umuminsoniy</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qadriyatlarga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hurmat</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hissini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hayotga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qatʼiy</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ishonch</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va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qarashlarni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shakllantirish</a:t>
            </a:r>
            <a:r>
              <a:rPr lang="en-US" sz="1200" b="0" i="0" kern="1200" dirty="0">
                <a:solidFill>
                  <a:schemeClr val="tx1"/>
                </a:solidFill>
                <a:effectLst/>
                <a:latin typeface="+mn-lt"/>
                <a:ea typeface="+mn-ea"/>
                <a:cs typeface="+mn-cs"/>
              </a:rPr>
              <a:t>; </a:t>
            </a:r>
          </a:p>
          <a:p>
            <a:pPr fontAlgn="base"/>
            <a:r>
              <a:rPr lang="en-US" sz="1200" b="0" i="0" kern="1200" dirty="0" err="1">
                <a:solidFill>
                  <a:schemeClr val="tx1"/>
                </a:solidFill>
                <a:effectLst/>
                <a:latin typeface="+mn-lt"/>
                <a:ea typeface="+mn-ea"/>
                <a:cs typeface="+mn-cs"/>
              </a:rPr>
              <a:t>oʻquv</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dasturlarining</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uzluksizligini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taʼminlash</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masalalarida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xuddi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shu</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yoʻnalishdagi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milliy</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va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xorijiy</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umumiy</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oʻrta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va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oliy</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taʼlim</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muassasalari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bilan</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hamkorlikni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yoʻlga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qoʻyish</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bitiruvchilarning</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ilgʻor</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xorijiy</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oliy</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oʻquv</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yurtlarida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va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ularning</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respublikamizdagi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filiallarida</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oʻqishini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davom</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ettirish</a:t>
            </a:r>
            <a:r>
              <a:rPr lang="en-US" sz="1200" b="0" i="0" kern="1200" dirty="0">
                <a:solidFill>
                  <a:schemeClr val="tx1"/>
                </a:solidFill>
                <a:effectLst/>
                <a:latin typeface="+mn-lt"/>
                <a:ea typeface="+mn-ea"/>
                <a:cs typeface="+mn-cs"/>
              </a:rPr>
              <a:t>.</a:t>
            </a:r>
          </a:p>
          <a:p>
            <a:pPr fontAlgn="base"/>
            <a:r>
              <a:rPr lang="en-US" sz="1200" b="1" i="0" kern="1200" dirty="0" err="1">
                <a:solidFill>
                  <a:schemeClr val="tx1"/>
                </a:solidFill>
                <a:effectLst/>
                <a:latin typeface="+mn-lt"/>
                <a:ea typeface="+mn-ea"/>
                <a:cs typeface="+mn-cs"/>
              </a:rPr>
              <a:t>Maqsadimiz</a:t>
            </a:r>
            <a:endParaRPr lang="en-US" sz="1200" b="1" i="0" kern="1200" dirty="0">
              <a:solidFill>
                <a:schemeClr val="tx1"/>
              </a:solidFill>
              <a:effectLst/>
              <a:latin typeface="+mn-lt"/>
              <a:ea typeface="+mn-ea"/>
              <a:cs typeface="+mn-cs"/>
            </a:endParaRPr>
          </a:p>
          <a:p>
            <a:pPr fontAlgn="base"/>
            <a:r>
              <a:rPr lang="en-US" sz="1200" b="1" i="0" kern="1200" dirty="0">
                <a:solidFill>
                  <a:schemeClr val="tx1"/>
                </a:solidFill>
                <a:effectLst/>
                <a:latin typeface="+mn-lt"/>
                <a:ea typeface="+mn-ea"/>
                <a:cs typeface="+mn-cs"/>
              </a:rPr>
              <a:t>«</a:t>
            </a:r>
            <a:r>
              <a:rPr lang="en-US" sz="1200" b="1" i="0" kern="1200" dirty="0" err="1">
                <a:solidFill>
                  <a:schemeClr val="tx1"/>
                </a:solidFill>
                <a:effectLst/>
                <a:latin typeface="+mn-lt"/>
                <a:ea typeface="+mn-ea"/>
                <a:cs typeface="+mn-cs"/>
              </a:rPr>
              <a:t>Millatning</a:t>
            </a:r>
            <a:r>
              <a:rPr lang="en-US" sz="1200" b="1" i="0" kern="1200" dirty="0">
                <a:solidFill>
                  <a:schemeClr val="tx1"/>
                </a:solidFill>
                <a:effectLst/>
                <a:latin typeface="+mn-lt"/>
                <a:ea typeface="+mn-ea"/>
                <a:cs typeface="+mn-cs"/>
              </a:rPr>
              <a:t> </a:t>
            </a:r>
            <a:r>
              <a:rPr lang="en-US" sz="1200" b="1" i="0" kern="1200" dirty="0" err="1">
                <a:solidFill>
                  <a:schemeClr val="tx1"/>
                </a:solidFill>
                <a:effectLst/>
                <a:latin typeface="+mn-lt"/>
                <a:ea typeface="+mn-ea"/>
                <a:cs typeface="+mn-cs"/>
              </a:rPr>
              <a:t>xalqaro</a:t>
            </a:r>
            <a:r>
              <a:rPr lang="en-US" sz="1200" b="1" i="0" kern="1200" dirty="0">
                <a:solidFill>
                  <a:schemeClr val="tx1"/>
                </a:solidFill>
                <a:effectLst/>
                <a:latin typeface="+mn-lt"/>
                <a:ea typeface="+mn-ea"/>
                <a:cs typeface="+mn-cs"/>
              </a:rPr>
              <a:t> </a:t>
            </a:r>
            <a:r>
              <a:rPr lang="en-US" sz="1200" b="1" i="0" kern="1200" dirty="0" err="1">
                <a:solidFill>
                  <a:schemeClr val="tx1"/>
                </a:solidFill>
                <a:effectLst/>
                <a:latin typeface="+mn-lt"/>
                <a:ea typeface="+mn-ea"/>
                <a:cs typeface="+mn-cs"/>
              </a:rPr>
              <a:t>olimpiadalarda</a:t>
            </a:r>
            <a:r>
              <a:rPr lang="en-US" sz="1200" b="1" i="0" kern="1200" dirty="0">
                <a:solidFill>
                  <a:schemeClr val="tx1"/>
                </a:solidFill>
                <a:effectLst/>
                <a:latin typeface="+mn-lt"/>
                <a:ea typeface="+mn-ea"/>
                <a:cs typeface="+mn-cs"/>
              </a:rPr>
              <a:t>, </a:t>
            </a:r>
            <a:r>
              <a:rPr lang="en-US" sz="1200" b="1" i="0" kern="1200" dirty="0" err="1">
                <a:solidFill>
                  <a:schemeClr val="tx1"/>
                </a:solidFill>
                <a:effectLst/>
                <a:latin typeface="+mn-lt"/>
                <a:ea typeface="+mn-ea"/>
                <a:cs typeface="+mn-cs"/>
              </a:rPr>
              <a:t>tanlovlarda</a:t>
            </a:r>
            <a:r>
              <a:rPr lang="en-US" sz="1200" b="1" i="0" kern="1200" dirty="0">
                <a:solidFill>
                  <a:schemeClr val="tx1"/>
                </a:solidFill>
                <a:effectLst/>
                <a:latin typeface="+mn-lt"/>
                <a:ea typeface="+mn-ea"/>
                <a:cs typeface="+mn-cs"/>
              </a:rPr>
              <a:t> </a:t>
            </a:r>
            <a:r>
              <a:rPr lang="en-US" sz="1200" b="1" i="0" kern="1200" dirty="0" err="1">
                <a:solidFill>
                  <a:schemeClr val="tx1"/>
                </a:solidFill>
                <a:effectLst/>
                <a:latin typeface="+mn-lt"/>
                <a:ea typeface="+mn-ea"/>
                <a:cs typeface="+mn-cs"/>
              </a:rPr>
              <a:t>g‘olib</a:t>
            </a:r>
            <a:r>
              <a:rPr lang="en-US" sz="1200" b="1" i="0" kern="1200" dirty="0">
                <a:solidFill>
                  <a:schemeClr val="tx1"/>
                </a:solidFill>
                <a:effectLst/>
                <a:latin typeface="+mn-lt"/>
                <a:ea typeface="+mn-ea"/>
                <a:cs typeface="+mn-cs"/>
              </a:rPr>
              <a:t> </a:t>
            </a:r>
            <a:r>
              <a:rPr lang="en-US" sz="1200" b="1" i="0" kern="1200" dirty="0" err="1">
                <a:solidFill>
                  <a:schemeClr val="tx1"/>
                </a:solidFill>
                <a:effectLst/>
                <a:latin typeface="+mn-lt"/>
                <a:ea typeface="+mn-ea"/>
                <a:cs typeface="+mn-cs"/>
              </a:rPr>
              <a:t>bo‘ladigan</a:t>
            </a:r>
            <a:r>
              <a:rPr lang="en-US" sz="1200" b="1" i="0" kern="1200" dirty="0">
                <a:solidFill>
                  <a:schemeClr val="tx1"/>
                </a:solidFill>
                <a:effectLst/>
                <a:latin typeface="+mn-lt"/>
                <a:ea typeface="+mn-ea"/>
                <a:cs typeface="+mn-cs"/>
              </a:rPr>
              <a:t> </a:t>
            </a:r>
            <a:r>
              <a:rPr lang="en-US" sz="1200" b="1" i="0" kern="1200" dirty="0" err="1">
                <a:solidFill>
                  <a:schemeClr val="tx1"/>
                </a:solidFill>
                <a:effectLst/>
                <a:latin typeface="+mn-lt"/>
                <a:ea typeface="+mn-ea"/>
                <a:cs typeface="+mn-cs"/>
              </a:rPr>
              <a:t>va</a:t>
            </a:r>
            <a:r>
              <a:rPr lang="en-US" sz="1200" b="1" i="0" kern="1200" dirty="0">
                <a:solidFill>
                  <a:schemeClr val="tx1"/>
                </a:solidFill>
                <a:effectLst/>
                <a:latin typeface="+mn-lt"/>
                <a:ea typeface="+mn-ea"/>
                <a:cs typeface="+mn-cs"/>
              </a:rPr>
              <a:t> </a:t>
            </a:r>
            <a:r>
              <a:rPr lang="en-US" sz="1200" b="1" i="0" kern="1200" dirty="0" err="1">
                <a:solidFill>
                  <a:schemeClr val="tx1"/>
                </a:solidFill>
                <a:effectLst/>
                <a:latin typeface="+mn-lt"/>
                <a:ea typeface="+mn-ea"/>
                <a:cs typeface="+mn-cs"/>
              </a:rPr>
              <a:t>dunyoning</a:t>
            </a:r>
            <a:r>
              <a:rPr lang="en-US" sz="1200" b="1" i="0" kern="1200" dirty="0">
                <a:solidFill>
                  <a:schemeClr val="tx1"/>
                </a:solidFill>
                <a:effectLst/>
                <a:latin typeface="+mn-lt"/>
                <a:ea typeface="+mn-ea"/>
                <a:cs typeface="+mn-cs"/>
              </a:rPr>
              <a:t> </a:t>
            </a:r>
            <a:r>
              <a:rPr lang="en-US" sz="1200" b="1" i="0" kern="1200" dirty="0" err="1">
                <a:solidFill>
                  <a:schemeClr val="tx1"/>
                </a:solidFill>
                <a:effectLst/>
                <a:latin typeface="+mn-lt"/>
                <a:ea typeface="+mn-ea"/>
                <a:cs typeface="+mn-cs"/>
              </a:rPr>
              <a:t>eng</a:t>
            </a:r>
            <a:r>
              <a:rPr lang="en-US" sz="1200" b="1" i="0" kern="1200" dirty="0">
                <a:solidFill>
                  <a:schemeClr val="tx1"/>
                </a:solidFill>
                <a:effectLst/>
                <a:latin typeface="+mn-lt"/>
                <a:ea typeface="+mn-ea"/>
                <a:cs typeface="+mn-cs"/>
              </a:rPr>
              <a:t> </a:t>
            </a:r>
            <a:r>
              <a:rPr lang="en-US" sz="1200" b="1" i="0" kern="1200" dirty="0" err="1">
                <a:solidFill>
                  <a:schemeClr val="tx1"/>
                </a:solidFill>
                <a:effectLst/>
                <a:latin typeface="+mn-lt"/>
                <a:ea typeface="+mn-ea"/>
                <a:cs typeface="+mn-cs"/>
              </a:rPr>
              <a:t>yaxshi</a:t>
            </a:r>
            <a:r>
              <a:rPr lang="en-US" sz="1200" b="1" i="0" kern="1200" dirty="0">
                <a:solidFill>
                  <a:schemeClr val="tx1"/>
                </a:solidFill>
                <a:effectLst/>
                <a:latin typeface="+mn-lt"/>
                <a:ea typeface="+mn-ea"/>
                <a:cs typeface="+mn-cs"/>
              </a:rPr>
              <a:t> </a:t>
            </a:r>
            <a:r>
              <a:rPr lang="en-US" sz="1200" b="1" i="0" kern="1200" dirty="0" err="1">
                <a:solidFill>
                  <a:schemeClr val="tx1"/>
                </a:solidFill>
                <a:effectLst/>
                <a:latin typeface="+mn-lt"/>
                <a:ea typeface="+mn-ea"/>
                <a:cs typeface="+mn-cs"/>
              </a:rPr>
              <a:t>oliy</a:t>
            </a:r>
            <a:r>
              <a:rPr lang="en-US" sz="1200" b="1" i="0" kern="1200" dirty="0">
                <a:solidFill>
                  <a:schemeClr val="tx1"/>
                </a:solidFill>
                <a:effectLst/>
                <a:latin typeface="+mn-lt"/>
                <a:ea typeface="+mn-ea"/>
                <a:cs typeface="+mn-cs"/>
              </a:rPr>
              <a:t> </a:t>
            </a:r>
            <a:r>
              <a:rPr lang="en-US" sz="1200" b="1" i="0" kern="1200" dirty="0" err="1">
                <a:solidFill>
                  <a:schemeClr val="tx1"/>
                </a:solidFill>
                <a:effectLst/>
                <a:latin typeface="+mn-lt"/>
                <a:ea typeface="+mn-ea"/>
                <a:cs typeface="+mn-cs"/>
              </a:rPr>
              <a:t>o‘quv</a:t>
            </a:r>
            <a:r>
              <a:rPr lang="en-US" sz="1200" b="1" i="0" kern="1200" dirty="0">
                <a:solidFill>
                  <a:schemeClr val="tx1"/>
                </a:solidFill>
                <a:effectLst/>
                <a:latin typeface="+mn-lt"/>
                <a:ea typeface="+mn-ea"/>
                <a:cs typeface="+mn-cs"/>
              </a:rPr>
              <a:t> </a:t>
            </a:r>
            <a:r>
              <a:rPr lang="en-US" sz="1200" b="1" i="0" kern="1200" dirty="0" err="1">
                <a:solidFill>
                  <a:schemeClr val="tx1"/>
                </a:solidFill>
                <a:effectLst/>
                <a:latin typeface="+mn-lt"/>
                <a:ea typeface="+mn-ea"/>
                <a:cs typeface="+mn-cs"/>
              </a:rPr>
              <a:t>yurtlariga</a:t>
            </a:r>
            <a:r>
              <a:rPr lang="en-US" sz="1200" b="1" i="0" kern="1200" dirty="0">
                <a:solidFill>
                  <a:schemeClr val="tx1"/>
                </a:solidFill>
                <a:effectLst/>
                <a:latin typeface="+mn-lt"/>
                <a:ea typeface="+mn-ea"/>
                <a:cs typeface="+mn-cs"/>
              </a:rPr>
              <a:t> </a:t>
            </a:r>
            <a:r>
              <a:rPr lang="en-US" sz="1200" b="1" i="0" kern="1200" dirty="0" err="1">
                <a:solidFill>
                  <a:schemeClr val="tx1"/>
                </a:solidFill>
                <a:effectLst/>
                <a:latin typeface="+mn-lt"/>
                <a:ea typeface="+mn-ea"/>
                <a:cs typeface="+mn-cs"/>
              </a:rPr>
              <a:t>kira</a:t>
            </a:r>
            <a:r>
              <a:rPr lang="en-US" sz="1200" b="1" i="0" kern="1200" dirty="0">
                <a:solidFill>
                  <a:schemeClr val="tx1"/>
                </a:solidFill>
                <a:effectLst/>
                <a:latin typeface="+mn-lt"/>
                <a:ea typeface="+mn-ea"/>
                <a:cs typeface="+mn-cs"/>
              </a:rPr>
              <a:t> </a:t>
            </a:r>
            <a:r>
              <a:rPr lang="en-US" sz="1200" b="1" i="0" kern="1200" dirty="0" err="1">
                <a:solidFill>
                  <a:schemeClr val="tx1"/>
                </a:solidFill>
                <a:effectLst/>
                <a:latin typeface="+mn-lt"/>
                <a:ea typeface="+mn-ea"/>
                <a:cs typeface="+mn-cs"/>
              </a:rPr>
              <a:t>oladigan</a:t>
            </a:r>
            <a:r>
              <a:rPr lang="en-US" sz="1200" b="1" i="0" kern="1200" dirty="0">
                <a:solidFill>
                  <a:schemeClr val="tx1"/>
                </a:solidFill>
                <a:effectLst/>
                <a:latin typeface="+mn-lt"/>
                <a:ea typeface="+mn-ea"/>
                <a:cs typeface="+mn-cs"/>
              </a:rPr>
              <a:t> </a:t>
            </a:r>
            <a:r>
              <a:rPr lang="en-US" sz="1200" b="1" i="0" kern="1200" dirty="0" err="1">
                <a:solidFill>
                  <a:schemeClr val="tx1"/>
                </a:solidFill>
                <a:effectLst/>
                <a:latin typeface="+mn-lt"/>
                <a:ea typeface="+mn-ea"/>
                <a:cs typeface="+mn-cs"/>
              </a:rPr>
              <a:t>kelajakdagi</a:t>
            </a:r>
            <a:r>
              <a:rPr lang="en-US" sz="1200" b="1" i="0" kern="1200" dirty="0">
                <a:solidFill>
                  <a:schemeClr val="tx1"/>
                </a:solidFill>
                <a:effectLst/>
                <a:latin typeface="+mn-lt"/>
                <a:ea typeface="+mn-ea"/>
                <a:cs typeface="+mn-cs"/>
              </a:rPr>
              <a:t> </a:t>
            </a:r>
            <a:r>
              <a:rPr lang="en-US" sz="1200" b="1" i="0" kern="1200" dirty="0" err="1">
                <a:solidFill>
                  <a:schemeClr val="tx1"/>
                </a:solidFill>
                <a:effectLst/>
                <a:latin typeface="+mn-lt"/>
                <a:ea typeface="+mn-ea"/>
                <a:cs typeface="+mn-cs"/>
              </a:rPr>
              <a:t>yetakchilarini</a:t>
            </a:r>
            <a:r>
              <a:rPr lang="en-US" sz="1200" b="1" i="0" kern="1200" dirty="0">
                <a:solidFill>
                  <a:schemeClr val="tx1"/>
                </a:solidFill>
                <a:effectLst/>
                <a:latin typeface="+mn-lt"/>
                <a:ea typeface="+mn-ea"/>
                <a:cs typeface="+mn-cs"/>
              </a:rPr>
              <a:t>, </a:t>
            </a:r>
            <a:r>
              <a:rPr lang="en-US" sz="1200" b="1" i="0" kern="1200" dirty="0" err="1">
                <a:solidFill>
                  <a:schemeClr val="tx1"/>
                </a:solidFill>
                <a:effectLst/>
                <a:latin typeface="+mn-lt"/>
                <a:ea typeface="+mn-ea"/>
                <a:cs typeface="+mn-cs"/>
              </a:rPr>
              <a:t>o‘quvchilarini</a:t>
            </a:r>
            <a:r>
              <a:rPr lang="en-US" sz="1200" b="1" i="0" kern="1200" dirty="0">
                <a:solidFill>
                  <a:schemeClr val="tx1"/>
                </a:solidFill>
                <a:effectLst/>
                <a:latin typeface="+mn-lt"/>
                <a:ea typeface="+mn-ea"/>
                <a:cs typeface="+mn-cs"/>
              </a:rPr>
              <a:t> </a:t>
            </a:r>
            <a:r>
              <a:rPr lang="en-US" sz="1200" b="1" i="0" kern="1200" dirty="0" err="1">
                <a:solidFill>
                  <a:schemeClr val="tx1"/>
                </a:solidFill>
                <a:effectLst/>
                <a:latin typeface="+mn-lt"/>
                <a:ea typeface="+mn-ea"/>
                <a:cs typeface="+mn-cs"/>
              </a:rPr>
              <a:t>tayyorlash</a:t>
            </a:r>
            <a:r>
              <a:rPr lang="en-US" sz="1200" b="1" i="0" kern="1200" dirty="0">
                <a:solidFill>
                  <a:schemeClr val="tx1"/>
                </a:solidFill>
                <a:effectLst/>
                <a:latin typeface="+mn-lt"/>
                <a:ea typeface="+mn-ea"/>
                <a:cs typeface="+mn-cs"/>
              </a:rPr>
              <a:t>. Biz </a:t>
            </a:r>
            <a:r>
              <a:rPr lang="en-US" sz="1200" b="1" i="0" kern="1200" dirty="0" err="1">
                <a:solidFill>
                  <a:schemeClr val="tx1"/>
                </a:solidFill>
                <a:effectLst/>
                <a:latin typeface="+mn-lt"/>
                <a:ea typeface="+mn-ea"/>
                <a:cs typeface="+mn-cs"/>
              </a:rPr>
              <a:t>jahon</a:t>
            </a:r>
            <a:r>
              <a:rPr lang="en-US" sz="1200" b="1" i="0" kern="1200" dirty="0">
                <a:solidFill>
                  <a:schemeClr val="tx1"/>
                </a:solidFill>
                <a:effectLst/>
                <a:latin typeface="+mn-lt"/>
                <a:ea typeface="+mn-ea"/>
                <a:cs typeface="+mn-cs"/>
              </a:rPr>
              <a:t> </a:t>
            </a:r>
            <a:r>
              <a:rPr lang="en-US" sz="1200" b="1" i="0" kern="1200" dirty="0" err="1">
                <a:solidFill>
                  <a:schemeClr val="tx1"/>
                </a:solidFill>
                <a:effectLst/>
                <a:latin typeface="+mn-lt"/>
                <a:ea typeface="+mn-ea"/>
                <a:cs typeface="+mn-cs"/>
              </a:rPr>
              <a:t>maydonida</a:t>
            </a:r>
            <a:r>
              <a:rPr lang="en-US" sz="1200" b="1" i="0" kern="1200" dirty="0">
                <a:solidFill>
                  <a:schemeClr val="tx1"/>
                </a:solidFill>
                <a:effectLst/>
                <a:latin typeface="+mn-lt"/>
                <a:ea typeface="+mn-ea"/>
                <a:cs typeface="+mn-cs"/>
              </a:rPr>
              <a:t> </a:t>
            </a:r>
            <a:r>
              <a:rPr lang="en-US" sz="1200" b="1" i="0" kern="1200" dirty="0" err="1">
                <a:solidFill>
                  <a:schemeClr val="tx1"/>
                </a:solidFill>
                <a:effectLst/>
                <a:latin typeface="+mn-lt"/>
                <a:ea typeface="+mn-ea"/>
                <a:cs typeface="+mn-cs"/>
              </a:rPr>
              <a:t>raqobatbardosh</a:t>
            </a:r>
            <a:r>
              <a:rPr lang="en-US" sz="1200" b="1" i="0" kern="1200" dirty="0">
                <a:solidFill>
                  <a:schemeClr val="tx1"/>
                </a:solidFill>
                <a:effectLst/>
                <a:latin typeface="+mn-lt"/>
                <a:ea typeface="+mn-ea"/>
                <a:cs typeface="+mn-cs"/>
              </a:rPr>
              <a:t> </a:t>
            </a:r>
            <a:r>
              <a:rPr lang="en-US" sz="1200" b="1" i="0" kern="1200" dirty="0" err="1">
                <a:solidFill>
                  <a:schemeClr val="tx1"/>
                </a:solidFill>
                <a:effectLst/>
                <a:latin typeface="+mn-lt"/>
                <a:ea typeface="+mn-ea"/>
                <a:cs typeface="+mn-cs"/>
              </a:rPr>
              <a:t>bo‘la</a:t>
            </a:r>
            <a:r>
              <a:rPr lang="en-US" sz="1200" b="1" i="0" kern="1200" dirty="0">
                <a:solidFill>
                  <a:schemeClr val="tx1"/>
                </a:solidFill>
                <a:effectLst/>
                <a:latin typeface="+mn-lt"/>
                <a:ea typeface="+mn-ea"/>
                <a:cs typeface="+mn-cs"/>
              </a:rPr>
              <a:t> </a:t>
            </a:r>
            <a:r>
              <a:rPr lang="en-US" sz="1200" b="1" i="0" kern="1200" dirty="0" err="1">
                <a:solidFill>
                  <a:schemeClr val="tx1"/>
                </a:solidFill>
                <a:effectLst/>
                <a:latin typeface="+mn-lt"/>
                <a:ea typeface="+mn-ea"/>
                <a:cs typeface="+mn-cs"/>
              </a:rPr>
              <a:t>oladigan</a:t>
            </a:r>
            <a:r>
              <a:rPr lang="en-US" sz="1200" b="1" i="0" kern="1200" dirty="0">
                <a:solidFill>
                  <a:schemeClr val="tx1"/>
                </a:solidFill>
                <a:effectLst/>
                <a:latin typeface="+mn-lt"/>
                <a:ea typeface="+mn-ea"/>
                <a:cs typeface="+mn-cs"/>
              </a:rPr>
              <a:t> </a:t>
            </a:r>
            <a:r>
              <a:rPr lang="en-US" sz="1200" b="1" i="0" kern="1200" dirty="0" err="1">
                <a:solidFill>
                  <a:schemeClr val="tx1"/>
                </a:solidFill>
                <a:effectLst/>
                <a:latin typeface="+mn-lt"/>
                <a:ea typeface="+mn-ea"/>
                <a:cs typeface="+mn-cs"/>
              </a:rPr>
              <a:t>yetakchilarni</a:t>
            </a:r>
            <a:r>
              <a:rPr lang="en-US" sz="1200" b="1" i="0" kern="1200" dirty="0">
                <a:solidFill>
                  <a:schemeClr val="tx1"/>
                </a:solidFill>
                <a:effectLst/>
                <a:latin typeface="+mn-lt"/>
                <a:ea typeface="+mn-ea"/>
                <a:cs typeface="+mn-cs"/>
              </a:rPr>
              <a:t> </a:t>
            </a:r>
            <a:r>
              <a:rPr lang="en-US" sz="1200" b="1" i="0" kern="1200" dirty="0" err="1">
                <a:solidFill>
                  <a:schemeClr val="tx1"/>
                </a:solidFill>
                <a:effectLst/>
                <a:latin typeface="+mn-lt"/>
                <a:ea typeface="+mn-ea"/>
                <a:cs typeface="+mn-cs"/>
              </a:rPr>
              <a:t>tarbiyalaymiz</a:t>
            </a:r>
            <a:r>
              <a:rPr lang="en-US" sz="1200" b="1" i="0" kern="1200" dirty="0">
                <a:solidFill>
                  <a:schemeClr val="tx1"/>
                </a:solidFill>
                <a:effectLst/>
                <a:latin typeface="+mn-lt"/>
                <a:ea typeface="+mn-ea"/>
                <a:cs typeface="+mn-cs"/>
              </a:rPr>
              <a:t>».</a:t>
            </a:r>
            <a:endParaRPr lang="en-US" sz="1200" b="0" i="0" kern="1200" dirty="0">
              <a:solidFill>
                <a:schemeClr val="tx1"/>
              </a:solidFill>
              <a:effectLst/>
              <a:latin typeface="+mn-lt"/>
              <a:ea typeface="+mn-ea"/>
              <a:cs typeface="+mn-cs"/>
            </a:endParaRPr>
          </a:p>
        </p:txBody>
      </p:sp>
      <p:sp>
        <p:nvSpPr>
          <p:cNvPr id="4" name="Номер слайда 3"/>
          <p:cNvSpPr>
            <a:spLocks noGrp="1"/>
          </p:cNvSpPr>
          <p:nvPr>
            <p:ph type="sldNum" sz="quarter" idx="10"/>
          </p:nvPr>
        </p:nvSpPr>
        <p:spPr/>
        <p:txBody>
          <a:bodyPr/>
          <a:lstStyle/>
          <a:p>
            <a:fld id="{8C73CC06-1BFE-4051-ABD6-CBA340E21C00}" type="slidenum">
              <a:rPr lang="ru-RU" smtClean="0">
                <a:solidFill>
                  <a:prstClr val="black"/>
                </a:solidFill>
              </a:rPr>
              <a:pPr/>
              <a:t>15</a:t>
            </a:fld>
            <a:endParaRPr lang="ru-RU">
              <a:solidFill>
                <a:prstClr val="black"/>
              </a:solidFill>
            </a:endParaRPr>
          </a:p>
        </p:txBody>
      </p:sp>
    </p:spTree>
    <p:extLst>
      <p:ext uri="{BB962C8B-B14F-4D97-AF65-F5344CB8AC3E}">
        <p14:creationId xmlns:p14="http://schemas.microsoft.com/office/powerpoint/2010/main" val="23319514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8C73CC06-1BFE-4051-ABD6-CBA340E21C00}" type="slidenum">
              <a:rPr lang="ru-RU" smtClean="0"/>
              <a:t>16</a:t>
            </a:fld>
            <a:endParaRPr lang="ru-RU"/>
          </a:p>
        </p:txBody>
      </p:sp>
    </p:spTree>
    <p:extLst>
      <p:ext uri="{BB962C8B-B14F-4D97-AF65-F5344CB8AC3E}">
        <p14:creationId xmlns:p14="http://schemas.microsoft.com/office/powerpoint/2010/main" val="19698287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6" name="Rounded Rectangle 15"/>
          <p:cNvSpPr/>
          <p:nvPr/>
        </p:nvSpPr>
        <p:spPr>
          <a:xfrm>
            <a:off x="304800" y="228600"/>
            <a:ext cx="11594592"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82220" y="5353963"/>
            <a:ext cx="11631168"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914400" y="1600200"/>
            <a:ext cx="10363200" cy="1780108"/>
          </a:xfrm>
        </p:spPr>
        <p:txBody>
          <a:bodyPr anchor="b">
            <a:normAutofit/>
          </a:bodyPr>
          <a:lstStyle>
            <a:lvl1pPr>
              <a:defRPr sz="4400">
                <a:solidFill>
                  <a:srgbClr val="FFFFFF"/>
                </a:solidFill>
              </a:defRPr>
            </a:lvl1pPr>
          </a:lstStyle>
          <a:p>
            <a:r>
              <a:rPr lang="ru-RU"/>
              <a:t>Образец заголовка</a:t>
            </a:r>
            <a:endParaRPr lang="en-US" dirty="0"/>
          </a:p>
        </p:txBody>
      </p:sp>
      <p:sp>
        <p:nvSpPr>
          <p:cNvPr id="3" name="Subtitle 2"/>
          <p:cNvSpPr>
            <a:spLocks noGrp="1"/>
          </p:cNvSpPr>
          <p:nvPr>
            <p:ph type="subTitle" idx="1"/>
          </p:nvPr>
        </p:nvSpPr>
        <p:spPr>
          <a:xfrm>
            <a:off x="1828800" y="3556001"/>
            <a:ext cx="85344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65E436D-EC19-43EF-BA2D-95DDB3638240}"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65E436D-EC19-43EF-BA2D-95DDB3638240}" type="slidenum">
              <a:rPr lang="ru-RU" smtClean="0"/>
              <a:pPr/>
              <a:t>‹#›</a:t>
            </a:fld>
            <a:endParaRPr lang="ru-RU"/>
          </a:p>
        </p:txBody>
      </p:sp>
      <p:sp>
        <p:nvSpPr>
          <p:cNvPr id="7" name="Title 6"/>
          <p:cNvSpPr>
            <a:spLocks noGrp="1"/>
          </p:cNvSpPr>
          <p:nvPr>
            <p:ph type="title"/>
          </p:nvPr>
        </p:nvSpPr>
        <p:spPr/>
        <p:txBody>
          <a:bodyPr/>
          <a:lstStyle/>
          <a:p>
            <a:r>
              <a:rPr lang="ru-RU"/>
              <a:t>Образец заголовка</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Rounded Rectangle 13"/>
          <p:cNvSpPr/>
          <p:nvPr/>
        </p:nvSpPr>
        <p:spPr>
          <a:xfrm>
            <a:off x="304800" y="228600"/>
            <a:ext cx="11594592"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8063251" y="4203592"/>
            <a:ext cx="383523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3492427" y="4075290"/>
            <a:ext cx="7392687"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3771637" y="4087562"/>
            <a:ext cx="729064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7479319" y="4074175"/>
            <a:ext cx="4410667"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82220" y="4058555"/>
            <a:ext cx="11631168"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920043" y="2463560"/>
            <a:ext cx="10363200" cy="1524000"/>
          </a:xfrm>
        </p:spPr>
        <p:txBody>
          <a:bodyPr anchor="t">
            <a:normAutofit/>
          </a:bodyPr>
          <a:lstStyle>
            <a:lvl1pPr algn="ctr">
              <a:defRPr sz="4400" b="0" cap="none"/>
            </a:lvl1pPr>
          </a:lstStyle>
          <a:p>
            <a:r>
              <a:rPr lang="ru-RU"/>
              <a:t>Образец заголовка</a:t>
            </a:r>
            <a:endParaRPr lang="en-US" dirty="0"/>
          </a:p>
        </p:txBody>
      </p:sp>
      <p:sp>
        <p:nvSpPr>
          <p:cNvPr id="3" name="Text Placeholder 2"/>
          <p:cNvSpPr>
            <a:spLocks noGrp="1"/>
          </p:cNvSpPr>
          <p:nvPr>
            <p:ph type="body" idx="1"/>
          </p:nvPr>
        </p:nvSpPr>
        <p:spPr>
          <a:xfrm>
            <a:off x="1823153" y="1437449"/>
            <a:ext cx="8556979"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65E436D-EC19-43EF-BA2D-95DDB3638240}"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5" name="Date Placeholder 4"/>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65E436D-EC19-43EF-BA2D-95DDB3638240}" type="slidenum">
              <a:rPr lang="ru-RU" smtClean="0"/>
              <a:pPr/>
              <a:t>‹#›</a:t>
            </a:fld>
            <a:endParaRPr lang="ru-RU"/>
          </a:p>
        </p:txBody>
      </p:sp>
      <p:sp>
        <p:nvSpPr>
          <p:cNvPr id="9" name="Content Placeholder 8"/>
          <p:cNvSpPr>
            <a:spLocks noGrp="1"/>
          </p:cNvSpPr>
          <p:nvPr>
            <p:ph sz="quarter" idx="13"/>
          </p:nvPr>
        </p:nvSpPr>
        <p:spPr>
          <a:xfrm>
            <a:off x="902207" y="2679192"/>
            <a:ext cx="5096256" cy="34472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11" name="Content Placeholder 10"/>
          <p:cNvSpPr>
            <a:spLocks noGrp="1"/>
          </p:cNvSpPr>
          <p:nvPr>
            <p:ph sz="quarter" idx="14"/>
          </p:nvPr>
        </p:nvSpPr>
        <p:spPr>
          <a:xfrm>
            <a:off x="6193536" y="2679192"/>
            <a:ext cx="5096256" cy="34472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a:p>
        </p:txBody>
      </p:sp>
      <p:sp>
        <p:nvSpPr>
          <p:cNvPr id="3" name="Text Placeholder 2"/>
          <p:cNvSpPr>
            <a:spLocks noGrp="1"/>
          </p:cNvSpPr>
          <p:nvPr>
            <p:ph type="body" idx="1"/>
          </p:nvPr>
        </p:nvSpPr>
        <p:spPr>
          <a:xfrm>
            <a:off x="902208" y="2678114"/>
            <a:ext cx="5096256"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903110" y="3429001"/>
            <a:ext cx="5093407"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197600" y="2678113"/>
            <a:ext cx="5096256"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193367" y="3429001"/>
            <a:ext cx="5096256"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A65E436D-EC19-43EF-BA2D-95DDB363824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Date Placeholder 2"/>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A65E436D-EC19-43EF-BA2D-95DDB363824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12" name="Rounded Rectangle 11"/>
          <p:cNvSpPr/>
          <p:nvPr/>
        </p:nvSpPr>
        <p:spPr>
          <a:xfrm>
            <a:off x="304800" y="228600"/>
            <a:ext cx="11594592"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82220" y="714191"/>
            <a:ext cx="11631168"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A65E436D-EC19-43EF-BA2D-95DDB363824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5" name="Rounded Rectangle 14"/>
          <p:cNvSpPr/>
          <p:nvPr/>
        </p:nvSpPr>
        <p:spPr>
          <a:xfrm>
            <a:off x="304800" y="228600"/>
            <a:ext cx="11594592"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65E436D-EC19-43EF-BA2D-95DDB3638240}" type="slidenum">
              <a:rPr lang="ru-RU" smtClean="0"/>
              <a:pPr/>
              <a:t>‹#›</a:t>
            </a:fld>
            <a:endParaRPr lang="ru-RU"/>
          </a:p>
        </p:txBody>
      </p:sp>
      <p:sp>
        <p:nvSpPr>
          <p:cNvPr id="4" name="Text Placeholder 3"/>
          <p:cNvSpPr>
            <a:spLocks noGrp="1"/>
          </p:cNvSpPr>
          <p:nvPr>
            <p:ph type="body" sz="half" idx="2"/>
          </p:nvPr>
        </p:nvSpPr>
        <p:spPr>
          <a:xfrm>
            <a:off x="1219200" y="3581401"/>
            <a:ext cx="44704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grpSp>
        <p:nvGrpSpPr>
          <p:cNvPr id="2" name="Group 23"/>
          <p:cNvGrpSpPr>
            <a:grpSpLocks noChangeAspect="1"/>
          </p:cNvGrpSpPr>
          <p:nvPr/>
        </p:nvGrpSpPr>
        <p:grpSpPr bwMode="hidden">
          <a:xfrm>
            <a:off x="282220" y="714191"/>
            <a:ext cx="11631168"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1219200" y="2286000"/>
            <a:ext cx="4470400" cy="1252728"/>
          </a:xfrm>
        </p:spPr>
        <p:txBody>
          <a:bodyPr anchor="b">
            <a:noAutofit/>
          </a:bodyPr>
          <a:lstStyle>
            <a:lvl1pPr algn="l">
              <a:defRPr sz="3200">
                <a:solidFill>
                  <a:schemeClr val="tx2"/>
                </a:solidFill>
              </a:defRPr>
            </a:lvl1pPr>
          </a:lstStyle>
          <a:p>
            <a:r>
              <a:rPr lang="ru-RU"/>
              <a:t>Образец заголовка</a:t>
            </a:r>
            <a:endParaRPr lang="en-US" dirty="0"/>
          </a:p>
        </p:txBody>
      </p:sp>
      <p:sp>
        <p:nvSpPr>
          <p:cNvPr id="3" name="Content Placeholder 2"/>
          <p:cNvSpPr>
            <a:spLocks noGrp="1"/>
          </p:cNvSpPr>
          <p:nvPr>
            <p:ph idx="1"/>
          </p:nvPr>
        </p:nvSpPr>
        <p:spPr>
          <a:xfrm>
            <a:off x="6202616" y="1828800"/>
            <a:ext cx="5205435"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Rounded Rectangle 14"/>
          <p:cNvSpPr/>
          <p:nvPr/>
        </p:nvSpPr>
        <p:spPr>
          <a:xfrm>
            <a:off x="304800" y="228600"/>
            <a:ext cx="11594592"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82220" y="5353963"/>
            <a:ext cx="11631168"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6498874" y="338667"/>
            <a:ext cx="5083527" cy="2429934"/>
          </a:xfrm>
        </p:spPr>
        <p:txBody>
          <a:bodyPr anchor="b">
            <a:normAutofit/>
          </a:bodyPr>
          <a:lstStyle>
            <a:lvl1pPr algn="l">
              <a:defRPr sz="2800" b="0">
                <a:solidFill>
                  <a:srgbClr val="FFFFFF"/>
                </a:solidFill>
              </a:defRPr>
            </a:lvl1pPr>
          </a:lstStyle>
          <a:p>
            <a:r>
              <a:rPr lang="ru-RU"/>
              <a:t>Образец заголовка</a:t>
            </a:r>
            <a:endParaRPr lang="en-US" dirty="0"/>
          </a:p>
        </p:txBody>
      </p:sp>
      <p:sp>
        <p:nvSpPr>
          <p:cNvPr id="4" name="Text Placeholder 3"/>
          <p:cNvSpPr>
            <a:spLocks noGrp="1"/>
          </p:cNvSpPr>
          <p:nvPr>
            <p:ph type="body" sz="half" idx="2"/>
          </p:nvPr>
        </p:nvSpPr>
        <p:spPr>
          <a:xfrm>
            <a:off x="6491112" y="2785533"/>
            <a:ext cx="5091289"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65E436D-EC19-43EF-BA2D-95DDB3638240}" type="slidenum">
              <a:rPr lang="ru-RU" smtClean="0"/>
              <a:pPr/>
              <a:t>‹#›</a:t>
            </a:fld>
            <a:endParaRPr lang="ru-RU"/>
          </a:p>
        </p:txBody>
      </p:sp>
      <p:sp>
        <p:nvSpPr>
          <p:cNvPr id="3" name="Picture Placeholder 2"/>
          <p:cNvSpPr>
            <a:spLocks noGrp="1"/>
          </p:cNvSpPr>
          <p:nvPr>
            <p:ph type="pic" idx="1"/>
          </p:nvPr>
        </p:nvSpPr>
        <p:spPr>
          <a:xfrm>
            <a:off x="1117600" y="1371600"/>
            <a:ext cx="475488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65E436D-EC19-43EF-BA2D-95DDB363824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1" name="Rounded Rectangle 20"/>
          <p:cNvSpPr/>
          <p:nvPr/>
        </p:nvSpPr>
        <p:spPr bwMode="hidden">
          <a:xfrm>
            <a:off x="304800" y="228600"/>
            <a:ext cx="11594592"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65E436D-EC19-43EF-BA2D-95DDB3638240}" type="slidenum">
              <a:rPr lang="ru-RU" smtClean="0"/>
              <a:pPr/>
              <a:t>‹#›</a:t>
            </a:fld>
            <a:endParaRPr lang="ru-RU"/>
          </a:p>
        </p:txBody>
      </p:sp>
      <p:grpSp>
        <p:nvGrpSpPr>
          <p:cNvPr id="15" name="Group 14"/>
          <p:cNvGrpSpPr>
            <a:grpSpLocks noChangeAspect="1"/>
          </p:cNvGrpSpPr>
          <p:nvPr/>
        </p:nvGrpSpPr>
        <p:grpSpPr bwMode="hidden">
          <a:xfrm>
            <a:off x="282220" y="714191"/>
            <a:ext cx="11631168"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8839200" y="1447801"/>
            <a:ext cx="2743200" cy="4487333"/>
          </a:xfrm>
        </p:spPr>
        <p:txBody>
          <a:bodyPr vert="eaVert" anchor="ctr"/>
          <a:lstStyle>
            <a:lvl1pPr algn="l">
              <a:defRPr>
                <a:solidFill>
                  <a:schemeClr val="tx2"/>
                </a:solidFill>
              </a:defRPr>
            </a:lvl1pPr>
          </a:lstStyle>
          <a:p>
            <a:r>
              <a:rPr lang="ru-RU"/>
              <a:t>Образец заголовка</a:t>
            </a:r>
            <a:endParaRPr lang="en-US" dirty="0"/>
          </a:p>
        </p:txBody>
      </p:sp>
      <p:sp>
        <p:nvSpPr>
          <p:cNvPr id="3" name="Vertical Text Placeholder 2"/>
          <p:cNvSpPr>
            <a:spLocks noGrp="1"/>
          </p:cNvSpPr>
          <p:nvPr>
            <p:ph type="body" orient="vert" idx="1"/>
          </p:nvPr>
        </p:nvSpPr>
        <p:spPr>
          <a:xfrm>
            <a:off x="609600" y="1447800"/>
            <a:ext cx="80264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ontents slide layout">
    <p:bg>
      <p:bgPr>
        <a:solidFill>
          <a:schemeClr val="bg1"/>
        </a:solid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1" y="339509"/>
            <a:ext cx="12192000" cy="792605"/>
          </a:xfrm>
          <a:prstGeom prst="rect">
            <a:avLst/>
          </a:prstGeom>
        </p:spPr>
        <p:txBody>
          <a:bodyPr anchor="ctr"/>
          <a:lstStyle>
            <a:lvl1pPr marL="0" indent="0" algn="ctr">
              <a:lnSpc>
                <a:spcPct val="100000"/>
              </a:lnSpc>
              <a:buNone/>
              <a:defRPr sz="54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3" name="Freeform: Shape 2">
            <a:extLst>
              <a:ext uri="{FF2B5EF4-FFF2-40B4-BE49-F238E27FC236}">
                <a16:creationId xmlns:a16="http://schemas.microsoft.com/office/drawing/2014/main" xmlns="" id="{008DF3A5-76B0-4E36-B0C8-90B00A8736A3}"/>
              </a:ext>
            </a:extLst>
          </p:cNvPr>
          <p:cNvSpPr/>
          <p:nvPr userDrawn="1"/>
        </p:nvSpPr>
        <p:spPr>
          <a:xfrm>
            <a:off x="323530" y="6349287"/>
            <a:ext cx="565116" cy="347603"/>
          </a:xfrm>
          <a:custGeom>
            <a:avLst/>
            <a:gdLst>
              <a:gd name="connsiteX0" fmla="*/ 5086770 w 5086770"/>
              <a:gd name="connsiteY0" fmla="*/ 1174706 h 3128874"/>
              <a:gd name="connsiteX1" fmla="*/ 5086770 w 5086770"/>
              <a:gd name="connsiteY1" fmla="*/ 1184663 h 3128874"/>
              <a:gd name="connsiteX2" fmla="*/ 5079830 w 5086770"/>
              <a:gd name="connsiteY2" fmla="*/ 1185820 h 3128874"/>
              <a:gd name="connsiteX3" fmla="*/ 5078289 w 5086770"/>
              <a:gd name="connsiteY3" fmla="*/ 1182737 h 3128874"/>
              <a:gd name="connsiteX4" fmla="*/ 5078289 w 5086770"/>
              <a:gd name="connsiteY4" fmla="*/ 1179654 h 3128874"/>
              <a:gd name="connsiteX5" fmla="*/ 1690658 w 5086770"/>
              <a:gd name="connsiteY5" fmla="*/ 810655 h 3128874"/>
              <a:gd name="connsiteX6" fmla="*/ 1349061 w 5086770"/>
              <a:gd name="connsiteY6" fmla="*/ 1934928 h 3128874"/>
              <a:gd name="connsiteX7" fmla="*/ 2035854 w 5086770"/>
              <a:gd name="connsiteY7" fmla="*/ 1934928 h 3128874"/>
              <a:gd name="connsiteX8" fmla="*/ 3765314 w 5086770"/>
              <a:gd name="connsiteY8" fmla="*/ 0 h 3128874"/>
              <a:gd name="connsiteX9" fmla="*/ 4465138 w 5086770"/>
              <a:gd name="connsiteY9" fmla="*/ 0 h 3128874"/>
              <a:gd name="connsiteX10" fmla="*/ 4675955 w 5086770"/>
              <a:gd name="connsiteY10" fmla="*/ 0 h 3128874"/>
              <a:gd name="connsiteX11" fmla="*/ 4659036 w 5086770"/>
              <a:gd name="connsiteY11" fmla="*/ 34412 h 3128874"/>
              <a:gd name="connsiteX12" fmla="*/ 4651327 w 5086770"/>
              <a:gd name="connsiteY12" fmla="*/ 45203 h 3128874"/>
              <a:gd name="connsiteX13" fmla="*/ 4648245 w 5086770"/>
              <a:gd name="connsiteY13" fmla="*/ 51368 h 3128874"/>
              <a:gd name="connsiteX14" fmla="*/ 4483319 w 5086770"/>
              <a:gd name="connsiteY14" fmla="*/ 361184 h 3128874"/>
              <a:gd name="connsiteX15" fmla="*/ 4480236 w 5086770"/>
              <a:gd name="connsiteY15" fmla="*/ 373515 h 3128874"/>
              <a:gd name="connsiteX16" fmla="*/ 4474071 w 5086770"/>
              <a:gd name="connsiteY16" fmla="*/ 398176 h 3128874"/>
              <a:gd name="connsiteX17" fmla="*/ 4450950 w 5086770"/>
              <a:gd name="connsiteY17" fmla="*/ 498367 h 3128874"/>
              <a:gd name="connsiteX18" fmla="*/ 4440161 w 5086770"/>
              <a:gd name="connsiteY18" fmla="*/ 527652 h 3128874"/>
              <a:gd name="connsiteX19" fmla="*/ 4441700 w 5086770"/>
              <a:gd name="connsiteY19" fmla="*/ 539983 h 3128874"/>
              <a:gd name="connsiteX20" fmla="*/ 4437078 w 5086770"/>
              <a:gd name="connsiteY20" fmla="*/ 561562 h 3128874"/>
              <a:gd name="connsiteX21" fmla="*/ 4433995 w 5086770"/>
              <a:gd name="connsiteY21" fmla="*/ 576976 h 3128874"/>
              <a:gd name="connsiteX22" fmla="*/ 4433994 w 5086770"/>
              <a:gd name="connsiteY22" fmla="*/ 578519 h 3128874"/>
              <a:gd name="connsiteX23" fmla="*/ 4413956 w 5086770"/>
              <a:gd name="connsiteY23" fmla="*/ 797393 h 3128874"/>
              <a:gd name="connsiteX24" fmla="*/ 4438619 w 5086770"/>
              <a:gd name="connsiteY24" fmla="*/ 996230 h 3128874"/>
              <a:gd name="connsiteX25" fmla="*/ 4433995 w 5086770"/>
              <a:gd name="connsiteY25" fmla="*/ 1016268 h 3128874"/>
              <a:gd name="connsiteX26" fmla="*/ 4435536 w 5086770"/>
              <a:gd name="connsiteY26" fmla="*/ 1025517 h 3128874"/>
              <a:gd name="connsiteX27" fmla="*/ 4437078 w 5086770"/>
              <a:gd name="connsiteY27" fmla="*/ 1027057 h 3128874"/>
              <a:gd name="connsiteX28" fmla="*/ 4432452 w 5086770"/>
              <a:gd name="connsiteY28" fmla="*/ 1048636 h 3128874"/>
              <a:gd name="connsiteX29" fmla="*/ 4413956 w 5086770"/>
              <a:gd name="connsiteY29" fmla="*/ 1085630 h 3128874"/>
              <a:gd name="connsiteX30" fmla="*/ 4196623 w 5086770"/>
              <a:gd name="connsiteY30" fmla="*/ 1389280 h 3128874"/>
              <a:gd name="connsiteX31" fmla="*/ 4085645 w 5086770"/>
              <a:gd name="connsiteY31" fmla="*/ 1597365 h 3128874"/>
              <a:gd name="connsiteX32" fmla="*/ 4216661 w 5086770"/>
              <a:gd name="connsiteY32" fmla="*/ 1697556 h 3128874"/>
              <a:gd name="connsiteX33" fmla="*/ 4250571 w 5086770"/>
              <a:gd name="connsiteY33" fmla="*/ 1811617 h 3128874"/>
              <a:gd name="connsiteX34" fmla="*/ 4173502 w 5086770"/>
              <a:gd name="connsiteY34" fmla="*/ 1888685 h 3128874"/>
              <a:gd name="connsiteX35" fmla="*/ 4213578 w 5086770"/>
              <a:gd name="connsiteY35" fmla="*/ 2022784 h 3128874"/>
              <a:gd name="connsiteX36" fmla="*/ 4347678 w 5086770"/>
              <a:gd name="connsiteY36" fmla="*/ 2090605 h 3128874"/>
              <a:gd name="connsiteX37" fmla="*/ 4233616 w 5086770"/>
              <a:gd name="connsiteY37" fmla="*/ 2138388 h 3128874"/>
              <a:gd name="connsiteX38" fmla="*/ 4227451 w 5086770"/>
              <a:gd name="connsiteY38" fmla="*/ 2258616 h 3128874"/>
              <a:gd name="connsiteX39" fmla="*/ 4350761 w 5086770"/>
              <a:gd name="connsiteY39" fmla="*/ 2320270 h 3128874"/>
              <a:gd name="connsiteX40" fmla="*/ 4333805 w 5086770"/>
              <a:gd name="connsiteY40" fmla="*/ 2462077 h 3128874"/>
              <a:gd name="connsiteX41" fmla="*/ 4467905 w 5086770"/>
              <a:gd name="connsiteY41" fmla="*/ 2719486 h 3128874"/>
              <a:gd name="connsiteX42" fmla="*/ 4800655 w 5086770"/>
              <a:gd name="connsiteY42" fmla="*/ 2748491 h 3128874"/>
              <a:gd name="connsiteX43" fmla="*/ 4838191 w 5086770"/>
              <a:gd name="connsiteY43" fmla="*/ 2744074 h 3128874"/>
              <a:gd name="connsiteX44" fmla="*/ 4863823 w 5086770"/>
              <a:gd name="connsiteY44" fmla="*/ 2765476 h 3128874"/>
              <a:gd name="connsiteX45" fmla="*/ 4934321 w 5086770"/>
              <a:gd name="connsiteY45" fmla="*/ 2911083 h 3128874"/>
              <a:gd name="connsiteX46" fmla="*/ 4964162 w 5086770"/>
              <a:gd name="connsiteY46" fmla="*/ 3074402 h 3128874"/>
              <a:gd name="connsiteX47" fmla="*/ 4967647 w 5086770"/>
              <a:gd name="connsiteY47" fmla="*/ 3128874 h 3128874"/>
              <a:gd name="connsiteX48" fmla="*/ 4465138 w 5086770"/>
              <a:gd name="connsiteY48" fmla="*/ 3128874 h 3128874"/>
              <a:gd name="connsiteX49" fmla="*/ 4465138 w 5086770"/>
              <a:gd name="connsiteY49" fmla="*/ 3127460 h 3128874"/>
              <a:gd name="connsiteX50" fmla="*/ 3765314 w 5086770"/>
              <a:gd name="connsiteY50" fmla="*/ 3127460 h 3128874"/>
              <a:gd name="connsiteX51" fmla="*/ 1175459 w 5086770"/>
              <a:gd name="connsiteY51" fmla="*/ 0 h 3128874"/>
              <a:gd name="connsiteX52" fmla="*/ 2229594 w 5086770"/>
              <a:gd name="connsiteY52" fmla="*/ 0 h 3128874"/>
              <a:gd name="connsiteX53" fmla="*/ 3404781 w 5086770"/>
              <a:gd name="connsiteY53" fmla="*/ 3127460 h 3128874"/>
              <a:gd name="connsiteX54" fmla="*/ 2392789 w 5086770"/>
              <a:gd name="connsiteY54" fmla="*/ 3127460 h 3128874"/>
              <a:gd name="connsiteX55" fmla="*/ 2236317 w 5086770"/>
              <a:gd name="connsiteY55" fmla="*/ 2611186 h 3128874"/>
              <a:gd name="connsiteX56" fmla="*/ 1139165 w 5086770"/>
              <a:gd name="connsiteY56" fmla="*/ 2611186 h 3128874"/>
              <a:gd name="connsiteX57" fmla="*/ 986721 w 5086770"/>
              <a:gd name="connsiteY57" fmla="*/ 3127460 h 3128874"/>
              <a:gd name="connsiteX58" fmla="*/ 0 w 5086770"/>
              <a:gd name="connsiteY58" fmla="*/ 3127460 h 3128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086770" h="3128874">
                <a:moveTo>
                  <a:pt x="5086770" y="1174706"/>
                </a:moveTo>
                <a:lnTo>
                  <a:pt x="5086770" y="1184663"/>
                </a:lnTo>
                <a:lnTo>
                  <a:pt x="5079830" y="1185820"/>
                </a:lnTo>
                <a:cubicBezTo>
                  <a:pt x="5079829" y="1184277"/>
                  <a:pt x="5078289" y="1184277"/>
                  <a:pt x="5078289" y="1182737"/>
                </a:cubicBezTo>
                <a:lnTo>
                  <a:pt x="5078289" y="1179654"/>
                </a:lnTo>
                <a:close/>
                <a:moveTo>
                  <a:pt x="1690658" y="810655"/>
                </a:moveTo>
                <a:lnTo>
                  <a:pt x="1349061" y="1934928"/>
                </a:lnTo>
                <a:lnTo>
                  <a:pt x="2035854" y="1934928"/>
                </a:lnTo>
                <a:close/>
                <a:moveTo>
                  <a:pt x="3765314" y="0"/>
                </a:moveTo>
                <a:lnTo>
                  <a:pt x="4465138" y="0"/>
                </a:lnTo>
                <a:lnTo>
                  <a:pt x="4675955" y="0"/>
                </a:lnTo>
                <a:lnTo>
                  <a:pt x="4659036" y="34412"/>
                </a:lnTo>
                <a:cubicBezTo>
                  <a:pt x="4655952" y="37496"/>
                  <a:pt x="4652870" y="40578"/>
                  <a:pt x="4651327" y="45203"/>
                </a:cubicBezTo>
                <a:cubicBezTo>
                  <a:pt x="4649787" y="48285"/>
                  <a:pt x="4649788" y="49827"/>
                  <a:pt x="4648245" y="51368"/>
                </a:cubicBezTo>
                <a:cubicBezTo>
                  <a:pt x="4632831" y="72947"/>
                  <a:pt x="4528018" y="224002"/>
                  <a:pt x="4483319" y="361184"/>
                </a:cubicBezTo>
                <a:cubicBezTo>
                  <a:pt x="4481777" y="365808"/>
                  <a:pt x="4480236" y="368891"/>
                  <a:pt x="4480236" y="373515"/>
                </a:cubicBezTo>
                <a:cubicBezTo>
                  <a:pt x="4478694" y="381223"/>
                  <a:pt x="4475612" y="390471"/>
                  <a:pt x="4474071" y="398176"/>
                </a:cubicBezTo>
                <a:cubicBezTo>
                  <a:pt x="4466362" y="432087"/>
                  <a:pt x="4458657" y="465997"/>
                  <a:pt x="4450950" y="498367"/>
                </a:cubicBezTo>
                <a:cubicBezTo>
                  <a:pt x="4444783" y="506073"/>
                  <a:pt x="4440160" y="516863"/>
                  <a:pt x="4440161" y="527652"/>
                </a:cubicBezTo>
                <a:cubicBezTo>
                  <a:pt x="4440160" y="532277"/>
                  <a:pt x="4440160" y="535360"/>
                  <a:pt x="4441700" y="539983"/>
                </a:cubicBezTo>
                <a:cubicBezTo>
                  <a:pt x="4440161" y="547691"/>
                  <a:pt x="4438618" y="555397"/>
                  <a:pt x="4437078" y="561562"/>
                </a:cubicBezTo>
                <a:cubicBezTo>
                  <a:pt x="4435535" y="566187"/>
                  <a:pt x="4433995" y="570810"/>
                  <a:pt x="4433995" y="576976"/>
                </a:cubicBezTo>
                <a:cubicBezTo>
                  <a:pt x="4433995" y="576976"/>
                  <a:pt x="4433994" y="578519"/>
                  <a:pt x="4433994" y="578519"/>
                </a:cubicBezTo>
                <a:cubicBezTo>
                  <a:pt x="4417039" y="674083"/>
                  <a:pt x="4407790" y="755776"/>
                  <a:pt x="4413956" y="797393"/>
                </a:cubicBezTo>
                <a:cubicBezTo>
                  <a:pt x="4421664" y="846717"/>
                  <a:pt x="4440160" y="929951"/>
                  <a:pt x="4438619" y="996230"/>
                </a:cubicBezTo>
                <a:cubicBezTo>
                  <a:pt x="4435535" y="1002395"/>
                  <a:pt x="4433995" y="1008560"/>
                  <a:pt x="4433995" y="1016268"/>
                </a:cubicBezTo>
                <a:cubicBezTo>
                  <a:pt x="4433995" y="1019351"/>
                  <a:pt x="4435536" y="1022434"/>
                  <a:pt x="4435536" y="1025517"/>
                </a:cubicBezTo>
                <a:cubicBezTo>
                  <a:pt x="4435536" y="1025517"/>
                  <a:pt x="4435535" y="1027057"/>
                  <a:pt x="4437078" y="1027057"/>
                </a:cubicBezTo>
                <a:cubicBezTo>
                  <a:pt x="4435536" y="1034764"/>
                  <a:pt x="4433994" y="1042471"/>
                  <a:pt x="4432452" y="1048636"/>
                </a:cubicBezTo>
                <a:lnTo>
                  <a:pt x="4413956" y="1085630"/>
                </a:lnTo>
                <a:cubicBezTo>
                  <a:pt x="4369257" y="1164240"/>
                  <a:pt x="4258278" y="1339957"/>
                  <a:pt x="4196623" y="1389280"/>
                </a:cubicBezTo>
                <a:cubicBezTo>
                  <a:pt x="4128802" y="1441687"/>
                  <a:pt x="4062523" y="1538793"/>
                  <a:pt x="4085645" y="1597365"/>
                </a:cubicBezTo>
                <a:cubicBezTo>
                  <a:pt x="4119555" y="1660562"/>
                  <a:pt x="4181210" y="1688307"/>
                  <a:pt x="4216661" y="1697556"/>
                </a:cubicBezTo>
                <a:cubicBezTo>
                  <a:pt x="4252112" y="1706804"/>
                  <a:pt x="4275233" y="1779247"/>
                  <a:pt x="4250571" y="1811617"/>
                </a:cubicBezTo>
                <a:cubicBezTo>
                  <a:pt x="4225909" y="1843985"/>
                  <a:pt x="4187375" y="1853233"/>
                  <a:pt x="4173502" y="1888685"/>
                </a:cubicBezTo>
                <a:cubicBezTo>
                  <a:pt x="4159630" y="1924137"/>
                  <a:pt x="4153465" y="1998123"/>
                  <a:pt x="4213578" y="2022784"/>
                </a:cubicBezTo>
                <a:cubicBezTo>
                  <a:pt x="4259818" y="2041281"/>
                  <a:pt x="4349219" y="2081356"/>
                  <a:pt x="4347678" y="2090605"/>
                </a:cubicBezTo>
                <a:cubicBezTo>
                  <a:pt x="4346136" y="2099853"/>
                  <a:pt x="4250570" y="2107561"/>
                  <a:pt x="4233616" y="2138388"/>
                </a:cubicBezTo>
                <a:cubicBezTo>
                  <a:pt x="4216660" y="2169216"/>
                  <a:pt x="4204330" y="2220080"/>
                  <a:pt x="4227451" y="2258616"/>
                </a:cubicBezTo>
                <a:cubicBezTo>
                  <a:pt x="4250571" y="2297149"/>
                  <a:pt x="4332264" y="2292526"/>
                  <a:pt x="4350761" y="2320270"/>
                </a:cubicBezTo>
                <a:cubicBezTo>
                  <a:pt x="4381588" y="2371135"/>
                  <a:pt x="4358466" y="2378843"/>
                  <a:pt x="4333805" y="2462077"/>
                </a:cubicBezTo>
                <a:cubicBezTo>
                  <a:pt x="4306060" y="2551476"/>
                  <a:pt x="4302977" y="2650125"/>
                  <a:pt x="4467905" y="2719486"/>
                </a:cubicBezTo>
                <a:cubicBezTo>
                  <a:pt x="4562314" y="2758983"/>
                  <a:pt x="4694054" y="2758743"/>
                  <a:pt x="4800655" y="2748491"/>
                </a:cubicBezTo>
                <a:lnTo>
                  <a:pt x="4838191" y="2744074"/>
                </a:lnTo>
                <a:lnTo>
                  <a:pt x="4863823" y="2765476"/>
                </a:lnTo>
                <a:cubicBezTo>
                  <a:pt x="4895578" y="2799449"/>
                  <a:pt x="4917344" y="2847230"/>
                  <a:pt x="4934321" y="2911083"/>
                </a:cubicBezTo>
                <a:cubicBezTo>
                  <a:pt x="4945640" y="2953651"/>
                  <a:pt x="4957371" y="3013267"/>
                  <a:pt x="4964162" y="3074402"/>
                </a:cubicBezTo>
                <a:lnTo>
                  <a:pt x="4967647" y="3128874"/>
                </a:lnTo>
                <a:lnTo>
                  <a:pt x="4465138" y="3128874"/>
                </a:lnTo>
                <a:lnTo>
                  <a:pt x="4465138" y="3127460"/>
                </a:lnTo>
                <a:lnTo>
                  <a:pt x="3765314" y="3127460"/>
                </a:lnTo>
                <a:close/>
                <a:moveTo>
                  <a:pt x="1175459" y="0"/>
                </a:moveTo>
                <a:lnTo>
                  <a:pt x="2229594" y="0"/>
                </a:lnTo>
                <a:lnTo>
                  <a:pt x="3404781" y="3127460"/>
                </a:lnTo>
                <a:lnTo>
                  <a:pt x="2392789" y="3127460"/>
                </a:lnTo>
                <a:lnTo>
                  <a:pt x="2236317" y="2611186"/>
                </a:lnTo>
                <a:lnTo>
                  <a:pt x="1139165" y="2611186"/>
                </a:lnTo>
                <a:lnTo>
                  <a:pt x="986721" y="3127460"/>
                </a:lnTo>
                <a:lnTo>
                  <a:pt x="0" y="31274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278277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8" name="TextBox 7"/>
          <p:cNvSpPr txBox="1"/>
          <p:nvPr/>
        </p:nvSpPr>
        <p:spPr>
          <a:xfrm>
            <a:off x="2438400" y="3159761"/>
            <a:ext cx="609600" cy="1034129"/>
          </a:xfrm>
          <a:prstGeom prst="rect">
            <a:avLst/>
          </a:prstGeom>
          <a:noFill/>
        </p:spPr>
        <p:txBody>
          <a:bodyPr wrap="square" lIns="0" tIns="9144" rIns="0" bIns="9144" rtlCol="0" anchor="ctr" anchorCtr="0">
            <a:spAutoFit/>
          </a:bodyPr>
          <a:lstStyle/>
          <a:p>
            <a:r>
              <a:rPr lang="en-US" sz="6600" dirty="0">
                <a:effectLst>
                  <a:outerShdw blurRad="38100" dist="38100" dir="2700000" algn="tl">
                    <a:srgbClr val="000000">
                      <a:alpha val="43137"/>
                    </a:srgbClr>
                  </a:outerShdw>
                </a:effectLst>
                <a:latin typeface="+mn-lt"/>
              </a:rPr>
              <a:t>{</a:t>
            </a:r>
          </a:p>
        </p:txBody>
      </p:sp>
      <p:sp>
        <p:nvSpPr>
          <p:cNvPr id="2" name="Title 1"/>
          <p:cNvSpPr>
            <a:spLocks noGrp="1"/>
          </p:cNvSpPr>
          <p:nvPr>
            <p:ph type="ctrTitle"/>
          </p:nvPr>
        </p:nvSpPr>
        <p:spPr>
          <a:xfrm>
            <a:off x="1036320" y="1219200"/>
            <a:ext cx="10058400" cy="2152650"/>
          </a:xfrm>
        </p:spPr>
        <p:txBody>
          <a:bodyPr>
            <a:noAutofit/>
          </a:bodyPr>
          <a:lstStyle>
            <a:lvl1pPr>
              <a:defRPr sz="6000">
                <a:solidFill>
                  <a:schemeClr val="tx1"/>
                </a:solidFill>
              </a:defRPr>
            </a:lvl1pPr>
          </a:lstStyle>
          <a:p>
            <a:r>
              <a:rPr lang="ru-RU"/>
              <a:t>Образец заголовка</a:t>
            </a:r>
            <a:endParaRPr lang="en-US" dirty="0"/>
          </a:p>
        </p:txBody>
      </p:sp>
      <p:sp>
        <p:nvSpPr>
          <p:cNvPr id="3" name="Subtitle 2"/>
          <p:cNvSpPr>
            <a:spLocks noGrp="1"/>
          </p:cNvSpPr>
          <p:nvPr>
            <p:ph type="subTitle" idx="1"/>
          </p:nvPr>
        </p:nvSpPr>
        <p:spPr>
          <a:xfrm>
            <a:off x="2844800" y="3375491"/>
            <a:ext cx="8229600" cy="685800"/>
          </a:xfrm>
        </p:spPr>
        <p:txBody>
          <a:bodyPr anchor="ctr"/>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15" name="Date Placeholder 14"/>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16" name="Slide Number Placeholder 15"/>
          <p:cNvSpPr>
            <a:spLocks noGrp="1"/>
          </p:cNvSpPr>
          <p:nvPr>
            <p:ph type="sldNum" sz="quarter" idx="11"/>
          </p:nvPr>
        </p:nvSpPr>
        <p:spPr/>
        <p:txBody>
          <a:bodyPr/>
          <a:lstStyle/>
          <a:p>
            <a:fld id="{A65E436D-EC19-43EF-BA2D-95DDB3638240}" type="slidenum">
              <a:rPr lang="ru-RU" smtClean="0"/>
              <a:pPr/>
              <a:t>‹#›</a:t>
            </a:fld>
            <a:endParaRPr lang="ru-RU"/>
          </a:p>
        </p:txBody>
      </p:sp>
      <p:sp>
        <p:nvSpPr>
          <p:cNvPr id="17" name="Footer Placeholder 16"/>
          <p:cNvSpPr>
            <a:spLocks noGrp="1"/>
          </p:cNvSpPr>
          <p:nvPr>
            <p:ph type="ftr" sz="quarter" idx="12"/>
          </p:nvPr>
        </p:nvSpPr>
        <p:spPr/>
        <p:txBody>
          <a:bodyPr/>
          <a:lstStyle/>
          <a:p>
            <a:endParaRPr lang="ru-R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13" name="Title 12"/>
          <p:cNvSpPr>
            <a:spLocks noGrp="1"/>
          </p:cNvSpPr>
          <p:nvPr>
            <p:ph type="title"/>
          </p:nvPr>
        </p:nvSpPr>
        <p:spPr/>
        <p:txBody>
          <a:bodyPr/>
          <a:lstStyle/>
          <a:p>
            <a:r>
              <a:rPr lang="ru-RU"/>
              <a:t>Образец заголовка</a:t>
            </a:r>
            <a:endParaRPr lang="en-US"/>
          </a:p>
        </p:txBody>
      </p:sp>
      <p:sp>
        <p:nvSpPr>
          <p:cNvPr id="14" name="Date Placeholder 13"/>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15" name="Slide Number Placeholder 14"/>
          <p:cNvSpPr>
            <a:spLocks noGrp="1"/>
          </p:cNvSpPr>
          <p:nvPr>
            <p:ph type="sldNum" sz="quarter" idx="11"/>
          </p:nvPr>
        </p:nvSpPr>
        <p:spPr/>
        <p:txBody>
          <a:bodyPr/>
          <a:lstStyle/>
          <a:p>
            <a:fld id="{A65E436D-EC19-43EF-BA2D-95DDB3638240}" type="slidenum">
              <a:rPr lang="ru-RU" smtClean="0"/>
              <a:pPr/>
              <a:t>‹#›</a:t>
            </a:fld>
            <a:endParaRPr lang="ru-RU"/>
          </a:p>
        </p:txBody>
      </p:sp>
      <p:sp>
        <p:nvSpPr>
          <p:cNvPr id="16" name="Footer Placeholder 15"/>
          <p:cNvSpPr>
            <a:spLocks noGrp="1"/>
          </p:cNvSpPr>
          <p:nvPr>
            <p:ph type="ftr" sz="quarter" idx="12"/>
          </p:nvPr>
        </p:nvSpPr>
        <p:spPr/>
        <p:txBody>
          <a:bodyPr/>
          <a:lstStyle/>
          <a:p>
            <a:endParaRPr lang="ru-RU"/>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8" name="TextBox 7"/>
          <p:cNvSpPr txBox="1"/>
          <p:nvPr/>
        </p:nvSpPr>
        <p:spPr>
          <a:xfrm>
            <a:off x="5689600" y="4074498"/>
            <a:ext cx="609600" cy="1015663"/>
          </a:xfrm>
          <a:prstGeom prst="rect">
            <a:avLst/>
          </a:prstGeom>
          <a:noFill/>
        </p:spPr>
        <p:txBody>
          <a:bodyPr wrap="square" lIns="0" tIns="0" rIns="0" bIns="0" rtlCol="0" anchor="t" anchorCtr="0">
            <a:spAutoFit/>
          </a:bodyPr>
          <a:lstStyle/>
          <a:p>
            <a:r>
              <a:rPr lang="en-US" sz="6600" dirty="0">
                <a:effectLst>
                  <a:outerShdw blurRad="38100" dist="38100" dir="2700000" algn="tl">
                    <a:srgbClr val="000000">
                      <a:alpha val="43137"/>
                    </a:srgbClr>
                  </a:outerShdw>
                </a:effectLst>
                <a:latin typeface="+mn-lt"/>
              </a:rPr>
              <a:t>{</a:t>
            </a:r>
          </a:p>
        </p:txBody>
      </p:sp>
      <p:sp>
        <p:nvSpPr>
          <p:cNvPr id="3" name="Text Placeholder 2"/>
          <p:cNvSpPr>
            <a:spLocks noGrp="1"/>
          </p:cNvSpPr>
          <p:nvPr>
            <p:ph type="body" idx="1"/>
          </p:nvPr>
        </p:nvSpPr>
        <p:spPr>
          <a:xfrm>
            <a:off x="6096000" y="4267368"/>
            <a:ext cx="4978400" cy="731520"/>
          </a:xfrm>
        </p:spPr>
        <p:txBody>
          <a:bodyPr anchor="ctr">
            <a:normAutofit/>
          </a:bodyPr>
          <a:lstStyle>
            <a:lvl1pPr marL="0" indent="0">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12" name="Date Placeholder 11"/>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13" name="Slide Number Placeholder 12"/>
          <p:cNvSpPr>
            <a:spLocks noGrp="1"/>
          </p:cNvSpPr>
          <p:nvPr>
            <p:ph type="sldNum" sz="quarter" idx="11"/>
          </p:nvPr>
        </p:nvSpPr>
        <p:spPr/>
        <p:txBody>
          <a:bodyPr/>
          <a:lstStyle/>
          <a:p>
            <a:fld id="{A65E436D-EC19-43EF-BA2D-95DDB3638240}" type="slidenum">
              <a:rPr lang="ru-RU" smtClean="0"/>
              <a:pPr/>
              <a:t>‹#›</a:t>
            </a:fld>
            <a:endParaRPr lang="ru-RU"/>
          </a:p>
        </p:txBody>
      </p:sp>
      <p:sp>
        <p:nvSpPr>
          <p:cNvPr id="14" name="Footer Placeholder 13"/>
          <p:cNvSpPr>
            <a:spLocks noGrp="1"/>
          </p:cNvSpPr>
          <p:nvPr>
            <p:ph type="ftr" sz="quarter" idx="12"/>
          </p:nvPr>
        </p:nvSpPr>
        <p:spPr/>
        <p:txBody>
          <a:bodyPr/>
          <a:lstStyle/>
          <a:p>
            <a:endParaRPr lang="ru-RU"/>
          </a:p>
        </p:txBody>
      </p:sp>
      <p:sp>
        <p:nvSpPr>
          <p:cNvPr id="4" name="Title 3"/>
          <p:cNvSpPr>
            <a:spLocks noGrp="1"/>
          </p:cNvSpPr>
          <p:nvPr>
            <p:ph type="title"/>
          </p:nvPr>
        </p:nvSpPr>
        <p:spPr>
          <a:xfrm>
            <a:off x="3048000" y="1905000"/>
            <a:ext cx="8046720" cy="2350008"/>
          </a:xfrm>
        </p:spPr>
        <p:txBody>
          <a:bodyPr/>
          <a:lstStyle>
            <a:lvl1pPr marL="0" algn="l" defTabSz="914400" rtl="0" eaLnBrk="1" latinLnBrk="0" hangingPunct="1">
              <a:spcBef>
                <a:spcPct val="0"/>
              </a:spcBef>
              <a:buNone/>
              <a:defRPr lang="en-US" sz="5400" b="0" kern="1200" cap="none" dirty="0" smtClean="0">
                <a:solidFill>
                  <a:schemeClr val="tx1"/>
                </a:solidFill>
                <a:effectLst>
                  <a:outerShdw blurRad="38100" dist="38100" dir="2700000" algn="tl">
                    <a:srgbClr val="000000">
                      <a:alpha val="43137"/>
                    </a:srgbClr>
                  </a:outerShdw>
                </a:effectLst>
                <a:latin typeface="+mj-lt"/>
                <a:ea typeface="+mj-ea"/>
                <a:cs typeface="+mj-cs"/>
              </a:defRPr>
            </a:lvl1pPr>
          </a:lstStyle>
          <a:p>
            <a:r>
              <a:rPr lang="ru-RU"/>
              <a:t>Образец заголовка</a:t>
            </a:r>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9" name="Slide Number Placeholder 8"/>
          <p:cNvSpPr>
            <a:spLocks noGrp="1"/>
          </p:cNvSpPr>
          <p:nvPr>
            <p:ph type="sldNum" sz="quarter" idx="11"/>
          </p:nvPr>
        </p:nvSpPr>
        <p:spPr/>
        <p:txBody>
          <a:bodyPr/>
          <a:lstStyle/>
          <a:p>
            <a:fld id="{A65E436D-EC19-43EF-BA2D-95DDB3638240}" type="slidenum">
              <a:rPr lang="ru-RU" smtClean="0"/>
              <a:pPr/>
              <a:t>‹#›</a:t>
            </a:fld>
            <a:endParaRPr lang="ru-RU"/>
          </a:p>
        </p:txBody>
      </p:sp>
      <p:sp>
        <p:nvSpPr>
          <p:cNvPr id="10" name="Footer Placeholder 9"/>
          <p:cNvSpPr>
            <a:spLocks noGrp="1"/>
          </p:cNvSpPr>
          <p:nvPr>
            <p:ph type="ftr" sz="quarter" idx="12"/>
          </p:nvPr>
        </p:nvSpPr>
        <p:spPr/>
        <p:txBody>
          <a:bodyPr/>
          <a:lstStyle/>
          <a:p>
            <a:endParaRPr lang="ru-RU"/>
          </a:p>
        </p:txBody>
      </p:sp>
      <p:sp>
        <p:nvSpPr>
          <p:cNvPr id="11" name="Title 10"/>
          <p:cNvSpPr>
            <a:spLocks noGrp="1"/>
          </p:cNvSpPr>
          <p:nvPr>
            <p:ph type="title"/>
          </p:nvPr>
        </p:nvSpPr>
        <p:spPr/>
        <p:txBody>
          <a:bodyPr/>
          <a:lstStyle/>
          <a:p>
            <a:r>
              <a:rPr lang="ru-RU"/>
              <a:t>Образец заголовка</a:t>
            </a:r>
            <a:endParaRPr lang="en-US" dirty="0"/>
          </a:p>
        </p:txBody>
      </p:sp>
      <p:sp>
        <p:nvSpPr>
          <p:cNvPr id="5" name="Content Placeholder 4"/>
          <p:cNvSpPr>
            <a:spLocks noGrp="1"/>
          </p:cNvSpPr>
          <p:nvPr>
            <p:ph sz="quarter" idx="13"/>
          </p:nvPr>
        </p:nvSpPr>
        <p:spPr>
          <a:xfrm>
            <a:off x="1792224" y="658368"/>
            <a:ext cx="4364736" cy="34290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Content Placeholder 6"/>
          <p:cNvSpPr>
            <a:spLocks noGrp="1"/>
          </p:cNvSpPr>
          <p:nvPr>
            <p:ph sz="quarter" idx="14"/>
          </p:nvPr>
        </p:nvSpPr>
        <p:spPr>
          <a:xfrm>
            <a:off x="6705600" y="658369"/>
            <a:ext cx="4364736" cy="343217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788160" y="661976"/>
            <a:ext cx="4364736"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792224" y="1371600"/>
            <a:ext cx="4368800"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705600" y="661976"/>
            <a:ext cx="4364736"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705600" y="1371600"/>
            <a:ext cx="4364736"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13" name="TextBox 12"/>
          <p:cNvSpPr txBox="1"/>
          <p:nvPr/>
        </p:nvSpPr>
        <p:spPr>
          <a:xfrm>
            <a:off x="1408853" y="520192"/>
            <a:ext cx="609600" cy="923330"/>
          </a:xfrm>
          <a:prstGeom prst="rect">
            <a:avLst/>
          </a:prstGeom>
          <a:noFill/>
        </p:spPr>
        <p:txBody>
          <a:bodyPr wrap="square" lIns="0" tIns="0" rIns="0" bIns="0" rtlCol="0" anchor="t" anchorCtr="0">
            <a:spAutoFit/>
          </a:bodyPr>
          <a:lstStyle/>
          <a:p>
            <a:r>
              <a:rPr lang="en-US" sz="6000" dirty="0">
                <a:effectLst>
                  <a:outerShdw blurRad="38100" dist="38100" dir="2700000" algn="tl">
                    <a:srgbClr val="000000">
                      <a:alpha val="43137"/>
                    </a:srgbClr>
                  </a:outerShdw>
                </a:effectLst>
                <a:latin typeface="+mn-lt"/>
              </a:rPr>
              <a:t>{</a:t>
            </a:r>
          </a:p>
        </p:txBody>
      </p:sp>
      <p:sp>
        <p:nvSpPr>
          <p:cNvPr id="18" name="TextBox 17"/>
          <p:cNvSpPr txBox="1"/>
          <p:nvPr/>
        </p:nvSpPr>
        <p:spPr>
          <a:xfrm>
            <a:off x="6373707" y="520192"/>
            <a:ext cx="609600" cy="923330"/>
          </a:xfrm>
          <a:prstGeom prst="rect">
            <a:avLst/>
          </a:prstGeom>
          <a:noFill/>
        </p:spPr>
        <p:txBody>
          <a:bodyPr wrap="square" lIns="0" tIns="0" rIns="0" bIns="0" rtlCol="0" anchor="t" anchorCtr="0">
            <a:spAutoFit/>
          </a:bodyPr>
          <a:lstStyle/>
          <a:p>
            <a:r>
              <a:rPr lang="en-US" sz="6000" dirty="0">
                <a:effectLst>
                  <a:outerShdw blurRad="38100" dist="38100" dir="2700000" algn="tl">
                    <a:srgbClr val="000000">
                      <a:alpha val="43137"/>
                    </a:srgbClr>
                  </a:outerShdw>
                </a:effectLst>
                <a:latin typeface="+mn-lt"/>
              </a:rPr>
              <a:t>{</a:t>
            </a:r>
          </a:p>
        </p:txBody>
      </p:sp>
      <p:sp>
        <p:nvSpPr>
          <p:cNvPr id="12" name="Title 11"/>
          <p:cNvSpPr>
            <a:spLocks noGrp="1"/>
          </p:cNvSpPr>
          <p:nvPr>
            <p:ph type="title"/>
          </p:nvPr>
        </p:nvSpPr>
        <p:spPr/>
        <p:txBody>
          <a:bodyPr/>
          <a:lstStyle/>
          <a:p>
            <a:r>
              <a:rPr lang="ru-RU"/>
              <a:t>Образец заголовка</a:t>
            </a:r>
            <a:endParaRPr lang="en-US" dirty="0"/>
          </a:p>
        </p:txBody>
      </p:sp>
      <p:sp>
        <p:nvSpPr>
          <p:cNvPr id="14" name="Date Placeholder 13"/>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15" name="Slide Number Placeholder 14"/>
          <p:cNvSpPr>
            <a:spLocks noGrp="1"/>
          </p:cNvSpPr>
          <p:nvPr>
            <p:ph type="sldNum" sz="quarter" idx="11"/>
          </p:nvPr>
        </p:nvSpPr>
        <p:spPr/>
        <p:txBody>
          <a:bodyPr/>
          <a:lstStyle/>
          <a:p>
            <a:fld id="{A65E436D-EC19-43EF-BA2D-95DDB3638240}" type="slidenum">
              <a:rPr lang="ru-RU" smtClean="0"/>
              <a:pPr/>
              <a:t>‹#›</a:t>
            </a:fld>
            <a:endParaRPr lang="ru-RU"/>
          </a:p>
        </p:txBody>
      </p:sp>
      <p:sp>
        <p:nvSpPr>
          <p:cNvPr id="16" name="Footer Placeholder 15"/>
          <p:cNvSpPr>
            <a:spLocks noGrp="1"/>
          </p:cNvSpPr>
          <p:nvPr>
            <p:ph type="ftr" sz="quarter" idx="12"/>
          </p:nvPr>
        </p:nvSpPr>
        <p:spPr/>
        <p:txBody>
          <a:bodyPr/>
          <a:lstStyle/>
          <a:p>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ru-RU"/>
              <a:t>Образец заголовка</a:t>
            </a:r>
            <a:endParaRPr lang="en-US"/>
          </a:p>
        </p:txBody>
      </p:sp>
      <p:sp>
        <p:nvSpPr>
          <p:cNvPr id="7" name="Date Placeholder 6"/>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8" name="Slide Number Placeholder 7"/>
          <p:cNvSpPr>
            <a:spLocks noGrp="1"/>
          </p:cNvSpPr>
          <p:nvPr>
            <p:ph type="sldNum" sz="quarter" idx="11"/>
          </p:nvPr>
        </p:nvSpPr>
        <p:spPr/>
        <p:txBody>
          <a:bodyPr/>
          <a:lstStyle/>
          <a:p>
            <a:fld id="{A65E436D-EC19-43EF-BA2D-95DDB3638240}" type="slidenum">
              <a:rPr lang="ru-RU" smtClean="0"/>
              <a:pPr/>
              <a:t>‹#›</a:t>
            </a:fld>
            <a:endParaRPr lang="ru-RU"/>
          </a:p>
        </p:txBody>
      </p:sp>
      <p:sp>
        <p:nvSpPr>
          <p:cNvPr id="9" name="Footer Placeholder 8"/>
          <p:cNvSpPr>
            <a:spLocks noGrp="1"/>
          </p:cNvSpPr>
          <p:nvPr>
            <p:ph type="ftr" sz="quarter" idx="12"/>
          </p:nvPr>
        </p:nvSpPr>
        <p:spPr/>
        <p:txBody>
          <a:bodyPr/>
          <a:lstStyle/>
          <a:p>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6" name="Slide Number Placeholder 5"/>
          <p:cNvSpPr>
            <a:spLocks noGrp="1"/>
          </p:cNvSpPr>
          <p:nvPr>
            <p:ph type="sldNum" sz="quarter" idx="11"/>
          </p:nvPr>
        </p:nvSpPr>
        <p:spPr/>
        <p:txBody>
          <a:bodyPr/>
          <a:lstStyle/>
          <a:p>
            <a:fld id="{A65E436D-EC19-43EF-BA2D-95DDB3638240}" type="slidenum">
              <a:rPr lang="ru-RU" smtClean="0"/>
              <a:pPr/>
              <a:t>‹#›</a:t>
            </a:fld>
            <a:endParaRPr lang="ru-RU"/>
          </a:p>
        </p:txBody>
      </p:sp>
      <p:sp>
        <p:nvSpPr>
          <p:cNvPr id="7" name="Footer Placeholder 6"/>
          <p:cNvSpPr>
            <a:spLocks noGrp="1"/>
          </p:cNvSpPr>
          <p:nvPr>
            <p:ph type="ftr" sz="quarter" idx="12"/>
          </p:nvPr>
        </p:nvSpPr>
        <p:spPr/>
        <p:txBody>
          <a:bodyPr/>
          <a:lstStyle/>
          <a:p>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9" name="TextBox 8"/>
          <p:cNvSpPr txBox="1"/>
          <p:nvPr/>
        </p:nvSpPr>
        <p:spPr>
          <a:xfrm>
            <a:off x="7105227" y="1774588"/>
            <a:ext cx="609600" cy="1231106"/>
          </a:xfrm>
          <a:prstGeom prst="rect">
            <a:avLst/>
          </a:prstGeom>
          <a:noFill/>
        </p:spPr>
        <p:txBody>
          <a:bodyPr wrap="square" lIns="0" tIns="0" rIns="0" bIns="0" rtlCol="0" anchor="t" anchorCtr="0">
            <a:spAutoFit/>
          </a:bodyPr>
          <a:lstStyle/>
          <a:p>
            <a:r>
              <a:rPr lang="en-US" sz="8000" dirty="0">
                <a:effectLst>
                  <a:outerShdw blurRad="38100" dist="38100" dir="2700000" algn="tl">
                    <a:srgbClr val="000000">
                      <a:alpha val="43137"/>
                    </a:srgbClr>
                  </a:outerShdw>
                </a:effectLst>
                <a:latin typeface="+mn-lt"/>
              </a:rPr>
              <a:t>{</a:t>
            </a:r>
          </a:p>
        </p:txBody>
      </p:sp>
      <p:sp>
        <p:nvSpPr>
          <p:cNvPr id="3" name="Content Placeholder 2"/>
          <p:cNvSpPr>
            <a:spLocks noGrp="1"/>
          </p:cNvSpPr>
          <p:nvPr>
            <p:ph idx="1"/>
          </p:nvPr>
        </p:nvSpPr>
        <p:spPr>
          <a:xfrm>
            <a:off x="1117600" y="685801"/>
            <a:ext cx="5791200" cy="3429000"/>
          </a:xfrm>
        </p:spPr>
        <p:txBody>
          <a:bodyPr anchor="ct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7620000" y="685801"/>
            <a:ext cx="3454400" cy="3429000"/>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5" name="Date Placeholder 14"/>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16" name="Slide Number Placeholder 15"/>
          <p:cNvSpPr>
            <a:spLocks noGrp="1"/>
          </p:cNvSpPr>
          <p:nvPr>
            <p:ph type="sldNum" sz="quarter" idx="11"/>
          </p:nvPr>
        </p:nvSpPr>
        <p:spPr/>
        <p:txBody>
          <a:bodyPr/>
          <a:lstStyle/>
          <a:p>
            <a:fld id="{A65E436D-EC19-43EF-BA2D-95DDB3638240}" type="slidenum">
              <a:rPr lang="ru-RU" smtClean="0"/>
              <a:pPr/>
              <a:t>‹#›</a:t>
            </a:fld>
            <a:endParaRPr lang="ru-RU"/>
          </a:p>
        </p:txBody>
      </p:sp>
      <p:sp>
        <p:nvSpPr>
          <p:cNvPr id="17" name="Footer Placeholder 16"/>
          <p:cNvSpPr>
            <a:spLocks noGrp="1"/>
          </p:cNvSpPr>
          <p:nvPr>
            <p:ph type="ftr" sz="quarter" idx="12"/>
          </p:nvPr>
        </p:nvSpPr>
        <p:spPr/>
        <p:txBody>
          <a:bodyPr/>
          <a:lstStyle/>
          <a:p>
            <a:endParaRPr lang="ru-RU"/>
          </a:p>
        </p:txBody>
      </p:sp>
      <p:sp>
        <p:nvSpPr>
          <p:cNvPr id="18" name="Title 17"/>
          <p:cNvSpPr>
            <a:spLocks noGrp="1"/>
          </p:cNvSpPr>
          <p:nvPr>
            <p:ph type="title"/>
          </p:nvPr>
        </p:nvSpPr>
        <p:spPr/>
        <p:txBody>
          <a:bodyPr/>
          <a:lstStyle/>
          <a:p>
            <a:r>
              <a:rPr lang="ru-RU"/>
              <a:t>Образец заголовка</a:t>
            </a:r>
            <a:endParaRPr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625600" y="612776"/>
            <a:ext cx="8940800" cy="2546985"/>
          </a:xfrm>
          <a:effectLst>
            <a:outerShdw blurRad="152400" dist="317500" dir="5400000" sx="90000" sy="-19000" rotWithShape="0">
              <a:prstClr val="black">
                <a:alpha val="15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a:p>
        </p:txBody>
      </p:sp>
      <p:sp>
        <p:nvSpPr>
          <p:cNvPr id="4" name="Text Placeholder 3"/>
          <p:cNvSpPr>
            <a:spLocks noGrp="1"/>
          </p:cNvSpPr>
          <p:nvPr>
            <p:ph type="body" sz="half" idx="2"/>
          </p:nvPr>
        </p:nvSpPr>
        <p:spPr>
          <a:xfrm>
            <a:off x="3657600" y="3453047"/>
            <a:ext cx="6705600" cy="720804"/>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9" name="TextBox 8"/>
          <p:cNvSpPr txBox="1"/>
          <p:nvPr/>
        </p:nvSpPr>
        <p:spPr>
          <a:xfrm>
            <a:off x="3247136" y="3331464"/>
            <a:ext cx="609600" cy="923330"/>
          </a:xfrm>
          <a:prstGeom prst="rect">
            <a:avLst/>
          </a:prstGeom>
          <a:noFill/>
        </p:spPr>
        <p:txBody>
          <a:bodyPr wrap="square" lIns="0" tIns="0" rIns="0" bIns="0" rtlCol="0" anchor="t" anchorCtr="0">
            <a:spAutoFit/>
          </a:bodyPr>
          <a:lstStyle/>
          <a:p>
            <a:r>
              <a:rPr lang="en-US" sz="6000" dirty="0">
                <a:effectLst>
                  <a:outerShdw blurRad="38100" dist="38100" dir="2700000" algn="tl">
                    <a:srgbClr val="000000">
                      <a:alpha val="43137"/>
                    </a:srgbClr>
                  </a:outerShdw>
                </a:effectLst>
                <a:latin typeface="+mn-lt"/>
              </a:rPr>
              <a:t>{</a:t>
            </a:r>
          </a:p>
        </p:txBody>
      </p:sp>
      <p:sp>
        <p:nvSpPr>
          <p:cNvPr id="11" name="Title 10"/>
          <p:cNvSpPr>
            <a:spLocks noGrp="1"/>
          </p:cNvSpPr>
          <p:nvPr>
            <p:ph type="title"/>
          </p:nvPr>
        </p:nvSpPr>
        <p:spPr/>
        <p:txBody>
          <a:bodyPr/>
          <a:lstStyle/>
          <a:p>
            <a:r>
              <a:rPr lang="ru-RU"/>
              <a:t>Образец заголовка</a:t>
            </a:r>
            <a:endParaRPr lang="en-US"/>
          </a:p>
        </p:txBody>
      </p:sp>
      <p:sp>
        <p:nvSpPr>
          <p:cNvPr id="13" name="Date Placeholder 12"/>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14" name="Slide Number Placeholder 13"/>
          <p:cNvSpPr>
            <a:spLocks noGrp="1"/>
          </p:cNvSpPr>
          <p:nvPr>
            <p:ph type="sldNum" sz="quarter" idx="11"/>
          </p:nvPr>
        </p:nvSpPr>
        <p:spPr/>
        <p:txBody>
          <a:bodyPr/>
          <a:lstStyle/>
          <a:p>
            <a:fld id="{A65E436D-EC19-43EF-BA2D-95DDB3638240}" type="slidenum">
              <a:rPr lang="ru-RU" smtClean="0"/>
              <a:pPr/>
              <a:t>‹#›</a:t>
            </a:fld>
            <a:endParaRPr lang="ru-RU"/>
          </a:p>
        </p:txBody>
      </p:sp>
      <p:sp>
        <p:nvSpPr>
          <p:cNvPr id="15" name="Footer Placeholder 14"/>
          <p:cNvSpPr>
            <a:spLocks noGrp="1"/>
          </p:cNvSpPr>
          <p:nvPr>
            <p:ph type="ftr" sz="quarter" idx="12"/>
          </p:nvPr>
        </p:nvSpPr>
        <p:spPr/>
        <p:txBody>
          <a:bodyPr/>
          <a:lstStyle/>
          <a:p>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a:xfrm>
            <a:off x="2844800" y="685802"/>
            <a:ext cx="7721600" cy="3505199"/>
          </a:xfrm>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65E436D-EC19-43EF-BA2D-95DDB3638240}" type="slidenum">
              <a:rPr lang="ru-RU" smtClean="0"/>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12800" y="609601"/>
            <a:ext cx="2844800" cy="5181600"/>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3860800" y="685801"/>
            <a:ext cx="6705600" cy="4572000"/>
          </a:xfrm>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65E436D-EC19-43EF-BA2D-95DDB3638240}" type="slidenum">
              <a:rPr lang="ru-RU" smtClean="0"/>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914400" y="2130434"/>
            <a:ext cx="10363200" cy="1470025"/>
          </a:xfrm>
        </p:spPr>
        <p:txBody>
          <a:bodyPr/>
          <a:lstStyle/>
          <a:p>
            <a:r>
              <a:rPr lang="ru-RU"/>
              <a:t>Образец заголовка</a:t>
            </a:r>
          </a:p>
        </p:txBody>
      </p:sp>
      <p:sp>
        <p:nvSpPr>
          <p:cNvPr id="3" name="Подзаголовок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65E436D-EC19-43EF-BA2D-95DDB3638240}" type="slidenum">
              <a:rPr lang="ru-RU" smtClean="0"/>
              <a:pPr/>
              <a:t>‹#›</a:t>
            </a:fld>
            <a:endParaRPr lang="ru-RU"/>
          </a:p>
        </p:txBody>
      </p:sp>
    </p:spTree>
    <p:extLst>
      <p:ext uri="{BB962C8B-B14F-4D97-AF65-F5344CB8AC3E}">
        <p14:creationId xmlns:p14="http://schemas.microsoft.com/office/powerpoint/2010/main" val="151748910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65E436D-EC19-43EF-BA2D-95DDB3638240}" type="slidenum">
              <a:rPr lang="ru-RU" smtClean="0"/>
              <a:pPr/>
              <a:t>‹#›</a:t>
            </a:fld>
            <a:endParaRPr lang="ru-RU"/>
          </a:p>
        </p:txBody>
      </p:sp>
    </p:spTree>
    <p:extLst>
      <p:ext uri="{BB962C8B-B14F-4D97-AF65-F5344CB8AC3E}">
        <p14:creationId xmlns:p14="http://schemas.microsoft.com/office/powerpoint/2010/main" val="243062133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63084" y="4406909"/>
            <a:ext cx="103632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65E436D-EC19-43EF-BA2D-95DDB3638240}" type="slidenum">
              <a:rPr lang="ru-RU" smtClean="0"/>
              <a:pPr/>
              <a:t>‹#›</a:t>
            </a:fld>
            <a:endParaRPr lang="ru-RU"/>
          </a:p>
        </p:txBody>
      </p:sp>
    </p:spTree>
    <p:extLst>
      <p:ext uri="{BB962C8B-B14F-4D97-AF65-F5344CB8AC3E}">
        <p14:creationId xmlns:p14="http://schemas.microsoft.com/office/powerpoint/2010/main" val="257509446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812800" y="1600206"/>
            <a:ext cx="7213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8229600" y="1600206"/>
            <a:ext cx="7213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65E436D-EC19-43EF-BA2D-95DDB3638240}" type="slidenum">
              <a:rPr lang="ru-RU" smtClean="0"/>
              <a:pPr/>
              <a:t>‹#›</a:t>
            </a:fld>
            <a:endParaRPr lang="ru-RU"/>
          </a:p>
        </p:txBody>
      </p:sp>
    </p:spTree>
    <p:extLst>
      <p:ext uri="{BB962C8B-B14F-4D97-AF65-F5344CB8AC3E}">
        <p14:creationId xmlns:p14="http://schemas.microsoft.com/office/powerpoint/2010/main" val="13211237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p:spPr>
        <p:txBody>
          <a:bodyPr/>
          <a:lstStyle>
            <a:lvl1pPr>
              <a:defRPr/>
            </a:lvl1pPr>
          </a:lstStyle>
          <a:p>
            <a:r>
              <a:rPr lang="ru-RU"/>
              <a:t>Образец заголовка</a:t>
            </a:r>
          </a:p>
        </p:txBody>
      </p:sp>
      <p:sp>
        <p:nvSpPr>
          <p:cNvPr id="3" name="Текст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6193373"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6193373"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A65E436D-EC19-43EF-BA2D-95DDB3638240}" type="slidenum">
              <a:rPr lang="ru-RU" smtClean="0"/>
              <a:pPr/>
              <a:t>‹#›</a:t>
            </a:fld>
            <a:endParaRPr lang="ru-RU"/>
          </a:p>
        </p:txBody>
      </p:sp>
    </p:spTree>
    <p:extLst>
      <p:ext uri="{BB962C8B-B14F-4D97-AF65-F5344CB8AC3E}">
        <p14:creationId xmlns:p14="http://schemas.microsoft.com/office/powerpoint/2010/main" val="230707690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A65E436D-EC19-43EF-BA2D-95DDB3638240}" type="slidenum">
              <a:rPr lang="ru-RU" smtClean="0"/>
              <a:pPr/>
              <a:t>‹#›</a:t>
            </a:fld>
            <a:endParaRPr lang="ru-RU"/>
          </a:p>
        </p:txBody>
      </p:sp>
    </p:spTree>
    <p:extLst>
      <p:ext uri="{BB962C8B-B14F-4D97-AF65-F5344CB8AC3E}">
        <p14:creationId xmlns:p14="http://schemas.microsoft.com/office/powerpoint/2010/main" val="289704010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A65E436D-EC19-43EF-BA2D-95DDB3638240}" type="slidenum">
              <a:rPr lang="ru-RU" smtClean="0"/>
              <a:pPr/>
              <a:t>‹#›</a:t>
            </a:fld>
            <a:endParaRPr lang="ru-RU"/>
          </a:p>
        </p:txBody>
      </p:sp>
    </p:spTree>
    <p:extLst>
      <p:ext uri="{BB962C8B-B14F-4D97-AF65-F5344CB8AC3E}">
        <p14:creationId xmlns:p14="http://schemas.microsoft.com/office/powerpoint/2010/main" val="190280017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3" y="273050"/>
            <a:ext cx="4011084" cy="1162050"/>
          </a:xfrm>
        </p:spPr>
        <p:txBody>
          <a:bodyPr anchor="b"/>
          <a:lstStyle>
            <a:lvl1pPr algn="l">
              <a:defRPr sz="2000" b="1"/>
            </a:lvl1pPr>
          </a:lstStyle>
          <a:p>
            <a:r>
              <a:rPr lang="ru-RU"/>
              <a:t>Образец заголовка</a:t>
            </a:r>
          </a:p>
        </p:txBody>
      </p:sp>
      <p:sp>
        <p:nvSpPr>
          <p:cNvPr id="3" name="Объект 2"/>
          <p:cNvSpPr>
            <a:spLocks noGrp="1"/>
          </p:cNvSpPr>
          <p:nvPr>
            <p:ph idx="1"/>
          </p:nvPr>
        </p:nvSpPr>
        <p:spPr>
          <a:xfrm>
            <a:off x="4766733" y="273059"/>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65E436D-EC19-43EF-BA2D-95DDB3638240}" type="slidenum">
              <a:rPr lang="ru-RU" smtClean="0"/>
              <a:pPr/>
              <a:t>‹#›</a:t>
            </a:fld>
            <a:endParaRPr lang="ru-RU"/>
          </a:p>
        </p:txBody>
      </p:sp>
    </p:spTree>
    <p:extLst>
      <p:ext uri="{BB962C8B-B14F-4D97-AF65-F5344CB8AC3E}">
        <p14:creationId xmlns:p14="http://schemas.microsoft.com/office/powerpoint/2010/main" val="85379603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89717" y="4800600"/>
            <a:ext cx="73152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65E436D-EC19-43EF-BA2D-95DDB3638240}" type="slidenum">
              <a:rPr lang="ru-RU" smtClean="0"/>
              <a:pPr/>
              <a:t>‹#›</a:t>
            </a:fld>
            <a:endParaRPr lang="ru-RU"/>
          </a:p>
        </p:txBody>
      </p:sp>
    </p:spTree>
    <p:extLst>
      <p:ext uri="{BB962C8B-B14F-4D97-AF65-F5344CB8AC3E}">
        <p14:creationId xmlns:p14="http://schemas.microsoft.com/office/powerpoint/2010/main" val="425321687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65E436D-EC19-43EF-BA2D-95DDB3638240}" type="slidenum">
              <a:rPr lang="ru-RU" smtClean="0"/>
              <a:pPr/>
              <a:t>‹#›</a:t>
            </a:fld>
            <a:endParaRPr lang="ru-RU"/>
          </a:p>
        </p:txBody>
      </p:sp>
    </p:spTree>
    <p:extLst>
      <p:ext uri="{BB962C8B-B14F-4D97-AF65-F5344CB8AC3E}">
        <p14:creationId xmlns:p14="http://schemas.microsoft.com/office/powerpoint/2010/main" val="176775478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11785600" y="274647"/>
            <a:ext cx="36576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812800" y="274647"/>
            <a:ext cx="107696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65E436D-EC19-43EF-BA2D-95DDB3638240}" type="slidenum">
              <a:rPr lang="ru-RU" smtClean="0"/>
              <a:pPr/>
              <a:t>‹#›</a:t>
            </a:fld>
            <a:endParaRPr lang="ru-RU"/>
          </a:p>
        </p:txBody>
      </p:sp>
    </p:spTree>
    <p:extLst>
      <p:ext uri="{BB962C8B-B14F-4D97-AF65-F5344CB8AC3E}">
        <p14:creationId xmlns:p14="http://schemas.microsoft.com/office/powerpoint/2010/main" val="98400598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12192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12192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12192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12192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965060" y="5052546"/>
            <a:ext cx="7516013"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65E436D-EC19-43EF-BA2D-95DDB3638240}" type="slidenum">
              <a:rPr lang="ru-RU" smtClean="0"/>
              <a:pPr/>
              <a:t>‹#›</a:t>
            </a:fld>
            <a:endParaRPr lang="ru-RU"/>
          </a:p>
        </p:txBody>
      </p:sp>
      <p:sp>
        <p:nvSpPr>
          <p:cNvPr id="2" name="Title 1"/>
          <p:cNvSpPr>
            <a:spLocks noGrp="1"/>
          </p:cNvSpPr>
          <p:nvPr>
            <p:ph type="ctrTitle"/>
          </p:nvPr>
        </p:nvSpPr>
        <p:spPr>
          <a:xfrm>
            <a:off x="1090109" y="3132290"/>
            <a:ext cx="9567135" cy="1793167"/>
          </a:xfrm>
          <a:effectLst/>
        </p:spPr>
        <p:txBody>
          <a:bodyPr>
            <a:noAutofit/>
          </a:bodyPr>
          <a:lstStyle>
            <a:lvl1pPr marL="640080" indent="-457200" algn="l">
              <a:defRPr sz="5400"/>
            </a:lvl1pPr>
          </a:lstStyle>
          <a:p>
            <a:r>
              <a:rPr lang="ru-RU"/>
              <a:t>Образец заголовка</a:t>
            </a:r>
            <a:endParaRPr lang="en-US" dirty="0"/>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65E436D-EC19-43EF-BA2D-95DDB3638240}" type="slidenum">
              <a:rPr lang="ru-RU" smtClean="0"/>
              <a:pPr/>
              <a:t>‹#›</a:t>
            </a:fld>
            <a:endParaRPr lang="ru-RU"/>
          </a:p>
        </p:txBody>
      </p:sp>
      <p:sp>
        <p:nvSpPr>
          <p:cNvPr id="8" name="Title 7"/>
          <p:cNvSpPr>
            <a:spLocks noGrp="1"/>
          </p:cNvSpPr>
          <p:nvPr>
            <p:ph type="title"/>
          </p:nvPr>
        </p:nvSpPr>
        <p:spPr/>
        <p:txBody>
          <a:bodyPr/>
          <a:lstStyle/>
          <a:p>
            <a:r>
              <a:rPr lang="ru-RU"/>
              <a:t>Образец заголовка</a:t>
            </a:r>
            <a:endParaRPr lang="en-US"/>
          </a:p>
        </p:txBody>
      </p:sp>
      <p:sp>
        <p:nvSpPr>
          <p:cNvPr id="10" name="Content Placeholder 9"/>
          <p:cNvSpPr>
            <a:spLocks noGrp="1"/>
          </p:cNvSpPr>
          <p:nvPr>
            <p:ph sz="quarter" idx="13"/>
          </p:nvPr>
        </p:nvSpPr>
        <p:spPr>
          <a:xfrm>
            <a:off x="1524000" y="731520"/>
            <a:ext cx="8534400" cy="347472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12192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12192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12192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12192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710927" y="2172648"/>
            <a:ext cx="7955555" cy="2423346"/>
          </a:xfrm>
          <a:effectLst/>
        </p:spPr>
        <p:txBody>
          <a:bodyPr anchor="b"/>
          <a:lstStyle>
            <a:lvl1pPr algn="r">
              <a:defRPr sz="4600" b="1" cap="none" baseline="0"/>
            </a:lvl1pPr>
          </a:lstStyle>
          <a:p>
            <a:r>
              <a:rPr lang="ru-RU"/>
              <a:t>Образец заголовка</a:t>
            </a:r>
            <a:endParaRPr lang="en-US" dirty="0"/>
          </a:p>
        </p:txBody>
      </p:sp>
      <p:sp>
        <p:nvSpPr>
          <p:cNvPr id="3" name="Text Placeholder 2"/>
          <p:cNvSpPr>
            <a:spLocks noGrp="1"/>
          </p:cNvSpPr>
          <p:nvPr>
            <p:ph type="body" idx="1"/>
          </p:nvPr>
        </p:nvSpPr>
        <p:spPr>
          <a:xfrm>
            <a:off x="2696584" y="4607511"/>
            <a:ext cx="7960659"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65E436D-EC19-43EF-BA2D-95DDB3638240}" type="slidenum">
              <a:rPr lang="ru-RU" smtClean="0"/>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65E436D-EC19-43EF-BA2D-95DDB3638240}" type="slidenum">
              <a:rPr lang="ru-RU" smtClean="0"/>
              <a:pPr/>
              <a:t>‹#›</a:t>
            </a:fld>
            <a:endParaRPr lang="ru-RU"/>
          </a:p>
        </p:txBody>
      </p:sp>
      <p:sp>
        <p:nvSpPr>
          <p:cNvPr id="8" name="Title 7"/>
          <p:cNvSpPr>
            <a:spLocks noGrp="1"/>
          </p:cNvSpPr>
          <p:nvPr>
            <p:ph type="title"/>
          </p:nvPr>
        </p:nvSpPr>
        <p:spPr/>
        <p:txBody>
          <a:bodyPr/>
          <a:lstStyle/>
          <a:p>
            <a:r>
              <a:rPr lang="ru-RU"/>
              <a:t>Образец заголовка</a:t>
            </a:r>
            <a:endParaRPr lang="en-US"/>
          </a:p>
        </p:txBody>
      </p:sp>
      <p:sp>
        <p:nvSpPr>
          <p:cNvPr id="9" name="Content Placeholder 8"/>
          <p:cNvSpPr>
            <a:spLocks noGrp="1"/>
          </p:cNvSpPr>
          <p:nvPr>
            <p:ph sz="quarter" idx="13"/>
          </p:nvPr>
        </p:nvSpPr>
        <p:spPr>
          <a:xfrm>
            <a:off x="1523999" y="731519"/>
            <a:ext cx="4462272" cy="347472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11" name="Content Placeholder 10"/>
          <p:cNvSpPr>
            <a:spLocks noGrp="1"/>
          </p:cNvSpPr>
          <p:nvPr>
            <p:ph sz="quarter" idx="14"/>
          </p:nvPr>
        </p:nvSpPr>
        <p:spPr>
          <a:xfrm>
            <a:off x="6193536" y="731520"/>
            <a:ext cx="4462272" cy="347472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24000" y="731520"/>
            <a:ext cx="4462272"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541929" y="1400327"/>
            <a:ext cx="4462272"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196403" y="731520"/>
            <a:ext cx="4462272"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a:t>Образец текста</a:t>
            </a:r>
          </a:p>
        </p:txBody>
      </p:sp>
      <p:sp>
        <p:nvSpPr>
          <p:cNvPr id="6" name="Content Placeholder 5"/>
          <p:cNvSpPr>
            <a:spLocks noGrp="1"/>
          </p:cNvSpPr>
          <p:nvPr>
            <p:ph sz="quarter" idx="4"/>
          </p:nvPr>
        </p:nvSpPr>
        <p:spPr>
          <a:xfrm>
            <a:off x="6193367" y="1399032"/>
            <a:ext cx="4462272"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A65E436D-EC19-43EF-BA2D-95DDB3638240}" type="slidenum">
              <a:rPr lang="ru-RU" smtClean="0"/>
              <a:pPr/>
              <a:t>‹#›</a:t>
            </a:fld>
            <a:endParaRPr lang="ru-RU"/>
          </a:p>
        </p:txBody>
      </p:sp>
      <p:sp>
        <p:nvSpPr>
          <p:cNvPr id="10" name="Title 9"/>
          <p:cNvSpPr>
            <a:spLocks noGrp="1"/>
          </p:cNvSpPr>
          <p:nvPr>
            <p:ph type="title"/>
          </p:nvPr>
        </p:nvSpPr>
        <p:spPr/>
        <p:txBody>
          <a:bodyPr/>
          <a:lstStyle/>
          <a:p>
            <a:r>
              <a:rPr lang="ru-RU"/>
              <a:t>Образец заголовка</a:t>
            </a:r>
            <a:endParaRPr lang="en-US" dirty="0"/>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A65E436D-EC19-43EF-BA2D-95DDB3638240}" type="slidenum">
              <a:rPr lang="ru-RU" smtClean="0"/>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A65E436D-EC19-43EF-BA2D-95DDB3638240}" type="slidenum">
              <a:rPr lang="ru-RU" smtClean="0"/>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18794" y="2209801"/>
            <a:ext cx="4848113" cy="1258493"/>
          </a:xfrm>
          <a:effectLst/>
        </p:spPr>
        <p:txBody>
          <a:bodyPr anchor="b">
            <a:noAutofit/>
          </a:bodyPr>
          <a:lstStyle>
            <a:lvl1pPr marL="228600" indent="-228600" algn="l">
              <a:defRPr sz="2800" b="1">
                <a:effectLst/>
              </a:defRPr>
            </a:lvl1pPr>
          </a:lstStyle>
          <a:p>
            <a:r>
              <a:rPr lang="ru-RU"/>
              <a:t>Образец заголовка</a:t>
            </a:r>
            <a:endParaRPr lang="en-US" dirty="0"/>
          </a:p>
        </p:txBody>
      </p:sp>
      <p:sp>
        <p:nvSpPr>
          <p:cNvPr id="3" name="Content Placeholder 2"/>
          <p:cNvSpPr>
            <a:spLocks noGrp="1"/>
          </p:cNvSpPr>
          <p:nvPr>
            <p:ph idx="1"/>
          </p:nvPr>
        </p:nvSpPr>
        <p:spPr>
          <a:xfrm>
            <a:off x="6124688" y="731520"/>
            <a:ext cx="5356113"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434354" y="3497802"/>
            <a:ext cx="4518213"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65E436D-EC19-43EF-BA2D-95DDB3638240}" type="slidenum">
              <a:rPr lang="ru-RU" smtClean="0"/>
              <a:pPr/>
              <a:t>‹#›</a:t>
            </a:fld>
            <a:endParaRPr lang="ru-RU"/>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12192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12192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12192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12192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5966900" y="1143000"/>
            <a:ext cx="54864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1170516" y="1010486"/>
            <a:ext cx="4925485"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65E436D-EC19-43EF-BA2D-95DDB3638240}" type="slidenum">
              <a:rPr lang="ru-RU" smtClean="0"/>
              <a:pPr/>
              <a:t>‹#›</a:t>
            </a:fld>
            <a:endParaRPr lang="ru-RU"/>
          </a:p>
        </p:txBody>
      </p:sp>
      <p:sp>
        <p:nvSpPr>
          <p:cNvPr id="2" name="Title 1"/>
          <p:cNvSpPr>
            <a:spLocks noGrp="1"/>
          </p:cNvSpPr>
          <p:nvPr>
            <p:ph type="title"/>
          </p:nvPr>
        </p:nvSpPr>
        <p:spPr>
          <a:xfrm>
            <a:off x="969691" y="4464421"/>
            <a:ext cx="8511384" cy="1143000"/>
          </a:xfrm>
        </p:spPr>
        <p:txBody>
          <a:bodyPr anchor="b">
            <a:noAutofit/>
          </a:bodyPr>
          <a:lstStyle>
            <a:lvl1pPr algn="l">
              <a:defRPr sz="4600" b="1"/>
            </a:lvl1pPr>
          </a:lstStyle>
          <a:p>
            <a:r>
              <a:rPr lang="ru-RU"/>
              <a:t>Образец заголовка</a:t>
            </a:r>
            <a:endParaRPr lang="en-US" dirty="0"/>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Vertical Text Placeholder 2"/>
          <p:cNvSpPr>
            <a:spLocks noGrp="1"/>
          </p:cNvSpPr>
          <p:nvPr>
            <p:ph type="body" orient="vert" idx="1"/>
          </p:nvPr>
        </p:nvSpPr>
        <p:spPr>
          <a:xfrm>
            <a:off x="2540000" y="731519"/>
            <a:ext cx="8534400" cy="347472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65E436D-EC19-43EF-BA2D-95DDB3638240}" type="slidenum">
              <a:rPr lang="ru-RU" smtClean="0"/>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38344" y="376518"/>
            <a:ext cx="2743200" cy="5238339"/>
          </a:xfrm>
          <a:effectLst/>
        </p:spPr>
        <p:txBody>
          <a:bodyPr vert="eaVert"/>
          <a:lstStyle>
            <a:lvl1pPr algn="l">
              <a:defRPr/>
            </a:lvl1pPr>
          </a:lstStyle>
          <a:p>
            <a:r>
              <a:rPr lang="ru-RU"/>
              <a:t>Образец заголовка</a:t>
            </a:r>
            <a:endParaRPr lang="en-US"/>
          </a:p>
        </p:txBody>
      </p:sp>
      <p:sp>
        <p:nvSpPr>
          <p:cNvPr id="3" name="Vertical Text Placeholder 2"/>
          <p:cNvSpPr>
            <a:spLocks noGrp="1"/>
          </p:cNvSpPr>
          <p:nvPr>
            <p:ph type="body" orient="vert" idx="1"/>
          </p:nvPr>
        </p:nvSpPr>
        <p:spPr>
          <a:xfrm>
            <a:off x="4432151" y="731520"/>
            <a:ext cx="6439049" cy="4894729"/>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1B8FFAA4-DF5D-4BEA-8C77-725EC5D6EA35}" type="datetimeFigureOut">
              <a:rPr lang="ru-RU" smtClean="0"/>
              <a:pPr/>
              <a:t>10.08.2019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65E436D-EC19-43EF-BA2D-95DDB3638240}" type="slidenum">
              <a:rPr lang="ru-RU" smtClean="0"/>
              <a:pPr/>
              <a:t>‹#›</a:t>
            </a:fld>
            <a:endParaRPr lang="ru-RU"/>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itleOnly" preserve="1">
  <p:cSld name="Title Only">
    <p:bg>
      <p:bgPr>
        <a:gradFill>
          <a:gsLst>
            <a:gs pos="0">
              <a:srgbClr val="EFEDEE"/>
            </a:gs>
            <a:gs pos="53000">
              <a:srgbClr val="F1EFF0"/>
            </a:gs>
            <a:gs pos="77000">
              <a:srgbClr val="EFEDEE"/>
            </a:gs>
            <a:gs pos="100000">
              <a:srgbClr val="EFEBEC"/>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106331"/>
            <a:ext cx="10515600" cy="739056"/>
          </a:xfrm>
        </p:spPr>
        <p:txBody>
          <a:bodyPr>
            <a:normAutofit/>
          </a:bodyPr>
          <a:lstStyle>
            <a:lvl1pPr>
              <a:defRPr sz="3600"/>
            </a:lvl1pPr>
          </a:lstStyle>
          <a:p>
            <a:r>
              <a:rPr lang="en-US" dirty="0"/>
              <a:t>Click to edit Master title style</a:t>
            </a:r>
          </a:p>
        </p:txBody>
      </p:sp>
    </p:spTree>
    <p:extLst>
      <p:ext uri="{BB962C8B-B14F-4D97-AF65-F5344CB8AC3E}">
        <p14:creationId xmlns:p14="http://schemas.microsoft.com/office/powerpoint/2010/main" val="291764398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titleOnly" preserve="1">
  <p:cSld name="Title Only">
    <p:bg>
      <p:bgPr>
        <a:gradFill>
          <a:gsLst>
            <a:gs pos="0">
              <a:srgbClr val="EFEDEE"/>
            </a:gs>
            <a:gs pos="53000">
              <a:srgbClr val="F1EFF0"/>
            </a:gs>
            <a:gs pos="77000">
              <a:srgbClr val="EFEDEE"/>
            </a:gs>
            <a:gs pos="100000">
              <a:srgbClr val="EFEBEC"/>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106331"/>
            <a:ext cx="10515600" cy="739056"/>
          </a:xfrm>
        </p:spPr>
        <p:txBody>
          <a:bodyPr>
            <a:normAutofit/>
          </a:bodyPr>
          <a:lstStyle>
            <a:lvl1pPr>
              <a:defRPr sz="3600"/>
            </a:lvl1pPr>
          </a:lstStyle>
          <a:p>
            <a:r>
              <a:rPr lang="en-US" dirty="0"/>
              <a:t>Click to edit Master title style</a:t>
            </a:r>
          </a:p>
        </p:txBody>
      </p:sp>
    </p:spTree>
    <p:extLst>
      <p:ext uri="{BB962C8B-B14F-4D97-AF65-F5344CB8AC3E}">
        <p14:creationId xmlns:p14="http://schemas.microsoft.com/office/powerpoint/2010/main" val="134485265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useBgFill="1">
        <p:nvSpPr>
          <p:cNvPr id="8" name="Rounded Rectangle 7"/>
          <p:cNvSpPr/>
          <p:nvPr/>
        </p:nvSpPr>
        <p:spPr>
          <a:xfrm>
            <a:off x="121920" y="101600"/>
            <a:ext cx="1194816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 name="Date Placeholder 3"/>
          <p:cNvSpPr>
            <a:spLocks noGrp="1"/>
          </p:cNvSpPr>
          <p:nvPr>
            <p:ph type="dt" sz="half" idx="10"/>
          </p:nvPr>
        </p:nvSpPr>
        <p:spPr/>
        <p:txBody>
          <a:body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5" name="Footer Placeholder 4"/>
          <p:cNvSpPr>
            <a:spLocks noGrp="1"/>
          </p:cNvSpPr>
          <p:nvPr>
            <p:ph type="ftr" sz="quarter" idx="11"/>
          </p:nvPr>
        </p:nvSpPr>
        <p:spPr/>
        <p:txBody>
          <a:bodyPr/>
          <a:lstStyle/>
          <a:p>
            <a:endParaRPr lang="ru-RU">
              <a:solidFill>
                <a:srgbClr val="564B3C"/>
              </a:solidFill>
            </a:endParaRPr>
          </a:p>
        </p:txBody>
      </p:sp>
      <p:sp>
        <p:nvSpPr>
          <p:cNvPr id="9" name="Rectangle 8"/>
          <p:cNvSpPr/>
          <p:nvPr/>
        </p:nvSpPr>
        <p:spPr>
          <a:xfrm>
            <a:off x="460587" y="2942602"/>
            <a:ext cx="9530575"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ectangle 11"/>
          <p:cNvSpPr/>
          <p:nvPr/>
        </p:nvSpPr>
        <p:spPr>
          <a:xfrm>
            <a:off x="10096869" y="2944634"/>
            <a:ext cx="1587131"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Rectangle 12"/>
          <p:cNvSpPr/>
          <p:nvPr/>
        </p:nvSpPr>
        <p:spPr>
          <a:xfrm>
            <a:off x="10283619" y="3136658"/>
            <a:ext cx="1213632"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13"/>
          <p:cNvSpPr/>
          <p:nvPr/>
        </p:nvSpPr>
        <p:spPr>
          <a:xfrm>
            <a:off x="593978" y="3055622"/>
            <a:ext cx="9263793"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10382435" y="4625268"/>
            <a:ext cx="1016000" cy="457200"/>
          </a:xfrm>
        </p:spPr>
        <p:txBody>
          <a:bodyPr/>
          <a:lstStyle>
            <a:lvl1pPr algn="ctr">
              <a:defRPr sz="2800">
                <a:solidFill>
                  <a:schemeClr val="accent1">
                    <a:lumMod val="50000"/>
                  </a:schemeClr>
                </a:solidFill>
              </a:defRPr>
            </a:lvl1pPr>
          </a:lstStyle>
          <a:p>
            <a:fld id="{A65E436D-EC19-43EF-BA2D-95DDB3638240}" type="slidenum">
              <a:rPr lang="ru-RU" smtClean="0">
                <a:solidFill>
                  <a:srgbClr val="93A299">
                    <a:lumMod val="50000"/>
                  </a:srgbClr>
                </a:solidFill>
              </a:rPr>
              <a:pPr/>
              <a:t>‹#›</a:t>
            </a:fld>
            <a:endParaRPr lang="ru-RU">
              <a:solidFill>
                <a:srgbClr val="93A299">
                  <a:lumMod val="50000"/>
                </a:srgbClr>
              </a:solidFill>
            </a:endParaRPr>
          </a:p>
        </p:txBody>
      </p:sp>
      <p:sp>
        <p:nvSpPr>
          <p:cNvPr id="11" name="Rectangle 10"/>
          <p:cNvSpPr/>
          <p:nvPr/>
        </p:nvSpPr>
        <p:spPr>
          <a:xfrm>
            <a:off x="722429" y="4559277"/>
            <a:ext cx="9006888"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Rectangle 9"/>
          <p:cNvSpPr/>
          <p:nvPr/>
        </p:nvSpPr>
        <p:spPr>
          <a:xfrm>
            <a:off x="718628" y="3139440"/>
            <a:ext cx="9014491"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Subtitle 2"/>
          <p:cNvSpPr>
            <a:spLocks noGrp="1"/>
          </p:cNvSpPr>
          <p:nvPr>
            <p:ph type="subTitle" idx="1"/>
          </p:nvPr>
        </p:nvSpPr>
        <p:spPr>
          <a:xfrm>
            <a:off x="857073" y="4648200"/>
            <a:ext cx="87376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2" name="Title 1"/>
          <p:cNvSpPr>
            <a:spLocks noGrp="1"/>
          </p:cNvSpPr>
          <p:nvPr>
            <p:ph type="ctrTitle"/>
          </p:nvPr>
        </p:nvSpPr>
        <p:spPr>
          <a:xfrm>
            <a:off x="806273" y="3227034"/>
            <a:ext cx="8839200" cy="1219201"/>
          </a:xfrm>
        </p:spPr>
        <p:txBody>
          <a:bodyPr anchor="b" anchorCtr="0">
            <a:noAutofit/>
          </a:bodyPr>
          <a:lstStyle>
            <a:lvl1pPr>
              <a:defRPr sz="4000">
                <a:solidFill>
                  <a:schemeClr val="accent1">
                    <a:lumMod val="50000"/>
                  </a:schemeClr>
                </a:solidFill>
              </a:defRPr>
            </a:lvl1pPr>
          </a:lstStyle>
          <a:p>
            <a:r>
              <a:rPr lang="ru-RU"/>
              <a:t>Образец заголовка</a:t>
            </a:r>
            <a:endParaRPr lang="en-US" dirty="0"/>
          </a:p>
        </p:txBody>
      </p:sp>
    </p:spTree>
    <p:extLst>
      <p:ext uri="{BB962C8B-B14F-4D97-AF65-F5344CB8AC3E}">
        <p14:creationId xmlns:p14="http://schemas.microsoft.com/office/powerpoint/2010/main" val="40914382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10"/>
          </p:nvPr>
        </p:nvSpPr>
        <p:spPr/>
        <p:txBody>
          <a:body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5" name="Footer Placeholder 4"/>
          <p:cNvSpPr>
            <a:spLocks noGrp="1"/>
          </p:cNvSpPr>
          <p:nvPr>
            <p:ph type="ftr" sz="quarter" idx="11"/>
          </p:nvPr>
        </p:nvSpPr>
        <p:spPr/>
        <p:txBody>
          <a:bodyPr/>
          <a:lstStyle/>
          <a:p>
            <a:endParaRPr lang="ru-RU">
              <a:solidFill>
                <a:srgbClr val="564B3C"/>
              </a:solidFill>
            </a:endParaRPr>
          </a:p>
        </p:txBody>
      </p:sp>
      <p:sp>
        <p:nvSpPr>
          <p:cNvPr id="6" name="Slide Number Placeholder 5"/>
          <p:cNvSpPr>
            <a:spLocks noGrp="1"/>
          </p:cNvSpPr>
          <p:nvPr>
            <p:ph type="sldNum" sz="quarter" idx="12"/>
          </p:nvPr>
        </p:nvSpPr>
        <p:spPr/>
        <p:txBody>
          <a:bodyPr/>
          <a:lstStyle/>
          <a:p>
            <a:fld id="{A65E436D-EC19-43EF-BA2D-95DDB3638240}" type="slidenum">
              <a:rPr lang="ru-RU" smtClean="0">
                <a:solidFill>
                  <a:srgbClr val="564B3C"/>
                </a:solidFill>
              </a:rPr>
              <a:pPr/>
              <a:t>‹#›</a:t>
            </a:fld>
            <a:endParaRPr lang="ru-RU">
              <a:solidFill>
                <a:srgbClr val="564B3C"/>
              </a:solidFill>
            </a:endParaRPr>
          </a:p>
        </p:txBody>
      </p:sp>
    </p:spTree>
    <p:extLst>
      <p:ext uri="{BB962C8B-B14F-4D97-AF65-F5344CB8AC3E}">
        <p14:creationId xmlns:p14="http://schemas.microsoft.com/office/powerpoint/2010/main" val="238130268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useBgFill="1">
        <p:nvSpPr>
          <p:cNvPr id="8" name="Rounded Rectangle 7"/>
          <p:cNvSpPr/>
          <p:nvPr/>
        </p:nvSpPr>
        <p:spPr>
          <a:xfrm>
            <a:off x="121920" y="101600"/>
            <a:ext cx="1194816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 name="Date Placeholder 3"/>
          <p:cNvSpPr>
            <a:spLocks noGrp="1"/>
          </p:cNvSpPr>
          <p:nvPr>
            <p:ph type="dt" sz="half" idx="10"/>
          </p:nvPr>
        </p:nvSpPr>
        <p:spPr/>
        <p:txBody>
          <a:body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13" name="Rectangle 12"/>
          <p:cNvSpPr/>
          <p:nvPr/>
        </p:nvSpPr>
        <p:spPr>
          <a:xfrm>
            <a:off x="602635" y="2946400"/>
            <a:ext cx="11020213"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6" name="Rectangle 15"/>
          <p:cNvSpPr/>
          <p:nvPr/>
        </p:nvSpPr>
        <p:spPr>
          <a:xfrm>
            <a:off x="756875" y="3048000"/>
            <a:ext cx="10711733"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 name="Footer Placeholder 4"/>
          <p:cNvSpPr>
            <a:spLocks noGrp="1"/>
          </p:cNvSpPr>
          <p:nvPr>
            <p:ph type="ftr" sz="quarter" idx="11"/>
          </p:nvPr>
        </p:nvSpPr>
        <p:spPr/>
        <p:txBody>
          <a:bodyPr/>
          <a:lstStyle/>
          <a:p>
            <a:endParaRPr lang="ru-RU">
              <a:solidFill>
                <a:srgbClr val="564B3C"/>
              </a:solidFill>
            </a:endParaRPr>
          </a:p>
        </p:txBody>
      </p:sp>
      <p:sp>
        <p:nvSpPr>
          <p:cNvPr id="6" name="Slide Number Placeholder 5"/>
          <p:cNvSpPr>
            <a:spLocks noGrp="1"/>
          </p:cNvSpPr>
          <p:nvPr>
            <p:ph type="sldNum" sz="quarter" idx="12"/>
          </p:nvPr>
        </p:nvSpPr>
        <p:spPr/>
        <p:txBody>
          <a:bodyPr/>
          <a:lstStyle/>
          <a:p>
            <a:fld id="{A65E436D-EC19-43EF-BA2D-95DDB3638240}" type="slidenum">
              <a:rPr lang="ru-RU" smtClean="0">
                <a:solidFill>
                  <a:srgbClr val="564B3C"/>
                </a:solidFill>
              </a:rPr>
              <a:pPr/>
              <a:t>‹#›</a:t>
            </a:fld>
            <a:endParaRPr lang="ru-RU">
              <a:solidFill>
                <a:srgbClr val="564B3C"/>
              </a:solidFill>
            </a:endParaRPr>
          </a:p>
        </p:txBody>
      </p:sp>
      <p:sp>
        <p:nvSpPr>
          <p:cNvPr id="2" name="Title 1"/>
          <p:cNvSpPr>
            <a:spLocks noGrp="1"/>
          </p:cNvSpPr>
          <p:nvPr>
            <p:ph type="title"/>
          </p:nvPr>
        </p:nvSpPr>
        <p:spPr>
          <a:xfrm>
            <a:off x="981941" y="3200400"/>
            <a:ext cx="102616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ru-RU"/>
              <a:t>Образец заголовка</a:t>
            </a:r>
            <a:endParaRPr lang="en-US" dirty="0"/>
          </a:p>
        </p:txBody>
      </p:sp>
      <p:sp>
        <p:nvSpPr>
          <p:cNvPr id="15" name="Rectangle 14"/>
          <p:cNvSpPr/>
          <p:nvPr/>
        </p:nvSpPr>
        <p:spPr>
          <a:xfrm>
            <a:off x="900661" y="4541521"/>
            <a:ext cx="1042416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Text Placeholder 2"/>
          <p:cNvSpPr>
            <a:spLocks noGrp="1"/>
          </p:cNvSpPr>
          <p:nvPr>
            <p:ph type="body" idx="1"/>
          </p:nvPr>
        </p:nvSpPr>
        <p:spPr>
          <a:xfrm>
            <a:off x="981941" y="4607511"/>
            <a:ext cx="102616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14" name="Rectangle 13"/>
          <p:cNvSpPr/>
          <p:nvPr/>
        </p:nvSpPr>
        <p:spPr>
          <a:xfrm>
            <a:off x="901010" y="3124200"/>
            <a:ext cx="10423465"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55768515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568171" y="408373"/>
            <a:ext cx="11014229" cy="1039427"/>
          </a:xfrm>
        </p:spPr>
        <p:txBody>
          <a:bodyPr/>
          <a:lstStyle/>
          <a:p>
            <a:r>
              <a:rPr lang="ru-RU"/>
              <a:t>Образец заголовка</a:t>
            </a:r>
            <a:endParaRPr lang="en-US"/>
          </a:p>
        </p:txBody>
      </p:sp>
      <p:sp>
        <p:nvSpPr>
          <p:cNvPr id="3" name="Content Placeholder 2"/>
          <p:cNvSpPr>
            <a:spLocks noGrp="1"/>
          </p:cNvSpPr>
          <p:nvPr>
            <p:ph sz="half" idx="1"/>
          </p:nvPr>
        </p:nvSpPr>
        <p:spPr>
          <a:xfrm>
            <a:off x="568171" y="1719071"/>
            <a:ext cx="53848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197600" y="1719071"/>
            <a:ext cx="53848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6" name="Footer Placeholder 5"/>
          <p:cNvSpPr>
            <a:spLocks noGrp="1"/>
          </p:cNvSpPr>
          <p:nvPr>
            <p:ph type="ftr" sz="quarter" idx="11"/>
          </p:nvPr>
        </p:nvSpPr>
        <p:spPr/>
        <p:txBody>
          <a:bodyPr/>
          <a:lstStyle/>
          <a:p>
            <a:endParaRPr lang="ru-RU">
              <a:solidFill>
                <a:srgbClr val="564B3C"/>
              </a:solidFill>
            </a:endParaRPr>
          </a:p>
        </p:txBody>
      </p:sp>
      <p:sp>
        <p:nvSpPr>
          <p:cNvPr id="7" name="Slide Number Placeholder 6"/>
          <p:cNvSpPr>
            <a:spLocks noGrp="1"/>
          </p:cNvSpPr>
          <p:nvPr>
            <p:ph type="sldNum" sz="quarter" idx="12"/>
          </p:nvPr>
        </p:nvSpPr>
        <p:spPr/>
        <p:txBody>
          <a:bodyPr/>
          <a:lstStyle/>
          <a:p>
            <a:fld id="{A65E436D-EC19-43EF-BA2D-95DDB3638240}" type="slidenum">
              <a:rPr lang="ru-RU" smtClean="0">
                <a:solidFill>
                  <a:srgbClr val="564B3C"/>
                </a:solidFill>
              </a:rPr>
              <a:pPr/>
              <a:t>‹#›</a:t>
            </a:fld>
            <a:endParaRPr lang="ru-RU">
              <a:solidFill>
                <a:srgbClr val="564B3C"/>
              </a:solidFill>
            </a:endParaRPr>
          </a:p>
        </p:txBody>
      </p:sp>
    </p:spTree>
    <p:extLst>
      <p:ext uri="{BB962C8B-B14F-4D97-AF65-F5344CB8AC3E}">
        <p14:creationId xmlns:p14="http://schemas.microsoft.com/office/powerpoint/2010/main" val="35974135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568171" y="408373"/>
            <a:ext cx="11014229" cy="1039427"/>
          </a:xfrm>
        </p:spPr>
        <p:txBody>
          <a:bodyPr/>
          <a:lstStyle>
            <a:lvl1pPr>
              <a:defRPr/>
            </a:lvl1pPr>
          </a:lstStyle>
          <a:p>
            <a:r>
              <a:rPr lang="ru-RU"/>
              <a:t>Образец заголовка</a:t>
            </a:r>
            <a:endParaRPr lang="en-US"/>
          </a:p>
        </p:txBody>
      </p:sp>
      <p:sp>
        <p:nvSpPr>
          <p:cNvPr id="3" name="Text Placeholder 2"/>
          <p:cNvSpPr>
            <a:spLocks noGrp="1"/>
          </p:cNvSpPr>
          <p:nvPr>
            <p:ph type="body" idx="1"/>
          </p:nvPr>
        </p:nvSpPr>
        <p:spPr>
          <a:xfrm>
            <a:off x="568171" y="1722438"/>
            <a:ext cx="5386917"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568171" y="2438400"/>
            <a:ext cx="5386917"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193368" y="1722438"/>
            <a:ext cx="5389033"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193368" y="2438400"/>
            <a:ext cx="5389033"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8" name="Footer Placeholder 7"/>
          <p:cNvSpPr>
            <a:spLocks noGrp="1"/>
          </p:cNvSpPr>
          <p:nvPr>
            <p:ph type="ftr" sz="quarter" idx="11"/>
          </p:nvPr>
        </p:nvSpPr>
        <p:spPr/>
        <p:txBody>
          <a:bodyPr/>
          <a:lstStyle/>
          <a:p>
            <a:endParaRPr lang="ru-RU">
              <a:solidFill>
                <a:srgbClr val="564B3C"/>
              </a:solidFill>
            </a:endParaRPr>
          </a:p>
        </p:txBody>
      </p:sp>
      <p:sp>
        <p:nvSpPr>
          <p:cNvPr id="9" name="Slide Number Placeholder 8"/>
          <p:cNvSpPr>
            <a:spLocks noGrp="1"/>
          </p:cNvSpPr>
          <p:nvPr>
            <p:ph type="sldNum" sz="quarter" idx="12"/>
          </p:nvPr>
        </p:nvSpPr>
        <p:spPr/>
        <p:txBody>
          <a:bodyPr/>
          <a:lstStyle/>
          <a:p>
            <a:fld id="{A65E436D-EC19-43EF-BA2D-95DDB3638240}" type="slidenum">
              <a:rPr lang="ru-RU" smtClean="0">
                <a:solidFill>
                  <a:srgbClr val="564B3C"/>
                </a:solidFill>
              </a:rPr>
              <a:pPr/>
              <a:t>‹#›</a:t>
            </a:fld>
            <a:endParaRPr lang="ru-RU">
              <a:solidFill>
                <a:srgbClr val="564B3C"/>
              </a:solidFill>
            </a:endParaRPr>
          </a:p>
        </p:txBody>
      </p:sp>
    </p:spTree>
    <p:extLst>
      <p:ext uri="{BB962C8B-B14F-4D97-AF65-F5344CB8AC3E}">
        <p14:creationId xmlns:p14="http://schemas.microsoft.com/office/powerpoint/2010/main" val="80414367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Date Placeholder 2"/>
          <p:cNvSpPr>
            <a:spLocks noGrp="1"/>
          </p:cNvSpPr>
          <p:nvPr>
            <p:ph type="dt" sz="half" idx="10"/>
          </p:nvPr>
        </p:nvSpPr>
        <p:spPr/>
        <p:txBody>
          <a:body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4" name="Footer Placeholder 3"/>
          <p:cNvSpPr>
            <a:spLocks noGrp="1"/>
          </p:cNvSpPr>
          <p:nvPr>
            <p:ph type="ftr" sz="quarter" idx="11"/>
          </p:nvPr>
        </p:nvSpPr>
        <p:spPr/>
        <p:txBody>
          <a:bodyPr/>
          <a:lstStyle/>
          <a:p>
            <a:endParaRPr lang="ru-RU">
              <a:solidFill>
                <a:srgbClr val="564B3C"/>
              </a:solidFill>
            </a:endParaRPr>
          </a:p>
        </p:txBody>
      </p:sp>
      <p:sp>
        <p:nvSpPr>
          <p:cNvPr id="5" name="Slide Number Placeholder 4"/>
          <p:cNvSpPr>
            <a:spLocks noGrp="1"/>
          </p:cNvSpPr>
          <p:nvPr>
            <p:ph type="sldNum" sz="quarter" idx="12"/>
          </p:nvPr>
        </p:nvSpPr>
        <p:spPr/>
        <p:txBody>
          <a:bodyPr/>
          <a:lstStyle/>
          <a:p>
            <a:fld id="{A65E436D-EC19-43EF-BA2D-95DDB3638240}" type="slidenum">
              <a:rPr lang="ru-RU" smtClean="0">
                <a:solidFill>
                  <a:srgbClr val="564B3C"/>
                </a:solidFill>
              </a:rPr>
              <a:pPr/>
              <a:t>‹#›</a:t>
            </a:fld>
            <a:endParaRPr lang="ru-RU">
              <a:solidFill>
                <a:srgbClr val="564B3C"/>
              </a:solidFill>
            </a:endParaRPr>
          </a:p>
        </p:txBody>
      </p:sp>
    </p:spTree>
    <p:extLst>
      <p:ext uri="{BB962C8B-B14F-4D97-AF65-F5344CB8AC3E}">
        <p14:creationId xmlns:p14="http://schemas.microsoft.com/office/powerpoint/2010/main" val="126559207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useBgFill="1">
        <p:nvSpPr>
          <p:cNvPr id="11" name="Rounded Rectangle 10"/>
          <p:cNvSpPr/>
          <p:nvPr/>
        </p:nvSpPr>
        <p:spPr>
          <a:xfrm>
            <a:off x="121920" y="101600"/>
            <a:ext cx="1194816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Date Placeholder 1"/>
          <p:cNvSpPr>
            <a:spLocks noGrp="1"/>
          </p:cNvSpPr>
          <p:nvPr>
            <p:ph type="dt" sz="half" idx="10"/>
          </p:nvPr>
        </p:nvSpPr>
        <p:spPr/>
        <p:txBody>
          <a:body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3" name="Footer Placeholder 2"/>
          <p:cNvSpPr>
            <a:spLocks noGrp="1"/>
          </p:cNvSpPr>
          <p:nvPr>
            <p:ph type="ftr" sz="quarter" idx="11"/>
          </p:nvPr>
        </p:nvSpPr>
        <p:spPr/>
        <p:txBody>
          <a:bodyPr/>
          <a:lstStyle/>
          <a:p>
            <a:endParaRPr lang="ru-RU">
              <a:solidFill>
                <a:srgbClr val="564B3C"/>
              </a:solidFill>
            </a:endParaRPr>
          </a:p>
        </p:txBody>
      </p:sp>
      <p:sp>
        <p:nvSpPr>
          <p:cNvPr id="4" name="Slide Number Placeholder 3"/>
          <p:cNvSpPr>
            <a:spLocks noGrp="1"/>
          </p:cNvSpPr>
          <p:nvPr>
            <p:ph type="sldNum" sz="quarter" idx="12"/>
          </p:nvPr>
        </p:nvSpPr>
        <p:spPr/>
        <p:txBody>
          <a:bodyPr/>
          <a:lstStyle/>
          <a:p>
            <a:fld id="{A65E436D-EC19-43EF-BA2D-95DDB3638240}" type="slidenum">
              <a:rPr lang="ru-RU" smtClean="0">
                <a:solidFill>
                  <a:srgbClr val="564B3C"/>
                </a:solidFill>
              </a:rPr>
              <a:pPr/>
              <a:t>‹#›</a:t>
            </a:fld>
            <a:endParaRPr lang="ru-RU">
              <a:solidFill>
                <a:srgbClr val="564B3C"/>
              </a:solidFill>
            </a:endParaRPr>
          </a:p>
        </p:txBody>
      </p:sp>
    </p:spTree>
    <p:extLst>
      <p:ext uri="{BB962C8B-B14F-4D97-AF65-F5344CB8AC3E}">
        <p14:creationId xmlns:p14="http://schemas.microsoft.com/office/powerpoint/2010/main" val="297596333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1" name="Rectangle 10"/>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useBgFill="1">
        <p:nvSpPr>
          <p:cNvPr id="12" name="Rounded Rectangle 11"/>
          <p:cNvSpPr/>
          <p:nvPr/>
        </p:nvSpPr>
        <p:spPr>
          <a:xfrm>
            <a:off x="121920" y="101600"/>
            <a:ext cx="1194816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Content Placeholder 2"/>
          <p:cNvSpPr>
            <a:spLocks noGrp="1"/>
          </p:cNvSpPr>
          <p:nvPr>
            <p:ph idx="1"/>
          </p:nvPr>
        </p:nvSpPr>
        <p:spPr>
          <a:xfrm>
            <a:off x="5181600" y="685800"/>
            <a:ext cx="6096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6" name="Footer Placeholder 5"/>
          <p:cNvSpPr>
            <a:spLocks noGrp="1"/>
          </p:cNvSpPr>
          <p:nvPr>
            <p:ph type="ftr" sz="quarter" idx="11"/>
          </p:nvPr>
        </p:nvSpPr>
        <p:spPr/>
        <p:txBody>
          <a:bodyPr/>
          <a:lstStyle/>
          <a:p>
            <a:endParaRPr lang="ru-RU">
              <a:solidFill>
                <a:srgbClr val="564B3C"/>
              </a:solidFill>
            </a:endParaRPr>
          </a:p>
        </p:txBody>
      </p:sp>
      <p:sp>
        <p:nvSpPr>
          <p:cNvPr id="7" name="Slide Number Placeholder 6"/>
          <p:cNvSpPr>
            <a:spLocks noGrp="1"/>
          </p:cNvSpPr>
          <p:nvPr>
            <p:ph type="sldNum" sz="quarter" idx="12"/>
          </p:nvPr>
        </p:nvSpPr>
        <p:spPr/>
        <p:txBody>
          <a:bodyPr/>
          <a:lstStyle/>
          <a:p>
            <a:fld id="{A65E436D-EC19-43EF-BA2D-95DDB3638240}" type="slidenum">
              <a:rPr lang="ru-RU" smtClean="0">
                <a:solidFill>
                  <a:srgbClr val="564B3C"/>
                </a:solidFill>
              </a:rPr>
              <a:pPr/>
              <a:t>‹#›</a:t>
            </a:fld>
            <a:endParaRPr lang="ru-RU">
              <a:solidFill>
                <a:srgbClr val="564B3C"/>
              </a:solidFill>
            </a:endParaRPr>
          </a:p>
        </p:txBody>
      </p:sp>
      <p:sp>
        <p:nvSpPr>
          <p:cNvPr id="8" name="Rectangle 7"/>
          <p:cNvSpPr/>
          <p:nvPr/>
        </p:nvSpPr>
        <p:spPr>
          <a:xfrm>
            <a:off x="746712" y="1505712"/>
            <a:ext cx="3622088"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Rectangle 9"/>
          <p:cNvSpPr/>
          <p:nvPr/>
        </p:nvSpPr>
        <p:spPr>
          <a:xfrm>
            <a:off x="902254" y="1642472"/>
            <a:ext cx="3311005"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 name="Text Placeholder 3"/>
          <p:cNvSpPr>
            <a:spLocks noGrp="1"/>
          </p:cNvSpPr>
          <p:nvPr>
            <p:ph type="body" sz="half" idx="2"/>
          </p:nvPr>
        </p:nvSpPr>
        <p:spPr>
          <a:xfrm>
            <a:off x="1025334" y="2971800"/>
            <a:ext cx="3064845"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 name="Title 1"/>
          <p:cNvSpPr>
            <a:spLocks noGrp="1"/>
          </p:cNvSpPr>
          <p:nvPr>
            <p:ph type="title"/>
          </p:nvPr>
        </p:nvSpPr>
        <p:spPr>
          <a:xfrm>
            <a:off x="1025334" y="1734312"/>
            <a:ext cx="3064845" cy="1191620"/>
          </a:xfrm>
        </p:spPr>
        <p:txBody>
          <a:bodyPr anchor="b">
            <a:normAutofit/>
          </a:bodyPr>
          <a:lstStyle>
            <a:lvl1pPr algn="l">
              <a:defRPr sz="2000" b="0">
                <a:solidFill>
                  <a:schemeClr val="accent1">
                    <a:lumMod val="75000"/>
                  </a:schemeClr>
                </a:solidFill>
              </a:defRPr>
            </a:lvl1pPr>
          </a:lstStyle>
          <a:p>
            <a:r>
              <a:rPr lang="ru-RU"/>
              <a:t>Образец заголовка</a:t>
            </a:r>
            <a:endParaRPr lang="en-US" dirty="0"/>
          </a:p>
        </p:txBody>
      </p:sp>
    </p:spTree>
    <p:extLst>
      <p:ext uri="{BB962C8B-B14F-4D97-AF65-F5344CB8AC3E}">
        <p14:creationId xmlns:p14="http://schemas.microsoft.com/office/powerpoint/2010/main" val="173265317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useBgFill="1">
        <p:nvSpPr>
          <p:cNvPr id="9" name="Rounded Rectangle 8"/>
          <p:cNvSpPr/>
          <p:nvPr/>
        </p:nvSpPr>
        <p:spPr>
          <a:xfrm>
            <a:off x="121920" y="101600"/>
            <a:ext cx="1194816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Picture Placeholder 2"/>
          <p:cNvSpPr>
            <a:spLocks noGrp="1"/>
          </p:cNvSpPr>
          <p:nvPr>
            <p:ph type="pic" idx="1"/>
          </p:nvPr>
        </p:nvSpPr>
        <p:spPr>
          <a:xfrm>
            <a:off x="914400" y="621437"/>
            <a:ext cx="103632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5" name="Date Placeholder 4"/>
          <p:cNvSpPr>
            <a:spLocks noGrp="1"/>
          </p:cNvSpPr>
          <p:nvPr>
            <p:ph type="dt" sz="half" idx="10"/>
          </p:nvPr>
        </p:nvSpPr>
        <p:spPr/>
        <p:txBody>
          <a:body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7" name="Slide Number Placeholder 6"/>
          <p:cNvSpPr>
            <a:spLocks noGrp="1"/>
          </p:cNvSpPr>
          <p:nvPr>
            <p:ph type="sldNum" sz="quarter" idx="12"/>
          </p:nvPr>
        </p:nvSpPr>
        <p:spPr/>
        <p:txBody>
          <a:bodyPr/>
          <a:lstStyle/>
          <a:p>
            <a:fld id="{A65E436D-EC19-43EF-BA2D-95DDB3638240}" type="slidenum">
              <a:rPr lang="ru-RU" smtClean="0">
                <a:solidFill>
                  <a:srgbClr val="564B3C"/>
                </a:solidFill>
              </a:rPr>
              <a:pPr/>
              <a:t>‹#›</a:t>
            </a:fld>
            <a:endParaRPr lang="ru-RU">
              <a:solidFill>
                <a:srgbClr val="564B3C"/>
              </a:solidFill>
            </a:endParaRPr>
          </a:p>
        </p:txBody>
      </p:sp>
      <p:sp>
        <p:nvSpPr>
          <p:cNvPr id="10" name="Rectangle 9"/>
          <p:cNvSpPr/>
          <p:nvPr/>
        </p:nvSpPr>
        <p:spPr>
          <a:xfrm>
            <a:off x="914400" y="4953000"/>
            <a:ext cx="103632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ectangle 11"/>
          <p:cNvSpPr/>
          <p:nvPr/>
        </p:nvSpPr>
        <p:spPr>
          <a:xfrm>
            <a:off x="1016000" y="5029200"/>
            <a:ext cx="10134353"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Footer Placeholder 5"/>
          <p:cNvSpPr>
            <a:spLocks noGrp="1"/>
          </p:cNvSpPr>
          <p:nvPr>
            <p:ph type="ftr" sz="quarter" idx="11"/>
          </p:nvPr>
        </p:nvSpPr>
        <p:spPr/>
        <p:txBody>
          <a:bodyPr/>
          <a:lstStyle/>
          <a:p>
            <a:endParaRPr lang="ru-RU">
              <a:solidFill>
                <a:srgbClr val="564B3C"/>
              </a:solidFill>
            </a:endParaRPr>
          </a:p>
        </p:txBody>
      </p:sp>
      <p:sp>
        <p:nvSpPr>
          <p:cNvPr id="13" name="Rectangle 12"/>
          <p:cNvSpPr/>
          <p:nvPr/>
        </p:nvSpPr>
        <p:spPr>
          <a:xfrm>
            <a:off x="1219200" y="5638800"/>
            <a:ext cx="9771352"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Rectangle 10"/>
          <p:cNvSpPr/>
          <p:nvPr/>
        </p:nvSpPr>
        <p:spPr>
          <a:xfrm>
            <a:off x="807452" y="5074920"/>
            <a:ext cx="10594848"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 name="Text Placeholder 3"/>
          <p:cNvSpPr>
            <a:spLocks noGrp="1"/>
          </p:cNvSpPr>
          <p:nvPr>
            <p:ph type="body" sz="half" idx="2"/>
          </p:nvPr>
        </p:nvSpPr>
        <p:spPr>
          <a:xfrm>
            <a:off x="1275052" y="5656557"/>
            <a:ext cx="9659648"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 name="Title 1"/>
          <p:cNvSpPr>
            <a:spLocks noGrp="1"/>
          </p:cNvSpPr>
          <p:nvPr>
            <p:ph type="title"/>
          </p:nvPr>
        </p:nvSpPr>
        <p:spPr>
          <a:xfrm>
            <a:off x="1219200" y="5105401"/>
            <a:ext cx="9771352" cy="523043"/>
          </a:xfrm>
        </p:spPr>
        <p:txBody>
          <a:bodyPr anchor="ctr" anchorCtr="0"/>
          <a:lstStyle>
            <a:lvl1pPr algn="ctr">
              <a:defRPr sz="2000" b="0">
                <a:solidFill>
                  <a:schemeClr val="accent1">
                    <a:lumMod val="75000"/>
                  </a:schemeClr>
                </a:solidFill>
              </a:defRPr>
            </a:lvl1pPr>
          </a:lstStyle>
          <a:p>
            <a:r>
              <a:rPr lang="ru-RU"/>
              <a:t>Образец заголовка</a:t>
            </a:r>
            <a:endParaRPr lang="en-US" dirty="0"/>
          </a:p>
        </p:txBody>
      </p:sp>
    </p:spTree>
    <p:extLst>
      <p:ext uri="{BB962C8B-B14F-4D97-AF65-F5344CB8AC3E}">
        <p14:creationId xmlns:p14="http://schemas.microsoft.com/office/powerpoint/2010/main" val="25889692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10"/>
          </p:nvPr>
        </p:nvSpPr>
        <p:spPr/>
        <p:txBody>
          <a:body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5" name="Footer Placeholder 4"/>
          <p:cNvSpPr>
            <a:spLocks noGrp="1"/>
          </p:cNvSpPr>
          <p:nvPr>
            <p:ph type="ftr" sz="quarter" idx="11"/>
          </p:nvPr>
        </p:nvSpPr>
        <p:spPr/>
        <p:txBody>
          <a:bodyPr/>
          <a:lstStyle/>
          <a:p>
            <a:endParaRPr lang="ru-RU">
              <a:solidFill>
                <a:srgbClr val="564B3C"/>
              </a:solidFill>
            </a:endParaRPr>
          </a:p>
        </p:txBody>
      </p:sp>
      <p:sp>
        <p:nvSpPr>
          <p:cNvPr id="6" name="Slide Number Placeholder 5"/>
          <p:cNvSpPr>
            <a:spLocks noGrp="1"/>
          </p:cNvSpPr>
          <p:nvPr>
            <p:ph type="sldNum" sz="quarter" idx="12"/>
          </p:nvPr>
        </p:nvSpPr>
        <p:spPr/>
        <p:txBody>
          <a:bodyPr/>
          <a:lstStyle/>
          <a:p>
            <a:fld id="{A65E436D-EC19-43EF-BA2D-95DDB3638240}" type="slidenum">
              <a:rPr lang="ru-RU" smtClean="0">
                <a:solidFill>
                  <a:srgbClr val="564B3C"/>
                </a:solidFill>
              </a:rPr>
              <a:pPr/>
              <a:t>‹#›</a:t>
            </a:fld>
            <a:endParaRPr lang="ru-RU">
              <a:solidFill>
                <a:srgbClr val="564B3C"/>
              </a:solidFill>
            </a:endParaRPr>
          </a:p>
        </p:txBody>
      </p:sp>
    </p:spTree>
    <p:extLst>
      <p:ext uri="{BB962C8B-B14F-4D97-AF65-F5344CB8AC3E}">
        <p14:creationId xmlns:p14="http://schemas.microsoft.com/office/powerpoint/2010/main" val="270625631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9148936" y="228600"/>
            <a:ext cx="247904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Rectangle 7"/>
          <p:cNvSpPr/>
          <p:nvPr/>
        </p:nvSpPr>
        <p:spPr>
          <a:xfrm>
            <a:off x="9273634" y="351410"/>
            <a:ext cx="2229647"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Vertical Title 1"/>
          <p:cNvSpPr>
            <a:spLocks noGrp="1"/>
          </p:cNvSpPr>
          <p:nvPr>
            <p:ph type="title" orient="vert"/>
          </p:nvPr>
        </p:nvSpPr>
        <p:spPr>
          <a:xfrm>
            <a:off x="9398103" y="395428"/>
            <a:ext cx="1980708" cy="5788981"/>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609600" y="381000"/>
            <a:ext cx="8229600" cy="5791201"/>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5" name="Footer Placeholder 4"/>
          <p:cNvSpPr>
            <a:spLocks noGrp="1"/>
          </p:cNvSpPr>
          <p:nvPr>
            <p:ph type="ftr" sz="quarter" idx="11"/>
          </p:nvPr>
        </p:nvSpPr>
        <p:spPr/>
        <p:txBody>
          <a:bodyPr/>
          <a:lstStyle/>
          <a:p>
            <a:endParaRPr lang="ru-RU">
              <a:solidFill>
                <a:srgbClr val="564B3C"/>
              </a:solidFill>
            </a:endParaRPr>
          </a:p>
        </p:txBody>
      </p:sp>
      <p:sp>
        <p:nvSpPr>
          <p:cNvPr id="6" name="Slide Number Placeholder 5"/>
          <p:cNvSpPr>
            <a:spLocks noGrp="1"/>
          </p:cNvSpPr>
          <p:nvPr>
            <p:ph type="sldNum" sz="quarter" idx="12"/>
          </p:nvPr>
        </p:nvSpPr>
        <p:spPr/>
        <p:txBody>
          <a:bodyPr/>
          <a:lstStyle/>
          <a:p>
            <a:fld id="{A65E436D-EC19-43EF-BA2D-95DDB3638240}" type="slidenum">
              <a:rPr lang="ru-RU" smtClean="0">
                <a:solidFill>
                  <a:srgbClr val="564B3C"/>
                </a:solidFill>
              </a:rPr>
              <a:pPr/>
              <a:t>‹#›</a:t>
            </a:fld>
            <a:endParaRPr lang="ru-RU">
              <a:solidFill>
                <a:srgbClr val="564B3C"/>
              </a:solidFill>
            </a:endParaRPr>
          </a:p>
        </p:txBody>
      </p:sp>
    </p:spTree>
    <p:extLst>
      <p:ext uri="{BB962C8B-B14F-4D97-AF65-F5344CB8AC3E}">
        <p14:creationId xmlns:p14="http://schemas.microsoft.com/office/powerpoint/2010/main" val="332397449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useBgFill="1">
        <p:nvSpPr>
          <p:cNvPr id="8" name="Rounded Rectangle 7"/>
          <p:cNvSpPr/>
          <p:nvPr/>
        </p:nvSpPr>
        <p:spPr>
          <a:xfrm>
            <a:off x="121920" y="101600"/>
            <a:ext cx="1194816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 name="Date Placeholder 3"/>
          <p:cNvSpPr>
            <a:spLocks noGrp="1"/>
          </p:cNvSpPr>
          <p:nvPr>
            <p:ph type="dt" sz="half" idx="10"/>
          </p:nvPr>
        </p:nvSpPr>
        <p:spPr/>
        <p:txBody>
          <a:body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5" name="Footer Placeholder 4"/>
          <p:cNvSpPr>
            <a:spLocks noGrp="1"/>
          </p:cNvSpPr>
          <p:nvPr>
            <p:ph type="ftr" sz="quarter" idx="11"/>
          </p:nvPr>
        </p:nvSpPr>
        <p:spPr/>
        <p:txBody>
          <a:bodyPr/>
          <a:lstStyle/>
          <a:p>
            <a:endParaRPr lang="ru-RU">
              <a:solidFill>
                <a:srgbClr val="564B3C"/>
              </a:solidFill>
            </a:endParaRPr>
          </a:p>
        </p:txBody>
      </p:sp>
      <p:sp>
        <p:nvSpPr>
          <p:cNvPr id="9" name="Rectangle 8"/>
          <p:cNvSpPr/>
          <p:nvPr/>
        </p:nvSpPr>
        <p:spPr>
          <a:xfrm>
            <a:off x="460587" y="2942602"/>
            <a:ext cx="9530575"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ectangle 11"/>
          <p:cNvSpPr/>
          <p:nvPr/>
        </p:nvSpPr>
        <p:spPr>
          <a:xfrm>
            <a:off x="10096869" y="2944634"/>
            <a:ext cx="1587131"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Rectangle 12"/>
          <p:cNvSpPr/>
          <p:nvPr/>
        </p:nvSpPr>
        <p:spPr>
          <a:xfrm>
            <a:off x="10283619" y="3136658"/>
            <a:ext cx="1213632"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13"/>
          <p:cNvSpPr/>
          <p:nvPr/>
        </p:nvSpPr>
        <p:spPr>
          <a:xfrm>
            <a:off x="593978" y="3055622"/>
            <a:ext cx="9263793"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10382435" y="4625268"/>
            <a:ext cx="1016000" cy="457200"/>
          </a:xfrm>
        </p:spPr>
        <p:txBody>
          <a:bodyPr/>
          <a:lstStyle>
            <a:lvl1pPr algn="ctr">
              <a:defRPr sz="2800">
                <a:solidFill>
                  <a:schemeClr val="accent1">
                    <a:lumMod val="50000"/>
                  </a:schemeClr>
                </a:solidFill>
              </a:defRPr>
            </a:lvl1pPr>
          </a:lstStyle>
          <a:p>
            <a:fld id="{A65E436D-EC19-43EF-BA2D-95DDB3638240}" type="slidenum">
              <a:rPr lang="ru-RU" smtClean="0">
                <a:solidFill>
                  <a:srgbClr val="93A299">
                    <a:lumMod val="50000"/>
                  </a:srgbClr>
                </a:solidFill>
              </a:rPr>
              <a:pPr/>
              <a:t>‹#›</a:t>
            </a:fld>
            <a:endParaRPr lang="ru-RU">
              <a:solidFill>
                <a:srgbClr val="93A299">
                  <a:lumMod val="50000"/>
                </a:srgbClr>
              </a:solidFill>
            </a:endParaRPr>
          </a:p>
        </p:txBody>
      </p:sp>
      <p:sp>
        <p:nvSpPr>
          <p:cNvPr id="11" name="Rectangle 10"/>
          <p:cNvSpPr/>
          <p:nvPr/>
        </p:nvSpPr>
        <p:spPr>
          <a:xfrm>
            <a:off x="722429" y="4559277"/>
            <a:ext cx="9006888"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Rectangle 9"/>
          <p:cNvSpPr/>
          <p:nvPr/>
        </p:nvSpPr>
        <p:spPr>
          <a:xfrm>
            <a:off x="718628" y="3139440"/>
            <a:ext cx="9014491"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Subtitle 2"/>
          <p:cNvSpPr>
            <a:spLocks noGrp="1"/>
          </p:cNvSpPr>
          <p:nvPr>
            <p:ph type="subTitle" idx="1"/>
          </p:nvPr>
        </p:nvSpPr>
        <p:spPr>
          <a:xfrm>
            <a:off x="857073" y="4648200"/>
            <a:ext cx="87376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2" name="Title 1"/>
          <p:cNvSpPr>
            <a:spLocks noGrp="1"/>
          </p:cNvSpPr>
          <p:nvPr>
            <p:ph type="ctrTitle"/>
          </p:nvPr>
        </p:nvSpPr>
        <p:spPr>
          <a:xfrm>
            <a:off x="806273" y="3227034"/>
            <a:ext cx="8839200" cy="1219201"/>
          </a:xfrm>
        </p:spPr>
        <p:txBody>
          <a:bodyPr anchor="b" anchorCtr="0">
            <a:noAutofit/>
          </a:bodyPr>
          <a:lstStyle>
            <a:lvl1pPr>
              <a:defRPr sz="4000">
                <a:solidFill>
                  <a:schemeClr val="accent1">
                    <a:lumMod val="50000"/>
                  </a:schemeClr>
                </a:solidFill>
              </a:defRPr>
            </a:lvl1pPr>
          </a:lstStyle>
          <a:p>
            <a:r>
              <a:rPr lang="ru-RU"/>
              <a:t>Образец заголовка</a:t>
            </a:r>
            <a:endParaRPr lang="en-US" dirty="0"/>
          </a:p>
        </p:txBody>
      </p:sp>
    </p:spTree>
    <p:extLst>
      <p:ext uri="{BB962C8B-B14F-4D97-AF65-F5344CB8AC3E}">
        <p14:creationId xmlns:p14="http://schemas.microsoft.com/office/powerpoint/2010/main" val="176917974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10"/>
          </p:nvPr>
        </p:nvSpPr>
        <p:spPr/>
        <p:txBody>
          <a:body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5" name="Footer Placeholder 4"/>
          <p:cNvSpPr>
            <a:spLocks noGrp="1"/>
          </p:cNvSpPr>
          <p:nvPr>
            <p:ph type="ftr" sz="quarter" idx="11"/>
          </p:nvPr>
        </p:nvSpPr>
        <p:spPr/>
        <p:txBody>
          <a:bodyPr/>
          <a:lstStyle/>
          <a:p>
            <a:endParaRPr lang="ru-RU">
              <a:solidFill>
                <a:srgbClr val="564B3C"/>
              </a:solidFill>
            </a:endParaRPr>
          </a:p>
        </p:txBody>
      </p:sp>
      <p:sp>
        <p:nvSpPr>
          <p:cNvPr id="6" name="Slide Number Placeholder 5"/>
          <p:cNvSpPr>
            <a:spLocks noGrp="1"/>
          </p:cNvSpPr>
          <p:nvPr>
            <p:ph type="sldNum" sz="quarter" idx="12"/>
          </p:nvPr>
        </p:nvSpPr>
        <p:spPr/>
        <p:txBody>
          <a:bodyPr/>
          <a:lstStyle/>
          <a:p>
            <a:fld id="{A65E436D-EC19-43EF-BA2D-95DDB3638240}" type="slidenum">
              <a:rPr lang="ru-RU" smtClean="0">
                <a:solidFill>
                  <a:srgbClr val="564B3C"/>
                </a:solidFill>
              </a:rPr>
              <a:pPr/>
              <a:t>‹#›</a:t>
            </a:fld>
            <a:endParaRPr lang="ru-RU">
              <a:solidFill>
                <a:srgbClr val="564B3C"/>
              </a:solidFill>
            </a:endParaRPr>
          </a:p>
        </p:txBody>
      </p:sp>
    </p:spTree>
    <p:extLst>
      <p:ext uri="{BB962C8B-B14F-4D97-AF65-F5344CB8AC3E}">
        <p14:creationId xmlns:p14="http://schemas.microsoft.com/office/powerpoint/2010/main" val="296935908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useBgFill="1">
        <p:nvSpPr>
          <p:cNvPr id="8" name="Rounded Rectangle 7"/>
          <p:cNvSpPr/>
          <p:nvPr/>
        </p:nvSpPr>
        <p:spPr>
          <a:xfrm>
            <a:off x="121920" y="101600"/>
            <a:ext cx="1194816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 name="Date Placeholder 3"/>
          <p:cNvSpPr>
            <a:spLocks noGrp="1"/>
          </p:cNvSpPr>
          <p:nvPr>
            <p:ph type="dt" sz="half" idx="10"/>
          </p:nvPr>
        </p:nvSpPr>
        <p:spPr/>
        <p:txBody>
          <a:body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13" name="Rectangle 12"/>
          <p:cNvSpPr/>
          <p:nvPr/>
        </p:nvSpPr>
        <p:spPr>
          <a:xfrm>
            <a:off x="602635" y="2946400"/>
            <a:ext cx="11020213"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6" name="Rectangle 15"/>
          <p:cNvSpPr/>
          <p:nvPr/>
        </p:nvSpPr>
        <p:spPr>
          <a:xfrm>
            <a:off x="756875" y="3048000"/>
            <a:ext cx="10711733"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 name="Footer Placeholder 4"/>
          <p:cNvSpPr>
            <a:spLocks noGrp="1"/>
          </p:cNvSpPr>
          <p:nvPr>
            <p:ph type="ftr" sz="quarter" idx="11"/>
          </p:nvPr>
        </p:nvSpPr>
        <p:spPr/>
        <p:txBody>
          <a:bodyPr/>
          <a:lstStyle/>
          <a:p>
            <a:endParaRPr lang="ru-RU">
              <a:solidFill>
                <a:srgbClr val="564B3C"/>
              </a:solidFill>
            </a:endParaRPr>
          </a:p>
        </p:txBody>
      </p:sp>
      <p:sp>
        <p:nvSpPr>
          <p:cNvPr id="6" name="Slide Number Placeholder 5"/>
          <p:cNvSpPr>
            <a:spLocks noGrp="1"/>
          </p:cNvSpPr>
          <p:nvPr>
            <p:ph type="sldNum" sz="quarter" idx="12"/>
          </p:nvPr>
        </p:nvSpPr>
        <p:spPr/>
        <p:txBody>
          <a:bodyPr/>
          <a:lstStyle/>
          <a:p>
            <a:fld id="{A65E436D-EC19-43EF-BA2D-95DDB3638240}" type="slidenum">
              <a:rPr lang="ru-RU" smtClean="0">
                <a:solidFill>
                  <a:srgbClr val="564B3C"/>
                </a:solidFill>
              </a:rPr>
              <a:pPr/>
              <a:t>‹#›</a:t>
            </a:fld>
            <a:endParaRPr lang="ru-RU">
              <a:solidFill>
                <a:srgbClr val="564B3C"/>
              </a:solidFill>
            </a:endParaRPr>
          </a:p>
        </p:txBody>
      </p:sp>
      <p:sp>
        <p:nvSpPr>
          <p:cNvPr id="2" name="Title 1"/>
          <p:cNvSpPr>
            <a:spLocks noGrp="1"/>
          </p:cNvSpPr>
          <p:nvPr>
            <p:ph type="title"/>
          </p:nvPr>
        </p:nvSpPr>
        <p:spPr>
          <a:xfrm>
            <a:off x="981941" y="3200400"/>
            <a:ext cx="102616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ru-RU"/>
              <a:t>Образец заголовка</a:t>
            </a:r>
            <a:endParaRPr lang="en-US" dirty="0"/>
          </a:p>
        </p:txBody>
      </p:sp>
      <p:sp>
        <p:nvSpPr>
          <p:cNvPr id="15" name="Rectangle 14"/>
          <p:cNvSpPr/>
          <p:nvPr/>
        </p:nvSpPr>
        <p:spPr>
          <a:xfrm>
            <a:off x="900661" y="4541521"/>
            <a:ext cx="1042416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Text Placeholder 2"/>
          <p:cNvSpPr>
            <a:spLocks noGrp="1"/>
          </p:cNvSpPr>
          <p:nvPr>
            <p:ph type="body" idx="1"/>
          </p:nvPr>
        </p:nvSpPr>
        <p:spPr>
          <a:xfrm>
            <a:off x="981941" y="4607511"/>
            <a:ext cx="102616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14" name="Rectangle 13"/>
          <p:cNvSpPr/>
          <p:nvPr/>
        </p:nvSpPr>
        <p:spPr>
          <a:xfrm>
            <a:off x="901010" y="3124200"/>
            <a:ext cx="10423465"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32414344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568171" y="408373"/>
            <a:ext cx="11014229" cy="1039427"/>
          </a:xfrm>
        </p:spPr>
        <p:txBody>
          <a:bodyPr/>
          <a:lstStyle/>
          <a:p>
            <a:r>
              <a:rPr lang="ru-RU"/>
              <a:t>Образец заголовка</a:t>
            </a:r>
            <a:endParaRPr lang="en-US"/>
          </a:p>
        </p:txBody>
      </p:sp>
      <p:sp>
        <p:nvSpPr>
          <p:cNvPr id="3" name="Content Placeholder 2"/>
          <p:cNvSpPr>
            <a:spLocks noGrp="1"/>
          </p:cNvSpPr>
          <p:nvPr>
            <p:ph sz="half" idx="1"/>
          </p:nvPr>
        </p:nvSpPr>
        <p:spPr>
          <a:xfrm>
            <a:off x="568171" y="1719071"/>
            <a:ext cx="53848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197600" y="1719071"/>
            <a:ext cx="53848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6" name="Footer Placeholder 5"/>
          <p:cNvSpPr>
            <a:spLocks noGrp="1"/>
          </p:cNvSpPr>
          <p:nvPr>
            <p:ph type="ftr" sz="quarter" idx="11"/>
          </p:nvPr>
        </p:nvSpPr>
        <p:spPr/>
        <p:txBody>
          <a:bodyPr/>
          <a:lstStyle/>
          <a:p>
            <a:endParaRPr lang="ru-RU">
              <a:solidFill>
                <a:srgbClr val="564B3C"/>
              </a:solidFill>
            </a:endParaRPr>
          </a:p>
        </p:txBody>
      </p:sp>
      <p:sp>
        <p:nvSpPr>
          <p:cNvPr id="7" name="Slide Number Placeholder 6"/>
          <p:cNvSpPr>
            <a:spLocks noGrp="1"/>
          </p:cNvSpPr>
          <p:nvPr>
            <p:ph type="sldNum" sz="quarter" idx="12"/>
          </p:nvPr>
        </p:nvSpPr>
        <p:spPr/>
        <p:txBody>
          <a:bodyPr/>
          <a:lstStyle/>
          <a:p>
            <a:fld id="{A65E436D-EC19-43EF-BA2D-95DDB3638240}" type="slidenum">
              <a:rPr lang="ru-RU" smtClean="0">
                <a:solidFill>
                  <a:srgbClr val="564B3C"/>
                </a:solidFill>
              </a:rPr>
              <a:pPr/>
              <a:t>‹#›</a:t>
            </a:fld>
            <a:endParaRPr lang="ru-RU">
              <a:solidFill>
                <a:srgbClr val="564B3C"/>
              </a:solidFill>
            </a:endParaRPr>
          </a:p>
        </p:txBody>
      </p:sp>
    </p:spTree>
    <p:extLst>
      <p:ext uri="{BB962C8B-B14F-4D97-AF65-F5344CB8AC3E}">
        <p14:creationId xmlns:p14="http://schemas.microsoft.com/office/powerpoint/2010/main" val="90563830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568171" y="408373"/>
            <a:ext cx="11014229" cy="1039427"/>
          </a:xfrm>
        </p:spPr>
        <p:txBody>
          <a:bodyPr/>
          <a:lstStyle>
            <a:lvl1pPr>
              <a:defRPr/>
            </a:lvl1pPr>
          </a:lstStyle>
          <a:p>
            <a:r>
              <a:rPr lang="ru-RU"/>
              <a:t>Образец заголовка</a:t>
            </a:r>
            <a:endParaRPr lang="en-US"/>
          </a:p>
        </p:txBody>
      </p:sp>
      <p:sp>
        <p:nvSpPr>
          <p:cNvPr id="3" name="Text Placeholder 2"/>
          <p:cNvSpPr>
            <a:spLocks noGrp="1"/>
          </p:cNvSpPr>
          <p:nvPr>
            <p:ph type="body" idx="1"/>
          </p:nvPr>
        </p:nvSpPr>
        <p:spPr>
          <a:xfrm>
            <a:off x="568171" y="1722438"/>
            <a:ext cx="5386917"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568171" y="2438400"/>
            <a:ext cx="5386917"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193368" y="1722438"/>
            <a:ext cx="5389033"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193368" y="2438400"/>
            <a:ext cx="5389033"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8" name="Footer Placeholder 7"/>
          <p:cNvSpPr>
            <a:spLocks noGrp="1"/>
          </p:cNvSpPr>
          <p:nvPr>
            <p:ph type="ftr" sz="quarter" idx="11"/>
          </p:nvPr>
        </p:nvSpPr>
        <p:spPr/>
        <p:txBody>
          <a:bodyPr/>
          <a:lstStyle/>
          <a:p>
            <a:endParaRPr lang="ru-RU">
              <a:solidFill>
                <a:srgbClr val="564B3C"/>
              </a:solidFill>
            </a:endParaRPr>
          </a:p>
        </p:txBody>
      </p:sp>
      <p:sp>
        <p:nvSpPr>
          <p:cNvPr id="9" name="Slide Number Placeholder 8"/>
          <p:cNvSpPr>
            <a:spLocks noGrp="1"/>
          </p:cNvSpPr>
          <p:nvPr>
            <p:ph type="sldNum" sz="quarter" idx="12"/>
          </p:nvPr>
        </p:nvSpPr>
        <p:spPr/>
        <p:txBody>
          <a:bodyPr/>
          <a:lstStyle/>
          <a:p>
            <a:fld id="{A65E436D-EC19-43EF-BA2D-95DDB3638240}" type="slidenum">
              <a:rPr lang="ru-RU" smtClean="0">
                <a:solidFill>
                  <a:srgbClr val="564B3C"/>
                </a:solidFill>
              </a:rPr>
              <a:pPr/>
              <a:t>‹#›</a:t>
            </a:fld>
            <a:endParaRPr lang="ru-RU">
              <a:solidFill>
                <a:srgbClr val="564B3C"/>
              </a:solidFill>
            </a:endParaRPr>
          </a:p>
        </p:txBody>
      </p:sp>
    </p:spTree>
    <p:extLst>
      <p:ext uri="{BB962C8B-B14F-4D97-AF65-F5344CB8AC3E}">
        <p14:creationId xmlns:p14="http://schemas.microsoft.com/office/powerpoint/2010/main" val="111907053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Date Placeholder 2"/>
          <p:cNvSpPr>
            <a:spLocks noGrp="1"/>
          </p:cNvSpPr>
          <p:nvPr>
            <p:ph type="dt" sz="half" idx="10"/>
          </p:nvPr>
        </p:nvSpPr>
        <p:spPr/>
        <p:txBody>
          <a:body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4" name="Footer Placeholder 3"/>
          <p:cNvSpPr>
            <a:spLocks noGrp="1"/>
          </p:cNvSpPr>
          <p:nvPr>
            <p:ph type="ftr" sz="quarter" idx="11"/>
          </p:nvPr>
        </p:nvSpPr>
        <p:spPr/>
        <p:txBody>
          <a:bodyPr/>
          <a:lstStyle/>
          <a:p>
            <a:endParaRPr lang="ru-RU">
              <a:solidFill>
                <a:srgbClr val="564B3C"/>
              </a:solidFill>
            </a:endParaRPr>
          </a:p>
        </p:txBody>
      </p:sp>
      <p:sp>
        <p:nvSpPr>
          <p:cNvPr id="5" name="Slide Number Placeholder 4"/>
          <p:cNvSpPr>
            <a:spLocks noGrp="1"/>
          </p:cNvSpPr>
          <p:nvPr>
            <p:ph type="sldNum" sz="quarter" idx="12"/>
          </p:nvPr>
        </p:nvSpPr>
        <p:spPr/>
        <p:txBody>
          <a:bodyPr/>
          <a:lstStyle/>
          <a:p>
            <a:fld id="{A65E436D-EC19-43EF-BA2D-95DDB3638240}" type="slidenum">
              <a:rPr lang="ru-RU" smtClean="0">
                <a:solidFill>
                  <a:srgbClr val="564B3C"/>
                </a:solidFill>
              </a:rPr>
              <a:pPr/>
              <a:t>‹#›</a:t>
            </a:fld>
            <a:endParaRPr lang="ru-RU">
              <a:solidFill>
                <a:srgbClr val="564B3C"/>
              </a:solidFill>
            </a:endParaRPr>
          </a:p>
        </p:txBody>
      </p:sp>
    </p:spTree>
    <p:extLst>
      <p:ext uri="{BB962C8B-B14F-4D97-AF65-F5344CB8AC3E}">
        <p14:creationId xmlns:p14="http://schemas.microsoft.com/office/powerpoint/2010/main" val="375331405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useBgFill="1">
        <p:nvSpPr>
          <p:cNvPr id="11" name="Rounded Rectangle 10"/>
          <p:cNvSpPr/>
          <p:nvPr/>
        </p:nvSpPr>
        <p:spPr>
          <a:xfrm>
            <a:off x="121920" y="101600"/>
            <a:ext cx="1194816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Date Placeholder 1"/>
          <p:cNvSpPr>
            <a:spLocks noGrp="1"/>
          </p:cNvSpPr>
          <p:nvPr>
            <p:ph type="dt" sz="half" idx="10"/>
          </p:nvPr>
        </p:nvSpPr>
        <p:spPr/>
        <p:txBody>
          <a:body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3" name="Footer Placeholder 2"/>
          <p:cNvSpPr>
            <a:spLocks noGrp="1"/>
          </p:cNvSpPr>
          <p:nvPr>
            <p:ph type="ftr" sz="quarter" idx="11"/>
          </p:nvPr>
        </p:nvSpPr>
        <p:spPr/>
        <p:txBody>
          <a:bodyPr/>
          <a:lstStyle/>
          <a:p>
            <a:endParaRPr lang="ru-RU">
              <a:solidFill>
                <a:srgbClr val="564B3C"/>
              </a:solidFill>
            </a:endParaRPr>
          </a:p>
        </p:txBody>
      </p:sp>
      <p:sp>
        <p:nvSpPr>
          <p:cNvPr id="4" name="Slide Number Placeholder 3"/>
          <p:cNvSpPr>
            <a:spLocks noGrp="1"/>
          </p:cNvSpPr>
          <p:nvPr>
            <p:ph type="sldNum" sz="quarter" idx="12"/>
          </p:nvPr>
        </p:nvSpPr>
        <p:spPr/>
        <p:txBody>
          <a:bodyPr/>
          <a:lstStyle/>
          <a:p>
            <a:fld id="{A65E436D-EC19-43EF-BA2D-95DDB3638240}" type="slidenum">
              <a:rPr lang="ru-RU" smtClean="0">
                <a:solidFill>
                  <a:srgbClr val="564B3C"/>
                </a:solidFill>
              </a:rPr>
              <a:pPr/>
              <a:t>‹#›</a:t>
            </a:fld>
            <a:endParaRPr lang="ru-RU">
              <a:solidFill>
                <a:srgbClr val="564B3C"/>
              </a:solidFill>
            </a:endParaRPr>
          </a:p>
        </p:txBody>
      </p:sp>
    </p:spTree>
    <p:extLst>
      <p:ext uri="{BB962C8B-B14F-4D97-AF65-F5344CB8AC3E}">
        <p14:creationId xmlns:p14="http://schemas.microsoft.com/office/powerpoint/2010/main" val="80373701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1" name="Rectangle 10"/>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useBgFill="1">
        <p:nvSpPr>
          <p:cNvPr id="12" name="Rounded Rectangle 11"/>
          <p:cNvSpPr/>
          <p:nvPr/>
        </p:nvSpPr>
        <p:spPr>
          <a:xfrm>
            <a:off x="121920" y="101600"/>
            <a:ext cx="1194816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Content Placeholder 2"/>
          <p:cNvSpPr>
            <a:spLocks noGrp="1"/>
          </p:cNvSpPr>
          <p:nvPr>
            <p:ph idx="1"/>
          </p:nvPr>
        </p:nvSpPr>
        <p:spPr>
          <a:xfrm>
            <a:off x="5181600" y="685800"/>
            <a:ext cx="6096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6" name="Footer Placeholder 5"/>
          <p:cNvSpPr>
            <a:spLocks noGrp="1"/>
          </p:cNvSpPr>
          <p:nvPr>
            <p:ph type="ftr" sz="quarter" idx="11"/>
          </p:nvPr>
        </p:nvSpPr>
        <p:spPr/>
        <p:txBody>
          <a:bodyPr/>
          <a:lstStyle/>
          <a:p>
            <a:endParaRPr lang="ru-RU">
              <a:solidFill>
                <a:srgbClr val="564B3C"/>
              </a:solidFill>
            </a:endParaRPr>
          </a:p>
        </p:txBody>
      </p:sp>
      <p:sp>
        <p:nvSpPr>
          <p:cNvPr id="7" name="Slide Number Placeholder 6"/>
          <p:cNvSpPr>
            <a:spLocks noGrp="1"/>
          </p:cNvSpPr>
          <p:nvPr>
            <p:ph type="sldNum" sz="quarter" idx="12"/>
          </p:nvPr>
        </p:nvSpPr>
        <p:spPr/>
        <p:txBody>
          <a:bodyPr/>
          <a:lstStyle/>
          <a:p>
            <a:fld id="{A65E436D-EC19-43EF-BA2D-95DDB3638240}" type="slidenum">
              <a:rPr lang="ru-RU" smtClean="0">
                <a:solidFill>
                  <a:srgbClr val="564B3C"/>
                </a:solidFill>
              </a:rPr>
              <a:pPr/>
              <a:t>‹#›</a:t>
            </a:fld>
            <a:endParaRPr lang="ru-RU">
              <a:solidFill>
                <a:srgbClr val="564B3C"/>
              </a:solidFill>
            </a:endParaRPr>
          </a:p>
        </p:txBody>
      </p:sp>
      <p:sp>
        <p:nvSpPr>
          <p:cNvPr id="8" name="Rectangle 7"/>
          <p:cNvSpPr/>
          <p:nvPr/>
        </p:nvSpPr>
        <p:spPr>
          <a:xfrm>
            <a:off x="746712" y="1505712"/>
            <a:ext cx="3622088"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Rectangle 9"/>
          <p:cNvSpPr/>
          <p:nvPr/>
        </p:nvSpPr>
        <p:spPr>
          <a:xfrm>
            <a:off x="902254" y="1642472"/>
            <a:ext cx="3311005"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 name="Text Placeholder 3"/>
          <p:cNvSpPr>
            <a:spLocks noGrp="1"/>
          </p:cNvSpPr>
          <p:nvPr>
            <p:ph type="body" sz="half" idx="2"/>
          </p:nvPr>
        </p:nvSpPr>
        <p:spPr>
          <a:xfrm>
            <a:off x="1025334" y="2971800"/>
            <a:ext cx="3064845"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 name="Title 1"/>
          <p:cNvSpPr>
            <a:spLocks noGrp="1"/>
          </p:cNvSpPr>
          <p:nvPr>
            <p:ph type="title"/>
          </p:nvPr>
        </p:nvSpPr>
        <p:spPr>
          <a:xfrm>
            <a:off x="1025334" y="1734312"/>
            <a:ext cx="3064845" cy="1191620"/>
          </a:xfrm>
        </p:spPr>
        <p:txBody>
          <a:bodyPr anchor="b">
            <a:normAutofit/>
          </a:bodyPr>
          <a:lstStyle>
            <a:lvl1pPr algn="l">
              <a:defRPr sz="2000" b="0">
                <a:solidFill>
                  <a:schemeClr val="accent1">
                    <a:lumMod val="75000"/>
                  </a:schemeClr>
                </a:solidFill>
              </a:defRPr>
            </a:lvl1pPr>
          </a:lstStyle>
          <a:p>
            <a:r>
              <a:rPr lang="ru-RU"/>
              <a:t>Образец заголовка</a:t>
            </a:r>
            <a:endParaRPr lang="en-US" dirty="0"/>
          </a:p>
        </p:txBody>
      </p:sp>
    </p:spTree>
    <p:extLst>
      <p:ext uri="{BB962C8B-B14F-4D97-AF65-F5344CB8AC3E}">
        <p14:creationId xmlns:p14="http://schemas.microsoft.com/office/powerpoint/2010/main" val="377412945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useBgFill="1">
        <p:nvSpPr>
          <p:cNvPr id="9" name="Rounded Rectangle 8"/>
          <p:cNvSpPr/>
          <p:nvPr/>
        </p:nvSpPr>
        <p:spPr>
          <a:xfrm>
            <a:off x="121920" y="101600"/>
            <a:ext cx="1194816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Picture Placeholder 2"/>
          <p:cNvSpPr>
            <a:spLocks noGrp="1"/>
          </p:cNvSpPr>
          <p:nvPr>
            <p:ph type="pic" idx="1"/>
          </p:nvPr>
        </p:nvSpPr>
        <p:spPr>
          <a:xfrm>
            <a:off x="914400" y="621437"/>
            <a:ext cx="103632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5" name="Date Placeholder 4"/>
          <p:cNvSpPr>
            <a:spLocks noGrp="1"/>
          </p:cNvSpPr>
          <p:nvPr>
            <p:ph type="dt" sz="half" idx="10"/>
          </p:nvPr>
        </p:nvSpPr>
        <p:spPr/>
        <p:txBody>
          <a:body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7" name="Slide Number Placeholder 6"/>
          <p:cNvSpPr>
            <a:spLocks noGrp="1"/>
          </p:cNvSpPr>
          <p:nvPr>
            <p:ph type="sldNum" sz="quarter" idx="12"/>
          </p:nvPr>
        </p:nvSpPr>
        <p:spPr/>
        <p:txBody>
          <a:bodyPr/>
          <a:lstStyle/>
          <a:p>
            <a:fld id="{A65E436D-EC19-43EF-BA2D-95DDB3638240}" type="slidenum">
              <a:rPr lang="ru-RU" smtClean="0">
                <a:solidFill>
                  <a:srgbClr val="564B3C"/>
                </a:solidFill>
              </a:rPr>
              <a:pPr/>
              <a:t>‹#›</a:t>
            </a:fld>
            <a:endParaRPr lang="ru-RU">
              <a:solidFill>
                <a:srgbClr val="564B3C"/>
              </a:solidFill>
            </a:endParaRPr>
          </a:p>
        </p:txBody>
      </p:sp>
      <p:sp>
        <p:nvSpPr>
          <p:cNvPr id="10" name="Rectangle 9"/>
          <p:cNvSpPr/>
          <p:nvPr/>
        </p:nvSpPr>
        <p:spPr>
          <a:xfrm>
            <a:off x="914400" y="4953000"/>
            <a:ext cx="103632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ectangle 11"/>
          <p:cNvSpPr/>
          <p:nvPr/>
        </p:nvSpPr>
        <p:spPr>
          <a:xfrm>
            <a:off x="1016000" y="5029200"/>
            <a:ext cx="10134353"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Footer Placeholder 5"/>
          <p:cNvSpPr>
            <a:spLocks noGrp="1"/>
          </p:cNvSpPr>
          <p:nvPr>
            <p:ph type="ftr" sz="quarter" idx="11"/>
          </p:nvPr>
        </p:nvSpPr>
        <p:spPr/>
        <p:txBody>
          <a:bodyPr/>
          <a:lstStyle/>
          <a:p>
            <a:endParaRPr lang="ru-RU">
              <a:solidFill>
                <a:srgbClr val="564B3C"/>
              </a:solidFill>
            </a:endParaRPr>
          </a:p>
        </p:txBody>
      </p:sp>
      <p:sp>
        <p:nvSpPr>
          <p:cNvPr id="13" name="Rectangle 12"/>
          <p:cNvSpPr/>
          <p:nvPr/>
        </p:nvSpPr>
        <p:spPr>
          <a:xfrm>
            <a:off x="1219200" y="5638800"/>
            <a:ext cx="9771352"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Rectangle 10"/>
          <p:cNvSpPr/>
          <p:nvPr/>
        </p:nvSpPr>
        <p:spPr>
          <a:xfrm>
            <a:off x="807452" y="5074920"/>
            <a:ext cx="10594848"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 name="Text Placeholder 3"/>
          <p:cNvSpPr>
            <a:spLocks noGrp="1"/>
          </p:cNvSpPr>
          <p:nvPr>
            <p:ph type="body" sz="half" idx="2"/>
          </p:nvPr>
        </p:nvSpPr>
        <p:spPr>
          <a:xfrm>
            <a:off x="1275052" y="5656557"/>
            <a:ext cx="9659648"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 name="Title 1"/>
          <p:cNvSpPr>
            <a:spLocks noGrp="1"/>
          </p:cNvSpPr>
          <p:nvPr>
            <p:ph type="title"/>
          </p:nvPr>
        </p:nvSpPr>
        <p:spPr>
          <a:xfrm>
            <a:off x="1219200" y="5105401"/>
            <a:ext cx="9771352" cy="523043"/>
          </a:xfrm>
        </p:spPr>
        <p:txBody>
          <a:bodyPr anchor="ctr" anchorCtr="0"/>
          <a:lstStyle>
            <a:lvl1pPr algn="ctr">
              <a:defRPr sz="2000" b="0">
                <a:solidFill>
                  <a:schemeClr val="accent1">
                    <a:lumMod val="75000"/>
                  </a:schemeClr>
                </a:solidFill>
              </a:defRPr>
            </a:lvl1pPr>
          </a:lstStyle>
          <a:p>
            <a:r>
              <a:rPr lang="ru-RU"/>
              <a:t>Образец заголовка</a:t>
            </a:r>
            <a:endParaRPr lang="en-US" dirty="0"/>
          </a:p>
        </p:txBody>
      </p:sp>
    </p:spTree>
    <p:extLst>
      <p:ext uri="{BB962C8B-B14F-4D97-AF65-F5344CB8AC3E}">
        <p14:creationId xmlns:p14="http://schemas.microsoft.com/office/powerpoint/2010/main" val="298279874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10"/>
          </p:nvPr>
        </p:nvSpPr>
        <p:spPr/>
        <p:txBody>
          <a:body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5" name="Footer Placeholder 4"/>
          <p:cNvSpPr>
            <a:spLocks noGrp="1"/>
          </p:cNvSpPr>
          <p:nvPr>
            <p:ph type="ftr" sz="quarter" idx="11"/>
          </p:nvPr>
        </p:nvSpPr>
        <p:spPr/>
        <p:txBody>
          <a:bodyPr/>
          <a:lstStyle/>
          <a:p>
            <a:endParaRPr lang="ru-RU">
              <a:solidFill>
                <a:srgbClr val="564B3C"/>
              </a:solidFill>
            </a:endParaRPr>
          </a:p>
        </p:txBody>
      </p:sp>
      <p:sp>
        <p:nvSpPr>
          <p:cNvPr id="6" name="Slide Number Placeholder 5"/>
          <p:cNvSpPr>
            <a:spLocks noGrp="1"/>
          </p:cNvSpPr>
          <p:nvPr>
            <p:ph type="sldNum" sz="quarter" idx="12"/>
          </p:nvPr>
        </p:nvSpPr>
        <p:spPr/>
        <p:txBody>
          <a:bodyPr/>
          <a:lstStyle/>
          <a:p>
            <a:fld id="{A65E436D-EC19-43EF-BA2D-95DDB3638240}" type="slidenum">
              <a:rPr lang="ru-RU" smtClean="0">
                <a:solidFill>
                  <a:srgbClr val="564B3C"/>
                </a:solidFill>
              </a:rPr>
              <a:pPr/>
              <a:t>‹#›</a:t>
            </a:fld>
            <a:endParaRPr lang="ru-RU">
              <a:solidFill>
                <a:srgbClr val="564B3C"/>
              </a:solidFill>
            </a:endParaRPr>
          </a:p>
        </p:txBody>
      </p:sp>
    </p:spTree>
    <p:extLst>
      <p:ext uri="{BB962C8B-B14F-4D97-AF65-F5344CB8AC3E}">
        <p14:creationId xmlns:p14="http://schemas.microsoft.com/office/powerpoint/2010/main" val="282650177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9148936" y="228600"/>
            <a:ext cx="247904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Rectangle 7"/>
          <p:cNvSpPr/>
          <p:nvPr/>
        </p:nvSpPr>
        <p:spPr>
          <a:xfrm>
            <a:off x="9273634" y="351410"/>
            <a:ext cx="2229647"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Vertical Title 1"/>
          <p:cNvSpPr>
            <a:spLocks noGrp="1"/>
          </p:cNvSpPr>
          <p:nvPr>
            <p:ph type="title" orient="vert"/>
          </p:nvPr>
        </p:nvSpPr>
        <p:spPr>
          <a:xfrm>
            <a:off x="9398103" y="395428"/>
            <a:ext cx="1980708" cy="5788981"/>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609600" y="381000"/>
            <a:ext cx="8229600" cy="5791201"/>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5" name="Footer Placeholder 4"/>
          <p:cNvSpPr>
            <a:spLocks noGrp="1"/>
          </p:cNvSpPr>
          <p:nvPr>
            <p:ph type="ftr" sz="quarter" idx="11"/>
          </p:nvPr>
        </p:nvSpPr>
        <p:spPr/>
        <p:txBody>
          <a:bodyPr/>
          <a:lstStyle/>
          <a:p>
            <a:endParaRPr lang="ru-RU">
              <a:solidFill>
                <a:srgbClr val="564B3C"/>
              </a:solidFill>
            </a:endParaRPr>
          </a:p>
        </p:txBody>
      </p:sp>
      <p:sp>
        <p:nvSpPr>
          <p:cNvPr id="6" name="Slide Number Placeholder 5"/>
          <p:cNvSpPr>
            <a:spLocks noGrp="1"/>
          </p:cNvSpPr>
          <p:nvPr>
            <p:ph type="sldNum" sz="quarter" idx="12"/>
          </p:nvPr>
        </p:nvSpPr>
        <p:spPr/>
        <p:txBody>
          <a:bodyPr/>
          <a:lstStyle/>
          <a:p>
            <a:fld id="{A65E436D-EC19-43EF-BA2D-95DDB3638240}" type="slidenum">
              <a:rPr lang="ru-RU" smtClean="0">
                <a:solidFill>
                  <a:srgbClr val="564B3C"/>
                </a:solidFill>
              </a:rPr>
              <a:pPr/>
              <a:t>‹#›</a:t>
            </a:fld>
            <a:endParaRPr lang="ru-RU">
              <a:solidFill>
                <a:srgbClr val="564B3C"/>
              </a:solidFill>
            </a:endParaRPr>
          </a:p>
        </p:txBody>
      </p:sp>
    </p:spTree>
    <p:extLst>
      <p:ext uri="{BB962C8B-B14F-4D97-AF65-F5344CB8AC3E}">
        <p14:creationId xmlns:p14="http://schemas.microsoft.com/office/powerpoint/2010/main" val="376907930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useBgFill="1">
        <p:nvSpPr>
          <p:cNvPr id="8" name="Rounded Rectangle 7"/>
          <p:cNvSpPr/>
          <p:nvPr/>
        </p:nvSpPr>
        <p:spPr>
          <a:xfrm>
            <a:off x="121920" y="101600"/>
            <a:ext cx="1194816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 name="Date Placeholder 3"/>
          <p:cNvSpPr>
            <a:spLocks noGrp="1"/>
          </p:cNvSpPr>
          <p:nvPr>
            <p:ph type="dt" sz="half" idx="10"/>
          </p:nvPr>
        </p:nvSpPr>
        <p:spPr/>
        <p:txBody>
          <a:body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5" name="Footer Placeholder 4"/>
          <p:cNvSpPr>
            <a:spLocks noGrp="1"/>
          </p:cNvSpPr>
          <p:nvPr>
            <p:ph type="ftr" sz="quarter" idx="11"/>
          </p:nvPr>
        </p:nvSpPr>
        <p:spPr/>
        <p:txBody>
          <a:bodyPr/>
          <a:lstStyle/>
          <a:p>
            <a:endParaRPr lang="ru-RU">
              <a:solidFill>
                <a:srgbClr val="564B3C"/>
              </a:solidFill>
            </a:endParaRPr>
          </a:p>
        </p:txBody>
      </p:sp>
      <p:sp>
        <p:nvSpPr>
          <p:cNvPr id="9" name="Rectangle 8"/>
          <p:cNvSpPr/>
          <p:nvPr/>
        </p:nvSpPr>
        <p:spPr>
          <a:xfrm>
            <a:off x="460587" y="2942602"/>
            <a:ext cx="9530575"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ectangle 11"/>
          <p:cNvSpPr/>
          <p:nvPr/>
        </p:nvSpPr>
        <p:spPr>
          <a:xfrm>
            <a:off x="10096869" y="2944634"/>
            <a:ext cx="1587131"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Rectangle 12"/>
          <p:cNvSpPr/>
          <p:nvPr/>
        </p:nvSpPr>
        <p:spPr>
          <a:xfrm>
            <a:off x="10283619" y="3136658"/>
            <a:ext cx="1213632"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13"/>
          <p:cNvSpPr/>
          <p:nvPr/>
        </p:nvSpPr>
        <p:spPr>
          <a:xfrm>
            <a:off x="593978" y="3055622"/>
            <a:ext cx="9263793"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10382435" y="4625268"/>
            <a:ext cx="1016000" cy="457200"/>
          </a:xfrm>
        </p:spPr>
        <p:txBody>
          <a:bodyPr/>
          <a:lstStyle>
            <a:lvl1pPr algn="ctr">
              <a:defRPr sz="2800">
                <a:solidFill>
                  <a:schemeClr val="accent1">
                    <a:lumMod val="50000"/>
                  </a:schemeClr>
                </a:solidFill>
              </a:defRPr>
            </a:lvl1pPr>
          </a:lstStyle>
          <a:p>
            <a:fld id="{A65E436D-EC19-43EF-BA2D-95DDB3638240}" type="slidenum">
              <a:rPr lang="ru-RU" smtClean="0">
                <a:solidFill>
                  <a:srgbClr val="93A299">
                    <a:lumMod val="50000"/>
                  </a:srgbClr>
                </a:solidFill>
              </a:rPr>
              <a:pPr/>
              <a:t>‹#›</a:t>
            </a:fld>
            <a:endParaRPr lang="ru-RU">
              <a:solidFill>
                <a:srgbClr val="93A299">
                  <a:lumMod val="50000"/>
                </a:srgbClr>
              </a:solidFill>
            </a:endParaRPr>
          </a:p>
        </p:txBody>
      </p:sp>
      <p:sp>
        <p:nvSpPr>
          <p:cNvPr id="11" name="Rectangle 10"/>
          <p:cNvSpPr/>
          <p:nvPr/>
        </p:nvSpPr>
        <p:spPr>
          <a:xfrm>
            <a:off x="722429" y="4559277"/>
            <a:ext cx="9006888"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Rectangle 9"/>
          <p:cNvSpPr/>
          <p:nvPr/>
        </p:nvSpPr>
        <p:spPr>
          <a:xfrm>
            <a:off x="718628" y="3139440"/>
            <a:ext cx="9014491"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Subtitle 2"/>
          <p:cNvSpPr>
            <a:spLocks noGrp="1"/>
          </p:cNvSpPr>
          <p:nvPr>
            <p:ph type="subTitle" idx="1"/>
          </p:nvPr>
        </p:nvSpPr>
        <p:spPr>
          <a:xfrm>
            <a:off x="857073" y="4648200"/>
            <a:ext cx="87376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2" name="Title 1"/>
          <p:cNvSpPr>
            <a:spLocks noGrp="1"/>
          </p:cNvSpPr>
          <p:nvPr>
            <p:ph type="ctrTitle"/>
          </p:nvPr>
        </p:nvSpPr>
        <p:spPr>
          <a:xfrm>
            <a:off x="806273" y="3227034"/>
            <a:ext cx="8839200" cy="1219201"/>
          </a:xfrm>
        </p:spPr>
        <p:txBody>
          <a:bodyPr anchor="b" anchorCtr="0">
            <a:noAutofit/>
          </a:bodyPr>
          <a:lstStyle>
            <a:lvl1pPr>
              <a:defRPr sz="4000">
                <a:solidFill>
                  <a:schemeClr val="accent1">
                    <a:lumMod val="50000"/>
                  </a:schemeClr>
                </a:solidFill>
              </a:defRPr>
            </a:lvl1pPr>
          </a:lstStyle>
          <a:p>
            <a:r>
              <a:rPr lang="ru-RU"/>
              <a:t>Образец заголовка</a:t>
            </a:r>
            <a:endParaRPr lang="en-US" dirty="0"/>
          </a:p>
        </p:txBody>
      </p:sp>
    </p:spTree>
    <p:extLst>
      <p:ext uri="{BB962C8B-B14F-4D97-AF65-F5344CB8AC3E}">
        <p14:creationId xmlns:p14="http://schemas.microsoft.com/office/powerpoint/2010/main" val="116631406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10"/>
          </p:nvPr>
        </p:nvSpPr>
        <p:spPr/>
        <p:txBody>
          <a:body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5" name="Footer Placeholder 4"/>
          <p:cNvSpPr>
            <a:spLocks noGrp="1"/>
          </p:cNvSpPr>
          <p:nvPr>
            <p:ph type="ftr" sz="quarter" idx="11"/>
          </p:nvPr>
        </p:nvSpPr>
        <p:spPr/>
        <p:txBody>
          <a:bodyPr/>
          <a:lstStyle/>
          <a:p>
            <a:endParaRPr lang="ru-RU">
              <a:solidFill>
                <a:srgbClr val="564B3C"/>
              </a:solidFill>
            </a:endParaRPr>
          </a:p>
        </p:txBody>
      </p:sp>
      <p:sp>
        <p:nvSpPr>
          <p:cNvPr id="6" name="Slide Number Placeholder 5"/>
          <p:cNvSpPr>
            <a:spLocks noGrp="1"/>
          </p:cNvSpPr>
          <p:nvPr>
            <p:ph type="sldNum" sz="quarter" idx="12"/>
          </p:nvPr>
        </p:nvSpPr>
        <p:spPr/>
        <p:txBody>
          <a:bodyPr/>
          <a:lstStyle/>
          <a:p>
            <a:fld id="{A65E436D-EC19-43EF-BA2D-95DDB3638240}" type="slidenum">
              <a:rPr lang="ru-RU" smtClean="0">
                <a:solidFill>
                  <a:srgbClr val="564B3C"/>
                </a:solidFill>
              </a:rPr>
              <a:pPr/>
              <a:t>‹#›</a:t>
            </a:fld>
            <a:endParaRPr lang="ru-RU">
              <a:solidFill>
                <a:srgbClr val="564B3C"/>
              </a:solidFill>
            </a:endParaRPr>
          </a:p>
        </p:txBody>
      </p:sp>
    </p:spTree>
    <p:extLst>
      <p:ext uri="{BB962C8B-B14F-4D97-AF65-F5344CB8AC3E}">
        <p14:creationId xmlns:p14="http://schemas.microsoft.com/office/powerpoint/2010/main" val="124658258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useBgFill="1">
        <p:nvSpPr>
          <p:cNvPr id="8" name="Rounded Rectangle 7"/>
          <p:cNvSpPr/>
          <p:nvPr/>
        </p:nvSpPr>
        <p:spPr>
          <a:xfrm>
            <a:off x="121920" y="101600"/>
            <a:ext cx="1194816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 name="Date Placeholder 3"/>
          <p:cNvSpPr>
            <a:spLocks noGrp="1"/>
          </p:cNvSpPr>
          <p:nvPr>
            <p:ph type="dt" sz="half" idx="10"/>
          </p:nvPr>
        </p:nvSpPr>
        <p:spPr/>
        <p:txBody>
          <a:body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13" name="Rectangle 12"/>
          <p:cNvSpPr/>
          <p:nvPr/>
        </p:nvSpPr>
        <p:spPr>
          <a:xfrm>
            <a:off x="602635" y="2946400"/>
            <a:ext cx="11020213"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6" name="Rectangle 15"/>
          <p:cNvSpPr/>
          <p:nvPr/>
        </p:nvSpPr>
        <p:spPr>
          <a:xfrm>
            <a:off x="756875" y="3048000"/>
            <a:ext cx="10711733"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 name="Footer Placeholder 4"/>
          <p:cNvSpPr>
            <a:spLocks noGrp="1"/>
          </p:cNvSpPr>
          <p:nvPr>
            <p:ph type="ftr" sz="quarter" idx="11"/>
          </p:nvPr>
        </p:nvSpPr>
        <p:spPr/>
        <p:txBody>
          <a:bodyPr/>
          <a:lstStyle/>
          <a:p>
            <a:endParaRPr lang="ru-RU">
              <a:solidFill>
                <a:srgbClr val="564B3C"/>
              </a:solidFill>
            </a:endParaRPr>
          </a:p>
        </p:txBody>
      </p:sp>
      <p:sp>
        <p:nvSpPr>
          <p:cNvPr id="6" name="Slide Number Placeholder 5"/>
          <p:cNvSpPr>
            <a:spLocks noGrp="1"/>
          </p:cNvSpPr>
          <p:nvPr>
            <p:ph type="sldNum" sz="quarter" idx="12"/>
          </p:nvPr>
        </p:nvSpPr>
        <p:spPr/>
        <p:txBody>
          <a:bodyPr/>
          <a:lstStyle/>
          <a:p>
            <a:fld id="{A65E436D-EC19-43EF-BA2D-95DDB3638240}" type="slidenum">
              <a:rPr lang="ru-RU" smtClean="0">
                <a:solidFill>
                  <a:srgbClr val="564B3C"/>
                </a:solidFill>
              </a:rPr>
              <a:pPr/>
              <a:t>‹#›</a:t>
            </a:fld>
            <a:endParaRPr lang="ru-RU">
              <a:solidFill>
                <a:srgbClr val="564B3C"/>
              </a:solidFill>
            </a:endParaRPr>
          </a:p>
        </p:txBody>
      </p:sp>
      <p:sp>
        <p:nvSpPr>
          <p:cNvPr id="2" name="Title 1"/>
          <p:cNvSpPr>
            <a:spLocks noGrp="1"/>
          </p:cNvSpPr>
          <p:nvPr>
            <p:ph type="title"/>
          </p:nvPr>
        </p:nvSpPr>
        <p:spPr>
          <a:xfrm>
            <a:off x="981941" y="3200400"/>
            <a:ext cx="102616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ru-RU"/>
              <a:t>Образец заголовка</a:t>
            </a:r>
            <a:endParaRPr lang="en-US" dirty="0"/>
          </a:p>
        </p:txBody>
      </p:sp>
      <p:sp>
        <p:nvSpPr>
          <p:cNvPr id="15" name="Rectangle 14"/>
          <p:cNvSpPr/>
          <p:nvPr/>
        </p:nvSpPr>
        <p:spPr>
          <a:xfrm>
            <a:off x="900661" y="4541521"/>
            <a:ext cx="1042416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Text Placeholder 2"/>
          <p:cNvSpPr>
            <a:spLocks noGrp="1"/>
          </p:cNvSpPr>
          <p:nvPr>
            <p:ph type="body" idx="1"/>
          </p:nvPr>
        </p:nvSpPr>
        <p:spPr>
          <a:xfrm>
            <a:off x="981941" y="4607511"/>
            <a:ext cx="102616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14" name="Rectangle 13"/>
          <p:cNvSpPr/>
          <p:nvPr/>
        </p:nvSpPr>
        <p:spPr>
          <a:xfrm>
            <a:off x="901010" y="3124200"/>
            <a:ext cx="10423465"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63462381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568171" y="408373"/>
            <a:ext cx="11014229" cy="1039427"/>
          </a:xfrm>
        </p:spPr>
        <p:txBody>
          <a:bodyPr/>
          <a:lstStyle/>
          <a:p>
            <a:r>
              <a:rPr lang="ru-RU"/>
              <a:t>Образец заголовка</a:t>
            </a:r>
            <a:endParaRPr lang="en-US"/>
          </a:p>
        </p:txBody>
      </p:sp>
      <p:sp>
        <p:nvSpPr>
          <p:cNvPr id="3" name="Content Placeholder 2"/>
          <p:cNvSpPr>
            <a:spLocks noGrp="1"/>
          </p:cNvSpPr>
          <p:nvPr>
            <p:ph sz="half" idx="1"/>
          </p:nvPr>
        </p:nvSpPr>
        <p:spPr>
          <a:xfrm>
            <a:off x="568171" y="1719071"/>
            <a:ext cx="53848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197600" y="1719071"/>
            <a:ext cx="53848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6" name="Footer Placeholder 5"/>
          <p:cNvSpPr>
            <a:spLocks noGrp="1"/>
          </p:cNvSpPr>
          <p:nvPr>
            <p:ph type="ftr" sz="quarter" idx="11"/>
          </p:nvPr>
        </p:nvSpPr>
        <p:spPr/>
        <p:txBody>
          <a:bodyPr/>
          <a:lstStyle/>
          <a:p>
            <a:endParaRPr lang="ru-RU">
              <a:solidFill>
                <a:srgbClr val="564B3C"/>
              </a:solidFill>
            </a:endParaRPr>
          </a:p>
        </p:txBody>
      </p:sp>
      <p:sp>
        <p:nvSpPr>
          <p:cNvPr id="7" name="Slide Number Placeholder 6"/>
          <p:cNvSpPr>
            <a:spLocks noGrp="1"/>
          </p:cNvSpPr>
          <p:nvPr>
            <p:ph type="sldNum" sz="quarter" idx="12"/>
          </p:nvPr>
        </p:nvSpPr>
        <p:spPr/>
        <p:txBody>
          <a:bodyPr/>
          <a:lstStyle/>
          <a:p>
            <a:fld id="{A65E436D-EC19-43EF-BA2D-95DDB3638240}" type="slidenum">
              <a:rPr lang="ru-RU" smtClean="0">
                <a:solidFill>
                  <a:srgbClr val="564B3C"/>
                </a:solidFill>
              </a:rPr>
              <a:pPr/>
              <a:t>‹#›</a:t>
            </a:fld>
            <a:endParaRPr lang="ru-RU">
              <a:solidFill>
                <a:srgbClr val="564B3C"/>
              </a:solidFill>
            </a:endParaRPr>
          </a:p>
        </p:txBody>
      </p:sp>
    </p:spTree>
    <p:extLst>
      <p:ext uri="{BB962C8B-B14F-4D97-AF65-F5344CB8AC3E}">
        <p14:creationId xmlns:p14="http://schemas.microsoft.com/office/powerpoint/2010/main" val="194798097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568171" y="408373"/>
            <a:ext cx="11014229" cy="1039427"/>
          </a:xfrm>
        </p:spPr>
        <p:txBody>
          <a:bodyPr/>
          <a:lstStyle>
            <a:lvl1pPr>
              <a:defRPr/>
            </a:lvl1pPr>
          </a:lstStyle>
          <a:p>
            <a:r>
              <a:rPr lang="ru-RU"/>
              <a:t>Образец заголовка</a:t>
            </a:r>
            <a:endParaRPr lang="en-US"/>
          </a:p>
        </p:txBody>
      </p:sp>
      <p:sp>
        <p:nvSpPr>
          <p:cNvPr id="3" name="Text Placeholder 2"/>
          <p:cNvSpPr>
            <a:spLocks noGrp="1"/>
          </p:cNvSpPr>
          <p:nvPr>
            <p:ph type="body" idx="1"/>
          </p:nvPr>
        </p:nvSpPr>
        <p:spPr>
          <a:xfrm>
            <a:off x="568171" y="1722438"/>
            <a:ext cx="5386917"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568171" y="2438400"/>
            <a:ext cx="5386917"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193368" y="1722438"/>
            <a:ext cx="5389033"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193368" y="2438400"/>
            <a:ext cx="5389033"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8" name="Footer Placeholder 7"/>
          <p:cNvSpPr>
            <a:spLocks noGrp="1"/>
          </p:cNvSpPr>
          <p:nvPr>
            <p:ph type="ftr" sz="quarter" idx="11"/>
          </p:nvPr>
        </p:nvSpPr>
        <p:spPr/>
        <p:txBody>
          <a:bodyPr/>
          <a:lstStyle/>
          <a:p>
            <a:endParaRPr lang="ru-RU">
              <a:solidFill>
                <a:srgbClr val="564B3C"/>
              </a:solidFill>
            </a:endParaRPr>
          </a:p>
        </p:txBody>
      </p:sp>
      <p:sp>
        <p:nvSpPr>
          <p:cNvPr id="9" name="Slide Number Placeholder 8"/>
          <p:cNvSpPr>
            <a:spLocks noGrp="1"/>
          </p:cNvSpPr>
          <p:nvPr>
            <p:ph type="sldNum" sz="quarter" idx="12"/>
          </p:nvPr>
        </p:nvSpPr>
        <p:spPr/>
        <p:txBody>
          <a:bodyPr/>
          <a:lstStyle/>
          <a:p>
            <a:fld id="{A65E436D-EC19-43EF-BA2D-95DDB3638240}" type="slidenum">
              <a:rPr lang="ru-RU" smtClean="0">
                <a:solidFill>
                  <a:srgbClr val="564B3C"/>
                </a:solidFill>
              </a:rPr>
              <a:pPr/>
              <a:t>‹#›</a:t>
            </a:fld>
            <a:endParaRPr lang="ru-RU">
              <a:solidFill>
                <a:srgbClr val="564B3C"/>
              </a:solidFill>
            </a:endParaRPr>
          </a:p>
        </p:txBody>
      </p:sp>
    </p:spTree>
    <p:extLst>
      <p:ext uri="{BB962C8B-B14F-4D97-AF65-F5344CB8AC3E}">
        <p14:creationId xmlns:p14="http://schemas.microsoft.com/office/powerpoint/2010/main" val="3287428075"/>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Date Placeholder 2"/>
          <p:cNvSpPr>
            <a:spLocks noGrp="1"/>
          </p:cNvSpPr>
          <p:nvPr>
            <p:ph type="dt" sz="half" idx="10"/>
          </p:nvPr>
        </p:nvSpPr>
        <p:spPr/>
        <p:txBody>
          <a:body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4" name="Footer Placeholder 3"/>
          <p:cNvSpPr>
            <a:spLocks noGrp="1"/>
          </p:cNvSpPr>
          <p:nvPr>
            <p:ph type="ftr" sz="quarter" idx="11"/>
          </p:nvPr>
        </p:nvSpPr>
        <p:spPr/>
        <p:txBody>
          <a:bodyPr/>
          <a:lstStyle/>
          <a:p>
            <a:endParaRPr lang="ru-RU">
              <a:solidFill>
                <a:srgbClr val="564B3C"/>
              </a:solidFill>
            </a:endParaRPr>
          </a:p>
        </p:txBody>
      </p:sp>
      <p:sp>
        <p:nvSpPr>
          <p:cNvPr id="5" name="Slide Number Placeholder 4"/>
          <p:cNvSpPr>
            <a:spLocks noGrp="1"/>
          </p:cNvSpPr>
          <p:nvPr>
            <p:ph type="sldNum" sz="quarter" idx="12"/>
          </p:nvPr>
        </p:nvSpPr>
        <p:spPr/>
        <p:txBody>
          <a:bodyPr/>
          <a:lstStyle/>
          <a:p>
            <a:fld id="{A65E436D-EC19-43EF-BA2D-95DDB3638240}" type="slidenum">
              <a:rPr lang="ru-RU" smtClean="0">
                <a:solidFill>
                  <a:srgbClr val="564B3C"/>
                </a:solidFill>
              </a:rPr>
              <a:pPr/>
              <a:t>‹#›</a:t>
            </a:fld>
            <a:endParaRPr lang="ru-RU">
              <a:solidFill>
                <a:srgbClr val="564B3C"/>
              </a:solidFill>
            </a:endParaRPr>
          </a:p>
        </p:txBody>
      </p:sp>
    </p:spTree>
    <p:extLst>
      <p:ext uri="{BB962C8B-B14F-4D97-AF65-F5344CB8AC3E}">
        <p14:creationId xmlns:p14="http://schemas.microsoft.com/office/powerpoint/2010/main" val="27347579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useBgFill="1">
        <p:nvSpPr>
          <p:cNvPr id="11" name="Rounded Rectangle 10"/>
          <p:cNvSpPr/>
          <p:nvPr/>
        </p:nvSpPr>
        <p:spPr>
          <a:xfrm>
            <a:off x="121920" y="101600"/>
            <a:ext cx="1194816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Date Placeholder 1"/>
          <p:cNvSpPr>
            <a:spLocks noGrp="1"/>
          </p:cNvSpPr>
          <p:nvPr>
            <p:ph type="dt" sz="half" idx="10"/>
          </p:nvPr>
        </p:nvSpPr>
        <p:spPr/>
        <p:txBody>
          <a:body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3" name="Footer Placeholder 2"/>
          <p:cNvSpPr>
            <a:spLocks noGrp="1"/>
          </p:cNvSpPr>
          <p:nvPr>
            <p:ph type="ftr" sz="quarter" idx="11"/>
          </p:nvPr>
        </p:nvSpPr>
        <p:spPr/>
        <p:txBody>
          <a:bodyPr/>
          <a:lstStyle/>
          <a:p>
            <a:endParaRPr lang="ru-RU">
              <a:solidFill>
                <a:srgbClr val="564B3C"/>
              </a:solidFill>
            </a:endParaRPr>
          </a:p>
        </p:txBody>
      </p:sp>
      <p:sp>
        <p:nvSpPr>
          <p:cNvPr id="4" name="Slide Number Placeholder 3"/>
          <p:cNvSpPr>
            <a:spLocks noGrp="1"/>
          </p:cNvSpPr>
          <p:nvPr>
            <p:ph type="sldNum" sz="quarter" idx="12"/>
          </p:nvPr>
        </p:nvSpPr>
        <p:spPr/>
        <p:txBody>
          <a:bodyPr/>
          <a:lstStyle/>
          <a:p>
            <a:fld id="{A65E436D-EC19-43EF-BA2D-95DDB3638240}" type="slidenum">
              <a:rPr lang="ru-RU" smtClean="0">
                <a:solidFill>
                  <a:srgbClr val="564B3C"/>
                </a:solidFill>
              </a:rPr>
              <a:pPr/>
              <a:t>‹#›</a:t>
            </a:fld>
            <a:endParaRPr lang="ru-RU">
              <a:solidFill>
                <a:srgbClr val="564B3C"/>
              </a:solidFill>
            </a:endParaRPr>
          </a:p>
        </p:txBody>
      </p:sp>
    </p:spTree>
    <p:extLst>
      <p:ext uri="{BB962C8B-B14F-4D97-AF65-F5344CB8AC3E}">
        <p14:creationId xmlns:p14="http://schemas.microsoft.com/office/powerpoint/2010/main" val="1276120693"/>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1" name="Rectangle 10"/>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useBgFill="1">
        <p:nvSpPr>
          <p:cNvPr id="12" name="Rounded Rectangle 11"/>
          <p:cNvSpPr/>
          <p:nvPr/>
        </p:nvSpPr>
        <p:spPr>
          <a:xfrm>
            <a:off x="121920" y="101600"/>
            <a:ext cx="1194816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Content Placeholder 2"/>
          <p:cNvSpPr>
            <a:spLocks noGrp="1"/>
          </p:cNvSpPr>
          <p:nvPr>
            <p:ph idx="1"/>
          </p:nvPr>
        </p:nvSpPr>
        <p:spPr>
          <a:xfrm>
            <a:off x="5181600" y="685800"/>
            <a:ext cx="6096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6" name="Footer Placeholder 5"/>
          <p:cNvSpPr>
            <a:spLocks noGrp="1"/>
          </p:cNvSpPr>
          <p:nvPr>
            <p:ph type="ftr" sz="quarter" idx="11"/>
          </p:nvPr>
        </p:nvSpPr>
        <p:spPr/>
        <p:txBody>
          <a:bodyPr/>
          <a:lstStyle/>
          <a:p>
            <a:endParaRPr lang="ru-RU">
              <a:solidFill>
                <a:srgbClr val="564B3C"/>
              </a:solidFill>
            </a:endParaRPr>
          </a:p>
        </p:txBody>
      </p:sp>
      <p:sp>
        <p:nvSpPr>
          <p:cNvPr id="7" name="Slide Number Placeholder 6"/>
          <p:cNvSpPr>
            <a:spLocks noGrp="1"/>
          </p:cNvSpPr>
          <p:nvPr>
            <p:ph type="sldNum" sz="quarter" idx="12"/>
          </p:nvPr>
        </p:nvSpPr>
        <p:spPr/>
        <p:txBody>
          <a:bodyPr/>
          <a:lstStyle/>
          <a:p>
            <a:fld id="{A65E436D-EC19-43EF-BA2D-95DDB3638240}" type="slidenum">
              <a:rPr lang="ru-RU" smtClean="0">
                <a:solidFill>
                  <a:srgbClr val="564B3C"/>
                </a:solidFill>
              </a:rPr>
              <a:pPr/>
              <a:t>‹#›</a:t>
            </a:fld>
            <a:endParaRPr lang="ru-RU">
              <a:solidFill>
                <a:srgbClr val="564B3C"/>
              </a:solidFill>
            </a:endParaRPr>
          </a:p>
        </p:txBody>
      </p:sp>
      <p:sp>
        <p:nvSpPr>
          <p:cNvPr id="8" name="Rectangle 7"/>
          <p:cNvSpPr/>
          <p:nvPr/>
        </p:nvSpPr>
        <p:spPr>
          <a:xfrm>
            <a:off x="746712" y="1505712"/>
            <a:ext cx="3622088"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Rectangle 9"/>
          <p:cNvSpPr/>
          <p:nvPr/>
        </p:nvSpPr>
        <p:spPr>
          <a:xfrm>
            <a:off x="902254" y="1642472"/>
            <a:ext cx="3311005"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 name="Text Placeholder 3"/>
          <p:cNvSpPr>
            <a:spLocks noGrp="1"/>
          </p:cNvSpPr>
          <p:nvPr>
            <p:ph type="body" sz="half" idx="2"/>
          </p:nvPr>
        </p:nvSpPr>
        <p:spPr>
          <a:xfrm>
            <a:off x="1025334" y="2971800"/>
            <a:ext cx="3064845"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 name="Title 1"/>
          <p:cNvSpPr>
            <a:spLocks noGrp="1"/>
          </p:cNvSpPr>
          <p:nvPr>
            <p:ph type="title"/>
          </p:nvPr>
        </p:nvSpPr>
        <p:spPr>
          <a:xfrm>
            <a:off x="1025334" y="1734312"/>
            <a:ext cx="3064845" cy="1191620"/>
          </a:xfrm>
        </p:spPr>
        <p:txBody>
          <a:bodyPr anchor="b">
            <a:normAutofit/>
          </a:bodyPr>
          <a:lstStyle>
            <a:lvl1pPr algn="l">
              <a:defRPr sz="2000" b="0">
                <a:solidFill>
                  <a:schemeClr val="accent1">
                    <a:lumMod val="75000"/>
                  </a:schemeClr>
                </a:solidFill>
              </a:defRPr>
            </a:lvl1pPr>
          </a:lstStyle>
          <a:p>
            <a:r>
              <a:rPr lang="ru-RU"/>
              <a:t>Образец заголовка</a:t>
            </a:r>
            <a:endParaRPr lang="en-US" dirty="0"/>
          </a:p>
        </p:txBody>
      </p:sp>
    </p:spTree>
    <p:extLst>
      <p:ext uri="{BB962C8B-B14F-4D97-AF65-F5344CB8AC3E}">
        <p14:creationId xmlns:p14="http://schemas.microsoft.com/office/powerpoint/2010/main" val="1835416135"/>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useBgFill="1">
        <p:nvSpPr>
          <p:cNvPr id="9" name="Rounded Rectangle 8"/>
          <p:cNvSpPr/>
          <p:nvPr/>
        </p:nvSpPr>
        <p:spPr>
          <a:xfrm>
            <a:off x="121920" y="101600"/>
            <a:ext cx="1194816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Picture Placeholder 2"/>
          <p:cNvSpPr>
            <a:spLocks noGrp="1"/>
          </p:cNvSpPr>
          <p:nvPr>
            <p:ph type="pic" idx="1"/>
          </p:nvPr>
        </p:nvSpPr>
        <p:spPr>
          <a:xfrm>
            <a:off x="914400" y="621437"/>
            <a:ext cx="103632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5" name="Date Placeholder 4"/>
          <p:cNvSpPr>
            <a:spLocks noGrp="1"/>
          </p:cNvSpPr>
          <p:nvPr>
            <p:ph type="dt" sz="half" idx="10"/>
          </p:nvPr>
        </p:nvSpPr>
        <p:spPr/>
        <p:txBody>
          <a:body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7" name="Slide Number Placeholder 6"/>
          <p:cNvSpPr>
            <a:spLocks noGrp="1"/>
          </p:cNvSpPr>
          <p:nvPr>
            <p:ph type="sldNum" sz="quarter" idx="12"/>
          </p:nvPr>
        </p:nvSpPr>
        <p:spPr/>
        <p:txBody>
          <a:bodyPr/>
          <a:lstStyle/>
          <a:p>
            <a:fld id="{A65E436D-EC19-43EF-BA2D-95DDB3638240}" type="slidenum">
              <a:rPr lang="ru-RU" smtClean="0">
                <a:solidFill>
                  <a:srgbClr val="564B3C"/>
                </a:solidFill>
              </a:rPr>
              <a:pPr/>
              <a:t>‹#›</a:t>
            </a:fld>
            <a:endParaRPr lang="ru-RU">
              <a:solidFill>
                <a:srgbClr val="564B3C"/>
              </a:solidFill>
            </a:endParaRPr>
          </a:p>
        </p:txBody>
      </p:sp>
      <p:sp>
        <p:nvSpPr>
          <p:cNvPr id="10" name="Rectangle 9"/>
          <p:cNvSpPr/>
          <p:nvPr/>
        </p:nvSpPr>
        <p:spPr>
          <a:xfrm>
            <a:off x="914400" y="4953000"/>
            <a:ext cx="103632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ectangle 11"/>
          <p:cNvSpPr/>
          <p:nvPr/>
        </p:nvSpPr>
        <p:spPr>
          <a:xfrm>
            <a:off x="1016000" y="5029200"/>
            <a:ext cx="10134353"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Footer Placeholder 5"/>
          <p:cNvSpPr>
            <a:spLocks noGrp="1"/>
          </p:cNvSpPr>
          <p:nvPr>
            <p:ph type="ftr" sz="quarter" idx="11"/>
          </p:nvPr>
        </p:nvSpPr>
        <p:spPr/>
        <p:txBody>
          <a:bodyPr/>
          <a:lstStyle/>
          <a:p>
            <a:endParaRPr lang="ru-RU">
              <a:solidFill>
                <a:srgbClr val="564B3C"/>
              </a:solidFill>
            </a:endParaRPr>
          </a:p>
        </p:txBody>
      </p:sp>
      <p:sp>
        <p:nvSpPr>
          <p:cNvPr id="13" name="Rectangle 12"/>
          <p:cNvSpPr/>
          <p:nvPr/>
        </p:nvSpPr>
        <p:spPr>
          <a:xfrm>
            <a:off x="1219200" y="5638800"/>
            <a:ext cx="9771352"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Rectangle 10"/>
          <p:cNvSpPr/>
          <p:nvPr/>
        </p:nvSpPr>
        <p:spPr>
          <a:xfrm>
            <a:off x="807452" y="5074920"/>
            <a:ext cx="10594848"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 name="Text Placeholder 3"/>
          <p:cNvSpPr>
            <a:spLocks noGrp="1"/>
          </p:cNvSpPr>
          <p:nvPr>
            <p:ph type="body" sz="half" idx="2"/>
          </p:nvPr>
        </p:nvSpPr>
        <p:spPr>
          <a:xfrm>
            <a:off x="1275052" y="5656557"/>
            <a:ext cx="9659648"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 name="Title 1"/>
          <p:cNvSpPr>
            <a:spLocks noGrp="1"/>
          </p:cNvSpPr>
          <p:nvPr>
            <p:ph type="title"/>
          </p:nvPr>
        </p:nvSpPr>
        <p:spPr>
          <a:xfrm>
            <a:off x="1219200" y="5105401"/>
            <a:ext cx="9771352" cy="523043"/>
          </a:xfrm>
        </p:spPr>
        <p:txBody>
          <a:bodyPr anchor="ctr" anchorCtr="0"/>
          <a:lstStyle>
            <a:lvl1pPr algn="ctr">
              <a:defRPr sz="2000" b="0">
                <a:solidFill>
                  <a:schemeClr val="accent1">
                    <a:lumMod val="75000"/>
                  </a:schemeClr>
                </a:solidFill>
              </a:defRPr>
            </a:lvl1pPr>
          </a:lstStyle>
          <a:p>
            <a:r>
              <a:rPr lang="ru-RU"/>
              <a:t>Образец заголовка</a:t>
            </a:r>
            <a:endParaRPr lang="en-US" dirty="0"/>
          </a:p>
        </p:txBody>
      </p:sp>
    </p:spTree>
    <p:extLst>
      <p:ext uri="{BB962C8B-B14F-4D97-AF65-F5344CB8AC3E}">
        <p14:creationId xmlns:p14="http://schemas.microsoft.com/office/powerpoint/2010/main" val="3141599511"/>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10"/>
          </p:nvPr>
        </p:nvSpPr>
        <p:spPr/>
        <p:txBody>
          <a:body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5" name="Footer Placeholder 4"/>
          <p:cNvSpPr>
            <a:spLocks noGrp="1"/>
          </p:cNvSpPr>
          <p:nvPr>
            <p:ph type="ftr" sz="quarter" idx="11"/>
          </p:nvPr>
        </p:nvSpPr>
        <p:spPr/>
        <p:txBody>
          <a:bodyPr/>
          <a:lstStyle/>
          <a:p>
            <a:endParaRPr lang="ru-RU">
              <a:solidFill>
                <a:srgbClr val="564B3C"/>
              </a:solidFill>
            </a:endParaRPr>
          </a:p>
        </p:txBody>
      </p:sp>
      <p:sp>
        <p:nvSpPr>
          <p:cNvPr id="6" name="Slide Number Placeholder 5"/>
          <p:cNvSpPr>
            <a:spLocks noGrp="1"/>
          </p:cNvSpPr>
          <p:nvPr>
            <p:ph type="sldNum" sz="quarter" idx="12"/>
          </p:nvPr>
        </p:nvSpPr>
        <p:spPr/>
        <p:txBody>
          <a:bodyPr/>
          <a:lstStyle/>
          <a:p>
            <a:fld id="{A65E436D-EC19-43EF-BA2D-95DDB3638240}" type="slidenum">
              <a:rPr lang="ru-RU" smtClean="0">
                <a:solidFill>
                  <a:srgbClr val="564B3C"/>
                </a:solidFill>
              </a:rPr>
              <a:pPr/>
              <a:t>‹#›</a:t>
            </a:fld>
            <a:endParaRPr lang="ru-RU">
              <a:solidFill>
                <a:srgbClr val="564B3C"/>
              </a:solidFill>
            </a:endParaRPr>
          </a:p>
        </p:txBody>
      </p:sp>
    </p:spTree>
    <p:extLst>
      <p:ext uri="{BB962C8B-B14F-4D97-AF65-F5344CB8AC3E}">
        <p14:creationId xmlns:p14="http://schemas.microsoft.com/office/powerpoint/2010/main" val="2946625763"/>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9148936" y="228600"/>
            <a:ext cx="247904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Rectangle 7"/>
          <p:cNvSpPr/>
          <p:nvPr/>
        </p:nvSpPr>
        <p:spPr>
          <a:xfrm>
            <a:off x="9273634" y="351410"/>
            <a:ext cx="2229647"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Vertical Title 1"/>
          <p:cNvSpPr>
            <a:spLocks noGrp="1"/>
          </p:cNvSpPr>
          <p:nvPr>
            <p:ph type="title" orient="vert"/>
          </p:nvPr>
        </p:nvSpPr>
        <p:spPr>
          <a:xfrm>
            <a:off x="9398103" y="395428"/>
            <a:ext cx="1980708" cy="5788981"/>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609600" y="381000"/>
            <a:ext cx="8229600" cy="5791201"/>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5" name="Footer Placeholder 4"/>
          <p:cNvSpPr>
            <a:spLocks noGrp="1"/>
          </p:cNvSpPr>
          <p:nvPr>
            <p:ph type="ftr" sz="quarter" idx="11"/>
          </p:nvPr>
        </p:nvSpPr>
        <p:spPr/>
        <p:txBody>
          <a:bodyPr/>
          <a:lstStyle/>
          <a:p>
            <a:endParaRPr lang="ru-RU">
              <a:solidFill>
                <a:srgbClr val="564B3C"/>
              </a:solidFill>
            </a:endParaRPr>
          </a:p>
        </p:txBody>
      </p:sp>
      <p:sp>
        <p:nvSpPr>
          <p:cNvPr id="6" name="Slide Number Placeholder 5"/>
          <p:cNvSpPr>
            <a:spLocks noGrp="1"/>
          </p:cNvSpPr>
          <p:nvPr>
            <p:ph type="sldNum" sz="quarter" idx="12"/>
          </p:nvPr>
        </p:nvSpPr>
        <p:spPr/>
        <p:txBody>
          <a:bodyPr/>
          <a:lstStyle/>
          <a:p>
            <a:fld id="{A65E436D-EC19-43EF-BA2D-95DDB3638240}" type="slidenum">
              <a:rPr lang="ru-RU" smtClean="0">
                <a:solidFill>
                  <a:srgbClr val="564B3C"/>
                </a:solidFill>
              </a:rPr>
              <a:pPr/>
              <a:t>‹#›</a:t>
            </a:fld>
            <a:endParaRPr lang="ru-RU">
              <a:solidFill>
                <a:srgbClr val="564B3C"/>
              </a:solidFill>
            </a:endParaRPr>
          </a:p>
        </p:txBody>
      </p:sp>
    </p:spTree>
    <p:extLst>
      <p:ext uri="{BB962C8B-B14F-4D97-AF65-F5344CB8AC3E}">
        <p14:creationId xmlns:p14="http://schemas.microsoft.com/office/powerpoint/2010/main" val="26741819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5.xml"/><Relationship Id="rId1" Type="http://schemas.openxmlformats.org/officeDocument/2006/relationships/slideLayout" Target="../slideLayouts/slideLayout46.xml"/><Relationship Id="rId4" Type="http://schemas.openxmlformats.org/officeDocument/2006/relationships/hyperlink" Target="http://www.presentationgo.com/" TargetMode="Externa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6.xml"/><Relationship Id="rId1" Type="http://schemas.openxmlformats.org/officeDocument/2006/relationships/slideLayout" Target="../slideLayouts/slideLayout47.xml"/><Relationship Id="rId4" Type="http://schemas.openxmlformats.org/officeDocument/2006/relationships/hyperlink" Target="http://www.presentationgo.com/" TargetMode="Externa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55.xml"/><Relationship Id="rId3" Type="http://schemas.openxmlformats.org/officeDocument/2006/relationships/slideLayout" Target="../slideLayouts/slideLayout50.xml"/><Relationship Id="rId7" Type="http://schemas.openxmlformats.org/officeDocument/2006/relationships/slideLayout" Target="../slideLayouts/slideLayout54.xml"/><Relationship Id="rId12" Type="http://schemas.openxmlformats.org/officeDocument/2006/relationships/theme" Target="../theme/theme7.xml"/><Relationship Id="rId2" Type="http://schemas.openxmlformats.org/officeDocument/2006/relationships/slideLayout" Target="../slideLayouts/slideLayout49.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5" Type="http://schemas.openxmlformats.org/officeDocument/2006/relationships/slideLayout" Target="../slideLayouts/slideLayout52.xml"/><Relationship Id="rId10" Type="http://schemas.openxmlformats.org/officeDocument/2006/relationships/slideLayout" Target="../slideLayouts/slideLayout57.xml"/><Relationship Id="rId4" Type="http://schemas.openxmlformats.org/officeDocument/2006/relationships/slideLayout" Target="../slideLayouts/slideLayout51.xml"/><Relationship Id="rId9" Type="http://schemas.openxmlformats.org/officeDocument/2006/relationships/slideLayout" Target="../slideLayouts/slideLayout56.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66.xml"/><Relationship Id="rId3" Type="http://schemas.openxmlformats.org/officeDocument/2006/relationships/slideLayout" Target="../slideLayouts/slideLayout61.xml"/><Relationship Id="rId7" Type="http://schemas.openxmlformats.org/officeDocument/2006/relationships/slideLayout" Target="../slideLayouts/slideLayout65.xml"/><Relationship Id="rId12" Type="http://schemas.openxmlformats.org/officeDocument/2006/relationships/theme" Target="../theme/theme8.xml"/><Relationship Id="rId2" Type="http://schemas.openxmlformats.org/officeDocument/2006/relationships/slideLayout" Target="../slideLayouts/slideLayout60.xml"/><Relationship Id="rId1" Type="http://schemas.openxmlformats.org/officeDocument/2006/relationships/slideLayout" Target="../slideLayouts/slideLayout59.xml"/><Relationship Id="rId6" Type="http://schemas.openxmlformats.org/officeDocument/2006/relationships/slideLayout" Target="../slideLayouts/slideLayout64.xml"/><Relationship Id="rId11" Type="http://schemas.openxmlformats.org/officeDocument/2006/relationships/slideLayout" Target="../slideLayouts/slideLayout69.xml"/><Relationship Id="rId5" Type="http://schemas.openxmlformats.org/officeDocument/2006/relationships/slideLayout" Target="../slideLayouts/slideLayout63.xml"/><Relationship Id="rId10" Type="http://schemas.openxmlformats.org/officeDocument/2006/relationships/slideLayout" Target="../slideLayouts/slideLayout68.xml"/><Relationship Id="rId4" Type="http://schemas.openxmlformats.org/officeDocument/2006/relationships/slideLayout" Target="../slideLayouts/slideLayout62.xml"/><Relationship Id="rId9" Type="http://schemas.openxmlformats.org/officeDocument/2006/relationships/slideLayout" Target="../slideLayouts/slideLayout67.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77.xml"/><Relationship Id="rId3" Type="http://schemas.openxmlformats.org/officeDocument/2006/relationships/slideLayout" Target="../slideLayouts/slideLayout72.xml"/><Relationship Id="rId7" Type="http://schemas.openxmlformats.org/officeDocument/2006/relationships/slideLayout" Target="../slideLayouts/slideLayout76.xml"/><Relationship Id="rId12" Type="http://schemas.openxmlformats.org/officeDocument/2006/relationships/theme" Target="../theme/theme9.xml"/><Relationship Id="rId2" Type="http://schemas.openxmlformats.org/officeDocument/2006/relationships/slideLayout" Target="../slideLayouts/slideLayout71.xml"/><Relationship Id="rId1" Type="http://schemas.openxmlformats.org/officeDocument/2006/relationships/slideLayout" Target="../slideLayouts/slideLayout70.xml"/><Relationship Id="rId6" Type="http://schemas.openxmlformats.org/officeDocument/2006/relationships/slideLayout" Target="../slideLayouts/slideLayout75.xml"/><Relationship Id="rId11" Type="http://schemas.openxmlformats.org/officeDocument/2006/relationships/slideLayout" Target="../slideLayouts/slideLayout80.xml"/><Relationship Id="rId5" Type="http://schemas.openxmlformats.org/officeDocument/2006/relationships/slideLayout" Target="../slideLayouts/slideLayout74.xml"/><Relationship Id="rId10" Type="http://schemas.openxmlformats.org/officeDocument/2006/relationships/slideLayout" Target="../slideLayouts/slideLayout79.xml"/><Relationship Id="rId4" Type="http://schemas.openxmlformats.org/officeDocument/2006/relationships/slideLayout" Target="../slideLayouts/slideLayout73.xml"/><Relationship Id="rId9" Type="http://schemas.openxmlformats.org/officeDocument/2006/relationships/slideLayout" Target="../slideLayouts/slideLayout7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304800" y="228600"/>
            <a:ext cx="11594592"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82220" y="1679429"/>
            <a:ext cx="11631168"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609600" y="338328"/>
            <a:ext cx="10972800" cy="1252728"/>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4" name="Date Placeholder 3"/>
          <p:cNvSpPr>
            <a:spLocks noGrp="1"/>
          </p:cNvSpPr>
          <p:nvPr>
            <p:ph type="dt" sz="half" idx="2"/>
          </p:nvPr>
        </p:nvSpPr>
        <p:spPr>
          <a:xfrm>
            <a:off x="6884896" y="6250165"/>
            <a:ext cx="5048920" cy="365125"/>
          </a:xfrm>
          <a:prstGeom prst="rect">
            <a:avLst/>
          </a:prstGeom>
        </p:spPr>
        <p:txBody>
          <a:bodyPr vert="horz" lIns="91440" tIns="45720" rIns="91440" bIns="45720" rtlCol="0" anchor="ctr"/>
          <a:lstStyle>
            <a:lvl1pPr algn="r">
              <a:defRPr sz="1000">
                <a:solidFill>
                  <a:schemeClr val="tx2"/>
                </a:solidFill>
              </a:defRPr>
            </a:lvl1pPr>
          </a:lstStyle>
          <a:p>
            <a:fld id="{1B8FFAA4-DF5D-4BEA-8C77-725EC5D6EA35}" type="datetimeFigureOut">
              <a:rPr lang="ru-RU" smtClean="0"/>
              <a:pPr/>
              <a:t>10.08.2019</a:t>
            </a:fld>
            <a:endParaRPr lang="ru-RU"/>
          </a:p>
        </p:txBody>
      </p:sp>
      <p:sp>
        <p:nvSpPr>
          <p:cNvPr id="5" name="Footer Placeholder 4"/>
          <p:cNvSpPr>
            <a:spLocks noGrp="1"/>
          </p:cNvSpPr>
          <p:nvPr>
            <p:ph type="ftr" sz="quarter" idx="3"/>
          </p:nvPr>
        </p:nvSpPr>
        <p:spPr>
          <a:xfrm>
            <a:off x="258185" y="6250165"/>
            <a:ext cx="5048921" cy="365125"/>
          </a:xfrm>
          <a:prstGeom prst="rect">
            <a:avLst/>
          </a:prstGeom>
        </p:spPr>
        <p:txBody>
          <a:bodyPr vert="horz" lIns="91440" tIns="45720" rIns="91440" bIns="45720" rtlCol="0" anchor="ctr"/>
          <a:lstStyle>
            <a:lvl1pPr algn="l">
              <a:defRPr sz="1000">
                <a:solidFill>
                  <a:schemeClr val="tx2"/>
                </a:solidFill>
              </a:defRPr>
            </a:lvl1pPr>
          </a:lstStyle>
          <a:p>
            <a:endParaRPr lang="ru-RU"/>
          </a:p>
        </p:txBody>
      </p:sp>
      <p:sp>
        <p:nvSpPr>
          <p:cNvPr id="6" name="Slide Number Placeholder 5"/>
          <p:cNvSpPr>
            <a:spLocks noGrp="1"/>
          </p:cNvSpPr>
          <p:nvPr>
            <p:ph type="sldNum" sz="quarter" idx="4"/>
          </p:nvPr>
        </p:nvSpPr>
        <p:spPr>
          <a:xfrm>
            <a:off x="5321451" y="6250164"/>
            <a:ext cx="1549101" cy="365125"/>
          </a:xfrm>
          <a:prstGeom prst="rect">
            <a:avLst/>
          </a:prstGeom>
        </p:spPr>
        <p:txBody>
          <a:bodyPr vert="horz" lIns="91440" tIns="45720" rIns="91440" bIns="45720" rtlCol="0" anchor="ctr"/>
          <a:lstStyle>
            <a:lvl1pPr algn="ctr">
              <a:defRPr sz="1000">
                <a:solidFill>
                  <a:schemeClr val="tx2"/>
                </a:solidFill>
              </a:defRPr>
            </a:lvl1pPr>
          </a:lstStyle>
          <a:p>
            <a:fld id="{A65E436D-EC19-43EF-BA2D-95DDB3638240}" type="slidenum">
              <a:rPr lang="ru-RU" smtClean="0"/>
              <a:pPr/>
              <a:t>‹#›</a:t>
            </a:fld>
            <a:endParaRPr lang="ru-RU"/>
          </a:p>
        </p:txBody>
      </p:sp>
      <p:sp>
        <p:nvSpPr>
          <p:cNvPr id="3" name="Text Placeholder 2"/>
          <p:cNvSpPr>
            <a:spLocks noGrp="1"/>
          </p:cNvSpPr>
          <p:nvPr>
            <p:ph type="body" idx="1"/>
          </p:nvPr>
        </p:nvSpPr>
        <p:spPr>
          <a:xfrm>
            <a:off x="1162757" y="2675467"/>
            <a:ext cx="9877777" cy="3450696"/>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720" r:id="rId12"/>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ectangle 6"/>
          <p:cNvSpPr/>
          <p:nvPr/>
        </p:nvSpPr>
        <p:spPr>
          <a:xfrm>
            <a:off x="0" y="0"/>
            <a:ext cx="12192000" cy="6858000"/>
          </a:xfrm>
          <a:prstGeom prst="rect">
            <a:avLst/>
          </a:prstGeom>
          <a:gradFill>
            <a:gsLst>
              <a:gs pos="0">
                <a:schemeClr val="accent6">
                  <a:lumMod val="50000"/>
                  <a:alpha val="36000"/>
                </a:schemeClr>
              </a:gs>
              <a:gs pos="100000">
                <a:schemeClr val="bg2">
                  <a:alpha val="1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rot="19724275">
            <a:off x="1830961" y="1038441"/>
            <a:ext cx="9654160" cy="5706987"/>
          </a:xfrm>
          <a:prstGeom prst="ellipse">
            <a:avLst/>
          </a:prstGeom>
          <a:gradFill flip="none" rotWithShape="1">
            <a:gsLst>
              <a:gs pos="0">
                <a:schemeClr val="accent6">
                  <a:lumMod val="60000"/>
                  <a:lumOff val="40000"/>
                  <a:alpha val="7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rot="17656910">
            <a:off x="557464" y="419133"/>
            <a:ext cx="5538472" cy="5973945"/>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rot="19724275">
            <a:off x="4370607" y="116855"/>
            <a:ext cx="8639149" cy="4754757"/>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36320" y="4876800"/>
            <a:ext cx="10058400" cy="914400"/>
          </a:xfrm>
          <a:prstGeom prst="rect">
            <a:avLst/>
          </a:prstGeom>
        </p:spPr>
        <p:txBody>
          <a:bodyPr vert="horz" lIns="91440" tIns="45720" rIns="91440" bIns="45720" rtlCol="0" anchor="b">
            <a:noAutofit/>
          </a:bodyPr>
          <a:lstStyle/>
          <a:p>
            <a:r>
              <a:rPr lang="ru-RU"/>
              <a:t>Образец заголовка</a:t>
            </a:r>
            <a:endParaRPr lang="en-US" dirty="0"/>
          </a:p>
        </p:txBody>
      </p:sp>
      <p:sp>
        <p:nvSpPr>
          <p:cNvPr id="3" name="Text Placeholder 2"/>
          <p:cNvSpPr>
            <a:spLocks noGrp="1"/>
          </p:cNvSpPr>
          <p:nvPr>
            <p:ph type="body" idx="1"/>
          </p:nvPr>
        </p:nvSpPr>
        <p:spPr>
          <a:xfrm>
            <a:off x="2844800" y="685802"/>
            <a:ext cx="8128000" cy="3657599"/>
          </a:xfrm>
          <a:prstGeom prst="rect">
            <a:avLst/>
          </a:prstGeom>
        </p:spPr>
        <p:txBody>
          <a:bodyPr vert="horz" lIns="91440" tIns="45720" rIns="91440" bIns="45720" rtlCol="0"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8229600" y="6154739"/>
            <a:ext cx="2844800" cy="365125"/>
          </a:xfrm>
          <a:prstGeom prst="rect">
            <a:avLst/>
          </a:prstGeom>
        </p:spPr>
        <p:txBody>
          <a:bodyPr vert="horz" lIns="91440" tIns="45720" rIns="91440" bIns="45720" rtlCol="0" anchor="t"/>
          <a:lstStyle>
            <a:lvl1pPr algn="r">
              <a:defRPr sz="1100">
                <a:solidFill>
                  <a:schemeClr val="tx1">
                    <a:alpha val="60000"/>
                  </a:schemeClr>
                </a:solidFill>
                <a:effectLst/>
              </a:defRPr>
            </a:lvl1pPr>
          </a:lstStyle>
          <a:p>
            <a:fld id="{1B8FFAA4-DF5D-4BEA-8C77-725EC5D6EA35}" type="datetimeFigureOut">
              <a:rPr lang="ru-RU" smtClean="0"/>
              <a:pPr/>
              <a:t>10.08.2019</a:t>
            </a:fld>
            <a:endParaRPr lang="ru-RU"/>
          </a:p>
        </p:txBody>
      </p:sp>
      <p:sp>
        <p:nvSpPr>
          <p:cNvPr id="5" name="Footer Placeholder 4"/>
          <p:cNvSpPr>
            <a:spLocks noGrp="1"/>
          </p:cNvSpPr>
          <p:nvPr>
            <p:ph type="ftr" sz="quarter" idx="3"/>
          </p:nvPr>
        </p:nvSpPr>
        <p:spPr>
          <a:xfrm>
            <a:off x="1097280" y="6154739"/>
            <a:ext cx="6096000" cy="365125"/>
          </a:xfrm>
          <a:prstGeom prst="rect">
            <a:avLst/>
          </a:prstGeom>
        </p:spPr>
        <p:txBody>
          <a:bodyPr vert="horz" lIns="91440" tIns="45720" rIns="91440" bIns="45720" rtlCol="0" anchor="t"/>
          <a:lstStyle>
            <a:lvl1pPr algn="l">
              <a:defRPr sz="1100">
                <a:solidFill>
                  <a:schemeClr val="tx1">
                    <a:alpha val="60000"/>
                  </a:schemeClr>
                </a:solidFill>
                <a:effectLst/>
              </a:defRPr>
            </a:lvl1pPr>
          </a:lstStyle>
          <a:p>
            <a:endParaRPr lang="ru-RU"/>
          </a:p>
        </p:txBody>
      </p:sp>
      <p:sp>
        <p:nvSpPr>
          <p:cNvPr id="6" name="Slide Number Placeholder 5"/>
          <p:cNvSpPr>
            <a:spLocks noGrp="1"/>
          </p:cNvSpPr>
          <p:nvPr>
            <p:ph type="sldNum" sz="quarter" idx="4"/>
          </p:nvPr>
        </p:nvSpPr>
        <p:spPr>
          <a:xfrm>
            <a:off x="1097280" y="5842000"/>
            <a:ext cx="2844800" cy="304800"/>
          </a:xfrm>
          <a:prstGeom prst="rect">
            <a:avLst/>
          </a:prstGeom>
        </p:spPr>
        <p:txBody>
          <a:bodyPr vert="horz" lIns="91440" tIns="45720" rIns="91440" bIns="9144" rtlCol="0" anchor="b"/>
          <a:lstStyle>
            <a:lvl1pPr algn="l">
              <a:defRPr sz="1600">
                <a:solidFill>
                  <a:schemeClr val="tx1">
                    <a:alpha val="60000"/>
                  </a:schemeClr>
                </a:solidFill>
                <a:effectLst/>
              </a:defRPr>
            </a:lvl1pPr>
          </a:lstStyle>
          <a:p>
            <a:fld id="{A65E436D-EC19-43EF-BA2D-95DDB3638240}" type="slidenum">
              <a:rPr lang="ru-RU" smtClean="0"/>
              <a:pPr/>
              <a:t>‹#›</a:t>
            </a:fld>
            <a:endParaRPr lang="ru-RU"/>
          </a:p>
        </p:txBody>
      </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56032" algn="l" defTabSz="914400" rtl="0" eaLnBrk="1" latinLnBrk="0" hangingPunct="1">
        <a:spcBef>
          <a:spcPct val="20000"/>
        </a:spcBef>
        <a:spcAft>
          <a:spcPts val="0"/>
        </a:spcAft>
        <a:buSzPct val="60000"/>
        <a:buFont typeface="Wingdings" pitchFamily="2" charset="2"/>
        <a:buChar char=""/>
        <a:defRPr sz="2100" kern="1200">
          <a:solidFill>
            <a:schemeClr val="tx1"/>
          </a:solidFill>
          <a:effectLst>
            <a:outerShdw blurRad="38100" dist="38100" dir="2700000" algn="tl">
              <a:srgbClr val="000000">
                <a:alpha val="43137"/>
              </a:srgbClr>
            </a:outerShdw>
          </a:effectLst>
          <a:latin typeface="+mn-lt"/>
          <a:ea typeface="+mn-ea"/>
          <a:cs typeface="+mn-cs"/>
        </a:defRPr>
      </a:lvl1pPr>
      <a:lvl2pPr marL="640080" indent="-256032" algn="l" defTabSz="914400" rtl="0" eaLnBrk="1" latinLnBrk="0" hangingPunct="1">
        <a:spcBef>
          <a:spcPct val="20000"/>
        </a:spcBef>
        <a:buSzPct val="60000"/>
        <a:buFont typeface="Wingdings" pitchFamily="2" charset="2"/>
        <a:buChar char=""/>
        <a:defRPr sz="1900" kern="1200">
          <a:solidFill>
            <a:schemeClr val="tx1"/>
          </a:solidFill>
          <a:effectLst>
            <a:outerShdw blurRad="38100" dist="38100" dir="2700000" algn="tl">
              <a:srgbClr val="000000">
                <a:alpha val="43137"/>
              </a:srgbClr>
            </a:outerShdw>
          </a:effectLst>
          <a:latin typeface="+mn-lt"/>
          <a:ea typeface="+mn-ea"/>
          <a:cs typeface="+mn-cs"/>
        </a:defRPr>
      </a:lvl2pPr>
      <a:lvl3pPr marL="1005840" indent="-256032" algn="l" defTabSz="914400" rtl="0" eaLnBrk="1" latinLnBrk="0" hangingPunct="1">
        <a:spcBef>
          <a:spcPct val="20000"/>
        </a:spcBef>
        <a:buSzPct val="60000"/>
        <a:buFont typeface="Wingdings" pitchFamily="2" charset="2"/>
        <a:buChar char=""/>
        <a:defRPr sz="1700" kern="1200">
          <a:solidFill>
            <a:schemeClr val="tx1"/>
          </a:solidFill>
          <a:effectLst>
            <a:outerShdw blurRad="38100" dist="38100" dir="2700000" algn="tl">
              <a:srgbClr val="000000">
                <a:alpha val="43137"/>
              </a:srgbClr>
            </a:outerShdw>
          </a:effectLst>
          <a:latin typeface="+mn-lt"/>
          <a:ea typeface="+mn-ea"/>
          <a:cs typeface="+mn-cs"/>
        </a:defRPr>
      </a:lvl3pPr>
      <a:lvl4pPr marL="1371600" indent="-256032" algn="l" defTabSz="914400" rtl="0" eaLnBrk="1" latinLnBrk="0" hangingPunct="1">
        <a:spcBef>
          <a:spcPct val="20000"/>
        </a:spcBef>
        <a:buSzPct val="60000"/>
        <a:buFont typeface="Wingdings" pitchFamily="2" charset="2"/>
        <a:buChar char=""/>
        <a:defRPr sz="1600" kern="1200">
          <a:solidFill>
            <a:schemeClr val="tx1"/>
          </a:solidFill>
          <a:effectLst>
            <a:outerShdw blurRad="38100" dist="38100" dir="2700000" algn="tl">
              <a:srgbClr val="000000">
                <a:alpha val="43137"/>
              </a:srgbClr>
            </a:outerShdw>
          </a:effectLst>
          <a:latin typeface="+mn-lt"/>
          <a:ea typeface="+mn-ea"/>
          <a:cs typeface="+mn-cs"/>
        </a:defRPr>
      </a:lvl4pPr>
      <a:lvl5pPr marL="1645920" indent="-256032" algn="l" defTabSz="914400" rtl="0" eaLnBrk="1" latinLnBrk="0" hangingPunct="1">
        <a:spcBef>
          <a:spcPct val="20000"/>
        </a:spcBef>
        <a:buSzPct val="60000"/>
        <a:buFont typeface="Wingdings" pitchFamily="2" charset="2"/>
        <a:buChar char=""/>
        <a:defRPr sz="1500" kern="1200">
          <a:solidFill>
            <a:schemeClr val="tx1"/>
          </a:solidFill>
          <a:effectLst>
            <a:outerShdw blurRad="38100" dist="38100" dir="2700000" algn="tl">
              <a:srgbClr val="000000">
                <a:alpha val="43137"/>
              </a:srgbClr>
            </a:outerShdw>
          </a:effectLst>
          <a:latin typeface="+mn-lt"/>
          <a:ea typeface="+mn-ea"/>
          <a:cs typeface="+mn-cs"/>
        </a:defRPr>
      </a:lvl5pPr>
      <a:lvl6pPr marL="196596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24028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51460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83464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609600" y="1600206"/>
            <a:ext cx="109728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609600" y="6356359"/>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B8FFAA4-DF5D-4BEA-8C77-725EC5D6EA35}" type="datetimeFigureOut">
              <a:rPr lang="ru-RU" smtClean="0"/>
              <a:pPr/>
              <a:t>10.08.2019</a:t>
            </a:fld>
            <a:endParaRPr lang="ru-RU"/>
          </a:p>
        </p:txBody>
      </p:sp>
      <p:sp>
        <p:nvSpPr>
          <p:cNvPr id="5" name="Нижний колонтитул 4"/>
          <p:cNvSpPr>
            <a:spLocks noGrp="1"/>
          </p:cNvSpPr>
          <p:nvPr>
            <p:ph type="ftr" sz="quarter" idx="3"/>
          </p:nvPr>
        </p:nvSpPr>
        <p:spPr>
          <a:xfrm>
            <a:off x="4165600" y="6356359"/>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737600" y="6356359"/>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5E436D-EC19-43EF-BA2D-95DDB3638240}" type="slidenum">
              <a:rPr lang="ru-RU" smtClean="0"/>
              <a:pPr/>
              <a:t>‹#›</a:t>
            </a:fld>
            <a:endParaRPr lang="ru-RU"/>
          </a:p>
        </p:txBody>
      </p:sp>
    </p:spTree>
    <p:extLst>
      <p:ext uri="{BB962C8B-B14F-4D97-AF65-F5344CB8AC3E}">
        <p14:creationId xmlns:p14="http://schemas.microsoft.com/office/powerpoint/2010/main" val="115957455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12192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12192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12192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12192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2391053" y="4372168"/>
            <a:ext cx="8683348" cy="1143000"/>
          </a:xfrm>
          <a:prstGeom prst="rect">
            <a:avLst/>
          </a:prstGeom>
          <a:effectLst/>
        </p:spPr>
        <p:txBody>
          <a:bodyPr vert="horz" lIns="91440" tIns="45720" rIns="91440" bIns="45720" rtlCol="0" anchor="t" anchorCtr="0">
            <a:noAutofit/>
          </a:bodyPr>
          <a:lstStyle/>
          <a:p>
            <a:r>
              <a:rPr lang="ru-RU"/>
              <a:t>Образец заголовка</a:t>
            </a:r>
            <a:endParaRPr lang="en-US" dirty="0"/>
          </a:p>
        </p:txBody>
      </p:sp>
      <p:sp>
        <p:nvSpPr>
          <p:cNvPr id="3" name="Text Placeholder 2"/>
          <p:cNvSpPr>
            <a:spLocks noGrp="1"/>
          </p:cNvSpPr>
          <p:nvPr>
            <p:ph type="body" idx="1"/>
          </p:nvPr>
        </p:nvSpPr>
        <p:spPr>
          <a:xfrm>
            <a:off x="1524000" y="732260"/>
            <a:ext cx="8534400" cy="347472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8229600" y="6172201"/>
            <a:ext cx="33528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1B8FFAA4-DF5D-4BEA-8C77-725EC5D6EA35}" type="datetimeFigureOut">
              <a:rPr lang="ru-RU" smtClean="0"/>
              <a:pPr/>
              <a:t>10.08.2019</a:t>
            </a:fld>
            <a:endParaRPr lang="ru-RU"/>
          </a:p>
        </p:txBody>
      </p:sp>
      <p:sp>
        <p:nvSpPr>
          <p:cNvPr id="5" name="Footer Placeholder 4"/>
          <p:cNvSpPr>
            <a:spLocks noGrp="1"/>
          </p:cNvSpPr>
          <p:nvPr>
            <p:ph type="ftr" sz="quarter" idx="3"/>
          </p:nvPr>
        </p:nvSpPr>
        <p:spPr>
          <a:xfrm>
            <a:off x="609600" y="6172201"/>
            <a:ext cx="44704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5080000" y="6172201"/>
            <a:ext cx="24384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A65E436D-EC19-43EF-BA2D-95DDB363824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gradFill>
          <a:gsLst>
            <a:gs pos="0">
              <a:srgbClr val="EFEDEE"/>
            </a:gs>
            <a:gs pos="53000">
              <a:srgbClr val="F1EFF0"/>
            </a:gs>
            <a:gs pos="77000">
              <a:srgbClr val="EFEDEE"/>
            </a:gs>
            <a:gs pos="100000">
              <a:srgbClr val="EFEBEC"/>
            </a:gs>
          </a:gsLst>
          <a:lin ang="5400000" scaled="1"/>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106332"/>
            <a:ext cx="10515600" cy="739056"/>
          </a:xfrm>
          <a:prstGeom prst="rect">
            <a:avLst/>
          </a:prstGeom>
        </p:spPr>
        <p:txBody>
          <a:bodyPr rIns="0">
            <a:normAutofit/>
          </a:bodyPr>
          <a:lstStyle/>
          <a:p>
            <a:pPr marL="0" lvl="0"/>
            <a:r>
              <a:rPr lang="en-US"/>
              <a:t>Click to edit Master title style</a:t>
            </a:r>
          </a:p>
        </p:txBody>
      </p:sp>
      <p:sp>
        <p:nvSpPr>
          <p:cNvPr id="3" name="Text Placeholder 2"/>
          <p:cNvSpPr>
            <a:spLocks noGrp="1"/>
          </p:cNvSpPr>
          <p:nvPr>
            <p:ph type="body" idx="1"/>
          </p:nvPr>
        </p:nvSpPr>
        <p:spPr>
          <a:xfrm>
            <a:off x="838200" y="1219200"/>
            <a:ext cx="10515600" cy="4957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Rectangle 8"/>
          <p:cNvSpPr/>
          <p:nvPr userDrawn="1"/>
        </p:nvSpPr>
        <p:spPr>
          <a:xfrm>
            <a:off x="0" y="6305911"/>
            <a:ext cx="12192000" cy="5520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91440" rtlCol="0" anchor="ctr"/>
          <a:lstStyle/>
          <a:p>
            <a:pPr algn="ctr">
              <a:defRPr/>
            </a:pPr>
            <a:r>
              <a:rPr lang="en-US" sz="3200" spc="150" dirty="0">
                <a:solidFill>
                  <a:prstClr val="white">
                    <a:lumMod val="75000"/>
                  </a:prstClr>
                </a:solidFill>
              </a:rPr>
              <a:t>www.</a:t>
            </a:r>
            <a:r>
              <a:rPr lang="en-US" sz="3200" spc="150" dirty="0">
                <a:solidFill>
                  <a:prstClr val="black">
                    <a:lumMod val="85000"/>
                    <a:lumOff val="15000"/>
                  </a:prstClr>
                </a:solidFill>
              </a:rPr>
              <a:t>presentationgo</a:t>
            </a:r>
            <a:r>
              <a:rPr lang="en-US" sz="3200" spc="150" dirty="0">
                <a:solidFill>
                  <a:prstClr val="white">
                    <a:lumMod val="75000"/>
                  </a:prstClr>
                </a:solidFill>
              </a:rPr>
              <a:t>.com</a:t>
            </a:r>
          </a:p>
        </p:txBody>
      </p:sp>
      <p:sp>
        <p:nvSpPr>
          <p:cNvPr id="23" name="Freeform 22"/>
          <p:cNvSpPr/>
          <p:nvPr userDrawn="1"/>
        </p:nvSpPr>
        <p:spPr>
          <a:xfrm rot="5400000">
            <a:off x="183153" y="21288"/>
            <a:ext cx="369496" cy="761203"/>
          </a:xfrm>
          <a:custGeom>
            <a:avLst/>
            <a:gdLst>
              <a:gd name="connsiteX0" fmla="*/ 210916 w 1034764"/>
              <a:gd name="connsiteY0" fmla="*/ 535701 h 1598797"/>
              <a:gd name="connsiteX1" fmla="*/ 331908 w 1034764"/>
              <a:gd name="connsiteY1" fmla="*/ 284049 h 1598797"/>
              <a:gd name="connsiteX2" fmla="*/ 741774 w 1034764"/>
              <a:gd name="connsiteY2" fmla="*/ 315409 h 1598797"/>
              <a:gd name="connsiteX3" fmla="*/ 403935 w 1034764"/>
              <a:gd name="connsiteY3" fmla="*/ 375418 h 1598797"/>
              <a:gd name="connsiteX4" fmla="*/ 266699 w 1034764"/>
              <a:gd name="connsiteY4" fmla="*/ 689905 h 1598797"/>
              <a:gd name="connsiteX5" fmla="*/ 266698 w 1034764"/>
              <a:gd name="connsiteY5" fmla="*/ 689907 h 1598797"/>
              <a:gd name="connsiteX6" fmla="*/ 210916 w 1034764"/>
              <a:gd name="connsiteY6" fmla="*/ 535701 h 1598797"/>
              <a:gd name="connsiteX7" fmla="*/ 134938 w 1034764"/>
              <a:gd name="connsiteY7" fmla="*/ 517381 h 1598797"/>
              <a:gd name="connsiteX8" fmla="*/ 517383 w 1034764"/>
              <a:gd name="connsiteY8" fmla="*/ 899826 h 1598797"/>
              <a:gd name="connsiteX9" fmla="*/ 899828 w 1034764"/>
              <a:gd name="connsiteY9" fmla="*/ 517381 h 1598797"/>
              <a:gd name="connsiteX10" fmla="*/ 517383 w 1034764"/>
              <a:gd name="connsiteY10" fmla="*/ 134936 h 1598797"/>
              <a:gd name="connsiteX11" fmla="*/ 134938 w 1034764"/>
              <a:gd name="connsiteY11" fmla="*/ 517381 h 1598797"/>
              <a:gd name="connsiteX12" fmla="*/ 0 w 1034764"/>
              <a:gd name="connsiteY12" fmla="*/ 517382 h 1598797"/>
              <a:gd name="connsiteX13" fmla="*/ 517382 w 1034764"/>
              <a:gd name="connsiteY13" fmla="*/ 0 h 1598797"/>
              <a:gd name="connsiteX14" fmla="*/ 1034764 w 1034764"/>
              <a:gd name="connsiteY14" fmla="*/ 517382 h 1598797"/>
              <a:gd name="connsiteX15" fmla="*/ 621653 w 1034764"/>
              <a:gd name="connsiteY15" fmla="*/ 1024253 h 1598797"/>
              <a:gd name="connsiteX16" fmla="*/ 620527 w 1034764"/>
              <a:gd name="connsiteY16" fmla="*/ 1024366 h 1598797"/>
              <a:gd name="connsiteX17" fmla="*/ 662992 w 1034764"/>
              <a:gd name="connsiteY17" fmla="*/ 1598797 h 1598797"/>
              <a:gd name="connsiteX18" fmla="*/ 371775 w 1034764"/>
              <a:gd name="connsiteY18" fmla="*/ 1598797 h 1598797"/>
              <a:gd name="connsiteX19" fmla="*/ 414241 w 1034764"/>
              <a:gd name="connsiteY19" fmla="*/ 1024367 h 1598797"/>
              <a:gd name="connsiteX20" fmla="*/ 413112 w 1034764"/>
              <a:gd name="connsiteY20" fmla="*/ 1024253 h 1598797"/>
              <a:gd name="connsiteX21" fmla="*/ 0 w 1034764"/>
              <a:gd name="connsiteY21" fmla="*/ 517382 h 1598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034764" h="1598797">
                <a:moveTo>
                  <a:pt x="210916" y="535701"/>
                </a:moveTo>
                <a:cubicBezTo>
                  <a:pt x="207764" y="443901"/>
                  <a:pt x="249915" y="348683"/>
                  <a:pt x="331908" y="284049"/>
                </a:cubicBezTo>
                <a:cubicBezTo>
                  <a:pt x="463097" y="180634"/>
                  <a:pt x="646600" y="194675"/>
                  <a:pt x="741774" y="315409"/>
                </a:cubicBezTo>
                <a:cubicBezTo>
                  <a:pt x="631231" y="275026"/>
                  <a:pt x="502220" y="297941"/>
                  <a:pt x="403935" y="375418"/>
                </a:cubicBezTo>
                <a:cubicBezTo>
                  <a:pt x="305650" y="452895"/>
                  <a:pt x="253243" y="572989"/>
                  <a:pt x="266699" y="689905"/>
                </a:cubicBezTo>
                <a:lnTo>
                  <a:pt x="266698" y="689907"/>
                </a:lnTo>
                <a:cubicBezTo>
                  <a:pt x="231008" y="644631"/>
                  <a:pt x="212807" y="590781"/>
                  <a:pt x="210916" y="535701"/>
                </a:cubicBezTo>
                <a:close/>
                <a:moveTo>
                  <a:pt x="134938" y="517381"/>
                </a:moveTo>
                <a:cubicBezTo>
                  <a:pt x="134938" y="728600"/>
                  <a:pt x="306164" y="899826"/>
                  <a:pt x="517383" y="899826"/>
                </a:cubicBezTo>
                <a:cubicBezTo>
                  <a:pt x="728602" y="899826"/>
                  <a:pt x="899828" y="728600"/>
                  <a:pt x="899828" y="517381"/>
                </a:cubicBezTo>
                <a:cubicBezTo>
                  <a:pt x="899828" y="306162"/>
                  <a:pt x="728602" y="134936"/>
                  <a:pt x="517383" y="134936"/>
                </a:cubicBezTo>
                <a:cubicBezTo>
                  <a:pt x="306164" y="134936"/>
                  <a:pt x="134938" y="306162"/>
                  <a:pt x="134938" y="517381"/>
                </a:cubicBezTo>
                <a:close/>
                <a:moveTo>
                  <a:pt x="0" y="517382"/>
                </a:moveTo>
                <a:cubicBezTo>
                  <a:pt x="0" y="231640"/>
                  <a:pt x="231640" y="0"/>
                  <a:pt x="517382" y="0"/>
                </a:cubicBezTo>
                <a:cubicBezTo>
                  <a:pt x="803124" y="0"/>
                  <a:pt x="1034764" y="231640"/>
                  <a:pt x="1034764" y="517382"/>
                </a:cubicBezTo>
                <a:cubicBezTo>
                  <a:pt x="1034764" y="767406"/>
                  <a:pt x="857415" y="976008"/>
                  <a:pt x="621653" y="1024253"/>
                </a:cubicBezTo>
                <a:lnTo>
                  <a:pt x="620527" y="1024366"/>
                </a:lnTo>
                <a:lnTo>
                  <a:pt x="662992" y="1598797"/>
                </a:lnTo>
                <a:lnTo>
                  <a:pt x="371775" y="1598797"/>
                </a:lnTo>
                <a:lnTo>
                  <a:pt x="414241" y="1024367"/>
                </a:lnTo>
                <a:lnTo>
                  <a:pt x="413112" y="1024253"/>
                </a:lnTo>
                <a:cubicBezTo>
                  <a:pt x="177349" y="976008"/>
                  <a:pt x="0" y="767406"/>
                  <a:pt x="0" y="517382"/>
                </a:cubicBezTo>
                <a:close/>
              </a:path>
            </a:pathLst>
          </a:custGeom>
          <a:solidFill>
            <a:schemeClr val="bg1"/>
          </a:solidFill>
          <a:ln>
            <a:noFill/>
          </a:ln>
          <a:effectLst>
            <a:outerShdw blurRad="12700" dist="12700" dir="2700000" algn="tl"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800">
              <a:solidFill>
                <a:prstClr val="white"/>
              </a:solidFill>
            </a:endParaRPr>
          </a:p>
        </p:txBody>
      </p:sp>
      <p:grpSp>
        <p:nvGrpSpPr>
          <p:cNvPr id="8" name="Group 7"/>
          <p:cNvGrpSpPr/>
          <p:nvPr userDrawn="1"/>
        </p:nvGrpSpPr>
        <p:grpSpPr>
          <a:xfrm>
            <a:off x="-2206543" y="-73804"/>
            <a:ext cx="1977373" cy="612144"/>
            <a:chOff x="-2096383" y="21447"/>
            <a:chExt cx="1483030" cy="612144"/>
          </a:xfrm>
        </p:grpSpPr>
        <p:sp>
          <p:nvSpPr>
            <p:cNvPr id="10" name="TextBox 9"/>
            <p:cNvSpPr txBox="1"/>
            <p:nvPr userDrawn="1"/>
          </p:nvSpPr>
          <p:spPr>
            <a:xfrm>
              <a:off x="-2096383" y="21447"/>
              <a:ext cx="249107" cy="246221"/>
            </a:xfrm>
            <a:prstGeom prst="rect">
              <a:avLst/>
            </a:prstGeom>
            <a:noFill/>
          </p:spPr>
          <p:txBody>
            <a:bodyPr wrap="none" rtlCol="0">
              <a:spAutoFit/>
            </a:bodyPr>
            <a:lstStyle/>
            <a:p>
              <a:r>
                <a:rPr lang="en-US" sz="1000" dirty="0">
                  <a:solidFill>
                    <a:prstClr val="black"/>
                  </a:solidFill>
                  <a:latin typeface="Open Sans" panose="020B0606030504020204" pitchFamily="34" charset="0"/>
                  <a:ea typeface="Open Sans" panose="020B0606030504020204" pitchFamily="34" charset="0"/>
                  <a:cs typeface="Open Sans" panose="020B0606030504020204" pitchFamily="34" charset="0"/>
                </a:rPr>
                <a:t>By:</a:t>
              </a:r>
            </a:p>
          </p:txBody>
        </p:sp>
        <p:sp>
          <p:nvSpPr>
            <p:cNvPr id="11" name="TextBox 10"/>
            <p:cNvSpPr txBox="1"/>
            <p:nvPr userDrawn="1"/>
          </p:nvSpPr>
          <p:spPr>
            <a:xfrm>
              <a:off x="-1002010" y="387370"/>
              <a:ext cx="312827" cy="246221"/>
            </a:xfrm>
            <a:prstGeom prst="rect">
              <a:avLst/>
            </a:prstGeom>
            <a:noFill/>
          </p:spPr>
          <p:txBody>
            <a:bodyPr wrap="none" rtlCol="0">
              <a:spAutoFit/>
            </a:bodyPr>
            <a:lstStyle/>
            <a:p>
              <a:r>
                <a:rPr lang="en-US" sz="1000" dirty="0">
                  <a:solidFill>
                    <a:prstClr val="black"/>
                  </a:solidFill>
                  <a:latin typeface="Open Sans" panose="020B0606030504020204" pitchFamily="34" charset="0"/>
                  <a:ea typeface="Open Sans" panose="020B0606030504020204" pitchFamily="34" charset="0"/>
                  <a:cs typeface="Open Sans" panose="020B0606030504020204" pitchFamily="34" charset="0"/>
                </a:rPr>
                <a:t>.com</a:t>
              </a:r>
            </a:p>
          </p:txBody>
        </p:sp>
        <p:pic>
          <p:nvPicPr>
            <p:cNvPr id="12" name="Picture 11"/>
            <p:cNvPicPr>
              <a:picLocks noChangeAspect="1"/>
            </p:cNvPicPr>
            <p:nvPr userDrawn="1"/>
          </p:nvPicPr>
          <p:blipFill>
            <a:blip r:embed="rId3"/>
            <a:stretch>
              <a:fillRect/>
            </a:stretch>
          </p:blipFill>
          <p:spPr>
            <a:xfrm>
              <a:off x="-2018604" y="234547"/>
              <a:ext cx="1405251" cy="185944"/>
            </a:xfrm>
            <a:prstGeom prst="rect">
              <a:avLst/>
            </a:prstGeom>
          </p:spPr>
        </p:pic>
      </p:grpSp>
      <p:sp>
        <p:nvSpPr>
          <p:cNvPr id="13" name="Rectangle 12"/>
          <p:cNvSpPr/>
          <p:nvPr userDrawn="1"/>
        </p:nvSpPr>
        <p:spPr>
          <a:xfrm>
            <a:off x="-118532" y="6959601"/>
            <a:ext cx="1353256" cy="261610"/>
          </a:xfrm>
          <a:prstGeom prst="rect">
            <a:avLst/>
          </a:prstGeom>
        </p:spPr>
        <p:txBody>
          <a:bodyPr wrap="none">
            <a:spAutoFit/>
          </a:bodyPr>
          <a:lstStyle/>
          <a:p>
            <a:r>
              <a:rPr lang="en-US" sz="1100" dirty="0">
                <a:solidFill>
                  <a:srgbClr val="555555"/>
                </a:solidFill>
                <a:latin typeface="Open Sans" panose="020B0606030504020204" pitchFamily="34" charset="0"/>
              </a:rPr>
              <a:t>© </a:t>
            </a:r>
            <a:r>
              <a:rPr lang="en-US" sz="1100" dirty="0">
                <a:solidFill>
                  <a:srgbClr val="A5CD28"/>
                </a:solidFill>
                <a:latin typeface="Open Sans" panose="020B0606030504020204" pitchFamily="34" charset="0"/>
                <a:hlinkClick r:id="rId4" tooltip="PresentationGo!"/>
              </a:rPr>
              <a:t>presentationgo.com</a:t>
            </a:r>
            <a:endParaRPr lang="en-US" sz="1100" dirty="0">
              <a:solidFill>
                <a:prstClr val="black"/>
              </a:solidFill>
            </a:endParaRPr>
          </a:p>
        </p:txBody>
      </p:sp>
    </p:spTree>
    <p:extLst>
      <p:ext uri="{BB962C8B-B14F-4D97-AF65-F5344CB8AC3E}">
        <p14:creationId xmlns:p14="http://schemas.microsoft.com/office/powerpoint/2010/main" val="2209430941"/>
      </p:ext>
    </p:extLst>
  </p:cSld>
  <p:clrMap bg1="lt1" tx1="dk1" bg2="lt2" tx2="dk2" accent1="accent1" accent2="accent2" accent3="accent3" accent4="accent4" accent5="accent5" accent6="accent6" hlink="hlink" folHlink="folHlink"/>
  <p:sldLayoutIdLst>
    <p:sldLayoutId id="2147483735" r:id="rId1"/>
  </p:sldLayoutIdLst>
  <p:txStyles>
    <p:titleStyle>
      <a:lvl1pPr algn="l" defTabSz="914400" rtl="0" eaLnBrk="1" latinLnBrk="0" hangingPunct="1">
        <a:lnSpc>
          <a:spcPct val="90000"/>
        </a:lnSpc>
        <a:spcBef>
          <a:spcPct val="0"/>
        </a:spcBef>
        <a:buNone/>
        <a:defRPr lang="en-US" sz="3600" b="1" kern="1200">
          <a:solidFill>
            <a:schemeClr val="tx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gradFill>
          <a:gsLst>
            <a:gs pos="0">
              <a:srgbClr val="EFEDEE"/>
            </a:gs>
            <a:gs pos="53000">
              <a:srgbClr val="F1EFF0"/>
            </a:gs>
            <a:gs pos="77000">
              <a:srgbClr val="EFEDEE"/>
            </a:gs>
            <a:gs pos="100000">
              <a:srgbClr val="EFEBEC"/>
            </a:gs>
          </a:gsLst>
          <a:lin ang="5400000" scaled="1"/>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106332"/>
            <a:ext cx="10515600" cy="739056"/>
          </a:xfrm>
          <a:prstGeom prst="rect">
            <a:avLst/>
          </a:prstGeom>
        </p:spPr>
        <p:txBody>
          <a:bodyPr rIns="0">
            <a:normAutofit/>
          </a:bodyPr>
          <a:lstStyle/>
          <a:p>
            <a:pPr marL="0" lvl="0"/>
            <a:r>
              <a:rPr lang="en-US"/>
              <a:t>Click to edit Master title style</a:t>
            </a:r>
          </a:p>
        </p:txBody>
      </p:sp>
      <p:sp>
        <p:nvSpPr>
          <p:cNvPr id="3" name="Text Placeholder 2"/>
          <p:cNvSpPr>
            <a:spLocks noGrp="1"/>
          </p:cNvSpPr>
          <p:nvPr>
            <p:ph type="body" idx="1"/>
          </p:nvPr>
        </p:nvSpPr>
        <p:spPr>
          <a:xfrm>
            <a:off x="838200" y="1219200"/>
            <a:ext cx="10515600" cy="4957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Rectangle 8"/>
          <p:cNvSpPr/>
          <p:nvPr userDrawn="1"/>
        </p:nvSpPr>
        <p:spPr>
          <a:xfrm>
            <a:off x="0" y="6305911"/>
            <a:ext cx="12192000" cy="5520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91440" rtlCol="0" anchor="ctr"/>
          <a:lstStyle/>
          <a:p>
            <a:pPr algn="ctr">
              <a:defRPr/>
            </a:pPr>
            <a:r>
              <a:rPr lang="en-US" sz="3200" spc="150" dirty="0">
                <a:solidFill>
                  <a:prstClr val="white">
                    <a:lumMod val="75000"/>
                  </a:prstClr>
                </a:solidFill>
              </a:rPr>
              <a:t>www.</a:t>
            </a:r>
            <a:r>
              <a:rPr lang="en-US" sz="3200" spc="150" dirty="0">
                <a:solidFill>
                  <a:prstClr val="black">
                    <a:lumMod val="85000"/>
                    <a:lumOff val="15000"/>
                  </a:prstClr>
                </a:solidFill>
              </a:rPr>
              <a:t>presentationgo</a:t>
            </a:r>
            <a:r>
              <a:rPr lang="en-US" sz="3200" spc="150" dirty="0">
                <a:solidFill>
                  <a:prstClr val="white">
                    <a:lumMod val="75000"/>
                  </a:prstClr>
                </a:solidFill>
              </a:rPr>
              <a:t>.com</a:t>
            </a:r>
          </a:p>
        </p:txBody>
      </p:sp>
      <p:sp>
        <p:nvSpPr>
          <p:cNvPr id="23" name="Freeform 22"/>
          <p:cNvSpPr/>
          <p:nvPr userDrawn="1"/>
        </p:nvSpPr>
        <p:spPr>
          <a:xfrm rot="5400000">
            <a:off x="183153" y="21288"/>
            <a:ext cx="369496" cy="761203"/>
          </a:xfrm>
          <a:custGeom>
            <a:avLst/>
            <a:gdLst>
              <a:gd name="connsiteX0" fmla="*/ 210916 w 1034764"/>
              <a:gd name="connsiteY0" fmla="*/ 535701 h 1598797"/>
              <a:gd name="connsiteX1" fmla="*/ 331908 w 1034764"/>
              <a:gd name="connsiteY1" fmla="*/ 284049 h 1598797"/>
              <a:gd name="connsiteX2" fmla="*/ 741774 w 1034764"/>
              <a:gd name="connsiteY2" fmla="*/ 315409 h 1598797"/>
              <a:gd name="connsiteX3" fmla="*/ 403935 w 1034764"/>
              <a:gd name="connsiteY3" fmla="*/ 375418 h 1598797"/>
              <a:gd name="connsiteX4" fmla="*/ 266699 w 1034764"/>
              <a:gd name="connsiteY4" fmla="*/ 689905 h 1598797"/>
              <a:gd name="connsiteX5" fmla="*/ 266698 w 1034764"/>
              <a:gd name="connsiteY5" fmla="*/ 689907 h 1598797"/>
              <a:gd name="connsiteX6" fmla="*/ 210916 w 1034764"/>
              <a:gd name="connsiteY6" fmla="*/ 535701 h 1598797"/>
              <a:gd name="connsiteX7" fmla="*/ 134938 w 1034764"/>
              <a:gd name="connsiteY7" fmla="*/ 517381 h 1598797"/>
              <a:gd name="connsiteX8" fmla="*/ 517383 w 1034764"/>
              <a:gd name="connsiteY8" fmla="*/ 899826 h 1598797"/>
              <a:gd name="connsiteX9" fmla="*/ 899828 w 1034764"/>
              <a:gd name="connsiteY9" fmla="*/ 517381 h 1598797"/>
              <a:gd name="connsiteX10" fmla="*/ 517383 w 1034764"/>
              <a:gd name="connsiteY10" fmla="*/ 134936 h 1598797"/>
              <a:gd name="connsiteX11" fmla="*/ 134938 w 1034764"/>
              <a:gd name="connsiteY11" fmla="*/ 517381 h 1598797"/>
              <a:gd name="connsiteX12" fmla="*/ 0 w 1034764"/>
              <a:gd name="connsiteY12" fmla="*/ 517382 h 1598797"/>
              <a:gd name="connsiteX13" fmla="*/ 517382 w 1034764"/>
              <a:gd name="connsiteY13" fmla="*/ 0 h 1598797"/>
              <a:gd name="connsiteX14" fmla="*/ 1034764 w 1034764"/>
              <a:gd name="connsiteY14" fmla="*/ 517382 h 1598797"/>
              <a:gd name="connsiteX15" fmla="*/ 621653 w 1034764"/>
              <a:gd name="connsiteY15" fmla="*/ 1024253 h 1598797"/>
              <a:gd name="connsiteX16" fmla="*/ 620527 w 1034764"/>
              <a:gd name="connsiteY16" fmla="*/ 1024366 h 1598797"/>
              <a:gd name="connsiteX17" fmla="*/ 662992 w 1034764"/>
              <a:gd name="connsiteY17" fmla="*/ 1598797 h 1598797"/>
              <a:gd name="connsiteX18" fmla="*/ 371775 w 1034764"/>
              <a:gd name="connsiteY18" fmla="*/ 1598797 h 1598797"/>
              <a:gd name="connsiteX19" fmla="*/ 414241 w 1034764"/>
              <a:gd name="connsiteY19" fmla="*/ 1024367 h 1598797"/>
              <a:gd name="connsiteX20" fmla="*/ 413112 w 1034764"/>
              <a:gd name="connsiteY20" fmla="*/ 1024253 h 1598797"/>
              <a:gd name="connsiteX21" fmla="*/ 0 w 1034764"/>
              <a:gd name="connsiteY21" fmla="*/ 517382 h 1598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034764" h="1598797">
                <a:moveTo>
                  <a:pt x="210916" y="535701"/>
                </a:moveTo>
                <a:cubicBezTo>
                  <a:pt x="207764" y="443901"/>
                  <a:pt x="249915" y="348683"/>
                  <a:pt x="331908" y="284049"/>
                </a:cubicBezTo>
                <a:cubicBezTo>
                  <a:pt x="463097" y="180634"/>
                  <a:pt x="646600" y="194675"/>
                  <a:pt x="741774" y="315409"/>
                </a:cubicBezTo>
                <a:cubicBezTo>
                  <a:pt x="631231" y="275026"/>
                  <a:pt x="502220" y="297941"/>
                  <a:pt x="403935" y="375418"/>
                </a:cubicBezTo>
                <a:cubicBezTo>
                  <a:pt x="305650" y="452895"/>
                  <a:pt x="253243" y="572989"/>
                  <a:pt x="266699" y="689905"/>
                </a:cubicBezTo>
                <a:lnTo>
                  <a:pt x="266698" y="689907"/>
                </a:lnTo>
                <a:cubicBezTo>
                  <a:pt x="231008" y="644631"/>
                  <a:pt x="212807" y="590781"/>
                  <a:pt x="210916" y="535701"/>
                </a:cubicBezTo>
                <a:close/>
                <a:moveTo>
                  <a:pt x="134938" y="517381"/>
                </a:moveTo>
                <a:cubicBezTo>
                  <a:pt x="134938" y="728600"/>
                  <a:pt x="306164" y="899826"/>
                  <a:pt x="517383" y="899826"/>
                </a:cubicBezTo>
                <a:cubicBezTo>
                  <a:pt x="728602" y="899826"/>
                  <a:pt x="899828" y="728600"/>
                  <a:pt x="899828" y="517381"/>
                </a:cubicBezTo>
                <a:cubicBezTo>
                  <a:pt x="899828" y="306162"/>
                  <a:pt x="728602" y="134936"/>
                  <a:pt x="517383" y="134936"/>
                </a:cubicBezTo>
                <a:cubicBezTo>
                  <a:pt x="306164" y="134936"/>
                  <a:pt x="134938" y="306162"/>
                  <a:pt x="134938" y="517381"/>
                </a:cubicBezTo>
                <a:close/>
                <a:moveTo>
                  <a:pt x="0" y="517382"/>
                </a:moveTo>
                <a:cubicBezTo>
                  <a:pt x="0" y="231640"/>
                  <a:pt x="231640" y="0"/>
                  <a:pt x="517382" y="0"/>
                </a:cubicBezTo>
                <a:cubicBezTo>
                  <a:pt x="803124" y="0"/>
                  <a:pt x="1034764" y="231640"/>
                  <a:pt x="1034764" y="517382"/>
                </a:cubicBezTo>
                <a:cubicBezTo>
                  <a:pt x="1034764" y="767406"/>
                  <a:pt x="857415" y="976008"/>
                  <a:pt x="621653" y="1024253"/>
                </a:cubicBezTo>
                <a:lnTo>
                  <a:pt x="620527" y="1024366"/>
                </a:lnTo>
                <a:lnTo>
                  <a:pt x="662992" y="1598797"/>
                </a:lnTo>
                <a:lnTo>
                  <a:pt x="371775" y="1598797"/>
                </a:lnTo>
                <a:lnTo>
                  <a:pt x="414241" y="1024367"/>
                </a:lnTo>
                <a:lnTo>
                  <a:pt x="413112" y="1024253"/>
                </a:lnTo>
                <a:cubicBezTo>
                  <a:pt x="177349" y="976008"/>
                  <a:pt x="0" y="767406"/>
                  <a:pt x="0" y="517382"/>
                </a:cubicBezTo>
                <a:close/>
              </a:path>
            </a:pathLst>
          </a:custGeom>
          <a:solidFill>
            <a:schemeClr val="bg1"/>
          </a:solidFill>
          <a:ln>
            <a:noFill/>
          </a:ln>
          <a:effectLst>
            <a:outerShdw blurRad="12700" dist="12700" dir="2700000" algn="tl"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800">
              <a:solidFill>
                <a:prstClr val="white"/>
              </a:solidFill>
            </a:endParaRPr>
          </a:p>
        </p:txBody>
      </p:sp>
      <p:grpSp>
        <p:nvGrpSpPr>
          <p:cNvPr id="8" name="Group 7"/>
          <p:cNvGrpSpPr/>
          <p:nvPr userDrawn="1"/>
        </p:nvGrpSpPr>
        <p:grpSpPr>
          <a:xfrm>
            <a:off x="-2206543" y="-73804"/>
            <a:ext cx="1977373" cy="612144"/>
            <a:chOff x="-2096383" y="21447"/>
            <a:chExt cx="1483030" cy="612144"/>
          </a:xfrm>
        </p:grpSpPr>
        <p:sp>
          <p:nvSpPr>
            <p:cNvPr id="10" name="TextBox 9"/>
            <p:cNvSpPr txBox="1"/>
            <p:nvPr userDrawn="1"/>
          </p:nvSpPr>
          <p:spPr>
            <a:xfrm>
              <a:off x="-2096383" y="21447"/>
              <a:ext cx="249107" cy="246221"/>
            </a:xfrm>
            <a:prstGeom prst="rect">
              <a:avLst/>
            </a:prstGeom>
            <a:noFill/>
          </p:spPr>
          <p:txBody>
            <a:bodyPr wrap="none" rtlCol="0">
              <a:spAutoFit/>
            </a:bodyPr>
            <a:lstStyle/>
            <a:p>
              <a:r>
                <a:rPr lang="en-US" sz="1000" dirty="0">
                  <a:solidFill>
                    <a:prstClr val="black"/>
                  </a:solidFill>
                  <a:latin typeface="Open Sans" panose="020B0606030504020204" pitchFamily="34" charset="0"/>
                  <a:ea typeface="Open Sans" panose="020B0606030504020204" pitchFamily="34" charset="0"/>
                  <a:cs typeface="Open Sans" panose="020B0606030504020204" pitchFamily="34" charset="0"/>
                </a:rPr>
                <a:t>By:</a:t>
              </a:r>
            </a:p>
          </p:txBody>
        </p:sp>
        <p:sp>
          <p:nvSpPr>
            <p:cNvPr id="11" name="TextBox 10"/>
            <p:cNvSpPr txBox="1"/>
            <p:nvPr userDrawn="1"/>
          </p:nvSpPr>
          <p:spPr>
            <a:xfrm>
              <a:off x="-1002010" y="387370"/>
              <a:ext cx="312827" cy="246221"/>
            </a:xfrm>
            <a:prstGeom prst="rect">
              <a:avLst/>
            </a:prstGeom>
            <a:noFill/>
          </p:spPr>
          <p:txBody>
            <a:bodyPr wrap="none" rtlCol="0">
              <a:spAutoFit/>
            </a:bodyPr>
            <a:lstStyle/>
            <a:p>
              <a:r>
                <a:rPr lang="en-US" sz="1000" dirty="0">
                  <a:solidFill>
                    <a:prstClr val="black"/>
                  </a:solidFill>
                  <a:latin typeface="Open Sans" panose="020B0606030504020204" pitchFamily="34" charset="0"/>
                  <a:ea typeface="Open Sans" panose="020B0606030504020204" pitchFamily="34" charset="0"/>
                  <a:cs typeface="Open Sans" panose="020B0606030504020204" pitchFamily="34" charset="0"/>
                </a:rPr>
                <a:t>.com</a:t>
              </a:r>
            </a:p>
          </p:txBody>
        </p:sp>
        <p:pic>
          <p:nvPicPr>
            <p:cNvPr id="12" name="Picture 11"/>
            <p:cNvPicPr>
              <a:picLocks noChangeAspect="1"/>
            </p:cNvPicPr>
            <p:nvPr userDrawn="1"/>
          </p:nvPicPr>
          <p:blipFill>
            <a:blip r:embed="rId3"/>
            <a:stretch>
              <a:fillRect/>
            </a:stretch>
          </p:blipFill>
          <p:spPr>
            <a:xfrm>
              <a:off x="-2018604" y="234547"/>
              <a:ext cx="1405251" cy="185944"/>
            </a:xfrm>
            <a:prstGeom prst="rect">
              <a:avLst/>
            </a:prstGeom>
          </p:spPr>
        </p:pic>
      </p:grpSp>
      <p:sp>
        <p:nvSpPr>
          <p:cNvPr id="13" name="Rectangle 12"/>
          <p:cNvSpPr/>
          <p:nvPr userDrawn="1"/>
        </p:nvSpPr>
        <p:spPr>
          <a:xfrm>
            <a:off x="-118532" y="6959601"/>
            <a:ext cx="1353256" cy="261610"/>
          </a:xfrm>
          <a:prstGeom prst="rect">
            <a:avLst/>
          </a:prstGeom>
        </p:spPr>
        <p:txBody>
          <a:bodyPr wrap="none">
            <a:spAutoFit/>
          </a:bodyPr>
          <a:lstStyle/>
          <a:p>
            <a:r>
              <a:rPr lang="en-US" sz="1100" dirty="0">
                <a:solidFill>
                  <a:srgbClr val="555555"/>
                </a:solidFill>
                <a:latin typeface="Open Sans" panose="020B0606030504020204" pitchFamily="34" charset="0"/>
              </a:rPr>
              <a:t>© </a:t>
            </a:r>
            <a:r>
              <a:rPr lang="en-US" sz="1100" dirty="0">
                <a:solidFill>
                  <a:srgbClr val="A5CD28"/>
                </a:solidFill>
                <a:latin typeface="Open Sans" panose="020B0606030504020204" pitchFamily="34" charset="0"/>
                <a:hlinkClick r:id="rId4" tooltip="PresentationGo!"/>
              </a:rPr>
              <a:t>presentationgo.com</a:t>
            </a:r>
            <a:endParaRPr lang="en-US" sz="1100" dirty="0">
              <a:solidFill>
                <a:prstClr val="black"/>
              </a:solidFill>
            </a:endParaRPr>
          </a:p>
        </p:txBody>
      </p:sp>
    </p:spTree>
    <p:extLst>
      <p:ext uri="{BB962C8B-B14F-4D97-AF65-F5344CB8AC3E}">
        <p14:creationId xmlns:p14="http://schemas.microsoft.com/office/powerpoint/2010/main" val="431606644"/>
      </p:ext>
    </p:extLst>
  </p:cSld>
  <p:clrMap bg1="lt1" tx1="dk1" bg2="lt2" tx2="dk2" accent1="accent1" accent2="accent2" accent3="accent3" accent4="accent4" accent5="accent5" accent6="accent6" hlink="hlink" folHlink="folHlink"/>
  <p:sldLayoutIdLst>
    <p:sldLayoutId id="2147483737" r:id="rId1"/>
  </p:sldLayoutIdLst>
  <p:txStyles>
    <p:titleStyle>
      <a:lvl1pPr algn="l" defTabSz="914400" rtl="0" eaLnBrk="1" latinLnBrk="0" hangingPunct="1">
        <a:lnSpc>
          <a:spcPct val="90000"/>
        </a:lnSpc>
        <a:spcBef>
          <a:spcPct val="0"/>
        </a:spcBef>
        <a:buNone/>
        <a:defRPr lang="en-US" sz="3600" b="1" kern="1200">
          <a:solidFill>
            <a:schemeClr val="tx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8" name="Rectangle 7"/>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useBgFill="1">
        <p:nvSpPr>
          <p:cNvPr id="7" name="Rounded Rectangle 6"/>
          <p:cNvSpPr/>
          <p:nvPr/>
        </p:nvSpPr>
        <p:spPr>
          <a:xfrm>
            <a:off x="121920" y="101600"/>
            <a:ext cx="1194816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Text Placeholder 2"/>
          <p:cNvSpPr>
            <a:spLocks noGrp="1"/>
          </p:cNvSpPr>
          <p:nvPr>
            <p:ph type="body" idx="1"/>
          </p:nvPr>
        </p:nvSpPr>
        <p:spPr>
          <a:xfrm>
            <a:off x="609600" y="1752601"/>
            <a:ext cx="10972800" cy="43735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2"/>
                </a:solidFill>
              </a:defRPr>
            </a:lvl1p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2"/>
                </a:solidFill>
              </a:defRPr>
            </a:lvl1pPr>
          </a:lstStyle>
          <a:p>
            <a:endParaRPr lang="ru-RU">
              <a:solidFill>
                <a:srgbClr val="564B3C"/>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2"/>
                </a:solidFill>
              </a:defRPr>
            </a:lvl1pPr>
          </a:lstStyle>
          <a:p>
            <a:fld id="{A65E436D-EC19-43EF-BA2D-95DDB3638240}" type="slidenum">
              <a:rPr lang="ru-RU" smtClean="0">
                <a:solidFill>
                  <a:srgbClr val="564B3C"/>
                </a:solidFill>
              </a:rPr>
              <a:pPr/>
              <a:t>‹#›</a:t>
            </a:fld>
            <a:endParaRPr lang="ru-RU">
              <a:solidFill>
                <a:srgbClr val="564B3C"/>
              </a:solidFill>
            </a:endParaRPr>
          </a:p>
        </p:txBody>
      </p:sp>
      <p:sp>
        <p:nvSpPr>
          <p:cNvPr id="9" name="Rectangle 8"/>
          <p:cNvSpPr/>
          <p:nvPr/>
        </p:nvSpPr>
        <p:spPr>
          <a:xfrm>
            <a:off x="365760" y="278166"/>
            <a:ext cx="1146048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Rectangle 9"/>
          <p:cNvSpPr/>
          <p:nvPr/>
        </p:nvSpPr>
        <p:spPr>
          <a:xfrm>
            <a:off x="497151" y="372862"/>
            <a:ext cx="11174027"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Placeholder 1"/>
          <p:cNvSpPr>
            <a:spLocks noGrp="1"/>
          </p:cNvSpPr>
          <p:nvPr>
            <p:ph type="title"/>
          </p:nvPr>
        </p:nvSpPr>
        <p:spPr>
          <a:xfrm>
            <a:off x="568171" y="408373"/>
            <a:ext cx="11014229" cy="1039427"/>
          </a:xfrm>
          <a:prstGeom prst="rect">
            <a:avLst/>
          </a:prstGeom>
        </p:spPr>
        <p:txBody>
          <a:bodyPr vert="horz" lIns="91440" tIns="45720" rIns="91440" bIns="45720" rtlCol="0" anchor="ctr">
            <a:normAutofit/>
          </a:bodyPr>
          <a:lstStyle/>
          <a:p>
            <a:r>
              <a:rPr lang="ru-RU"/>
              <a:t>Образец заголовка</a:t>
            </a:r>
            <a:endParaRPr lang="en-US" dirty="0"/>
          </a:p>
        </p:txBody>
      </p:sp>
    </p:spTree>
    <p:extLst>
      <p:ext uri="{BB962C8B-B14F-4D97-AF65-F5344CB8AC3E}">
        <p14:creationId xmlns:p14="http://schemas.microsoft.com/office/powerpoint/2010/main" val="3463723820"/>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Lst>
  <p:txStyles>
    <p:title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8" name="Rectangle 7"/>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useBgFill="1">
        <p:nvSpPr>
          <p:cNvPr id="7" name="Rounded Rectangle 6"/>
          <p:cNvSpPr/>
          <p:nvPr/>
        </p:nvSpPr>
        <p:spPr>
          <a:xfrm>
            <a:off x="121920" y="101600"/>
            <a:ext cx="1194816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Text Placeholder 2"/>
          <p:cNvSpPr>
            <a:spLocks noGrp="1"/>
          </p:cNvSpPr>
          <p:nvPr>
            <p:ph type="body" idx="1"/>
          </p:nvPr>
        </p:nvSpPr>
        <p:spPr>
          <a:xfrm>
            <a:off x="609600" y="1752601"/>
            <a:ext cx="10972800" cy="43735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2"/>
                </a:solidFill>
              </a:defRPr>
            </a:lvl1p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2"/>
                </a:solidFill>
              </a:defRPr>
            </a:lvl1pPr>
          </a:lstStyle>
          <a:p>
            <a:endParaRPr lang="ru-RU">
              <a:solidFill>
                <a:srgbClr val="564B3C"/>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2"/>
                </a:solidFill>
              </a:defRPr>
            </a:lvl1pPr>
          </a:lstStyle>
          <a:p>
            <a:fld id="{A65E436D-EC19-43EF-BA2D-95DDB3638240}" type="slidenum">
              <a:rPr lang="ru-RU" smtClean="0">
                <a:solidFill>
                  <a:srgbClr val="564B3C"/>
                </a:solidFill>
              </a:rPr>
              <a:pPr/>
              <a:t>‹#›</a:t>
            </a:fld>
            <a:endParaRPr lang="ru-RU">
              <a:solidFill>
                <a:srgbClr val="564B3C"/>
              </a:solidFill>
            </a:endParaRPr>
          </a:p>
        </p:txBody>
      </p:sp>
      <p:sp>
        <p:nvSpPr>
          <p:cNvPr id="9" name="Rectangle 8"/>
          <p:cNvSpPr/>
          <p:nvPr/>
        </p:nvSpPr>
        <p:spPr>
          <a:xfrm>
            <a:off x="365760" y="278166"/>
            <a:ext cx="1146048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Rectangle 9"/>
          <p:cNvSpPr/>
          <p:nvPr/>
        </p:nvSpPr>
        <p:spPr>
          <a:xfrm>
            <a:off x="497151" y="372862"/>
            <a:ext cx="11174027"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Placeholder 1"/>
          <p:cNvSpPr>
            <a:spLocks noGrp="1"/>
          </p:cNvSpPr>
          <p:nvPr>
            <p:ph type="title"/>
          </p:nvPr>
        </p:nvSpPr>
        <p:spPr>
          <a:xfrm>
            <a:off x="568171" y="408373"/>
            <a:ext cx="11014229" cy="1039427"/>
          </a:xfrm>
          <a:prstGeom prst="rect">
            <a:avLst/>
          </a:prstGeom>
        </p:spPr>
        <p:txBody>
          <a:bodyPr vert="horz" lIns="91440" tIns="45720" rIns="91440" bIns="45720" rtlCol="0" anchor="ctr">
            <a:normAutofit/>
          </a:bodyPr>
          <a:lstStyle/>
          <a:p>
            <a:r>
              <a:rPr lang="ru-RU"/>
              <a:t>Образец заголовка</a:t>
            </a:r>
            <a:endParaRPr lang="en-US" dirty="0"/>
          </a:p>
        </p:txBody>
      </p:sp>
    </p:spTree>
    <p:extLst>
      <p:ext uri="{BB962C8B-B14F-4D97-AF65-F5344CB8AC3E}">
        <p14:creationId xmlns:p14="http://schemas.microsoft.com/office/powerpoint/2010/main" val="1207986823"/>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Lst>
  <p:txStyles>
    <p:title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8" name="Rectangle 7"/>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useBgFill="1">
        <p:nvSpPr>
          <p:cNvPr id="7" name="Rounded Rectangle 6"/>
          <p:cNvSpPr/>
          <p:nvPr/>
        </p:nvSpPr>
        <p:spPr>
          <a:xfrm>
            <a:off x="121920" y="101600"/>
            <a:ext cx="1194816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Text Placeholder 2"/>
          <p:cNvSpPr>
            <a:spLocks noGrp="1"/>
          </p:cNvSpPr>
          <p:nvPr>
            <p:ph type="body" idx="1"/>
          </p:nvPr>
        </p:nvSpPr>
        <p:spPr>
          <a:xfrm>
            <a:off x="609600" y="1752601"/>
            <a:ext cx="10972800" cy="43735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2"/>
                </a:solidFill>
              </a:defRPr>
            </a:lvl1pPr>
          </a:lstStyle>
          <a:p>
            <a:fld id="{1B8FFAA4-DF5D-4BEA-8C77-725EC5D6EA35}" type="datetimeFigureOut">
              <a:rPr lang="ru-RU" smtClean="0">
                <a:solidFill>
                  <a:srgbClr val="564B3C"/>
                </a:solidFill>
              </a:rPr>
              <a:pPr/>
              <a:t>10.08.2019</a:t>
            </a:fld>
            <a:endParaRPr lang="ru-RU">
              <a:solidFill>
                <a:srgbClr val="564B3C"/>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2"/>
                </a:solidFill>
              </a:defRPr>
            </a:lvl1pPr>
          </a:lstStyle>
          <a:p>
            <a:endParaRPr lang="ru-RU">
              <a:solidFill>
                <a:srgbClr val="564B3C"/>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2"/>
                </a:solidFill>
              </a:defRPr>
            </a:lvl1pPr>
          </a:lstStyle>
          <a:p>
            <a:fld id="{A65E436D-EC19-43EF-BA2D-95DDB3638240}" type="slidenum">
              <a:rPr lang="ru-RU" smtClean="0">
                <a:solidFill>
                  <a:srgbClr val="564B3C"/>
                </a:solidFill>
              </a:rPr>
              <a:pPr/>
              <a:t>‹#›</a:t>
            </a:fld>
            <a:endParaRPr lang="ru-RU">
              <a:solidFill>
                <a:srgbClr val="564B3C"/>
              </a:solidFill>
            </a:endParaRPr>
          </a:p>
        </p:txBody>
      </p:sp>
      <p:sp>
        <p:nvSpPr>
          <p:cNvPr id="9" name="Rectangle 8"/>
          <p:cNvSpPr/>
          <p:nvPr/>
        </p:nvSpPr>
        <p:spPr>
          <a:xfrm>
            <a:off x="365760" y="278166"/>
            <a:ext cx="1146048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Rectangle 9"/>
          <p:cNvSpPr/>
          <p:nvPr/>
        </p:nvSpPr>
        <p:spPr>
          <a:xfrm>
            <a:off x="497151" y="372862"/>
            <a:ext cx="11174027"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Placeholder 1"/>
          <p:cNvSpPr>
            <a:spLocks noGrp="1"/>
          </p:cNvSpPr>
          <p:nvPr>
            <p:ph type="title"/>
          </p:nvPr>
        </p:nvSpPr>
        <p:spPr>
          <a:xfrm>
            <a:off x="568171" y="408373"/>
            <a:ext cx="11014229" cy="1039427"/>
          </a:xfrm>
          <a:prstGeom prst="rect">
            <a:avLst/>
          </a:prstGeom>
        </p:spPr>
        <p:txBody>
          <a:bodyPr vert="horz" lIns="91440" tIns="45720" rIns="91440" bIns="45720" rtlCol="0" anchor="ctr">
            <a:normAutofit/>
          </a:bodyPr>
          <a:lstStyle/>
          <a:p>
            <a:r>
              <a:rPr lang="ru-RU"/>
              <a:t>Образец заголовка</a:t>
            </a:r>
            <a:endParaRPr lang="en-US" dirty="0"/>
          </a:p>
        </p:txBody>
      </p:sp>
    </p:spTree>
    <p:extLst>
      <p:ext uri="{BB962C8B-B14F-4D97-AF65-F5344CB8AC3E}">
        <p14:creationId xmlns:p14="http://schemas.microsoft.com/office/powerpoint/2010/main" val="1190008315"/>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xStyles>
    <p:title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10.jpe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5.xml"/><Relationship Id="rId1" Type="http://schemas.openxmlformats.org/officeDocument/2006/relationships/slideLayout" Target="../slideLayouts/slideLayout41.xml"/><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7.xml"/><Relationship Id="rId1" Type="http://schemas.openxmlformats.org/officeDocument/2006/relationships/slideLayout" Target="../slideLayouts/slideLayout49.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8.xml"/><Relationship Id="rId1" Type="http://schemas.openxmlformats.org/officeDocument/2006/relationships/slideLayout" Target="../slideLayouts/slideLayout64.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9.xml"/><Relationship Id="rId1" Type="http://schemas.openxmlformats.org/officeDocument/2006/relationships/slideLayout" Target="../slideLayouts/slideLayout64.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75.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46.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4.gif"/></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2.xml"/><Relationship Id="rId5" Type="http://schemas.openxmlformats.org/officeDocument/2006/relationships/image" Target="../media/image30.jpeg"/><Relationship Id="rId4" Type="http://schemas.openxmlformats.org/officeDocument/2006/relationships/image" Target="../media/image29.jpg"/></Relationships>
</file>

<file path=ppt/slides/_rels/slide1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 Id="rId5" Type="http://schemas.openxmlformats.org/officeDocument/2006/relationships/image" Target="../media/image34.jpeg"/><Relationship Id="rId4" Type="http://schemas.openxmlformats.org/officeDocument/2006/relationships/image" Target="../media/image33.jpeg"/></Relationships>
</file>

<file path=ppt/slides/_rels/slide20.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6.png"/><Relationship Id="rId7" Type="http://schemas.openxmlformats.org/officeDocument/2006/relationships/image" Target="../media/image39.png"/><Relationship Id="rId2" Type="http://schemas.openxmlformats.org/officeDocument/2006/relationships/image" Target="../media/image35.jpeg"/><Relationship Id="rId1" Type="http://schemas.openxmlformats.org/officeDocument/2006/relationships/slideLayout" Target="../slideLayouts/slideLayout25.xml"/><Relationship Id="rId6" Type="http://schemas.openxmlformats.org/officeDocument/2006/relationships/image" Target="../media/image38.png"/><Relationship Id="rId5" Type="http://schemas.openxmlformats.org/officeDocument/2006/relationships/image" Target="../media/image37.png"/><Relationship Id="rId4" Type="http://schemas.microsoft.com/office/2007/relationships/hdphoto" Target="../media/hdphoto1.wdp"/><Relationship Id="rId9" Type="http://schemas.openxmlformats.org/officeDocument/2006/relationships/image" Target="../media/image41.png"/></Relationships>
</file>

<file path=ppt/slides/_rels/slide2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2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5.xml"/><Relationship Id="rId5" Type="http://schemas.openxmlformats.org/officeDocument/2006/relationships/image" Target="../media/image48.png"/><Relationship Id="rId4" Type="http://schemas.openxmlformats.org/officeDocument/2006/relationships/image" Target="../media/image47.jpeg"/></Relationships>
</file>

<file path=ppt/slides/_rels/slide2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xmlns="" id="{34F6C52C-C199-48F2-89E1-C69F593E6C9C}"/>
              </a:ext>
            </a:extLst>
          </p:cNvPr>
          <p:cNvPicPr>
            <a:picLocks noChangeAspect="1"/>
          </p:cNvPicPr>
          <p:nvPr/>
        </p:nvPicPr>
        <p:blipFill rotWithShape="1">
          <a:blip r:embed="rId2">
            <a:extLst>
              <a:ext uri="{28A0092B-C50C-407E-A947-70E740481C1C}">
                <a14:useLocalDpi xmlns:a14="http://schemas.microsoft.com/office/drawing/2010/main" val="0"/>
              </a:ext>
            </a:extLst>
          </a:blip>
          <a:srcRect t="-92" b="13143"/>
          <a:stretch/>
        </p:blipFill>
        <p:spPr>
          <a:xfrm>
            <a:off x="-1" y="-1151467"/>
            <a:ext cx="12282311" cy="8009467"/>
          </a:xfrm>
          <a:prstGeom prst="rect">
            <a:avLst/>
          </a:prstGeom>
        </p:spPr>
      </p:pic>
      <p:sp>
        <p:nvSpPr>
          <p:cNvPr id="6" name="Прямоугольник 5"/>
          <p:cNvSpPr/>
          <p:nvPr/>
        </p:nvSpPr>
        <p:spPr>
          <a:xfrm>
            <a:off x="381000" y="-531249"/>
            <a:ext cx="11506200" cy="2123658"/>
          </a:xfrm>
          <a:prstGeom prst="rect">
            <a:avLst/>
          </a:prstGeom>
          <a:ln>
            <a:solidFill>
              <a:schemeClr val="accent1"/>
            </a:solidFill>
          </a:ln>
        </p:spPr>
        <p:txBody>
          <a:bodyPr wrap="square">
            <a:spAutoFit/>
            <a:scene3d>
              <a:camera prst="orthographicFront"/>
              <a:lightRig rig="soft" dir="t">
                <a:rot lat="0" lon="0" rev="10800000"/>
              </a:lightRig>
            </a:scene3d>
            <a:sp3d>
              <a:bevelT w="27940" h="12700"/>
              <a:contourClr>
                <a:srgbClr val="DDDDDD"/>
              </a:contourClr>
            </a:sp3d>
          </a:bodyPr>
          <a:lstStyle/>
          <a:p>
            <a:pPr algn="ctr"/>
            <a:r>
              <a:rPr lang="ru-RU" sz="6600" b="1" spc="150" dirty="0" smtClean="0">
                <a:ln w="11430"/>
                <a:solidFill>
                  <a:srgbClr val="F8F8F8"/>
                </a:solidFill>
                <a:effectLst>
                  <a:outerShdw blurRad="25400" algn="tl" rotWithShape="0">
                    <a:srgbClr val="000000">
                      <a:alpha val="43000"/>
                    </a:srgbClr>
                  </a:outerShdw>
                </a:effectLst>
                <a:latin typeface="Times New Roman" panose="02020603050405020304" pitchFamily="18" charset="0"/>
                <a:cs typeface="Times New Roman" panose="02020603050405020304" pitchFamily="18" charset="0"/>
              </a:rPr>
              <a:t>2030-</a:t>
            </a:r>
            <a:r>
              <a:rPr lang="en-US" sz="6600" b="1" spc="150" dirty="0" err="1" smtClean="0">
                <a:ln w="11430"/>
                <a:solidFill>
                  <a:srgbClr val="F8F8F8"/>
                </a:solidFill>
                <a:effectLst>
                  <a:outerShdw blurRad="25400" algn="tl" rotWithShape="0">
                    <a:srgbClr val="000000">
                      <a:alpha val="43000"/>
                    </a:srgbClr>
                  </a:outerShdw>
                </a:effectLst>
                <a:latin typeface="Times New Roman" panose="02020603050405020304" pitchFamily="18" charset="0"/>
                <a:cs typeface="Times New Roman" panose="02020603050405020304" pitchFamily="18" charset="0"/>
              </a:rPr>
              <a:t>yilgacha</a:t>
            </a:r>
            <a:r>
              <a:rPr lang="en-US" sz="6600" b="1" spc="150" dirty="0" smtClean="0">
                <a:ln w="11430"/>
                <a:solidFill>
                  <a:srgbClr val="F8F8F8"/>
                </a:solidFill>
                <a:effectLst>
                  <a:outerShdw blurRad="25400" algn="tl" rotWithShape="0">
                    <a:srgbClr val="000000">
                      <a:alpha val="43000"/>
                    </a:srgbClr>
                  </a:outerShdw>
                </a:effectLst>
                <a:latin typeface="Times New Roman" panose="02020603050405020304" pitchFamily="18" charset="0"/>
                <a:cs typeface="Times New Roman" panose="02020603050405020304" pitchFamily="18" charset="0"/>
              </a:rPr>
              <a:t> </a:t>
            </a:r>
            <a:r>
              <a:rPr lang="en-US" sz="6600" b="1" spc="150" dirty="0" err="1">
                <a:ln w="11430"/>
                <a:solidFill>
                  <a:srgbClr val="F8F8F8"/>
                </a:solidFill>
                <a:effectLst>
                  <a:outerShdw blurRad="25400" algn="tl" rotWithShape="0">
                    <a:srgbClr val="000000">
                      <a:alpha val="43000"/>
                    </a:srgbClr>
                  </a:outerShdw>
                </a:effectLst>
                <a:latin typeface="Times New Roman" panose="02020603050405020304" pitchFamily="18" charset="0"/>
                <a:cs typeface="Times New Roman" panose="02020603050405020304" pitchFamily="18" charset="0"/>
              </a:rPr>
              <a:t>rivojlantirish</a:t>
            </a:r>
            <a:r>
              <a:rPr lang="en-US" sz="6600" b="1" spc="150" dirty="0">
                <a:ln w="11430"/>
                <a:solidFill>
                  <a:srgbClr val="F8F8F8"/>
                </a:solidFill>
                <a:effectLst>
                  <a:outerShdw blurRad="25400" algn="tl" rotWithShape="0">
                    <a:srgbClr val="000000">
                      <a:alpha val="43000"/>
                    </a:srgbClr>
                  </a:outerShdw>
                </a:effectLst>
                <a:latin typeface="Times New Roman" panose="02020603050405020304" pitchFamily="18" charset="0"/>
                <a:cs typeface="Times New Roman" panose="02020603050405020304" pitchFamily="18" charset="0"/>
              </a:rPr>
              <a:t> </a:t>
            </a:r>
            <a:r>
              <a:rPr lang="en-US" sz="6600" b="1" spc="150" dirty="0" err="1">
                <a:ln w="11430"/>
                <a:solidFill>
                  <a:srgbClr val="F8F8F8"/>
                </a:solidFill>
                <a:effectLst>
                  <a:outerShdw blurRad="25400" algn="tl" rotWithShape="0">
                    <a:srgbClr val="000000">
                      <a:alpha val="43000"/>
                    </a:srgbClr>
                  </a:outerShdw>
                </a:effectLst>
                <a:latin typeface="Times New Roman" panose="02020603050405020304" pitchFamily="18" charset="0"/>
                <a:cs typeface="Times New Roman" panose="02020603050405020304" pitchFamily="18" charset="0"/>
              </a:rPr>
              <a:t>konsepsiyasi</a:t>
            </a:r>
            <a:endParaRPr lang="ru-RU" sz="6600" b="1" spc="150" dirty="0">
              <a:ln w="11430"/>
              <a:solidFill>
                <a:srgbClr val="F8F8F8"/>
              </a:solidFill>
              <a:effectLst>
                <a:outerShdw blurRad="25400" algn="tl" rotWithShape="0">
                  <a:srgbClr val="000000">
                    <a:alpha val="43000"/>
                  </a:srgbClr>
                </a:outerShdw>
              </a:effectLst>
              <a:latin typeface="Helvetica" panose="020B0604020202020204" pitchFamily="34" charset="0"/>
              <a:cs typeface="Helvetica" panose="020B0604020202020204" pitchFamily="34" charset="0"/>
            </a:endParaRPr>
          </a:p>
        </p:txBody>
      </p:sp>
      <p:sp>
        <p:nvSpPr>
          <p:cNvPr id="4" name="Прямоугольник 3"/>
          <p:cNvSpPr/>
          <p:nvPr/>
        </p:nvSpPr>
        <p:spPr>
          <a:xfrm>
            <a:off x="568570" y="2184452"/>
            <a:ext cx="11506200" cy="2585323"/>
          </a:xfrm>
          <a:prstGeom prst="rect">
            <a:avLst/>
          </a:prstGeom>
        </p:spPr>
        <p:txBody>
          <a:bodyPr wrap="square">
            <a:spAutoFit/>
            <a:scene3d>
              <a:camera prst="orthographicFront"/>
              <a:lightRig rig="soft" dir="t">
                <a:rot lat="0" lon="0" rev="10800000"/>
              </a:lightRig>
            </a:scene3d>
            <a:sp3d>
              <a:bevelT w="27940" h="12700"/>
              <a:contourClr>
                <a:srgbClr val="DDDDDD"/>
              </a:contourClr>
            </a:sp3d>
          </a:bodyPr>
          <a:lstStyle/>
          <a:p>
            <a:pPr algn="ctr"/>
            <a:r>
              <a:rPr lang="en-US" sz="5400" b="1" spc="150" dirty="0" smtClean="0">
                <a:ln w="11430"/>
                <a:solidFill>
                  <a:srgbClr val="F8F8F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r>
              <a:rPr lang="en-US" sz="5400" b="1" spc="150" dirty="0" err="1" smtClean="0">
                <a:ln w="11430"/>
                <a:solidFill>
                  <a:srgbClr val="F8F8F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Zamonaviy</a:t>
            </a:r>
            <a:r>
              <a:rPr lang="en-US" sz="5400" b="1" spc="150" dirty="0" smtClean="0">
                <a:ln w="11430"/>
                <a:solidFill>
                  <a:srgbClr val="F8F8F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5400" b="1" spc="150" dirty="0" err="1" smtClean="0">
                <a:ln w="11430"/>
                <a:solidFill>
                  <a:srgbClr val="F8F8F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maktab-ta’lim</a:t>
            </a:r>
            <a:r>
              <a:rPr lang="en-US" sz="5400" b="1" spc="150" dirty="0" smtClean="0">
                <a:ln w="11430"/>
                <a:solidFill>
                  <a:srgbClr val="F8F8F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5400" b="1" spc="150" dirty="0" err="1" smtClean="0">
                <a:ln w="11430"/>
                <a:solidFill>
                  <a:srgbClr val="F8F8F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strategiyasi</a:t>
            </a:r>
            <a:r>
              <a:rPr lang="en-US" sz="5400" b="1" spc="150" dirty="0" smtClean="0">
                <a:ln w="11430"/>
                <a:solidFill>
                  <a:srgbClr val="F8F8F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5400" b="1" spc="150" dirty="0" err="1" smtClean="0">
                <a:ln w="11430"/>
                <a:solidFill>
                  <a:srgbClr val="F8F8F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yo‘nalishlar</a:t>
            </a:r>
            <a:r>
              <a:rPr lang="en-US" sz="5400" b="1" spc="150" dirty="0" smtClean="0">
                <a:ln w="11430"/>
                <a:solidFill>
                  <a:srgbClr val="F8F8F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5400" b="1" spc="150" dirty="0" err="1" smtClean="0">
                <a:ln w="11430"/>
                <a:solidFill>
                  <a:srgbClr val="F8F8F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a:t>
            </a:r>
            <a:r>
              <a:rPr lang="en-US" sz="5400" b="1" spc="150" dirty="0" smtClean="0">
                <a:ln w="11430"/>
                <a:solidFill>
                  <a:srgbClr val="F8F8F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5400" b="1" spc="150" dirty="0" err="1" smtClean="0">
                <a:ln w="11430"/>
                <a:solidFill>
                  <a:srgbClr val="F8F8F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ko‘rsatkichlar</a:t>
            </a:r>
            <a:r>
              <a:rPr lang="en-US" sz="5400" b="1" spc="150" dirty="0" smtClean="0">
                <a:ln w="11430"/>
                <a:solidFill>
                  <a:srgbClr val="F8F8F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ru-RU" sz="5400" b="1" spc="150" dirty="0">
              <a:ln w="11430"/>
              <a:solidFill>
                <a:srgbClr val="F8F8F8"/>
              </a:solidFill>
              <a:effectLst>
                <a:outerShdw blurRad="38100" dist="38100" dir="2700000" algn="tl">
                  <a:srgbClr val="000000">
                    <a:alpha val="43137"/>
                  </a:srgbClr>
                </a:outerShdw>
              </a:effectLst>
              <a:latin typeface="Helvetica" panose="020B0604020202020204" pitchFamily="34" charset="0"/>
              <a:cs typeface="Helvetica" panose="020B0604020202020204" pitchFamily="34" charset="0"/>
            </a:endParaRPr>
          </a:p>
        </p:txBody>
      </p:sp>
      <p:sp>
        <p:nvSpPr>
          <p:cNvPr id="2" name="Прямоугольник 1"/>
          <p:cNvSpPr/>
          <p:nvPr/>
        </p:nvSpPr>
        <p:spPr>
          <a:xfrm>
            <a:off x="859028" y="5769027"/>
            <a:ext cx="10710671" cy="923330"/>
          </a:xfrm>
          <a:prstGeom prst="rect">
            <a:avLst/>
          </a:prstGeom>
        </p:spPr>
        <p:txBody>
          <a:bodyPr wrap="square">
            <a:spAutoFit/>
          </a:bodyPr>
          <a:lstStyle/>
          <a:p>
            <a:pPr>
              <a:spcBef>
                <a:spcPct val="0"/>
              </a:spcBef>
              <a:defRPr/>
            </a:pPr>
            <a:r>
              <a:rPr lang="en-US" b="1" cap="all" dirty="0">
                <a:ln w="9000" cmpd="sng">
                  <a:noFill/>
                  <a:prstDash val="solid"/>
                </a:ln>
                <a:solidFill>
                  <a:schemeClr val="bg1"/>
                </a:solidFill>
                <a:effectLst>
                  <a:reflection blurRad="12700" stA="28000" endPos="45000" dist="1000" dir="5400000" sy="-100000" algn="bl" rotWithShape="0"/>
                </a:effectLst>
                <a:latin typeface="Arial" panose="020B0604020202020204" pitchFamily="34" charset="0"/>
                <a:cs typeface="Arial" panose="020B0604020202020204" pitchFamily="34" charset="0"/>
              </a:rPr>
              <a:t>MODERATOR </a:t>
            </a:r>
            <a:r>
              <a:rPr lang="en-US" altLang="ru-RU" b="1" dirty="0">
                <a:solidFill>
                  <a:schemeClr val="bg1"/>
                </a:solidFill>
                <a:latin typeface="Times New Roman" panose="02020603050405020304" pitchFamily="18" charset="0"/>
                <a:cs typeface="Times New Roman" panose="02020603050405020304" pitchFamily="18" charset="0"/>
              </a:rPr>
              <a:t>:</a:t>
            </a:r>
            <a:r>
              <a:rPr lang="ru-RU" altLang="ru-RU" b="1" dirty="0">
                <a:solidFill>
                  <a:schemeClr val="bg1"/>
                </a:solidFill>
                <a:latin typeface="Times New Roman" panose="02020603050405020304" pitchFamily="18" charset="0"/>
                <a:cs typeface="Times New Roman" panose="02020603050405020304" pitchFamily="18" charset="0"/>
              </a:rPr>
              <a:t> </a:t>
            </a:r>
            <a:r>
              <a:rPr lang="en-US" altLang="ru-RU" b="1" dirty="0" smtClean="0">
                <a:solidFill>
                  <a:schemeClr val="bg1"/>
                </a:solidFill>
                <a:latin typeface="Times New Roman" panose="02020603050405020304" pitchFamily="18" charset="0"/>
                <a:cs typeface="Times New Roman" panose="02020603050405020304" pitchFamily="18" charset="0"/>
              </a:rPr>
              <a:t>G‘. XAMRAYEV</a:t>
            </a:r>
            <a:endParaRPr lang="en-US" altLang="ru-RU" b="1" dirty="0">
              <a:solidFill>
                <a:schemeClr val="bg1"/>
              </a:solidFill>
              <a:latin typeface="Times New Roman" panose="02020603050405020304" pitchFamily="18" charset="0"/>
              <a:cs typeface="Times New Roman" panose="02020603050405020304" pitchFamily="18" charset="0"/>
            </a:endParaRPr>
          </a:p>
          <a:p>
            <a:pPr>
              <a:spcBef>
                <a:spcPct val="0"/>
              </a:spcBef>
              <a:defRPr/>
            </a:pPr>
            <a:r>
              <a:rPr lang="en-US" altLang="ru-RU" b="1" dirty="0" smtClean="0">
                <a:solidFill>
                  <a:schemeClr val="bg1"/>
                </a:solidFill>
                <a:latin typeface="Times New Roman" panose="02020603050405020304" pitchFamily="18" charset="0"/>
                <a:cs typeface="Times New Roman" panose="02020603050405020304" pitchFamily="18" charset="0"/>
              </a:rPr>
              <a:t>          RTM METODISTI </a:t>
            </a:r>
            <a:r>
              <a:rPr lang="en-US" altLang="ru-RU" b="1" dirty="0">
                <a:solidFill>
                  <a:schemeClr val="bg1"/>
                </a:solidFill>
                <a:latin typeface="Times New Roman" panose="02020603050405020304" pitchFamily="18" charset="0"/>
                <a:cs typeface="Times New Roman" panose="02020603050405020304" pitchFamily="18" charset="0"/>
              </a:rPr>
              <a:t>	</a:t>
            </a:r>
            <a:r>
              <a:rPr lang="uz-Cyrl-UZ" altLang="ru-RU" b="1" dirty="0" smtClean="0">
                <a:solidFill>
                  <a:schemeClr val="bg1"/>
                </a:solidFill>
                <a:latin typeface="Times New Roman" panose="02020603050405020304" pitchFamily="18" charset="0"/>
                <a:cs typeface="Times New Roman" panose="02020603050405020304" pitchFamily="18" charset="0"/>
              </a:rPr>
              <a:t>    </a:t>
            </a:r>
            <a:r>
              <a:rPr lang="en-US" altLang="ru-RU" b="1" dirty="0" smtClean="0">
                <a:solidFill>
                  <a:schemeClr val="bg1"/>
                </a:solidFill>
                <a:latin typeface="Times New Roman" panose="02020603050405020304" pitchFamily="18" charset="0"/>
                <a:cs typeface="Times New Roman" panose="02020603050405020304" pitchFamily="18" charset="0"/>
              </a:rPr>
              <a:t>		</a:t>
            </a:r>
            <a:r>
              <a:rPr lang="uz-Cyrl-UZ" altLang="ru-RU" b="1" dirty="0" smtClean="0">
                <a:solidFill>
                  <a:schemeClr val="bg1"/>
                </a:solidFill>
                <a:latin typeface="Times New Roman" panose="02020603050405020304" pitchFamily="18" charset="0"/>
                <a:cs typeface="Times New Roman" panose="02020603050405020304" pitchFamily="18" charset="0"/>
              </a:rPr>
              <a:t>				</a:t>
            </a:r>
            <a:r>
              <a:rPr lang="en-US"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b="1" dirty="0">
                <a:solidFill>
                  <a:schemeClr val="bg1"/>
                </a:solidFill>
                <a:effectLst>
                  <a:outerShdw blurRad="38100" dist="38100" dir="2700000" algn="tl">
                    <a:srgbClr val="000000">
                      <a:alpha val="43137"/>
                    </a:srgbClr>
                  </a:outerShdw>
                </a:effectLst>
                <a:latin typeface="Monotype Corsiva" pitchFamily="66" charset="0"/>
                <a:cs typeface="Arial" charset="0"/>
              </a:rPr>
              <a:t>2019 </a:t>
            </a:r>
            <a:r>
              <a:rPr lang="uz-Cyrl-UZ" b="1" dirty="0">
                <a:solidFill>
                  <a:schemeClr val="bg1"/>
                </a:solidFill>
                <a:effectLst>
                  <a:outerShdw blurRad="38100" dist="38100" dir="2700000" algn="tl">
                    <a:srgbClr val="000000">
                      <a:alpha val="43137"/>
                    </a:srgbClr>
                  </a:outerShdw>
                </a:effectLst>
                <a:latin typeface="Monotype Corsiva" pitchFamily="66" charset="0"/>
                <a:cs typeface="Arial" charset="0"/>
              </a:rPr>
              <a:t>- </a:t>
            </a:r>
            <a:r>
              <a:rPr lang="en-US" b="1" dirty="0" err="1">
                <a:solidFill>
                  <a:schemeClr val="bg1"/>
                </a:solidFill>
                <a:effectLst>
                  <a:outerShdw blurRad="38100" dist="38100" dir="2700000" algn="tl">
                    <a:srgbClr val="000000">
                      <a:alpha val="43137"/>
                    </a:srgbClr>
                  </a:outerShdw>
                </a:effectLst>
                <a:latin typeface="Monotype Corsiva" pitchFamily="66" charset="0"/>
                <a:cs typeface="Arial" charset="0"/>
              </a:rPr>
              <a:t>yil</a:t>
            </a:r>
            <a:r>
              <a:rPr lang="en-US" b="1" dirty="0">
                <a:solidFill>
                  <a:schemeClr val="bg1"/>
                </a:solidFill>
                <a:effectLst>
                  <a:outerShdw blurRad="38100" dist="38100" dir="2700000" algn="tl">
                    <a:srgbClr val="000000">
                      <a:alpha val="43137"/>
                    </a:srgbClr>
                  </a:outerShdw>
                </a:effectLst>
                <a:latin typeface="Monotype Corsiva" pitchFamily="66" charset="0"/>
                <a:cs typeface="Arial" charset="0"/>
              </a:rPr>
              <a:t>  </a:t>
            </a:r>
            <a:r>
              <a:rPr lang="en-US" b="1" dirty="0" err="1">
                <a:solidFill>
                  <a:schemeClr val="bg1"/>
                </a:solidFill>
                <a:effectLst>
                  <a:outerShdw blurRad="38100" dist="38100" dir="2700000" algn="tl">
                    <a:srgbClr val="000000">
                      <a:alpha val="43137"/>
                    </a:srgbClr>
                  </a:outerShdw>
                </a:effectLst>
                <a:latin typeface="Monotype Corsiva" pitchFamily="66" charset="0"/>
                <a:cs typeface="Arial" charset="0"/>
              </a:rPr>
              <a:t>avgust</a:t>
            </a:r>
            <a:r>
              <a:rPr lang="en-US" altLang="ru-RU" b="1" dirty="0">
                <a:solidFill>
                  <a:schemeClr val="bg1"/>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036172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pisa test"/>
          <p:cNvPicPr>
            <a:picLocks noChangeAspect="1" noChangeArrowheads="1"/>
          </p:cNvPicPr>
          <p:nvPr/>
        </p:nvPicPr>
        <p:blipFill>
          <a:blip r:embed="rId3" cstate="print">
            <a:lum/>
            <a:extLst>
              <a:ext uri="{28A0092B-C50C-407E-A947-70E740481C1C}">
                <a14:useLocalDpi xmlns:a14="http://schemas.microsoft.com/office/drawing/2010/main" val="0"/>
              </a:ext>
            </a:extLst>
          </a:blip>
          <a:srcRect/>
          <a:stretch>
            <a:fillRect/>
          </a:stretch>
        </p:blipFill>
        <p:spPr bwMode="auto">
          <a:xfrm>
            <a:off x="1" y="0"/>
            <a:ext cx="12191999" cy="6858000"/>
          </a:xfrm>
          <a:prstGeom prst="rect">
            <a:avLst/>
          </a:prstGeom>
          <a:noFill/>
          <a:ln>
            <a:noFill/>
          </a:ln>
        </p:spPr>
        <p:style>
          <a:lnRef idx="0">
            <a:scrgbClr r="0" g="0" b="0"/>
          </a:lnRef>
          <a:fillRef idx="0">
            <a:scrgbClr r="0" g="0" b="0"/>
          </a:fillRef>
          <a:effectRef idx="0">
            <a:scrgbClr r="0" g="0" b="0"/>
          </a:effectRef>
          <a:fontRef idx="minor">
            <a:schemeClr val="dk1"/>
          </a:fontRef>
        </p:style>
      </p:pic>
      <p:sp>
        <p:nvSpPr>
          <p:cNvPr id="2" name="Прямоугольник 1">
            <a:extLst>
              <a:ext uri="{FF2B5EF4-FFF2-40B4-BE49-F238E27FC236}">
                <a16:creationId xmlns:a16="http://schemas.microsoft.com/office/drawing/2014/main" xmlns="" id="{AD2C081F-6CC6-45A2-80DE-022A19FE8D4C}"/>
              </a:ext>
            </a:extLst>
          </p:cNvPr>
          <p:cNvSpPr/>
          <p:nvPr/>
        </p:nvSpPr>
        <p:spPr>
          <a:xfrm>
            <a:off x="0" y="0"/>
            <a:ext cx="12191998" cy="6858000"/>
          </a:xfrm>
          <a:prstGeom prst="rect">
            <a:avLst/>
          </a:prstGeom>
          <a:solidFill>
            <a:schemeClr val="accent2">
              <a:lumMod val="60000"/>
              <a:lumOff val="40000"/>
              <a:alpha val="7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b="1"/>
          </a:p>
        </p:txBody>
      </p:sp>
      <p:sp>
        <p:nvSpPr>
          <p:cNvPr id="4" name="Прямоугольник 3"/>
          <p:cNvSpPr/>
          <p:nvPr/>
        </p:nvSpPr>
        <p:spPr>
          <a:xfrm>
            <a:off x="1203485" y="5796116"/>
            <a:ext cx="2699657" cy="914400"/>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ru-RU" sz="7200" b="1" dirty="0">
                <a:solidFill>
                  <a:schemeClr val="bg1"/>
                </a:solidFill>
              </a:rPr>
              <a:t>2021</a:t>
            </a:r>
            <a:endParaRPr lang="ru-RU" b="1" dirty="0">
              <a:solidFill>
                <a:schemeClr val="bg1"/>
              </a:solidFill>
            </a:endParaRPr>
          </a:p>
        </p:txBody>
      </p:sp>
      <p:sp>
        <p:nvSpPr>
          <p:cNvPr id="6" name="Прямоугольник 5"/>
          <p:cNvSpPr/>
          <p:nvPr/>
        </p:nvSpPr>
        <p:spPr>
          <a:xfrm>
            <a:off x="5106626" y="5796116"/>
            <a:ext cx="2699657" cy="914400"/>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ru-RU" sz="7200" b="1" dirty="0">
                <a:solidFill>
                  <a:schemeClr val="bg1"/>
                </a:solidFill>
              </a:rPr>
              <a:t>2025</a:t>
            </a:r>
            <a:endParaRPr lang="ru-RU" sz="2000" b="1" dirty="0">
              <a:solidFill>
                <a:schemeClr val="bg1"/>
              </a:solidFill>
            </a:endParaRPr>
          </a:p>
        </p:txBody>
      </p:sp>
      <p:sp>
        <p:nvSpPr>
          <p:cNvPr id="7" name="Прямоугольник 6"/>
          <p:cNvSpPr/>
          <p:nvPr/>
        </p:nvSpPr>
        <p:spPr>
          <a:xfrm>
            <a:off x="9186606" y="5796116"/>
            <a:ext cx="2699657" cy="914400"/>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ru-RU" sz="7200" b="1" dirty="0">
                <a:solidFill>
                  <a:schemeClr val="bg1"/>
                </a:solidFill>
              </a:rPr>
              <a:t>2030</a:t>
            </a:r>
          </a:p>
        </p:txBody>
      </p:sp>
      <p:sp>
        <p:nvSpPr>
          <p:cNvPr id="8" name="Прямоугольник 7"/>
          <p:cNvSpPr/>
          <p:nvPr/>
        </p:nvSpPr>
        <p:spPr>
          <a:xfrm>
            <a:off x="1289414" y="4343400"/>
            <a:ext cx="2699657" cy="914400"/>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ru-RU" sz="13800" b="1" dirty="0">
                <a:ln w="10160">
                  <a:solidFill>
                    <a:schemeClr val="accent1"/>
                  </a:solidFill>
                  <a:prstDash val="solid"/>
                </a:ln>
                <a:solidFill>
                  <a:srgbClr val="FFFFFF"/>
                </a:solidFill>
                <a:effectLst>
                  <a:outerShdw blurRad="38100" dist="32000" dir="5400000" algn="tl">
                    <a:srgbClr val="000000">
                      <a:alpha val="30000"/>
                    </a:srgbClr>
                  </a:outerShdw>
                </a:effectLst>
              </a:rPr>
              <a:t>70</a:t>
            </a:r>
            <a:endParaRPr lang="ru-RU" sz="3600" b="1" dirty="0">
              <a:ln w="10160">
                <a:solidFill>
                  <a:schemeClr val="accent1"/>
                </a:solidFill>
                <a:prstDash val="solid"/>
              </a:ln>
              <a:solidFill>
                <a:srgbClr val="FFFFFF"/>
              </a:solidFill>
              <a:effectLst>
                <a:outerShdw blurRad="38100" dist="32000" dir="5400000" algn="tl">
                  <a:srgbClr val="000000">
                    <a:alpha val="30000"/>
                  </a:srgbClr>
                </a:outerShdw>
              </a:effectLst>
            </a:endParaRPr>
          </a:p>
        </p:txBody>
      </p:sp>
      <p:sp>
        <p:nvSpPr>
          <p:cNvPr id="9" name="Прямоугольник 8"/>
          <p:cNvSpPr/>
          <p:nvPr/>
        </p:nvSpPr>
        <p:spPr>
          <a:xfrm>
            <a:off x="5101770" y="2971800"/>
            <a:ext cx="2699657" cy="914400"/>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ru-RU" sz="13800" b="1" dirty="0">
                <a:ln w="10160">
                  <a:solidFill>
                    <a:schemeClr val="accent1"/>
                  </a:solidFill>
                  <a:prstDash val="solid"/>
                </a:ln>
                <a:solidFill>
                  <a:srgbClr val="FFFFFF"/>
                </a:solidFill>
                <a:effectLst>
                  <a:outerShdw blurRad="38100" dist="32000" dir="5400000" algn="tl">
                    <a:srgbClr val="000000">
                      <a:alpha val="30000"/>
                    </a:srgbClr>
                  </a:outerShdw>
                </a:effectLst>
              </a:rPr>
              <a:t>60</a:t>
            </a:r>
            <a:endParaRPr lang="ru-RU" sz="4000" b="1" dirty="0">
              <a:ln w="10160">
                <a:solidFill>
                  <a:schemeClr val="accent1"/>
                </a:solidFill>
                <a:prstDash val="solid"/>
              </a:ln>
              <a:solidFill>
                <a:srgbClr val="FFFFFF"/>
              </a:solidFill>
              <a:effectLst>
                <a:outerShdw blurRad="38100" dist="32000" dir="5400000" algn="tl">
                  <a:srgbClr val="000000">
                    <a:alpha val="30000"/>
                  </a:srgbClr>
                </a:outerShdw>
              </a:effectLst>
            </a:endParaRPr>
          </a:p>
        </p:txBody>
      </p:sp>
      <p:sp>
        <p:nvSpPr>
          <p:cNvPr id="10" name="Прямоугольник 9"/>
          <p:cNvSpPr/>
          <p:nvPr/>
        </p:nvSpPr>
        <p:spPr>
          <a:xfrm>
            <a:off x="8940799" y="1909115"/>
            <a:ext cx="2699657" cy="914400"/>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ru-RU" sz="13800" b="1" dirty="0">
                <a:ln w="10160">
                  <a:solidFill>
                    <a:schemeClr val="accent1"/>
                  </a:solidFill>
                  <a:prstDash val="solid"/>
                </a:ln>
                <a:solidFill>
                  <a:srgbClr val="FFFFFF"/>
                </a:solidFill>
                <a:effectLst>
                  <a:outerShdw blurRad="38100" dist="32000" dir="5400000" algn="tl">
                    <a:srgbClr val="000000">
                      <a:alpha val="30000"/>
                    </a:srgbClr>
                  </a:outerShdw>
                </a:effectLst>
              </a:rPr>
              <a:t>30</a:t>
            </a:r>
          </a:p>
        </p:txBody>
      </p:sp>
      <p:sp>
        <p:nvSpPr>
          <p:cNvPr id="13" name="TextBox 12">
            <a:extLst>
              <a:ext uri="{FF2B5EF4-FFF2-40B4-BE49-F238E27FC236}">
                <a16:creationId xmlns:a16="http://schemas.microsoft.com/office/drawing/2014/main" xmlns="" id="{CFEB65E7-F09C-4DBE-A889-98CDF7384FAC}"/>
              </a:ext>
            </a:extLst>
          </p:cNvPr>
          <p:cNvSpPr txBox="1"/>
          <p:nvPr/>
        </p:nvSpPr>
        <p:spPr>
          <a:xfrm>
            <a:off x="0" y="429679"/>
            <a:ext cx="12191998" cy="1015663"/>
          </a:xfrm>
          <a:prstGeom prst="rect">
            <a:avLst/>
          </a:prstGeom>
          <a:noFill/>
        </p:spPr>
        <p:txBody>
          <a:bodyPr wrap="square" rtlCol="0">
            <a:spAutoFit/>
          </a:bodyPr>
          <a:lstStyle/>
          <a:p>
            <a:pPr algn="ctr"/>
            <a:r>
              <a:rPr lang="en-US" sz="6000" b="1" dirty="0" err="1">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Il</a:t>
            </a:r>
            <a:r>
              <a:rPr lang="en-US" sz="6000" b="1" dirty="0" err="1">
                <a:ln w="18415" cmpd="sng">
                  <a:solidFill>
                    <a:srgbClr val="FFFFFF"/>
                  </a:solidFill>
                  <a:prstDash val="solid"/>
                </a:ln>
                <a:solidFill>
                  <a:srgbClr val="FFFFFF"/>
                </a:solidFill>
                <a:effectLst>
                  <a:outerShdw blurRad="63500" dir="3600000" algn="tl" rotWithShape="0">
                    <a:srgbClr val="000000">
                      <a:alpha val="70000"/>
                    </a:srgbClr>
                  </a:outerShdw>
                </a:effectLst>
                <a:latin typeface="Helvetica" panose="020B0604020202020204" pitchFamily="34" charset="0"/>
                <a:cs typeface="Helvetica" panose="020B0604020202020204" pitchFamily="34" charset="0"/>
              </a:rPr>
              <a:t>g‘or</a:t>
            </a:r>
            <a:r>
              <a:rPr lang="en-US" sz="6000" b="1"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Helvetica" panose="020B0604020202020204" pitchFamily="34" charset="0"/>
                <a:cs typeface="Helvetica" panose="020B0604020202020204" pitchFamily="34" charset="0"/>
              </a:rPr>
              <a:t> </a:t>
            </a:r>
            <a:r>
              <a:rPr lang="en-US" sz="6000" b="1" dirty="0" err="1">
                <a:ln w="18415" cmpd="sng">
                  <a:solidFill>
                    <a:srgbClr val="FFFFFF"/>
                  </a:solidFill>
                  <a:prstDash val="solid"/>
                </a:ln>
                <a:solidFill>
                  <a:srgbClr val="FFFFFF"/>
                </a:solidFill>
                <a:effectLst>
                  <a:outerShdw blurRad="63500" dir="3600000" algn="tl" rotWithShape="0">
                    <a:srgbClr val="000000">
                      <a:alpha val="70000"/>
                    </a:srgbClr>
                  </a:outerShdw>
                </a:effectLst>
                <a:latin typeface="Helvetica" panose="020B0604020202020204" pitchFamily="34" charset="0"/>
                <a:cs typeface="Helvetica" panose="020B0604020202020204" pitchFamily="34" charset="0"/>
              </a:rPr>
              <a:t>mamlakatlar</a:t>
            </a:r>
            <a:r>
              <a:rPr lang="en-US" sz="6000" b="1"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Helvetica" panose="020B0604020202020204" pitchFamily="34" charset="0"/>
                <a:cs typeface="Helvetica" panose="020B0604020202020204" pitchFamily="34" charset="0"/>
              </a:rPr>
              <a:t> </a:t>
            </a:r>
            <a:r>
              <a:rPr lang="en-US" sz="6000" b="1" dirty="0" err="1">
                <a:ln w="18415" cmpd="sng">
                  <a:solidFill>
                    <a:srgbClr val="FFFFFF"/>
                  </a:solidFill>
                  <a:prstDash val="solid"/>
                </a:ln>
                <a:solidFill>
                  <a:srgbClr val="FFFFFF"/>
                </a:solidFill>
                <a:effectLst>
                  <a:outerShdw blurRad="63500" dir="3600000" algn="tl" rotWithShape="0">
                    <a:srgbClr val="000000">
                      <a:alpha val="70000"/>
                    </a:srgbClr>
                  </a:outerShdw>
                </a:effectLst>
                <a:latin typeface="Helvetica" panose="020B0604020202020204" pitchFamily="34" charset="0"/>
                <a:cs typeface="Helvetica" panose="020B0604020202020204" pitchFamily="34" charset="0"/>
              </a:rPr>
              <a:t>qatorida</a:t>
            </a:r>
            <a:endParaRPr lang="ru-RU" sz="6000" b="1"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Helvetica" panose="020B0604020202020204" pitchFamily="34" charset="0"/>
              <a:cs typeface="Helvetica" panose="020B0604020202020204" pitchFamily="34" charset="0"/>
            </a:endParaRPr>
          </a:p>
        </p:txBody>
      </p:sp>
    </p:spTree>
    <p:extLst>
      <p:ext uri="{BB962C8B-B14F-4D97-AF65-F5344CB8AC3E}">
        <p14:creationId xmlns:p14="http://schemas.microsoft.com/office/powerpoint/2010/main" val="39861816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xmlns="" id="{2C2BFAE1-45D3-4B3B-81D2-0BF25FA84FB8}"/>
              </a:ext>
            </a:extLst>
          </p:cNvPr>
          <p:cNvSpPr txBox="1">
            <a:spLocks/>
          </p:cNvSpPr>
          <p:nvPr/>
        </p:nvSpPr>
        <p:spPr>
          <a:xfrm>
            <a:off x="0" y="0"/>
            <a:ext cx="12191999" cy="661709"/>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b="1" dirty="0">
                <a:solidFill>
                  <a:schemeClr val="bg1"/>
                </a:solidFill>
              </a:rPr>
              <a:t>TA’LIM – 2030. KO‘RSATKICHLAR </a:t>
            </a:r>
          </a:p>
        </p:txBody>
      </p:sp>
      <p:pic>
        <p:nvPicPr>
          <p:cNvPr id="2052" name="Picture 4" descr="Ð´Ð¾ÑÐºÐ° Ð¾Ð±ÑÐ°Ð·Ð¾Ð²Ð°Ð½Ð¸Ðµ Ð² ÐºÐ»Ð°ÑÑÐµ ÑÐºÐ¾Ð»Ð° ÑÐ¿ÑÐ°Ð²Ð¾ÑÐ½Ð°Ñ Ð¸Ð½ÑÐ¾ÑÐ¼Ð°ÑÐ¸Ñ"/>
          <p:cNvPicPr>
            <a:picLocks noChangeAspect="1" noChangeArrowheads="1"/>
          </p:cNvPicPr>
          <p:nvPr/>
        </p:nvPicPr>
        <p:blipFill>
          <a:blip r:embed="rId3" cstate="print">
            <a:lum bright="-20000"/>
            <a:extLst>
              <a:ext uri="{28A0092B-C50C-407E-A947-70E740481C1C}">
                <a14:useLocalDpi xmlns:a14="http://schemas.microsoft.com/office/drawing/2010/main" val="0"/>
              </a:ext>
            </a:extLst>
          </a:blip>
          <a:srcRect/>
          <a:stretch>
            <a:fillRect/>
          </a:stretch>
        </p:blipFill>
        <p:spPr bwMode="auto">
          <a:xfrm>
            <a:off x="1" y="11289"/>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7" name="Text Placeholder 1">
            <a:extLst>
              <a:ext uri="{FF2B5EF4-FFF2-40B4-BE49-F238E27FC236}">
                <a16:creationId xmlns:a16="http://schemas.microsoft.com/office/drawing/2014/main" xmlns="" id="{E44D4C23-81FB-460B-A16B-715818231E42}"/>
              </a:ext>
            </a:extLst>
          </p:cNvPr>
          <p:cNvSpPr txBox="1">
            <a:spLocks/>
          </p:cNvSpPr>
          <p:nvPr/>
        </p:nvSpPr>
        <p:spPr>
          <a:xfrm>
            <a:off x="0" y="-1"/>
            <a:ext cx="12192000" cy="2612571"/>
          </a:xfrm>
          <a:prstGeom prst="rect">
            <a:avLst/>
          </a:prstGeom>
        </p:spPr>
        <p:txBody>
          <a:bodyPr vert="horz" lIns="91440" tIns="45720" rIns="91440" bIns="45720" rtlCol="0" anchor="ctr">
            <a:noAutofit/>
          </a:bodyPr>
          <a:lstStyle>
            <a:defPPr>
              <a:defRPr lang="ru-RU"/>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buClr>
                <a:srgbClr val="EC771B"/>
              </a:buClr>
            </a:pPr>
            <a:endParaRPr lang="ru-RU" sz="100" b="1" spc="50" dirty="0">
              <a:ln w="0"/>
              <a:solidFill>
                <a:schemeClr val="bg1"/>
              </a:solidFill>
              <a:effectLst>
                <a:innerShdw blurRad="63500" dist="50800" dir="13500000">
                  <a:srgbClr val="000000">
                    <a:alpha val="50000"/>
                  </a:srgbClr>
                </a:innerShdw>
              </a:effectLst>
              <a:cs typeface="Times New Roman" panose="02020603050405020304" pitchFamily="18" charset="0"/>
              <a:sym typeface="Arial"/>
            </a:endParaRPr>
          </a:p>
        </p:txBody>
      </p:sp>
      <p:sp>
        <p:nvSpPr>
          <p:cNvPr id="3" name="Прямоугольник 2"/>
          <p:cNvSpPr/>
          <p:nvPr/>
        </p:nvSpPr>
        <p:spPr>
          <a:xfrm>
            <a:off x="3174" y="11286"/>
            <a:ext cx="12191999" cy="2043291"/>
          </a:xfrm>
          <a:prstGeom prst="rect">
            <a:avLst/>
          </a:prstGeom>
          <a:solidFill>
            <a:schemeClr val="accent2">
              <a:lumMod val="50000"/>
              <a:alpha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err="1">
                <a:solidFill>
                  <a:schemeClr val="bg1"/>
                </a:solidFill>
              </a:rPr>
              <a:t>Ta’lim</a:t>
            </a:r>
            <a:r>
              <a:rPr lang="en-US" sz="4400" b="1" dirty="0">
                <a:solidFill>
                  <a:schemeClr val="bg1"/>
                </a:solidFill>
              </a:rPr>
              <a:t> </a:t>
            </a:r>
            <a:r>
              <a:rPr lang="en-US" sz="4400" b="1" dirty="0" err="1">
                <a:solidFill>
                  <a:schemeClr val="bg1"/>
                </a:solidFill>
              </a:rPr>
              <a:t>sifatini</a:t>
            </a:r>
            <a:r>
              <a:rPr lang="en-US" sz="4400" b="1" dirty="0">
                <a:solidFill>
                  <a:schemeClr val="bg1"/>
                </a:solidFill>
              </a:rPr>
              <a:t> </a:t>
            </a:r>
            <a:r>
              <a:rPr lang="en-US" sz="4400" b="1" dirty="0" err="1">
                <a:solidFill>
                  <a:schemeClr val="bg1"/>
                </a:solidFill>
              </a:rPr>
              <a:t>yangilash</a:t>
            </a:r>
            <a:r>
              <a:rPr lang="en-US" sz="4400" b="1" dirty="0">
                <a:solidFill>
                  <a:schemeClr val="bg1"/>
                </a:solidFill>
              </a:rPr>
              <a:t> </a:t>
            </a:r>
            <a:r>
              <a:rPr lang="en-US" sz="4400" b="1" dirty="0" err="1">
                <a:solidFill>
                  <a:schemeClr val="bg1"/>
                </a:solidFill>
              </a:rPr>
              <a:t>va</a:t>
            </a:r>
            <a:r>
              <a:rPr lang="en-US" sz="4400" b="1" dirty="0">
                <a:solidFill>
                  <a:schemeClr val="bg1"/>
                </a:solidFill>
              </a:rPr>
              <a:t> professional </a:t>
            </a:r>
            <a:r>
              <a:rPr lang="en-US" sz="4400" b="1" dirty="0" err="1">
                <a:solidFill>
                  <a:schemeClr val="bg1"/>
                </a:solidFill>
              </a:rPr>
              <a:t>kadrlarni</a:t>
            </a:r>
            <a:r>
              <a:rPr lang="en-US" sz="4400" b="1" dirty="0">
                <a:solidFill>
                  <a:schemeClr val="bg1"/>
                </a:solidFill>
              </a:rPr>
              <a:t> </a:t>
            </a:r>
            <a:r>
              <a:rPr lang="en-US" sz="4400" b="1" dirty="0" err="1">
                <a:solidFill>
                  <a:schemeClr val="bg1"/>
                </a:solidFill>
              </a:rPr>
              <a:t>tayyorlash</a:t>
            </a:r>
            <a:r>
              <a:rPr lang="en-US" sz="4400" b="1" dirty="0">
                <a:solidFill>
                  <a:schemeClr val="bg1"/>
                </a:solidFill>
              </a:rPr>
              <a:t>, </a:t>
            </a:r>
            <a:r>
              <a:rPr lang="en-US" sz="4400" b="1" dirty="0" err="1">
                <a:solidFill>
                  <a:schemeClr val="bg1"/>
                </a:solidFill>
              </a:rPr>
              <a:t>qayta</a:t>
            </a:r>
            <a:r>
              <a:rPr lang="en-US" sz="4400" b="1" dirty="0">
                <a:solidFill>
                  <a:schemeClr val="bg1"/>
                </a:solidFill>
              </a:rPr>
              <a:t> </a:t>
            </a:r>
            <a:r>
              <a:rPr lang="en-US" sz="4400" b="1" dirty="0" err="1">
                <a:solidFill>
                  <a:schemeClr val="bg1"/>
                </a:solidFill>
              </a:rPr>
              <a:t>tayyorlash</a:t>
            </a:r>
            <a:r>
              <a:rPr lang="en-US" sz="4400" b="1" dirty="0">
                <a:solidFill>
                  <a:schemeClr val="bg1"/>
                </a:solidFill>
              </a:rPr>
              <a:t> </a:t>
            </a:r>
            <a:r>
              <a:rPr lang="en-US" sz="4400" b="1" dirty="0" err="1">
                <a:solidFill>
                  <a:schemeClr val="bg1"/>
                </a:solidFill>
              </a:rPr>
              <a:t>va</a:t>
            </a:r>
            <a:r>
              <a:rPr lang="en-US" sz="4400" b="1" dirty="0">
                <a:solidFill>
                  <a:schemeClr val="bg1"/>
                </a:solidFill>
              </a:rPr>
              <a:t> </a:t>
            </a:r>
            <a:r>
              <a:rPr lang="en-US" sz="4400" b="1" dirty="0" err="1">
                <a:solidFill>
                  <a:schemeClr val="bg1"/>
                </a:solidFill>
              </a:rPr>
              <a:t>malakasini</a:t>
            </a:r>
            <a:r>
              <a:rPr lang="en-US" sz="4400" b="1" dirty="0">
                <a:solidFill>
                  <a:schemeClr val="bg1"/>
                </a:solidFill>
              </a:rPr>
              <a:t> </a:t>
            </a:r>
            <a:r>
              <a:rPr lang="en-US" sz="4400" b="1" dirty="0" err="1">
                <a:solidFill>
                  <a:schemeClr val="bg1"/>
                </a:solidFill>
              </a:rPr>
              <a:t>oshirish</a:t>
            </a:r>
            <a:endParaRPr lang="ru-RU" sz="4400" dirty="0"/>
          </a:p>
        </p:txBody>
      </p:sp>
      <p:sp>
        <p:nvSpPr>
          <p:cNvPr id="11" name="Прямоугольник 10"/>
          <p:cNvSpPr/>
          <p:nvPr/>
        </p:nvSpPr>
        <p:spPr>
          <a:xfrm>
            <a:off x="209550" y="2511371"/>
            <a:ext cx="11982450" cy="2223913"/>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endParaRPr lang="ru-RU" sz="4400" b="1" dirty="0">
              <a:solidFill>
                <a:schemeClr val="bg1"/>
              </a:solidFill>
            </a:endParaRPr>
          </a:p>
        </p:txBody>
      </p:sp>
    </p:spTree>
    <p:extLst>
      <p:ext uri="{BB962C8B-B14F-4D97-AF65-F5344CB8AC3E}">
        <p14:creationId xmlns:p14="http://schemas.microsoft.com/office/powerpoint/2010/main" val="26870063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6" name="Picture 6" descr="Ð¿Ð»Ð¸ÑÐºÐ° Ð³ÐµÐ¾Ð¼ÐµÑÑÐ¸Ñ Ð¿Ð»Ð°Ð½ Ð±ÐµÐ»ÑÐ¹ ÑÐ¿ÑÐ°Ð²Ð¾ÑÐ½Ð°Ñ Ð¸Ð½ÑÐ¾ÑÐ¼Ð°ÑÐ¸Ñ"/>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 y="0"/>
            <a:ext cx="12191999" cy="6858000"/>
          </a:xfrm>
          <a:prstGeom prst="rect">
            <a:avLst/>
          </a:prstGeom>
          <a:solidFill>
            <a:schemeClr val="accent4">
              <a:alpha val="42000"/>
            </a:schemeClr>
          </a:solidFill>
          <a:ln>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7200" b="1">
              <a:solidFill>
                <a:schemeClr val="bg2"/>
              </a:solidFill>
            </a:endParaRPr>
          </a:p>
        </p:txBody>
      </p:sp>
      <p:sp>
        <p:nvSpPr>
          <p:cNvPr id="4" name="Прямоугольник 3"/>
          <p:cNvSpPr/>
          <p:nvPr/>
        </p:nvSpPr>
        <p:spPr>
          <a:xfrm>
            <a:off x="0" y="0"/>
            <a:ext cx="12191999" cy="1425844"/>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US" sz="2000" dirty="0">
                <a:solidFill>
                  <a:schemeClr val="bg2"/>
                </a:solidFill>
              </a:rPr>
              <a:t> </a:t>
            </a:r>
            <a:r>
              <a:rPr lang="en-US" sz="3600" b="1" dirty="0" err="1">
                <a:solidFill>
                  <a:schemeClr val="bg2"/>
                </a:solidFill>
                <a:latin typeface="Helvetica" panose="020B0604020202020204" pitchFamily="34" charset="0"/>
                <a:cs typeface="Helvetica" panose="020B0604020202020204" pitchFamily="34" charset="0"/>
              </a:rPr>
              <a:t>O‘qituvchilarni</a:t>
            </a:r>
            <a:r>
              <a:rPr lang="en-US" sz="3600" b="1" dirty="0">
                <a:solidFill>
                  <a:schemeClr val="bg2"/>
                </a:solidFill>
                <a:latin typeface="Helvetica" panose="020B0604020202020204" pitchFamily="34" charset="0"/>
                <a:cs typeface="Helvetica" panose="020B0604020202020204" pitchFamily="34" charset="0"/>
              </a:rPr>
              <a:t> </a:t>
            </a:r>
            <a:r>
              <a:rPr lang="en-US" sz="3600" b="1" dirty="0" err="1">
                <a:solidFill>
                  <a:schemeClr val="bg2"/>
                </a:solidFill>
                <a:latin typeface="Helvetica" panose="020B0604020202020204" pitchFamily="34" charset="0"/>
                <a:cs typeface="Helvetica" panose="020B0604020202020204" pitchFamily="34" charset="0"/>
              </a:rPr>
              <a:t>zamonaviy</a:t>
            </a:r>
            <a:r>
              <a:rPr lang="en-US" sz="3600" b="1" dirty="0">
                <a:solidFill>
                  <a:schemeClr val="bg2"/>
                </a:solidFill>
                <a:latin typeface="Helvetica" panose="020B0604020202020204" pitchFamily="34" charset="0"/>
                <a:cs typeface="Helvetica" panose="020B0604020202020204" pitchFamily="34" charset="0"/>
              </a:rPr>
              <a:t> </a:t>
            </a:r>
            <a:r>
              <a:rPr lang="en-US" sz="3600" b="1" dirty="0" err="1">
                <a:solidFill>
                  <a:schemeClr val="bg2"/>
                </a:solidFill>
                <a:latin typeface="Helvetica" panose="020B0604020202020204" pitchFamily="34" charset="0"/>
                <a:cs typeface="Helvetica" panose="020B0604020202020204" pitchFamily="34" charset="0"/>
              </a:rPr>
              <a:t>malaka</a:t>
            </a:r>
            <a:r>
              <a:rPr lang="en-US" sz="3600" b="1" dirty="0">
                <a:solidFill>
                  <a:schemeClr val="bg2"/>
                </a:solidFill>
                <a:latin typeface="Helvetica" panose="020B0604020202020204" pitchFamily="34" charset="0"/>
                <a:cs typeface="Helvetica" panose="020B0604020202020204" pitchFamily="34" charset="0"/>
              </a:rPr>
              <a:t> </a:t>
            </a:r>
            <a:r>
              <a:rPr lang="en-US" sz="3600" b="1" dirty="0" err="1">
                <a:solidFill>
                  <a:schemeClr val="bg2"/>
                </a:solidFill>
                <a:latin typeface="Helvetica" panose="020B0604020202020204" pitchFamily="34" charset="0"/>
                <a:cs typeface="Helvetica" panose="020B0604020202020204" pitchFamily="34" charset="0"/>
              </a:rPr>
              <a:t>talablari</a:t>
            </a:r>
            <a:r>
              <a:rPr lang="en-US" sz="3600" b="1" dirty="0">
                <a:solidFill>
                  <a:schemeClr val="bg2"/>
                </a:solidFill>
                <a:latin typeface="Helvetica" panose="020B0604020202020204" pitchFamily="34" charset="0"/>
                <a:cs typeface="Helvetica" panose="020B0604020202020204" pitchFamily="34" charset="0"/>
              </a:rPr>
              <a:t> </a:t>
            </a:r>
            <a:r>
              <a:rPr lang="en-US" sz="3600" b="1" dirty="0" err="1">
                <a:solidFill>
                  <a:schemeClr val="bg2"/>
                </a:solidFill>
                <a:latin typeface="Helvetica" panose="020B0604020202020204" pitchFamily="34" charset="0"/>
                <a:cs typeface="Helvetica" panose="020B0604020202020204" pitchFamily="34" charset="0"/>
              </a:rPr>
              <a:t>asosida</a:t>
            </a:r>
            <a:r>
              <a:rPr lang="en-US" sz="3600" b="1" dirty="0">
                <a:solidFill>
                  <a:schemeClr val="bg2"/>
                </a:solidFill>
                <a:latin typeface="Helvetica" panose="020B0604020202020204" pitchFamily="34" charset="0"/>
                <a:cs typeface="Helvetica" panose="020B0604020202020204" pitchFamily="34" charset="0"/>
              </a:rPr>
              <a:t> </a:t>
            </a:r>
            <a:r>
              <a:rPr lang="en-US" sz="3600" b="1" dirty="0" err="1">
                <a:solidFill>
                  <a:schemeClr val="bg2"/>
                </a:solidFill>
                <a:latin typeface="Helvetica" panose="020B0604020202020204" pitchFamily="34" charset="0"/>
                <a:cs typeface="Helvetica" panose="020B0604020202020204" pitchFamily="34" charset="0"/>
              </a:rPr>
              <a:t>sinov</a:t>
            </a:r>
            <a:r>
              <a:rPr lang="en-US" sz="3600" b="1" dirty="0">
                <a:solidFill>
                  <a:schemeClr val="bg2"/>
                </a:solidFill>
                <a:latin typeface="Helvetica" panose="020B0604020202020204" pitchFamily="34" charset="0"/>
                <a:cs typeface="Helvetica" panose="020B0604020202020204" pitchFamily="34" charset="0"/>
              </a:rPr>
              <a:t> (test)</a:t>
            </a:r>
            <a:r>
              <a:rPr lang="en-US" sz="3600" b="1" dirty="0" err="1">
                <a:solidFill>
                  <a:schemeClr val="bg2"/>
                </a:solidFill>
                <a:latin typeface="Helvetica" panose="020B0604020202020204" pitchFamily="34" charset="0"/>
                <a:cs typeface="Helvetica" panose="020B0604020202020204" pitchFamily="34" charset="0"/>
              </a:rPr>
              <a:t>dan</a:t>
            </a:r>
            <a:r>
              <a:rPr lang="en-US" sz="3600" b="1" dirty="0">
                <a:solidFill>
                  <a:schemeClr val="bg2"/>
                </a:solidFill>
                <a:latin typeface="Helvetica" panose="020B0604020202020204" pitchFamily="34" charset="0"/>
                <a:cs typeface="Helvetica" panose="020B0604020202020204" pitchFamily="34" charset="0"/>
              </a:rPr>
              <a:t> </a:t>
            </a:r>
            <a:r>
              <a:rPr lang="en-US" sz="3600" b="1" dirty="0" err="1">
                <a:solidFill>
                  <a:schemeClr val="bg2"/>
                </a:solidFill>
                <a:latin typeface="Helvetica" panose="020B0604020202020204" pitchFamily="34" charset="0"/>
                <a:cs typeface="Helvetica" panose="020B0604020202020204" pitchFamily="34" charset="0"/>
              </a:rPr>
              <a:t>o‘tkazish</a:t>
            </a:r>
            <a:r>
              <a:rPr lang="en-US" sz="3600" b="1" dirty="0">
                <a:solidFill>
                  <a:schemeClr val="bg2"/>
                </a:solidFill>
                <a:latin typeface="Helvetica" panose="020B0604020202020204" pitchFamily="34" charset="0"/>
                <a:cs typeface="Helvetica" panose="020B0604020202020204" pitchFamily="34" charset="0"/>
              </a:rPr>
              <a:t> </a:t>
            </a:r>
            <a:r>
              <a:rPr lang="en-US" sz="3600" b="1" dirty="0" err="1">
                <a:solidFill>
                  <a:schemeClr val="bg2"/>
                </a:solidFill>
                <a:latin typeface="Helvetica" panose="020B0604020202020204" pitchFamily="34" charset="0"/>
                <a:cs typeface="Helvetica" panose="020B0604020202020204" pitchFamily="34" charset="0"/>
              </a:rPr>
              <a:t>va</a:t>
            </a:r>
            <a:r>
              <a:rPr lang="en-US" sz="3600" b="1" dirty="0">
                <a:solidFill>
                  <a:schemeClr val="bg2"/>
                </a:solidFill>
                <a:latin typeface="Helvetica" panose="020B0604020202020204" pitchFamily="34" charset="0"/>
                <a:cs typeface="Helvetica" panose="020B0604020202020204" pitchFamily="34" charset="0"/>
              </a:rPr>
              <a:t> </a:t>
            </a:r>
            <a:r>
              <a:rPr lang="en-US" sz="3600" b="1" dirty="0" err="1">
                <a:solidFill>
                  <a:schemeClr val="bg2"/>
                </a:solidFill>
                <a:latin typeface="Helvetica" panose="020B0604020202020204" pitchFamily="34" charset="0"/>
                <a:cs typeface="Helvetica" panose="020B0604020202020204" pitchFamily="34" charset="0"/>
              </a:rPr>
              <a:t>kasbiy</a:t>
            </a:r>
            <a:r>
              <a:rPr lang="en-US" sz="3600" b="1" dirty="0">
                <a:solidFill>
                  <a:schemeClr val="bg2"/>
                </a:solidFill>
                <a:latin typeface="Helvetica" panose="020B0604020202020204" pitchFamily="34" charset="0"/>
                <a:cs typeface="Helvetica" panose="020B0604020202020204" pitchFamily="34" charset="0"/>
              </a:rPr>
              <a:t> </a:t>
            </a:r>
            <a:r>
              <a:rPr lang="en-US" sz="3600" b="1" dirty="0" err="1">
                <a:solidFill>
                  <a:schemeClr val="bg2"/>
                </a:solidFill>
                <a:latin typeface="Helvetica" panose="020B0604020202020204" pitchFamily="34" charset="0"/>
                <a:cs typeface="Helvetica" panose="020B0604020202020204" pitchFamily="34" charset="0"/>
              </a:rPr>
              <a:t>litsenziya</a:t>
            </a:r>
            <a:r>
              <a:rPr lang="ru-RU" sz="3600" b="1" dirty="0">
                <a:solidFill>
                  <a:schemeClr val="bg2"/>
                </a:solidFill>
                <a:latin typeface="Helvetica" panose="020B0604020202020204" pitchFamily="34" charset="0"/>
                <a:cs typeface="Helvetica" panose="020B0604020202020204" pitchFamily="34" charset="0"/>
              </a:rPr>
              <a:t> </a:t>
            </a:r>
            <a:r>
              <a:rPr lang="en-US" sz="3600" b="1" dirty="0" err="1">
                <a:solidFill>
                  <a:schemeClr val="bg2"/>
                </a:solidFill>
                <a:latin typeface="Helvetica" panose="020B0604020202020204" pitchFamily="34" charset="0"/>
                <a:cs typeface="Helvetica" panose="020B0604020202020204" pitchFamily="34" charset="0"/>
              </a:rPr>
              <a:t>berish</a:t>
            </a:r>
            <a:endParaRPr lang="ru-RU" sz="3600" b="1" dirty="0">
              <a:solidFill>
                <a:schemeClr val="bg2"/>
              </a:solidFill>
              <a:latin typeface="Helvetica" panose="020B0604020202020204" pitchFamily="34" charset="0"/>
              <a:cs typeface="Helvetica" panose="020B0604020202020204" pitchFamily="34" charset="0"/>
            </a:endParaRPr>
          </a:p>
        </p:txBody>
      </p:sp>
      <p:pic>
        <p:nvPicPr>
          <p:cNvPr id="5122" name="Picture 2" descr="Image result for ÑÑÐ¸ÑÐµÐ»Ñ 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44891" y="1668463"/>
            <a:ext cx="1866900" cy="22383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5124" name="Picture 4" descr="Image result for ÑÑÐ¸ÑÐµÐ»Ñ 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4945" y="1668462"/>
            <a:ext cx="2038350" cy="22383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6" name="Прямоугольник 5"/>
          <p:cNvSpPr/>
          <p:nvPr/>
        </p:nvSpPr>
        <p:spPr>
          <a:xfrm>
            <a:off x="1759541" y="5594888"/>
            <a:ext cx="2084039" cy="728420"/>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US" sz="7200" b="1" dirty="0">
                <a:solidFill>
                  <a:schemeClr val="bg2"/>
                </a:solidFill>
              </a:rPr>
              <a:t>2021</a:t>
            </a:r>
            <a:endParaRPr lang="ru-RU" sz="7200" b="1" dirty="0">
              <a:solidFill>
                <a:schemeClr val="bg2"/>
              </a:solidFill>
            </a:endParaRPr>
          </a:p>
        </p:txBody>
      </p:sp>
      <p:sp>
        <p:nvSpPr>
          <p:cNvPr id="10" name="Прямоугольник 9"/>
          <p:cNvSpPr/>
          <p:nvPr/>
        </p:nvSpPr>
        <p:spPr>
          <a:xfrm>
            <a:off x="4766211" y="5594888"/>
            <a:ext cx="2084039" cy="728420"/>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US" sz="7200" b="1" dirty="0">
                <a:solidFill>
                  <a:schemeClr val="bg2"/>
                </a:solidFill>
              </a:rPr>
              <a:t>2025</a:t>
            </a:r>
            <a:endParaRPr lang="ru-RU" sz="7200" b="1" dirty="0">
              <a:solidFill>
                <a:schemeClr val="bg2"/>
              </a:solidFill>
            </a:endParaRPr>
          </a:p>
        </p:txBody>
      </p:sp>
      <p:sp>
        <p:nvSpPr>
          <p:cNvPr id="11" name="Прямоугольник 10"/>
          <p:cNvSpPr/>
          <p:nvPr/>
        </p:nvSpPr>
        <p:spPr>
          <a:xfrm>
            <a:off x="7772882" y="5594888"/>
            <a:ext cx="2084039" cy="728420"/>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US" sz="7200" b="1" dirty="0">
                <a:solidFill>
                  <a:schemeClr val="bg2"/>
                </a:solidFill>
              </a:rPr>
              <a:t>2030</a:t>
            </a:r>
            <a:endParaRPr lang="ru-RU" sz="7200" b="1" dirty="0">
              <a:solidFill>
                <a:schemeClr val="bg2"/>
              </a:solidFill>
            </a:endParaRPr>
          </a:p>
        </p:txBody>
      </p:sp>
      <p:sp>
        <p:nvSpPr>
          <p:cNvPr id="16" name="Прямоугольник 15"/>
          <p:cNvSpPr/>
          <p:nvPr/>
        </p:nvSpPr>
        <p:spPr>
          <a:xfrm>
            <a:off x="1759541" y="3906838"/>
            <a:ext cx="2084039" cy="728420"/>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US" sz="7200" b="1" dirty="0">
                <a:solidFill>
                  <a:schemeClr val="bg2"/>
                </a:solidFill>
              </a:rPr>
              <a:t>5%</a:t>
            </a:r>
            <a:endParaRPr lang="ru-RU" sz="7200" b="1" dirty="0">
              <a:solidFill>
                <a:schemeClr val="bg2"/>
              </a:solidFill>
            </a:endParaRPr>
          </a:p>
        </p:txBody>
      </p:sp>
      <p:sp>
        <p:nvSpPr>
          <p:cNvPr id="17" name="Прямоугольник 16"/>
          <p:cNvSpPr/>
          <p:nvPr/>
        </p:nvSpPr>
        <p:spPr>
          <a:xfrm>
            <a:off x="4766211" y="3906838"/>
            <a:ext cx="2084039" cy="728420"/>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US" sz="7200" b="1" dirty="0">
                <a:solidFill>
                  <a:schemeClr val="bg2"/>
                </a:solidFill>
              </a:rPr>
              <a:t>10%</a:t>
            </a:r>
            <a:endParaRPr lang="ru-RU" sz="7200" b="1" dirty="0">
              <a:solidFill>
                <a:schemeClr val="bg2"/>
              </a:solidFill>
            </a:endParaRPr>
          </a:p>
        </p:txBody>
      </p:sp>
      <p:sp>
        <p:nvSpPr>
          <p:cNvPr id="18" name="Прямоугольник 17"/>
          <p:cNvSpPr/>
          <p:nvPr/>
        </p:nvSpPr>
        <p:spPr>
          <a:xfrm>
            <a:off x="7772882" y="3906838"/>
            <a:ext cx="2084039" cy="728420"/>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US" sz="7200" b="1" dirty="0">
                <a:solidFill>
                  <a:schemeClr val="bg2"/>
                </a:solidFill>
              </a:rPr>
              <a:t>20%</a:t>
            </a:r>
            <a:endParaRPr lang="ru-RU" sz="7200" b="1" dirty="0">
              <a:solidFill>
                <a:schemeClr val="bg2"/>
              </a:solidFill>
            </a:endParaRPr>
          </a:p>
        </p:txBody>
      </p:sp>
    </p:spTree>
    <p:extLst>
      <p:ext uri="{BB962C8B-B14F-4D97-AF65-F5344CB8AC3E}">
        <p14:creationId xmlns:p14="http://schemas.microsoft.com/office/powerpoint/2010/main" val="25879760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Ð»Ð°Ð·ÐµÑ Ð¾Ð¿ÑÐ¸ÑÐµÑÐºÐ¾Ðµ ÑÑÑÑÐ¾Ð¹ÑÑÐ²Ð¾ ÑÑÑÑÐ¾Ð¹ÑÑÐ²Ð¾ ÑÐ²ÐµÑ ÑÐ¿ÑÐ°Ð²Ð¾ÑÐ½Ð°Ñ Ð¸Ð½ÑÐ¾ÑÐ¼Ð°ÑÐ¸Ñ"/>
          <p:cNvPicPr>
            <a:picLocks noChangeAspect="1" noChangeArrowheads="1"/>
          </p:cNvPicPr>
          <p:nvPr/>
        </p:nvPicPr>
        <p:blipFill rotWithShape="1">
          <a:blip r:embed="rId3">
            <a:extLst>
              <a:ext uri="{28A0092B-C50C-407E-A947-70E740481C1C}">
                <a14:useLocalDpi xmlns:a14="http://schemas.microsoft.com/office/drawing/2010/main" val="0"/>
              </a:ext>
            </a:extLst>
          </a:blip>
          <a:srcRect b="7435"/>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0" y="0"/>
            <a:ext cx="12191999" cy="6858000"/>
          </a:xfrm>
          <a:prstGeom prst="rect">
            <a:avLst/>
          </a:prstGeom>
          <a:solidFill>
            <a:schemeClr val="accent1">
              <a:lumMod val="50000"/>
              <a:alpha val="3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Прямоугольник 1"/>
          <p:cNvSpPr/>
          <p:nvPr/>
        </p:nvSpPr>
        <p:spPr>
          <a:xfrm>
            <a:off x="325464" y="5858358"/>
            <a:ext cx="1720311" cy="573437"/>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Calibri"/>
                <a:ea typeface="+mn-ea"/>
                <a:cs typeface="+mn-cs"/>
              </a:rPr>
              <a:t>2019</a:t>
            </a:r>
            <a:endParaRPr kumimoji="0" lang="ru-RU" sz="5400" b="1" i="0" u="none" strike="noStrike" kern="1200" cap="none" spc="0" normalizeH="0" baseline="0" noProof="0" dirty="0">
              <a:ln>
                <a:noFill/>
              </a:ln>
              <a:solidFill>
                <a:prstClr val="white"/>
              </a:solidFill>
              <a:effectLst/>
              <a:uLnTx/>
              <a:uFillTx/>
              <a:latin typeface="Calibri"/>
              <a:ea typeface="+mn-ea"/>
              <a:cs typeface="+mn-cs"/>
            </a:endParaRPr>
          </a:p>
        </p:txBody>
      </p:sp>
      <p:sp>
        <p:nvSpPr>
          <p:cNvPr id="7" name="Прямоугольник 6"/>
          <p:cNvSpPr/>
          <p:nvPr/>
        </p:nvSpPr>
        <p:spPr>
          <a:xfrm>
            <a:off x="2699933" y="5858357"/>
            <a:ext cx="1701585" cy="573437"/>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Calibri"/>
                <a:ea typeface="+mn-ea"/>
                <a:cs typeface="+mn-cs"/>
              </a:rPr>
              <a:t>2020</a:t>
            </a:r>
            <a:endParaRPr kumimoji="0" lang="ru-RU" sz="5400" b="1" i="0" u="none" strike="noStrike" kern="1200" cap="none" spc="0" normalizeH="0" baseline="0" noProof="0" dirty="0">
              <a:ln>
                <a:noFill/>
              </a:ln>
              <a:solidFill>
                <a:prstClr val="white"/>
              </a:solidFill>
              <a:effectLst/>
              <a:uLnTx/>
              <a:uFillTx/>
              <a:latin typeface="Calibri"/>
              <a:ea typeface="+mn-ea"/>
              <a:cs typeface="+mn-cs"/>
            </a:endParaRPr>
          </a:p>
        </p:txBody>
      </p:sp>
      <p:sp>
        <p:nvSpPr>
          <p:cNvPr id="8" name="Прямоугольник 7"/>
          <p:cNvSpPr/>
          <p:nvPr/>
        </p:nvSpPr>
        <p:spPr>
          <a:xfrm>
            <a:off x="5189348" y="5858357"/>
            <a:ext cx="1738393" cy="573437"/>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Calibri"/>
                <a:ea typeface="+mn-ea"/>
                <a:cs typeface="+mn-cs"/>
              </a:rPr>
              <a:t>2021</a:t>
            </a:r>
            <a:endParaRPr kumimoji="0" lang="ru-RU" sz="5400" b="1" i="0" u="none" strike="noStrike" kern="1200" cap="none" spc="0" normalizeH="0" baseline="0" noProof="0" dirty="0">
              <a:ln>
                <a:noFill/>
              </a:ln>
              <a:solidFill>
                <a:prstClr val="white"/>
              </a:solidFill>
              <a:effectLst/>
              <a:uLnTx/>
              <a:uFillTx/>
              <a:latin typeface="Calibri"/>
              <a:ea typeface="+mn-ea"/>
              <a:cs typeface="+mn-cs"/>
            </a:endParaRPr>
          </a:p>
        </p:txBody>
      </p:sp>
      <p:sp>
        <p:nvSpPr>
          <p:cNvPr id="9" name="Прямоугольник 8"/>
          <p:cNvSpPr/>
          <p:nvPr/>
        </p:nvSpPr>
        <p:spPr>
          <a:xfrm>
            <a:off x="7727841" y="5858358"/>
            <a:ext cx="1664131" cy="573437"/>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Calibri"/>
                <a:ea typeface="+mn-ea"/>
                <a:cs typeface="+mn-cs"/>
              </a:rPr>
              <a:t>2025</a:t>
            </a:r>
            <a:endParaRPr kumimoji="0" lang="ru-RU" sz="5400" b="1" i="0" u="none" strike="noStrike" kern="1200" cap="none" spc="0" normalizeH="0" baseline="0" noProof="0" dirty="0">
              <a:ln>
                <a:noFill/>
              </a:ln>
              <a:solidFill>
                <a:prstClr val="white"/>
              </a:solidFill>
              <a:effectLst/>
              <a:uLnTx/>
              <a:uFillTx/>
              <a:latin typeface="Calibri"/>
              <a:ea typeface="+mn-ea"/>
              <a:cs typeface="+mn-cs"/>
            </a:endParaRPr>
          </a:p>
        </p:txBody>
      </p:sp>
      <p:sp>
        <p:nvSpPr>
          <p:cNvPr id="10" name="Прямоугольник 9"/>
          <p:cNvSpPr/>
          <p:nvPr/>
        </p:nvSpPr>
        <p:spPr>
          <a:xfrm>
            <a:off x="10381280" y="5858358"/>
            <a:ext cx="1629905" cy="573437"/>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Calibri"/>
                <a:ea typeface="+mn-ea"/>
                <a:cs typeface="+mn-cs"/>
              </a:rPr>
              <a:t>2030</a:t>
            </a:r>
            <a:endParaRPr kumimoji="0" lang="ru-RU" sz="5400" b="1" i="0" u="none" strike="noStrike" kern="1200" cap="none" spc="0" normalizeH="0" baseline="0" noProof="0" dirty="0">
              <a:ln>
                <a:noFill/>
              </a:ln>
              <a:solidFill>
                <a:prstClr val="white"/>
              </a:solidFill>
              <a:effectLst/>
              <a:uLnTx/>
              <a:uFillTx/>
              <a:latin typeface="Calibri"/>
              <a:ea typeface="+mn-ea"/>
              <a:cs typeface="+mn-cs"/>
            </a:endParaRPr>
          </a:p>
        </p:txBody>
      </p:sp>
      <p:sp>
        <p:nvSpPr>
          <p:cNvPr id="27" name="Прямоугольник 26"/>
          <p:cNvSpPr/>
          <p:nvPr/>
        </p:nvSpPr>
        <p:spPr>
          <a:xfrm>
            <a:off x="608954" y="3998557"/>
            <a:ext cx="1394848" cy="573437"/>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Calibri"/>
                <a:ea typeface="+mn-ea"/>
                <a:cs typeface="+mn-cs"/>
              </a:rPr>
              <a:t>10%</a:t>
            </a:r>
            <a:endParaRPr kumimoji="0" lang="ru-RU" sz="5400" b="1" i="0" u="none" strike="noStrike" kern="1200" cap="none" spc="0" normalizeH="0" baseline="0" noProof="0" dirty="0">
              <a:ln>
                <a:noFill/>
              </a:ln>
              <a:solidFill>
                <a:prstClr val="white"/>
              </a:solidFill>
              <a:effectLst/>
              <a:uLnTx/>
              <a:uFillTx/>
              <a:latin typeface="Calibri"/>
              <a:ea typeface="+mn-ea"/>
              <a:cs typeface="+mn-cs"/>
            </a:endParaRPr>
          </a:p>
        </p:txBody>
      </p:sp>
      <p:sp>
        <p:nvSpPr>
          <p:cNvPr id="28" name="Прямоугольник 27"/>
          <p:cNvSpPr/>
          <p:nvPr/>
        </p:nvSpPr>
        <p:spPr>
          <a:xfrm>
            <a:off x="2853301" y="3983061"/>
            <a:ext cx="1394848" cy="573437"/>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Calibri"/>
                <a:ea typeface="+mn-ea"/>
                <a:cs typeface="+mn-cs"/>
              </a:rPr>
              <a:t>15%</a:t>
            </a:r>
            <a:endParaRPr kumimoji="0" lang="ru-RU" sz="5400" b="1" i="0" u="none" strike="noStrike" kern="1200" cap="none" spc="0" normalizeH="0" baseline="0" noProof="0" dirty="0">
              <a:ln>
                <a:noFill/>
              </a:ln>
              <a:solidFill>
                <a:prstClr val="white"/>
              </a:solidFill>
              <a:effectLst/>
              <a:uLnTx/>
              <a:uFillTx/>
              <a:latin typeface="Calibri"/>
              <a:ea typeface="+mn-ea"/>
              <a:cs typeface="+mn-cs"/>
            </a:endParaRPr>
          </a:p>
        </p:txBody>
      </p:sp>
      <p:sp>
        <p:nvSpPr>
          <p:cNvPr id="29" name="Прямоугольник 28"/>
          <p:cNvSpPr/>
          <p:nvPr/>
        </p:nvSpPr>
        <p:spPr>
          <a:xfrm>
            <a:off x="5278303" y="3983055"/>
            <a:ext cx="1394848" cy="573437"/>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Calibri"/>
                <a:ea typeface="+mn-ea"/>
                <a:cs typeface="+mn-cs"/>
              </a:rPr>
              <a:t>30%</a:t>
            </a:r>
            <a:endParaRPr kumimoji="0" lang="ru-RU" sz="5400" b="1" i="0" u="none" strike="noStrike" kern="1200" cap="none" spc="0" normalizeH="0" baseline="0" noProof="0" dirty="0">
              <a:ln>
                <a:noFill/>
              </a:ln>
              <a:solidFill>
                <a:prstClr val="white"/>
              </a:solidFill>
              <a:effectLst/>
              <a:uLnTx/>
              <a:uFillTx/>
              <a:latin typeface="Calibri"/>
              <a:ea typeface="+mn-ea"/>
              <a:cs typeface="+mn-cs"/>
            </a:endParaRPr>
          </a:p>
        </p:txBody>
      </p:sp>
      <p:sp>
        <p:nvSpPr>
          <p:cNvPr id="30" name="Прямоугольник 29"/>
          <p:cNvSpPr/>
          <p:nvPr/>
        </p:nvSpPr>
        <p:spPr>
          <a:xfrm>
            <a:off x="7808886" y="3983054"/>
            <a:ext cx="1394848" cy="573437"/>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Calibri"/>
                <a:ea typeface="+mn-ea"/>
                <a:cs typeface="+mn-cs"/>
              </a:rPr>
              <a:t>70%</a:t>
            </a:r>
            <a:endParaRPr kumimoji="0" lang="ru-RU" sz="5400" b="1"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Прямоугольник 30"/>
          <p:cNvSpPr/>
          <p:nvPr/>
        </p:nvSpPr>
        <p:spPr>
          <a:xfrm>
            <a:off x="10151388" y="3983054"/>
            <a:ext cx="2089688" cy="573437"/>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Calibri"/>
                <a:ea typeface="+mn-ea"/>
                <a:cs typeface="+mn-cs"/>
              </a:rPr>
              <a:t>100%</a:t>
            </a:r>
            <a:endParaRPr kumimoji="0" lang="ru-RU" sz="5400" b="1" i="0" u="none" strike="noStrike" kern="1200" cap="none" spc="0" normalizeH="0" baseline="0" noProof="0" dirty="0">
              <a:ln>
                <a:noFill/>
              </a:ln>
              <a:solidFill>
                <a:prstClr val="white"/>
              </a:solidFill>
              <a:effectLst/>
              <a:uLnTx/>
              <a:uFillTx/>
              <a:latin typeface="Calibri"/>
              <a:ea typeface="+mn-ea"/>
              <a:cs typeface="+mn-cs"/>
            </a:endParaRPr>
          </a:p>
        </p:txBody>
      </p:sp>
      <p:pic>
        <p:nvPicPr>
          <p:cNvPr id="4100" name="Picture 4" descr="Image result for c1 cef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078" y="961490"/>
            <a:ext cx="2374469" cy="2374469"/>
          </a:xfrm>
          <a:prstGeom prst="ellipse">
            <a:avLst/>
          </a:prstGeom>
          <a:noFill/>
          <a:extLst>
            <a:ext uri="{909E8E84-426E-40DD-AFC4-6F175D3DCCD1}">
              <a14:hiddenFill xmlns:a14="http://schemas.microsoft.com/office/drawing/2010/main">
                <a:solidFill>
                  <a:srgbClr val="FFFFFF"/>
                </a:solidFill>
              </a14:hiddenFill>
            </a:ext>
          </a:extLst>
        </p:spPr>
      </p:pic>
      <p:pic>
        <p:nvPicPr>
          <p:cNvPr id="4102" name="Picture 6" descr="Image result for c1 cefr 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715778" y="961490"/>
            <a:ext cx="2397437" cy="2397437"/>
          </a:xfrm>
          <a:prstGeom prst="rect">
            <a:avLst/>
          </a:prstGeom>
          <a:noFill/>
          <a:extLst>
            <a:ext uri="{909E8E84-426E-40DD-AFC4-6F175D3DCCD1}">
              <a14:hiddenFill xmlns:a14="http://schemas.microsoft.com/office/drawing/2010/main">
                <a:solidFill>
                  <a:srgbClr val="FFFFFF"/>
                </a:solidFill>
              </a14:hiddenFill>
            </a:ext>
          </a:extLst>
        </p:spPr>
      </p:pic>
      <p:sp>
        <p:nvSpPr>
          <p:cNvPr id="17" name="Прямоугольник 16"/>
          <p:cNvSpPr/>
          <p:nvPr/>
        </p:nvSpPr>
        <p:spPr>
          <a:xfrm>
            <a:off x="0" y="-108860"/>
            <a:ext cx="12192000" cy="1875667"/>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US" sz="4800" b="1" dirty="0">
                <a:solidFill>
                  <a:schemeClr val="bg1"/>
                </a:solidFill>
              </a:rPr>
              <a:t>2030 </a:t>
            </a:r>
            <a:r>
              <a:rPr lang="en-US" sz="4800" b="1" dirty="0" err="1">
                <a:solidFill>
                  <a:schemeClr val="bg1"/>
                </a:solidFill>
              </a:rPr>
              <a:t>yil</a:t>
            </a:r>
            <a:r>
              <a:rPr lang="en-US" sz="4800" b="1" dirty="0">
                <a:solidFill>
                  <a:schemeClr val="bg1"/>
                </a:solidFill>
              </a:rPr>
              <a:t>. C1-CEFR </a:t>
            </a:r>
            <a:r>
              <a:rPr lang="en-US" sz="4800" b="1" dirty="0" err="1">
                <a:solidFill>
                  <a:schemeClr val="bg1"/>
                </a:solidFill>
              </a:rPr>
              <a:t>darajaga</a:t>
            </a:r>
            <a:r>
              <a:rPr lang="en-US" sz="4800" b="1" dirty="0">
                <a:solidFill>
                  <a:schemeClr val="bg1"/>
                </a:solidFill>
              </a:rPr>
              <a:t> </a:t>
            </a:r>
            <a:r>
              <a:rPr lang="en-US" sz="4800" b="1" dirty="0" err="1">
                <a:solidFill>
                  <a:schemeClr val="bg1"/>
                </a:solidFill>
              </a:rPr>
              <a:t>erishgan</a:t>
            </a:r>
            <a:r>
              <a:rPr lang="en-US" sz="4800" b="1" dirty="0">
                <a:solidFill>
                  <a:schemeClr val="bg1"/>
                </a:solidFill>
              </a:rPr>
              <a:t> </a:t>
            </a:r>
            <a:r>
              <a:rPr lang="en-US" sz="4800" b="1" dirty="0" err="1">
                <a:solidFill>
                  <a:schemeClr val="bg1"/>
                </a:solidFill>
              </a:rPr>
              <a:t>ingliz</a:t>
            </a:r>
            <a:r>
              <a:rPr lang="en-US" sz="4800" b="1" dirty="0">
                <a:solidFill>
                  <a:schemeClr val="bg1"/>
                </a:solidFill>
              </a:rPr>
              <a:t> </a:t>
            </a:r>
            <a:r>
              <a:rPr lang="en-US" sz="4800" b="1" dirty="0" err="1">
                <a:solidFill>
                  <a:schemeClr val="bg1"/>
                </a:solidFill>
              </a:rPr>
              <a:t>tili</a:t>
            </a:r>
            <a:r>
              <a:rPr lang="en-US" sz="4800" b="1" dirty="0">
                <a:solidFill>
                  <a:schemeClr val="bg1"/>
                </a:solidFill>
              </a:rPr>
              <a:t> </a:t>
            </a:r>
            <a:r>
              <a:rPr lang="en-US" sz="4800" b="1" dirty="0" err="1">
                <a:solidFill>
                  <a:schemeClr val="bg1"/>
                </a:solidFill>
              </a:rPr>
              <a:t>o‘qituvchilari</a:t>
            </a:r>
            <a:endParaRPr lang="ru-RU" sz="4800" b="1" dirty="0">
              <a:solidFill>
                <a:schemeClr val="bg1"/>
              </a:solidFill>
            </a:endParaRPr>
          </a:p>
        </p:txBody>
      </p:sp>
    </p:spTree>
    <p:extLst>
      <p:ext uri="{BB962C8B-B14F-4D97-AF65-F5344CB8AC3E}">
        <p14:creationId xmlns:p14="http://schemas.microsoft.com/office/powerpoint/2010/main" val="21091830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xmlns="" id="{0DBC84DD-DC23-49C4-A5E7-7E96648E528C}"/>
              </a:ext>
            </a:extLst>
          </p:cNvPr>
          <p:cNvPicPr>
            <a:picLocks noChangeAspect="1"/>
          </p:cNvPicPr>
          <p:nvPr/>
        </p:nvPicPr>
        <p:blipFill rotWithShape="1">
          <a:blip r:embed="rId3">
            <a:extLst>
              <a:ext uri="{28A0092B-C50C-407E-A947-70E740481C1C}">
                <a14:useLocalDpi xmlns:a14="http://schemas.microsoft.com/office/drawing/2010/main" val="0"/>
              </a:ext>
            </a:extLst>
          </a:blip>
          <a:srcRect b="23646"/>
          <a:stretch/>
        </p:blipFill>
        <p:spPr>
          <a:xfrm>
            <a:off x="0" y="-1"/>
            <a:ext cx="12192000" cy="6858001"/>
          </a:xfrm>
          <a:prstGeom prst="rect">
            <a:avLst/>
          </a:prstGeom>
        </p:spPr>
      </p:pic>
      <p:pic>
        <p:nvPicPr>
          <p:cNvPr id="2" name="Рисунок 1"/>
          <p:cNvPicPr>
            <a:picLocks noChangeAspect="1"/>
          </p:cNvPicPr>
          <p:nvPr/>
        </p:nvPicPr>
        <p:blipFill rotWithShape="1">
          <a:blip r:embed="rId4" cstate="print">
            <a:duotone>
              <a:schemeClr val="accent1">
                <a:shade val="45000"/>
                <a:satMod val="135000"/>
              </a:schemeClr>
              <a:prstClr val="white"/>
            </a:duotone>
            <a:extLst>
              <a:ext uri="{28A0092B-C50C-407E-A947-70E740481C1C}">
                <a14:useLocalDpi xmlns:a14="http://schemas.microsoft.com/office/drawing/2010/main" val="0"/>
              </a:ext>
            </a:extLst>
          </a:blip>
          <a:srcRect b="20356"/>
          <a:stretch/>
        </p:blipFill>
        <p:spPr>
          <a:xfrm>
            <a:off x="4910623" y="1912248"/>
            <a:ext cx="3317469" cy="3373036"/>
          </a:xfrm>
          <a:prstGeom prst="rect">
            <a:avLst/>
          </a:prstGeom>
        </p:spPr>
      </p:pic>
      <p:sp>
        <p:nvSpPr>
          <p:cNvPr id="3" name="Прямоугольник 2"/>
          <p:cNvSpPr/>
          <p:nvPr/>
        </p:nvSpPr>
        <p:spPr>
          <a:xfrm>
            <a:off x="340426" y="0"/>
            <a:ext cx="11408229" cy="1524000"/>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US" sz="96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Impact" panose="020B0806030902050204" pitchFamily="34" charset="0"/>
              </a:rPr>
              <a:t>B-1 CEFR</a:t>
            </a:r>
            <a:endParaRPr lang="ru-RU" sz="96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Impact" panose="020B0806030902050204" pitchFamily="34" charset="0"/>
            </a:endParaRPr>
          </a:p>
        </p:txBody>
      </p:sp>
      <p:grpSp>
        <p:nvGrpSpPr>
          <p:cNvPr id="12" name="Группа 11"/>
          <p:cNvGrpSpPr/>
          <p:nvPr/>
        </p:nvGrpSpPr>
        <p:grpSpPr>
          <a:xfrm>
            <a:off x="2216725" y="1634838"/>
            <a:ext cx="2175165" cy="4703617"/>
            <a:chOff x="1759526" y="2657850"/>
            <a:chExt cx="2175165" cy="3604404"/>
          </a:xfrm>
          <a:solidFill>
            <a:srgbClr val="00B0F0"/>
          </a:solidFill>
        </p:grpSpPr>
        <p:sp>
          <p:nvSpPr>
            <p:cNvPr id="7" name="Прямоугольник 6"/>
            <p:cNvSpPr/>
            <p:nvPr/>
          </p:nvSpPr>
          <p:spPr>
            <a:xfrm>
              <a:off x="1801091" y="2657850"/>
              <a:ext cx="2133600" cy="540327"/>
            </a:xfrm>
            <a:prstGeom prst="rect">
              <a:avLst/>
            </a:prstGeom>
            <a:grpFill/>
            <a:ln/>
          </p:spPr>
          <p:style>
            <a:lnRef idx="1">
              <a:schemeClr val="accent3"/>
            </a:lnRef>
            <a:fillRef idx="2">
              <a:schemeClr val="accent3"/>
            </a:fillRef>
            <a:effectRef idx="1">
              <a:schemeClr val="accent3"/>
            </a:effectRef>
            <a:fontRef idx="minor">
              <a:schemeClr val="dk1"/>
            </a:fontRef>
          </p:style>
          <p:txBody>
            <a:bodyPr rtlCol="0" anchor="ctr"/>
            <a:lstStyle/>
            <a:p>
              <a:pPr lvl="0" algn="ctr"/>
              <a:r>
                <a:rPr lang="en-US" sz="36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altLang="ko-KR" sz="3600" dirty="0">
                  <a:ln w="18415" cmpd="sng">
                    <a:solidFill>
                      <a:srgbClr val="FFFFFF"/>
                    </a:solidFill>
                    <a:prstDash val="solid"/>
                  </a:ln>
                  <a:solidFill>
                    <a:srgbClr val="FFFFFF"/>
                  </a:solidFill>
                  <a:effectLst>
                    <a:outerShdw blurRad="63500" dir="3600000" algn="tl" rotWithShape="0">
                      <a:srgbClr val="000000">
                        <a:alpha val="70000"/>
                      </a:srgbClr>
                    </a:outerShdw>
                  </a:effectLst>
                </a:rPr>
                <a:t>2030 й</a:t>
              </a:r>
              <a:endParaRPr lang="ko-KR" altLang="en-US" sz="3600" dirty="0">
                <a:ln w="18415" cmpd="sng">
                  <a:solidFill>
                    <a:srgbClr val="FFFFFF"/>
                  </a:solidFill>
                  <a:prstDash val="solid"/>
                </a:ln>
                <a:solidFill>
                  <a:srgbClr val="FFFFFF"/>
                </a:solidFill>
                <a:effectLst>
                  <a:outerShdw blurRad="63500" dir="3600000" algn="tl" rotWithShape="0">
                    <a:srgbClr val="000000">
                      <a:alpha val="70000"/>
                    </a:srgbClr>
                  </a:outerShdw>
                </a:effectLst>
                <a:cs typeface="Calibri" pitchFamily="34" charset="0"/>
              </a:endParaRPr>
            </a:p>
          </p:txBody>
        </p:sp>
        <p:sp>
          <p:nvSpPr>
            <p:cNvPr id="8" name="Прямоугольник 7"/>
            <p:cNvSpPr/>
            <p:nvPr/>
          </p:nvSpPr>
          <p:spPr>
            <a:xfrm>
              <a:off x="1801091" y="3376423"/>
              <a:ext cx="2133600" cy="540327"/>
            </a:xfrm>
            <a:prstGeom prst="rect">
              <a:avLst/>
            </a:prstGeom>
            <a:grp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36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altLang="ko-KR" sz="3600" dirty="0">
                  <a:ln w="18415" cmpd="sng">
                    <a:solidFill>
                      <a:srgbClr val="FFFFFF"/>
                    </a:solidFill>
                    <a:prstDash val="solid"/>
                  </a:ln>
                  <a:solidFill>
                    <a:srgbClr val="FFFFFF"/>
                  </a:solidFill>
                  <a:effectLst>
                    <a:outerShdw blurRad="63500" dir="3600000" algn="tl" rotWithShape="0">
                      <a:srgbClr val="000000">
                        <a:alpha val="70000"/>
                      </a:srgbClr>
                    </a:outerShdw>
                  </a:effectLst>
                </a:rPr>
                <a:t>2025 й</a:t>
              </a:r>
              <a:endParaRPr lang="ko-KR" altLang="en-US" sz="3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9" name="Прямоугольник 8"/>
            <p:cNvSpPr/>
            <p:nvPr/>
          </p:nvSpPr>
          <p:spPr>
            <a:xfrm>
              <a:off x="1787232" y="4118885"/>
              <a:ext cx="2133600" cy="540327"/>
            </a:xfrm>
            <a:prstGeom prst="rect">
              <a:avLst/>
            </a:prstGeom>
            <a:grpFill/>
          </p:spPr>
          <p:style>
            <a:lnRef idx="1">
              <a:schemeClr val="accent3"/>
            </a:lnRef>
            <a:fillRef idx="2">
              <a:schemeClr val="accent3"/>
            </a:fillRef>
            <a:effectRef idx="1">
              <a:schemeClr val="accent3"/>
            </a:effectRef>
            <a:fontRef idx="minor">
              <a:schemeClr val="dk1"/>
            </a:fontRef>
          </p:style>
          <p:txBody>
            <a:bodyPr rtlCol="0" anchor="ctr"/>
            <a:lstStyle/>
            <a:p>
              <a:pPr lvl="0" algn="ctr"/>
              <a:r>
                <a:rPr lang="en-US" sz="36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altLang="ko-KR" sz="3600" dirty="0">
                  <a:ln w="18415" cmpd="sng">
                    <a:solidFill>
                      <a:srgbClr val="FFFFFF"/>
                    </a:solidFill>
                    <a:prstDash val="solid"/>
                  </a:ln>
                  <a:solidFill>
                    <a:srgbClr val="FFFFFF"/>
                  </a:solidFill>
                  <a:effectLst>
                    <a:outerShdw blurRad="63500" dir="3600000" algn="tl" rotWithShape="0">
                      <a:srgbClr val="000000">
                        <a:alpha val="70000"/>
                      </a:srgbClr>
                    </a:outerShdw>
                  </a:effectLst>
                </a:rPr>
                <a:t>2021 й</a:t>
              </a:r>
              <a:endParaRPr lang="ko-KR" altLang="en-US" sz="3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0" name="Прямоугольник 9"/>
            <p:cNvSpPr/>
            <p:nvPr/>
          </p:nvSpPr>
          <p:spPr>
            <a:xfrm>
              <a:off x="1759526" y="4962400"/>
              <a:ext cx="2133600" cy="540327"/>
            </a:xfrm>
            <a:prstGeom prst="rect">
              <a:avLst/>
            </a:prstGeom>
            <a:grp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36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altLang="ko-KR" sz="3600" dirty="0">
                  <a:ln w="18415" cmpd="sng">
                    <a:solidFill>
                      <a:srgbClr val="FFFFFF"/>
                    </a:solidFill>
                    <a:prstDash val="solid"/>
                  </a:ln>
                  <a:solidFill>
                    <a:srgbClr val="FFFFFF"/>
                  </a:solidFill>
                  <a:effectLst>
                    <a:outerShdw blurRad="63500" dir="3600000" algn="tl" rotWithShape="0">
                      <a:srgbClr val="000000">
                        <a:alpha val="70000"/>
                      </a:srgbClr>
                    </a:outerShdw>
                  </a:effectLst>
                </a:rPr>
                <a:t>2020 й</a:t>
              </a:r>
              <a:endParaRPr lang="ko-KR" altLang="en-US" sz="3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1" name="Прямоугольник 10"/>
            <p:cNvSpPr/>
            <p:nvPr/>
          </p:nvSpPr>
          <p:spPr>
            <a:xfrm>
              <a:off x="1759526" y="5721927"/>
              <a:ext cx="2133600" cy="540327"/>
            </a:xfrm>
            <a:prstGeom prst="rect">
              <a:avLst/>
            </a:prstGeom>
            <a:grp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36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altLang="ko-KR" sz="3600" dirty="0">
                  <a:ln w="18415" cmpd="sng">
                    <a:solidFill>
                      <a:srgbClr val="FFFFFF"/>
                    </a:solidFill>
                    <a:prstDash val="solid"/>
                  </a:ln>
                  <a:solidFill>
                    <a:srgbClr val="FFFFFF"/>
                  </a:solidFill>
                  <a:effectLst>
                    <a:outerShdw blurRad="63500" dir="3600000" algn="tl" rotWithShape="0">
                      <a:srgbClr val="000000">
                        <a:alpha val="70000"/>
                      </a:srgbClr>
                    </a:outerShdw>
                  </a:effectLst>
                </a:rPr>
                <a:t>2019 й</a:t>
              </a:r>
              <a:endParaRPr lang="ko-KR" altLang="en-US" sz="3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grpSp>
        <p:nvGrpSpPr>
          <p:cNvPr id="13" name="Группа 12"/>
          <p:cNvGrpSpPr/>
          <p:nvPr/>
        </p:nvGrpSpPr>
        <p:grpSpPr>
          <a:xfrm>
            <a:off x="8659090" y="1634838"/>
            <a:ext cx="2175165" cy="4703617"/>
            <a:chOff x="1759526" y="2657850"/>
            <a:chExt cx="2175165" cy="3604404"/>
          </a:xfrm>
          <a:solidFill>
            <a:srgbClr val="00B0F0"/>
          </a:solidFill>
        </p:grpSpPr>
        <p:sp>
          <p:nvSpPr>
            <p:cNvPr id="14" name="Прямоугольник 13"/>
            <p:cNvSpPr/>
            <p:nvPr/>
          </p:nvSpPr>
          <p:spPr>
            <a:xfrm>
              <a:off x="1801091" y="2657850"/>
              <a:ext cx="2133600" cy="540327"/>
            </a:xfrm>
            <a:prstGeom prst="rect">
              <a:avLst/>
            </a:prstGeom>
            <a:grpFill/>
            <a:ln/>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36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altLang="ko-KR" sz="36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100%</a:t>
              </a:r>
              <a:endParaRPr lang="ko-KR" altLang="en-US" sz="36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endParaRPr>
            </a:p>
          </p:txBody>
        </p:sp>
        <p:sp>
          <p:nvSpPr>
            <p:cNvPr id="15" name="Прямоугольник 14"/>
            <p:cNvSpPr/>
            <p:nvPr/>
          </p:nvSpPr>
          <p:spPr>
            <a:xfrm>
              <a:off x="1801091" y="3376423"/>
              <a:ext cx="2133600" cy="540327"/>
            </a:xfrm>
            <a:prstGeom prst="rect">
              <a:avLst/>
            </a:prstGeom>
            <a:grp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36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altLang="ko-KR" sz="36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 50%</a:t>
              </a:r>
              <a:endParaRPr lang="ko-KR" altLang="en-US" sz="3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6" name="Прямоугольник 15"/>
            <p:cNvSpPr/>
            <p:nvPr/>
          </p:nvSpPr>
          <p:spPr>
            <a:xfrm>
              <a:off x="1787232" y="4118885"/>
              <a:ext cx="2133600" cy="540327"/>
            </a:xfrm>
            <a:prstGeom prst="rect">
              <a:avLst/>
            </a:prstGeom>
            <a:grpFill/>
          </p:spPr>
          <p:style>
            <a:lnRef idx="1">
              <a:schemeClr val="accent3"/>
            </a:lnRef>
            <a:fillRef idx="2">
              <a:schemeClr val="accent3"/>
            </a:fillRef>
            <a:effectRef idx="1">
              <a:schemeClr val="accent3"/>
            </a:effectRef>
            <a:fontRef idx="minor">
              <a:schemeClr val="dk1"/>
            </a:fontRef>
          </p:style>
          <p:txBody>
            <a:bodyPr rtlCol="0" anchor="ctr"/>
            <a:lstStyle/>
            <a:p>
              <a:r>
                <a:rPr lang="en-US" sz="36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sz="36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altLang="ko-KR" sz="36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20</a:t>
              </a:r>
              <a:r>
                <a:rPr lang="ru-RU" altLang="ko-KR" sz="36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a:t>
              </a:r>
              <a:endParaRPr lang="ko-KR" altLang="en-US" sz="36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endParaRPr>
            </a:p>
          </p:txBody>
        </p:sp>
        <p:sp>
          <p:nvSpPr>
            <p:cNvPr id="17" name="Прямоугольник 16"/>
            <p:cNvSpPr/>
            <p:nvPr/>
          </p:nvSpPr>
          <p:spPr>
            <a:xfrm>
              <a:off x="1759526" y="4962400"/>
              <a:ext cx="2133600" cy="540327"/>
            </a:xfrm>
            <a:prstGeom prst="rect">
              <a:avLst/>
            </a:prstGeom>
            <a:grpFill/>
          </p:spPr>
          <p:style>
            <a:lnRef idx="1">
              <a:schemeClr val="accent3"/>
            </a:lnRef>
            <a:fillRef idx="2">
              <a:schemeClr val="accent3"/>
            </a:fillRef>
            <a:effectRef idx="1">
              <a:schemeClr val="accent3"/>
            </a:effectRef>
            <a:fontRef idx="minor">
              <a:schemeClr val="dk1"/>
            </a:fontRef>
          </p:style>
          <p:txBody>
            <a:bodyPr rtlCol="0" anchor="ctr"/>
            <a:lstStyle/>
            <a:p>
              <a:r>
                <a:rPr lang="en-US" sz="36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sz="36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sz="3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altLang="ko-KR" sz="36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15</a:t>
              </a:r>
              <a:r>
                <a:rPr lang="ru-RU" altLang="ko-KR" sz="36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a:t>
              </a:r>
              <a:endParaRPr lang="ko-KR" altLang="en-US" sz="36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endParaRPr>
            </a:p>
          </p:txBody>
        </p:sp>
        <p:sp>
          <p:nvSpPr>
            <p:cNvPr id="18" name="Прямоугольник 17"/>
            <p:cNvSpPr/>
            <p:nvPr/>
          </p:nvSpPr>
          <p:spPr>
            <a:xfrm>
              <a:off x="1759526" y="5721927"/>
              <a:ext cx="2133600" cy="540327"/>
            </a:xfrm>
            <a:prstGeom prst="rect">
              <a:avLst/>
            </a:prstGeom>
            <a:grp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36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sz="3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altLang="ko-KR" sz="36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10</a:t>
              </a:r>
              <a:r>
                <a:rPr lang="ru-RU" altLang="ko-KR" sz="36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rPr>
                <a:t>%</a:t>
              </a:r>
              <a:endParaRPr lang="ko-KR" altLang="en-US" sz="36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9044400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Mortarboard ÐºÐ°Ð¿ Ð³Ð¾Ð»Ð¾Ð²Ð½Ð¾Ð¹ ÑÐ±Ð¾Ñ Ð¾Ð´ÐµÐ¶Ð´Ñ ÑÐ¿ÑÐ°Ð²Ð¾ÑÐ½Ð°Ñ Ð¸Ð½ÑÐ¾ÑÐ¼Ð°ÑÐ¸Ñ"/>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a:extLst>
              <a:ext uri="{FF2B5EF4-FFF2-40B4-BE49-F238E27FC236}">
                <a16:creationId xmlns:a16="http://schemas.microsoft.com/office/drawing/2014/main" xmlns="" id="{F46DB111-76E1-411D-9A23-D6536C233BDD}"/>
              </a:ext>
            </a:extLst>
          </p:cNvPr>
          <p:cNvSpPr/>
          <p:nvPr/>
        </p:nvSpPr>
        <p:spPr>
          <a:xfrm>
            <a:off x="0" y="2033516"/>
            <a:ext cx="12192000" cy="4824484"/>
          </a:xfrm>
          <a:prstGeom prst="rect">
            <a:avLst/>
          </a:prstGeom>
          <a:solidFill>
            <a:schemeClr val="accent1">
              <a:lumMod val="60000"/>
              <a:lumOff val="40000"/>
              <a:alpha val="8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b="1"/>
          </a:p>
        </p:txBody>
      </p:sp>
      <p:sp>
        <p:nvSpPr>
          <p:cNvPr id="2" name="Прямоугольник 1"/>
          <p:cNvSpPr/>
          <p:nvPr/>
        </p:nvSpPr>
        <p:spPr>
          <a:xfrm>
            <a:off x="0" y="0"/>
            <a:ext cx="12192000" cy="2033516"/>
          </a:xfrm>
          <a:prstGeom prst="rect">
            <a:avLst/>
          </a:prstGeom>
          <a:solidFill>
            <a:srgbClr val="7030A0">
              <a:alpha val="5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prstClr val="white"/>
                </a:solidFill>
              </a:rPr>
              <a:t>`</a:t>
            </a:r>
            <a:endParaRPr lang="ru-RU" b="1" dirty="0">
              <a:solidFill>
                <a:prstClr val="white"/>
              </a:solidFill>
            </a:endParaRPr>
          </a:p>
        </p:txBody>
      </p:sp>
      <p:sp>
        <p:nvSpPr>
          <p:cNvPr id="4" name="Прямоугольник 3"/>
          <p:cNvSpPr/>
          <p:nvPr/>
        </p:nvSpPr>
        <p:spPr>
          <a:xfrm>
            <a:off x="0" y="0"/>
            <a:ext cx="11791950" cy="1866900"/>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US" sz="3800" b="1" dirty="0" err="1">
                <a:solidFill>
                  <a:prstClr val="white"/>
                </a:solidFill>
                <a:ea typeface="MS Mincho" panose="02020609040205080304" pitchFamily="49" charset="-128"/>
              </a:rPr>
              <a:t>Xalq</a:t>
            </a:r>
            <a:r>
              <a:rPr lang="en-US" sz="3800" b="1" dirty="0">
                <a:solidFill>
                  <a:prstClr val="white"/>
                </a:solidFill>
                <a:ea typeface="MS Mincho" panose="02020609040205080304" pitchFamily="49" charset="-128"/>
              </a:rPr>
              <a:t> </a:t>
            </a:r>
            <a:r>
              <a:rPr lang="en-US" sz="3800" b="1" dirty="0" err="1">
                <a:solidFill>
                  <a:prstClr val="white"/>
                </a:solidFill>
                <a:ea typeface="MS Mincho" panose="02020609040205080304" pitchFamily="49" charset="-128"/>
              </a:rPr>
              <a:t>ta’limi</a:t>
            </a:r>
            <a:r>
              <a:rPr lang="en-US" sz="3800" b="1" dirty="0">
                <a:solidFill>
                  <a:prstClr val="white"/>
                </a:solidFill>
                <a:ea typeface="MS Mincho" panose="02020609040205080304" pitchFamily="49" charset="-128"/>
              </a:rPr>
              <a:t> </a:t>
            </a:r>
            <a:r>
              <a:rPr lang="en-US" sz="3800" b="1" dirty="0" err="1">
                <a:solidFill>
                  <a:prstClr val="white"/>
                </a:solidFill>
                <a:ea typeface="MS Mincho" panose="02020609040205080304" pitchFamily="49" charset="-128"/>
              </a:rPr>
              <a:t>sohasi</a:t>
            </a:r>
            <a:r>
              <a:rPr lang="en-US" sz="3800" b="1" dirty="0">
                <a:solidFill>
                  <a:prstClr val="white"/>
                </a:solidFill>
                <a:ea typeface="MS Mincho" panose="02020609040205080304" pitchFamily="49" charset="-128"/>
              </a:rPr>
              <a:t> </a:t>
            </a:r>
            <a:r>
              <a:rPr lang="en-US" sz="3800" b="1" dirty="0" err="1">
                <a:solidFill>
                  <a:prstClr val="white"/>
                </a:solidFill>
                <a:ea typeface="MS Mincho" panose="02020609040205080304" pitchFamily="49" charset="-128"/>
              </a:rPr>
              <a:t>menejeri</a:t>
            </a:r>
            <a:r>
              <a:rPr lang="en-US" sz="3800" b="1" dirty="0">
                <a:solidFill>
                  <a:prstClr val="white"/>
                </a:solidFill>
                <a:ea typeface="MS Mincho" panose="02020609040205080304" pitchFamily="49" charset="-128"/>
              </a:rPr>
              <a:t>, </a:t>
            </a:r>
            <a:r>
              <a:rPr lang="en-US" sz="3800" b="1" dirty="0" err="1">
                <a:solidFill>
                  <a:prstClr val="white"/>
                </a:solidFill>
                <a:ea typeface="MS Mincho" panose="02020609040205080304" pitchFamily="49" charset="-128"/>
              </a:rPr>
              <a:t>boshqaruvchi</a:t>
            </a:r>
            <a:r>
              <a:rPr lang="en-US" sz="3800" b="1" dirty="0">
                <a:solidFill>
                  <a:prstClr val="white"/>
                </a:solidFill>
                <a:ea typeface="MS Mincho" panose="02020609040205080304" pitchFamily="49" charset="-128"/>
              </a:rPr>
              <a:t> </a:t>
            </a:r>
            <a:r>
              <a:rPr lang="en-US" sz="3800" b="1" dirty="0" err="1">
                <a:solidFill>
                  <a:prstClr val="white"/>
                </a:solidFill>
                <a:ea typeface="MS Mincho" panose="02020609040205080304" pitchFamily="49" charset="-128"/>
              </a:rPr>
              <a:t>ko‘nikmalarni</a:t>
            </a:r>
            <a:r>
              <a:rPr lang="en-US" sz="3800" b="1" dirty="0">
                <a:solidFill>
                  <a:prstClr val="white"/>
                </a:solidFill>
                <a:ea typeface="MS Mincho" panose="02020609040205080304" pitchFamily="49" charset="-128"/>
              </a:rPr>
              <a:t> </a:t>
            </a:r>
            <a:r>
              <a:rPr lang="en-US" sz="3800" b="1" dirty="0" err="1">
                <a:solidFill>
                  <a:prstClr val="white"/>
                </a:solidFill>
                <a:ea typeface="MS Mincho" panose="02020609040205080304" pitchFamily="49" charset="-128"/>
              </a:rPr>
              <a:t>shakllantirish</a:t>
            </a:r>
            <a:r>
              <a:rPr lang="en-US" sz="3800" b="1" dirty="0">
                <a:solidFill>
                  <a:prstClr val="white"/>
                </a:solidFill>
                <a:ea typeface="MS Mincho" panose="02020609040205080304" pitchFamily="49" charset="-128"/>
              </a:rPr>
              <a:t> </a:t>
            </a:r>
            <a:r>
              <a:rPr lang="en-US" sz="3800" b="1" dirty="0" err="1">
                <a:solidFill>
                  <a:prstClr val="white"/>
                </a:solidFill>
                <a:ea typeface="MS Mincho" panose="02020609040205080304" pitchFamily="49" charset="-128"/>
              </a:rPr>
              <a:t>tayanch</a:t>
            </a:r>
            <a:r>
              <a:rPr lang="en-US" sz="3800" b="1" dirty="0">
                <a:solidFill>
                  <a:prstClr val="white"/>
                </a:solidFill>
                <a:ea typeface="MS Mincho" panose="02020609040205080304" pitchFamily="49" charset="-128"/>
              </a:rPr>
              <a:t> </a:t>
            </a:r>
            <a:r>
              <a:rPr lang="en-US" sz="3800" b="1" dirty="0" err="1">
                <a:solidFill>
                  <a:prstClr val="white"/>
                </a:solidFill>
                <a:ea typeface="MS Mincho" panose="02020609040205080304" pitchFamily="49" charset="-128"/>
              </a:rPr>
              <a:t>kursidan</a:t>
            </a:r>
            <a:r>
              <a:rPr lang="en-US" sz="3800" b="1" dirty="0">
                <a:solidFill>
                  <a:prstClr val="white"/>
                </a:solidFill>
                <a:ea typeface="MS Mincho" panose="02020609040205080304" pitchFamily="49" charset="-128"/>
              </a:rPr>
              <a:t> </a:t>
            </a:r>
            <a:r>
              <a:rPr lang="en-US" sz="3800" b="1" dirty="0" err="1">
                <a:solidFill>
                  <a:prstClr val="white"/>
                </a:solidFill>
                <a:ea typeface="MS Mincho" panose="02020609040205080304" pitchFamily="49" charset="-128"/>
              </a:rPr>
              <a:t>o‘tgan</a:t>
            </a:r>
            <a:r>
              <a:rPr lang="en-US" sz="3800" b="1" dirty="0">
                <a:solidFill>
                  <a:prstClr val="white"/>
                </a:solidFill>
                <a:ea typeface="MS Mincho" panose="02020609040205080304" pitchFamily="49" charset="-128"/>
              </a:rPr>
              <a:t> </a:t>
            </a:r>
            <a:r>
              <a:rPr lang="en-US" sz="3800" b="1" dirty="0" err="1">
                <a:solidFill>
                  <a:prstClr val="white"/>
                </a:solidFill>
                <a:ea typeface="MS Mincho" panose="02020609040205080304" pitchFamily="49" charset="-128"/>
              </a:rPr>
              <a:t>maktab</a:t>
            </a:r>
            <a:r>
              <a:rPr lang="en-US" sz="3800" b="1" dirty="0">
                <a:solidFill>
                  <a:prstClr val="white"/>
                </a:solidFill>
                <a:ea typeface="MS Mincho" panose="02020609040205080304" pitchFamily="49" charset="-128"/>
              </a:rPr>
              <a:t> </a:t>
            </a:r>
            <a:r>
              <a:rPr lang="en-US" sz="3800" b="1" dirty="0" err="1">
                <a:solidFill>
                  <a:prstClr val="white"/>
                </a:solidFill>
                <a:ea typeface="MS Mincho" panose="02020609040205080304" pitchFamily="49" charset="-128"/>
              </a:rPr>
              <a:t>direktorlari</a:t>
            </a:r>
            <a:r>
              <a:rPr lang="en-US" sz="3800" b="1" dirty="0">
                <a:solidFill>
                  <a:prstClr val="white"/>
                </a:solidFill>
                <a:ea typeface="MS Mincho" panose="02020609040205080304" pitchFamily="49" charset="-128"/>
              </a:rPr>
              <a:t> </a:t>
            </a:r>
            <a:r>
              <a:rPr lang="en-US" sz="3800" b="1" dirty="0" err="1">
                <a:solidFill>
                  <a:prstClr val="white"/>
                </a:solidFill>
                <a:ea typeface="MS Mincho" panose="02020609040205080304" pitchFamily="49" charset="-128"/>
              </a:rPr>
              <a:t>va</a:t>
            </a:r>
            <a:r>
              <a:rPr lang="en-US" sz="3800" b="1" dirty="0">
                <a:solidFill>
                  <a:prstClr val="white"/>
                </a:solidFill>
                <a:ea typeface="MS Mincho" panose="02020609040205080304" pitchFamily="49" charset="-128"/>
              </a:rPr>
              <a:t> </a:t>
            </a:r>
            <a:r>
              <a:rPr lang="en-US" sz="3800" b="1" dirty="0" err="1">
                <a:solidFill>
                  <a:prstClr val="white"/>
                </a:solidFill>
                <a:ea typeface="MS Mincho" panose="02020609040205080304" pitchFamily="49" charset="-128"/>
              </a:rPr>
              <a:t>ta’lim</a:t>
            </a:r>
            <a:r>
              <a:rPr lang="en-US" sz="3800" b="1" dirty="0">
                <a:solidFill>
                  <a:prstClr val="white"/>
                </a:solidFill>
                <a:ea typeface="MS Mincho" panose="02020609040205080304" pitchFamily="49" charset="-128"/>
              </a:rPr>
              <a:t> </a:t>
            </a:r>
            <a:r>
              <a:rPr lang="en-US" sz="3800" b="1" dirty="0" err="1">
                <a:solidFill>
                  <a:prstClr val="white"/>
                </a:solidFill>
                <a:ea typeface="MS Mincho" panose="02020609040205080304" pitchFamily="49" charset="-128"/>
              </a:rPr>
              <a:t>tizimi</a:t>
            </a:r>
            <a:r>
              <a:rPr lang="en-US" sz="3800" b="1" dirty="0">
                <a:solidFill>
                  <a:prstClr val="white"/>
                </a:solidFill>
                <a:ea typeface="MS Mincho" panose="02020609040205080304" pitchFamily="49" charset="-128"/>
              </a:rPr>
              <a:t> </a:t>
            </a:r>
            <a:r>
              <a:rPr lang="en-US" sz="3800" b="1" dirty="0" err="1">
                <a:solidFill>
                  <a:prstClr val="white"/>
                </a:solidFill>
                <a:ea typeface="MS Mincho" panose="02020609040205080304" pitchFamily="49" charset="-128"/>
              </a:rPr>
              <a:t>rahbarlari</a:t>
            </a:r>
            <a:endParaRPr lang="ru-RU" sz="3800" b="1" dirty="0">
              <a:solidFill>
                <a:prstClr val="white"/>
              </a:solidFill>
              <a:ea typeface="MS Mincho" panose="02020609040205080304" pitchFamily="49" charset="-128"/>
            </a:endParaRPr>
          </a:p>
        </p:txBody>
      </p:sp>
      <p:grpSp>
        <p:nvGrpSpPr>
          <p:cNvPr id="14" name="Группа 13"/>
          <p:cNvGrpSpPr/>
          <p:nvPr/>
        </p:nvGrpSpPr>
        <p:grpSpPr>
          <a:xfrm>
            <a:off x="533400" y="4306983"/>
            <a:ext cx="11258548" cy="857475"/>
            <a:chOff x="764462" y="4478407"/>
            <a:chExt cx="7476587" cy="857475"/>
          </a:xfrm>
        </p:grpSpPr>
        <p:sp>
          <p:nvSpPr>
            <p:cNvPr id="15" name="TextBox 14">
              <a:extLst>
                <a:ext uri="{FF2B5EF4-FFF2-40B4-BE49-F238E27FC236}">
                  <a16:creationId xmlns:a16="http://schemas.microsoft.com/office/drawing/2014/main" xmlns="" id="{539E6639-1D72-4029-923E-518320AA1DB6}"/>
                </a:ext>
              </a:extLst>
            </p:cNvPr>
            <p:cNvSpPr txBox="1"/>
            <p:nvPr/>
          </p:nvSpPr>
          <p:spPr>
            <a:xfrm>
              <a:off x="3565308" y="4484831"/>
              <a:ext cx="1073396" cy="830997"/>
            </a:xfrm>
            <a:prstGeom prst="rect">
              <a:avLst/>
            </a:prstGeom>
            <a:noFill/>
          </p:spPr>
          <p:txBody>
            <a:bodyPr wrap="square" rtlCol="0">
              <a:spAutoFit/>
            </a:bodyPr>
            <a:lstStyle/>
            <a:p>
              <a:r>
                <a:rPr lang="uz-Cyrl-UZ" sz="4800" b="1" dirty="0">
                  <a:solidFill>
                    <a:prstClr val="white"/>
                  </a:solidFill>
                  <a:latin typeface="Helvetica" panose="020B0604020202020204" pitchFamily="34" charset="0"/>
                  <a:cs typeface="Helvetica" panose="020B0604020202020204" pitchFamily="34" charset="0"/>
                </a:rPr>
                <a:t>90%</a:t>
              </a:r>
              <a:endParaRPr lang="ru-RU" sz="4800" b="1" dirty="0">
                <a:solidFill>
                  <a:prstClr val="white"/>
                </a:solidFill>
                <a:latin typeface="Helvetica" panose="020B0604020202020204" pitchFamily="34" charset="0"/>
                <a:cs typeface="Helvetica" panose="020B0604020202020204" pitchFamily="34" charset="0"/>
              </a:endParaRPr>
            </a:p>
          </p:txBody>
        </p:sp>
        <p:sp>
          <p:nvSpPr>
            <p:cNvPr id="16" name="TextBox 15">
              <a:extLst>
                <a:ext uri="{FF2B5EF4-FFF2-40B4-BE49-F238E27FC236}">
                  <a16:creationId xmlns:a16="http://schemas.microsoft.com/office/drawing/2014/main" xmlns="" id="{650BB1C0-4C47-43CF-B186-40F07AAF48BC}"/>
                </a:ext>
              </a:extLst>
            </p:cNvPr>
            <p:cNvSpPr txBox="1"/>
            <p:nvPr/>
          </p:nvSpPr>
          <p:spPr>
            <a:xfrm>
              <a:off x="5300983" y="4478407"/>
              <a:ext cx="1215212" cy="830997"/>
            </a:xfrm>
            <a:prstGeom prst="rect">
              <a:avLst/>
            </a:prstGeom>
            <a:noFill/>
          </p:spPr>
          <p:txBody>
            <a:bodyPr wrap="square" rtlCol="0">
              <a:spAutoFit/>
            </a:bodyPr>
            <a:lstStyle/>
            <a:p>
              <a:r>
                <a:rPr lang="ru-RU" sz="4800" b="1" dirty="0">
                  <a:solidFill>
                    <a:prstClr val="white"/>
                  </a:solidFill>
                  <a:latin typeface="Helvetica" panose="020B0604020202020204" pitchFamily="34" charset="0"/>
                  <a:cs typeface="Helvetica" panose="020B0604020202020204" pitchFamily="34" charset="0"/>
                </a:rPr>
                <a:t>100%</a:t>
              </a:r>
            </a:p>
          </p:txBody>
        </p:sp>
        <p:sp>
          <p:nvSpPr>
            <p:cNvPr id="17" name="TextBox 16">
              <a:extLst>
                <a:ext uri="{FF2B5EF4-FFF2-40B4-BE49-F238E27FC236}">
                  <a16:creationId xmlns:a16="http://schemas.microsoft.com/office/drawing/2014/main" xmlns="" id="{E9F79406-E5E5-4452-B9F9-6BBC27A5F91F}"/>
                </a:ext>
              </a:extLst>
            </p:cNvPr>
            <p:cNvSpPr txBox="1"/>
            <p:nvPr/>
          </p:nvSpPr>
          <p:spPr>
            <a:xfrm>
              <a:off x="6981074" y="4504885"/>
              <a:ext cx="1259975" cy="830997"/>
            </a:xfrm>
            <a:prstGeom prst="rect">
              <a:avLst/>
            </a:prstGeom>
            <a:noFill/>
          </p:spPr>
          <p:txBody>
            <a:bodyPr wrap="square" rtlCol="0">
              <a:spAutoFit/>
            </a:bodyPr>
            <a:lstStyle/>
            <a:p>
              <a:r>
                <a:rPr lang="ru-RU" sz="4800" b="1" dirty="0">
                  <a:solidFill>
                    <a:prstClr val="white"/>
                  </a:solidFill>
                  <a:latin typeface="Helvetica" panose="020B0604020202020204" pitchFamily="34" charset="0"/>
                  <a:cs typeface="Helvetica" panose="020B0604020202020204" pitchFamily="34" charset="0"/>
                </a:rPr>
                <a:t>100%</a:t>
              </a:r>
            </a:p>
          </p:txBody>
        </p:sp>
        <p:sp>
          <p:nvSpPr>
            <p:cNvPr id="18" name="TextBox 17">
              <a:extLst>
                <a:ext uri="{FF2B5EF4-FFF2-40B4-BE49-F238E27FC236}">
                  <a16:creationId xmlns:a16="http://schemas.microsoft.com/office/drawing/2014/main" xmlns="" id="{539E6639-1D72-4029-923E-518320AA1DB6}"/>
                </a:ext>
              </a:extLst>
            </p:cNvPr>
            <p:cNvSpPr txBox="1"/>
            <p:nvPr/>
          </p:nvSpPr>
          <p:spPr>
            <a:xfrm>
              <a:off x="2039024" y="4491253"/>
              <a:ext cx="981088" cy="830997"/>
            </a:xfrm>
            <a:prstGeom prst="rect">
              <a:avLst/>
            </a:prstGeom>
            <a:noFill/>
          </p:spPr>
          <p:txBody>
            <a:bodyPr wrap="square" rtlCol="0">
              <a:spAutoFit/>
            </a:bodyPr>
            <a:lstStyle/>
            <a:p>
              <a:r>
                <a:rPr lang="uz-Cyrl-UZ" sz="4800" b="1" dirty="0">
                  <a:solidFill>
                    <a:prstClr val="white"/>
                  </a:solidFill>
                  <a:latin typeface="Helvetica" panose="020B0604020202020204" pitchFamily="34" charset="0"/>
                  <a:cs typeface="Helvetica" panose="020B0604020202020204" pitchFamily="34" charset="0"/>
                </a:rPr>
                <a:t>42%</a:t>
              </a:r>
              <a:endParaRPr lang="ru-RU" sz="4800" b="1" dirty="0">
                <a:solidFill>
                  <a:prstClr val="white"/>
                </a:solidFill>
                <a:latin typeface="Helvetica" panose="020B0604020202020204" pitchFamily="34" charset="0"/>
                <a:cs typeface="Helvetica" panose="020B0604020202020204" pitchFamily="34" charset="0"/>
              </a:endParaRPr>
            </a:p>
          </p:txBody>
        </p:sp>
        <p:sp>
          <p:nvSpPr>
            <p:cNvPr id="19" name="TextBox 18">
              <a:extLst>
                <a:ext uri="{FF2B5EF4-FFF2-40B4-BE49-F238E27FC236}">
                  <a16:creationId xmlns:a16="http://schemas.microsoft.com/office/drawing/2014/main" xmlns="" id="{539E6639-1D72-4029-923E-518320AA1DB6}"/>
                </a:ext>
              </a:extLst>
            </p:cNvPr>
            <p:cNvSpPr txBox="1"/>
            <p:nvPr/>
          </p:nvSpPr>
          <p:spPr>
            <a:xfrm>
              <a:off x="764462" y="4478408"/>
              <a:ext cx="879131" cy="830997"/>
            </a:xfrm>
            <a:prstGeom prst="rect">
              <a:avLst/>
            </a:prstGeom>
            <a:noFill/>
          </p:spPr>
          <p:txBody>
            <a:bodyPr wrap="square" rtlCol="0">
              <a:spAutoFit/>
            </a:bodyPr>
            <a:lstStyle/>
            <a:p>
              <a:r>
                <a:rPr lang="uz-Cyrl-UZ" sz="4800" b="1" dirty="0">
                  <a:solidFill>
                    <a:prstClr val="white"/>
                  </a:solidFill>
                  <a:latin typeface="Helvetica" panose="020B0604020202020204" pitchFamily="34" charset="0"/>
                  <a:cs typeface="Helvetica" panose="020B0604020202020204" pitchFamily="34" charset="0"/>
                </a:rPr>
                <a:t>8%</a:t>
              </a:r>
              <a:endParaRPr lang="ru-RU" sz="4800" b="1" dirty="0">
                <a:solidFill>
                  <a:prstClr val="white"/>
                </a:solidFill>
                <a:latin typeface="Helvetica" panose="020B0604020202020204" pitchFamily="34" charset="0"/>
                <a:cs typeface="Helvetica" panose="020B0604020202020204" pitchFamily="34" charset="0"/>
              </a:endParaRPr>
            </a:p>
          </p:txBody>
        </p:sp>
      </p:grpSp>
      <p:sp>
        <p:nvSpPr>
          <p:cNvPr id="21" name="Прямоугольник 20"/>
          <p:cNvSpPr/>
          <p:nvPr/>
        </p:nvSpPr>
        <p:spPr>
          <a:xfrm>
            <a:off x="286604" y="5337539"/>
            <a:ext cx="1570628" cy="728420"/>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US" sz="5400" b="1" dirty="0">
                <a:solidFill>
                  <a:prstClr val="white"/>
                </a:solidFill>
              </a:rPr>
              <a:t>20</a:t>
            </a:r>
            <a:r>
              <a:rPr lang="ru-RU" sz="5400" b="1" dirty="0">
                <a:solidFill>
                  <a:prstClr val="white"/>
                </a:solidFill>
              </a:rPr>
              <a:t>19</a:t>
            </a:r>
          </a:p>
        </p:txBody>
      </p:sp>
      <p:sp>
        <p:nvSpPr>
          <p:cNvPr id="22" name="Прямоугольник 21"/>
          <p:cNvSpPr/>
          <p:nvPr/>
        </p:nvSpPr>
        <p:spPr>
          <a:xfrm>
            <a:off x="2341651" y="5337539"/>
            <a:ext cx="1588398" cy="728420"/>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US" sz="5400" b="1" dirty="0">
                <a:solidFill>
                  <a:prstClr val="white"/>
                </a:solidFill>
              </a:rPr>
              <a:t>202</a:t>
            </a:r>
            <a:r>
              <a:rPr lang="ru-RU" sz="5400" b="1" dirty="0">
                <a:solidFill>
                  <a:prstClr val="white"/>
                </a:solidFill>
              </a:rPr>
              <a:t>0</a:t>
            </a:r>
          </a:p>
        </p:txBody>
      </p:sp>
      <p:sp>
        <p:nvSpPr>
          <p:cNvPr id="23" name="Прямоугольник 22"/>
          <p:cNvSpPr/>
          <p:nvPr/>
        </p:nvSpPr>
        <p:spPr>
          <a:xfrm>
            <a:off x="4751028" y="5337539"/>
            <a:ext cx="1451919" cy="728420"/>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US" sz="5400" b="1" dirty="0">
                <a:solidFill>
                  <a:prstClr val="white"/>
                </a:solidFill>
              </a:rPr>
              <a:t>2021</a:t>
            </a:r>
            <a:endParaRPr lang="ru-RU" sz="5400" b="1" dirty="0">
              <a:solidFill>
                <a:prstClr val="white"/>
              </a:solidFill>
            </a:endParaRPr>
          </a:p>
        </p:txBody>
      </p:sp>
      <p:sp>
        <p:nvSpPr>
          <p:cNvPr id="24" name="Прямоугольник 23"/>
          <p:cNvSpPr/>
          <p:nvPr/>
        </p:nvSpPr>
        <p:spPr>
          <a:xfrm>
            <a:off x="7553675" y="5337539"/>
            <a:ext cx="1640918" cy="728420"/>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US" sz="5400" b="1" dirty="0">
                <a:solidFill>
                  <a:prstClr val="white"/>
                </a:solidFill>
              </a:rPr>
              <a:t>202</a:t>
            </a:r>
            <a:r>
              <a:rPr lang="ru-RU" sz="5400" b="1" dirty="0">
                <a:solidFill>
                  <a:prstClr val="white"/>
                </a:solidFill>
              </a:rPr>
              <a:t>5</a:t>
            </a:r>
          </a:p>
        </p:txBody>
      </p:sp>
      <p:sp>
        <p:nvSpPr>
          <p:cNvPr id="25" name="Прямоугольник 24"/>
          <p:cNvSpPr/>
          <p:nvPr/>
        </p:nvSpPr>
        <p:spPr>
          <a:xfrm>
            <a:off x="9894628" y="5371188"/>
            <a:ext cx="1572192" cy="728420"/>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US" sz="5400" b="1" dirty="0">
                <a:solidFill>
                  <a:prstClr val="white"/>
                </a:solidFill>
              </a:rPr>
              <a:t>20</a:t>
            </a:r>
            <a:r>
              <a:rPr lang="ru-RU" sz="5400" b="1" dirty="0">
                <a:solidFill>
                  <a:prstClr val="white"/>
                </a:solidFill>
              </a:rPr>
              <a:t>30</a:t>
            </a:r>
          </a:p>
        </p:txBody>
      </p:sp>
    </p:spTree>
    <p:extLst>
      <p:ext uri="{BB962C8B-B14F-4D97-AF65-F5344CB8AC3E}">
        <p14:creationId xmlns:p14="http://schemas.microsoft.com/office/powerpoint/2010/main" val="34780041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Рисунок 11">
            <a:extLst>
              <a:ext uri="{FF2B5EF4-FFF2-40B4-BE49-F238E27FC236}">
                <a16:creationId xmlns:a16="http://schemas.microsoft.com/office/drawing/2014/main" xmlns="" id="{22F3A69D-E84D-4B62-BB67-D755DDF564C6}"/>
              </a:ext>
            </a:extLst>
          </p:cNvPr>
          <p:cNvPicPr>
            <a:picLocks noChangeAspect="1"/>
          </p:cNvPicPr>
          <p:nvPr/>
        </p:nvPicPr>
        <p:blipFill rotWithShape="1">
          <a:blip r:embed="rId3">
            <a:extLst>
              <a:ext uri="{28A0092B-C50C-407E-A947-70E740481C1C}">
                <a14:useLocalDpi xmlns:a14="http://schemas.microsoft.com/office/drawing/2010/main" val="0"/>
              </a:ext>
            </a:extLst>
          </a:blip>
          <a:srcRect b="29687"/>
          <a:stretch/>
        </p:blipFill>
        <p:spPr>
          <a:xfrm>
            <a:off x="13171" y="0"/>
            <a:ext cx="12192000" cy="6858000"/>
          </a:xfrm>
          <a:prstGeom prst="rect">
            <a:avLst/>
          </a:prstGeom>
          <a:solidFill>
            <a:srgbClr val="3399FF"/>
          </a:solidFill>
        </p:spPr>
      </p:pic>
      <p:sp>
        <p:nvSpPr>
          <p:cNvPr id="4" name="Скругленный прямоугольник 3"/>
          <p:cNvSpPr/>
          <p:nvPr/>
        </p:nvSpPr>
        <p:spPr>
          <a:xfrm>
            <a:off x="188686" y="146066"/>
            <a:ext cx="11840971" cy="1763486"/>
          </a:xfrm>
          <a:prstGeom prst="roundRect">
            <a:avLst/>
          </a:prstGeom>
          <a:solidFill>
            <a:schemeClr val="accent3">
              <a:lumMod val="20000"/>
              <a:lumOff val="80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r>
              <a:rPr lang="en-US" sz="4000" b="1" dirty="0" err="1">
                <a:solidFill>
                  <a:prstClr val="black"/>
                </a:solidFill>
              </a:rPr>
              <a:t>Sinov</a:t>
            </a:r>
            <a:r>
              <a:rPr lang="en-US" sz="4000" b="1" dirty="0">
                <a:solidFill>
                  <a:prstClr val="black"/>
                </a:solidFill>
              </a:rPr>
              <a:t>(test)</a:t>
            </a:r>
            <a:r>
              <a:rPr lang="en-US" sz="4000" b="1" dirty="0" err="1">
                <a:solidFill>
                  <a:prstClr val="black"/>
                </a:solidFill>
              </a:rPr>
              <a:t>dan</a:t>
            </a:r>
            <a:r>
              <a:rPr lang="en-US" sz="4000" b="1" dirty="0">
                <a:solidFill>
                  <a:prstClr val="black"/>
                </a:solidFill>
              </a:rPr>
              <a:t> </a:t>
            </a:r>
            <a:r>
              <a:rPr lang="en-US" sz="4000" b="1" dirty="0" err="1">
                <a:solidFill>
                  <a:prstClr val="black"/>
                </a:solidFill>
              </a:rPr>
              <a:t>o</a:t>
            </a:r>
            <a:r>
              <a:rPr lang="en-US" sz="4000" b="1" dirty="0" err="1">
                <a:solidFill>
                  <a:srgbClr val="002060"/>
                </a:solidFill>
                <a:latin typeface="Helvetica" panose="020B0604020202020204" pitchFamily="34" charset="0"/>
                <a:cs typeface="Helvetica" panose="020B0604020202020204" pitchFamily="34" charset="0"/>
              </a:rPr>
              <a:t>‘</a:t>
            </a:r>
            <a:r>
              <a:rPr lang="en-US" sz="4000" b="1" dirty="0" err="1">
                <a:solidFill>
                  <a:prstClr val="black"/>
                </a:solidFill>
              </a:rPr>
              <a:t>tgan</a:t>
            </a:r>
            <a:r>
              <a:rPr lang="en-US" sz="4000" b="1" dirty="0">
                <a:solidFill>
                  <a:prstClr val="black"/>
                </a:solidFill>
              </a:rPr>
              <a:t> </a:t>
            </a:r>
            <a:r>
              <a:rPr lang="en-US" sz="4000" b="1" dirty="0" err="1">
                <a:solidFill>
                  <a:prstClr val="black"/>
                </a:solidFill>
              </a:rPr>
              <a:t>va</a:t>
            </a:r>
            <a:r>
              <a:rPr lang="en-US" sz="4000" b="1" dirty="0">
                <a:solidFill>
                  <a:prstClr val="black"/>
                </a:solidFill>
              </a:rPr>
              <a:t> </a:t>
            </a:r>
            <a:r>
              <a:rPr lang="en-US" sz="4000" b="1" dirty="0" err="1">
                <a:solidFill>
                  <a:prstClr val="black"/>
                </a:solidFill>
              </a:rPr>
              <a:t>Menejer</a:t>
            </a:r>
            <a:r>
              <a:rPr lang="en-US" sz="4000" b="1" dirty="0">
                <a:solidFill>
                  <a:prstClr val="black"/>
                </a:solidFill>
              </a:rPr>
              <a:t> </a:t>
            </a:r>
            <a:r>
              <a:rPr lang="en-US" sz="4000" b="1" dirty="0" err="1">
                <a:solidFill>
                  <a:prstClr val="black"/>
                </a:solidFill>
              </a:rPr>
              <a:t>kasbiy</a:t>
            </a:r>
            <a:r>
              <a:rPr lang="en-US" sz="4000" b="1" dirty="0">
                <a:solidFill>
                  <a:prstClr val="black"/>
                </a:solidFill>
              </a:rPr>
              <a:t> </a:t>
            </a:r>
            <a:r>
              <a:rPr lang="en-US" sz="4000" b="1" dirty="0" err="1">
                <a:solidFill>
                  <a:prstClr val="black"/>
                </a:solidFill>
              </a:rPr>
              <a:t>litsenziyasini</a:t>
            </a:r>
            <a:r>
              <a:rPr lang="en-US" sz="4000" b="1" dirty="0">
                <a:solidFill>
                  <a:prstClr val="black"/>
                </a:solidFill>
              </a:rPr>
              <a:t> </a:t>
            </a:r>
            <a:r>
              <a:rPr lang="en-US" sz="4000" b="1" dirty="0" err="1">
                <a:solidFill>
                  <a:prstClr val="black"/>
                </a:solidFill>
              </a:rPr>
              <a:t>olgan</a:t>
            </a:r>
            <a:r>
              <a:rPr lang="en-US" sz="4000" b="1" dirty="0">
                <a:solidFill>
                  <a:prstClr val="black"/>
                </a:solidFill>
              </a:rPr>
              <a:t> </a:t>
            </a:r>
            <a:r>
              <a:rPr lang="en-US" sz="4000" b="1" dirty="0" err="1">
                <a:solidFill>
                  <a:prstClr val="black"/>
                </a:solidFill>
              </a:rPr>
              <a:t>direktorlar</a:t>
            </a:r>
            <a:r>
              <a:rPr lang="en-US" sz="4000" b="1" dirty="0">
                <a:solidFill>
                  <a:prstClr val="black"/>
                </a:solidFill>
              </a:rPr>
              <a:t> </a:t>
            </a:r>
            <a:r>
              <a:rPr lang="en-US" sz="4000" b="1" dirty="0" err="1">
                <a:solidFill>
                  <a:prstClr val="black"/>
                </a:solidFill>
              </a:rPr>
              <a:t>va</a:t>
            </a:r>
            <a:r>
              <a:rPr lang="en-US" sz="4000" b="1" dirty="0">
                <a:solidFill>
                  <a:prstClr val="black"/>
                </a:solidFill>
              </a:rPr>
              <a:t> </a:t>
            </a:r>
            <a:r>
              <a:rPr lang="en-US" sz="4000" b="1" dirty="0" err="1">
                <a:solidFill>
                  <a:prstClr val="black"/>
                </a:solidFill>
              </a:rPr>
              <a:t>rahbarlar</a:t>
            </a:r>
            <a:endParaRPr lang="ru-RU" sz="4000" b="1" dirty="0">
              <a:solidFill>
                <a:prstClr val="black"/>
              </a:solidFill>
            </a:endParaRPr>
          </a:p>
        </p:txBody>
      </p:sp>
      <p:grpSp>
        <p:nvGrpSpPr>
          <p:cNvPr id="3" name="Группа 2"/>
          <p:cNvGrpSpPr/>
          <p:nvPr/>
        </p:nvGrpSpPr>
        <p:grpSpPr>
          <a:xfrm>
            <a:off x="317966" y="3599543"/>
            <a:ext cx="11624604" cy="3037365"/>
            <a:chOff x="1154610" y="3937756"/>
            <a:chExt cx="9274930" cy="2234848"/>
          </a:xfrm>
          <a:solidFill>
            <a:srgbClr val="3399FF"/>
          </a:solidFill>
        </p:grpSpPr>
        <p:sp>
          <p:nvSpPr>
            <p:cNvPr id="5" name="Прямоугольник 4"/>
            <p:cNvSpPr/>
            <p:nvPr/>
          </p:nvSpPr>
          <p:spPr>
            <a:xfrm>
              <a:off x="1154610" y="5444184"/>
              <a:ext cx="2084039" cy="728420"/>
            </a:xfrm>
            <a:prstGeom prst="rect">
              <a:avLst/>
            </a:prstGeom>
            <a:grpFill/>
            <a:ln>
              <a:noFill/>
            </a:ln>
          </p:spPr>
          <p:style>
            <a:lnRef idx="2">
              <a:schemeClr val="dk1"/>
            </a:lnRef>
            <a:fillRef idx="1">
              <a:schemeClr val="lt1"/>
            </a:fillRef>
            <a:effectRef idx="0">
              <a:schemeClr val="dk1"/>
            </a:effectRef>
            <a:fontRef idx="minor">
              <a:schemeClr val="dk1"/>
            </a:fontRef>
          </p:style>
          <p:txBody>
            <a:bodyPr rtlCol="0" anchor="ctr"/>
            <a:lstStyle/>
            <a:p>
              <a:pPr algn="ctr"/>
              <a:r>
                <a:rPr lang="en-US" sz="7200" b="1" dirty="0">
                  <a:solidFill>
                    <a:schemeClr val="bg1"/>
                  </a:solidFill>
                </a:rPr>
                <a:t>2021</a:t>
              </a:r>
              <a:endParaRPr lang="ru-RU" sz="7200" b="1" dirty="0">
                <a:solidFill>
                  <a:schemeClr val="bg1"/>
                </a:solidFill>
              </a:endParaRPr>
            </a:p>
          </p:txBody>
        </p:sp>
        <p:sp>
          <p:nvSpPr>
            <p:cNvPr id="6" name="Прямоугольник 5"/>
            <p:cNvSpPr/>
            <p:nvPr/>
          </p:nvSpPr>
          <p:spPr>
            <a:xfrm>
              <a:off x="5053154" y="5444184"/>
              <a:ext cx="2084039" cy="728420"/>
            </a:xfrm>
            <a:prstGeom prst="rect">
              <a:avLst/>
            </a:prstGeom>
            <a:grpFill/>
            <a:ln>
              <a:noFill/>
            </a:ln>
          </p:spPr>
          <p:style>
            <a:lnRef idx="2">
              <a:schemeClr val="dk1"/>
            </a:lnRef>
            <a:fillRef idx="1">
              <a:schemeClr val="lt1"/>
            </a:fillRef>
            <a:effectRef idx="0">
              <a:schemeClr val="dk1"/>
            </a:effectRef>
            <a:fontRef idx="minor">
              <a:schemeClr val="dk1"/>
            </a:fontRef>
          </p:style>
          <p:txBody>
            <a:bodyPr rtlCol="0" anchor="ctr"/>
            <a:lstStyle/>
            <a:p>
              <a:pPr algn="ctr"/>
              <a:r>
                <a:rPr lang="en-US" sz="7200" b="1" dirty="0">
                  <a:solidFill>
                    <a:schemeClr val="bg1"/>
                  </a:solidFill>
                </a:rPr>
                <a:t>2025</a:t>
              </a:r>
              <a:endParaRPr lang="ru-RU" sz="7200" b="1" dirty="0">
                <a:solidFill>
                  <a:schemeClr val="bg1"/>
                </a:solidFill>
              </a:endParaRPr>
            </a:p>
          </p:txBody>
        </p:sp>
        <p:sp>
          <p:nvSpPr>
            <p:cNvPr id="7" name="Прямоугольник 6"/>
            <p:cNvSpPr/>
            <p:nvPr/>
          </p:nvSpPr>
          <p:spPr>
            <a:xfrm>
              <a:off x="8218619" y="5444184"/>
              <a:ext cx="2084039" cy="728420"/>
            </a:xfrm>
            <a:prstGeom prst="rect">
              <a:avLst/>
            </a:prstGeom>
            <a:grpFill/>
            <a:ln>
              <a:noFill/>
            </a:ln>
          </p:spPr>
          <p:style>
            <a:lnRef idx="2">
              <a:schemeClr val="dk1"/>
            </a:lnRef>
            <a:fillRef idx="1">
              <a:schemeClr val="lt1"/>
            </a:fillRef>
            <a:effectRef idx="0">
              <a:schemeClr val="dk1"/>
            </a:effectRef>
            <a:fontRef idx="minor">
              <a:schemeClr val="dk1"/>
            </a:fontRef>
          </p:style>
          <p:txBody>
            <a:bodyPr rtlCol="0" anchor="ctr"/>
            <a:lstStyle/>
            <a:p>
              <a:pPr algn="ctr"/>
              <a:r>
                <a:rPr lang="en-US" sz="7200" b="1" dirty="0">
                  <a:solidFill>
                    <a:schemeClr val="bg1"/>
                  </a:solidFill>
                </a:rPr>
                <a:t>2030</a:t>
              </a:r>
              <a:endParaRPr lang="ru-RU" sz="7200" b="1" dirty="0">
                <a:solidFill>
                  <a:schemeClr val="bg1"/>
                </a:solidFill>
              </a:endParaRPr>
            </a:p>
          </p:txBody>
        </p:sp>
        <p:sp>
          <p:nvSpPr>
            <p:cNvPr id="8" name="Прямоугольник 7"/>
            <p:cNvSpPr/>
            <p:nvPr/>
          </p:nvSpPr>
          <p:spPr>
            <a:xfrm>
              <a:off x="1154610" y="3939266"/>
              <a:ext cx="2084039" cy="728420"/>
            </a:xfrm>
            <a:prstGeom prst="rect">
              <a:avLst/>
            </a:prstGeom>
            <a:grpFill/>
            <a:ln>
              <a:noFill/>
            </a:ln>
          </p:spPr>
          <p:style>
            <a:lnRef idx="2">
              <a:schemeClr val="dk1"/>
            </a:lnRef>
            <a:fillRef idx="1">
              <a:schemeClr val="lt1"/>
            </a:fillRef>
            <a:effectRef idx="0">
              <a:schemeClr val="dk1"/>
            </a:effectRef>
            <a:fontRef idx="minor">
              <a:schemeClr val="dk1"/>
            </a:fontRef>
          </p:style>
          <p:txBody>
            <a:bodyPr rtlCol="0" anchor="ctr"/>
            <a:lstStyle/>
            <a:p>
              <a:pPr algn="ctr"/>
              <a:r>
                <a:rPr lang="en-US" sz="7200" b="1" dirty="0">
                  <a:solidFill>
                    <a:schemeClr val="bg1"/>
                  </a:solidFill>
                </a:rPr>
                <a:t>20%</a:t>
              </a:r>
              <a:endParaRPr lang="ru-RU" sz="7200" b="1" dirty="0">
                <a:solidFill>
                  <a:schemeClr val="bg1"/>
                </a:solidFill>
              </a:endParaRPr>
            </a:p>
          </p:txBody>
        </p:sp>
        <p:sp>
          <p:nvSpPr>
            <p:cNvPr id="9" name="Прямоугольник 8"/>
            <p:cNvSpPr/>
            <p:nvPr/>
          </p:nvSpPr>
          <p:spPr>
            <a:xfrm>
              <a:off x="5053154" y="3937756"/>
              <a:ext cx="2084039" cy="728420"/>
            </a:xfrm>
            <a:prstGeom prst="rect">
              <a:avLst/>
            </a:prstGeom>
            <a:grpFill/>
            <a:ln>
              <a:noFill/>
            </a:ln>
          </p:spPr>
          <p:style>
            <a:lnRef idx="2">
              <a:schemeClr val="dk1"/>
            </a:lnRef>
            <a:fillRef idx="1">
              <a:schemeClr val="lt1"/>
            </a:fillRef>
            <a:effectRef idx="0">
              <a:schemeClr val="dk1"/>
            </a:effectRef>
            <a:fontRef idx="minor">
              <a:schemeClr val="dk1"/>
            </a:fontRef>
          </p:style>
          <p:txBody>
            <a:bodyPr rtlCol="0" anchor="ctr"/>
            <a:lstStyle/>
            <a:p>
              <a:pPr algn="ctr"/>
              <a:r>
                <a:rPr lang="en-US" sz="7200" b="1" dirty="0">
                  <a:solidFill>
                    <a:schemeClr val="bg1"/>
                  </a:solidFill>
                </a:rPr>
                <a:t>70%</a:t>
              </a:r>
              <a:endParaRPr lang="ru-RU" sz="7200" b="1" dirty="0">
                <a:solidFill>
                  <a:schemeClr val="bg1"/>
                </a:solidFill>
              </a:endParaRPr>
            </a:p>
          </p:txBody>
        </p:sp>
        <p:sp>
          <p:nvSpPr>
            <p:cNvPr id="10" name="Прямоугольник 9"/>
            <p:cNvSpPr/>
            <p:nvPr/>
          </p:nvSpPr>
          <p:spPr>
            <a:xfrm>
              <a:off x="8218619" y="3937756"/>
              <a:ext cx="2210921" cy="728420"/>
            </a:xfrm>
            <a:prstGeom prst="rect">
              <a:avLst/>
            </a:prstGeom>
            <a:grpFill/>
            <a:ln>
              <a:noFill/>
            </a:ln>
          </p:spPr>
          <p:style>
            <a:lnRef idx="2">
              <a:schemeClr val="dk1"/>
            </a:lnRef>
            <a:fillRef idx="1">
              <a:schemeClr val="lt1"/>
            </a:fillRef>
            <a:effectRef idx="0">
              <a:schemeClr val="dk1"/>
            </a:effectRef>
            <a:fontRef idx="minor">
              <a:schemeClr val="dk1"/>
            </a:fontRef>
          </p:style>
          <p:txBody>
            <a:bodyPr rtlCol="0" anchor="ctr"/>
            <a:lstStyle/>
            <a:p>
              <a:pPr algn="ctr"/>
              <a:r>
                <a:rPr lang="en-US" sz="7200" b="1" dirty="0">
                  <a:solidFill>
                    <a:schemeClr val="bg1"/>
                  </a:solidFill>
                </a:rPr>
                <a:t>100%</a:t>
              </a:r>
              <a:endParaRPr lang="ru-RU" sz="7200" b="1" dirty="0">
                <a:solidFill>
                  <a:schemeClr val="bg1"/>
                </a:solidFill>
              </a:endParaRPr>
            </a:p>
          </p:txBody>
        </p:sp>
      </p:grpSp>
    </p:spTree>
    <p:extLst>
      <p:ext uri="{BB962C8B-B14F-4D97-AF65-F5344CB8AC3E}">
        <p14:creationId xmlns:p14="http://schemas.microsoft.com/office/powerpoint/2010/main" val="29698234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Картинки по запросу fon.pngtre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87" y="0"/>
            <a:ext cx="12193788"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6881" y="0"/>
            <a:ext cx="12192000" cy="6858000"/>
          </a:xfrm>
          <a:prstGeom prst="rect">
            <a:avLst/>
          </a:prstGeom>
          <a:solidFill>
            <a:schemeClr val="accent6">
              <a:lumMod val="50000"/>
              <a:alpha val="37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bg1"/>
              </a:solidFill>
            </a:endParaRPr>
          </a:p>
        </p:txBody>
      </p:sp>
      <p:grpSp>
        <p:nvGrpSpPr>
          <p:cNvPr id="24" name="Группа 23">
            <a:extLst>
              <a:ext uri="{FF2B5EF4-FFF2-40B4-BE49-F238E27FC236}">
                <a16:creationId xmlns:a16="http://schemas.microsoft.com/office/drawing/2014/main" xmlns="" id="{2D51338B-BC4D-4D74-88D1-12869FD76CA9}"/>
              </a:ext>
            </a:extLst>
          </p:cNvPr>
          <p:cNvGrpSpPr/>
          <p:nvPr/>
        </p:nvGrpSpPr>
        <p:grpSpPr>
          <a:xfrm>
            <a:off x="825746" y="5310781"/>
            <a:ext cx="11166255" cy="1013433"/>
            <a:chOff x="137084" y="5289453"/>
            <a:chExt cx="8374691" cy="1124741"/>
          </a:xfrm>
        </p:grpSpPr>
        <p:grpSp>
          <p:nvGrpSpPr>
            <p:cNvPr id="26" name="Группа 25">
              <a:extLst>
                <a:ext uri="{FF2B5EF4-FFF2-40B4-BE49-F238E27FC236}">
                  <a16:creationId xmlns:a16="http://schemas.microsoft.com/office/drawing/2014/main" xmlns="" id="{79F361B7-B8A5-42CC-BF8A-05B3DF4DD834}"/>
                </a:ext>
              </a:extLst>
            </p:cNvPr>
            <p:cNvGrpSpPr/>
            <p:nvPr/>
          </p:nvGrpSpPr>
          <p:grpSpPr>
            <a:xfrm>
              <a:off x="315714" y="5289453"/>
              <a:ext cx="8196061" cy="314979"/>
              <a:chOff x="512670" y="3272646"/>
              <a:chExt cx="8196061" cy="314979"/>
            </a:xfrm>
          </p:grpSpPr>
          <p:grpSp>
            <p:nvGrpSpPr>
              <p:cNvPr id="35" name="Group 11">
                <a:extLst>
                  <a:ext uri="{FF2B5EF4-FFF2-40B4-BE49-F238E27FC236}">
                    <a16:creationId xmlns:a16="http://schemas.microsoft.com/office/drawing/2014/main" xmlns="" id="{373F30B6-D49B-41C3-8936-6547A34E1E69}"/>
                  </a:ext>
                </a:extLst>
              </p:cNvPr>
              <p:cNvGrpSpPr/>
              <p:nvPr/>
            </p:nvGrpSpPr>
            <p:grpSpPr>
              <a:xfrm>
                <a:off x="512670" y="3344723"/>
                <a:ext cx="8196061" cy="182043"/>
                <a:chOff x="512670" y="3337977"/>
                <a:chExt cx="8196061" cy="182043"/>
              </a:xfrm>
            </p:grpSpPr>
            <p:cxnSp>
              <p:nvCxnSpPr>
                <p:cNvPr id="41" name="Straight Arrow Connector 4">
                  <a:extLst>
                    <a:ext uri="{FF2B5EF4-FFF2-40B4-BE49-F238E27FC236}">
                      <a16:creationId xmlns:a16="http://schemas.microsoft.com/office/drawing/2014/main" xmlns="" id="{CA0CEBF1-2564-45DD-BBE4-8C6A4B248B09}"/>
                    </a:ext>
                  </a:extLst>
                </p:cNvPr>
                <p:cNvCxnSpPr>
                  <a:cxnSpLocks/>
                </p:cNvCxnSpPr>
                <p:nvPr/>
              </p:nvCxnSpPr>
              <p:spPr>
                <a:xfrm>
                  <a:off x="512670" y="3429000"/>
                  <a:ext cx="8118662" cy="0"/>
                </a:xfrm>
                <a:prstGeom prst="straightConnector1">
                  <a:avLst/>
                </a:prstGeom>
                <a:ln w="19050">
                  <a:solidFill>
                    <a:schemeClr val="bg2">
                      <a:lumMod val="90000"/>
                    </a:schemeClr>
                  </a:solidFill>
                  <a:tailEnd type="none"/>
                </a:ln>
              </p:spPr>
              <p:style>
                <a:lnRef idx="1">
                  <a:schemeClr val="accent1"/>
                </a:lnRef>
                <a:fillRef idx="0">
                  <a:schemeClr val="accent1"/>
                </a:fillRef>
                <a:effectRef idx="0">
                  <a:schemeClr val="accent1"/>
                </a:effectRef>
                <a:fontRef idx="minor">
                  <a:schemeClr val="tx1"/>
                </a:fontRef>
              </p:style>
            </p:cxnSp>
            <p:sp>
              <p:nvSpPr>
                <p:cNvPr id="42" name="Isosceles Triangle 18">
                  <a:extLst>
                    <a:ext uri="{FF2B5EF4-FFF2-40B4-BE49-F238E27FC236}">
                      <a16:creationId xmlns:a16="http://schemas.microsoft.com/office/drawing/2014/main" xmlns="" id="{F617A203-1192-4B1A-B1F2-B3253E61B3C4}"/>
                    </a:ext>
                  </a:extLst>
                </p:cNvPr>
                <p:cNvSpPr/>
                <p:nvPr/>
              </p:nvSpPr>
              <p:spPr>
                <a:xfrm rot="5400000">
                  <a:off x="8483510" y="3294800"/>
                  <a:ext cx="182043" cy="268398"/>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solidFill>
                      <a:schemeClr val="bg1"/>
                    </a:solidFill>
                  </a:endParaRPr>
                </a:p>
              </p:txBody>
            </p:sp>
          </p:grpSp>
          <p:sp>
            <p:nvSpPr>
              <p:cNvPr id="36" name="Teardrop 5">
                <a:extLst>
                  <a:ext uri="{FF2B5EF4-FFF2-40B4-BE49-F238E27FC236}">
                    <a16:creationId xmlns:a16="http://schemas.microsoft.com/office/drawing/2014/main" xmlns="" id="{87103EB0-7999-4007-BD2B-456A8CCBA8B5}"/>
                  </a:ext>
                </a:extLst>
              </p:cNvPr>
              <p:cNvSpPr/>
              <p:nvPr/>
            </p:nvSpPr>
            <p:spPr>
              <a:xfrm rot="18900000">
                <a:off x="628650" y="3286124"/>
                <a:ext cx="285750" cy="285750"/>
              </a:xfrm>
              <a:prstGeom prst="teardrop">
                <a:avLst>
                  <a:gd name="adj" fmla="val 200000"/>
                </a:avLst>
              </a:prstGeom>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solidFill>
                    <a:schemeClr val="bg1"/>
                  </a:solidFill>
                </a:endParaRPr>
              </a:p>
            </p:txBody>
          </p:sp>
          <p:sp>
            <p:nvSpPr>
              <p:cNvPr id="37" name="Teardrop 79">
                <a:extLst>
                  <a:ext uri="{FF2B5EF4-FFF2-40B4-BE49-F238E27FC236}">
                    <a16:creationId xmlns:a16="http://schemas.microsoft.com/office/drawing/2014/main" xmlns="" id="{CAE73272-56E8-4A4E-AF96-FCFB77EF1185}"/>
                  </a:ext>
                </a:extLst>
              </p:cNvPr>
              <p:cNvSpPr/>
              <p:nvPr/>
            </p:nvSpPr>
            <p:spPr>
              <a:xfrm rot="18900000">
                <a:off x="3873763" y="3301124"/>
                <a:ext cx="285750" cy="285750"/>
              </a:xfrm>
              <a:prstGeom prst="teardrop">
                <a:avLst>
                  <a:gd name="adj" fmla="val 2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solidFill>
                    <a:schemeClr val="bg1"/>
                  </a:solidFill>
                </a:endParaRPr>
              </a:p>
            </p:txBody>
          </p:sp>
          <p:sp>
            <p:nvSpPr>
              <p:cNvPr id="38" name="Teardrop 83">
                <a:extLst>
                  <a:ext uri="{FF2B5EF4-FFF2-40B4-BE49-F238E27FC236}">
                    <a16:creationId xmlns:a16="http://schemas.microsoft.com/office/drawing/2014/main" xmlns="" id="{40D7A4B2-7564-41A9-AF4C-878613C47E17}"/>
                  </a:ext>
                </a:extLst>
              </p:cNvPr>
              <p:cNvSpPr/>
              <p:nvPr/>
            </p:nvSpPr>
            <p:spPr>
              <a:xfrm rot="18900000">
                <a:off x="7115065" y="3286125"/>
                <a:ext cx="285750" cy="285750"/>
              </a:xfrm>
              <a:prstGeom prst="teardrop">
                <a:avLst>
                  <a:gd name="adj" fmla="val 20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solidFill>
                    <a:schemeClr val="bg1"/>
                  </a:solidFill>
                </a:endParaRPr>
              </a:p>
            </p:txBody>
          </p:sp>
          <p:sp>
            <p:nvSpPr>
              <p:cNvPr id="39" name="Teardrop 92">
                <a:extLst>
                  <a:ext uri="{FF2B5EF4-FFF2-40B4-BE49-F238E27FC236}">
                    <a16:creationId xmlns:a16="http://schemas.microsoft.com/office/drawing/2014/main" xmlns="" id="{C11AC9DC-0D24-4CB5-AB04-720A7992EF42}"/>
                  </a:ext>
                </a:extLst>
              </p:cNvPr>
              <p:cNvSpPr/>
              <p:nvPr/>
            </p:nvSpPr>
            <p:spPr>
              <a:xfrm rot="13442840" flipV="1">
                <a:off x="2295992" y="3272646"/>
                <a:ext cx="285750" cy="285704"/>
              </a:xfrm>
              <a:prstGeom prst="teardrop">
                <a:avLst>
                  <a:gd name="adj" fmla="val 20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solidFill>
                    <a:schemeClr val="bg1"/>
                  </a:solidFill>
                </a:endParaRPr>
              </a:p>
            </p:txBody>
          </p:sp>
          <p:sp>
            <p:nvSpPr>
              <p:cNvPr id="40" name="Teardrop 89">
                <a:extLst>
                  <a:ext uri="{FF2B5EF4-FFF2-40B4-BE49-F238E27FC236}">
                    <a16:creationId xmlns:a16="http://schemas.microsoft.com/office/drawing/2014/main" xmlns="" id="{FBA403EE-35F4-4850-AC50-E6898C83F050}"/>
                  </a:ext>
                </a:extLst>
              </p:cNvPr>
              <p:cNvSpPr/>
              <p:nvPr/>
            </p:nvSpPr>
            <p:spPr>
              <a:xfrm rot="13473735" flipV="1">
                <a:off x="5451555" y="3301921"/>
                <a:ext cx="285750" cy="285704"/>
              </a:xfrm>
              <a:prstGeom prst="teardrop">
                <a:avLst>
                  <a:gd name="adj" fmla="val 20000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solidFill>
                    <a:schemeClr val="bg1"/>
                  </a:solidFill>
                </a:endParaRPr>
              </a:p>
            </p:txBody>
          </p:sp>
        </p:grpSp>
        <p:sp>
          <p:nvSpPr>
            <p:cNvPr id="27" name="TextBox 26">
              <a:extLst>
                <a:ext uri="{FF2B5EF4-FFF2-40B4-BE49-F238E27FC236}">
                  <a16:creationId xmlns:a16="http://schemas.microsoft.com/office/drawing/2014/main" xmlns="" id="{1E28A1E4-7B46-48CE-93F6-6403B14B4E7F}"/>
                </a:ext>
              </a:extLst>
            </p:cNvPr>
            <p:cNvSpPr txBox="1"/>
            <p:nvPr/>
          </p:nvSpPr>
          <p:spPr>
            <a:xfrm>
              <a:off x="137084" y="5628559"/>
              <a:ext cx="999312" cy="785635"/>
            </a:xfrm>
            <a:prstGeom prst="rect">
              <a:avLst/>
            </a:prstGeom>
            <a:noFill/>
          </p:spPr>
          <p:txBody>
            <a:bodyPr wrap="none" rtlCol="0">
              <a:spAutoFit/>
            </a:bodyPr>
            <a:lstStyle/>
            <a:p>
              <a:pPr algn="ctr"/>
              <a:r>
                <a:rPr lang="en-US" sz="4000" b="1" dirty="0">
                  <a:solidFill>
                    <a:schemeClr val="bg1"/>
                  </a:solidFill>
                </a:rPr>
                <a:t>2019</a:t>
              </a:r>
            </a:p>
          </p:txBody>
        </p:sp>
        <p:sp>
          <p:nvSpPr>
            <p:cNvPr id="28" name="TextBox 27">
              <a:extLst>
                <a:ext uri="{FF2B5EF4-FFF2-40B4-BE49-F238E27FC236}">
                  <a16:creationId xmlns:a16="http://schemas.microsoft.com/office/drawing/2014/main" xmlns="" id="{FB73C16D-4A9B-48F0-A5FD-33E00A1E2240}"/>
                </a:ext>
              </a:extLst>
            </p:cNvPr>
            <p:cNvSpPr txBox="1"/>
            <p:nvPr/>
          </p:nvSpPr>
          <p:spPr>
            <a:xfrm>
              <a:off x="1698926" y="5600724"/>
              <a:ext cx="1321523" cy="785635"/>
            </a:xfrm>
            <a:prstGeom prst="rect">
              <a:avLst/>
            </a:prstGeom>
            <a:noFill/>
          </p:spPr>
          <p:txBody>
            <a:bodyPr wrap="square" rtlCol="0">
              <a:spAutoFit/>
            </a:bodyPr>
            <a:lstStyle/>
            <a:p>
              <a:pPr algn="ctr"/>
              <a:r>
                <a:rPr lang="en-US" sz="4000" b="1" dirty="0">
                  <a:solidFill>
                    <a:schemeClr val="bg1"/>
                  </a:solidFill>
                </a:rPr>
                <a:t>2020</a:t>
              </a:r>
            </a:p>
          </p:txBody>
        </p:sp>
        <p:sp>
          <p:nvSpPr>
            <p:cNvPr id="29" name="TextBox 28">
              <a:extLst>
                <a:ext uri="{FF2B5EF4-FFF2-40B4-BE49-F238E27FC236}">
                  <a16:creationId xmlns:a16="http://schemas.microsoft.com/office/drawing/2014/main" xmlns="" id="{CA0DB4E6-3BB2-41C9-8CF0-55411BDA73F4}"/>
                </a:ext>
              </a:extLst>
            </p:cNvPr>
            <p:cNvSpPr txBox="1"/>
            <p:nvPr/>
          </p:nvSpPr>
          <p:spPr>
            <a:xfrm>
              <a:off x="3228635" y="5571249"/>
              <a:ext cx="1343798" cy="785635"/>
            </a:xfrm>
            <a:prstGeom prst="rect">
              <a:avLst/>
            </a:prstGeom>
            <a:noFill/>
          </p:spPr>
          <p:txBody>
            <a:bodyPr wrap="square" rtlCol="0">
              <a:spAutoFit/>
            </a:bodyPr>
            <a:lstStyle/>
            <a:p>
              <a:pPr algn="ctr"/>
              <a:r>
                <a:rPr lang="en-US" sz="4000" b="1" dirty="0">
                  <a:solidFill>
                    <a:schemeClr val="bg1"/>
                  </a:solidFill>
                </a:rPr>
                <a:t>202</a:t>
              </a:r>
              <a:r>
                <a:rPr lang="ru-RU" sz="4000" b="1" dirty="0">
                  <a:solidFill>
                    <a:schemeClr val="bg1"/>
                  </a:solidFill>
                </a:rPr>
                <a:t>1</a:t>
              </a:r>
              <a:endParaRPr lang="en-US" sz="4000" b="1" dirty="0">
                <a:solidFill>
                  <a:schemeClr val="bg1"/>
                </a:solidFill>
              </a:endParaRPr>
            </a:p>
          </p:txBody>
        </p:sp>
        <p:sp>
          <p:nvSpPr>
            <p:cNvPr id="30" name="TextBox 29">
              <a:extLst>
                <a:ext uri="{FF2B5EF4-FFF2-40B4-BE49-F238E27FC236}">
                  <a16:creationId xmlns:a16="http://schemas.microsoft.com/office/drawing/2014/main" xmlns="" id="{47490CE4-EE3C-45BE-9844-4D3A3EAEA0DD}"/>
                </a:ext>
              </a:extLst>
            </p:cNvPr>
            <p:cNvSpPr txBox="1"/>
            <p:nvPr/>
          </p:nvSpPr>
          <p:spPr>
            <a:xfrm>
              <a:off x="4780619" y="5543574"/>
              <a:ext cx="1447209" cy="785635"/>
            </a:xfrm>
            <a:prstGeom prst="rect">
              <a:avLst/>
            </a:prstGeom>
            <a:noFill/>
          </p:spPr>
          <p:txBody>
            <a:bodyPr wrap="square" rtlCol="0">
              <a:spAutoFit/>
            </a:bodyPr>
            <a:lstStyle/>
            <a:p>
              <a:pPr algn="ctr"/>
              <a:r>
                <a:rPr lang="en-US" sz="4000" b="1" dirty="0">
                  <a:solidFill>
                    <a:schemeClr val="bg1"/>
                  </a:solidFill>
                </a:rPr>
                <a:t>202</a:t>
              </a:r>
              <a:r>
                <a:rPr lang="ru-RU" sz="4000" b="1" dirty="0">
                  <a:solidFill>
                    <a:schemeClr val="bg1"/>
                  </a:solidFill>
                </a:rPr>
                <a:t>5</a:t>
              </a:r>
              <a:endParaRPr lang="en-US" sz="4000" b="1" dirty="0">
                <a:solidFill>
                  <a:schemeClr val="bg1"/>
                </a:solidFill>
              </a:endParaRPr>
            </a:p>
          </p:txBody>
        </p:sp>
        <p:sp>
          <p:nvSpPr>
            <p:cNvPr id="31" name="TextBox 30">
              <a:extLst>
                <a:ext uri="{FF2B5EF4-FFF2-40B4-BE49-F238E27FC236}">
                  <a16:creationId xmlns:a16="http://schemas.microsoft.com/office/drawing/2014/main" xmlns="" id="{AEC259E2-8B87-46DC-A5B6-7D9EE21EE52F}"/>
                </a:ext>
              </a:extLst>
            </p:cNvPr>
            <p:cNvSpPr txBox="1"/>
            <p:nvPr/>
          </p:nvSpPr>
          <p:spPr>
            <a:xfrm>
              <a:off x="6472744" y="5571249"/>
              <a:ext cx="1328676" cy="785635"/>
            </a:xfrm>
            <a:prstGeom prst="rect">
              <a:avLst/>
            </a:prstGeom>
            <a:noFill/>
          </p:spPr>
          <p:txBody>
            <a:bodyPr wrap="square" rtlCol="0">
              <a:spAutoFit/>
            </a:bodyPr>
            <a:lstStyle/>
            <a:p>
              <a:pPr algn="ctr"/>
              <a:r>
                <a:rPr lang="en-US" sz="4000" b="1" dirty="0">
                  <a:solidFill>
                    <a:schemeClr val="bg1"/>
                  </a:solidFill>
                </a:rPr>
                <a:t>20</a:t>
              </a:r>
              <a:r>
                <a:rPr lang="ru-RU" sz="4000" b="1" dirty="0">
                  <a:solidFill>
                    <a:schemeClr val="bg1"/>
                  </a:solidFill>
                </a:rPr>
                <a:t>30</a:t>
              </a:r>
              <a:endParaRPr lang="en-US" sz="4000" b="1" dirty="0">
                <a:solidFill>
                  <a:schemeClr val="bg1"/>
                </a:solidFill>
              </a:endParaRPr>
            </a:p>
          </p:txBody>
        </p:sp>
      </p:grpSp>
      <p:grpSp>
        <p:nvGrpSpPr>
          <p:cNvPr id="32" name="Группа 31"/>
          <p:cNvGrpSpPr/>
          <p:nvPr/>
        </p:nvGrpSpPr>
        <p:grpSpPr>
          <a:xfrm>
            <a:off x="492758" y="3961643"/>
            <a:ext cx="10938763" cy="860663"/>
            <a:chOff x="457200" y="2945980"/>
            <a:chExt cx="8363993" cy="860663"/>
          </a:xfrm>
        </p:grpSpPr>
        <p:sp>
          <p:nvSpPr>
            <p:cNvPr id="33" name="TextBox 32">
              <a:extLst>
                <a:ext uri="{FF2B5EF4-FFF2-40B4-BE49-F238E27FC236}">
                  <a16:creationId xmlns:a16="http://schemas.microsoft.com/office/drawing/2014/main" xmlns="" id="{539E6639-1D72-4029-923E-518320AA1DB6}"/>
                </a:ext>
              </a:extLst>
            </p:cNvPr>
            <p:cNvSpPr txBox="1"/>
            <p:nvPr/>
          </p:nvSpPr>
          <p:spPr>
            <a:xfrm>
              <a:off x="3477068" y="3017820"/>
              <a:ext cx="1571373" cy="769441"/>
            </a:xfrm>
            <a:prstGeom prst="rect">
              <a:avLst/>
            </a:prstGeom>
            <a:noFill/>
          </p:spPr>
          <p:txBody>
            <a:bodyPr wrap="square" rtlCol="0">
              <a:spAutoFit/>
            </a:bodyPr>
            <a:lstStyle>
              <a:defPPr>
                <a:defRPr lang="en-US"/>
              </a:defPPr>
              <a:lvl1pPr algn="ctr">
                <a:defRPr sz="4400" b="1">
                  <a:solidFill>
                    <a:schemeClr val="tx1">
                      <a:lumMod val="85000"/>
                      <a:lumOff val="15000"/>
                    </a:schemeClr>
                  </a:solidFill>
                  <a:latin typeface="Times New Roman" panose="02020603050405020304" pitchFamily="18" charset="0"/>
                  <a:cs typeface="Times New Roman" panose="02020603050405020304" pitchFamily="18" charset="0"/>
                </a:defRPr>
              </a:lvl1pPr>
            </a:lstStyle>
            <a:p>
              <a:r>
                <a:rPr lang="uz-Cyrl-UZ" dirty="0">
                  <a:solidFill>
                    <a:schemeClr val="bg1"/>
                  </a:solidFill>
                </a:rPr>
                <a:t>93%</a:t>
              </a:r>
              <a:endParaRPr lang="ru-RU" dirty="0">
                <a:solidFill>
                  <a:schemeClr val="bg1"/>
                </a:solidFill>
              </a:endParaRPr>
            </a:p>
          </p:txBody>
        </p:sp>
        <p:sp>
          <p:nvSpPr>
            <p:cNvPr id="34" name="TextBox 33">
              <a:extLst>
                <a:ext uri="{FF2B5EF4-FFF2-40B4-BE49-F238E27FC236}">
                  <a16:creationId xmlns:a16="http://schemas.microsoft.com/office/drawing/2014/main" xmlns="" id="{650BB1C0-4C47-43CF-B186-40F07AAF48BC}"/>
                </a:ext>
              </a:extLst>
            </p:cNvPr>
            <p:cNvSpPr txBox="1"/>
            <p:nvPr/>
          </p:nvSpPr>
          <p:spPr>
            <a:xfrm>
              <a:off x="5203759" y="2969348"/>
              <a:ext cx="2039928" cy="769441"/>
            </a:xfrm>
            <a:prstGeom prst="rect">
              <a:avLst/>
            </a:prstGeom>
            <a:noFill/>
          </p:spPr>
          <p:txBody>
            <a:bodyPr wrap="square" rtlCol="0">
              <a:spAutoFit/>
            </a:bodyPr>
            <a:lstStyle>
              <a:defPPr>
                <a:defRPr lang="en-US"/>
              </a:defPPr>
              <a:lvl1pPr algn="ctr">
                <a:defRPr sz="4400" b="1">
                  <a:solidFill>
                    <a:schemeClr val="tx1">
                      <a:lumMod val="85000"/>
                      <a:lumOff val="15000"/>
                    </a:schemeClr>
                  </a:solidFill>
                  <a:latin typeface="Times New Roman" panose="02020603050405020304" pitchFamily="18" charset="0"/>
                  <a:cs typeface="Times New Roman" panose="02020603050405020304" pitchFamily="18" charset="0"/>
                </a:defRPr>
              </a:lvl1pPr>
            </a:lstStyle>
            <a:p>
              <a:r>
                <a:rPr lang="ru-RU" dirty="0">
                  <a:solidFill>
                    <a:schemeClr val="bg1"/>
                  </a:solidFill>
                </a:rPr>
                <a:t>95%</a:t>
              </a:r>
            </a:p>
          </p:txBody>
        </p:sp>
        <p:sp>
          <p:nvSpPr>
            <p:cNvPr id="43" name="TextBox 42">
              <a:extLst>
                <a:ext uri="{FF2B5EF4-FFF2-40B4-BE49-F238E27FC236}">
                  <a16:creationId xmlns:a16="http://schemas.microsoft.com/office/drawing/2014/main" xmlns="" id="{E9F79406-E5E5-4452-B9F9-6BBC27A5F91F}"/>
                </a:ext>
              </a:extLst>
            </p:cNvPr>
            <p:cNvSpPr txBox="1"/>
            <p:nvPr/>
          </p:nvSpPr>
          <p:spPr>
            <a:xfrm>
              <a:off x="6820056" y="2945980"/>
              <a:ext cx="2001137" cy="769441"/>
            </a:xfrm>
            <a:prstGeom prst="rect">
              <a:avLst/>
            </a:prstGeom>
            <a:noFill/>
          </p:spPr>
          <p:txBody>
            <a:bodyPr wrap="square" rtlCol="0">
              <a:spAutoFit/>
            </a:bodyPr>
            <a:lstStyle>
              <a:defPPr>
                <a:defRPr lang="en-US"/>
              </a:defPPr>
              <a:lvl1pPr algn="ctr">
                <a:defRPr sz="4400" b="1">
                  <a:solidFill>
                    <a:schemeClr val="tx1">
                      <a:lumMod val="85000"/>
                      <a:lumOff val="15000"/>
                    </a:schemeClr>
                  </a:solidFill>
                  <a:latin typeface="Times New Roman" panose="02020603050405020304" pitchFamily="18" charset="0"/>
                  <a:cs typeface="Times New Roman" panose="02020603050405020304" pitchFamily="18" charset="0"/>
                </a:defRPr>
              </a:lvl1pPr>
            </a:lstStyle>
            <a:p>
              <a:r>
                <a:rPr lang="ru-RU" dirty="0">
                  <a:solidFill>
                    <a:schemeClr val="bg1"/>
                  </a:solidFill>
                </a:rPr>
                <a:t>100%</a:t>
              </a:r>
            </a:p>
          </p:txBody>
        </p:sp>
        <p:sp>
          <p:nvSpPr>
            <p:cNvPr id="44" name="TextBox 43">
              <a:extLst>
                <a:ext uri="{FF2B5EF4-FFF2-40B4-BE49-F238E27FC236}">
                  <a16:creationId xmlns:a16="http://schemas.microsoft.com/office/drawing/2014/main" xmlns="" id="{539E6639-1D72-4029-923E-518320AA1DB6}"/>
                </a:ext>
              </a:extLst>
            </p:cNvPr>
            <p:cNvSpPr txBox="1"/>
            <p:nvPr/>
          </p:nvSpPr>
          <p:spPr>
            <a:xfrm>
              <a:off x="1967134" y="3037202"/>
              <a:ext cx="1571373" cy="769441"/>
            </a:xfrm>
            <a:prstGeom prst="rect">
              <a:avLst/>
            </a:prstGeom>
            <a:noFill/>
          </p:spPr>
          <p:txBody>
            <a:bodyPr wrap="square" rtlCol="0">
              <a:spAutoFit/>
            </a:bodyPr>
            <a:lstStyle>
              <a:defPPr>
                <a:defRPr lang="en-US"/>
              </a:defPPr>
              <a:lvl1pPr algn="ctr">
                <a:defRPr sz="4400" b="1">
                  <a:solidFill>
                    <a:schemeClr val="tx1">
                      <a:lumMod val="85000"/>
                      <a:lumOff val="15000"/>
                    </a:schemeClr>
                  </a:solidFill>
                  <a:latin typeface="Times New Roman" panose="02020603050405020304" pitchFamily="18" charset="0"/>
                  <a:cs typeface="Times New Roman" panose="02020603050405020304" pitchFamily="18" charset="0"/>
                </a:defRPr>
              </a:lvl1pPr>
            </a:lstStyle>
            <a:p>
              <a:r>
                <a:rPr lang="uz-Cyrl-UZ" dirty="0">
                  <a:solidFill>
                    <a:schemeClr val="bg1"/>
                  </a:solidFill>
                </a:rPr>
                <a:t>90%</a:t>
              </a:r>
              <a:endParaRPr lang="ru-RU" dirty="0">
                <a:solidFill>
                  <a:schemeClr val="bg1"/>
                </a:solidFill>
              </a:endParaRPr>
            </a:p>
          </p:txBody>
        </p:sp>
        <p:sp>
          <p:nvSpPr>
            <p:cNvPr id="45" name="TextBox 44">
              <a:extLst>
                <a:ext uri="{FF2B5EF4-FFF2-40B4-BE49-F238E27FC236}">
                  <a16:creationId xmlns:a16="http://schemas.microsoft.com/office/drawing/2014/main" xmlns="" id="{539E6639-1D72-4029-923E-518320AA1DB6}"/>
                </a:ext>
              </a:extLst>
            </p:cNvPr>
            <p:cNvSpPr txBox="1"/>
            <p:nvPr/>
          </p:nvSpPr>
          <p:spPr>
            <a:xfrm>
              <a:off x="457200" y="3037202"/>
              <a:ext cx="1571373" cy="769441"/>
            </a:xfrm>
            <a:prstGeom prst="rect">
              <a:avLst/>
            </a:prstGeom>
            <a:noFill/>
          </p:spPr>
          <p:txBody>
            <a:bodyPr wrap="square" rtlCol="0">
              <a:spAutoFit/>
            </a:bodyPr>
            <a:lstStyle>
              <a:defPPr>
                <a:defRPr lang="en-US"/>
              </a:defPPr>
              <a:lvl1pPr algn="ctr">
                <a:defRPr sz="4400" b="1">
                  <a:solidFill>
                    <a:schemeClr val="tx1">
                      <a:lumMod val="85000"/>
                      <a:lumOff val="15000"/>
                    </a:schemeClr>
                  </a:solidFill>
                  <a:latin typeface="Times New Roman" panose="02020603050405020304" pitchFamily="18" charset="0"/>
                  <a:cs typeface="Times New Roman" panose="02020603050405020304" pitchFamily="18" charset="0"/>
                </a:defRPr>
              </a:lvl1pPr>
            </a:lstStyle>
            <a:p>
              <a:r>
                <a:rPr lang="uz-Cyrl-UZ" dirty="0">
                  <a:solidFill>
                    <a:schemeClr val="bg1"/>
                  </a:solidFill>
                </a:rPr>
                <a:t>85%</a:t>
              </a:r>
              <a:endParaRPr lang="ru-RU" dirty="0">
                <a:solidFill>
                  <a:schemeClr val="bg1"/>
                </a:solidFill>
              </a:endParaRPr>
            </a:p>
          </p:txBody>
        </p:sp>
      </p:grpSp>
      <p:sp>
        <p:nvSpPr>
          <p:cNvPr id="4" name="Прямоугольник 3"/>
          <p:cNvSpPr/>
          <p:nvPr/>
        </p:nvSpPr>
        <p:spPr>
          <a:xfrm>
            <a:off x="423725" y="487487"/>
            <a:ext cx="10862974" cy="1446550"/>
          </a:xfrm>
          <a:prstGeom prst="rect">
            <a:avLst/>
          </a:prstGeom>
        </p:spPr>
        <p:txBody>
          <a:bodyPr wrap="square">
            <a:spAutoFit/>
          </a:bodyPr>
          <a:lstStyle/>
          <a:p>
            <a:pPr algn="ctr"/>
            <a:r>
              <a:rPr lang="en-US" sz="4400" b="1" dirty="0" err="1">
                <a:solidFill>
                  <a:schemeClr val="bg1"/>
                </a:solidFill>
                <a:latin typeface="Helvetica" panose="020B0604020202020204" pitchFamily="34" charset="0"/>
                <a:cs typeface="Helvetica" panose="020B0604020202020204" pitchFamily="34" charset="0"/>
              </a:rPr>
              <a:t>Umumta’lim</a:t>
            </a:r>
            <a:r>
              <a:rPr lang="en-US" sz="4400" b="1" dirty="0">
                <a:solidFill>
                  <a:schemeClr val="bg1"/>
                </a:solidFill>
                <a:latin typeface="Helvetica" panose="020B0604020202020204" pitchFamily="34" charset="0"/>
                <a:cs typeface="Helvetica" panose="020B0604020202020204" pitchFamily="34" charset="0"/>
              </a:rPr>
              <a:t> </a:t>
            </a:r>
            <a:r>
              <a:rPr lang="en-US" sz="4400" b="1" dirty="0" err="1">
                <a:solidFill>
                  <a:schemeClr val="bg1"/>
                </a:solidFill>
                <a:latin typeface="Helvetica" panose="020B0604020202020204" pitchFamily="34" charset="0"/>
                <a:cs typeface="Helvetica" panose="020B0604020202020204" pitchFamily="34" charset="0"/>
              </a:rPr>
              <a:t>maktablaridagi</a:t>
            </a:r>
            <a:r>
              <a:rPr lang="en-US" sz="4400" b="1" dirty="0">
                <a:solidFill>
                  <a:schemeClr val="bg1"/>
                </a:solidFill>
                <a:latin typeface="Helvetica" panose="020B0604020202020204" pitchFamily="34" charset="0"/>
                <a:cs typeface="Helvetica" panose="020B0604020202020204" pitchFamily="34" charset="0"/>
              </a:rPr>
              <a:t> </a:t>
            </a:r>
            <a:r>
              <a:rPr lang="en-US" sz="4400" b="1" dirty="0" err="1">
                <a:solidFill>
                  <a:schemeClr val="bg1"/>
                </a:solidFill>
                <a:latin typeface="Helvetica" panose="020B0604020202020204" pitchFamily="34" charset="0"/>
                <a:cs typeface="Helvetica" panose="020B0604020202020204" pitchFamily="34" charset="0"/>
              </a:rPr>
              <a:t>oliy</a:t>
            </a:r>
            <a:r>
              <a:rPr lang="en-US" sz="4400" b="1" dirty="0">
                <a:solidFill>
                  <a:schemeClr val="bg1"/>
                </a:solidFill>
                <a:latin typeface="Helvetica" panose="020B0604020202020204" pitchFamily="34" charset="0"/>
                <a:cs typeface="Helvetica" panose="020B0604020202020204" pitchFamily="34" charset="0"/>
              </a:rPr>
              <a:t> </a:t>
            </a:r>
            <a:r>
              <a:rPr lang="en-US" sz="4400" b="1" dirty="0" err="1">
                <a:solidFill>
                  <a:schemeClr val="bg1"/>
                </a:solidFill>
                <a:latin typeface="Helvetica" panose="020B0604020202020204" pitchFamily="34" charset="0"/>
                <a:cs typeface="Helvetica" panose="020B0604020202020204" pitchFamily="34" charset="0"/>
              </a:rPr>
              <a:t>ma’lumotli</a:t>
            </a:r>
            <a:r>
              <a:rPr lang="en-US" sz="4400" b="1" dirty="0">
                <a:solidFill>
                  <a:schemeClr val="bg1"/>
                </a:solidFill>
                <a:latin typeface="Helvetica" panose="020B0604020202020204" pitchFamily="34" charset="0"/>
                <a:cs typeface="Helvetica" panose="020B0604020202020204" pitchFamily="34" charset="0"/>
              </a:rPr>
              <a:t> </a:t>
            </a:r>
            <a:r>
              <a:rPr lang="en-US" sz="4400" b="1" dirty="0" err="1">
                <a:solidFill>
                  <a:schemeClr val="bg1"/>
                </a:solidFill>
                <a:latin typeface="Helvetica" panose="020B0604020202020204" pitchFamily="34" charset="0"/>
                <a:cs typeface="Helvetica" panose="020B0604020202020204" pitchFamily="34" charset="0"/>
              </a:rPr>
              <a:t>o‘qituvchilar</a:t>
            </a:r>
            <a:endParaRPr lang="ru-RU" sz="4400" b="1" dirty="0">
              <a:solidFill>
                <a:schemeClr val="bg1"/>
              </a:solidFill>
              <a:latin typeface="Helvetica" panose="020B0604020202020204" pitchFamily="34" charset="0"/>
              <a:cs typeface="Helvetica" panose="020B0604020202020204" pitchFamily="34" charset="0"/>
            </a:endParaRPr>
          </a:p>
        </p:txBody>
      </p:sp>
    </p:spTree>
    <p:extLst>
      <p:ext uri="{BB962C8B-B14F-4D97-AF65-F5344CB8AC3E}">
        <p14:creationId xmlns:p14="http://schemas.microsoft.com/office/powerpoint/2010/main" val="40620965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xmlns="" id="{3AACE815-4336-402A-A292-F1FA570B1016}"/>
              </a:ext>
            </a:extLst>
          </p:cNvPr>
          <p:cNvPicPr>
            <a:picLocks noChangeAspect="1"/>
          </p:cNvPicPr>
          <p:nvPr/>
        </p:nvPicPr>
        <p:blipFill rotWithShape="1">
          <a:blip r:embed="rId3">
            <a:extLst>
              <a:ext uri="{28A0092B-C50C-407E-A947-70E740481C1C}">
                <a14:useLocalDpi xmlns:a14="http://schemas.microsoft.com/office/drawing/2010/main" val="0"/>
              </a:ext>
            </a:extLst>
          </a:blip>
          <a:srcRect l="593" t="659" r="-593" b="61266"/>
          <a:stretch/>
        </p:blipFill>
        <p:spPr>
          <a:xfrm>
            <a:off x="1852599" y="14852"/>
            <a:ext cx="10339401" cy="6858001"/>
          </a:xfrm>
          <a:prstGeom prst="rect">
            <a:avLst/>
          </a:prstGeom>
        </p:spPr>
      </p:pic>
      <p:sp>
        <p:nvSpPr>
          <p:cNvPr id="7" name="Прямоугольник 6">
            <a:extLst>
              <a:ext uri="{FF2B5EF4-FFF2-40B4-BE49-F238E27FC236}">
                <a16:creationId xmlns:a16="http://schemas.microsoft.com/office/drawing/2014/main" xmlns="" id="{1AE75774-FEDA-4719-B936-EF9716910FCC}"/>
              </a:ext>
            </a:extLst>
          </p:cNvPr>
          <p:cNvSpPr/>
          <p:nvPr/>
        </p:nvSpPr>
        <p:spPr>
          <a:xfrm>
            <a:off x="14758" y="-9901"/>
            <a:ext cx="1884690" cy="6858000"/>
          </a:xfrm>
          <a:prstGeom prst="rect">
            <a:avLst/>
          </a:prstGeom>
          <a:solidFill>
            <a:srgbClr val="3399FF"/>
          </a:solidFill>
        </p:spPr>
        <p:style>
          <a:lnRef idx="1">
            <a:schemeClr val="accent6"/>
          </a:lnRef>
          <a:fillRef idx="2">
            <a:schemeClr val="accent6"/>
          </a:fillRef>
          <a:effectRef idx="1">
            <a:schemeClr val="accent6"/>
          </a:effectRef>
          <a:fontRef idx="minor">
            <a:schemeClr val="dk1"/>
          </a:fontRef>
        </p:style>
        <p:txBody>
          <a:bodyPr rtlCol="0" anchor="ctr"/>
          <a:lstStyle/>
          <a:p>
            <a:pPr algn="ctr"/>
            <a:endParaRPr lang="ru-RU" dirty="0">
              <a:solidFill>
                <a:schemeClr val="bg1"/>
              </a:solidFill>
              <a:latin typeface="Segoe UI Black" panose="020B0A02040204020203" pitchFamily="34" charset="0"/>
              <a:ea typeface="Segoe UI Black" panose="020B0A02040204020203" pitchFamily="34" charset="0"/>
            </a:endParaRPr>
          </a:p>
        </p:txBody>
      </p:sp>
      <p:grpSp>
        <p:nvGrpSpPr>
          <p:cNvPr id="27" name="Группа 26">
            <a:extLst>
              <a:ext uri="{FF2B5EF4-FFF2-40B4-BE49-F238E27FC236}">
                <a16:creationId xmlns:a16="http://schemas.microsoft.com/office/drawing/2014/main" xmlns="" id="{2D51338B-BC4D-4D74-88D1-12869FD76CA9}"/>
              </a:ext>
            </a:extLst>
          </p:cNvPr>
          <p:cNvGrpSpPr/>
          <p:nvPr/>
        </p:nvGrpSpPr>
        <p:grpSpPr>
          <a:xfrm>
            <a:off x="1831098" y="5789988"/>
            <a:ext cx="10411925" cy="890322"/>
            <a:chOff x="189440" y="5289453"/>
            <a:chExt cx="8322335" cy="988109"/>
          </a:xfrm>
        </p:grpSpPr>
        <p:grpSp>
          <p:nvGrpSpPr>
            <p:cNvPr id="28" name="Группа 27">
              <a:extLst>
                <a:ext uri="{FF2B5EF4-FFF2-40B4-BE49-F238E27FC236}">
                  <a16:creationId xmlns:a16="http://schemas.microsoft.com/office/drawing/2014/main" xmlns="" id="{79F361B7-B8A5-42CC-BF8A-05B3DF4DD834}"/>
                </a:ext>
              </a:extLst>
            </p:cNvPr>
            <p:cNvGrpSpPr/>
            <p:nvPr/>
          </p:nvGrpSpPr>
          <p:grpSpPr>
            <a:xfrm>
              <a:off x="315714" y="5289453"/>
              <a:ext cx="8196061" cy="314979"/>
              <a:chOff x="512670" y="3272646"/>
              <a:chExt cx="8196061" cy="314979"/>
            </a:xfrm>
          </p:grpSpPr>
          <p:grpSp>
            <p:nvGrpSpPr>
              <p:cNvPr id="37" name="Group 11">
                <a:extLst>
                  <a:ext uri="{FF2B5EF4-FFF2-40B4-BE49-F238E27FC236}">
                    <a16:creationId xmlns:a16="http://schemas.microsoft.com/office/drawing/2014/main" xmlns="" id="{373F30B6-D49B-41C3-8936-6547A34E1E69}"/>
                  </a:ext>
                </a:extLst>
              </p:cNvPr>
              <p:cNvGrpSpPr/>
              <p:nvPr/>
            </p:nvGrpSpPr>
            <p:grpSpPr>
              <a:xfrm>
                <a:off x="512670" y="3344723"/>
                <a:ext cx="8196061" cy="182043"/>
                <a:chOff x="512670" y="3337977"/>
                <a:chExt cx="8196061" cy="182043"/>
              </a:xfrm>
            </p:grpSpPr>
            <p:cxnSp>
              <p:nvCxnSpPr>
                <p:cNvPr id="43" name="Straight Arrow Connector 4">
                  <a:extLst>
                    <a:ext uri="{FF2B5EF4-FFF2-40B4-BE49-F238E27FC236}">
                      <a16:creationId xmlns:a16="http://schemas.microsoft.com/office/drawing/2014/main" xmlns="" id="{CA0CEBF1-2564-45DD-BBE4-8C6A4B248B09}"/>
                    </a:ext>
                  </a:extLst>
                </p:cNvPr>
                <p:cNvCxnSpPr>
                  <a:cxnSpLocks/>
                </p:cNvCxnSpPr>
                <p:nvPr/>
              </p:nvCxnSpPr>
              <p:spPr>
                <a:xfrm>
                  <a:off x="512670" y="3429000"/>
                  <a:ext cx="8118662" cy="0"/>
                </a:xfrm>
                <a:prstGeom prst="straightConnector1">
                  <a:avLst/>
                </a:prstGeom>
                <a:ln w="19050">
                  <a:solidFill>
                    <a:schemeClr val="bg2">
                      <a:lumMod val="90000"/>
                    </a:schemeClr>
                  </a:solidFill>
                  <a:tailEnd type="none"/>
                </a:ln>
              </p:spPr>
              <p:style>
                <a:lnRef idx="1">
                  <a:schemeClr val="accent1"/>
                </a:lnRef>
                <a:fillRef idx="0">
                  <a:schemeClr val="accent1"/>
                </a:fillRef>
                <a:effectRef idx="0">
                  <a:schemeClr val="accent1"/>
                </a:effectRef>
                <a:fontRef idx="minor">
                  <a:schemeClr val="tx1"/>
                </a:fontRef>
              </p:style>
            </p:cxnSp>
            <p:sp>
              <p:nvSpPr>
                <p:cNvPr id="44" name="Isosceles Triangle 18">
                  <a:extLst>
                    <a:ext uri="{FF2B5EF4-FFF2-40B4-BE49-F238E27FC236}">
                      <a16:creationId xmlns:a16="http://schemas.microsoft.com/office/drawing/2014/main" xmlns="" id="{F617A203-1192-4B1A-B1F2-B3253E61B3C4}"/>
                    </a:ext>
                  </a:extLst>
                </p:cNvPr>
                <p:cNvSpPr/>
                <p:nvPr/>
              </p:nvSpPr>
              <p:spPr>
                <a:xfrm rot="5400000">
                  <a:off x="8483510" y="3294800"/>
                  <a:ext cx="182043" cy="268398"/>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200">
                    <a:solidFill>
                      <a:schemeClr val="bg1"/>
                    </a:solidFill>
                    <a:latin typeface="Segoe UI Black" panose="020B0A02040204020203" pitchFamily="34" charset="0"/>
                    <a:ea typeface="Segoe UI Black" panose="020B0A02040204020203" pitchFamily="34" charset="0"/>
                  </a:endParaRPr>
                </a:p>
              </p:txBody>
            </p:sp>
          </p:grpSp>
          <p:sp>
            <p:nvSpPr>
              <p:cNvPr id="38" name="Teardrop 5">
                <a:extLst>
                  <a:ext uri="{FF2B5EF4-FFF2-40B4-BE49-F238E27FC236}">
                    <a16:creationId xmlns:a16="http://schemas.microsoft.com/office/drawing/2014/main" xmlns="" id="{87103EB0-7999-4007-BD2B-456A8CCBA8B5}"/>
                  </a:ext>
                </a:extLst>
              </p:cNvPr>
              <p:cNvSpPr/>
              <p:nvPr/>
            </p:nvSpPr>
            <p:spPr>
              <a:xfrm rot="18900000">
                <a:off x="628650" y="3286124"/>
                <a:ext cx="285750" cy="285750"/>
              </a:xfrm>
              <a:prstGeom prst="teardrop">
                <a:avLst>
                  <a:gd name="adj" fmla="val 20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200">
                  <a:solidFill>
                    <a:schemeClr val="bg1"/>
                  </a:solidFill>
                  <a:latin typeface="Segoe UI Black" panose="020B0A02040204020203" pitchFamily="34" charset="0"/>
                  <a:ea typeface="Segoe UI Black" panose="020B0A02040204020203" pitchFamily="34" charset="0"/>
                </a:endParaRPr>
              </a:p>
            </p:txBody>
          </p:sp>
          <p:sp>
            <p:nvSpPr>
              <p:cNvPr id="39" name="Teardrop 79">
                <a:extLst>
                  <a:ext uri="{FF2B5EF4-FFF2-40B4-BE49-F238E27FC236}">
                    <a16:creationId xmlns:a16="http://schemas.microsoft.com/office/drawing/2014/main" xmlns="" id="{CAE73272-56E8-4A4E-AF96-FCFB77EF1185}"/>
                  </a:ext>
                </a:extLst>
              </p:cNvPr>
              <p:cNvSpPr/>
              <p:nvPr/>
            </p:nvSpPr>
            <p:spPr>
              <a:xfrm rot="18900000">
                <a:off x="3873763" y="3301124"/>
                <a:ext cx="285750" cy="285750"/>
              </a:xfrm>
              <a:prstGeom prst="teardrop">
                <a:avLst>
                  <a:gd name="adj" fmla="val 2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200">
                  <a:solidFill>
                    <a:schemeClr val="bg1"/>
                  </a:solidFill>
                  <a:latin typeface="Segoe UI Black" panose="020B0A02040204020203" pitchFamily="34" charset="0"/>
                  <a:ea typeface="Segoe UI Black" panose="020B0A02040204020203" pitchFamily="34" charset="0"/>
                </a:endParaRPr>
              </a:p>
            </p:txBody>
          </p:sp>
          <p:sp>
            <p:nvSpPr>
              <p:cNvPr id="40" name="Teardrop 83">
                <a:extLst>
                  <a:ext uri="{FF2B5EF4-FFF2-40B4-BE49-F238E27FC236}">
                    <a16:creationId xmlns:a16="http://schemas.microsoft.com/office/drawing/2014/main" xmlns="" id="{40D7A4B2-7564-41A9-AF4C-878613C47E17}"/>
                  </a:ext>
                </a:extLst>
              </p:cNvPr>
              <p:cNvSpPr/>
              <p:nvPr/>
            </p:nvSpPr>
            <p:spPr>
              <a:xfrm rot="18900000">
                <a:off x="7115065" y="3286125"/>
                <a:ext cx="285750" cy="285750"/>
              </a:xfrm>
              <a:prstGeom prst="teardrop">
                <a:avLst>
                  <a:gd name="adj" fmla="val 20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200">
                  <a:solidFill>
                    <a:schemeClr val="bg1"/>
                  </a:solidFill>
                  <a:latin typeface="Segoe UI Black" panose="020B0A02040204020203" pitchFamily="34" charset="0"/>
                  <a:ea typeface="Segoe UI Black" panose="020B0A02040204020203" pitchFamily="34" charset="0"/>
                </a:endParaRPr>
              </a:p>
            </p:txBody>
          </p:sp>
          <p:sp>
            <p:nvSpPr>
              <p:cNvPr id="41" name="Teardrop 92">
                <a:extLst>
                  <a:ext uri="{FF2B5EF4-FFF2-40B4-BE49-F238E27FC236}">
                    <a16:creationId xmlns:a16="http://schemas.microsoft.com/office/drawing/2014/main" xmlns="" id="{C11AC9DC-0D24-4CB5-AB04-720A7992EF42}"/>
                  </a:ext>
                </a:extLst>
              </p:cNvPr>
              <p:cNvSpPr/>
              <p:nvPr/>
            </p:nvSpPr>
            <p:spPr>
              <a:xfrm rot="13442840" flipV="1">
                <a:off x="2295992" y="3272646"/>
                <a:ext cx="285750" cy="285704"/>
              </a:xfrm>
              <a:prstGeom prst="teardrop">
                <a:avLst>
                  <a:gd name="adj" fmla="val 20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200">
                  <a:solidFill>
                    <a:schemeClr val="bg1"/>
                  </a:solidFill>
                  <a:latin typeface="Segoe UI Black" panose="020B0A02040204020203" pitchFamily="34" charset="0"/>
                  <a:ea typeface="Segoe UI Black" panose="020B0A02040204020203" pitchFamily="34" charset="0"/>
                </a:endParaRPr>
              </a:p>
            </p:txBody>
          </p:sp>
          <p:sp>
            <p:nvSpPr>
              <p:cNvPr id="42" name="Teardrop 89">
                <a:extLst>
                  <a:ext uri="{FF2B5EF4-FFF2-40B4-BE49-F238E27FC236}">
                    <a16:creationId xmlns:a16="http://schemas.microsoft.com/office/drawing/2014/main" xmlns="" id="{FBA403EE-35F4-4850-AC50-E6898C83F050}"/>
                  </a:ext>
                </a:extLst>
              </p:cNvPr>
              <p:cNvSpPr/>
              <p:nvPr/>
            </p:nvSpPr>
            <p:spPr>
              <a:xfrm rot="13473735" flipV="1">
                <a:off x="5451555" y="3301921"/>
                <a:ext cx="285750" cy="285704"/>
              </a:xfrm>
              <a:prstGeom prst="teardrop">
                <a:avLst>
                  <a:gd name="adj" fmla="val 20000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200">
                  <a:solidFill>
                    <a:schemeClr val="bg1"/>
                  </a:solidFill>
                  <a:latin typeface="Segoe UI Black" panose="020B0A02040204020203" pitchFamily="34" charset="0"/>
                  <a:ea typeface="Segoe UI Black" panose="020B0A02040204020203" pitchFamily="34" charset="0"/>
                </a:endParaRPr>
              </a:p>
            </p:txBody>
          </p:sp>
        </p:grpSp>
        <p:sp>
          <p:nvSpPr>
            <p:cNvPr id="29" name="TextBox 28">
              <a:extLst>
                <a:ext uri="{FF2B5EF4-FFF2-40B4-BE49-F238E27FC236}">
                  <a16:creationId xmlns:a16="http://schemas.microsoft.com/office/drawing/2014/main" xmlns="" id="{1E28A1E4-7B46-48CE-93F6-6403B14B4E7F}"/>
                </a:ext>
              </a:extLst>
            </p:cNvPr>
            <p:cNvSpPr txBox="1"/>
            <p:nvPr/>
          </p:nvSpPr>
          <p:spPr>
            <a:xfrm>
              <a:off x="189440" y="5628559"/>
              <a:ext cx="894598" cy="649003"/>
            </a:xfrm>
            <a:prstGeom prst="rect">
              <a:avLst/>
            </a:prstGeom>
            <a:noFill/>
          </p:spPr>
          <p:txBody>
            <a:bodyPr wrap="none" rtlCol="0">
              <a:spAutoFit/>
            </a:bodyPr>
            <a:lstStyle/>
            <a:p>
              <a:pPr algn="ctr"/>
              <a:r>
                <a:rPr lang="en-US" sz="3200" b="1" dirty="0">
                  <a:solidFill>
                    <a:srgbClr val="002060"/>
                  </a:solidFill>
                  <a:latin typeface="Segoe UI Black" panose="020B0A02040204020203" pitchFamily="34" charset="0"/>
                  <a:ea typeface="Segoe UI Black" panose="020B0A02040204020203" pitchFamily="34" charset="0"/>
                </a:rPr>
                <a:t>2019</a:t>
              </a:r>
            </a:p>
          </p:txBody>
        </p:sp>
        <p:sp>
          <p:nvSpPr>
            <p:cNvPr id="30" name="TextBox 29">
              <a:extLst>
                <a:ext uri="{FF2B5EF4-FFF2-40B4-BE49-F238E27FC236}">
                  <a16:creationId xmlns:a16="http://schemas.microsoft.com/office/drawing/2014/main" xmlns="" id="{FB73C16D-4A9B-48F0-A5FD-33E00A1E2240}"/>
                </a:ext>
              </a:extLst>
            </p:cNvPr>
            <p:cNvSpPr txBox="1"/>
            <p:nvPr/>
          </p:nvSpPr>
          <p:spPr>
            <a:xfrm>
              <a:off x="1698926" y="5600725"/>
              <a:ext cx="1321523" cy="649003"/>
            </a:xfrm>
            <a:prstGeom prst="rect">
              <a:avLst/>
            </a:prstGeom>
            <a:noFill/>
          </p:spPr>
          <p:txBody>
            <a:bodyPr wrap="square" rtlCol="0">
              <a:spAutoFit/>
            </a:bodyPr>
            <a:lstStyle/>
            <a:p>
              <a:pPr algn="ctr"/>
              <a:r>
                <a:rPr lang="en-US" sz="3200" b="1" dirty="0">
                  <a:solidFill>
                    <a:srgbClr val="002060"/>
                  </a:solidFill>
                  <a:latin typeface="Segoe UI Black" panose="020B0A02040204020203" pitchFamily="34" charset="0"/>
                  <a:ea typeface="Segoe UI Black" panose="020B0A02040204020203" pitchFamily="34" charset="0"/>
                </a:rPr>
                <a:t>2020</a:t>
              </a:r>
            </a:p>
          </p:txBody>
        </p:sp>
        <p:sp>
          <p:nvSpPr>
            <p:cNvPr id="31" name="TextBox 30">
              <a:extLst>
                <a:ext uri="{FF2B5EF4-FFF2-40B4-BE49-F238E27FC236}">
                  <a16:creationId xmlns:a16="http://schemas.microsoft.com/office/drawing/2014/main" xmlns="" id="{CA0DB4E6-3BB2-41C9-8CF0-55411BDA73F4}"/>
                </a:ext>
              </a:extLst>
            </p:cNvPr>
            <p:cNvSpPr txBox="1"/>
            <p:nvPr/>
          </p:nvSpPr>
          <p:spPr>
            <a:xfrm>
              <a:off x="3228635" y="5571248"/>
              <a:ext cx="1343797" cy="649003"/>
            </a:xfrm>
            <a:prstGeom prst="rect">
              <a:avLst/>
            </a:prstGeom>
            <a:noFill/>
          </p:spPr>
          <p:txBody>
            <a:bodyPr wrap="square" rtlCol="0">
              <a:spAutoFit/>
            </a:bodyPr>
            <a:lstStyle/>
            <a:p>
              <a:pPr algn="ctr"/>
              <a:r>
                <a:rPr lang="en-US" sz="3200" b="1" dirty="0">
                  <a:solidFill>
                    <a:srgbClr val="002060"/>
                  </a:solidFill>
                  <a:latin typeface="Segoe UI Black" panose="020B0A02040204020203" pitchFamily="34" charset="0"/>
                  <a:ea typeface="Segoe UI Black" panose="020B0A02040204020203" pitchFamily="34" charset="0"/>
                </a:rPr>
                <a:t>202</a:t>
              </a:r>
              <a:r>
                <a:rPr lang="ru-RU" sz="3200" b="1" dirty="0">
                  <a:solidFill>
                    <a:srgbClr val="002060"/>
                  </a:solidFill>
                  <a:latin typeface="Segoe UI Black" panose="020B0A02040204020203" pitchFamily="34" charset="0"/>
                  <a:ea typeface="Segoe UI Black" panose="020B0A02040204020203" pitchFamily="34" charset="0"/>
                </a:rPr>
                <a:t>1</a:t>
              </a:r>
              <a:endParaRPr lang="en-US" sz="3200" b="1" dirty="0">
                <a:solidFill>
                  <a:srgbClr val="002060"/>
                </a:solidFill>
                <a:latin typeface="Segoe UI Black" panose="020B0A02040204020203" pitchFamily="34" charset="0"/>
                <a:ea typeface="Segoe UI Black" panose="020B0A02040204020203" pitchFamily="34" charset="0"/>
              </a:endParaRPr>
            </a:p>
          </p:txBody>
        </p:sp>
        <p:sp>
          <p:nvSpPr>
            <p:cNvPr id="35" name="TextBox 34">
              <a:extLst>
                <a:ext uri="{FF2B5EF4-FFF2-40B4-BE49-F238E27FC236}">
                  <a16:creationId xmlns:a16="http://schemas.microsoft.com/office/drawing/2014/main" xmlns="" id="{47490CE4-EE3C-45BE-9844-4D3A3EAEA0DD}"/>
                </a:ext>
              </a:extLst>
            </p:cNvPr>
            <p:cNvSpPr txBox="1"/>
            <p:nvPr/>
          </p:nvSpPr>
          <p:spPr>
            <a:xfrm>
              <a:off x="4780619" y="5543574"/>
              <a:ext cx="1447209" cy="649003"/>
            </a:xfrm>
            <a:prstGeom prst="rect">
              <a:avLst/>
            </a:prstGeom>
            <a:noFill/>
          </p:spPr>
          <p:txBody>
            <a:bodyPr wrap="square" rtlCol="0">
              <a:spAutoFit/>
            </a:bodyPr>
            <a:lstStyle/>
            <a:p>
              <a:pPr algn="ctr"/>
              <a:r>
                <a:rPr lang="en-US" sz="3200" b="1" dirty="0">
                  <a:solidFill>
                    <a:srgbClr val="002060"/>
                  </a:solidFill>
                  <a:latin typeface="Segoe UI Black" panose="020B0A02040204020203" pitchFamily="34" charset="0"/>
                  <a:ea typeface="Segoe UI Black" panose="020B0A02040204020203" pitchFamily="34" charset="0"/>
                </a:rPr>
                <a:t>202</a:t>
              </a:r>
              <a:r>
                <a:rPr lang="ru-RU" sz="3200" b="1" dirty="0">
                  <a:solidFill>
                    <a:srgbClr val="002060"/>
                  </a:solidFill>
                  <a:latin typeface="Segoe UI Black" panose="020B0A02040204020203" pitchFamily="34" charset="0"/>
                  <a:ea typeface="Segoe UI Black" panose="020B0A02040204020203" pitchFamily="34" charset="0"/>
                </a:rPr>
                <a:t>5</a:t>
              </a:r>
              <a:endParaRPr lang="en-US" sz="3200" b="1" dirty="0">
                <a:solidFill>
                  <a:srgbClr val="002060"/>
                </a:solidFill>
                <a:latin typeface="Segoe UI Black" panose="020B0A02040204020203" pitchFamily="34" charset="0"/>
                <a:ea typeface="Segoe UI Black" panose="020B0A02040204020203" pitchFamily="34" charset="0"/>
              </a:endParaRPr>
            </a:p>
          </p:txBody>
        </p:sp>
        <p:sp>
          <p:nvSpPr>
            <p:cNvPr id="36" name="TextBox 35">
              <a:extLst>
                <a:ext uri="{FF2B5EF4-FFF2-40B4-BE49-F238E27FC236}">
                  <a16:creationId xmlns:a16="http://schemas.microsoft.com/office/drawing/2014/main" xmlns="" id="{AEC259E2-8B87-46DC-A5B6-7D9EE21EE52F}"/>
                </a:ext>
              </a:extLst>
            </p:cNvPr>
            <p:cNvSpPr txBox="1"/>
            <p:nvPr/>
          </p:nvSpPr>
          <p:spPr>
            <a:xfrm>
              <a:off x="6472745" y="5571248"/>
              <a:ext cx="1328676" cy="649003"/>
            </a:xfrm>
            <a:prstGeom prst="rect">
              <a:avLst/>
            </a:prstGeom>
            <a:noFill/>
          </p:spPr>
          <p:txBody>
            <a:bodyPr wrap="square" rtlCol="0">
              <a:spAutoFit/>
            </a:bodyPr>
            <a:lstStyle/>
            <a:p>
              <a:pPr algn="ctr"/>
              <a:r>
                <a:rPr lang="en-US" sz="3200" b="1" dirty="0">
                  <a:solidFill>
                    <a:srgbClr val="002060"/>
                  </a:solidFill>
                  <a:latin typeface="Segoe UI Black" panose="020B0A02040204020203" pitchFamily="34" charset="0"/>
                  <a:ea typeface="Segoe UI Black" panose="020B0A02040204020203" pitchFamily="34" charset="0"/>
                </a:rPr>
                <a:t>20</a:t>
              </a:r>
              <a:r>
                <a:rPr lang="ru-RU" sz="3200" b="1" dirty="0">
                  <a:solidFill>
                    <a:srgbClr val="002060"/>
                  </a:solidFill>
                  <a:latin typeface="Segoe UI Black" panose="020B0A02040204020203" pitchFamily="34" charset="0"/>
                  <a:ea typeface="Segoe UI Black" panose="020B0A02040204020203" pitchFamily="34" charset="0"/>
                </a:rPr>
                <a:t>30</a:t>
              </a:r>
              <a:endParaRPr lang="en-US" sz="3200" b="1" dirty="0">
                <a:solidFill>
                  <a:srgbClr val="002060"/>
                </a:solidFill>
                <a:latin typeface="Segoe UI Black" panose="020B0A02040204020203" pitchFamily="34" charset="0"/>
                <a:ea typeface="Segoe UI Black" panose="020B0A02040204020203" pitchFamily="34" charset="0"/>
              </a:endParaRPr>
            </a:p>
          </p:txBody>
        </p:sp>
      </p:grpSp>
      <p:sp>
        <p:nvSpPr>
          <p:cNvPr id="4" name="Прямоугольник 3"/>
          <p:cNvSpPr/>
          <p:nvPr/>
        </p:nvSpPr>
        <p:spPr>
          <a:xfrm>
            <a:off x="2095502" y="131785"/>
            <a:ext cx="9614277" cy="1200329"/>
          </a:xfrm>
          <a:prstGeom prst="rect">
            <a:avLst/>
          </a:prstGeom>
        </p:spPr>
        <p:txBody>
          <a:bodyPr wrap="square">
            <a:spAutoFit/>
          </a:bodyPr>
          <a:lstStyle/>
          <a:p>
            <a:pPr algn="ctr"/>
            <a:r>
              <a:rPr lang="en-US" sz="3600" b="1" dirty="0" err="1">
                <a:solidFill>
                  <a:schemeClr val="bg1"/>
                </a:solidFill>
              </a:rPr>
              <a:t>Umumta’lim</a:t>
            </a:r>
            <a:r>
              <a:rPr lang="en-US" sz="3600" b="1" dirty="0">
                <a:solidFill>
                  <a:schemeClr val="bg1"/>
                </a:solidFill>
              </a:rPr>
              <a:t> </a:t>
            </a:r>
            <a:r>
              <a:rPr lang="en-US" sz="3600" b="1" dirty="0" err="1">
                <a:solidFill>
                  <a:schemeClr val="bg1"/>
                </a:solidFill>
              </a:rPr>
              <a:t>maktablaridagi</a:t>
            </a:r>
            <a:r>
              <a:rPr lang="en-US" sz="3600" b="1" dirty="0">
                <a:solidFill>
                  <a:schemeClr val="bg1"/>
                </a:solidFill>
              </a:rPr>
              <a:t> </a:t>
            </a:r>
            <a:r>
              <a:rPr lang="en-US" sz="3600" b="1" dirty="0" err="1">
                <a:solidFill>
                  <a:schemeClr val="bg1"/>
                </a:solidFill>
              </a:rPr>
              <a:t>o‘qituvchilar</a:t>
            </a:r>
            <a:r>
              <a:rPr lang="en-US" sz="3600" b="1" dirty="0">
                <a:solidFill>
                  <a:schemeClr val="bg1"/>
                </a:solidFill>
              </a:rPr>
              <a:t> </a:t>
            </a:r>
            <a:r>
              <a:rPr lang="en-US" sz="3600" b="1" dirty="0" err="1">
                <a:solidFill>
                  <a:schemeClr val="bg1"/>
                </a:solidFill>
              </a:rPr>
              <a:t>orasida</a:t>
            </a:r>
            <a:r>
              <a:rPr lang="en-US" sz="3600" b="1" dirty="0">
                <a:solidFill>
                  <a:schemeClr val="bg1"/>
                </a:solidFill>
              </a:rPr>
              <a:t> </a:t>
            </a:r>
            <a:r>
              <a:rPr lang="en-US" sz="3600" b="1" dirty="0" err="1">
                <a:solidFill>
                  <a:schemeClr val="bg1"/>
                </a:solidFill>
              </a:rPr>
              <a:t>toifar</a:t>
            </a:r>
            <a:r>
              <a:rPr lang="en-US" sz="3600" b="1" dirty="0">
                <a:solidFill>
                  <a:schemeClr val="bg1"/>
                </a:solidFill>
              </a:rPr>
              <a:t> </a:t>
            </a:r>
            <a:r>
              <a:rPr lang="en-US" sz="3600" b="1" dirty="0" err="1">
                <a:solidFill>
                  <a:schemeClr val="bg1"/>
                </a:solidFill>
              </a:rPr>
              <a:t>kesimida</a:t>
            </a:r>
            <a:r>
              <a:rPr lang="en-US" sz="3600" b="1" dirty="0">
                <a:solidFill>
                  <a:schemeClr val="bg1"/>
                </a:solidFill>
              </a:rPr>
              <a:t> </a:t>
            </a:r>
            <a:r>
              <a:rPr lang="en-US" sz="3600" b="1" dirty="0" err="1">
                <a:solidFill>
                  <a:schemeClr val="bg1"/>
                </a:solidFill>
              </a:rPr>
              <a:t>ko‘rsatkichlar</a:t>
            </a:r>
            <a:endParaRPr lang="ru-RU" sz="3600" b="1" dirty="0">
              <a:solidFill>
                <a:schemeClr val="bg1"/>
              </a:solidFill>
            </a:endParaRPr>
          </a:p>
        </p:txBody>
      </p:sp>
      <p:sp>
        <p:nvSpPr>
          <p:cNvPr id="47" name="TextBox 46">
            <a:extLst>
              <a:ext uri="{FF2B5EF4-FFF2-40B4-BE49-F238E27FC236}">
                <a16:creationId xmlns:a16="http://schemas.microsoft.com/office/drawing/2014/main" xmlns="" id="{9F4607CD-E774-427B-BF4F-FB8D812188F6}"/>
              </a:ext>
            </a:extLst>
          </p:cNvPr>
          <p:cNvSpPr txBox="1"/>
          <p:nvPr/>
        </p:nvSpPr>
        <p:spPr>
          <a:xfrm>
            <a:off x="165552" y="4636520"/>
            <a:ext cx="1778263" cy="1077218"/>
          </a:xfrm>
          <a:prstGeom prst="rect">
            <a:avLst/>
          </a:prstGeom>
          <a:noFill/>
        </p:spPr>
        <p:txBody>
          <a:bodyPr wrap="square" rtlCol="0">
            <a:spAutoFit/>
          </a:bodyPr>
          <a:lstStyle/>
          <a:p>
            <a:r>
              <a:rPr lang="en-US" sz="3200" b="1" dirty="0" err="1">
                <a:ln w="1905"/>
                <a:solidFill>
                  <a:schemeClr val="bg1"/>
                </a:solidFill>
                <a:effectLst>
                  <a:innerShdw blurRad="69850" dist="43180" dir="5400000">
                    <a:srgbClr val="000000">
                      <a:alpha val="65000"/>
                    </a:srgbClr>
                  </a:innerShdw>
                </a:effectLst>
                <a:latin typeface="Segoe UI Black" panose="020B0A02040204020203" pitchFamily="34" charset="0"/>
                <a:ea typeface="Segoe UI Black" panose="020B0A02040204020203" pitchFamily="34" charset="0"/>
              </a:rPr>
              <a:t>Ikkinchi</a:t>
            </a:r>
            <a:r>
              <a:rPr lang="en-US" sz="3200" b="1" dirty="0">
                <a:ln w="1905"/>
                <a:solidFill>
                  <a:schemeClr val="bg1"/>
                </a:solidFill>
                <a:effectLst>
                  <a:innerShdw blurRad="69850" dist="43180" dir="5400000">
                    <a:srgbClr val="000000">
                      <a:alpha val="65000"/>
                    </a:srgbClr>
                  </a:innerShdw>
                </a:effectLst>
                <a:latin typeface="Segoe UI Black" panose="020B0A02040204020203" pitchFamily="34" charset="0"/>
                <a:ea typeface="Segoe UI Black" panose="020B0A02040204020203" pitchFamily="34" charset="0"/>
              </a:rPr>
              <a:t> </a:t>
            </a:r>
            <a:r>
              <a:rPr lang="en-US" sz="3200" b="1" dirty="0" err="1">
                <a:ln w="1905"/>
                <a:solidFill>
                  <a:schemeClr val="bg1"/>
                </a:solidFill>
                <a:effectLst>
                  <a:innerShdw blurRad="69850" dist="43180" dir="5400000">
                    <a:srgbClr val="000000">
                      <a:alpha val="65000"/>
                    </a:srgbClr>
                  </a:innerShdw>
                </a:effectLst>
                <a:latin typeface="Segoe UI Black" panose="020B0A02040204020203" pitchFamily="34" charset="0"/>
                <a:ea typeface="Segoe UI Black" panose="020B0A02040204020203" pitchFamily="34" charset="0"/>
              </a:rPr>
              <a:t>toifali</a:t>
            </a:r>
            <a:endParaRPr lang="ru-RU" sz="3200" b="1" dirty="0">
              <a:ln w="1905"/>
              <a:solidFill>
                <a:schemeClr val="bg1"/>
              </a:solidFill>
              <a:effectLst>
                <a:innerShdw blurRad="69850" dist="43180" dir="5400000">
                  <a:srgbClr val="000000">
                    <a:alpha val="65000"/>
                  </a:srgbClr>
                </a:innerShdw>
              </a:effectLst>
              <a:latin typeface="Segoe UI Black" panose="020B0A02040204020203" pitchFamily="34" charset="0"/>
              <a:ea typeface="Segoe UI Black" panose="020B0A02040204020203" pitchFamily="34" charset="0"/>
            </a:endParaRPr>
          </a:p>
        </p:txBody>
      </p:sp>
      <p:sp>
        <p:nvSpPr>
          <p:cNvPr id="48" name="TextBox 47">
            <a:extLst>
              <a:ext uri="{FF2B5EF4-FFF2-40B4-BE49-F238E27FC236}">
                <a16:creationId xmlns:a16="http://schemas.microsoft.com/office/drawing/2014/main" xmlns="" id="{9F4607CD-E774-427B-BF4F-FB8D812188F6}"/>
              </a:ext>
            </a:extLst>
          </p:cNvPr>
          <p:cNvSpPr txBox="1"/>
          <p:nvPr/>
        </p:nvSpPr>
        <p:spPr>
          <a:xfrm>
            <a:off x="14758" y="3184829"/>
            <a:ext cx="1823371" cy="1077218"/>
          </a:xfrm>
          <a:prstGeom prst="rect">
            <a:avLst/>
          </a:prstGeom>
          <a:noFill/>
        </p:spPr>
        <p:txBody>
          <a:bodyPr wrap="square" rtlCol="0">
            <a:spAutoFit/>
          </a:bodyPr>
          <a:lstStyle/>
          <a:p>
            <a:r>
              <a:rPr lang="en-US" sz="3200" b="1" dirty="0" err="1">
                <a:ln w="1905"/>
                <a:solidFill>
                  <a:schemeClr val="bg1"/>
                </a:solidFill>
                <a:effectLst>
                  <a:innerShdw blurRad="69850" dist="43180" dir="5400000">
                    <a:srgbClr val="000000">
                      <a:alpha val="65000"/>
                    </a:srgbClr>
                  </a:innerShdw>
                </a:effectLst>
                <a:latin typeface="Segoe UI Black" panose="020B0A02040204020203" pitchFamily="34" charset="0"/>
                <a:ea typeface="Segoe UI Black" panose="020B0A02040204020203" pitchFamily="34" charset="0"/>
              </a:rPr>
              <a:t>Birinchi</a:t>
            </a:r>
            <a:r>
              <a:rPr lang="en-US" sz="3200" b="1" dirty="0">
                <a:ln w="1905"/>
                <a:solidFill>
                  <a:schemeClr val="bg1"/>
                </a:solidFill>
                <a:effectLst>
                  <a:innerShdw blurRad="69850" dist="43180" dir="5400000">
                    <a:srgbClr val="000000">
                      <a:alpha val="65000"/>
                    </a:srgbClr>
                  </a:innerShdw>
                </a:effectLst>
                <a:latin typeface="Segoe UI Black" panose="020B0A02040204020203" pitchFamily="34" charset="0"/>
                <a:ea typeface="Segoe UI Black" panose="020B0A02040204020203" pitchFamily="34" charset="0"/>
              </a:rPr>
              <a:t> </a:t>
            </a:r>
            <a:r>
              <a:rPr lang="en-US" sz="3200" b="1" dirty="0" err="1">
                <a:ln w="1905"/>
                <a:solidFill>
                  <a:schemeClr val="bg1"/>
                </a:solidFill>
                <a:effectLst>
                  <a:innerShdw blurRad="69850" dist="43180" dir="5400000">
                    <a:srgbClr val="000000">
                      <a:alpha val="65000"/>
                    </a:srgbClr>
                  </a:innerShdw>
                </a:effectLst>
                <a:latin typeface="Segoe UI Black" panose="020B0A02040204020203" pitchFamily="34" charset="0"/>
                <a:ea typeface="Segoe UI Black" panose="020B0A02040204020203" pitchFamily="34" charset="0"/>
              </a:rPr>
              <a:t>toifali</a:t>
            </a:r>
            <a:endParaRPr lang="ru-RU" sz="3200" b="1" dirty="0">
              <a:ln w="1905"/>
              <a:solidFill>
                <a:schemeClr val="bg1"/>
              </a:solidFill>
              <a:effectLst>
                <a:innerShdw blurRad="69850" dist="43180" dir="5400000">
                  <a:srgbClr val="000000">
                    <a:alpha val="65000"/>
                  </a:srgbClr>
                </a:innerShdw>
              </a:effectLst>
              <a:latin typeface="Segoe UI Black" panose="020B0A02040204020203" pitchFamily="34" charset="0"/>
              <a:ea typeface="Segoe UI Black" panose="020B0A02040204020203" pitchFamily="34" charset="0"/>
            </a:endParaRPr>
          </a:p>
        </p:txBody>
      </p:sp>
      <p:sp>
        <p:nvSpPr>
          <p:cNvPr id="49" name="TextBox 48">
            <a:extLst>
              <a:ext uri="{FF2B5EF4-FFF2-40B4-BE49-F238E27FC236}">
                <a16:creationId xmlns:a16="http://schemas.microsoft.com/office/drawing/2014/main" xmlns="" id="{9F4607CD-E774-427B-BF4F-FB8D812188F6}"/>
              </a:ext>
            </a:extLst>
          </p:cNvPr>
          <p:cNvSpPr txBox="1"/>
          <p:nvPr/>
        </p:nvSpPr>
        <p:spPr>
          <a:xfrm>
            <a:off x="165552" y="1573060"/>
            <a:ext cx="1536100" cy="1200329"/>
          </a:xfrm>
          <a:prstGeom prst="rect">
            <a:avLst/>
          </a:prstGeom>
          <a:noFill/>
        </p:spPr>
        <p:txBody>
          <a:bodyPr wrap="square" rtlCol="0">
            <a:spAutoFit/>
          </a:bodyPr>
          <a:lstStyle/>
          <a:p>
            <a:r>
              <a:rPr lang="en-US" sz="3600" b="1">
                <a:solidFill>
                  <a:schemeClr val="bg1"/>
                </a:solidFill>
                <a:latin typeface="Bahnschrift" panose="020B0502040204020203" pitchFamily="34" charset="0"/>
              </a:rPr>
              <a:t>Oliy </a:t>
            </a:r>
            <a:r>
              <a:rPr lang="en-US" sz="3600" b="1" dirty="0" err="1">
                <a:solidFill>
                  <a:schemeClr val="bg1"/>
                </a:solidFill>
                <a:latin typeface="Bahnschrift" panose="020B0502040204020203" pitchFamily="34" charset="0"/>
              </a:rPr>
              <a:t>toifali</a:t>
            </a:r>
            <a:endParaRPr lang="ru-RU" sz="3600" b="1" dirty="0">
              <a:solidFill>
                <a:schemeClr val="bg1"/>
              </a:solidFill>
              <a:latin typeface="Bahnschrift" panose="020B0502040204020203" pitchFamily="34" charset="0"/>
            </a:endParaRPr>
          </a:p>
        </p:txBody>
      </p:sp>
      <p:sp>
        <p:nvSpPr>
          <p:cNvPr id="50" name="TextBox 49">
            <a:extLst>
              <a:ext uri="{FF2B5EF4-FFF2-40B4-BE49-F238E27FC236}">
                <a16:creationId xmlns:a16="http://schemas.microsoft.com/office/drawing/2014/main" xmlns="" id="{9F4607CD-E774-427B-BF4F-FB8D812188F6}"/>
              </a:ext>
            </a:extLst>
          </p:cNvPr>
          <p:cNvSpPr txBox="1"/>
          <p:nvPr/>
        </p:nvSpPr>
        <p:spPr>
          <a:xfrm>
            <a:off x="1962779" y="1811433"/>
            <a:ext cx="982638" cy="584775"/>
          </a:xfrm>
          <a:prstGeom prst="rect">
            <a:avLst/>
          </a:prstGeom>
          <a:noFill/>
        </p:spPr>
        <p:txBody>
          <a:bodyPr wrap="square" rtlCol="0">
            <a:spAutoFit/>
          </a:bodyPr>
          <a:lstStyle/>
          <a:p>
            <a:r>
              <a:rPr lang="en-US" sz="3200" b="1" dirty="0">
                <a:ln w="12700">
                  <a:solidFill>
                    <a:srgbClr val="564B3C">
                      <a:satMod val="155000"/>
                    </a:srgbClr>
                  </a:solidFill>
                  <a:prstDash val="solid"/>
                </a:ln>
                <a:solidFill>
                  <a:schemeClr val="bg1"/>
                </a:solidFill>
                <a:effectLst>
                  <a:outerShdw blurRad="41275" dist="20320" dir="1800000" algn="tl" rotWithShape="0">
                    <a:srgbClr val="000000">
                      <a:alpha val="40000"/>
                    </a:srgbClr>
                  </a:outerShdw>
                </a:effectLst>
                <a:latin typeface="Segoe UI Black" panose="020B0A02040204020203" pitchFamily="34" charset="0"/>
                <a:ea typeface="Segoe UI Black" panose="020B0A02040204020203" pitchFamily="34" charset="0"/>
              </a:rPr>
              <a:t>2%</a:t>
            </a:r>
            <a:endParaRPr lang="ru-RU" sz="3200" b="1" dirty="0">
              <a:ln w="12700">
                <a:solidFill>
                  <a:srgbClr val="564B3C">
                    <a:satMod val="155000"/>
                  </a:srgbClr>
                </a:solidFill>
                <a:prstDash val="solid"/>
              </a:ln>
              <a:solidFill>
                <a:schemeClr val="bg1"/>
              </a:solidFill>
              <a:effectLst>
                <a:outerShdw blurRad="41275" dist="20320" dir="1800000" algn="tl" rotWithShape="0">
                  <a:srgbClr val="000000">
                    <a:alpha val="40000"/>
                  </a:srgbClr>
                </a:outerShdw>
              </a:effectLst>
              <a:latin typeface="Segoe UI Black" panose="020B0A02040204020203" pitchFamily="34" charset="0"/>
              <a:ea typeface="Segoe UI Black" panose="020B0A02040204020203" pitchFamily="34" charset="0"/>
            </a:endParaRPr>
          </a:p>
        </p:txBody>
      </p:sp>
      <p:sp>
        <p:nvSpPr>
          <p:cNvPr id="53" name="TextBox 52">
            <a:extLst>
              <a:ext uri="{FF2B5EF4-FFF2-40B4-BE49-F238E27FC236}">
                <a16:creationId xmlns:a16="http://schemas.microsoft.com/office/drawing/2014/main" xmlns="" id="{9F4607CD-E774-427B-BF4F-FB8D812188F6}"/>
              </a:ext>
            </a:extLst>
          </p:cNvPr>
          <p:cNvSpPr txBox="1"/>
          <p:nvPr/>
        </p:nvSpPr>
        <p:spPr>
          <a:xfrm>
            <a:off x="3957852" y="1811432"/>
            <a:ext cx="1187354" cy="584775"/>
          </a:xfrm>
          <a:prstGeom prst="rect">
            <a:avLst/>
          </a:prstGeom>
          <a:noFill/>
        </p:spPr>
        <p:txBody>
          <a:bodyPr wrap="square" rtlCol="0">
            <a:spAutoFit/>
          </a:bodyPr>
          <a:lstStyle/>
          <a:p>
            <a:r>
              <a:rPr lang="en-US" sz="3200" b="1" dirty="0">
                <a:ln w="12700">
                  <a:solidFill>
                    <a:srgbClr val="564B3C">
                      <a:satMod val="155000"/>
                    </a:srgbClr>
                  </a:solidFill>
                  <a:prstDash val="solid"/>
                </a:ln>
                <a:solidFill>
                  <a:schemeClr val="bg1"/>
                </a:solidFill>
                <a:effectLst>
                  <a:outerShdw blurRad="41275" dist="20320" dir="1800000" algn="tl" rotWithShape="0">
                    <a:srgbClr val="000000">
                      <a:alpha val="40000"/>
                    </a:srgbClr>
                  </a:outerShdw>
                </a:effectLst>
                <a:latin typeface="Segoe UI Black" panose="020B0A02040204020203" pitchFamily="34" charset="0"/>
                <a:ea typeface="Segoe UI Black" panose="020B0A02040204020203" pitchFamily="34" charset="0"/>
              </a:rPr>
              <a:t>2,5%</a:t>
            </a:r>
            <a:endParaRPr lang="ru-RU" sz="3200" b="1" dirty="0">
              <a:ln w="12700">
                <a:solidFill>
                  <a:srgbClr val="564B3C">
                    <a:satMod val="155000"/>
                  </a:srgbClr>
                </a:solidFill>
                <a:prstDash val="solid"/>
              </a:ln>
              <a:solidFill>
                <a:schemeClr val="bg1"/>
              </a:solidFill>
              <a:effectLst>
                <a:outerShdw blurRad="41275" dist="20320" dir="1800000" algn="tl" rotWithShape="0">
                  <a:srgbClr val="000000">
                    <a:alpha val="40000"/>
                  </a:srgbClr>
                </a:outerShdw>
              </a:effectLst>
              <a:latin typeface="Segoe UI Black" panose="020B0A02040204020203" pitchFamily="34" charset="0"/>
              <a:ea typeface="Segoe UI Black" panose="020B0A02040204020203" pitchFamily="34" charset="0"/>
            </a:endParaRPr>
          </a:p>
        </p:txBody>
      </p:sp>
      <p:sp>
        <p:nvSpPr>
          <p:cNvPr id="54" name="TextBox 53">
            <a:extLst>
              <a:ext uri="{FF2B5EF4-FFF2-40B4-BE49-F238E27FC236}">
                <a16:creationId xmlns:a16="http://schemas.microsoft.com/office/drawing/2014/main" xmlns="" id="{9F4607CD-E774-427B-BF4F-FB8D812188F6}"/>
              </a:ext>
            </a:extLst>
          </p:cNvPr>
          <p:cNvSpPr txBox="1"/>
          <p:nvPr/>
        </p:nvSpPr>
        <p:spPr>
          <a:xfrm>
            <a:off x="6061631" y="1819282"/>
            <a:ext cx="982638" cy="584775"/>
          </a:xfrm>
          <a:prstGeom prst="rect">
            <a:avLst/>
          </a:prstGeom>
          <a:noFill/>
        </p:spPr>
        <p:txBody>
          <a:bodyPr wrap="square" rtlCol="0">
            <a:spAutoFit/>
          </a:bodyPr>
          <a:lstStyle/>
          <a:p>
            <a:r>
              <a:rPr lang="en-US" sz="3200" b="1" dirty="0">
                <a:ln w="12700">
                  <a:solidFill>
                    <a:srgbClr val="564B3C">
                      <a:satMod val="155000"/>
                    </a:srgbClr>
                  </a:solidFill>
                  <a:prstDash val="solid"/>
                </a:ln>
                <a:solidFill>
                  <a:schemeClr val="bg1"/>
                </a:solidFill>
                <a:effectLst>
                  <a:outerShdw blurRad="41275" dist="20320" dir="1800000" algn="tl" rotWithShape="0">
                    <a:srgbClr val="000000">
                      <a:alpha val="40000"/>
                    </a:srgbClr>
                  </a:outerShdw>
                </a:effectLst>
                <a:latin typeface="Segoe UI Black" panose="020B0A02040204020203" pitchFamily="34" charset="0"/>
                <a:ea typeface="Segoe UI Black" panose="020B0A02040204020203" pitchFamily="34" charset="0"/>
              </a:rPr>
              <a:t>4%</a:t>
            </a:r>
            <a:endParaRPr lang="ru-RU" sz="3200" b="1" dirty="0">
              <a:ln w="12700">
                <a:solidFill>
                  <a:srgbClr val="564B3C">
                    <a:satMod val="155000"/>
                  </a:srgbClr>
                </a:solidFill>
                <a:prstDash val="solid"/>
              </a:ln>
              <a:solidFill>
                <a:schemeClr val="bg1"/>
              </a:solidFill>
              <a:effectLst>
                <a:outerShdw blurRad="41275" dist="20320" dir="1800000" algn="tl" rotWithShape="0">
                  <a:srgbClr val="000000">
                    <a:alpha val="40000"/>
                  </a:srgbClr>
                </a:outerShdw>
              </a:effectLst>
              <a:latin typeface="Segoe UI Black" panose="020B0A02040204020203" pitchFamily="34" charset="0"/>
              <a:ea typeface="Segoe UI Black" panose="020B0A02040204020203" pitchFamily="34" charset="0"/>
            </a:endParaRPr>
          </a:p>
        </p:txBody>
      </p:sp>
      <p:sp>
        <p:nvSpPr>
          <p:cNvPr id="55" name="TextBox 54">
            <a:extLst>
              <a:ext uri="{FF2B5EF4-FFF2-40B4-BE49-F238E27FC236}">
                <a16:creationId xmlns:a16="http://schemas.microsoft.com/office/drawing/2014/main" xmlns="" id="{9F4607CD-E774-427B-BF4F-FB8D812188F6}"/>
              </a:ext>
            </a:extLst>
          </p:cNvPr>
          <p:cNvSpPr txBox="1"/>
          <p:nvPr/>
        </p:nvSpPr>
        <p:spPr>
          <a:xfrm>
            <a:off x="7989009" y="1811431"/>
            <a:ext cx="982638" cy="584775"/>
          </a:xfrm>
          <a:prstGeom prst="rect">
            <a:avLst/>
          </a:prstGeom>
          <a:noFill/>
        </p:spPr>
        <p:txBody>
          <a:bodyPr wrap="square" rtlCol="0">
            <a:spAutoFit/>
          </a:bodyPr>
          <a:lstStyle/>
          <a:p>
            <a:r>
              <a:rPr lang="en-US" sz="3200" b="1" dirty="0">
                <a:ln w="12700">
                  <a:solidFill>
                    <a:srgbClr val="564B3C">
                      <a:satMod val="155000"/>
                    </a:srgbClr>
                  </a:solidFill>
                  <a:prstDash val="solid"/>
                </a:ln>
                <a:solidFill>
                  <a:schemeClr val="bg1"/>
                </a:solidFill>
                <a:effectLst>
                  <a:outerShdw blurRad="41275" dist="20320" dir="1800000" algn="tl" rotWithShape="0">
                    <a:srgbClr val="000000">
                      <a:alpha val="40000"/>
                    </a:srgbClr>
                  </a:outerShdw>
                </a:effectLst>
                <a:latin typeface="Segoe UI Black" panose="020B0A02040204020203" pitchFamily="34" charset="0"/>
                <a:ea typeface="Segoe UI Black" panose="020B0A02040204020203" pitchFamily="34" charset="0"/>
              </a:rPr>
              <a:t>7%</a:t>
            </a:r>
            <a:endParaRPr lang="ru-RU" sz="3200" b="1" dirty="0">
              <a:ln w="12700">
                <a:solidFill>
                  <a:srgbClr val="564B3C">
                    <a:satMod val="155000"/>
                  </a:srgbClr>
                </a:solidFill>
                <a:prstDash val="solid"/>
              </a:ln>
              <a:solidFill>
                <a:schemeClr val="bg1"/>
              </a:solidFill>
              <a:effectLst>
                <a:outerShdw blurRad="41275" dist="20320" dir="1800000" algn="tl" rotWithShape="0">
                  <a:srgbClr val="000000">
                    <a:alpha val="40000"/>
                  </a:srgbClr>
                </a:outerShdw>
              </a:effectLst>
              <a:latin typeface="Segoe UI Black" panose="020B0A02040204020203" pitchFamily="34" charset="0"/>
              <a:ea typeface="Segoe UI Black" panose="020B0A02040204020203" pitchFamily="34" charset="0"/>
            </a:endParaRPr>
          </a:p>
        </p:txBody>
      </p:sp>
      <p:sp>
        <p:nvSpPr>
          <p:cNvPr id="56" name="TextBox 55">
            <a:extLst>
              <a:ext uri="{FF2B5EF4-FFF2-40B4-BE49-F238E27FC236}">
                <a16:creationId xmlns:a16="http://schemas.microsoft.com/office/drawing/2014/main" xmlns="" id="{9F4607CD-E774-427B-BF4F-FB8D812188F6}"/>
              </a:ext>
            </a:extLst>
          </p:cNvPr>
          <p:cNvSpPr txBox="1"/>
          <p:nvPr/>
        </p:nvSpPr>
        <p:spPr>
          <a:xfrm>
            <a:off x="10154070" y="1819282"/>
            <a:ext cx="1200242" cy="584775"/>
          </a:xfrm>
          <a:prstGeom prst="rect">
            <a:avLst/>
          </a:prstGeom>
          <a:noFill/>
        </p:spPr>
        <p:txBody>
          <a:bodyPr wrap="square" rtlCol="0">
            <a:spAutoFit/>
          </a:bodyPr>
          <a:lstStyle/>
          <a:p>
            <a:r>
              <a:rPr lang="en-US" sz="3200" b="1" dirty="0">
                <a:ln w="12700">
                  <a:solidFill>
                    <a:srgbClr val="564B3C">
                      <a:satMod val="155000"/>
                    </a:srgbClr>
                  </a:solidFill>
                  <a:prstDash val="solid"/>
                </a:ln>
                <a:solidFill>
                  <a:schemeClr val="bg1"/>
                </a:solidFill>
                <a:effectLst>
                  <a:outerShdw blurRad="41275" dist="20320" dir="1800000" algn="tl" rotWithShape="0">
                    <a:srgbClr val="000000">
                      <a:alpha val="40000"/>
                    </a:srgbClr>
                  </a:outerShdw>
                </a:effectLst>
                <a:latin typeface="Segoe UI Black" panose="020B0A02040204020203" pitchFamily="34" charset="0"/>
                <a:ea typeface="Segoe UI Black" panose="020B0A02040204020203" pitchFamily="34" charset="0"/>
              </a:rPr>
              <a:t>10%</a:t>
            </a:r>
            <a:endParaRPr lang="ru-RU" sz="3200" b="1" dirty="0">
              <a:ln w="12700">
                <a:solidFill>
                  <a:srgbClr val="564B3C">
                    <a:satMod val="155000"/>
                  </a:srgbClr>
                </a:solidFill>
                <a:prstDash val="solid"/>
              </a:ln>
              <a:solidFill>
                <a:schemeClr val="bg1"/>
              </a:solidFill>
              <a:effectLst>
                <a:outerShdw blurRad="41275" dist="20320" dir="1800000" algn="tl" rotWithShape="0">
                  <a:srgbClr val="000000">
                    <a:alpha val="40000"/>
                  </a:srgbClr>
                </a:outerShdw>
              </a:effectLst>
              <a:latin typeface="Segoe UI Black" panose="020B0A02040204020203" pitchFamily="34" charset="0"/>
              <a:ea typeface="Segoe UI Black" panose="020B0A02040204020203" pitchFamily="34" charset="0"/>
            </a:endParaRPr>
          </a:p>
        </p:txBody>
      </p:sp>
      <p:sp>
        <p:nvSpPr>
          <p:cNvPr id="57" name="TextBox 56">
            <a:extLst>
              <a:ext uri="{FF2B5EF4-FFF2-40B4-BE49-F238E27FC236}">
                <a16:creationId xmlns:a16="http://schemas.microsoft.com/office/drawing/2014/main" xmlns="" id="{9F4607CD-E774-427B-BF4F-FB8D812188F6}"/>
              </a:ext>
            </a:extLst>
          </p:cNvPr>
          <p:cNvSpPr txBox="1"/>
          <p:nvPr/>
        </p:nvSpPr>
        <p:spPr>
          <a:xfrm>
            <a:off x="1962778" y="3431053"/>
            <a:ext cx="1071721" cy="584775"/>
          </a:xfrm>
          <a:prstGeom prst="rect">
            <a:avLst/>
          </a:prstGeom>
          <a:noFill/>
        </p:spPr>
        <p:txBody>
          <a:bodyPr wrap="square" rtlCol="0">
            <a:spAutoFit/>
          </a:bodyPr>
          <a:lstStyle/>
          <a:p>
            <a:r>
              <a:rPr lang="en-US" sz="3200" b="1" dirty="0">
                <a:ln w="1905"/>
                <a:solidFill>
                  <a:schemeClr val="bg1"/>
                </a:solidFill>
                <a:effectLst>
                  <a:innerShdw blurRad="69850" dist="43180" dir="5400000">
                    <a:srgbClr val="000000">
                      <a:alpha val="65000"/>
                    </a:srgbClr>
                  </a:innerShdw>
                </a:effectLst>
                <a:latin typeface="Segoe UI Black" panose="020B0A02040204020203" pitchFamily="34" charset="0"/>
                <a:ea typeface="Segoe UI Black" panose="020B0A02040204020203" pitchFamily="34" charset="0"/>
              </a:rPr>
              <a:t>10%</a:t>
            </a:r>
            <a:endParaRPr lang="ru-RU" sz="3200" b="1" dirty="0">
              <a:ln w="1905"/>
              <a:solidFill>
                <a:schemeClr val="bg1"/>
              </a:solidFill>
              <a:effectLst>
                <a:innerShdw blurRad="69850" dist="43180" dir="5400000">
                  <a:srgbClr val="000000">
                    <a:alpha val="65000"/>
                  </a:srgbClr>
                </a:innerShdw>
              </a:effectLst>
              <a:latin typeface="Segoe UI Black" panose="020B0A02040204020203" pitchFamily="34" charset="0"/>
              <a:ea typeface="Segoe UI Black" panose="020B0A02040204020203" pitchFamily="34" charset="0"/>
            </a:endParaRPr>
          </a:p>
        </p:txBody>
      </p:sp>
      <p:sp>
        <p:nvSpPr>
          <p:cNvPr id="58" name="TextBox 57">
            <a:extLst>
              <a:ext uri="{FF2B5EF4-FFF2-40B4-BE49-F238E27FC236}">
                <a16:creationId xmlns:a16="http://schemas.microsoft.com/office/drawing/2014/main" xmlns="" id="{9F4607CD-E774-427B-BF4F-FB8D812188F6}"/>
              </a:ext>
            </a:extLst>
          </p:cNvPr>
          <p:cNvSpPr txBox="1"/>
          <p:nvPr/>
        </p:nvSpPr>
        <p:spPr>
          <a:xfrm>
            <a:off x="4054936" y="3431052"/>
            <a:ext cx="1090269" cy="584775"/>
          </a:xfrm>
          <a:prstGeom prst="rect">
            <a:avLst/>
          </a:prstGeom>
          <a:noFill/>
        </p:spPr>
        <p:txBody>
          <a:bodyPr wrap="square" rtlCol="0">
            <a:spAutoFit/>
          </a:bodyPr>
          <a:lstStyle/>
          <a:p>
            <a:r>
              <a:rPr lang="en-US" sz="3200" b="1" dirty="0">
                <a:ln w="1905"/>
                <a:solidFill>
                  <a:schemeClr val="bg1"/>
                </a:solidFill>
                <a:effectLst>
                  <a:innerShdw blurRad="69850" dist="43180" dir="5400000">
                    <a:srgbClr val="000000">
                      <a:alpha val="65000"/>
                    </a:srgbClr>
                  </a:innerShdw>
                </a:effectLst>
                <a:latin typeface="Segoe UI Black" panose="020B0A02040204020203" pitchFamily="34" charset="0"/>
                <a:ea typeface="Segoe UI Black" panose="020B0A02040204020203" pitchFamily="34" charset="0"/>
              </a:rPr>
              <a:t>12%</a:t>
            </a:r>
            <a:endParaRPr lang="ru-RU" sz="3200" b="1" dirty="0">
              <a:ln w="1905"/>
              <a:solidFill>
                <a:schemeClr val="bg1"/>
              </a:solidFill>
              <a:effectLst>
                <a:innerShdw blurRad="69850" dist="43180" dir="5400000">
                  <a:srgbClr val="000000">
                    <a:alpha val="65000"/>
                  </a:srgbClr>
                </a:innerShdw>
              </a:effectLst>
              <a:latin typeface="Segoe UI Black" panose="020B0A02040204020203" pitchFamily="34" charset="0"/>
              <a:ea typeface="Segoe UI Black" panose="020B0A02040204020203" pitchFamily="34" charset="0"/>
            </a:endParaRPr>
          </a:p>
        </p:txBody>
      </p:sp>
      <p:sp>
        <p:nvSpPr>
          <p:cNvPr id="59" name="TextBox 58">
            <a:extLst>
              <a:ext uri="{FF2B5EF4-FFF2-40B4-BE49-F238E27FC236}">
                <a16:creationId xmlns:a16="http://schemas.microsoft.com/office/drawing/2014/main" xmlns="" id="{9F4607CD-E774-427B-BF4F-FB8D812188F6}"/>
              </a:ext>
            </a:extLst>
          </p:cNvPr>
          <p:cNvSpPr txBox="1"/>
          <p:nvPr/>
        </p:nvSpPr>
        <p:spPr>
          <a:xfrm>
            <a:off x="6061630" y="3438902"/>
            <a:ext cx="1130739" cy="584775"/>
          </a:xfrm>
          <a:prstGeom prst="rect">
            <a:avLst/>
          </a:prstGeom>
          <a:noFill/>
        </p:spPr>
        <p:txBody>
          <a:bodyPr wrap="square" rtlCol="0">
            <a:spAutoFit/>
          </a:bodyPr>
          <a:lstStyle/>
          <a:p>
            <a:r>
              <a:rPr lang="en-US" sz="3200" b="1" dirty="0">
                <a:ln w="1905"/>
                <a:solidFill>
                  <a:schemeClr val="bg1"/>
                </a:solidFill>
                <a:effectLst>
                  <a:innerShdw blurRad="69850" dist="43180" dir="5400000">
                    <a:srgbClr val="000000">
                      <a:alpha val="65000"/>
                    </a:srgbClr>
                  </a:innerShdw>
                </a:effectLst>
                <a:latin typeface="Segoe UI Black" panose="020B0A02040204020203" pitchFamily="34" charset="0"/>
                <a:ea typeface="Segoe UI Black" panose="020B0A02040204020203" pitchFamily="34" charset="0"/>
              </a:rPr>
              <a:t>15%</a:t>
            </a:r>
            <a:endParaRPr lang="ru-RU" sz="3200" b="1" dirty="0">
              <a:ln w="1905"/>
              <a:solidFill>
                <a:schemeClr val="bg1"/>
              </a:solidFill>
              <a:effectLst>
                <a:innerShdw blurRad="69850" dist="43180" dir="5400000">
                  <a:srgbClr val="000000">
                    <a:alpha val="65000"/>
                  </a:srgbClr>
                </a:innerShdw>
              </a:effectLst>
              <a:latin typeface="Segoe UI Black" panose="020B0A02040204020203" pitchFamily="34" charset="0"/>
              <a:ea typeface="Segoe UI Black" panose="020B0A02040204020203" pitchFamily="34" charset="0"/>
            </a:endParaRPr>
          </a:p>
        </p:txBody>
      </p:sp>
      <p:sp>
        <p:nvSpPr>
          <p:cNvPr id="60" name="TextBox 59">
            <a:extLst>
              <a:ext uri="{FF2B5EF4-FFF2-40B4-BE49-F238E27FC236}">
                <a16:creationId xmlns:a16="http://schemas.microsoft.com/office/drawing/2014/main" xmlns="" id="{9F4607CD-E774-427B-BF4F-FB8D812188F6}"/>
              </a:ext>
            </a:extLst>
          </p:cNvPr>
          <p:cNvSpPr txBox="1"/>
          <p:nvPr/>
        </p:nvSpPr>
        <p:spPr>
          <a:xfrm>
            <a:off x="7989008" y="3431051"/>
            <a:ext cx="1154991" cy="584775"/>
          </a:xfrm>
          <a:prstGeom prst="rect">
            <a:avLst/>
          </a:prstGeom>
          <a:noFill/>
        </p:spPr>
        <p:txBody>
          <a:bodyPr wrap="square" rtlCol="0">
            <a:spAutoFit/>
          </a:bodyPr>
          <a:lstStyle/>
          <a:p>
            <a:r>
              <a:rPr lang="en-US" sz="3200" b="1" dirty="0">
                <a:ln w="1905"/>
                <a:solidFill>
                  <a:schemeClr val="bg1"/>
                </a:solidFill>
                <a:effectLst>
                  <a:innerShdw blurRad="69850" dist="43180" dir="5400000">
                    <a:srgbClr val="000000">
                      <a:alpha val="65000"/>
                    </a:srgbClr>
                  </a:innerShdw>
                </a:effectLst>
                <a:latin typeface="Segoe UI Black" panose="020B0A02040204020203" pitchFamily="34" charset="0"/>
                <a:ea typeface="Segoe UI Black" panose="020B0A02040204020203" pitchFamily="34" charset="0"/>
              </a:rPr>
              <a:t>20%</a:t>
            </a:r>
            <a:endParaRPr lang="ru-RU" sz="3200" b="1" dirty="0">
              <a:ln w="1905"/>
              <a:solidFill>
                <a:schemeClr val="bg1"/>
              </a:solidFill>
              <a:effectLst>
                <a:innerShdw blurRad="69850" dist="43180" dir="5400000">
                  <a:srgbClr val="000000">
                    <a:alpha val="65000"/>
                  </a:srgbClr>
                </a:innerShdw>
              </a:effectLst>
              <a:latin typeface="Segoe UI Black" panose="020B0A02040204020203" pitchFamily="34" charset="0"/>
              <a:ea typeface="Segoe UI Black" panose="020B0A02040204020203" pitchFamily="34" charset="0"/>
            </a:endParaRPr>
          </a:p>
        </p:txBody>
      </p:sp>
      <p:sp>
        <p:nvSpPr>
          <p:cNvPr id="61" name="TextBox 60">
            <a:extLst>
              <a:ext uri="{FF2B5EF4-FFF2-40B4-BE49-F238E27FC236}">
                <a16:creationId xmlns:a16="http://schemas.microsoft.com/office/drawing/2014/main" xmlns="" id="{9F4607CD-E774-427B-BF4F-FB8D812188F6}"/>
              </a:ext>
            </a:extLst>
          </p:cNvPr>
          <p:cNvSpPr txBox="1"/>
          <p:nvPr/>
        </p:nvSpPr>
        <p:spPr>
          <a:xfrm>
            <a:off x="10154070" y="3438902"/>
            <a:ext cx="1200242" cy="584775"/>
          </a:xfrm>
          <a:prstGeom prst="rect">
            <a:avLst/>
          </a:prstGeom>
          <a:noFill/>
        </p:spPr>
        <p:txBody>
          <a:bodyPr wrap="square" rtlCol="0">
            <a:spAutoFit/>
          </a:bodyPr>
          <a:lstStyle/>
          <a:p>
            <a:r>
              <a:rPr lang="en-US" sz="3200" b="1" dirty="0">
                <a:ln w="1905"/>
                <a:solidFill>
                  <a:schemeClr val="bg1"/>
                </a:solidFill>
                <a:effectLst>
                  <a:innerShdw blurRad="69850" dist="43180" dir="5400000">
                    <a:srgbClr val="000000">
                      <a:alpha val="65000"/>
                    </a:srgbClr>
                  </a:innerShdw>
                </a:effectLst>
                <a:latin typeface="Segoe UI Black" panose="020B0A02040204020203" pitchFamily="34" charset="0"/>
                <a:ea typeface="Segoe UI Black" panose="020B0A02040204020203" pitchFamily="34" charset="0"/>
              </a:rPr>
              <a:t>25%</a:t>
            </a:r>
            <a:endParaRPr lang="ru-RU" sz="3200" b="1" dirty="0">
              <a:ln w="1905"/>
              <a:solidFill>
                <a:schemeClr val="bg1"/>
              </a:solidFill>
              <a:effectLst>
                <a:innerShdw blurRad="69850" dist="43180" dir="5400000">
                  <a:srgbClr val="000000">
                    <a:alpha val="65000"/>
                  </a:srgbClr>
                </a:innerShdw>
              </a:effectLst>
              <a:latin typeface="Segoe UI Black" panose="020B0A02040204020203" pitchFamily="34" charset="0"/>
              <a:ea typeface="Segoe UI Black" panose="020B0A02040204020203" pitchFamily="34" charset="0"/>
            </a:endParaRPr>
          </a:p>
        </p:txBody>
      </p:sp>
      <p:sp>
        <p:nvSpPr>
          <p:cNvPr id="62" name="TextBox 61">
            <a:extLst>
              <a:ext uri="{FF2B5EF4-FFF2-40B4-BE49-F238E27FC236}">
                <a16:creationId xmlns:a16="http://schemas.microsoft.com/office/drawing/2014/main" xmlns="" id="{9F4607CD-E774-427B-BF4F-FB8D812188F6}"/>
              </a:ext>
            </a:extLst>
          </p:cNvPr>
          <p:cNvSpPr txBox="1"/>
          <p:nvPr/>
        </p:nvSpPr>
        <p:spPr>
          <a:xfrm>
            <a:off x="1962778" y="4874892"/>
            <a:ext cx="1071721" cy="584775"/>
          </a:xfrm>
          <a:prstGeom prst="rect">
            <a:avLst/>
          </a:prstGeom>
          <a:noFill/>
        </p:spPr>
        <p:txBody>
          <a:bodyPr wrap="square" rtlCol="0">
            <a:spAutoFit/>
          </a:bodyPr>
          <a:lstStyle/>
          <a:p>
            <a:r>
              <a:rPr lang="en-US" sz="3200" b="1" dirty="0">
                <a:ln w="1905"/>
                <a:solidFill>
                  <a:schemeClr val="bg1"/>
                </a:solidFill>
                <a:effectLst>
                  <a:innerShdw blurRad="69850" dist="43180" dir="5400000">
                    <a:srgbClr val="000000">
                      <a:alpha val="65000"/>
                    </a:srgbClr>
                  </a:innerShdw>
                </a:effectLst>
                <a:latin typeface="Segoe UI Black" panose="020B0A02040204020203" pitchFamily="34" charset="0"/>
                <a:ea typeface="Segoe UI Black" panose="020B0A02040204020203" pitchFamily="34" charset="0"/>
              </a:rPr>
              <a:t>30%</a:t>
            </a:r>
            <a:endParaRPr lang="ru-RU" sz="3200" b="1" dirty="0">
              <a:ln w="1905"/>
              <a:solidFill>
                <a:schemeClr val="bg1"/>
              </a:solidFill>
              <a:effectLst>
                <a:innerShdw blurRad="69850" dist="43180" dir="5400000">
                  <a:srgbClr val="000000">
                    <a:alpha val="65000"/>
                  </a:srgbClr>
                </a:innerShdw>
              </a:effectLst>
              <a:latin typeface="Segoe UI Black" panose="020B0A02040204020203" pitchFamily="34" charset="0"/>
              <a:ea typeface="Segoe UI Black" panose="020B0A02040204020203" pitchFamily="34" charset="0"/>
            </a:endParaRPr>
          </a:p>
        </p:txBody>
      </p:sp>
      <p:sp>
        <p:nvSpPr>
          <p:cNvPr id="63" name="TextBox 62">
            <a:extLst>
              <a:ext uri="{FF2B5EF4-FFF2-40B4-BE49-F238E27FC236}">
                <a16:creationId xmlns:a16="http://schemas.microsoft.com/office/drawing/2014/main" xmlns="" id="{9F4607CD-E774-427B-BF4F-FB8D812188F6}"/>
              </a:ext>
            </a:extLst>
          </p:cNvPr>
          <p:cNvSpPr txBox="1"/>
          <p:nvPr/>
        </p:nvSpPr>
        <p:spPr>
          <a:xfrm>
            <a:off x="4054936" y="4874891"/>
            <a:ext cx="1090269" cy="584775"/>
          </a:xfrm>
          <a:prstGeom prst="rect">
            <a:avLst/>
          </a:prstGeom>
          <a:noFill/>
        </p:spPr>
        <p:txBody>
          <a:bodyPr wrap="square" rtlCol="0">
            <a:spAutoFit/>
          </a:bodyPr>
          <a:lstStyle/>
          <a:p>
            <a:r>
              <a:rPr lang="en-US" sz="3200" b="1" dirty="0">
                <a:ln w="1905"/>
                <a:solidFill>
                  <a:schemeClr val="bg1"/>
                </a:solidFill>
                <a:effectLst>
                  <a:innerShdw blurRad="69850" dist="43180" dir="5400000">
                    <a:srgbClr val="000000">
                      <a:alpha val="65000"/>
                    </a:srgbClr>
                  </a:innerShdw>
                </a:effectLst>
                <a:latin typeface="Segoe UI Black" panose="020B0A02040204020203" pitchFamily="34" charset="0"/>
                <a:ea typeface="Segoe UI Black" panose="020B0A02040204020203" pitchFamily="34" charset="0"/>
              </a:rPr>
              <a:t>32%</a:t>
            </a:r>
            <a:endParaRPr lang="ru-RU" sz="3200" b="1" dirty="0">
              <a:ln w="1905"/>
              <a:solidFill>
                <a:schemeClr val="bg1"/>
              </a:solidFill>
              <a:effectLst>
                <a:innerShdw blurRad="69850" dist="43180" dir="5400000">
                  <a:srgbClr val="000000">
                    <a:alpha val="65000"/>
                  </a:srgbClr>
                </a:innerShdw>
              </a:effectLst>
              <a:latin typeface="Segoe UI Black" panose="020B0A02040204020203" pitchFamily="34" charset="0"/>
              <a:ea typeface="Segoe UI Black" panose="020B0A02040204020203" pitchFamily="34" charset="0"/>
            </a:endParaRPr>
          </a:p>
        </p:txBody>
      </p:sp>
      <p:sp>
        <p:nvSpPr>
          <p:cNvPr id="64" name="TextBox 63">
            <a:extLst>
              <a:ext uri="{FF2B5EF4-FFF2-40B4-BE49-F238E27FC236}">
                <a16:creationId xmlns:a16="http://schemas.microsoft.com/office/drawing/2014/main" xmlns="" id="{9F4607CD-E774-427B-BF4F-FB8D812188F6}"/>
              </a:ext>
            </a:extLst>
          </p:cNvPr>
          <p:cNvSpPr txBox="1"/>
          <p:nvPr/>
        </p:nvSpPr>
        <p:spPr>
          <a:xfrm>
            <a:off x="6061631" y="4882741"/>
            <a:ext cx="1252950" cy="584775"/>
          </a:xfrm>
          <a:prstGeom prst="rect">
            <a:avLst/>
          </a:prstGeom>
          <a:noFill/>
        </p:spPr>
        <p:txBody>
          <a:bodyPr wrap="square" rtlCol="0">
            <a:spAutoFit/>
          </a:bodyPr>
          <a:lstStyle/>
          <a:p>
            <a:r>
              <a:rPr lang="en-US" sz="3200" b="1" dirty="0">
                <a:ln w="1905"/>
                <a:solidFill>
                  <a:schemeClr val="bg1"/>
                </a:solidFill>
                <a:effectLst>
                  <a:innerShdw blurRad="69850" dist="43180" dir="5400000">
                    <a:srgbClr val="000000">
                      <a:alpha val="65000"/>
                    </a:srgbClr>
                  </a:innerShdw>
                </a:effectLst>
                <a:latin typeface="Segoe UI Black" panose="020B0A02040204020203" pitchFamily="34" charset="0"/>
                <a:ea typeface="Segoe UI Black" panose="020B0A02040204020203" pitchFamily="34" charset="0"/>
              </a:rPr>
              <a:t>35%</a:t>
            </a:r>
            <a:endParaRPr lang="ru-RU" sz="3200" b="1" dirty="0">
              <a:ln w="1905"/>
              <a:solidFill>
                <a:schemeClr val="bg1"/>
              </a:solidFill>
              <a:effectLst>
                <a:innerShdw blurRad="69850" dist="43180" dir="5400000">
                  <a:srgbClr val="000000">
                    <a:alpha val="65000"/>
                  </a:srgbClr>
                </a:innerShdw>
              </a:effectLst>
              <a:latin typeface="Segoe UI Black" panose="020B0A02040204020203" pitchFamily="34" charset="0"/>
              <a:ea typeface="Segoe UI Black" panose="020B0A02040204020203" pitchFamily="34" charset="0"/>
            </a:endParaRPr>
          </a:p>
        </p:txBody>
      </p:sp>
      <p:sp>
        <p:nvSpPr>
          <p:cNvPr id="65" name="TextBox 64">
            <a:extLst>
              <a:ext uri="{FF2B5EF4-FFF2-40B4-BE49-F238E27FC236}">
                <a16:creationId xmlns:a16="http://schemas.microsoft.com/office/drawing/2014/main" xmlns="" id="{9F4607CD-E774-427B-BF4F-FB8D812188F6}"/>
              </a:ext>
            </a:extLst>
          </p:cNvPr>
          <p:cNvSpPr txBox="1"/>
          <p:nvPr/>
        </p:nvSpPr>
        <p:spPr>
          <a:xfrm>
            <a:off x="7989009" y="4874890"/>
            <a:ext cx="1154990" cy="584775"/>
          </a:xfrm>
          <a:prstGeom prst="rect">
            <a:avLst/>
          </a:prstGeom>
          <a:noFill/>
        </p:spPr>
        <p:txBody>
          <a:bodyPr wrap="square" rtlCol="0">
            <a:spAutoFit/>
          </a:bodyPr>
          <a:lstStyle/>
          <a:p>
            <a:r>
              <a:rPr lang="en-US" sz="3200" b="1" dirty="0">
                <a:ln w="1905"/>
                <a:solidFill>
                  <a:schemeClr val="bg1"/>
                </a:solidFill>
                <a:effectLst>
                  <a:innerShdw blurRad="69850" dist="43180" dir="5400000">
                    <a:srgbClr val="000000">
                      <a:alpha val="65000"/>
                    </a:srgbClr>
                  </a:innerShdw>
                </a:effectLst>
                <a:latin typeface="Segoe UI Black" panose="020B0A02040204020203" pitchFamily="34" charset="0"/>
                <a:ea typeface="Segoe UI Black" panose="020B0A02040204020203" pitchFamily="34" charset="0"/>
              </a:rPr>
              <a:t>40%</a:t>
            </a:r>
            <a:endParaRPr lang="ru-RU" sz="3200" b="1" dirty="0">
              <a:ln w="1905"/>
              <a:solidFill>
                <a:schemeClr val="bg1"/>
              </a:solidFill>
              <a:effectLst>
                <a:innerShdw blurRad="69850" dist="43180" dir="5400000">
                  <a:srgbClr val="000000">
                    <a:alpha val="65000"/>
                  </a:srgbClr>
                </a:innerShdw>
              </a:effectLst>
              <a:latin typeface="Segoe UI Black" panose="020B0A02040204020203" pitchFamily="34" charset="0"/>
              <a:ea typeface="Segoe UI Black" panose="020B0A02040204020203" pitchFamily="34" charset="0"/>
            </a:endParaRPr>
          </a:p>
        </p:txBody>
      </p:sp>
      <p:sp>
        <p:nvSpPr>
          <p:cNvPr id="66" name="TextBox 65">
            <a:extLst>
              <a:ext uri="{FF2B5EF4-FFF2-40B4-BE49-F238E27FC236}">
                <a16:creationId xmlns:a16="http://schemas.microsoft.com/office/drawing/2014/main" xmlns="" id="{9F4607CD-E774-427B-BF4F-FB8D812188F6}"/>
              </a:ext>
            </a:extLst>
          </p:cNvPr>
          <p:cNvSpPr txBox="1"/>
          <p:nvPr/>
        </p:nvSpPr>
        <p:spPr>
          <a:xfrm>
            <a:off x="10154070" y="4882741"/>
            <a:ext cx="1200242" cy="584775"/>
          </a:xfrm>
          <a:prstGeom prst="rect">
            <a:avLst/>
          </a:prstGeom>
          <a:noFill/>
        </p:spPr>
        <p:txBody>
          <a:bodyPr wrap="square" rtlCol="0">
            <a:spAutoFit/>
          </a:bodyPr>
          <a:lstStyle/>
          <a:p>
            <a:r>
              <a:rPr lang="en-US" sz="3200" b="1" dirty="0">
                <a:ln w="1905"/>
                <a:solidFill>
                  <a:schemeClr val="bg1"/>
                </a:solidFill>
                <a:effectLst>
                  <a:innerShdw blurRad="69850" dist="43180" dir="5400000">
                    <a:srgbClr val="000000">
                      <a:alpha val="65000"/>
                    </a:srgbClr>
                  </a:innerShdw>
                </a:effectLst>
                <a:latin typeface="Segoe UI Black" panose="020B0A02040204020203" pitchFamily="34" charset="0"/>
                <a:ea typeface="Segoe UI Black" panose="020B0A02040204020203" pitchFamily="34" charset="0"/>
              </a:rPr>
              <a:t>50%</a:t>
            </a:r>
            <a:endParaRPr lang="ru-RU" sz="3200" b="1" dirty="0">
              <a:ln w="1905"/>
              <a:solidFill>
                <a:schemeClr val="bg1"/>
              </a:solidFill>
              <a:effectLst>
                <a:innerShdw blurRad="69850" dist="43180" dir="5400000">
                  <a:srgbClr val="000000">
                    <a:alpha val="65000"/>
                  </a:srgbClr>
                </a:innerShdw>
              </a:effectLst>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54000354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Рисунок 28">
            <a:extLst>
              <a:ext uri="{FF2B5EF4-FFF2-40B4-BE49-F238E27FC236}">
                <a16:creationId xmlns:a16="http://schemas.microsoft.com/office/drawing/2014/main" xmlns="" id="{EC3FC881-25F3-4EB4-9759-74E9E7E9060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0809" t="2988" r="10109" b="6379"/>
          <a:stretch/>
        </p:blipFill>
        <p:spPr>
          <a:xfrm rot="16200000">
            <a:off x="2648268" y="-2532971"/>
            <a:ext cx="6858001" cy="11923944"/>
          </a:xfrm>
          <a:prstGeom prst="rect">
            <a:avLst/>
          </a:prstGeom>
        </p:spPr>
      </p:pic>
      <p:sp>
        <p:nvSpPr>
          <p:cNvPr id="4" name="Прямоугольник 3"/>
          <p:cNvSpPr/>
          <p:nvPr/>
        </p:nvSpPr>
        <p:spPr>
          <a:xfrm>
            <a:off x="4836" y="-4"/>
            <a:ext cx="12182327" cy="6858000"/>
          </a:xfrm>
          <a:prstGeom prst="rect">
            <a:avLst/>
          </a:prstGeom>
          <a:solidFill>
            <a:schemeClr val="accent1">
              <a:alpha val="4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solidFill>
                <a:prstClr val="white"/>
              </a:solidFill>
            </a:endParaRPr>
          </a:p>
        </p:txBody>
      </p:sp>
      <p:sp>
        <p:nvSpPr>
          <p:cNvPr id="2" name="Прямоугольник 1"/>
          <p:cNvSpPr/>
          <p:nvPr/>
        </p:nvSpPr>
        <p:spPr>
          <a:xfrm>
            <a:off x="9674" y="0"/>
            <a:ext cx="12182326" cy="6858000"/>
          </a:xfrm>
          <a:prstGeom prst="rect">
            <a:avLst/>
          </a:prstGeom>
          <a:solidFill>
            <a:schemeClr val="accent2">
              <a:lumMod val="50000"/>
              <a:alpha val="29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Прямоугольник 4"/>
          <p:cNvSpPr/>
          <p:nvPr/>
        </p:nvSpPr>
        <p:spPr>
          <a:xfrm>
            <a:off x="236913" y="268950"/>
            <a:ext cx="11984116" cy="1938992"/>
          </a:xfrm>
          <a:prstGeom prst="rect">
            <a:avLst/>
          </a:prstGeom>
        </p:spPr>
        <p:txBody>
          <a:bodyPr wrap="square">
            <a:spAutoFit/>
          </a:bodyPr>
          <a:lstStyle/>
          <a:p>
            <a:pPr algn="ctr"/>
            <a:r>
              <a:rPr lang="en-US" sz="6000" b="1" dirty="0" err="1">
                <a:ln w="18415" cmpd="sng">
                  <a:solidFill>
                    <a:srgbClr val="FFFFFF"/>
                  </a:solidFill>
                  <a:prstDash val="solid"/>
                </a:ln>
                <a:solidFill>
                  <a:srgbClr val="FFFFFF"/>
                </a:solidFill>
                <a:effectLst>
                  <a:outerShdw blurRad="63500" dir="3600000" algn="tl" rotWithShape="0">
                    <a:srgbClr val="000000">
                      <a:alpha val="70000"/>
                    </a:srgbClr>
                  </a:outerShdw>
                </a:effectLst>
              </a:rPr>
              <a:t>O‘qituvchiga</a:t>
            </a:r>
            <a:r>
              <a:rPr lang="en-US" sz="6000" b="1"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6000" b="1" dirty="0" err="1">
                <a:ln w="18415" cmpd="sng">
                  <a:solidFill>
                    <a:srgbClr val="FFFFFF"/>
                  </a:solidFill>
                  <a:prstDash val="solid"/>
                </a:ln>
                <a:solidFill>
                  <a:srgbClr val="FFFFFF"/>
                </a:solidFill>
                <a:effectLst>
                  <a:outerShdw blurRad="63500" dir="3600000" algn="tl" rotWithShape="0">
                    <a:srgbClr val="000000">
                      <a:alpha val="70000"/>
                    </a:srgbClr>
                  </a:outerShdw>
                </a:effectLst>
              </a:rPr>
              <a:t>nisbatan</a:t>
            </a:r>
            <a:r>
              <a:rPr lang="en-US" sz="6000" b="1"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endParaRPr lang="ru-RU" sz="6000" b="1"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a:p>
            <a:pPr algn="ctr"/>
            <a:r>
              <a:rPr lang="en-US" sz="6000" b="1"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o‘quvchi</a:t>
            </a:r>
            <a:r>
              <a:rPr lang="ru-RU" sz="6000" b="1"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sz="6000" b="1" dirty="0">
                <a:ln w="18415" cmpd="sng">
                  <a:solidFill>
                    <a:srgbClr val="FFFFFF"/>
                  </a:solidFill>
                  <a:prstDash val="solid"/>
                </a:ln>
                <a:solidFill>
                  <a:srgbClr val="FFFFFF"/>
                </a:solidFill>
                <a:effectLst>
                  <a:outerShdw blurRad="63500" dir="3600000" algn="tl" rotWithShape="0">
                    <a:srgbClr val="000000">
                      <a:alpha val="70000"/>
                    </a:srgbClr>
                  </a:outerShdw>
                </a:effectLst>
              </a:rPr>
              <a:t>(</a:t>
            </a:r>
            <a:r>
              <a:rPr lang="en-US" sz="6000" b="1" dirty="0" err="1">
                <a:ln w="18415" cmpd="sng">
                  <a:solidFill>
                    <a:srgbClr val="FFFFFF"/>
                  </a:solidFill>
                  <a:prstDash val="solid"/>
                </a:ln>
                <a:solidFill>
                  <a:srgbClr val="FFFFFF"/>
                </a:solidFill>
                <a:effectLst>
                  <a:outerShdw blurRad="63500" dir="3600000" algn="tl" rotWithShape="0">
                    <a:srgbClr val="000000">
                      <a:alpha val="70000"/>
                    </a:srgbClr>
                  </a:outerShdw>
                </a:effectLst>
              </a:rPr>
              <a:t>nafar</a:t>
            </a:r>
            <a:r>
              <a:rPr lang="ru-RU" sz="6000" b="1" dirty="0">
                <a:ln w="18415" cmpd="sng">
                  <a:solidFill>
                    <a:srgbClr val="FFFFFF"/>
                  </a:solidFill>
                  <a:prstDash val="solid"/>
                </a:ln>
                <a:solidFill>
                  <a:srgbClr val="FFFFFF"/>
                </a:solidFill>
                <a:effectLst>
                  <a:outerShdw blurRad="63500" dir="3600000" algn="tl" rotWithShape="0">
                    <a:srgbClr val="000000">
                      <a:alpha val="70000"/>
                    </a:srgbClr>
                  </a:outerShdw>
                </a:effectLst>
              </a:rPr>
              <a:t>)</a:t>
            </a:r>
          </a:p>
        </p:txBody>
      </p:sp>
      <p:grpSp>
        <p:nvGrpSpPr>
          <p:cNvPr id="7" name="Группа 6">
            <a:extLst>
              <a:ext uri="{FF2B5EF4-FFF2-40B4-BE49-F238E27FC236}">
                <a16:creationId xmlns:a16="http://schemas.microsoft.com/office/drawing/2014/main" xmlns="" id="{2D51338B-BC4D-4D74-88D1-12869FD76CA9}"/>
              </a:ext>
            </a:extLst>
          </p:cNvPr>
          <p:cNvGrpSpPr/>
          <p:nvPr/>
        </p:nvGrpSpPr>
        <p:grpSpPr>
          <a:xfrm>
            <a:off x="711100" y="5289780"/>
            <a:ext cx="11328141" cy="1120770"/>
            <a:chOff x="15669" y="5292313"/>
            <a:chExt cx="8496106" cy="1268844"/>
          </a:xfrm>
        </p:grpSpPr>
        <p:grpSp>
          <p:nvGrpSpPr>
            <p:cNvPr id="8" name="Группа 7">
              <a:extLst>
                <a:ext uri="{FF2B5EF4-FFF2-40B4-BE49-F238E27FC236}">
                  <a16:creationId xmlns:a16="http://schemas.microsoft.com/office/drawing/2014/main" xmlns="" id="{79F361B7-B8A5-42CC-BF8A-05B3DF4DD834}"/>
                </a:ext>
              </a:extLst>
            </p:cNvPr>
            <p:cNvGrpSpPr/>
            <p:nvPr/>
          </p:nvGrpSpPr>
          <p:grpSpPr>
            <a:xfrm>
              <a:off x="297496" y="5292313"/>
              <a:ext cx="8214279" cy="344541"/>
              <a:chOff x="494452" y="3275506"/>
              <a:chExt cx="8214279" cy="344541"/>
            </a:xfrm>
          </p:grpSpPr>
          <p:grpSp>
            <p:nvGrpSpPr>
              <p:cNvPr id="14" name="Group 11">
                <a:extLst>
                  <a:ext uri="{FF2B5EF4-FFF2-40B4-BE49-F238E27FC236}">
                    <a16:creationId xmlns:a16="http://schemas.microsoft.com/office/drawing/2014/main" xmlns="" id="{373F30B6-D49B-41C3-8936-6547A34E1E69}"/>
                  </a:ext>
                </a:extLst>
              </p:cNvPr>
              <p:cNvGrpSpPr/>
              <p:nvPr/>
            </p:nvGrpSpPr>
            <p:grpSpPr>
              <a:xfrm>
                <a:off x="512670" y="3344723"/>
                <a:ext cx="8196061" cy="182043"/>
                <a:chOff x="512670" y="3337977"/>
                <a:chExt cx="8196061" cy="182043"/>
              </a:xfrm>
            </p:grpSpPr>
            <p:cxnSp>
              <p:nvCxnSpPr>
                <p:cNvPr id="20" name="Straight Arrow Connector 4">
                  <a:extLst>
                    <a:ext uri="{FF2B5EF4-FFF2-40B4-BE49-F238E27FC236}">
                      <a16:creationId xmlns:a16="http://schemas.microsoft.com/office/drawing/2014/main" xmlns="" id="{CA0CEBF1-2564-45DD-BBE4-8C6A4B248B09}"/>
                    </a:ext>
                  </a:extLst>
                </p:cNvPr>
                <p:cNvCxnSpPr>
                  <a:cxnSpLocks/>
                </p:cNvCxnSpPr>
                <p:nvPr/>
              </p:nvCxnSpPr>
              <p:spPr>
                <a:xfrm>
                  <a:off x="512670" y="3429000"/>
                  <a:ext cx="8118662" cy="0"/>
                </a:xfrm>
                <a:prstGeom prst="straightConnector1">
                  <a:avLst/>
                </a:prstGeom>
                <a:ln w="19050">
                  <a:solidFill>
                    <a:schemeClr val="bg2">
                      <a:lumMod val="90000"/>
                    </a:schemeClr>
                  </a:solidFill>
                  <a:tailEnd type="none"/>
                </a:ln>
              </p:spPr>
              <p:style>
                <a:lnRef idx="1">
                  <a:schemeClr val="accent1"/>
                </a:lnRef>
                <a:fillRef idx="0">
                  <a:schemeClr val="accent1"/>
                </a:fillRef>
                <a:effectRef idx="0">
                  <a:schemeClr val="accent1"/>
                </a:effectRef>
                <a:fontRef idx="minor">
                  <a:schemeClr val="tx1"/>
                </a:fontRef>
              </p:style>
            </p:cxnSp>
            <p:sp>
              <p:nvSpPr>
                <p:cNvPr id="21" name="Isosceles Triangle 18">
                  <a:extLst>
                    <a:ext uri="{FF2B5EF4-FFF2-40B4-BE49-F238E27FC236}">
                      <a16:creationId xmlns:a16="http://schemas.microsoft.com/office/drawing/2014/main" xmlns="" id="{F617A203-1192-4B1A-B1F2-B3253E61B3C4}"/>
                    </a:ext>
                  </a:extLst>
                </p:cNvPr>
                <p:cNvSpPr/>
                <p:nvPr/>
              </p:nvSpPr>
              <p:spPr>
                <a:xfrm rot="5400000">
                  <a:off x="8483510" y="3294800"/>
                  <a:ext cx="182043" cy="268398"/>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sp>
            <p:nvSpPr>
              <p:cNvPr id="15" name="Teardrop 5">
                <a:extLst>
                  <a:ext uri="{FF2B5EF4-FFF2-40B4-BE49-F238E27FC236}">
                    <a16:creationId xmlns:a16="http://schemas.microsoft.com/office/drawing/2014/main" xmlns="" id="{87103EB0-7999-4007-BD2B-456A8CCBA8B5}"/>
                  </a:ext>
                </a:extLst>
              </p:cNvPr>
              <p:cNvSpPr/>
              <p:nvPr/>
            </p:nvSpPr>
            <p:spPr>
              <a:xfrm rot="18900000">
                <a:off x="494452" y="3286079"/>
                <a:ext cx="285750" cy="285750"/>
              </a:xfrm>
              <a:prstGeom prst="teardrop">
                <a:avLst>
                  <a:gd name="adj" fmla="val 20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6" name="Teardrop 79">
                <a:extLst>
                  <a:ext uri="{FF2B5EF4-FFF2-40B4-BE49-F238E27FC236}">
                    <a16:creationId xmlns:a16="http://schemas.microsoft.com/office/drawing/2014/main" xmlns="" id="{CAE73272-56E8-4A4E-AF96-FCFB77EF1185}"/>
                  </a:ext>
                </a:extLst>
              </p:cNvPr>
              <p:cNvSpPr/>
              <p:nvPr/>
            </p:nvSpPr>
            <p:spPr>
              <a:xfrm rot="18900000">
                <a:off x="3746866" y="3326972"/>
                <a:ext cx="285750" cy="285750"/>
              </a:xfrm>
              <a:prstGeom prst="teardrop">
                <a:avLst>
                  <a:gd name="adj" fmla="val 2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 name="Teardrop 83">
                <a:extLst>
                  <a:ext uri="{FF2B5EF4-FFF2-40B4-BE49-F238E27FC236}">
                    <a16:creationId xmlns:a16="http://schemas.microsoft.com/office/drawing/2014/main" xmlns="" id="{40D7A4B2-7564-41A9-AF4C-878613C47E17}"/>
                  </a:ext>
                </a:extLst>
              </p:cNvPr>
              <p:cNvSpPr/>
              <p:nvPr/>
            </p:nvSpPr>
            <p:spPr>
              <a:xfrm rot="18900000">
                <a:off x="7350895" y="3334297"/>
                <a:ext cx="285750" cy="285750"/>
              </a:xfrm>
              <a:prstGeom prst="teardrop">
                <a:avLst>
                  <a:gd name="adj" fmla="val 20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8" name="Teardrop 92">
                <a:extLst>
                  <a:ext uri="{FF2B5EF4-FFF2-40B4-BE49-F238E27FC236}">
                    <a16:creationId xmlns:a16="http://schemas.microsoft.com/office/drawing/2014/main" xmlns="" id="{C11AC9DC-0D24-4CB5-AB04-720A7992EF42}"/>
                  </a:ext>
                </a:extLst>
              </p:cNvPr>
              <p:cNvSpPr/>
              <p:nvPr/>
            </p:nvSpPr>
            <p:spPr>
              <a:xfrm rot="13442840" flipV="1">
                <a:off x="2093960" y="3297555"/>
                <a:ext cx="285750" cy="285704"/>
              </a:xfrm>
              <a:prstGeom prst="teardrop">
                <a:avLst>
                  <a:gd name="adj" fmla="val 20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9" name="Teardrop 89">
                <a:extLst>
                  <a:ext uri="{FF2B5EF4-FFF2-40B4-BE49-F238E27FC236}">
                    <a16:creationId xmlns:a16="http://schemas.microsoft.com/office/drawing/2014/main" xmlns="" id="{FBA403EE-35F4-4850-AC50-E6898C83F050}"/>
                  </a:ext>
                </a:extLst>
              </p:cNvPr>
              <p:cNvSpPr/>
              <p:nvPr/>
            </p:nvSpPr>
            <p:spPr>
              <a:xfrm rot="13473735" flipV="1">
                <a:off x="5391192" y="3275506"/>
                <a:ext cx="285750" cy="285704"/>
              </a:xfrm>
              <a:prstGeom prst="teardrop">
                <a:avLst>
                  <a:gd name="adj" fmla="val 20000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sp>
          <p:nvSpPr>
            <p:cNvPr id="9" name="TextBox 8">
              <a:extLst>
                <a:ext uri="{FF2B5EF4-FFF2-40B4-BE49-F238E27FC236}">
                  <a16:creationId xmlns:a16="http://schemas.microsoft.com/office/drawing/2014/main" xmlns="" id="{1E28A1E4-7B46-48CE-93F6-6403B14B4E7F}"/>
                </a:ext>
              </a:extLst>
            </p:cNvPr>
            <p:cNvSpPr txBox="1"/>
            <p:nvPr/>
          </p:nvSpPr>
          <p:spPr>
            <a:xfrm>
              <a:off x="15669" y="5759747"/>
              <a:ext cx="989694" cy="801410"/>
            </a:xfrm>
            <a:prstGeom prst="rect">
              <a:avLst/>
            </a:prstGeom>
            <a:noFill/>
          </p:spPr>
          <p:txBody>
            <a:bodyPr wrap="none" rtlCol="0">
              <a:spAutoFit/>
            </a:bodyPr>
            <a:lstStyle>
              <a:defPPr>
                <a:defRPr lang="en-US"/>
              </a:defPPr>
              <a:lvl1pPr algn="ctr">
                <a:defRPr sz="4000" b="1"/>
              </a:lvl1pPr>
            </a:lstStyle>
            <a:p>
              <a:r>
                <a:rPr lang="en-US" dirty="0">
                  <a:ln w="18415" cmpd="sng">
                    <a:solidFill>
                      <a:srgbClr val="FFFFFF"/>
                    </a:solidFill>
                    <a:prstDash val="solid"/>
                  </a:ln>
                  <a:solidFill>
                    <a:srgbClr val="FFFFFF"/>
                  </a:solidFill>
                  <a:effectLst>
                    <a:outerShdw blurRad="63500" dir="3600000" algn="tl" rotWithShape="0">
                      <a:srgbClr val="000000">
                        <a:alpha val="70000"/>
                      </a:srgbClr>
                    </a:outerShdw>
                  </a:effectLst>
                </a:rPr>
                <a:t>2019</a:t>
              </a:r>
            </a:p>
          </p:txBody>
        </p:sp>
        <p:sp>
          <p:nvSpPr>
            <p:cNvPr id="10" name="TextBox 9">
              <a:extLst>
                <a:ext uri="{FF2B5EF4-FFF2-40B4-BE49-F238E27FC236}">
                  <a16:creationId xmlns:a16="http://schemas.microsoft.com/office/drawing/2014/main" xmlns="" id="{FB73C16D-4A9B-48F0-A5FD-33E00A1E2240}"/>
                </a:ext>
              </a:extLst>
            </p:cNvPr>
            <p:cNvSpPr txBox="1"/>
            <p:nvPr/>
          </p:nvSpPr>
          <p:spPr>
            <a:xfrm>
              <a:off x="1486728" y="5759746"/>
              <a:ext cx="989694" cy="801411"/>
            </a:xfrm>
            <a:prstGeom prst="rect">
              <a:avLst/>
            </a:prstGeom>
            <a:noFill/>
          </p:spPr>
          <p:txBody>
            <a:bodyPr wrap="none" rtlCol="0">
              <a:spAutoFit/>
            </a:bodyPr>
            <a:lstStyle>
              <a:defPPr>
                <a:defRPr lang="en-US"/>
              </a:defPPr>
              <a:lvl1pPr algn="ctr">
                <a:defRPr sz="4000" b="1"/>
              </a:lvl1pPr>
            </a:lstStyle>
            <a:p>
              <a:r>
                <a:rPr lang="en-US" dirty="0">
                  <a:ln w="18415" cmpd="sng">
                    <a:solidFill>
                      <a:srgbClr val="FFFFFF"/>
                    </a:solidFill>
                    <a:prstDash val="solid"/>
                  </a:ln>
                  <a:solidFill>
                    <a:srgbClr val="FFFFFF"/>
                  </a:solidFill>
                  <a:effectLst>
                    <a:outerShdw blurRad="63500" dir="3600000" algn="tl" rotWithShape="0">
                      <a:srgbClr val="000000">
                        <a:alpha val="70000"/>
                      </a:srgbClr>
                    </a:outerShdw>
                  </a:effectLst>
                </a:rPr>
                <a:t>2020</a:t>
              </a:r>
            </a:p>
          </p:txBody>
        </p:sp>
        <p:sp>
          <p:nvSpPr>
            <p:cNvPr id="11" name="TextBox 10">
              <a:extLst>
                <a:ext uri="{FF2B5EF4-FFF2-40B4-BE49-F238E27FC236}">
                  <a16:creationId xmlns:a16="http://schemas.microsoft.com/office/drawing/2014/main" xmlns="" id="{CA0DB4E6-3BB2-41C9-8CF0-55411BDA73F4}"/>
                </a:ext>
              </a:extLst>
            </p:cNvPr>
            <p:cNvSpPr txBox="1"/>
            <p:nvPr/>
          </p:nvSpPr>
          <p:spPr>
            <a:xfrm>
              <a:off x="3047445" y="5759747"/>
              <a:ext cx="1368809" cy="801410"/>
            </a:xfrm>
            <a:prstGeom prst="rect">
              <a:avLst/>
            </a:prstGeom>
            <a:noFill/>
          </p:spPr>
          <p:txBody>
            <a:bodyPr wrap="square" rtlCol="0">
              <a:spAutoFit/>
            </a:bodyPr>
            <a:lstStyle/>
            <a:p>
              <a:pPr algn="ctr"/>
              <a:r>
                <a:rPr lang="en-US" sz="4000" b="1" dirty="0">
                  <a:ln w="18415" cmpd="sng">
                    <a:solidFill>
                      <a:srgbClr val="FFFFFF"/>
                    </a:solidFill>
                    <a:prstDash val="solid"/>
                  </a:ln>
                  <a:solidFill>
                    <a:srgbClr val="FFFFFF"/>
                  </a:solidFill>
                  <a:effectLst>
                    <a:outerShdw blurRad="63500" dir="3600000" algn="tl" rotWithShape="0">
                      <a:srgbClr val="000000">
                        <a:alpha val="70000"/>
                      </a:srgbClr>
                    </a:outerShdw>
                  </a:effectLst>
                </a:rPr>
                <a:t>2021</a:t>
              </a:r>
              <a:endParaRPr lang="en-US" sz="2400" b="1"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2" name="TextBox 11">
              <a:extLst>
                <a:ext uri="{FF2B5EF4-FFF2-40B4-BE49-F238E27FC236}">
                  <a16:creationId xmlns:a16="http://schemas.microsoft.com/office/drawing/2014/main" xmlns="" id="{47490CE4-EE3C-45BE-9844-4D3A3EAEA0DD}"/>
                </a:ext>
              </a:extLst>
            </p:cNvPr>
            <p:cNvSpPr txBox="1"/>
            <p:nvPr/>
          </p:nvSpPr>
          <p:spPr>
            <a:xfrm>
              <a:off x="4718592" y="5728223"/>
              <a:ext cx="1500105" cy="801410"/>
            </a:xfrm>
            <a:prstGeom prst="rect">
              <a:avLst/>
            </a:prstGeom>
            <a:noFill/>
          </p:spPr>
          <p:txBody>
            <a:bodyPr wrap="square" rtlCol="0">
              <a:spAutoFit/>
            </a:bodyPr>
            <a:lstStyle/>
            <a:p>
              <a:pPr algn="ctr"/>
              <a:r>
                <a:rPr lang="en-US" sz="4000" b="1" dirty="0">
                  <a:ln w="18415" cmpd="sng">
                    <a:solidFill>
                      <a:srgbClr val="FFFFFF"/>
                    </a:solidFill>
                    <a:prstDash val="solid"/>
                  </a:ln>
                  <a:solidFill>
                    <a:srgbClr val="FFFFFF"/>
                  </a:solidFill>
                  <a:effectLst>
                    <a:outerShdw blurRad="63500" dir="3600000" algn="tl" rotWithShape="0">
                      <a:srgbClr val="000000">
                        <a:alpha val="70000"/>
                      </a:srgbClr>
                    </a:outerShdw>
                  </a:effectLst>
                </a:rPr>
                <a:t>202</a:t>
              </a:r>
              <a:r>
                <a:rPr lang="ru-RU" sz="4000" b="1" dirty="0">
                  <a:ln w="18415" cmpd="sng">
                    <a:solidFill>
                      <a:srgbClr val="FFFFFF"/>
                    </a:solidFill>
                    <a:prstDash val="solid"/>
                  </a:ln>
                  <a:solidFill>
                    <a:srgbClr val="FFFFFF"/>
                  </a:solidFill>
                  <a:effectLst>
                    <a:outerShdw blurRad="63500" dir="3600000" algn="tl" rotWithShape="0">
                      <a:srgbClr val="000000">
                        <a:alpha val="70000"/>
                      </a:srgbClr>
                    </a:outerShdw>
                  </a:effectLst>
                </a:rPr>
                <a:t>5</a:t>
              </a:r>
              <a:endParaRPr lang="en-US" sz="4000" b="1"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3" name="TextBox 12">
              <a:extLst>
                <a:ext uri="{FF2B5EF4-FFF2-40B4-BE49-F238E27FC236}">
                  <a16:creationId xmlns:a16="http://schemas.microsoft.com/office/drawing/2014/main" xmlns="" id="{AEC259E2-8B87-46DC-A5B6-7D9EE21EE52F}"/>
                </a:ext>
              </a:extLst>
            </p:cNvPr>
            <p:cNvSpPr txBox="1"/>
            <p:nvPr/>
          </p:nvSpPr>
          <p:spPr>
            <a:xfrm>
              <a:off x="6353046" y="5740895"/>
              <a:ext cx="1955796" cy="801410"/>
            </a:xfrm>
            <a:prstGeom prst="rect">
              <a:avLst/>
            </a:prstGeom>
            <a:noFill/>
          </p:spPr>
          <p:txBody>
            <a:bodyPr wrap="square" rtlCol="0">
              <a:spAutoFit/>
            </a:bodyPr>
            <a:lstStyle/>
            <a:p>
              <a:pPr algn="ctr"/>
              <a:r>
                <a:rPr lang="en-US" sz="4000" b="1" dirty="0">
                  <a:ln w="18415" cmpd="sng">
                    <a:solidFill>
                      <a:srgbClr val="FFFFFF"/>
                    </a:solidFill>
                    <a:prstDash val="solid"/>
                  </a:ln>
                  <a:solidFill>
                    <a:srgbClr val="FFFFFF"/>
                  </a:solidFill>
                  <a:effectLst>
                    <a:outerShdw blurRad="63500" dir="3600000" algn="tl" rotWithShape="0">
                      <a:srgbClr val="000000">
                        <a:alpha val="70000"/>
                      </a:srgbClr>
                    </a:outerShdw>
                  </a:effectLst>
                </a:rPr>
                <a:t>20</a:t>
              </a:r>
              <a:r>
                <a:rPr lang="ru-RU" sz="4000" b="1" dirty="0">
                  <a:ln w="18415" cmpd="sng">
                    <a:solidFill>
                      <a:srgbClr val="FFFFFF"/>
                    </a:solidFill>
                    <a:prstDash val="solid"/>
                  </a:ln>
                  <a:solidFill>
                    <a:srgbClr val="FFFFFF"/>
                  </a:solidFill>
                  <a:effectLst>
                    <a:outerShdw blurRad="63500" dir="3600000" algn="tl" rotWithShape="0">
                      <a:srgbClr val="000000">
                        <a:alpha val="70000"/>
                      </a:srgbClr>
                    </a:outerShdw>
                  </a:effectLst>
                </a:rPr>
                <a:t>30</a:t>
              </a:r>
              <a:endParaRPr lang="en-US" sz="4000" b="1"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grpSp>
        <p:nvGrpSpPr>
          <p:cNvPr id="22" name="Группа 21"/>
          <p:cNvGrpSpPr/>
          <p:nvPr/>
        </p:nvGrpSpPr>
        <p:grpSpPr>
          <a:xfrm>
            <a:off x="115297" y="4006238"/>
            <a:ext cx="11566079" cy="1081517"/>
            <a:chOff x="707996" y="4436228"/>
            <a:chExt cx="7481540" cy="1081517"/>
          </a:xfrm>
        </p:grpSpPr>
        <p:sp>
          <p:nvSpPr>
            <p:cNvPr id="23" name="TextBox 22">
              <a:extLst>
                <a:ext uri="{FF2B5EF4-FFF2-40B4-BE49-F238E27FC236}">
                  <a16:creationId xmlns:a16="http://schemas.microsoft.com/office/drawing/2014/main" xmlns="" id="{539E6639-1D72-4029-923E-518320AA1DB6}"/>
                </a:ext>
              </a:extLst>
            </p:cNvPr>
            <p:cNvSpPr txBox="1"/>
            <p:nvPr/>
          </p:nvSpPr>
          <p:spPr>
            <a:xfrm>
              <a:off x="3497171" y="4462114"/>
              <a:ext cx="1457095" cy="1015663"/>
            </a:xfrm>
            <a:prstGeom prst="rect">
              <a:avLst/>
            </a:prstGeom>
            <a:noFill/>
          </p:spPr>
          <p:txBody>
            <a:bodyPr wrap="square" rtlCol="0">
              <a:spAutoFit/>
            </a:bodyPr>
            <a:lstStyle>
              <a:defPPr>
                <a:defRPr lang="en-US"/>
              </a:defPPr>
              <a:lvl1pPr algn="ctr">
                <a:defRPr sz="4400" b="1">
                  <a:solidFill>
                    <a:schemeClr val="tx1">
                      <a:lumMod val="85000"/>
                      <a:lumOff val="15000"/>
                    </a:schemeClr>
                  </a:solidFill>
                  <a:latin typeface="Sitka Subheading" panose="02000505000000020004" pitchFamily="2" charset="0"/>
                  <a:cs typeface="Times New Roman" panose="02020603050405020304" pitchFamily="18" charset="0"/>
                </a:defRPr>
              </a:lvl1pPr>
            </a:lstStyle>
            <a:p>
              <a:r>
                <a:rPr lang="uz-Cyrl-UZ" sz="60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uz-Cyrl-UZ" sz="6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mn-lt"/>
                  <a:cs typeface="+mn-cs"/>
                </a:rPr>
                <a:t>12</a:t>
              </a:r>
              <a:endParaRPr lang="ru-RU" sz="6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mn-lt"/>
                <a:cs typeface="+mn-cs"/>
              </a:endParaRPr>
            </a:p>
          </p:txBody>
        </p:sp>
        <p:sp>
          <p:nvSpPr>
            <p:cNvPr id="24" name="TextBox 23">
              <a:extLst>
                <a:ext uri="{FF2B5EF4-FFF2-40B4-BE49-F238E27FC236}">
                  <a16:creationId xmlns:a16="http://schemas.microsoft.com/office/drawing/2014/main" xmlns="" id="{650BB1C0-4C47-43CF-B186-40F07AAF48BC}"/>
                </a:ext>
              </a:extLst>
            </p:cNvPr>
            <p:cNvSpPr txBox="1"/>
            <p:nvPr/>
          </p:nvSpPr>
          <p:spPr>
            <a:xfrm>
              <a:off x="4737185" y="4436228"/>
              <a:ext cx="1891574" cy="1015663"/>
            </a:xfrm>
            <a:prstGeom prst="rect">
              <a:avLst/>
            </a:prstGeom>
            <a:noFill/>
          </p:spPr>
          <p:txBody>
            <a:bodyPr wrap="square" rtlCol="0">
              <a:spAutoFit/>
            </a:bodyPr>
            <a:lstStyle>
              <a:defPPr>
                <a:defRPr lang="en-US"/>
              </a:defPPr>
              <a:lvl1pPr algn="ctr">
                <a:defRPr sz="4400" b="1">
                  <a:solidFill>
                    <a:schemeClr val="tx1">
                      <a:lumMod val="85000"/>
                      <a:lumOff val="15000"/>
                    </a:schemeClr>
                  </a:solidFill>
                  <a:latin typeface="Sitka Subheading" panose="02000505000000020004" pitchFamily="2" charset="0"/>
                  <a:cs typeface="Times New Roman" panose="02020603050405020304" pitchFamily="18" charset="0"/>
                </a:defRPr>
              </a:lvl1pPr>
            </a:lstStyle>
            <a:p>
              <a:r>
                <a:rPr lang="uz-Cyrl-UZ" sz="6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mn-lt"/>
                  <a:cs typeface="+mn-cs"/>
                </a:rPr>
                <a:t>11</a:t>
              </a:r>
              <a:endParaRPr lang="ru-RU" sz="6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mn-lt"/>
                <a:cs typeface="+mn-cs"/>
              </a:endParaRPr>
            </a:p>
          </p:txBody>
        </p:sp>
        <p:sp>
          <p:nvSpPr>
            <p:cNvPr id="25" name="TextBox 24">
              <a:extLst>
                <a:ext uri="{FF2B5EF4-FFF2-40B4-BE49-F238E27FC236}">
                  <a16:creationId xmlns:a16="http://schemas.microsoft.com/office/drawing/2014/main" xmlns="" id="{E9F79406-E5E5-4452-B9F9-6BBC27A5F91F}"/>
                </a:ext>
              </a:extLst>
            </p:cNvPr>
            <p:cNvSpPr txBox="1"/>
            <p:nvPr/>
          </p:nvSpPr>
          <p:spPr>
            <a:xfrm>
              <a:off x="6333932" y="4458658"/>
              <a:ext cx="1855604" cy="1015663"/>
            </a:xfrm>
            <a:prstGeom prst="rect">
              <a:avLst/>
            </a:prstGeom>
            <a:noFill/>
          </p:spPr>
          <p:txBody>
            <a:bodyPr wrap="square" rtlCol="0">
              <a:spAutoFit/>
            </a:bodyPr>
            <a:lstStyle>
              <a:defPPr>
                <a:defRPr lang="en-US"/>
              </a:defPPr>
              <a:lvl1pPr algn="ctr">
                <a:defRPr sz="4400" b="1">
                  <a:solidFill>
                    <a:schemeClr val="tx1">
                      <a:lumMod val="85000"/>
                      <a:lumOff val="15000"/>
                    </a:schemeClr>
                  </a:solidFill>
                  <a:latin typeface="Sitka Subheading" panose="02000505000000020004" pitchFamily="2" charset="0"/>
                  <a:cs typeface="Times New Roman" panose="02020603050405020304" pitchFamily="18" charset="0"/>
                </a:defRPr>
              </a:lvl1pPr>
            </a:lstStyle>
            <a:p>
              <a:r>
                <a:rPr lang="uz-Cyrl-UZ" sz="60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uz-Cyrl-UZ" sz="6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mn-lt"/>
                  <a:cs typeface="+mn-cs"/>
                </a:rPr>
                <a:t>10</a:t>
              </a:r>
              <a:endParaRPr lang="ru-RU" sz="6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mn-lt"/>
                <a:cs typeface="+mn-cs"/>
              </a:endParaRPr>
            </a:p>
          </p:txBody>
        </p:sp>
        <p:sp>
          <p:nvSpPr>
            <p:cNvPr id="26" name="TextBox 25">
              <a:extLst>
                <a:ext uri="{FF2B5EF4-FFF2-40B4-BE49-F238E27FC236}">
                  <a16:creationId xmlns:a16="http://schemas.microsoft.com/office/drawing/2014/main" xmlns="" id="{539E6639-1D72-4029-923E-518320AA1DB6}"/>
                </a:ext>
              </a:extLst>
            </p:cNvPr>
            <p:cNvSpPr txBox="1"/>
            <p:nvPr/>
          </p:nvSpPr>
          <p:spPr>
            <a:xfrm>
              <a:off x="1997435" y="4502082"/>
              <a:ext cx="1637270" cy="1015663"/>
            </a:xfrm>
            <a:prstGeom prst="rect">
              <a:avLst/>
            </a:prstGeom>
            <a:noFill/>
          </p:spPr>
          <p:txBody>
            <a:bodyPr wrap="square" rtlCol="0">
              <a:spAutoFit/>
            </a:bodyPr>
            <a:lstStyle>
              <a:defPPr>
                <a:defRPr lang="en-US"/>
              </a:defPPr>
              <a:lvl1pPr algn="ctr">
                <a:defRPr sz="4400" b="1">
                  <a:solidFill>
                    <a:schemeClr val="tx1">
                      <a:lumMod val="85000"/>
                      <a:lumOff val="15000"/>
                    </a:schemeClr>
                  </a:solidFill>
                  <a:latin typeface="Sitka Subheading" panose="02000505000000020004" pitchFamily="2" charset="0"/>
                  <a:cs typeface="Times New Roman" panose="02020603050405020304" pitchFamily="18" charset="0"/>
                </a:defRPr>
              </a:lvl1pPr>
            </a:lstStyle>
            <a:p>
              <a:r>
                <a:rPr lang="uz-Cyrl-UZ" sz="60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uz-Cyrl-UZ" sz="6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mn-lt"/>
                  <a:cs typeface="+mn-cs"/>
                </a:rPr>
                <a:t>13</a:t>
              </a:r>
              <a:endParaRPr lang="ru-RU" sz="6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mn-lt"/>
                <a:cs typeface="+mn-cs"/>
              </a:endParaRPr>
            </a:p>
          </p:txBody>
        </p:sp>
        <p:sp>
          <p:nvSpPr>
            <p:cNvPr id="27" name="TextBox 26">
              <a:extLst>
                <a:ext uri="{FF2B5EF4-FFF2-40B4-BE49-F238E27FC236}">
                  <a16:creationId xmlns:a16="http://schemas.microsoft.com/office/drawing/2014/main" xmlns="" id="{539E6639-1D72-4029-923E-518320AA1DB6}"/>
                </a:ext>
              </a:extLst>
            </p:cNvPr>
            <p:cNvSpPr txBox="1"/>
            <p:nvPr/>
          </p:nvSpPr>
          <p:spPr>
            <a:xfrm>
              <a:off x="707996" y="4502082"/>
              <a:ext cx="1457095" cy="1015663"/>
            </a:xfrm>
            <a:prstGeom prst="rect">
              <a:avLst/>
            </a:prstGeom>
            <a:noFill/>
          </p:spPr>
          <p:txBody>
            <a:bodyPr wrap="square" rtlCol="0">
              <a:spAutoFit/>
            </a:bodyPr>
            <a:lstStyle>
              <a:defPPr>
                <a:defRPr lang="en-US"/>
              </a:defPPr>
              <a:lvl1pPr algn="ctr">
                <a:defRPr sz="4400" b="1">
                  <a:solidFill>
                    <a:schemeClr val="tx1">
                      <a:lumMod val="85000"/>
                      <a:lumOff val="15000"/>
                    </a:schemeClr>
                  </a:solidFill>
                  <a:latin typeface="Sitka Subheading" panose="02000505000000020004" pitchFamily="2" charset="0"/>
                  <a:cs typeface="Times New Roman" panose="02020603050405020304" pitchFamily="18" charset="0"/>
                </a:defRPr>
              </a:lvl1pPr>
            </a:lstStyle>
            <a:p>
              <a:r>
                <a:rPr lang="uz-Cyrl-UZ" sz="60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uz-Cyrl-UZ" sz="6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mn-lt"/>
                  <a:cs typeface="+mn-cs"/>
                </a:rPr>
                <a:t>13</a:t>
              </a:r>
              <a:endParaRPr lang="ru-RU" sz="6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mn-lt"/>
                <a:cs typeface="+mn-cs"/>
              </a:endParaRPr>
            </a:p>
          </p:txBody>
        </p:sp>
      </p:grpSp>
    </p:spTree>
    <p:extLst>
      <p:ext uri="{BB962C8B-B14F-4D97-AF65-F5344CB8AC3E}">
        <p14:creationId xmlns:p14="http://schemas.microsoft.com/office/powerpoint/2010/main" val="6568778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0" name="Picture 2" descr="ÐÐ°ÑÑÐ¸Ð½ÐºÐ¸ Ð¿Ð¾ Ð·Ð°Ð¿ÑÐ¾ÑÑ steam education imag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593"/>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0" y="593"/>
            <a:ext cx="12192000" cy="6858000"/>
          </a:xfrm>
          <a:prstGeom prst="rect">
            <a:avLst/>
          </a:prstGeom>
          <a:solidFill>
            <a:srgbClr val="002060">
              <a:alpha val="6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Прямоугольник 4"/>
          <p:cNvSpPr/>
          <p:nvPr/>
        </p:nvSpPr>
        <p:spPr>
          <a:xfrm>
            <a:off x="0" y="1305637"/>
            <a:ext cx="12192000" cy="4247317"/>
          </a:xfrm>
          <a:prstGeom prst="rect">
            <a:avLst/>
          </a:prstGeom>
        </p:spPr>
        <p:txBody>
          <a:bodyPr wrap="square">
            <a:spAutoFit/>
          </a:bodyPr>
          <a:lstStyle/>
          <a:p>
            <a:pPr algn="ctr"/>
            <a:r>
              <a:rPr lang="en-US" sz="5400" b="1" dirty="0" err="1">
                <a:solidFill>
                  <a:schemeClr val="bg1"/>
                </a:solidFill>
                <a:latin typeface="Aharoni" panose="02010803020104030203" pitchFamily="2" charset="-79"/>
                <a:cs typeface="Aharoni" panose="02010803020104030203" pitchFamily="2" charset="-79"/>
              </a:rPr>
              <a:t>O‘quv</a:t>
            </a:r>
            <a:r>
              <a:rPr lang="en-US" sz="5400" b="1" dirty="0">
                <a:solidFill>
                  <a:schemeClr val="bg1"/>
                </a:solidFill>
                <a:latin typeface="Aharoni" panose="02010803020104030203" pitchFamily="2" charset="-79"/>
                <a:cs typeface="Aharoni" panose="02010803020104030203" pitchFamily="2" charset="-79"/>
              </a:rPr>
              <a:t> </a:t>
            </a:r>
            <a:r>
              <a:rPr lang="en-US" sz="5400" b="1" dirty="0" err="1">
                <a:solidFill>
                  <a:schemeClr val="bg1"/>
                </a:solidFill>
                <a:latin typeface="Aharoni" panose="02010803020104030203" pitchFamily="2" charset="-79"/>
                <a:cs typeface="Aharoni" panose="02010803020104030203" pitchFamily="2" charset="-79"/>
              </a:rPr>
              <a:t>dasturlarini</a:t>
            </a:r>
            <a:r>
              <a:rPr lang="en-US" sz="5400" b="1" dirty="0">
                <a:solidFill>
                  <a:schemeClr val="bg1"/>
                </a:solidFill>
                <a:latin typeface="Aharoni" panose="02010803020104030203" pitchFamily="2" charset="-79"/>
                <a:cs typeface="Aharoni" panose="02010803020104030203" pitchFamily="2" charset="-79"/>
              </a:rPr>
              <a:t> </a:t>
            </a:r>
            <a:r>
              <a:rPr lang="en-US" sz="5400" b="1" dirty="0" err="1">
                <a:solidFill>
                  <a:schemeClr val="bg1"/>
                </a:solidFill>
                <a:latin typeface="Aharoni" panose="02010803020104030203" pitchFamily="2" charset="-79"/>
                <a:cs typeface="Aharoni" panose="02010803020104030203" pitchFamily="2" charset="-79"/>
              </a:rPr>
              <a:t>jahon</a:t>
            </a:r>
            <a:r>
              <a:rPr lang="en-US" sz="5400" b="1" dirty="0">
                <a:solidFill>
                  <a:schemeClr val="bg1"/>
                </a:solidFill>
                <a:latin typeface="Aharoni" panose="02010803020104030203" pitchFamily="2" charset="-79"/>
                <a:cs typeface="Aharoni" panose="02010803020104030203" pitchFamily="2" charset="-79"/>
              </a:rPr>
              <a:t> </a:t>
            </a:r>
            <a:r>
              <a:rPr lang="en-US" sz="5400" b="1" dirty="0" err="1">
                <a:solidFill>
                  <a:schemeClr val="bg1"/>
                </a:solidFill>
                <a:latin typeface="Aharoni" panose="02010803020104030203" pitchFamily="2" charset="-79"/>
                <a:cs typeface="Aharoni" panose="02010803020104030203" pitchFamily="2" charset="-79"/>
              </a:rPr>
              <a:t>talablariga</a:t>
            </a:r>
            <a:r>
              <a:rPr lang="en-US" sz="5400" b="1" dirty="0">
                <a:solidFill>
                  <a:schemeClr val="bg1"/>
                </a:solidFill>
                <a:latin typeface="Aharoni" panose="02010803020104030203" pitchFamily="2" charset="-79"/>
                <a:cs typeface="Aharoni" panose="02010803020104030203" pitchFamily="2" charset="-79"/>
              </a:rPr>
              <a:t> </a:t>
            </a:r>
            <a:r>
              <a:rPr lang="en-US" sz="5400" b="1" dirty="0" err="1">
                <a:solidFill>
                  <a:schemeClr val="bg1"/>
                </a:solidFill>
                <a:latin typeface="Aharoni" panose="02010803020104030203" pitchFamily="2" charset="-79"/>
                <a:cs typeface="Aharoni" panose="02010803020104030203" pitchFamily="2" charset="-79"/>
              </a:rPr>
              <a:t>moslashtirish</a:t>
            </a:r>
            <a:r>
              <a:rPr lang="ru-RU" sz="5400" b="1" dirty="0">
                <a:solidFill>
                  <a:schemeClr val="bg1"/>
                </a:solidFill>
                <a:cs typeface="Aharoni" panose="02010803020104030203" pitchFamily="2" charset="-79"/>
              </a:rPr>
              <a:t>;</a:t>
            </a:r>
          </a:p>
          <a:p>
            <a:pPr algn="ctr"/>
            <a:r>
              <a:rPr lang="en-US" sz="5400" b="1" dirty="0" err="1">
                <a:solidFill>
                  <a:schemeClr val="bg1"/>
                </a:solidFill>
                <a:latin typeface="Aharoni" panose="02010803020104030203" pitchFamily="2" charset="-79"/>
                <a:cs typeface="Aharoni" panose="02010803020104030203" pitchFamily="2" charset="-79"/>
              </a:rPr>
              <a:t>O‘qitish</a:t>
            </a:r>
            <a:r>
              <a:rPr lang="ru-RU" sz="5400" b="1" dirty="0">
                <a:solidFill>
                  <a:schemeClr val="bg1"/>
                </a:solidFill>
                <a:cs typeface="Aharoni" panose="02010803020104030203" pitchFamily="2" charset="-79"/>
              </a:rPr>
              <a:t> </a:t>
            </a:r>
            <a:r>
              <a:rPr lang="en-US" sz="5400" b="1" dirty="0" err="1">
                <a:solidFill>
                  <a:schemeClr val="bg1"/>
                </a:solidFill>
                <a:latin typeface="Aharoni" panose="02010803020104030203" pitchFamily="2" charset="-79"/>
                <a:cs typeface="Aharoni" panose="02010803020104030203" pitchFamily="2" charset="-79"/>
              </a:rPr>
              <a:t>metodikasini</a:t>
            </a:r>
            <a:r>
              <a:rPr lang="en-US" sz="5400" b="1" dirty="0">
                <a:solidFill>
                  <a:schemeClr val="bg1"/>
                </a:solidFill>
                <a:latin typeface="Aharoni" panose="02010803020104030203" pitchFamily="2" charset="-79"/>
                <a:cs typeface="Aharoni" panose="02010803020104030203" pitchFamily="2" charset="-79"/>
              </a:rPr>
              <a:t> </a:t>
            </a:r>
            <a:r>
              <a:rPr lang="en-US" sz="5400" b="1" dirty="0" err="1">
                <a:solidFill>
                  <a:schemeClr val="bg1"/>
                </a:solidFill>
                <a:latin typeface="Aharoni" panose="02010803020104030203" pitchFamily="2" charset="-79"/>
                <a:cs typeface="Aharoni" panose="02010803020104030203" pitchFamily="2" charset="-79"/>
              </a:rPr>
              <a:t>takomillashtirish</a:t>
            </a:r>
            <a:r>
              <a:rPr lang="en-US" sz="5400" b="1" dirty="0">
                <a:solidFill>
                  <a:schemeClr val="bg1"/>
                </a:solidFill>
                <a:latin typeface="Aharoni" panose="02010803020104030203" pitchFamily="2" charset="-79"/>
                <a:cs typeface="Aharoni" panose="02010803020104030203" pitchFamily="2" charset="-79"/>
              </a:rPr>
              <a:t>, </a:t>
            </a:r>
            <a:r>
              <a:rPr lang="en-US" sz="5400" b="1" dirty="0" err="1">
                <a:solidFill>
                  <a:schemeClr val="bg1"/>
                </a:solidFill>
                <a:latin typeface="Aharoni" panose="02010803020104030203" pitchFamily="2" charset="-79"/>
                <a:cs typeface="Aharoni" panose="02010803020104030203" pitchFamily="2" charset="-79"/>
              </a:rPr>
              <a:t>individuallshtirish</a:t>
            </a:r>
            <a:r>
              <a:rPr lang="en-US" sz="5400" b="1" dirty="0">
                <a:solidFill>
                  <a:schemeClr val="bg1"/>
                </a:solidFill>
                <a:latin typeface="Aharoni" panose="02010803020104030203" pitchFamily="2" charset="-79"/>
                <a:cs typeface="Aharoni" panose="02010803020104030203" pitchFamily="2" charset="-79"/>
              </a:rPr>
              <a:t> </a:t>
            </a:r>
            <a:r>
              <a:rPr lang="en-US" sz="5400" b="1" dirty="0" err="1">
                <a:solidFill>
                  <a:schemeClr val="bg1"/>
                </a:solidFill>
                <a:latin typeface="Aharoni" panose="02010803020104030203" pitchFamily="2" charset="-79"/>
                <a:cs typeface="Aharoni" panose="02010803020104030203" pitchFamily="2" charset="-79"/>
              </a:rPr>
              <a:t>tamoyillarini</a:t>
            </a:r>
            <a:r>
              <a:rPr lang="en-US" sz="5400" b="1" dirty="0">
                <a:solidFill>
                  <a:schemeClr val="bg1"/>
                </a:solidFill>
                <a:latin typeface="Aharoni" panose="02010803020104030203" pitchFamily="2" charset="-79"/>
                <a:cs typeface="Aharoni" panose="02010803020104030203" pitchFamily="2" charset="-79"/>
              </a:rPr>
              <a:t> </a:t>
            </a:r>
            <a:r>
              <a:rPr lang="en-US" sz="5400" b="1" dirty="0" err="1">
                <a:solidFill>
                  <a:schemeClr val="bg1"/>
                </a:solidFill>
                <a:latin typeface="Aharoni" panose="02010803020104030203" pitchFamily="2" charset="-79"/>
                <a:cs typeface="Aharoni" panose="02010803020104030203" pitchFamily="2" charset="-79"/>
              </a:rPr>
              <a:t>tadbiq</a:t>
            </a:r>
            <a:r>
              <a:rPr lang="en-US" sz="5400" b="1" dirty="0">
                <a:solidFill>
                  <a:schemeClr val="bg1"/>
                </a:solidFill>
                <a:latin typeface="Aharoni" panose="02010803020104030203" pitchFamily="2" charset="-79"/>
                <a:cs typeface="Aharoni" panose="02010803020104030203" pitchFamily="2" charset="-79"/>
              </a:rPr>
              <a:t> </a:t>
            </a:r>
            <a:r>
              <a:rPr lang="en-US" sz="5400" b="1" dirty="0" err="1">
                <a:solidFill>
                  <a:schemeClr val="bg1"/>
                </a:solidFill>
                <a:latin typeface="Aharoni" panose="02010803020104030203" pitchFamily="2" charset="-79"/>
                <a:cs typeface="Aharoni" panose="02010803020104030203" pitchFamily="2" charset="-79"/>
              </a:rPr>
              <a:t>etish</a:t>
            </a:r>
            <a:endParaRPr lang="ru-RU" sz="5400" b="1" dirty="0">
              <a:solidFill>
                <a:schemeClr val="bg1"/>
              </a:solidFill>
              <a:cs typeface="Aharoni" panose="02010803020104030203" pitchFamily="2" charset="-79"/>
            </a:endParaRPr>
          </a:p>
        </p:txBody>
      </p:sp>
    </p:spTree>
    <p:extLst>
      <p:ext uri="{BB962C8B-B14F-4D97-AF65-F5344CB8AC3E}">
        <p14:creationId xmlns:p14="http://schemas.microsoft.com/office/powerpoint/2010/main" val="21286371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ÐÐ°ÑÑÐ¸Ð½ÐºÐ¸ Ð¿Ð¾ Ð·Ð°Ð¿ÑÐ¾ÑÑ steam education imag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768460"/>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0" y="-12203"/>
            <a:ext cx="12192000" cy="6870203"/>
          </a:xfrm>
          <a:prstGeom prst="rect">
            <a:avLst/>
          </a:prstGeom>
          <a:solidFill>
            <a:schemeClr val="bg1">
              <a:lumMod val="50000"/>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3" name="Прямоугольник 2"/>
          <p:cNvSpPr/>
          <p:nvPr/>
        </p:nvSpPr>
        <p:spPr>
          <a:xfrm>
            <a:off x="0" y="0"/>
            <a:ext cx="12192000" cy="6858000"/>
          </a:xfrm>
          <a:prstGeom prst="rect">
            <a:avLst/>
          </a:prstGeom>
          <a:solidFill>
            <a:srgbClr val="002060">
              <a:alpha val="3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рямоугольник 3"/>
          <p:cNvSpPr/>
          <p:nvPr/>
        </p:nvSpPr>
        <p:spPr>
          <a:xfrm>
            <a:off x="0" y="151620"/>
            <a:ext cx="12192000" cy="1323439"/>
          </a:xfrm>
          <a:prstGeom prst="rect">
            <a:avLst/>
          </a:prstGeom>
        </p:spPr>
        <p:txBody>
          <a:bodyPr wrap="square">
            <a:spAutoFit/>
          </a:bodyPr>
          <a:lstStyle/>
          <a:p>
            <a:pPr algn="ctr"/>
            <a:r>
              <a:rPr lang="en-US" sz="4000" b="1" dirty="0">
                <a:solidFill>
                  <a:prstClr val="white"/>
                </a:solidFill>
                <a:latin typeface="Sitka Subheading" panose="02000505000000020004" pitchFamily="2" charset="0"/>
                <a:cs typeface="Times New Roman" panose="02020603050405020304" pitchFamily="18" charset="0"/>
              </a:rPr>
              <a:t>STEAM  </a:t>
            </a:r>
          </a:p>
          <a:p>
            <a:pPr algn="ctr"/>
            <a:r>
              <a:rPr lang="en-US" sz="4000" b="1" dirty="0" err="1">
                <a:solidFill>
                  <a:prstClr val="white"/>
                </a:solidFill>
                <a:latin typeface="Sitka Subheading" panose="02000505000000020004" pitchFamily="2" charset="0"/>
                <a:cs typeface="Times New Roman" panose="02020603050405020304" pitchFamily="18" charset="0"/>
              </a:rPr>
              <a:t>o‘quv</a:t>
            </a:r>
            <a:r>
              <a:rPr lang="en-US" sz="4000" b="1" dirty="0">
                <a:solidFill>
                  <a:prstClr val="white"/>
                </a:solidFill>
                <a:latin typeface="Sitka Subheading" panose="02000505000000020004" pitchFamily="2" charset="0"/>
                <a:cs typeface="Times New Roman" panose="02020603050405020304" pitchFamily="18" charset="0"/>
              </a:rPr>
              <a:t> </a:t>
            </a:r>
            <a:r>
              <a:rPr lang="en-US" sz="4000" b="1" dirty="0" err="1">
                <a:solidFill>
                  <a:prstClr val="white"/>
                </a:solidFill>
                <a:latin typeface="Sitka Subheading" panose="02000505000000020004" pitchFamily="2" charset="0"/>
                <a:cs typeface="Times New Roman" panose="02020603050405020304" pitchFamily="18" charset="0"/>
              </a:rPr>
              <a:t>kurslaridan</a:t>
            </a:r>
            <a:r>
              <a:rPr lang="en-US" sz="4000" b="1" dirty="0">
                <a:solidFill>
                  <a:prstClr val="white"/>
                </a:solidFill>
                <a:latin typeface="Sitka Subheading" panose="02000505000000020004" pitchFamily="2" charset="0"/>
                <a:cs typeface="Times New Roman" panose="02020603050405020304" pitchFamily="18" charset="0"/>
              </a:rPr>
              <a:t> </a:t>
            </a:r>
            <a:r>
              <a:rPr lang="en-US" sz="4000" b="1" dirty="0" err="1">
                <a:solidFill>
                  <a:prstClr val="white"/>
                </a:solidFill>
                <a:latin typeface="Sitka Subheading" panose="02000505000000020004" pitchFamily="2" charset="0"/>
                <a:cs typeface="Times New Roman" panose="02020603050405020304" pitchFamily="18" charset="0"/>
              </a:rPr>
              <a:t>o‘tgan</a:t>
            </a:r>
            <a:r>
              <a:rPr lang="en-US" sz="4000" b="1" dirty="0">
                <a:solidFill>
                  <a:prstClr val="white"/>
                </a:solidFill>
                <a:latin typeface="Sitka Subheading" panose="02000505000000020004" pitchFamily="2" charset="0"/>
                <a:cs typeface="Times New Roman" panose="02020603050405020304" pitchFamily="18" charset="0"/>
              </a:rPr>
              <a:t> </a:t>
            </a:r>
            <a:r>
              <a:rPr lang="en-US" sz="4000" b="1" dirty="0" err="1">
                <a:solidFill>
                  <a:prstClr val="white"/>
                </a:solidFill>
                <a:latin typeface="Sitka Subheading" panose="02000505000000020004" pitchFamily="2" charset="0"/>
                <a:cs typeface="Times New Roman" panose="02020603050405020304" pitchFamily="18" charset="0"/>
              </a:rPr>
              <a:t>pedagoglar</a:t>
            </a:r>
            <a:endParaRPr lang="ru-RU" sz="4000" b="1" dirty="0">
              <a:solidFill>
                <a:prstClr val="white"/>
              </a:solidFill>
              <a:latin typeface="Sitka Subheading" panose="02000505000000020004" pitchFamily="2" charset="0"/>
              <a:cs typeface="Times New Roman" panose="02020603050405020304" pitchFamily="18" charset="0"/>
            </a:endParaRPr>
          </a:p>
        </p:txBody>
      </p:sp>
      <p:sp>
        <p:nvSpPr>
          <p:cNvPr id="7" name="TextBox 6">
            <a:extLst>
              <a:ext uri="{FF2B5EF4-FFF2-40B4-BE49-F238E27FC236}">
                <a16:creationId xmlns:a16="http://schemas.microsoft.com/office/drawing/2014/main" xmlns="" id="{E9F79406-E5E5-4452-B9F9-6BBC27A5F91F}"/>
              </a:ext>
            </a:extLst>
          </p:cNvPr>
          <p:cNvSpPr txBox="1"/>
          <p:nvPr/>
        </p:nvSpPr>
        <p:spPr>
          <a:xfrm>
            <a:off x="9059169" y="2961243"/>
            <a:ext cx="2181213" cy="1015663"/>
          </a:xfrm>
          <a:prstGeom prst="rect">
            <a:avLst/>
          </a:prstGeom>
          <a:noFill/>
        </p:spPr>
        <p:txBody>
          <a:bodyPr wrap="square" rtlCol="0">
            <a:spAutoFit/>
          </a:bodyPr>
          <a:lstStyle>
            <a:defPPr>
              <a:defRPr lang="en-US"/>
            </a:defPPr>
            <a:lvl1pPr algn="ctr">
              <a:defRPr sz="4400" b="1">
                <a:solidFill>
                  <a:schemeClr val="tx1">
                    <a:lumMod val="85000"/>
                    <a:lumOff val="15000"/>
                  </a:schemeClr>
                </a:solidFill>
                <a:latin typeface="Sitka Subheading" panose="02000505000000020004" pitchFamily="2" charset="0"/>
                <a:cs typeface="Times New Roman" panose="02020603050405020304" pitchFamily="18" charset="0"/>
              </a:defRPr>
            </a:lvl1pPr>
          </a:lstStyle>
          <a:p>
            <a:r>
              <a:rPr lang="uz-Cyrl-UZ" sz="6000" dirty="0">
                <a:solidFill>
                  <a:prstClr val="white"/>
                </a:solidFill>
              </a:rPr>
              <a:t> </a:t>
            </a:r>
            <a:r>
              <a:rPr lang="en-US" sz="6000" dirty="0">
                <a:solidFill>
                  <a:prstClr val="white"/>
                </a:solidFill>
              </a:rPr>
              <a:t>50%</a:t>
            </a:r>
            <a:endParaRPr lang="ru-RU" sz="6000" dirty="0">
              <a:solidFill>
                <a:prstClr val="white"/>
              </a:solidFill>
            </a:endParaRPr>
          </a:p>
        </p:txBody>
      </p:sp>
      <p:grpSp>
        <p:nvGrpSpPr>
          <p:cNvPr id="8" name="Группа 7">
            <a:extLst>
              <a:ext uri="{FF2B5EF4-FFF2-40B4-BE49-F238E27FC236}">
                <a16:creationId xmlns:a16="http://schemas.microsoft.com/office/drawing/2014/main" xmlns="" id="{2D51338B-BC4D-4D74-88D1-12869FD76CA9}"/>
              </a:ext>
            </a:extLst>
          </p:cNvPr>
          <p:cNvGrpSpPr/>
          <p:nvPr/>
        </p:nvGrpSpPr>
        <p:grpSpPr>
          <a:xfrm>
            <a:off x="545122" y="4437531"/>
            <a:ext cx="11116657" cy="1483098"/>
            <a:chOff x="-170015" y="5292313"/>
            <a:chExt cx="8681790" cy="1483098"/>
          </a:xfrm>
        </p:grpSpPr>
        <p:grpSp>
          <p:nvGrpSpPr>
            <p:cNvPr id="9" name="Группа 8">
              <a:extLst>
                <a:ext uri="{FF2B5EF4-FFF2-40B4-BE49-F238E27FC236}">
                  <a16:creationId xmlns:a16="http://schemas.microsoft.com/office/drawing/2014/main" xmlns="" id="{79F361B7-B8A5-42CC-BF8A-05B3DF4DD834}"/>
                </a:ext>
              </a:extLst>
            </p:cNvPr>
            <p:cNvGrpSpPr/>
            <p:nvPr/>
          </p:nvGrpSpPr>
          <p:grpSpPr>
            <a:xfrm>
              <a:off x="297496" y="5292313"/>
              <a:ext cx="8214279" cy="344541"/>
              <a:chOff x="494452" y="3275506"/>
              <a:chExt cx="8214279" cy="344541"/>
            </a:xfrm>
          </p:grpSpPr>
          <p:grpSp>
            <p:nvGrpSpPr>
              <p:cNvPr id="15" name="Group 11">
                <a:extLst>
                  <a:ext uri="{FF2B5EF4-FFF2-40B4-BE49-F238E27FC236}">
                    <a16:creationId xmlns:a16="http://schemas.microsoft.com/office/drawing/2014/main" xmlns="" id="{373F30B6-D49B-41C3-8936-6547A34E1E69}"/>
                  </a:ext>
                </a:extLst>
              </p:cNvPr>
              <p:cNvGrpSpPr/>
              <p:nvPr/>
            </p:nvGrpSpPr>
            <p:grpSpPr>
              <a:xfrm>
                <a:off x="512670" y="3344723"/>
                <a:ext cx="8196061" cy="182043"/>
                <a:chOff x="512670" y="3337977"/>
                <a:chExt cx="8196061" cy="182043"/>
              </a:xfrm>
            </p:grpSpPr>
            <p:cxnSp>
              <p:nvCxnSpPr>
                <p:cNvPr id="21" name="Straight Arrow Connector 4">
                  <a:extLst>
                    <a:ext uri="{FF2B5EF4-FFF2-40B4-BE49-F238E27FC236}">
                      <a16:creationId xmlns:a16="http://schemas.microsoft.com/office/drawing/2014/main" xmlns="" id="{CA0CEBF1-2564-45DD-BBE4-8C6A4B248B09}"/>
                    </a:ext>
                  </a:extLst>
                </p:cNvPr>
                <p:cNvCxnSpPr>
                  <a:cxnSpLocks/>
                </p:cNvCxnSpPr>
                <p:nvPr/>
              </p:nvCxnSpPr>
              <p:spPr>
                <a:xfrm>
                  <a:off x="512670" y="3429000"/>
                  <a:ext cx="8118662" cy="0"/>
                </a:xfrm>
                <a:prstGeom prst="straightConnector1">
                  <a:avLst/>
                </a:prstGeom>
                <a:ln w="19050">
                  <a:solidFill>
                    <a:schemeClr val="bg2">
                      <a:lumMod val="90000"/>
                    </a:schemeClr>
                  </a:solidFill>
                  <a:tailEnd type="none"/>
                </a:ln>
              </p:spPr>
              <p:style>
                <a:lnRef idx="1">
                  <a:schemeClr val="accent1"/>
                </a:lnRef>
                <a:fillRef idx="0">
                  <a:schemeClr val="accent1"/>
                </a:fillRef>
                <a:effectRef idx="0">
                  <a:schemeClr val="accent1"/>
                </a:effectRef>
                <a:fontRef idx="minor">
                  <a:schemeClr val="tx1"/>
                </a:fontRef>
              </p:style>
            </p:cxnSp>
            <p:sp>
              <p:nvSpPr>
                <p:cNvPr id="22" name="Isosceles Triangle 18">
                  <a:extLst>
                    <a:ext uri="{FF2B5EF4-FFF2-40B4-BE49-F238E27FC236}">
                      <a16:creationId xmlns:a16="http://schemas.microsoft.com/office/drawing/2014/main" xmlns="" id="{F617A203-1192-4B1A-B1F2-B3253E61B3C4}"/>
                    </a:ext>
                  </a:extLst>
                </p:cNvPr>
                <p:cNvSpPr/>
                <p:nvPr/>
              </p:nvSpPr>
              <p:spPr>
                <a:xfrm rot="5400000">
                  <a:off x="8483510" y="3294800"/>
                  <a:ext cx="182043" cy="268398"/>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6000" b="1">
                    <a:solidFill>
                      <a:prstClr val="white"/>
                    </a:solidFill>
                  </a:endParaRPr>
                </a:p>
              </p:txBody>
            </p:sp>
          </p:grpSp>
          <p:sp>
            <p:nvSpPr>
              <p:cNvPr id="16" name="Teardrop 5">
                <a:extLst>
                  <a:ext uri="{FF2B5EF4-FFF2-40B4-BE49-F238E27FC236}">
                    <a16:creationId xmlns:a16="http://schemas.microsoft.com/office/drawing/2014/main" xmlns="" id="{87103EB0-7999-4007-BD2B-456A8CCBA8B5}"/>
                  </a:ext>
                </a:extLst>
              </p:cNvPr>
              <p:cNvSpPr/>
              <p:nvPr/>
            </p:nvSpPr>
            <p:spPr>
              <a:xfrm rot="18900000">
                <a:off x="494452" y="3286079"/>
                <a:ext cx="285750" cy="285750"/>
              </a:xfrm>
              <a:prstGeom prst="teardrop">
                <a:avLst>
                  <a:gd name="adj" fmla="val 200000"/>
                </a:avLst>
              </a:prstGeom>
              <a:ln/>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6000" b="1">
                  <a:solidFill>
                    <a:prstClr val="white"/>
                  </a:solidFill>
                </a:endParaRPr>
              </a:p>
            </p:txBody>
          </p:sp>
          <p:sp>
            <p:nvSpPr>
              <p:cNvPr id="17" name="Teardrop 79">
                <a:extLst>
                  <a:ext uri="{FF2B5EF4-FFF2-40B4-BE49-F238E27FC236}">
                    <a16:creationId xmlns:a16="http://schemas.microsoft.com/office/drawing/2014/main" xmlns="" id="{CAE73272-56E8-4A4E-AF96-FCFB77EF1185}"/>
                  </a:ext>
                </a:extLst>
              </p:cNvPr>
              <p:cNvSpPr/>
              <p:nvPr/>
            </p:nvSpPr>
            <p:spPr>
              <a:xfrm rot="18900000">
                <a:off x="3746866" y="3326972"/>
                <a:ext cx="285750" cy="285750"/>
              </a:xfrm>
              <a:prstGeom prst="teardrop">
                <a:avLst>
                  <a:gd name="adj" fmla="val 2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6000" b="1">
                  <a:solidFill>
                    <a:prstClr val="white"/>
                  </a:solidFill>
                </a:endParaRPr>
              </a:p>
            </p:txBody>
          </p:sp>
          <p:sp>
            <p:nvSpPr>
              <p:cNvPr id="18" name="Teardrop 83">
                <a:extLst>
                  <a:ext uri="{FF2B5EF4-FFF2-40B4-BE49-F238E27FC236}">
                    <a16:creationId xmlns:a16="http://schemas.microsoft.com/office/drawing/2014/main" xmlns="" id="{40D7A4B2-7564-41A9-AF4C-878613C47E17}"/>
                  </a:ext>
                </a:extLst>
              </p:cNvPr>
              <p:cNvSpPr/>
              <p:nvPr/>
            </p:nvSpPr>
            <p:spPr>
              <a:xfrm rot="18900000">
                <a:off x="7350895" y="3334297"/>
                <a:ext cx="285750" cy="285750"/>
              </a:xfrm>
              <a:prstGeom prst="teardrop">
                <a:avLst>
                  <a:gd name="adj" fmla="val 200000"/>
                </a:avLst>
              </a:prstGeom>
              <a:ln/>
            </p:spPr>
            <p:style>
              <a:lnRef idx="3">
                <a:schemeClr val="lt1"/>
              </a:lnRef>
              <a:fillRef idx="1">
                <a:schemeClr val="accent2"/>
              </a:fillRef>
              <a:effectRef idx="1">
                <a:schemeClr val="accent2"/>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6000" b="1">
                  <a:solidFill>
                    <a:prstClr val="white"/>
                  </a:solidFill>
                </a:endParaRPr>
              </a:p>
            </p:txBody>
          </p:sp>
          <p:sp>
            <p:nvSpPr>
              <p:cNvPr id="19" name="Teardrop 92">
                <a:extLst>
                  <a:ext uri="{FF2B5EF4-FFF2-40B4-BE49-F238E27FC236}">
                    <a16:creationId xmlns:a16="http://schemas.microsoft.com/office/drawing/2014/main" xmlns="" id="{C11AC9DC-0D24-4CB5-AB04-720A7992EF42}"/>
                  </a:ext>
                </a:extLst>
              </p:cNvPr>
              <p:cNvSpPr/>
              <p:nvPr/>
            </p:nvSpPr>
            <p:spPr>
              <a:xfrm rot="13442840" flipV="1">
                <a:off x="2093960" y="3297555"/>
                <a:ext cx="285750" cy="285704"/>
              </a:xfrm>
              <a:prstGeom prst="teardrop">
                <a:avLst>
                  <a:gd name="adj" fmla="val 200000"/>
                </a:avLst>
              </a:prstGeom>
              <a:ln/>
            </p:spPr>
            <p:style>
              <a:lnRef idx="1">
                <a:schemeClr val="accent5"/>
              </a:lnRef>
              <a:fillRef idx="3">
                <a:schemeClr val="accent5"/>
              </a:fillRef>
              <a:effectRef idx="2">
                <a:schemeClr val="accent5"/>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6000" b="1">
                  <a:solidFill>
                    <a:prstClr val="white"/>
                  </a:solidFill>
                </a:endParaRPr>
              </a:p>
            </p:txBody>
          </p:sp>
          <p:sp>
            <p:nvSpPr>
              <p:cNvPr id="20" name="Teardrop 89">
                <a:extLst>
                  <a:ext uri="{FF2B5EF4-FFF2-40B4-BE49-F238E27FC236}">
                    <a16:creationId xmlns:a16="http://schemas.microsoft.com/office/drawing/2014/main" xmlns="" id="{FBA403EE-35F4-4850-AC50-E6898C83F050}"/>
                  </a:ext>
                </a:extLst>
              </p:cNvPr>
              <p:cNvSpPr/>
              <p:nvPr/>
            </p:nvSpPr>
            <p:spPr>
              <a:xfrm rot="13473735" flipV="1">
                <a:off x="5391192" y="3275506"/>
                <a:ext cx="285750" cy="285704"/>
              </a:xfrm>
              <a:prstGeom prst="teardrop">
                <a:avLst>
                  <a:gd name="adj" fmla="val 200000"/>
                </a:avLst>
              </a:prstGeom>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6000" b="1">
                  <a:solidFill>
                    <a:prstClr val="white"/>
                  </a:solidFill>
                </a:endParaRPr>
              </a:p>
            </p:txBody>
          </p:sp>
        </p:grpSp>
        <p:sp>
          <p:nvSpPr>
            <p:cNvPr id="10" name="TextBox 9">
              <a:extLst>
                <a:ext uri="{FF2B5EF4-FFF2-40B4-BE49-F238E27FC236}">
                  <a16:creationId xmlns:a16="http://schemas.microsoft.com/office/drawing/2014/main" xmlns="" id="{1E28A1E4-7B46-48CE-93F6-6403B14B4E7F}"/>
                </a:ext>
              </a:extLst>
            </p:cNvPr>
            <p:cNvSpPr txBox="1"/>
            <p:nvPr/>
          </p:nvSpPr>
          <p:spPr>
            <a:xfrm>
              <a:off x="-170015" y="5759748"/>
              <a:ext cx="1361066" cy="1015663"/>
            </a:xfrm>
            <a:prstGeom prst="rect">
              <a:avLst/>
            </a:prstGeom>
            <a:noFill/>
          </p:spPr>
          <p:txBody>
            <a:bodyPr wrap="none" rtlCol="0">
              <a:spAutoFit/>
            </a:bodyPr>
            <a:lstStyle>
              <a:defPPr>
                <a:defRPr lang="en-US"/>
              </a:defPPr>
              <a:lvl1pPr algn="ctr">
                <a:defRPr sz="4000" b="1"/>
              </a:lvl1pPr>
            </a:lstStyle>
            <a:p>
              <a:r>
                <a:rPr lang="en-US" sz="6000" dirty="0">
                  <a:solidFill>
                    <a:prstClr val="white"/>
                  </a:solidFill>
                </a:rPr>
                <a:t>2019</a:t>
              </a:r>
            </a:p>
          </p:txBody>
        </p:sp>
        <p:sp>
          <p:nvSpPr>
            <p:cNvPr id="11" name="TextBox 10">
              <a:extLst>
                <a:ext uri="{FF2B5EF4-FFF2-40B4-BE49-F238E27FC236}">
                  <a16:creationId xmlns:a16="http://schemas.microsoft.com/office/drawing/2014/main" xmlns="" id="{FB73C16D-4A9B-48F0-A5FD-33E00A1E2240}"/>
                </a:ext>
              </a:extLst>
            </p:cNvPr>
            <p:cNvSpPr txBox="1"/>
            <p:nvPr/>
          </p:nvSpPr>
          <p:spPr>
            <a:xfrm>
              <a:off x="1447762" y="5759748"/>
              <a:ext cx="1361066" cy="1015663"/>
            </a:xfrm>
            <a:prstGeom prst="rect">
              <a:avLst/>
            </a:prstGeom>
            <a:noFill/>
          </p:spPr>
          <p:txBody>
            <a:bodyPr wrap="none" rtlCol="0">
              <a:spAutoFit/>
            </a:bodyPr>
            <a:lstStyle>
              <a:defPPr>
                <a:defRPr lang="en-US"/>
              </a:defPPr>
              <a:lvl1pPr algn="ctr">
                <a:defRPr sz="4000" b="1"/>
              </a:lvl1pPr>
            </a:lstStyle>
            <a:p>
              <a:r>
                <a:rPr lang="en-US" sz="6000" dirty="0">
                  <a:solidFill>
                    <a:prstClr val="white"/>
                  </a:solidFill>
                </a:rPr>
                <a:t>2020</a:t>
              </a:r>
            </a:p>
          </p:txBody>
        </p:sp>
        <p:sp>
          <p:nvSpPr>
            <p:cNvPr id="12" name="TextBox 11">
              <a:extLst>
                <a:ext uri="{FF2B5EF4-FFF2-40B4-BE49-F238E27FC236}">
                  <a16:creationId xmlns:a16="http://schemas.microsoft.com/office/drawing/2014/main" xmlns="" id="{CA0DB4E6-3BB2-41C9-8CF0-55411BDA73F4}"/>
                </a:ext>
              </a:extLst>
            </p:cNvPr>
            <p:cNvSpPr txBox="1"/>
            <p:nvPr/>
          </p:nvSpPr>
          <p:spPr>
            <a:xfrm>
              <a:off x="3047445" y="5759748"/>
              <a:ext cx="1368809" cy="1015663"/>
            </a:xfrm>
            <a:prstGeom prst="rect">
              <a:avLst/>
            </a:prstGeom>
            <a:noFill/>
          </p:spPr>
          <p:txBody>
            <a:bodyPr wrap="square" rtlCol="0">
              <a:spAutoFit/>
            </a:bodyPr>
            <a:lstStyle/>
            <a:p>
              <a:pPr algn="ctr"/>
              <a:r>
                <a:rPr lang="en-US" sz="6000" b="1" dirty="0">
                  <a:solidFill>
                    <a:prstClr val="white"/>
                  </a:solidFill>
                </a:rPr>
                <a:t>2021</a:t>
              </a:r>
            </a:p>
          </p:txBody>
        </p:sp>
        <p:sp>
          <p:nvSpPr>
            <p:cNvPr id="13" name="TextBox 12">
              <a:extLst>
                <a:ext uri="{FF2B5EF4-FFF2-40B4-BE49-F238E27FC236}">
                  <a16:creationId xmlns:a16="http://schemas.microsoft.com/office/drawing/2014/main" xmlns="" id="{47490CE4-EE3C-45BE-9844-4D3A3EAEA0DD}"/>
                </a:ext>
              </a:extLst>
            </p:cNvPr>
            <p:cNvSpPr txBox="1"/>
            <p:nvPr/>
          </p:nvSpPr>
          <p:spPr>
            <a:xfrm>
              <a:off x="4767138" y="5740895"/>
              <a:ext cx="1500105" cy="1015663"/>
            </a:xfrm>
            <a:prstGeom prst="rect">
              <a:avLst/>
            </a:prstGeom>
            <a:noFill/>
          </p:spPr>
          <p:txBody>
            <a:bodyPr wrap="square" rtlCol="0">
              <a:spAutoFit/>
            </a:bodyPr>
            <a:lstStyle/>
            <a:p>
              <a:pPr algn="ctr"/>
              <a:r>
                <a:rPr lang="en-US" sz="6000" b="1" dirty="0">
                  <a:solidFill>
                    <a:prstClr val="white"/>
                  </a:solidFill>
                </a:rPr>
                <a:t>202</a:t>
              </a:r>
              <a:r>
                <a:rPr lang="ru-RU" sz="6000" b="1" dirty="0">
                  <a:solidFill>
                    <a:prstClr val="white"/>
                  </a:solidFill>
                </a:rPr>
                <a:t>5</a:t>
              </a:r>
              <a:endParaRPr lang="en-US" sz="6000" b="1" dirty="0">
                <a:solidFill>
                  <a:prstClr val="white"/>
                </a:solidFill>
              </a:endParaRPr>
            </a:p>
          </p:txBody>
        </p:sp>
        <p:sp>
          <p:nvSpPr>
            <p:cNvPr id="14" name="TextBox 13">
              <a:extLst>
                <a:ext uri="{FF2B5EF4-FFF2-40B4-BE49-F238E27FC236}">
                  <a16:creationId xmlns:a16="http://schemas.microsoft.com/office/drawing/2014/main" xmlns="" id="{AEC259E2-8B87-46DC-A5B6-7D9EE21EE52F}"/>
                </a:ext>
              </a:extLst>
            </p:cNvPr>
            <p:cNvSpPr txBox="1"/>
            <p:nvPr/>
          </p:nvSpPr>
          <p:spPr>
            <a:xfrm>
              <a:off x="6353046" y="5740895"/>
              <a:ext cx="1955796" cy="1015663"/>
            </a:xfrm>
            <a:prstGeom prst="rect">
              <a:avLst/>
            </a:prstGeom>
            <a:noFill/>
          </p:spPr>
          <p:txBody>
            <a:bodyPr wrap="square" rtlCol="0">
              <a:spAutoFit/>
            </a:bodyPr>
            <a:lstStyle/>
            <a:p>
              <a:pPr algn="ctr"/>
              <a:r>
                <a:rPr lang="en-US" sz="6000" b="1" dirty="0">
                  <a:solidFill>
                    <a:prstClr val="white"/>
                  </a:solidFill>
                </a:rPr>
                <a:t>20</a:t>
              </a:r>
              <a:r>
                <a:rPr lang="ru-RU" sz="6000" b="1" dirty="0">
                  <a:solidFill>
                    <a:prstClr val="white"/>
                  </a:solidFill>
                </a:rPr>
                <a:t>30</a:t>
              </a:r>
              <a:endParaRPr lang="en-US" sz="6000" b="1" dirty="0">
                <a:solidFill>
                  <a:prstClr val="white"/>
                </a:solidFill>
              </a:endParaRPr>
            </a:p>
          </p:txBody>
        </p:sp>
      </p:grpSp>
      <p:sp>
        <p:nvSpPr>
          <p:cNvPr id="23" name="TextBox 22">
            <a:extLst>
              <a:ext uri="{FF2B5EF4-FFF2-40B4-BE49-F238E27FC236}">
                <a16:creationId xmlns:a16="http://schemas.microsoft.com/office/drawing/2014/main" xmlns="" id="{650BB1C0-4C47-43CF-B186-40F07AAF48BC}"/>
              </a:ext>
            </a:extLst>
          </p:cNvPr>
          <p:cNvSpPr txBox="1"/>
          <p:nvPr/>
        </p:nvSpPr>
        <p:spPr>
          <a:xfrm>
            <a:off x="6487123" y="2950507"/>
            <a:ext cx="2090830" cy="1015663"/>
          </a:xfrm>
          <a:prstGeom prst="rect">
            <a:avLst/>
          </a:prstGeom>
          <a:noFill/>
        </p:spPr>
        <p:txBody>
          <a:bodyPr wrap="square" rtlCol="0">
            <a:spAutoFit/>
          </a:bodyPr>
          <a:lstStyle>
            <a:defPPr>
              <a:defRPr lang="en-US"/>
            </a:defPPr>
            <a:lvl1pPr algn="ctr">
              <a:defRPr sz="4400" b="1">
                <a:solidFill>
                  <a:schemeClr val="tx1">
                    <a:lumMod val="85000"/>
                    <a:lumOff val="15000"/>
                  </a:schemeClr>
                </a:solidFill>
                <a:latin typeface="Sitka Subheading" panose="02000505000000020004" pitchFamily="2" charset="0"/>
                <a:cs typeface="Times New Roman" panose="02020603050405020304" pitchFamily="18" charset="0"/>
              </a:defRPr>
            </a:lvl1pPr>
          </a:lstStyle>
          <a:p>
            <a:r>
              <a:rPr lang="en-US" sz="6000" dirty="0">
                <a:solidFill>
                  <a:prstClr val="white"/>
                </a:solidFill>
              </a:rPr>
              <a:t>20%</a:t>
            </a:r>
            <a:endParaRPr lang="ru-RU" sz="6000" dirty="0">
              <a:solidFill>
                <a:prstClr val="white"/>
              </a:solidFill>
            </a:endParaRPr>
          </a:p>
        </p:txBody>
      </p:sp>
    </p:spTree>
    <p:extLst>
      <p:ext uri="{BB962C8B-B14F-4D97-AF65-F5344CB8AC3E}">
        <p14:creationId xmlns:p14="http://schemas.microsoft.com/office/powerpoint/2010/main" val="78427956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Ð¡Ð¸Ð½Ð¸Ðµ ÑÐµÑÐ½Ð¾Ð»Ð¾Ð³Ð¸Ð¸ ÑÐ¿ÑÐ°Ð²Ð¾ÑÐ½ÑÐµ Ð¼Ð°ÑÐµÑÐ¸Ð°Ð»Ñ"/>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0" y="0"/>
            <a:ext cx="12192000" cy="5825613"/>
          </a:xfrm>
          <a:prstGeom prst="rect">
            <a:avLst/>
          </a:prstGeom>
          <a:solidFill>
            <a:schemeClr val="tx1">
              <a:lumMod val="95000"/>
              <a:lumOff val="5000"/>
              <a:alpha val="29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Прямоугольник 5"/>
          <p:cNvSpPr/>
          <p:nvPr/>
        </p:nvSpPr>
        <p:spPr>
          <a:xfrm>
            <a:off x="334109" y="1492522"/>
            <a:ext cx="11508224" cy="2390684"/>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US" sz="5400" b="1" dirty="0" err="1">
                <a:solidFill>
                  <a:schemeClr val="bg1"/>
                </a:solidFill>
              </a:rPr>
              <a:t>Maktabning</a:t>
            </a:r>
            <a:r>
              <a:rPr lang="en-US" sz="5400" b="1" dirty="0">
                <a:solidFill>
                  <a:schemeClr val="bg1"/>
                </a:solidFill>
              </a:rPr>
              <a:t> </a:t>
            </a:r>
            <a:r>
              <a:rPr lang="en-US" sz="5400" b="1" dirty="0" err="1">
                <a:solidFill>
                  <a:schemeClr val="bg1"/>
                </a:solidFill>
              </a:rPr>
              <a:t>moddiy-texnik</a:t>
            </a:r>
            <a:r>
              <a:rPr lang="en-US" sz="5400" b="1" dirty="0">
                <a:solidFill>
                  <a:schemeClr val="bg1"/>
                </a:solidFill>
              </a:rPr>
              <a:t> </a:t>
            </a:r>
            <a:r>
              <a:rPr lang="en-US" sz="5400" b="1" dirty="0" err="1">
                <a:solidFill>
                  <a:schemeClr val="bg1"/>
                </a:solidFill>
              </a:rPr>
              <a:t>bazasini</a:t>
            </a:r>
            <a:r>
              <a:rPr lang="en-US" sz="5400" b="1" dirty="0">
                <a:solidFill>
                  <a:schemeClr val="bg1"/>
                </a:solidFill>
              </a:rPr>
              <a:t> </a:t>
            </a:r>
            <a:r>
              <a:rPr lang="en-US" sz="5400" b="1" dirty="0" err="1">
                <a:solidFill>
                  <a:schemeClr val="bg1"/>
                </a:solidFill>
              </a:rPr>
              <a:t>mustahkamlash</a:t>
            </a:r>
            <a:r>
              <a:rPr lang="en-US" sz="5400" b="1" dirty="0">
                <a:solidFill>
                  <a:schemeClr val="bg1"/>
                </a:solidFill>
              </a:rPr>
              <a:t>, </a:t>
            </a:r>
            <a:r>
              <a:rPr lang="en-US" sz="5400" b="1" dirty="0" err="1">
                <a:solidFill>
                  <a:schemeClr val="bg1"/>
                </a:solidFill>
              </a:rPr>
              <a:t>byudjetdan</a:t>
            </a:r>
            <a:r>
              <a:rPr lang="en-US" sz="5400" b="1" dirty="0">
                <a:solidFill>
                  <a:schemeClr val="bg1"/>
                </a:solidFill>
              </a:rPr>
              <a:t> </a:t>
            </a:r>
            <a:r>
              <a:rPr lang="en-US" sz="5400" b="1" dirty="0" err="1">
                <a:solidFill>
                  <a:schemeClr val="bg1"/>
                </a:solidFill>
              </a:rPr>
              <a:t>moliyalashtirish</a:t>
            </a:r>
            <a:r>
              <a:rPr lang="en-US" sz="5400" b="1" dirty="0">
                <a:solidFill>
                  <a:schemeClr val="bg1"/>
                </a:solidFill>
              </a:rPr>
              <a:t> </a:t>
            </a:r>
            <a:r>
              <a:rPr lang="en-US" sz="5400" b="1" dirty="0" err="1">
                <a:solidFill>
                  <a:schemeClr val="bg1"/>
                </a:solidFill>
              </a:rPr>
              <a:t>samaradorligini</a:t>
            </a:r>
            <a:r>
              <a:rPr lang="en-US" sz="5400" b="1" dirty="0">
                <a:solidFill>
                  <a:schemeClr val="bg1"/>
                </a:solidFill>
              </a:rPr>
              <a:t> </a:t>
            </a:r>
            <a:r>
              <a:rPr lang="en-US" sz="5400" b="1" dirty="0" err="1">
                <a:solidFill>
                  <a:schemeClr val="bg1"/>
                </a:solidFill>
              </a:rPr>
              <a:t>oshirish</a:t>
            </a:r>
            <a:endParaRPr lang="ru-RU" sz="2400" b="1" dirty="0">
              <a:solidFill>
                <a:schemeClr val="bg1"/>
              </a:solidFill>
              <a:latin typeface="MS Mincho" panose="02020609040205080304" pitchFamily="49" charset="-128"/>
              <a:ea typeface="MS Mincho" panose="02020609040205080304" pitchFamily="49" charset="-128"/>
            </a:endParaRPr>
          </a:p>
        </p:txBody>
      </p:sp>
      <p:sp>
        <p:nvSpPr>
          <p:cNvPr id="7" name="Прямоугольник 6"/>
          <p:cNvSpPr/>
          <p:nvPr/>
        </p:nvSpPr>
        <p:spPr>
          <a:xfrm>
            <a:off x="0" y="5825612"/>
            <a:ext cx="12192000" cy="1032387"/>
          </a:xfrm>
          <a:prstGeom prst="rect">
            <a:avLst/>
          </a:prstGeom>
          <a:ln/>
        </p:spPr>
        <p:style>
          <a:lnRef idx="3">
            <a:schemeClr val="lt1"/>
          </a:lnRef>
          <a:fillRef idx="1">
            <a:schemeClr val="accent2"/>
          </a:fillRef>
          <a:effectRef idx="1">
            <a:schemeClr val="accent2"/>
          </a:effectRef>
          <a:fontRef idx="minor">
            <a:schemeClr val="lt1"/>
          </a:fontRef>
        </p:style>
        <p:txBody>
          <a:bodyPr rtlCol="0" anchor="ctr"/>
          <a:lstStyle/>
          <a:p>
            <a:pPr algn="ctr"/>
            <a:endParaRPr lang="ru-RU" sz="4400" b="1" dirty="0">
              <a:solidFill>
                <a:schemeClr val="bg1"/>
              </a:solidFill>
              <a:latin typeface="MS Mincho" panose="02020609040205080304" pitchFamily="49" charset="-128"/>
              <a:ea typeface="MS Mincho" panose="02020609040205080304" pitchFamily="49" charset="-128"/>
            </a:endParaRPr>
          </a:p>
        </p:txBody>
      </p:sp>
      <p:sp>
        <p:nvSpPr>
          <p:cNvPr id="17" name="Прямоугольник 16"/>
          <p:cNvSpPr/>
          <p:nvPr/>
        </p:nvSpPr>
        <p:spPr>
          <a:xfrm>
            <a:off x="7619998" y="3581400"/>
            <a:ext cx="1657350" cy="647700"/>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endParaRPr lang="ru-RU" sz="8000" b="1">
              <a:solidFill>
                <a:schemeClr val="bg1"/>
              </a:solidFill>
            </a:endParaRPr>
          </a:p>
        </p:txBody>
      </p:sp>
    </p:spTree>
    <p:extLst>
      <p:ext uri="{BB962C8B-B14F-4D97-AF65-F5344CB8AC3E}">
        <p14:creationId xmlns:p14="http://schemas.microsoft.com/office/powerpoint/2010/main" val="228216481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Ð¡Ð¸Ð½Ð¸Ðµ ÑÐµÑÐ½Ð¾Ð»Ð¾Ð³Ð¸Ð¸ ÑÐ¿ÑÐ°Ð²Ð¾ÑÐ½ÑÐµ Ð¼Ð°ÑÐµÑÐ¸Ð°Ð»Ñ"/>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0" y="88488"/>
            <a:ext cx="12192000" cy="6769512"/>
          </a:xfrm>
          <a:prstGeom prst="rect">
            <a:avLst/>
          </a:prstGeom>
          <a:solidFill>
            <a:schemeClr val="tx1">
              <a:lumMod val="95000"/>
              <a:lumOff val="5000"/>
              <a:alpha val="29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6" name="Прямоугольник 5"/>
          <p:cNvSpPr/>
          <p:nvPr/>
        </p:nvSpPr>
        <p:spPr>
          <a:xfrm>
            <a:off x="2032000" y="110489"/>
            <a:ext cx="9873129" cy="2614781"/>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US" sz="4400" b="1" dirty="0" err="1">
                <a:solidFill>
                  <a:prstClr val="white"/>
                </a:solidFill>
                <a:latin typeface="Microsoft PhagsPa" panose="020B0502040204020203" pitchFamily="34" charset="0"/>
                <a:ea typeface="MS Mincho" panose="02020609040205080304" pitchFamily="49" charset="-128"/>
              </a:rPr>
              <a:t>Yangi</a:t>
            </a:r>
            <a:r>
              <a:rPr lang="en-US" sz="4400" b="1" dirty="0">
                <a:solidFill>
                  <a:prstClr val="white"/>
                </a:solidFill>
                <a:latin typeface="Microsoft PhagsPa" panose="020B0502040204020203" pitchFamily="34" charset="0"/>
                <a:ea typeface="MS Mincho" panose="02020609040205080304" pitchFamily="49" charset="-128"/>
              </a:rPr>
              <a:t> </a:t>
            </a:r>
            <a:r>
              <a:rPr lang="en-US" sz="4400" b="1" dirty="0" err="1">
                <a:solidFill>
                  <a:prstClr val="white"/>
                </a:solidFill>
                <a:latin typeface="Microsoft PhagsPa" panose="020B0502040204020203" pitchFamily="34" charset="0"/>
                <a:ea typeface="MS Mincho" panose="02020609040205080304" pitchFamily="49" charset="-128"/>
              </a:rPr>
              <a:t>metodika</a:t>
            </a:r>
            <a:r>
              <a:rPr lang="en-US" sz="4400" b="1" dirty="0">
                <a:solidFill>
                  <a:prstClr val="white"/>
                </a:solidFill>
                <a:latin typeface="Microsoft PhagsPa" panose="020B0502040204020203" pitchFamily="34" charset="0"/>
                <a:ea typeface="MS Mincho" panose="02020609040205080304" pitchFamily="49" charset="-128"/>
              </a:rPr>
              <a:t> </a:t>
            </a:r>
            <a:r>
              <a:rPr lang="en-US" sz="4400" b="1" dirty="0" err="1">
                <a:solidFill>
                  <a:prstClr val="white"/>
                </a:solidFill>
                <a:latin typeface="Microsoft PhagsPa" panose="020B0502040204020203" pitchFamily="34" charset="0"/>
                <a:ea typeface="MS Mincho" panose="02020609040205080304" pitchFamily="49" charset="-128"/>
              </a:rPr>
              <a:t>va</a:t>
            </a:r>
            <a:r>
              <a:rPr lang="en-US" sz="4400" b="1" dirty="0">
                <a:solidFill>
                  <a:prstClr val="white"/>
                </a:solidFill>
                <a:latin typeface="Microsoft PhagsPa" panose="020B0502040204020203" pitchFamily="34" charset="0"/>
                <a:ea typeface="MS Mincho" panose="02020609040205080304" pitchFamily="49" charset="-128"/>
              </a:rPr>
              <a:t> </a:t>
            </a:r>
            <a:r>
              <a:rPr lang="en-US" sz="4400" b="1" dirty="0" err="1">
                <a:solidFill>
                  <a:prstClr val="white"/>
                </a:solidFill>
                <a:latin typeface="Microsoft PhagsPa" panose="020B0502040204020203" pitchFamily="34" charset="0"/>
                <a:ea typeface="MS Mincho" panose="02020609040205080304" pitchFamily="49" charset="-128"/>
              </a:rPr>
              <a:t>yondashuvlar</a:t>
            </a:r>
            <a:r>
              <a:rPr lang="en-US" sz="4400" b="1" dirty="0">
                <a:solidFill>
                  <a:prstClr val="white"/>
                </a:solidFill>
                <a:latin typeface="Microsoft PhagsPa" panose="020B0502040204020203" pitchFamily="34" charset="0"/>
                <a:ea typeface="MS Mincho" panose="02020609040205080304" pitchFamily="49" charset="-128"/>
              </a:rPr>
              <a:t> </a:t>
            </a:r>
            <a:r>
              <a:rPr lang="en-US" sz="4400" b="1" dirty="0" err="1">
                <a:solidFill>
                  <a:prstClr val="white"/>
                </a:solidFill>
                <a:latin typeface="Microsoft PhagsPa" panose="020B0502040204020203" pitchFamily="34" charset="0"/>
                <a:ea typeface="MS Mincho" panose="02020609040205080304" pitchFamily="49" charset="-128"/>
              </a:rPr>
              <a:t>Prezident</a:t>
            </a:r>
            <a:r>
              <a:rPr lang="en-US" sz="4400" b="1" dirty="0">
                <a:solidFill>
                  <a:prstClr val="white"/>
                </a:solidFill>
                <a:latin typeface="Microsoft PhagsPa" panose="020B0502040204020203" pitchFamily="34" charset="0"/>
                <a:ea typeface="MS Mincho" panose="02020609040205080304" pitchFamily="49" charset="-128"/>
              </a:rPr>
              <a:t> </a:t>
            </a:r>
            <a:r>
              <a:rPr lang="en-US" sz="4400" b="1" dirty="0" err="1">
                <a:solidFill>
                  <a:prstClr val="white"/>
                </a:solidFill>
                <a:latin typeface="Microsoft PhagsPa" panose="020B0502040204020203" pitchFamily="34" charset="0"/>
                <a:ea typeface="MS Mincho" panose="02020609040205080304" pitchFamily="49" charset="-128"/>
              </a:rPr>
              <a:t>maktablarining</a:t>
            </a:r>
            <a:r>
              <a:rPr lang="en-US" sz="4400" b="1" dirty="0">
                <a:solidFill>
                  <a:prstClr val="white"/>
                </a:solidFill>
                <a:latin typeface="Microsoft PhagsPa" panose="020B0502040204020203" pitchFamily="34" charset="0"/>
                <a:ea typeface="MS Mincho" panose="02020609040205080304" pitchFamily="49" charset="-128"/>
              </a:rPr>
              <a:t> </a:t>
            </a:r>
            <a:r>
              <a:rPr lang="en-US" sz="4400" b="1" dirty="0" err="1">
                <a:solidFill>
                  <a:prstClr val="white"/>
                </a:solidFill>
                <a:latin typeface="Microsoft PhagsPa" panose="020B0502040204020203" pitchFamily="34" charset="0"/>
                <a:ea typeface="MS Mincho" panose="02020609040205080304" pitchFamily="49" charset="-128"/>
              </a:rPr>
              <a:t>tajribasiga</a:t>
            </a:r>
            <a:r>
              <a:rPr lang="en-US" sz="4400" b="1" dirty="0">
                <a:solidFill>
                  <a:prstClr val="white"/>
                </a:solidFill>
                <a:latin typeface="Microsoft PhagsPa" panose="020B0502040204020203" pitchFamily="34" charset="0"/>
                <a:ea typeface="MS Mincho" panose="02020609040205080304" pitchFamily="49" charset="-128"/>
              </a:rPr>
              <a:t> </a:t>
            </a:r>
            <a:r>
              <a:rPr lang="en-US" sz="4400" b="1" dirty="0" err="1">
                <a:solidFill>
                  <a:prstClr val="white"/>
                </a:solidFill>
                <a:latin typeface="Microsoft PhagsPa" panose="020B0502040204020203" pitchFamily="34" charset="0"/>
                <a:ea typeface="MS Mincho" panose="02020609040205080304" pitchFamily="49" charset="-128"/>
              </a:rPr>
              <a:t>asoslanadi</a:t>
            </a:r>
            <a:endParaRPr lang="ru-RU" b="1" dirty="0">
              <a:solidFill>
                <a:prstClr val="white"/>
              </a:solidFill>
              <a:latin typeface="MS Mincho" panose="02020609040205080304" pitchFamily="49" charset="-128"/>
              <a:ea typeface="MS Mincho" panose="02020609040205080304" pitchFamily="49" charset="-128"/>
            </a:endParaRPr>
          </a:p>
        </p:txBody>
      </p:sp>
      <p:sp>
        <p:nvSpPr>
          <p:cNvPr id="7" name="Прямоугольник 6"/>
          <p:cNvSpPr/>
          <p:nvPr/>
        </p:nvSpPr>
        <p:spPr>
          <a:xfrm>
            <a:off x="0" y="5467350"/>
            <a:ext cx="12192000" cy="1390650"/>
          </a:xfrm>
          <a:prstGeom prst="rect">
            <a:avLst/>
          </a:prstGeom>
          <a:ln/>
        </p:spPr>
        <p:style>
          <a:lnRef idx="3">
            <a:schemeClr val="lt1"/>
          </a:lnRef>
          <a:fillRef idx="1">
            <a:schemeClr val="accent2"/>
          </a:fillRef>
          <a:effectRef idx="1">
            <a:schemeClr val="accent2"/>
          </a:effectRef>
          <a:fontRef idx="minor">
            <a:schemeClr val="lt1"/>
          </a:fontRef>
        </p:style>
        <p:txBody>
          <a:bodyPr rtlCol="0" anchor="ctr"/>
          <a:lstStyle/>
          <a:p>
            <a:pPr algn="ctr"/>
            <a:r>
              <a:rPr lang="en-US" sz="4000" b="1" dirty="0" err="1">
                <a:solidFill>
                  <a:prstClr val="white"/>
                </a:solidFill>
                <a:latin typeface="Segoe UI Black" panose="020B0A02040204020203" pitchFamily="34" charset="0"/>
                <a:ea typeface="Segoe UI Black" panose="020B0A02040204020203" pitchFamily="34" charset="0"/>
              </a:rPr>
              <a:t>Prezident</a:t>
            </a:r>
            <a:r>
              <a:rPr lang="en-US" sz="1600" b="1" dirty="0">
                <a:solidFill>
                  <a:prstClr val="white"/>
                </a:solidFill>
                <a:latin typeface="Segoe UI Black" panose="020B0A02040204020203" pitchFamily="34" charset="0"/>
                <a:ea typeface="Segoe UI Black" panose="020B0A02040204020203" pitchFamily="34" charset="0"/>
              </a:rPr>
              <a:t> </a:t>
            </a:r>
            <a:r>
              <a:rPr lang="en-US" sz="4000" b="1" dirty="0" err="1">
                <a:solidFill>
                  <a:prstClr val="white"/>
                </a:solidFill>
                <a:latin typeface="Segoe UI Black" panose="020B0A02040204020203" pitchFamily="34" charset="0"/>
                <a:ea typeface="Segoe UI Black" panose="020B0A02040204020203" pitchFamily="34" charset="0"/>
              </a:rPr>
              <a:t>maktablari</a:t>
            </a:r>
            <a:r>
              <a:rPr lang="en-US" sz="4000" b="1" dirty="0">
                <a:solidFill>
                  <a:prstClr val="white"/>
                </a:solidFill>
                <a:latin typeface="Segoe UI Black" panose="020B0A02040204020203" pitchFamily="34" charset="0"/>
                <a:ea typeface="Segoe UI Black" panose="020B0A02040204020203" pitchFamily="34" charset="0"/>
              </a:rPr>
              <a:t> </a:t>
            </a:r>
            <a:r>
              <a:rPr lang="en-US" sz="4000" b="1" dirty="0" err="1">
                <a:solidFill>
                  <a:prstClr val="white"/>
                </a:solidFill>
                <a:latin typeface="Segoe UI Black" panose="020B0A02040204020203" pitchFamily="34" charset="0"/>
                <a:ea typeface="Segoe UI Black" panose="020B0A02040204020203" pitchFamily="34" charset="0"/>
              </a:rPr>
              <a:t>butun</a:t>
            </a:r>
            <a:r>
              <a:rPr lang="en-US" sz="4000" b="1" dirty="0">
                <a:solidFill>
                  <a:prstClr val="white"/>
                </a:solidFill>
                <a:latin typeface="Segoe UI Black" panose="020B0A02040204020203" pitchFamily="34" charset="0"/>
                <a:ea typeface="Segoe UI Black" panose="020B0A02040204020203" pitchFamily="34" charset="0"/>
              </a:rPr>
              <a:t> </a:t>
            </a:r>
            <a:r>
              <a:rPr lang="en-US" sz="4000" b="1" dirty="0" err="1">
                <a:solidFill>
                  <a:prstClr val="white"/>
                </a:solidFill>
                <a:latin typeface="Segoe UI Black" panose="020B0A02040204020203" pitchFamily="34" charset="0"/>
                <a:ea typeface="Segoe UI Black" panose="020B0A02040204020203" pitchFamily="34" charset="0"/>
              </a:rPr>
              <a:t>xalq</a:t>
            </a:r>
            <a:r>
              <a:rPr lang="en-US" sz="4000" b="1" dirty="0">
                <a:solidFill>
                  <a:prstClr val="white"/>
                </a:solidFill>
                <a:latin typeface="Segoe UI Black" panose="020B0A02040204020203" pitchFamily="34" charset="0"/>
                <a:ea typeface="Segoe UI Black" panose="020B0A02040204020203" pitchFamily="34" charset="0"/>
              </a:rPr>
              <a:t> </a:t>
            </a:r>
            <a:r>
              <a:rPr lang="en-US" sz="4000" b="1" dirty="0" err="1">
                <a:solidFill>
                  <a:prstClr val="white"/>
                </a:solidFill>
                <a:latin typeface="Segoe UI Black" panose="020B0A02040204020203" pitchFamily="34" charset="0"/>
                <a:ea typeface="Segoe UI Black" panose="020B0A02040204020203" pitchFamily="34" charset="0"/>
              </a:rPr>
              <a:t>ta’limi</a:t>
            </a:r>
            <a:r>
              <a:rPr lang="en-US" sz="4000" b="1" dirty="0">
                <a:solidFill>
                  <a:prstClr val="white"/>
                </a:solidFill>
                <a:latin typeface="Segoe UI Black" panose="020B0A02040204020203" pitchFamily="34" charset="0"/>
                <a:ea typeface="Segoe UI Black" panose="020B0A02040204020203" pitchFamily="34" charset="0"/>
              </a:rPr>
              <a:t> </a:t>
            </a:r>
            <a:r>
              <a:rPr lang="en-US" sz="4000" b="1" dirty="0" err="1">
                <a:solidFill>
                  <a:prstClr val="white"/>
                </a:solidFill>
                <a:latin typeface="Segoe UI Black" panose="020B0A02040204020203" pitchFamily="34" charset="0"/>
                <a:ea typeface="Segoe UI Black" panose="020B0A02040204020203" pitchFamily="34" charset="0"/>
              </a:rPr>
              <a:t>tizimi</a:t>
            </a:r>
            <a:r>
              <a:rPr lang="en-US" sz="4000" b="1" dirty="0">
                <a:solidFill>
                  <a:prstClr val="white"/>
                </a:solidFill>
                <a:latin typeface="Segoe UI Black" panose="020B0A02040204020203" pitchFamily="34" charset="0"/>
                <a:ea typeface="Segoe UI Black" panose="020B0A02040204020203" pitchFamily="34" charset="0"/>
              </a:rPr>
              <a:t> </a:t>
            </a:r>
            <a:r>
              <a:rPr lang="en-US" sz="4000" b="1" dirty="0" err="1">
                <a:solidFill>
                  <a:prstClr val="white"/>
                </a:solidFill>
                <a:latin typeface="Segoe UI Black" panose="020B0A02040204020203" pitchFamily="34" charset="0"/>
                <a:ea typeface="Segoe UI Black" panose="020B0A02040204020203" pitchFamily="34" charset="0"/>
              </a:rPr>
              <a:t>uchun</a:t>
            </a:r>
            <a:r>
              <a:rPr lang="en-US" sz="4000" b="1" dirty="0">
                <a:solidFill>
                  <a:prstClr val="white"/>
                </a:solidFill>
                <a:latin typeface="Segoe UI Black" panose="020B0A02040204020203" pitchFamily="34" charset="0"/>
                <a:ea typeface="Segoe UI Black" panose="020B0A02040204020203" pitchFamily="34" charset="0"/>
              </a:rPr>
              <a:t> </a:t>
            </a:r>
            <a:r>
              <a:rPr lang="en-US" sz="4000" b="1" dirty="0" err="1">
                <a:solidFill>
                  <a:prstClr val="white"/>
                </a:solidFill>
                <a:latin typeface="Segoe UI Black" panose="020B0A02040204020203" pitchFamily="34" charset="0"/>
                <a:ea typeface="Segoe UI Black" panose="020B0A02040204020203" pitchFamily="34" charset="0"/>
              </a:rPr>
              <a:t>lokomotiv</a:t>
            </a:r>
            <a:r>
              <a:rPr lang="en-US" sz="4000" b="1" dirty="0">
                <a:solidFill>
                  <a:prstClr val="white"/>
                </a:solidFill>
                <a:latin typeface="Segoe UI Black" panose="020B0A02040204020203" pitchFamily="34" charset="0"/>
                <a:ea typeface="Segoe UI Black" panose="020B0A02040204020203" pitchFamily="34" charset="0"/>
              </a:rPr>
              <a:t> </a:t>
            </a:r>
            <a:r>
              <a:rPr lang="en-US" sz="4000" b="1" dirty="0" err="1">
                <a:solidFill>
                  <a:prstClr val="white"/>
                </a:solidFill>
                <a:latin typeface="Segoe UI Black" panose="020B0A02040204020203" pitchFamily="34" charset="0"/>
                <a:ea typeface="Segoe UI Black" panose="020B0A02040204020203" pitchFamily="34" charset="0"/>
              </a:rPr>
              <a:t>rolini</a:t>
            </a:r>
            <a:r>
              <a:rPr lang="en-US" sz="4000" b="1" dirty="0">
                <a:solidFill>
                  <a:prstClr val="white"/>
                </a:solidFill>
                <a:latin typeface="Segoe UI Black" panose="020B0A02040204020203" pitchFamily="34" charset="0"/>
                <a:ea typeface="Segoe UI Black" panose="020B0A02040204020203" pitchFamily="34" charset="0"/>
              </a:rPr>
              <a:t> </a:t>
            </a:r>
            <a:r>
              <a:rPr lang="en-US" sz="4000" b="1" dirty="0" err="1">
                <a:solidFill>
                  <a:prstClr val="white"/>
                </a:solidFill>
                <a:latin typeface="Segoe UI Black" panose="020B0A02040204020203" pitchFamily="34" charset="0"/>
                <a:ea typeface="Segoe UI Black" panose="020B0A02040204020203" pitchFamily="34" charset="0"/>
              </a:rPr>
              <a:t>bajaradi</a:t>
            </a:r>
            <a:endParaRPr lang="ru-RU" sz="4000" b="1" dirty="0">
              <a:solidFill>
                <a:prstClr val="white"/>
              </a:solidFill>
              <a:latin typeface="Segoe UI Black" panose="020B0A02040204020203" pitchFamily="34" charset="0"/>
              <a:ea typeface="Segoe UI Black" panose="020B0A02040204020203" pitchFamily="34" charset="0"/>
            </a:endParaRPr>
          </a:p>
        </p:txBody>
      </p:sp>
      <p:sp>
        <p:nvSpPr>
          <p:cNvPr id="17" name="Прямоугольник 16"/>
          <p:cNvSpPr/>
          <p:nvPr/>
        </p:nvSpPr>
        <p:spPr>
          <a:xfrm>
            <a:off x="7619998" y="3581400"/>
            <a:ext cx="1657350" cy="647700"/>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endParaRPr lang="ru-RU" sz="8000" b="1">
              <a:solidFill>
                <a:prstClr val="white"/>
              </a:solidFill>
            </a:endParaRPr>
          </a:p>
        </p:txBody>
      </p:sp>
      <p:grpSp>
        <p:nvGrpSpPr>
          <p:cNvPr id="9" name="Группа 8"/>
          <p:cNvGrpSpPr/>
          <p:nvPr/>
        </p:nvGrpSpPr>
        <p:grpSpPr>
          <a:xfrm>
            <a:off x="600076" y="3017520"/>
            <a:ext cx="10991848" cy="1885950"/>
            <a:chOff x="723900" y="3581400"/>
            <a:chExt cx="10991848" cy="1885950"/>
          </a:xfrm>
        </p:grpSpPr>
        <p:sp>
          <p:nvSpPr>
            <p:cNvPr id="8" name="Прямоугольник 7"/>
            <p:cNvSpPr/>
            <p:nvPr/>
          </p:nvSpPr>
          <p:spPr>
            <a:xfrm>
              <a:off x="723900" y="4819650"/>
              <a:ext cx="1657350" cy="647700"/>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US" sz="5400" b="1" dirty="0">
                  <a:solidFill>
                    <a:prstClr val="white"/>
                  </a:solidFill>
                </a:rPr>
                <a:t>2019</a:t>
              </a:r>
              <a:endParaRPr lang="ru-RU" sz="3200" b="1" dirty="0">
                <a:solidFill>
                  <a:prstClr val="white"/>
                </a:solidFill>
              </a:endParaRPr>
            </a:p>
          </p:txBody>
        </p:sp>
        <p:sp>
          <p:nvSpPr>
            <p:cNvPr id="10" name="Прямоугольник 9"/>
            <p:cNvSpPr/>
            <p:nvPr/>
          </p:nvSpPr>
          <p:spPr>
            <a:xfrm>
              <a:off x="3105149" y="4819650"/>
              <a:ext cx="1657350" cy="647700"/>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US" sz="5400" b="1" dirty="0">
                  <a:solidFill>
                    <a:prstClr val="white"/>
                  </a:solidFill>
                </a:rPr>
                <a:t>2020</a:t>
              </a:r>
              <a:endParaRPr lang="ru-RU" sz="5400" b="1" dirty="0">
                <a:solidFill>
                  <a:prstClr val="white"/>
                </a:solidFill>
              </a:endParaRPr>
            </a:p>
          </p:txBody>
        </p:sp>
        <p:sp>
          <p:nvSpPr>
            <p:cNvPr id="11" name="Прямоугольник 10"/>
            <p:cNvSpPr/>
            <p:nvPr/>
          </p:nvSpPr>
          <p:spPr>
            <a:xfrm>
              <a:off x="5486398" y="4819650"/>
              <a:ext cx="1657350" cy="647700"/>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US" sz="5400" b="1" dirty="0">
                  <a:solidFill>
                    <a:prstClr val="white"/>
                  </a:solidFill>
                </a:rPr>
                <a:t>2021</a:t>
              </a:r>
              <a:endParaRPr lang="ru-RU" sz="5400" b="1" dirty="0">
                <a:solidFill>
                  <a:prstClr val="white"/>
                </a:solidFill>
              </a:endParaRPr>
            </a:p>
          </p:txBody>
        </p:sp>
        <p:sp>
          <p:nvSpPr>
            <p:cNvPr id="12" name="Прямоугольник 11"/>
            <p:cNvSpPr/>
            <p:nvPr/>
          </p:nvSpPr>
          <p:spPr>
            <a:xfrm>
              <a:off x="7619998" y="4819650"/>
              <a:ext cx="1657350" cy="647700"/>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US" sz="5400" b="1" dirty="0">
                  <a:solidFill>
                    <a:prstClr val="white"/>
                  </a:solidFill>
                </a:rPr>
                <a:t>2025</a:t>
              </a:r>
              <a:endParaRPr lang="ru-RU" sz="5400" b="1" dirty="0">
                <a:solidFill>
                  <a:prstClr val="white"/>
                </a:solidFill>
              </a:endParaRPr>
            </a:p>
          </p:txBody>
        </p:sp>
        <p:sp>
          <p:nvSpPr>
            <p:cNvPr id="13" name="Прямоугольник 12"/>
            <p:cNvSpPr/>
            <p:nvPr/>
          </p:nvSpPr>
          <p:spPr>
            <a:xfrm>
              <a:off x="10058398" y="4819650"/>
              <a:ext cx="1657350" cy="647700"/>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US" sz="5400" b="1" dirty="0">
                  <a:solidFill>
                    <a:prstClr val="white"/>
                  </a:solidFill>
                </a:rPr>
                <a:t>2030</a:t>
              </a:r>
              <a:endParaRPr lang="ru-RU" sz="5400" b="1" dirty="0">
                <a:solidFill>
                  <a:prstClr val="white"/>
                </a:solidFill>
              </a:endParaRPr>
            </a:p>
          </p:txBody>
        </p:sp>
        <p:sp>
          <p:nvSpPr>
            <p:cNvPr id="14" name="Прямоугольник 13"/>
            <p:cNvSpPr/>
            <p:nvPr/>
          </p:nvSpPr>
          <p:spPr>
            <a:xfrm>
              <a:off x="847724" y="3581400"/>
              <a:ext cx="1657350" cy="647700"/>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US" sz="8000" b="1" dirty="0">
                  <a:solidFill>
                    <a:prstClr val="white"/>
                  </a:solidFill>
                </a:rPr>
                <a:t>4</a:t>
              </a:r>
              <a:endParaRPr lang="ru-RU" sz="8000" b="1" dirty="0">
                <a:solidFill>
                  <a:prstClr val="white"/>
                </a:solidFill>
              </a:endParaRPr>
            </a:p>
          </p:txBody>
        </p:sp>
        <p:sp>
          <p:nvSpPr>
            <p:cNvPr id="15" name="Прямоугольник 14"/>
            <p:cNvSpPr/>
            <p:nvPr/>
          </p:nvSpPr>
          <p:spPr>
            <a:xfrm>
              <a:off x="3105149" y="3581400"/>
              <a:ext cx="1657350" cy="647700"/>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US" sz="8000" b="1" dirty="0">
                  <a:solidFill>
                    <a:prstClr val="white"/>
                  </a:solidFill>
                </a:rPr>
                <a:t>5</a:t>
              </a:r>
              <a:endParaRPr lang="ru-RU" sz="8000" b="1" dirty="0">
                <a:solidFill>
                  <a:prstClr val="white"/>
                </a:solidFill>
              </a:endParaRPr>
            </a:p>
          </p:txBody>
        </p:sp>
        <p:sp>
          <p:nvSpPr>
            <p:cNvPr id="16" name="Прямоугольник 15"/>
            <p:cNvSpPr/>
            <p:nvPr/>
          </p:nvSpPr>
          <p:spPr>
            <a:xfrm>
              <a:off x="5484115" y="3581400"/>
              <a:ext cx="1657350" cy="647700"/>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US" sz="8000" b="1" dirty="0">
                  <a:solidFill>
                    <a:prstClr val="white"/>
                  </a:solidFill>
                </a:rPr>
                <a:t>5</a:t>
              </a:r>
              <a:endParaRPr lang="ru-RU" sz="8000" b="1" dirty="0">
                <a:solidFill>
                  <a:prstClr val="white"/>
                </a:solidFill>
              </a:endParaRPr>
            </a:p>
          </p:txBody>
        </p:sp>
        <p:sp>
          <p:nvSpPr>
            <p:cNvPr id="18" name="Прямоугольник 17"/>
            <p:cNvSpPr/>
            <p:nvPr/>
          </p:nvSpPr>
          <p:spPr>
            <a:xfrm>
              <a:off x="10058398" y="3581400"/>
              <a:ext cx="1657350" cy="647700"/>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US" sz="8000" b="1" dirty="0">
                  <a:solidFill>
                    <a:prstClr val="white"/>
                  </a:solidFill>
                </a:rPr>
                <a:t>14</a:t>
              </a:r>
              <a:endParaRPr lang="ru-RU" sz="8000" b="1" dirty="0">
                <a:solidFill>
                  <a:prstClr val="white"/>
                </a:solidFill>
              </a:endParaRPr>
            </a:p>
          </p:txBody>
        </p:sp>
      </p:grpSp>
      <p:pic>
        <p:nvPicPr>
          <p:cNvPr id="19" name="Picture 2" descr="http://qrcoder.ru/code/?https%3A%2F%2Fpm.xtv.uz%2F&amp;8&amp;0">
            <a:extLst>
              <a:ext uri="{FF2B5EF4-FFF2-40B4-BE49-F238E27FC236}">
                <a16:creationId xmlns:a16="http://schemas.microsoft.com/office/drawing/2014/main" xmlns="" id="{5A6D8DBE-E4F3-423F-A6D4-151F0E2AD29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982" y="98685"/>
            <a:ext cx="1939017" cy="193901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684994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a:extLst>
              <a:ext uri="{FF2B5EF4-FFF2-40B4-BE49-F238E27FC236}">
                <a16:creationId xmlns:a16="http://schemas.microsoft.com/office/drawing/2014/main" xmlns="" id="{EB3A5FFF-E775-487D-AD61-00609A3F7C22}"/>
              </a:ext>
            </a:extLst>
          </p:cNvPr>
          <p:cNvSpPr>
            <a:spLocks noGrp="1"/>
          </p:cNvSpPr>
          <p:nvPr>
            <p:ph idx="1"/>
          </p:nvPr>
        </p:nvSpPr>
        <p:spPr/>
        <p:txBody>
          <a:bodyPr/>
          <a:lstStyle/>
          <a:p>
            <a:endParaRPr lang="ru-RU"/>
          </a:p>
        </p:txBody>
      </p:sp>
      <p:sp>
        <p:nvSpPr>
          <p:cNvPr id="3" name="Заголовок 2">
            <a:extLst>
              <a:ext uri="{FF2B5EF4-FFF2-40B4-BE49-F238E27FC236}">
                <a16:creationId xmlns:a16="http://schemas.microsoft.com/office/drawing/2014/main" xmlns="" id="{267C8E5E-E44E-44EE-9AAF-6800984314F0}"/>
              </a:ext>
            </a:extLst>
          </p:cNvPr>
          <p:cNvSpPr>
            <a:spLocks noGrp="1"/>
          </p:cNvSpPr>
          <p:nvPr>
            <p:ph type="title"/>
          </p:nvPr>
        </p:nvSpPr>
        <p:spPr/>
        <p:txBody>
          <a:bodyPr/>
          <a:lstStyle/>
          <a:p>
            <a:endParaRPr lang="ru-RU"/>
          </a:p>
        </p:txBody>
      </p:sp>
      <p:pic>
        <p:nvPicPr>
          <p:cNvPr id="4098" name="Picture 2" descr="ÐÐ¾ÑÐ¾Ð¶ÐµÐµ Ð¸Ð·Ð¾Ð±ÑÐ°Ð¶ÐµÐ½Ð¸Ðµ">
            <a:extLst>
              <a:ext uri="{FF2B5EF4-FFF2-40B4-BE49-F238E27FC236}">
                <a16:creationId xmlns:a16="http://schemas.microsoft.com/office/drawing/2014/main" xmlns="" id="{18F502EF-E6E5-4025-8EE3-7FDDCB08BC0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764" r="4304" b="4933"/>
          <a:stretch/>
        </p:blipFill>
        <p:spPr bwMode="auto">
          <a:xfrm>
            <a:off x="-67477" y="0"/>
            <a:ext cx="12259477"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67478" y="171956"/>
            <a:ext cx="12259477" cy="6858000"/>
          </a:xfrm>
          <a:prstGeom prst="rect">
            <a:avLst/>
          </a:prstGeom>
          <a:solidFill>
            <a:schemeClr val="accent1">
              <a:lumMod val="40000"/>
              <a:lumOff val="60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5" name="Прямоугольник 4"/>
          <p:cNvSpPr/>
          <p:nvPr/>
        </p:nvSpPr>
        <p:spPr>
          <a:xfrm>
            <a:off x="1638300" y="171956"/>
            <a:ext cx="8782050" cy="1107996"/>
          </a:xfrm>
          <a:prstGeom prst="rect">
            <a:avLst/>
          </a:prstGeom>
        </p:spPr>
        <p:txBody>
          <a:bodyPr wrap="square">
            <a:spAutoFit/>
          </a:bodyPr>
          <a:lstStyle/>
          <a:p>
            <a:pPr algn="ctr"/>
            <a:r>
              <a:rPr lang="en-US" sz="6600" b="1" dirty="0" err="1">
                <a:solidFill>
                  <a:prstClr val="black">
                    <a:lumMod val="95000"/>
                    <a:lumOff val="5000"/>
                  </a:prstClr>
                </a:solidFill>
                <a:latin typeface="Sitka Subheading" panose="02000505000000020004" pitchFamily="2" charset="0"/>
                <a:cs typeface="Times New Roman" panose="02020603050405020304" pitchFamily="18" charset="0"/>
              </a:rPr>
              <a:t>Zamonaviy</a:t>
            </a:r>
            <a:r>
              <a:rPr lang="en-US" sz="6600" b="1" dirty="0">
                <a:solidFill>
                  <a:prstClr val="black">
                    <a:lumMod val="95000"/>
                    <a:lumOff val="5000"/>
                  </a:prstClr>
                </a:solidFill>
                <a:latin typeface="Sitka Subheading" panose="02000505000000020004" pitchFamily="2" charset="0"/>
                <a:cs typeface="Times New Roman" panose="02020603050405020304" pitchFamily="18" charset="0"/>
              </a:rPr>
              <a:t> </a:t>
            </a:r>
            <a:r>
              <a:rPr lang="en-US" sz="6600" b="1" dirty="0" err="1">
                <a:solidFill>
                  <a:prstClr val="black">
                    <a:lumMod val="95000"/>
                    <a:lumOff val="5000"/>
                  </a:prstClr>
                </a:solidFill>
                <a:latin typeface="Sitka Subheading" panose="02000505000000020004" pitchFamily="2" charset="0"/>
                <a:cs typeface="Times New Roman" panose="02020603050405020304" pitchFamily="18" charset="0"/>
              </a:rPr>
              <a:t>maktab</a:t>
            </a:r>
            <a:endParaRPr lang="ru-RU" sz="6600" b="1" dirty="0">
              <a:solidFill>
                <a:prstClr val="black">
                  <a:lumMod val="95000"/>
                  <a:lumOff val="5000"/>
                </a:prstClr>
              </a:solidFill>
              <a:latin typeface="Sitka Subheading" panose="02000505000000020004" pitchFamily="2" charset="0"/>
              <a:cs typeface="Times New Roman" panose="02020603050405020304" pitchFamily="18" charset="0"/>
            </a:endParaRPr>
          </a:p>
        </p:txBody>
      </p:sp>
      <p:sp>
        <p:nvSpPr>
          <p:cNvPr id="7" name="TextBox 6">
            <a:extLst>
              <a:ext uri="{FF2B5EF4-FFF2-40B4-BE49-F238E27FC236}">
                <a16:creationId xmlns:a16="http://schemas.microsoft.com/office/drawing/2014/main" xmlns="" id="{650BB1C0-4C47-43CF-B186-40F07AAF48BC}"/>
              </a:ext>
            </a:extLst>
          </p:cNvPr>
          <p:cNvSpPr txBox="1"/>
          <p:nvPr/>
        </p:nvSpPr>
        <p:spPr>
          <a:xfrm>
            <a:off x="4073315" y="2917594"/>
            <a:ext cx="2115554" cy="923330"/>
          </a:xfrm>
          <a:prstGeom prst="rect">
            <a:avLst/>
          </a:prstGeom>
          <a:noFill/>
        </p:spPr>
        <p:txBody>
          <a:bodyPr wrap="square" rtlCol="0">
            <a:spAutoFit/>
          </a:bodyPr>
          <a:lstStyle>
            <a:defPPr>
              <a:defRPr lang="en-US"/>
            </a:defPPr>
            <a:lvl1pPr algn="ctr">
              <a:defRPr sz="4400" b="1">
                <a:solidFill>
                  <a:schemeClr val="tx1">
                    <a:lumMod val="85000"/>
                    <a:lumOff val="15000"/>
                  </a:schemeClr>
                </a:solidFill>
                <a:latin typeface="Sitka Subheading" panose="02000505000000020004" pitchFamily="2" charset="0"/>
                <a:cs typeface="Times New Roman" panose="02020603050405020304" pitchFamily="18" charset="0"/>
              </a:defRPr>
            </a:lvl1pPr>
          </a:lstStyle>
          <a:p>
            <a:r>
              <a:rPr lang="uz-Cyrl-UZ" sz="5400" dirty="0">
                <a:solidFill>
                  <a:prstClr val="black">
                    <a:lumMod val="95000"/>
                    <a:lumOff val="5000"/>
                  </a:prstClr>
                </a:solidFill>
              </a:rPr>
              <a:t> </a:t>
            </a:r>
            <a:r>
              <a:rPr lang="en-US" sz="5400" dirty="0">
                <a:solidFill>
                  <a:prstClr val="black">
                    <a:lumMod val="95000"/>
                    <a:lumOff val="5000"/>
                  </a:prstClr>
                </a:solidFill>
              </a:rPr>
              <a:t>3%</a:t>
            </a:r>
            <a:endParaRPr lang="ru-RU" sz="5400" dirty="0">
              <a:solidFill>
                <a:prstClr val="black">
                  <a:lumMod val="95000"/>
                  <a:lumOff val="5000"/>
                </a:prstClr>
              </a:solidFill>
            </a:endParaRPr>
          </a:p>
        </p:txBody>
      </p:sp>
      <p:sp>
        <p:nvSpPr>
          <p:cNvPr id="8" name="TextBox 7">
            <a:extLst>
              <a:ext uri="{FF2B5EF4-FFF2-40B4-BE49-F238E27FC236}">
                <a16:creationId xmlns:a16="http://schemas.microsoft.com/office/drawing/2014/main" xmlns="" id="{E9F79406-E5E5-4452-B9F9-6BBC27A5F91F}"/>
              </a:ext>
            </a:extLst>
          </p:cNvPr>
          <p:cNvSpPr txBox="1"/>
          <p:nvPr/>
        </p:nvSpPr>
        <p:spPr>
          <a:xfrm>
            <a:off x="9058798" y="1995229"/>
            <a:ext cx="2427965" cy="923330"/>
          </a:xfrm>
          <a:prstGeom prst="rect">
            <a:avLst/>
          </a:prstGeom>
          <a:noFill/>
        </p:spPr>
        <p:txBody>
          <a:bodyPr wrap="square" rtlCol="0">
            <a:spAutoFit/>
          </a:bodyPr>
          <a:lstStyle>
            <a:defPPr>
              <a:defRPr lang="en-US"/>
            </a:defPPr>
            <a:lvl1pPr algn="ctr">
              <a:defRPr sz="4400" b="1">
                <a:solidFill>
                  <a:schemeClr val="tx1">
                    <a:lumMod val="85000"/>
                    <a:lumOff val="15000"/>
                  </a:schemeClr>
                </a:solidFill>
                <a:latin typeface="Sitka Subheading" panose="02000505000000020004" pitchFamily="2" charset="0"/>
                <a:cs typeface="Times New Roman" panose="02020603050405020304" pitchFamily="18" charset="0"/>
              </a:defRPr>
            </a:lvl1pPr>
          </a:lstStyle>
          <a:p>
            <a:r>
              <a:rPr lang="en-US" sz="5400" dirty="0">
                <a:solidFill>
                  <a:prstClr val="black">
                    <a:lumMod val="95000"/>
                    <a:lumOff val="5000"/>
                  </a:prstClr>
                </a:solidFill>
              </a:rPr>
              <a:t>50%</a:t>
            </a:r>
            <a:endParaRPr lang="ru-RU" sz="5400" dirty="0">
              <a:solidFill>
                <a:prstClr val="black">
                  <a:lumMod val="95000"/>
                  <a:lumOff val="5000"/>
                </a:prstClr>
              </a:solidFill>
            </a:endParaRPr>
          </a:p>
        </p:txBody>
      </p:sp>
      <p:grpSp>
        <p:nvGrpSpPr>
          <p:cNvPr id="9" name="Группа 8">
            <a:extLst>
              <a:ext uri="{FF2B5EF4-FFF2-40B4-BE49-F238E27FC236}">
                <a16:creationId xmlns:a16="http://schemas.microsoft.com/office/drawing/2014/main" xmlns="" id="{2D51338B-BC4D-4D74-88D1-12869FD76CA9}"/>
              </a:ext>
            </a:extLst>
          </p:cNvPr>
          <p:cNvGrpSpPr/>
          <p:nvPr/>
        </p:nvGrpSpPr>
        <p:grpSpPr>
          <a:xfrm>
            <a:off x="6645" y="4499889"/>
            <a:ext cx="12185354" cy="1371912"/>
            <a:chOff x="-588067" y="5292313"/>
            <a:chExt cx="9099842" cy="1371912"/>
          </a:xfrm>
        </p:grpSpPr>
        <p:grpSp>
          <p:nvGrpSpPr>
            <p:cNvPr id="10" name="Группа 9">
              <a:extLst>
                <a:ext uri="{FF2B5EF4-FFF2-40B4-BE49-F238E27FC236}">
                  <a16:creationId xmlns:a16="http://schemas.microsoft.com/office/drawing/2014/main" xmlns="" id="{79F361B7-B8A5-42CC-BF8A-05B3DF4DD834}"/>
                </a:ext>
              </a:extLst>
            </p:cNvPr>
            <p:cNvGrpSpPr/>
            <p:nvPr/>
          </p:nvGrpSpPr>
          <p:grpSpPr>
            <a:xfrm>
              <a:off x="297496" y="5292313"/>
              <a:ext cx="8214279" cy="344541"/>
              <a:chOff x="494452" y="3275506"/>
              <a:chExt cx="8214279" cy="344541"/>
            </a:xfrm>
          </p:grpSpPr>
          <p:grpSp>
            <p:nvGrpSpPr>
              <p:cNvPr id="16" name="Group 11">
                <a:extLst>
                  <a:ext uri="{FF2B5EF4-FFF2-40B4-BE49-F238E27FC236}">
                    <a16:creationId xmlns:a16="http://schemas.microsoft.com/office/drawing/2014/main" xmlns="" id="{373F30B6-D49B-41C3-8936-6547A34E1E69}"/>
                  </a:ext>
                </a:extLst>
              </p:cNvPr>
              <p:cNvGrpSpPr/>
              <p:nvPr/>
            </p:nvGrpSpPr>
            <p:grpSpPr>
              <a:xfrm>
                <a:off x="512670" y="3344723"/>
                <a:ext cx="8196061" cy="182043"/>
                <a:chOff x="512670" y="3337977"/>
                <a:chExt cx="8196061" cy="182043"/>
              </a:xfrm>
            </p:grpSpPr>
            <p:cxnSp>
              <p:nvCxnSpPr>
                <p:cNvPr id="22" name="Straight Arrow Connector 4">
                  <a:extLst>
                    <a:ext uri="{FF2B5EF4-FFF2-40B4-BE49-F238E27FC236}">
                      <a16:creationId xmlns:a16="http://schemas.microsoft.com/office/drawing/2014/main" xmlns="" id="{CA0CEBF1-2564-45DD-BBE4-8C6A4B248B09}"/>
                    </a:ext>
                  </a:extLst>
                </p:cNvPr>
                <p:cNvCxnSpPr>
                  <a:cxnSpLocks/>
                </p:cNvCxnSpPr>
                <p:nvPr/>
              </p:nvCxnSpPr>
              <p:spPr>
                <a:xfrm>
                  <a:off x="512670" y="3429000"/>
                  <a:ext cx="8118662" cy="0"/>
                </a:xfrm>
                <a:prstGeom prst="straightConnector1">
                  <a:avLst/>
                </a:prstGeom>
                <a:ln w="19050">
                  <a:solidFill>
                    <a:schemeClr val="bg2">
                      <a:lumMod val="90000"/>
                    </a:schemeClr>
                  </a:solidFill>
                  <a:tailEnd type="none"/>
                </a:ln>
              </p:spPr>
              <p:style>
                <a:lnRef idx="1">
                  <a:schemeClr val="accent1"/>
                </a:lnRef>
                <a:fillRef idx="0">
                  <a:schemeClr val="accent1"/>
                </a:fillRef>
                <a:effectRef idx="0">
                  <a:schemeClr val="accent1"/>
                </a:effectRef>
                <a:fontRef idx="minor">
                  <a:schemeClr val="tx1"/>
                </a:fontRef>
              </p:style>
            </p:cxnSp>
            <p:sp>
              <p:nvSpPr>
                <p:cNvPr id="23" name="Isosceles Triangle 18">
                  <a:extLst>
                    <a:ext uri="{FF2B5EF4-FFF2-40B4-BE49-F238E27FC236}">
                      <a16:creationId xmlns:a16="http://schemas.microsoft.com/office/drawing/2014/main" xmlns="" id="{F617A203-1192-4B1A-B1F2-B3253E61B3C4}"/>
                    </a:ext>
                  </a:extLst>
                </p:cNvPr>
                <p:cNvSpPr/>
                <p:nvPr/>
              </p:nvSpPr>
              <p:spPr>
                <a:xfrm rot="5400000">
                  <a:off x="8483510" y="3294800"/>
                  <a:ext cx="182043" cy="268398"/>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5400" b="1">
                    <a:solidFill>
                      <a:prstClr val="black">
                        <a:lumMod val="95000"/>
                        <a:lumOff val="5000"/>
                      </a:prstClr>
                    </a:solidFill>
                  </a:endParaRPr>
                </a:p>
              </p:txBody>
            </p:sp>
          </p:grpSp>
          <p:sp>
            <p:nvSpPr>
              <p:cNvPr id="17" name="Teardrop 5">
                <a:extLst>
                  <a:ext uri="{FF2B5EF4-FFF2-40B4-BE49-F238E27FC236}">
                    <a16:creationId xmlns:a16="http://schemas.microsoft.com/office/drawing/2014/main" xmlns="" id="{87103EB0-7999-4007-BD2B-456A8CCBA8B5}"/>
                  </a:ext>
                </a:extLst>
              </p:cNvPr>
              <p:cNvSpPr/>
              <p:nvPr/>
            </p:nvSpPr>
            <p:spPr>
              <a:xfrm rot="18900000">
                <a:off x="494452" y="3286079"/>
                <a:ext cx="285750" cy="285750"/>
              </a:xfrm>
              <a:prstGeom prst="teardrop">
                <a:avLst>
                  <a:gd name="adj" fmla="val 200000"/>
                </a:avLst>
              </a:prstGeom>
              <a:ln/>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5400" b="1">
                  <a:solidFill>
                    <a:prstClr val="black">
                      <a:lumMod val="95000"/>
                      <a:lumOff val="5000"/>
                    </a:prstClr>
                  </a:solidFill>
                </a:endParaRPr>
              </a:p>
            </p:txBody>
          </p:sp>
          <p:sp>
            <p:nvSpPr>
              <p:cNvPr id="18" name="Teardrop 79">
                <a:extLst>
                  <a:ext uri="{FF2B5EF4-FFF2-40B4-BE49-F238E27FC236}">
                    <a16:creationId xmlns:a16="http://schemas.microsoft.com/office/drawing/2014/main" xmlns="" id="{CAE73272-56E8-4A4E-AF96-FCFB77EF1185}"/>
                  </a:ext>
                </a:extLst>
              </p:cNvPr>
              <p:cNvSpPr/>
              <p:nvPr/>
            </p:nvSpPr>
            <p:spPr>
              <a:xfrm rot="18900000">
                <a:off x="3746866" y="3326972"/>
                <a:ext cx="285750" cy="285750"/>
              </a:xfrm>
              <a:prstGeom prst="teardrop">
                <a:avLst>
                  <a:gd name="adj" fmla="val 2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5400" b="1">
                  <a:solidFill>
                    <a:prstClr val="black">
                      <a:lumMod val="95000"/>
                      <a:lumOff val="5000"/>
                    </a:prstClr>
                  </a:solidFill>
                </a:endParaRPr>
              </a:p>
            </p:txBody>
          </p:sp>
          <p:sp>
            <p:nvSpPr>
              <p:cNvPr id="19" name="Teardrop 83">
                <a:extLst>
                  <a:ext uri="{FF2B5EF4-FFF2-40B4-BE49-F238E27FC236}">
                    <a16:creationId xmlns:a16="http://schemas.microsoft.com/office/drawing/2014/main" xmlns="" id="{40D7A4B2-7564-41A9-AF4C-878613C47E17}"/>
                  </a:ext>
                </a:extLst>
              </p:cNvPr>
              <p:cNvSpPr/>
              <p:nvPr/>
            </p:nvSpPr>
            <p:spPr>
              <a:xfrm rot="18900000">
                <a:off x="7350895" y="3334297"/>
                <a:ext cx="285750" cy="285750"/>
              </a:xfrm>
              <a:prstGeom prst="teardrop">
                <a:avLst>
                  <a:gd name="adj" fmla="val 200000"/>
                </a:avLst>
              </a:prstGeom>
              <a:ln/>
            </p:spPr>
            <p:style>
              <a:lnRef idx="3">
                <a:schemeClr val="lt1"/>
              </a:lnRef>
              <a:fillRef idx="1">
                <a:schemeClr val="accent2"/>
              </a:fillRef>
              <a:effectRef idx="1">
                <a:schemeClr val="accent2"/>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5400" b="1">
                  <a:solidFill>
                    <a:prstClr val="black">
                      <a:lumMod val="95000"/>
                      <a:lumOff val="5000"/>
                    </a:prstClr>
                  </a:solidFill>
                </a:endParaRPr>
              </a:p>
            </p:txBody>
          </p:sp>
          <p:sp>
            <p:nvSpPr>
              <p:cNvPr id="20" name="Teardrop 92">
                <a:extLst>
                  <a:ext uri="{FF2B5EF4-FFF2-40B4-BE49-F238E27FC236}">
                    <a16:creationId xmlns:a16="http://schemas.microsoft.com/office/drawing/2014/main" xmlns="" id="{C11AC9DC-0D24-4CB5-AB04-720A7992EF42}"/>
                  </a:ext>
                </a:extLst>
              </p:cNvPr>
              <p:cNvSpPr/>
              <p:nvPr/>
            </p:nvSpPr>
            <p:spPr>
              <a:xfrm rot="13442840" flipV="1">
                <a:off x="2093960" y="3297555"/>
                <a:ext cx="285750" cy="285704"/>
              </a:xfrm>
              <a:prstGeom prst="teardrop">
                <a:avLst>
                  <a:gd name="adj" fmla="val 200000"/>
                </a:avLst>
              </a:prstGeom>
              <a:ln/>
            </p:spPr>
            <p:style>
              <a:lnRef idx="1">
                <a:schemeClr val="accent5"/>
              </a:lnRef>
              <a:fillRef idx="3">
                <a:schemeClr val="accent5"/>
              </a:fillRef>
              <a:effectRef idx="2">
                <a:schemeClr val="accent5"/>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5400" b="1">
                  <a:solidFill>
                    <a:prstClr val="black">
                      <a:lumMod val="95000"/>
                      <a:lumOff val="5000"/>
                    </a:prstClr>
                  </a:solidFill>
                </a:endParaRPr>
              </a:p>
            </p:txBody>
          </p:sp>
          <p:sp>
            <p:nvSpPr>
              <p:cNvPr id="21" name="Teardrop 89">
                <a:extLst>
                  <a:ext uri="{FF2B5EF4-FFF2-40B4-BE49-F238E27FC236}">
                    <a16:creationId xmlns:a16="http://schemas.microsoft.com/office/drawing/2014/main" xmlns="" id="{FBA403EE-35F4-4850-AC50-E6898C83F050}"/>
                  </a:ext>
                </a:extLst>
              </p:cNvPr>
              <p:cNvSpPr/>
              <p:nvPr/>
            </p:nvSpPr>
            <p:spPr>
              <a:xfrm rot="13473735" flipV="1">
                <a:off x="5391192" y="3275506"/>
                <a:ext cx="285750" cy="285704"/>
              </a:xfrm>
              <a:prstGeom prst="teardrop">
                <a:avLst>
                  <a:gd name="adj" fmla="val 200000"/>
                </a:avLst>
              </a:prstGeom>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5400" b="1">
                  <a:solidFill>
                    <a:prstClr val="black">
                      <a:lumMod val="95000"/>
                      <a:lumOff val="5000"/>
                    </a:prstClr>
                  </a:solidFill>
                </a:endParaRPr>
              </a:p>
            </p:txBody>
          </p:sp>
        </p:grpSp>
        <p:sp>
          <p:nvSpPr>
            <p:cNvPr id="11" name="TextBox 10">
              <a:extLst>
                <a:ext uri="{FF2B5EF4-FFF2-40B4-BE49-F238E27FC236}">
                  <a16:creationId xmlns:a16="http://schemas.microsoft.com/office/drawing/2014/main" xmlns="" id="{1E28A1E4-7B46-48CE-93F6-6403B14B4E7F}"/>
                </a:ext>
              </a:extLst>
            </p:cNvPr>
            <p:cNvSpPr txBox="1"/>
            <p:nvPr/>
          </p:nvSpPr>
          <p:spPr>
            <a:xfrm>
              <a:off x="-588067" y="5738489"/>
              <a:ext cx="1597073" cy="923330"/>
            </a:xfrm>
            <a:prstGeom prst="rect">
              <a:avLst/>
            </a:prstGeom>
            <a:noFill/>
          </p:spPr>
          <p:txBody>
            <a:bodyPr wrap="none" rtlCol="0">
              <a:spAutoFit/>
            </a:bodyPr>
            <a:lstStyle>
              <a:defPPr>
                <a:defRPr lang="en-US"/>
              </a:defPPr>
              <a:lvl1pPr algn="ctr">
                <a:defRPr sz="4000" b="1"/>
              </a:lvl1pPr>
            </a:lstStyle>
            <a:p>
              <a:r>
                <a:rPr lang="en-US" sz="5400" dirty="0">
                  <a:solidFill>
                    <a:prstClr val="black">
                      <a:lumMod val="95000"/>
                      <a:lumOff val="5000"/>
                    </a:prstClr>
                  </a:solidFill>
                  <a:latin typeface="Sitka Subheading" panose="02000505000000020004" pitchFamily="2" charset="0"/>
                  <a:cs typeface="Times New Roman" panose="02020603050405020304" pitchFamily="18" charset="0"/>
                </a:rPr>
                <a:t>2019</a:t>
              </a:r>
            </a:p>
          </p:txBody>
        </p:sp>
        <p:sp>
          <p:nvSpPr>
            <p:cNvPr id="12" name="TextBox 11">
              <a:extLst>
                <a:ext uri="{FF2B5EF4-FFF2-40B4-BE49-F238E27FC236}">
                  <a16:creationId xmlns:a16="http://schemas.microsoft.com/office/drawing/2014/main" xmlns="" id="{FB73C16D-4A9B-48F0-A5FD-33E00A1E2240}"/>
                </a:ext>
              </a:extLst>
            </p:cNvPr>
            <p:cNvSpPr txBox="1"/>
            <p:nvPr/>
          </p:nvSpPr>
          <p:spPr>
            <a:xfrm>
              <a:off x="1015547" y="5717044"/>
              <a:ext cx="1686559" cy="923330"/>
            </a:xfrm>
            <a:prstGeom prst="rect">
              <a:avLst/>
            </a:prstGeom>
            <a:noFill/>
          </p:spPr>
          <p:txBody>
            <a:bodyPr wrap="none" rtlCol="0">
              <a:spAutoFit/>
            </a:bodyPr>
            <a:lstStyle>
              <a:defPPr>
                <a:defRPr lang="en-US"/>
              </a:defPPr>
              <a:lvl1pPr algn="ctr">
                <a:defRPr sz="4000" b="1"/>
              </a:lvl1pPr>
            </a:lstStyle>
            <a:p>
              <a:r>
                <a:rPr lang="en-US" sz="5400" dirty="0">
                  <a:solidFill>
                    <a:prstClr val="black">
                      <a:lumMod val="95000"/>
                      <a:lumOff val="5000"/>
                    </a:prstClr>
                  </a:solidFill>
                  <a:latin typeface="Sitka Subheading" panose="02000505000000020004" pitchFamily="2" charset="0"/>
                  <a:cs typeface="Times New Roman" panose="02020603050405020304" pitchFamily="18" charset="0"/>
                </a:rPr>
                <a:t>2020</a:t>
              </a:r>
            </a:p>
          </p:txBody>
        </p:sp>
        <p:sp>
          <p:nvSpPr>
            <p:cNvPr id="13" name="TextBox 12">
              <a:extLst>
                <a:ext uri="{FF2B5EF4-FFF2-40B4-BE49-F238E27FC236}">
                  <a16:creationId xmlns:a16="http://schemas.microsoft.com/office/drawing/2014/main" xmlns="" id="{CA0DB4E6-3BB2-41C9-8CF0-55411BDA73F4}"/>
                </a:ext>
              </a:extLst>
            </p:cNvPr>
            <p:cNvSpPr txBox="1"/>
            <p:nvPr/>
          </p:nvSpPr>
          <p:spPr>
            <a:xfrm>
              <a:off x="2847861" y="5700093"/>
              <a:ext cx="1631633" cy="923330"/>
            </a:xfrm>
            <a:prstGeom prst="rect">
              <a:avLst/>
            </a:prstGeom>
            <a:noFill/>
          </p:spPr>
          <p:txBody>
            <a:bodyPr wrap="square" rtlCol="0">
              <a:spAutoFit/>
            </a:bodyPr>
            <a:lstStyle/>
            <a:p>
              <a:pPr algn="ctr"/>
              <a:r>
                <a:rPr lang="en-US" sz="5400" b="1" dirty="0">
                  <a:solidFill>
                    <a:prstClr val="black">
                      <a:lumMod val="95000"/>
                      <a:lumOff val="5000"/>
                    </a:prstClr>
                  </a:solidFill>
                  <a:latin typeface="Sitka Subheading" panose="02000505000000020004" pitchFamily="2" charset="0"/>
                  <a:cs typeface="Times New Roman" panose="02020603050405020304" pitchFamily="18" charset="0"/>
                </a:rPr>
                <a:t>2021</a:t>
              </a:r>
            </a:p>
          </p:txBody>
        </p:sp>
        <p:sp>
          <p:nvSpPr>
            <p:cNvPr id="14" name="TextBox 13">
              <a:extLst>
                <a:ext uri="{FF2B5EF4-FFF2-40B4-BE49-F238E27FC236}">
                  <a16:creationId xmlns:a16="http://schemas.microsoft.com/office/drawing/2014/main" xmlns="" id="{47490CE4-EE3C-45BE-9844-4D3A3EAEA0DD}"/>
                </a:ext>
              </a:extLst>
            </p:cNvPr>
            <p:cNvSpPr txBox="1"/>
            <p:nvPr/>
          </p:nvSpPr>
          <p:spPr>
            <a:xfrm>
              <a:off x="4554227" y="5723905"/>
              <a:ext cx="1762811" cy="923330"/>
            </a:xfrm>
            <a:prstGeom prst="rect">
              <a:avLst/>
            </a:prstGeom>
            <a:noFill/>
          </p:spPr>
          <p:txBody>
            <a:bodyPr wrap="square" rtlCol="0">
              <a:spAutoFit/>
            </a:bodyPr>
            <a:lstStyle/>
            <a:p>
              <a:pPr algn="ctr"/>
              <a:r>
                <a:rPr lang="en-US" sz="5400" b="1" dirty="0">
                  <a:solidFill>
                    <a:prstClr val="black">
                      <a:lumMod val="95000"/>
                      <a:lumOff val="5000"/>
                    </a:prstClr>
                  </a:solidFill>
                  <a:latin typeface="Sitka Subheading" panose="02000505000000020004" pitchFamily="2" charset="0"/>
                  <a:cs typeface="Times New Roman" panose="02020603050405020304" pitchFamily="18" charset="0"/>
                </a:rPr>
                <a:t>202</a:t>
              </a:r>
              <a:r>
                <a:rPr lang="ru-RU" sz="5400" b="1" dirty="0">
                  <a:solidFill>
                    <a:prstClr val="black">
                      <a:lumMod val="95000"/>
                      <a:lumOff val="5000"/>
                    </a:prstClr>
                  </a:solidFill>
                  <a:latin typeface="Sitka Subheading" panose="02000505000000020004" pitchFamily="2" charset="0"/>
                  <a:cs typeface="Times New Roman" panose="02020603050405020304" pitchFamily="18" charset="0"/>
                </a:rPr>
                <a:t>5</a:t>
              </a:r>
              <a:endParaRPr lang="en-US" sz="5400" b="1" dirty="0">
                <a:solidFill>
                  <a:prstClr val="black">
                    <a:lumMod val="95000"/>
                    <a:lumOff val="5000"/>
                  </a:prstClr>
                </a:solidFill>
                <a:latin typeface="Sitka Subheading" panose="02000505000000020004" pitchFamily="2" charset="0"/>
                <a:cs typeface="Times New Roman" panose="02020603050405020304" pitchFamily="18" charset="0"/>
              </a:endParaRPr>
            </a:p>
          </p:txBody>
        </p:sp>
        <p:sp>
          <p:nvSpPr>
            <p:cNvPr id="15" name="TextBox 14">
              <a:extLst>
                <a:ext uri="{FF2B5EF4-FFF2-40B4-BE49-F238E27FC236}">
                  <a16:creationId xmlns:a16="http://schemas.microsoft.com/office/drawing/2014/main" xmlns="" id="{AEC259E2-8B87-46DC-A5B6-7D9EE21EE52F}"/>
                </a:ext>
              </a:extLst>
            </p:cNvPr>
            <p:cNvSpPr txBox="1"/>
            <p:nvPr/>
          </p:nvSpPr>
          <p:spPr>
            <a:xfrm>
              <a:off x="6481404" y="5740895"/>
              <a:ext cx="1827438" cy="923330"/>
            </a:xfrm>
            <a:prstGeom prst="rect">
              <a:avLst/>
            </a:prstGeom>
            <a:noFill/>
          </p:spPr>
          <p:txBody>
            <a:bodyPr wrap="square" rtlCol="0">
              <a:spAutoFit/>
            </a:bodyPr>
            <a:lstStyle/>
            <a:p>
              <a:pPr algn="ctr"/>
              <a:r>
                <a:rPr lang="en-US" sz="5400" b="1" dirty="0">
                  <a:solidFill>
                    <a:prstClr val="black">
                      <a:lumMod val="95000"/>
                      <a:lumOff val="5000"/>
                    </a:prstClr>
                  </a:solidFill>
                  <a:latin typeface="Sitka Subheading" panose="02000505000000020004" pitchFamily="2" charset="0"/>
                  <a:cs typeface="Times New Roman" panose="02020603050405020304" pitchFamily="18" charset="0"/>
                </a:rPr>
                <a:t>20</a:t>
              </a:r>
              <a:r>
                <a:rPr lang="ru-RU" sz="5400" b="1" dirty="0">
                  <a:solidFill>
                    <a:prstClr val="black">
                      <a:lumMod val="95000"/>
                      <a:lumOff val="5000"/>
                    </a:prstClr>
                  </a:solidFill>
                  <a:latin typeface="Sitka Subheading" panose="02000505000000020004" pitchFamily="2" charset="0"/>
                  <a:cs typeface="Times New Roman" panose="02020603050405020304" pitchFamily="18" charset="0"/>
                </a:rPr>
                <a:t>30</a:t>
              </a:r>
              <a:endParaRPr lang="en-US" sz="5400" b="1" dirty="0">
                <a:solidFill>
                  <a:prstClr val="black">
                    <a:lumMod val="95000"/>
                    <a:lumOff val="5000"/>
                  </a:prstClr>
                </a:solidFill>
                <a:latin typeface="Sitka Subheading" panose="02000505000000020004" pitchFamily="2" charset="0"/>
                <a:cs typeface="Times New Roman" panose="02020603050405020304" pitchFamily="18" charset="0"/>
              </a:endParaRPr>
            </a:p>
          </p:txBody>
        </p:sp>
      </p:grpSp>
      <p:sp>
        <p:nvSpPr>
          <p:cNvPr id="24" name="TextBox 23">
            <a:extLst>
              <a:ext uri="{FF2B5EF4-FFF2-40B4-BE49-F238E27FC236}">
                <a16:creationId xmlns:a16="http://schemas.microsoft.com/office/drawing/2014/main" xmlns="" id="{650BB1C0-4C47-43CF-B186-40F07AAF48BC}"/>
              </a:ext>
            </a:extLst>
          </p:cNvPr>
          <p:cNvSpPr txBox="1"/>
          <p:nvPr/>
        </p:nvSpPr>
        <p:spPr>
          <a:xfrm>
            <a:off x="6576715" y="2526119"/>
            <a:ext cx="2317726" cy="923330"/>
          </a:xfrm>
          <a:prstGeom prst="rect">
            <a:avLst/>
          </a:prstGeom>
          <a:noFill/>
        </p:spPr>
        <p:txBody>
          <a:bodyPr wrap="square" rtlCol="0">
            <a:spAutoFit/>
          </a:bodyPr>
          <a:lstStyle>
            <a:defPPr>
              <a:defRPr lang="en-US"/>
            </a:defPPr>
            <a:lvl1pPr algn="ctr">
              <a:defRPr sz="4400" b="1">
                <a:solidFill>
                  <a:schemeClr val="tx1">
                    <a:lumMod val="85000"/>
                    <a:lumOff val="15000"/>
                  </a:schemeClr>
                </a:solidFill>
                <a:latin typeface="Sitka Subheading" panose="02000505000000020004" pitchFamily="2" charset="0"/>
                <a:cs typeface="Times New Roman" panose="02020603050405020304" pitchFamily="18" charset="0"/>
              </a:defRPr>
            </a:lvl1pPr>
          </a:lstStyle>
          <a:p>
            <a:r>
              <a:rPr lang="en-US" sz="5400" dirty="0">
                <a:solidFill>
                  <a:prstClr val="black">
                    <a:lumMod val="95000"/>
                    <a:lumOff val="5000"/>
                  </a:prstClr>
                </a:solidFill>
              </a:rPr>
              <a:t>20%</a:t>
            </a:r>
            <a:endParaRPr lang="ru-RU" sz="5400" dirty="0">
              <a:solidFill>
                <a:prstClr val="black">
                  <a:lumMod val="95000"/>
                  <a:lumOff val="5000"/>
                </a:prstClr>
              </a:solidFill>
            </a:endParaRPr>
          </a:p>
        </p:txBody>
      </p:sp>
    </p:spTree>
    <p:extLst>
      <p:ext uri="{BB962C8B-B14F-4D97-AF65-F5344CB8AC3E}">
        <p14:creationId xmlns:p14="http://schemas.microsoft.com/office/powerpoint/2010/main" val="223118435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a:extLst>
              <a:ext uri="{FF2B5EF4-FFF2-40B4-BE49-F238E27FC236}">
                <a16:creationId xmlns:a16="http://schemas.microsoft.com/office/drawing/2014/main" xmlns="" id="{CE1C9479-2E30-44CD-BA4C-E86199BA6C69}"/>
              </a:ext>
            </a:extLst>
          </p:cNvPr>
          <p:cNvSpPr>
            <a:spLocks noGrp="1"/>
          </p:cNvSpPr>
          <p:nvPr>
            <p:ph idx="1"/>
          </p:nvPr>
        </p:nvSpPr>
        <p:spPr/>
        <p:txBody>
          <a:bodyPr/>
          <a:lstStyle/>
          <a:p>
            <a:endParaRPr lang="ru-RU"/>
          </a:p>
        </p:txBody>
      </p:sp>
      <p:sp>
        <p:nvSpPr>
          <p:cNvPr id="3" name="Заголовок 2">
            <a:extLst>
              <a:ext uri="{FF2B5EF4-FFF2-40B4-BE49-F238E27FC236}">
                <a16:creationId xmlns:a16="http://schemas.microsoft.com/office/drawing/2014/main" xmlns="" id="{FC131FE1-C431-40A9-89FF-8007499D834A}"/>
              </a:ext>
            </a:extLst>
          </p:cNvPr>
          <p:cNvSpPr>
            <a:spLocks noGrp="1"/>
          </p:cNvSpPr>
          <p:nvPr>
            <p:ph type="title"/>
          </p:nvPr>
        </p:nvSpPr>
        <p:spPr/>
        <p:txBody>
          <a:bodyPr/>
          <a:lstStyle/>
          <a:p>
            <a:endParaRPr lang="ru-RU"/>
          </a:p>
        </p:txBody>
      </p:sp>
      <p:pic>
        <p:nvPicPr>
          <p:cNvPr id="2050" name="Picture 2" descr="https://cdn.minval.az/2017/12/klassy.jpg">
            <a:extLst>
              <a:ext uri="{FF2B5EF4-FFF2-40B4-BE49-F238E27FC236}">
                <a16:creationId xmlns:a16="http://schemas.microsoft.com/office/drawing/2014/main" xmlns="" id="{C08AD711-2EC3-458F-857D-0976F0B04ED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5703"/>
          <a:stretch/>
        </p:blipFill>
        <p:spPr bwMode="auto">
          <a:xfrm>
            <a:off x="0" y="0"/>
            <a:ext cx="1219199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40086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2" name="Picture 18" descr="Image result for Ð°Ð±ÑÑÑÐ°ÐºÑÐ¸Ñ.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4" name="Прямоугольник 13"/>
          <p:cNvSpPr/>
          <p:nvPr/>
        </p:nvSpPr>
        <p:spPr>
          <a:xfrm>
            <a:off x="0" y="0"/>
            <a:ext cx="12192000" cy="6858000"/>
          </a:xfrm>
          <a:prstGeom prst="rect">
            <a:avLst/>
          </a:prstGeom>
          <a:solidFill>
            <a:schemeClr val="accent1">
              <a:alpha val="51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pic>
        <p:nvPicPr>
          <p:cNvPr id="1036" name="Picture 12" descr="Image result for atapleniya.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0" y="2780600"/>
            <a:ext cx="2835278" cy="199992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Прямоугольник 8"/>
          <p:cNvSpPr/>
          <p:nvPr/>
        </p:nvSpPr>
        <p:spPr>
          <a:xfrm>
            <a:off x="3146151" y="3347063"/>
            <a:ext cx="8338054" cy="1323439"/>
          </a:xfrm>
          <a:prstGeom prst="rect">
            <a:avLst/>
          </a:prstGeom>
        </p:spPr>
        <p:txBody>
          <a:bodyPr wrap="square">
            <a:spAutoFit/>
          </a:bodyPr>
          <a:lstStyle/>
          <a:p>
            <a:pPr algn="just"/>
            <a:r>
              <a:rPr lang="en-US" sz="4000" b="1" dirty="0">
                <a:solidFill>
                  <a:prstClr val="black"/>
                </a:solidFill>
              </a:rPr>
              <a:t>2021 </a:t>
            </a:r>
            <a:r>
              <a:rPr lang="en-US" sz="4000" b="1" dirty="0" err="1">
                <a:solidFill>
                  <a:prstClr val="black"/>
                </a:solidFill>
              </a:rPr>
              <a:t>yilgacha</a:t>
            </a:r>
            <a:r>
              <a:rPr lang="en-US" sz="4000" b="1" dirty="0">
                <a:solidFill>
                  <a:prstClr val="black"/>
                </a:solidFill>
              </a:rPr>
              <a:t> </a:t>
            </a:r>
            <a:r>
              <a:rPr lang="en-US" sz="4000" b="1" dirty="0" err="1">
                <a:solidFill>
                  <a:prstClr val="black"/>
                </a:solidFill>
              </a:rPr>
              <a:t>barcha</a:t>
            </a:r>
            <a:r>
              <a:rPr lang="en-US" sz="4000" b="1" dirty="0">
                <a:solidFill>
                  <a:prstClr val="black"/>
                </a:solidFill>
              </a:rPr>
              <a:t> </a:t>
            </a:r>
            <a:r>
              <a:rPr lang="en-US" sz="4000" b="1" dirty="0" err="1">
                <a:solidFill>
                  <a:prstClr val="black"/>
                </a:solidFill>
              </a:rPr>
              <a:t>maktablarda</a:t>
            </a:r>
            <a:r>
              <a:rPr lang="en-US" sz="4000" b="1" dirty="0">
                <a:solidFill>
                  <a:prstClr val="black"/>
                </a:solidFill>
              </a:rPr>
              <a:t> </a:t>
            </a:r>
            <a:r>
              <a:rPr lang="en-US" sz="4000" b="1" dirty="0" err="1">
                <a:solidFill>
                  <a:prstClr val="black"/>
                </a:solidFill>
              </a:rPr>
              <a:t>isitish</a:t>
            </a:r>
            <a:r>
              <a:rPr lang="en-US" sz="4000" b="1" dirty="0">
                <a:solidFill>
                  <a:prstClr val="black"/>
                </a:solidFill>
              </a:rPr>
              <a:t> </a:t>
            </a:r>
            <a:r>
              <a:rPr lang="en-US" sz="4000" b="1" dirty="0" err="1">
                <a:solidFill>
                  <a:prstClr val="black"/>
                </a:solidFill>
              </a:rPr>
              <a:t>tizimlari</a:t>
            </a:r>
            <a:r>
              <a:rPr lang="en-US" sz="4000" b="1" dirty="0">
                <a:solidFill>
                  <a:prstClr val="black"/>
                </a:solidFill>
              </a:rPr>
              <a:t> </a:t>
            </a:r>
            <a:r>
              <a:rPr lang="en-US" sz="4000" b="1" dirty="0" err="1">
                <a:solidFill>
                  <a:prstClr val="black"/>
                </a:solidFill>
              </a:rPr>
              <a:t>to‘liq</a:t>
            </a:r>
            <a:r>
              <a:rPr lang="en-US" sz="4000" b="1" dirty="0">
                <a:solidFill>
                  <a:prstClr val="black"/>
                </a:solidFill>
              </a:rPr>
              <a:t> </a:t>
            </a:r>
            <a:r>
              <a:rPr lang="en-US" sz="4000" b="1" dirty="0" err="1">
                <a:solidFill>
                  <a:prstClr val="black"/>
                </a:solidFill>
              </a:rPr>
              <a:t>ishlaydi</a:t>
            </a:r>
            <a:endParaRPr lang="ru-RU" sz="4000" b="1" dirty="0">
              <a:solidFill>
                <a:prstClr val="black"/>
              </a:solidFill>
            </a:endParaRPr>
          </a:p>
        </p:txBody>
      </p:sp>
      <p:pic>
        <p:nvPicPr>
          <p:cNvPr id="12" name="Рисунок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5572" y="4913372"/>
            <a:ext cx="2701926" cy="1811767"/>
          </a:xfrm>
          <a:prstGeom prst="rect">
            <a:avLst/>
          </a:prstGeom>
          <a:ln>
            <a:noFill/>
          </a:ln>
          <a:effectLst>
            <a:softEdge rad="112500"/>
          </a:effectLst>
        </p:spPr>
      </p:pic>
      <p:sp>
        <p:nvSpPr>
          <p:cNvPr id="15" name="Прямоугольник 14"/>
          <p:cNvSpPr/>
          <p:nvPr/>
        </p:nvSpPr>
        <p:spPr>
          <a:xfrm>
            <a:off x="3290530" y="5157535"/>
            <a:ext cx="8439645" cy="1323439"/>
          </a:xfrm>
          <a:prstGeom prst="rect">
            <a:avLst/>
          </a:prstGeom>
        </p:spPr>
        <p:txBody>
          <a:bodyPr wrap="square">
            <a:spAutoFit/>
          </a:bodyPr>
          <a:lstStyle/>
          <a:p>
            <a:pPr algn="just"/>
            <a:r>
              <a:rPr lang="en-US" sz="4000" b="1" dirty="0">
                <a:solidFill>
                  <a:prstClr val="black"/>
                </a:solidFill>
              </a:rPr>
              <a:t>2025 </a:t>
            </a:r>
            <a:r>
              <a:rPr lang="en-US" sz="4000" b="1" dirty="0" err="1">
                <a:solidFill>
                  <a:prstClr val="black"/>
                </a:solidFill>
              </a:rPr>
              <a:t>yilgacha</a:t>
            </a:r>
            <a:r>
              <a:rPr lang="en-US" sz="4000" b="1" dirty="0">
                <a:solidFill>
                  <a:prstClr val="black"/>
                </a:solidFill>
              </a:rPr>
              <a:t> </a:t>
            </a:r>
            <a:r>
              <a:rPr lang="en-US" sz="4000" b="1" dirty="0" err="1">
                <a:solidFill>
                  <a:prstClr val="black"/>
                </a:solidFill>
              </a:rPr>
              <a:t>barcha</a:t>
            </a:r>
            <a:r>
              <a:rPr lang="en-US" sz="4000" b="1" dirty="0">
                <a:solidFill>
                  <a:prstClr val="black"/>
                </a:solidFill>
              </a:rPr>
              <a:t> </a:t>
            </a:r>
            <a:r>
              <a:rPr lang="en-US" sz="4000" b="1" dirty="0" err="1">
                <a:solidFill>
                  <a:prstClr val="black"/>
                </a:solidFill>
              </a:rPr>
              <a:t>maktablarda</a:t>
            </a:r>
            <a:r>
              <a:rPr lang="en-US" sz="4000" b="1" dirty="0">
                <a:solidFill>
                  <a:prstClr val="black"/>
                </a:solidFill>
              </a:rPr>
              <a:t> </a:t>
            </a:r>
            <a:r>
              <a:rPr lang="en-US" sz="4000" b="1" dirty="0" err="1">
                <a:solidFill>
                  <a:prstClr val="black"/>
                </a:solidFill>
              </a:rPr>
              <a:t>toza</a:t>
            </a:r>
            <a:r>
              <a:rPr lang="en-US" sz="4000" b="1" dirty="0">
                <a:solidFill>
                  <a:prstClr val="black"/>
                </a:solidFill>
              </a:rPr>
              <a:t> </a:t>
            </a:r>
            <a:r>
              <a:rPr lang="en-US" sz="4000" b="1" dirty="0" err="1">
                <a:solidFill>
                  <a:prstClr val="black"/>
                </a:solidFill>
              </a:rPr>
              <a:t>ichimlik</a:t>
            </a:r>
            <a:r>
              <a:rPr lang="en-US" sz="4000" b="1" dirty="0">
                <a:solidFill>
                  <a:prstClr val="black"/>
                </a:solidFill>
              </a:rPr>
              <a:t> </a:t>
            </a:r>
            <a:r>
              <a:rPr lang="en-US" sz="4000" b="1" dirty="0" err="1">
                <a:solidFill>
                  <a:prstClr val="black"/>
                </a:solidFill>
              </a:rPr>
              <a:t>suv</a:t>
            </a:r>
            <a:r>
              <a:rPr lang="en-US" sz="4000" b="1" dirty="0">
                <a:solidFill>
                  <a:prstClr val="black"/>
                </a:solidFill>
              </a:rPr>
              <a:t> </a:t>
            </a:r>
            <a:r>
              <a:rPr lang="en-US" sz="4000" b="1" dirty="0" err="1">
                <a:solidFill>
                  <a:prstClr val="black"/>
                </a:solidFill>
              </a:rPr>
              <a:t>bilan</a:t>
            </a:r>
            <a:r>
              <a:rPr lang="en-US" sz="4000" b="1" dirty="0">
                <a:solidFill>
                  <a:prstClr val="black"/>
                </a:solidFill>
              </a:rPr>
              <a:t> </a:t>
            </a:r>
            <a:r>
              <a:rPr lang="en-US" sz="4000" b="1" dirty="0" err="1">
                <a:solidFill>
                  <a:prstClr val="black"/>
                </a:solidFill>
              </a:rPr>
              <a:t>ta’minlanadi</a:t>
            </a:r>
            <a:endParaRPr lang="ru-RU" sz="4000" b="1" dirty="0">
              <a:solidFill>
                <a:prstClr val="black"/>
              </a:solidFill>
            </a:endParaRPr>
          </a:p>
        </p:txBody>
      </p:sp>
      <p:sp>
        <p:nvSpPr>
          <p:cNvPr id="19" name="Прямоугольник 18"/>
          <p:cNvSpPr/>
          <p:nvPr/>
        </p:nvSpPr>
        <p:spPr>
          <a:xfrm>
            <a:off x="3260861" y="134034"/>
            <a:ext cx="8338054" cy="2554545"/>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a:spAutoFit/>
          </a:bodyPr>
          <a:lstStyle/>
          <a:p>
            <a:pPr algn="just"/>
            <a:r>
              <a:rPr lang="en-US" sz="4000" b="1" dirty="0">
                <a:solidFill>
                  <a:srgbClr val="002060"/>
                </a:solidFill>
              </a:rPr>
              <a:t>2019 </a:t>
            </a:r>
            <a:r>
              <a:rPr lang="en-US" sz="4000" b="1" dirty="0" err="1">
                <a:solidFill>
                  <a:srgbClr val="002060"/>
                </a:solidFill>
              </a:rPr>
              <a:t>yil</a:t>
            </a:r>
            <a:r>
              <a:rPr lang="en-US" sz="4000" b="1" dirty="0">
                <a:solidFill>
                  <a:srgbClr val="002060"/>
                </a:solidFill>
              </a:rPr>
              <a:t>: 506 ta; </a:t>
            </a:r>
          </a:p>
          <a:p>
            <a:pPr algn="just"/>
            <a:r>
              <a:rPr lang="en-US" sz="4000" b="1" dirty="0">
                <a:solidFill>
                  <a:srgbClr val="002060"/>
                </a:solidFill>
              </a:rPr>
              <a:t>33 ta </a:t>
            </a:r>
            <a:r>
              <a:rPr lang="en-US" sz="4000" b="1" dirty="0" err="1">
                <a:solidFill>
                  <a:srgbClr val="002060"/>
                </a:solidFill>
              </a:rPr>
              <a:t>yangi</a:t>
            </a:r>
            <a:r>
              <a:rPr lang="en-US" sz="4000" b="1" dirty="0">
                <a:solidFill>
                  <a:srgbClr val="002060"/>
                </a:solidFill>
              </a:rPr>
              <a:t> </a:t>
            </a:r>
            <a:r>
              <a:rPr lang="en-US" sz="4000" b="1" dirty="0" err="1">
                <a:solidFill>
                  <a:srgbClr val="002060"/>
                </a:solidFill>
              </a:rPr>
              <a:t>qurilish</a:t>
            </a:r>
            <a:r>
              <a:rPr lang="en-US" sz="4000" b="1" dirty="0">
                <a:solidFill>
                  <a:srgbClr val="002060"/>
                </a:solidFill>
              </a:rPr>
              <a:t>; </a:t>
            </a:r>
          </a:p>
          <a:p>
            <a:pPr algn="just"/>
            <a:r>
              <a:rPr lang="en-US" sz="4000" b="1" dirty="0">
                <a:solidFill>
                  <a:srgbClr val="002060"/>
                </a:solidFill>
              </a:rPr>
              <a:t>299 ta </a:t>
            </a:r>
            <a:r>
              <a:rPr lang="en-US" sz="4000" b="1" dirty="0" err="1">
                <a:solidFill>
                  <a:srgbClr val="002060"/>
                </a:solidFill>
              </a:rPr>
              <a:t>rekonstruksiya</a:t>
            </a:r>
            <a:r>
              <a:rPr lang="en-US" sz="4000" b="1" dirty="0">
                <a:solidFill>
                  <a:srgbClr val="002060"/>
                </a:solidFill>
              </a:rPr>
              <a:t>; </a:t>
            </a:r>
          </a:p>
          <a:p>
            <a:pPr algn="just"/>
            <a:r>
              <a:rPr lang="en-US" sz="4000" b="1" dirty="0">
                <a:solidFill>
                  <a:srgbClr val="002060"/>
                </a:solidFill>
              </a:rPr>
              <a:t>174 ta </a:t>
            </a:r>
            <a:r>
              <a:rPr lang="en-US" sz="4000" b="1" dirty="0" err="1">
                <a:solidFill>
                  <a:srgbClr val="002060"/>
                </a:solidFill>
              </a:rPr>
              <a:t>kapital</a:t>
            </a:r>
            <a:r>
              <a:rPr lang="en-US" sz="4000" b="1" dirty="0">
                <a:solidFill>
                  <a:srgbClr val="002060"/>
                </a:solidFill>
              </a:rPr>
              <a:t> </a:t>
            </a:r>
            <a:r>
              <a:rPr lang="en-US" sz="4000" b="1" dirty="0" err="1">
                <a:solidFill>
                  <a:srgbClr val="002060"/>
                </a:solidFill>
              </a:rPr>
              <a:t>tamir</a:t>
            </a:r>
            <a:endParaRPr lang="ru-RU" sz="4000" b="1" dirty="0">
              <a:solidFill>
                <a:srgbClr val="002060"/>
              </a:solidFill>
            </a:endParaRPr>
          </a:p>
        </p:txBody>
      </p:sp>
      <p:pic>
        <p:nvPicPr>
          <p:cNvPr id="12290" name="Picture 2" descr="Картинки по запросу автокран поднимает"/>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0011" y="134034"/>
            <a:ext cx="2720839" cy="188896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81927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ÑÑÐ¾ÑÐ¾Ð½Ñ Ð±Ð¸Ð·Ð½ÐµÑ Ð»Ð¸ÑÐ¾ ÑÑÐ¿ÐµÑ ÑÐ¿ÑÐ°Ð²Ð¾ÑÐ½Ð°Ñ Ð¸Ð½ÑÐ¾ÑÐ¼Ð°ÑÐ¸Ñ"/>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96254" y="0"/>
            <a:ext cx="12192000" cy="6858000"/>
          </a:xfrm>
          <a:prstGeom prst="rect">
            <a:avLst/>
          </a:prstGeom>
          <a:solidFill>
            <a:schemeClr val="accent1">
              <a:alpha val="5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3" name="Прямоугольник 2"/>
          <p:cNvSpPr/>
          <p:nvPr/>
        </p:nvSpPr>
        <p:spPr>
          <a:xfrm>
            <a:off x="4131743" y="1566454"/>
            <a:ext cx="7564455" cy="1200329"/>
          </a:xfrm>
          <a:prstGeom prst="rect">
            <a:avLst/>
          </a:prstGeom>
        </p:spPr>
        <p:txBody>
          <a:bodyPr wrap="square">
            <a:spAutoFit/>
          </a:bodyPr>
          <a:lstStyle/>
          <a:p>
            <a:pPr algn="just"/>
            <a:r>
              <a:rPr lang="en-US" sz="3600" b="1" dirty="0" err="1">
                <a:solidFill>
                  <a:srgbClr val="002060"/>
                </a:solidFill>
              </a:rPr>
              <a:t>Maktablarni</a:t>
            </a:r>
            <a:r>
              <a:rPr lang="en-US" sz="3600" b="1" dirty="0">
                <a:solidFill>
                  <a:srgbClr val="002060"/>
                </a:solidFill>
              </a:rPr>
              <a:t> </a:t>
            </a:r>
            <a:r>
              <a:rPr lang="en-US" sz="3600" b="1" dirty="0" err="1">
                <a:solidFill>
                  <a:srgbClr val="002060"/>
                </a:solidFill>
              </a:rPr>
              <a:t>keng</a:t>
            </a:r>
            <a:r>
              <a:rPr lang="en-US" sz="3600" b="1" dirty="0">
                <a:solidFill>
                  <a:srgbClr val="002060"/>
                </a:solidFill>
              </a:rPr>
              <a:t> </a:t>
            </a:r>
            <a:r>
              <a:rPr lang="en-US" sz="3600" b="1" dirty="0" err="1">
                <a:solidFill>
                  <a:srgbClr val="002060"/>
                </a:solidFill>
              </a:rPr>
              <a:t>polasali</a:t>
            </a:r>
            <a:r>
              <a:rPr lang="en-US" sz="3600" b="1" dirty="0">
                <a:solidFill>
                  <a:srgbClr val="002060"/>
                </a:solidFill>
              </a:rPr>
              <a:t> Internet </a:t>
            </a:r>
            <a:r>
              <a:rPr lang="en-US" sz="3600" b="1" dirty="0" err="1">
                <a:solidFill>
                  <a:srgbClr val="002060"/>
                </a:solidFill>
              </a:rPr>
              <a:t>tarmog‘iga</a:t>
            </a:r>
            <a:r>
              <a:rPr lang="en-US" sz="3600" b="1" dirty="0">
                <a:solidFill>
                  <a:srgbClr val="002060"/>
                </a:solidFill>
              </a:rPr>
              <a:t> </a:t>
            </a:r>
            <a:r>
              <a:rPr lang="en-US" sz="3600" b="1" dirty="0" err="1">
                <a:solidFill>
                  <a:srgbClr val="002060"/>
                </a:solidFill>
              </a:rPr>
              <a:t>ulash</a:t>
            </a:r>
            <a:endParaRPr lang="ru-RU" sz="3600" b="1" dirty="0">
              <a:solidFill>
                <a:srgbClr val="002060"/>
              </a:solidFill>
            </a:endParaRPr>
          </a:p>
        </p:txBody>
      </p:sp>
      <p:sp>
        <p:nvSpPr>
          <p:cNvPr id="4" name="Прямоугольник 3"/>
          <p:cNvSpPr/>
          <p:nvPr/>
        </p:nvSpPr>
        <p:spPr>
          <a:xfrm>
            <a:off x="4315326" y="5019982"/>
            <a:ext cx="7575645" cy="1754326"/>
          </a:xfrm>
          <a:prstGeom prst="rect">
            <a:avLst/>
          </a:prstGeom>
        </p:spPr>
        <p:txBody>
          <a:bodyPr wrap="square">
            <a:spAutoFit/>
          </a:bodyPr>
          <a:lstStyle/>
          <a:p>
            <a:pPr algn="just"/>
            <a:r>
              <a:rPr lang="en-US" sz="3600" b="1" dirty="0" err="1">
                <a:solidFill>
                  <a:srgbClr val="002060"/>
                </a:solidFill>
              </a:rPr>
              <a:t>Ta’lim</a:t>
            </a:r>
            <a:r>
              <a:rPr lang="en-US" sz="3600" b="1" dirty="0">
                <a:solidFill>
                  <a:srgbClr val="002060"/>
                </a:solidFill>
              </a:rPr>
              <a:t> </a:t>
            </a:r>
            <a:r>
              <a:rPr lang="en-US" sz="3600" b="1" dirty="0" err="1">
                <a:solidFill>
                  <a:srgbClr val="002060"/>
                </a:solidFill>
              </a:rPr>
              <a:t>boshqaruvi</a:t>
            </a:r>
            <a:r>
              <a:rPr lang="en-US" sz="3600" b="1" dirty="0">
                <a:solidFill>
                  <a:srgbClr val="002060"/>
                </a:solidFill>
              </a:rPr>
              <a:t> </a:t>
            </a:r>
            <a:r>
              <a:rPr lang="en-US" sz="3600" b="1" dirty="0" err="1">
                <a:solidFill>
                  <a:srgbClr val="002060"/>
                </a:solidFill>
              </a:rPr>
              <a:t>axborot</a:t>
            </a:r>
            <a:r>
              <a:rPr lang="en-US" sz="3600" b="1" dirty="0">
                <a:solidFill>
                  <a:srgbClr val="002060"/>
                </a:solidFill>
              </a:rPr>
              <a:t> </a:t>
            </a:r>
            <a:r>
              <a:rPr lang="en-US" sz="3600" b="1" dirty="0" err="1">
                <a:solidFill>
                  <a:srgbClr val="002060"/>
                </a:solidFill>
              </a:rPr>
              <a:t>tizimining</a:t>
            </a:r>
            <a:r>
              <a:rPr lang="en-US" sz="3600" b="1" dirty="0">
                <a:solidFill>
                  <a:srgbClr val="002060"/>
                </a:solidFill>
              </a:rPr>
              <a:t> (Open EMIS) </a:t>
            </a:r>
            <a:r>
              <a:rPr lang="en-US" sz="3600" b="1" dirty="0" err="1">
                <a:solidFill>
                  <a:srgbClr val="002060"/>
                </a:solidFill>
              </a:rPr>
              <a:t>umumta’lim</a:t>
            </a:r>
            <a:r>
              <a:rPr lang="en-US" sz="3600" b="1" dirty="0">
                <a:solidFill>
                  <a:srgbClr val="002060"/>
                </a:solidFill>
              </a:rPr>
              <a:t> </a:t>
            </a:r>
            <a:r>
              <a:rPr lang="en-US" sz="3600" b="1" dirty="0" err="1">
                <a:solidFill>
                  <a:srgbClr val="002060"/>
                </a:solidFill>
              </a:rPr>
              <a:t>maktablariga</a:t>
            </a:r>
            <a:r>
              <a:rPr lang="en-US" sz="3600" b="1" dirty="0">
                <a:solidFill>
                  <a:srgbClr val="002060"/>
                </a:solidFill>
              </a:rPr>
              <a:t> </a:t>
            </a:r>
            <a:r>
              <a:rPr lang="en-US" sz="3600" b="1" dirty="0" err="1">
                <a:solidFill>
                  <a:srgbClr val="002060"/>
                </a:solidFill>
              </a:rPr>
              <a:t>joriy</a:t>
            </a:r>
            <a:r>
              <a:rPr lang="en-US" sz="3600" b="1" dirty="0">
                <a:solidFill>
                  <a:srgbClr val="002060"/>
                </a:solidFill>
              </a:rPr>
              <a:t> </a:t>
            </a:r>
            <a:r>
              <a:rPr lang="en-US" sz="3600" b="1" dirty="0" err="1">
                <a:solidFill>
                  <a:srgbClr val="002060"/>
                </a:solidFill>
              </a:rPr>
              <a:t>etilishi</a:t>
            </a:r>
            <a:endParaRPr lang="ru-RU" sz="3600" b="1" dirty="0">
              <a:solidFill>
                <a:srgbClr val="002060"/>
              </a:solidFill>
            </a:endParaRPr>
          </a:p>
        </p:txBody>
      </p:sp>
      <p:sp>
        <p:nvSpPr>
          <p:cNvPr id="6" name="Прямоугольник 5"/>
          <p:cNvSpPr/>
          <p:nvPr/>
        </p:nvSpPr>
        <p:spPr>
          <a:xfrm>
            <a:off x="4315325" y="3081679"/>
            <a:ext cx="7575646" cy="1754326"/>
          </a:xfrm>
          <a:prstGeom prst="rect">
            <a:avLst/>
          </a:prstGeom>
        </p:spPr>
        <p:txBody>
          <a:bodyPr wrap="square">
            <a:spAutoFit/>
          </a:bodyPr>
          <a:lstStyle/>
          <a:p>
            <a:pPr algn="just"/>
            <a:r>
              <a:rPr lang="en-US" sz="3600" b="1" dirty="0" err="1">
                <a:solidFill>
                  <a:srgbClr val="002060"/>
                </a:solidFill>
              </a:rPr>
              <a:t>Zamonaviy</a:t>
            </a:r>
            <a:r>
              <a:rPr lang="en-US" sz="3600" b="1" dirty="0">
                <a:solidFill>
                  <a:srgbClr val="002060"/>
                </a:solidFill>
              </a:rPr>
              <a:t> </a:t>
            </a:r>
            <a:r>
              <a:rPr lang="en-US" sz="3600" b="1" dirty="0" err="1">
                <a:solidFill>
                  <a:srgbClr val="002060"/>
                </a:solidFill>
              </a:rPr>
              <a:t>kompyuterlar</a:t>
            </a:r>
            <a:r>
              <a:rPr lang="en-US" sz="3600" b="1" dirty="0">
                <a:solidFill>
                  <a:srgbClr val="002060"/>
                </a:solidFill>
              </a:rPr>
              <a:t> </a:t>
            </a:r>
            <a:r>
              <a:rPr lang="en-US" sz="3600" b="1" dirty="0" err="1">
                <a:solidFill>
                  <a:srgbClr val="002060"/>
                </a:solidFill>
              </a:rPr>
              <a:t>bilan</a:t>
            </a:r>
            <a:r>
              <a:rPr lang="en-US" sz="3600" b="1" dirty="0">
                <a:solidFill>
                  <a:srgbClr val="002060"/>
                </a:solidFill>
              </a:rPr>
              <a:t> </a:t>
            </a:r>
            <a:r>
              <a:rPr lang="en-US" sz="3600" b="1" dirty="0" err="1">
                <a:solidFill>
                  <a:srgbClr val="002060"/>
                </a:solidFill>
              </a:rPr>
              <a:t>ta’minlash</a:t>
            </a:r>
            <a:r>
              <a:rPr lang="en-US" sz="3600" b="1" dirty="0">
                <a:solidFill>
                  <a:srgbClr val="002060"/>
                </a:solidFill>
              </a:rPr>
              <a:t> </a:t>
            </a:r>
            <a:r>
              <a:rPr lang="en-US" sz="3600" b="1" dirty="0" err="1">
                <a:solidFill>
                  <a:srgbClr val="002060"/>
                </a:solidFill>
              </a:rPr>
              <a:t>va</a:t>
            </a:r>
            <a:r>
              <a:rPr lang="en-US" sz="3600" b="1" dirty="0">
                <a:solidFill>
                  <a:srgbClr val="002060"/>
                </a:solidFill>
              </a:rPr>
              <a:t> </a:t>
            </a:r>
            <a:r>
              <a:rPr lang="en-US" sz="3600" b="1" dirty="0" err="1">
                <a:solidFill>
                  <a:srgbClr val="002060"/>
                </a:solidFill>
              </a:rPr>
              <a:t>eskirgan</a:t>
            </a:r>
            <a:r>
              <a:rPr lang="en-US" sz="3600" b="1" dirty="0">
                <a:solidFill>
                  <a:srgbClr val="002060"/>
                </a:solidFill>
              </a:rPr>
              <a:t> </a:t>
            </a:r>
            <a:r>
              <a:rPr lang="en-US" sz="3600" b="1" dirty="0" err="1">
                <a:solidFill>
                  <a:srgbClr val="002060"/>
                </a:solidFill>
              </a:rPr>
              <a:t>kompyuterlarni</a:t>
            </a:r>
            <a:r>
              <a:rPr lang="en-US" sz="3600" b="1" dirty="0">
                <a:solidFill>
                  <a:srgbClr val="002060"/>
                </a:solidFill>
              </a:rPr>
              <a:t> </a:t>
            </a:r>
            <a:r>
              <a:rPr lang="en-US" sz="3600" b="1" dirty="0" err="1">
                <a:solidFill>
                  <a:srgbClr val="002060"/>
                </a:solidFill>
              </a:rPr>
              <a:t>yangilash</a:t>
            </a:r>
            <a:endParaRPr lang="ru-RU" sz="3600" b="1" dirty="0">
              <a:solidFill>
                <a:srgbClr val="002060"/>
              </a:solidFill>
            </a:endParaRPr>
          </a:p>
        </p:txBody>
      </p:sp>
      <p:pic>
        <p:nvPicPr>
          <p:cNvPr id="14338" name="Picture 2" descr="Image result for Open EMI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633" y="5019982"/>
            <a:ext cx="3650479" cy="1793454"/>
          </a:xfrm>
          <a:prstGeom prst="roundRect">
            <a:avLst/>
          </a:prstGeom>
          <a:noFill/>
          <a:extLst>
            <a:ext uri="{909E8E84-426E-40DD-AFC4-6F175D3DCCD1}">
              <a14:hiddenFill xmlns:a14="http://schemas.microsoft.com/office/drawing/2010/main">
                <a:solidFill>
                  <a:srgbClr val="FFFFFF"/>
                </a:solidFill>
              </a14:hiddenFill>
            </a:ext>
          </a:extLst>
        </p:spPr>
      </p:pic>
      <p:pic>
        <p:nvPicPr>
          <p:cNvPr id="14342" name="Picture 6" descr="Image result for internet 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632" y="1566454"/>
            <a:ext cx="3650479" cy="1411648"/>
          </a:xfrm>
          <a:prstGeom prst="round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240633" y="84087"/>
            <a:ext cx="11398916" cy="1323439"/>
          </a:xfrm>
          <a:prstGeom prst="rect">
            <a:avLst/>
          </a:prstGeom>
        </p:spPr>
        <p:txBody>
          <a:bodyPr wrap="square">
            <a:spAutoFit/>
          </a:bodyPr>
          <a:lstStyle/>
          <a:p>
            <a:pPr algn="ctr"/>
            <a:r>
              <a:rPr lang="en-US" sz="4000" b="1" dirty="0" err="1">
                <a:solidFill>
                  <a:prstClr val="white"/>
                </a:solidFill>
              </a:rPr>
              <a:t>Axborot-kommunikatsiya</a:t>
            </a:r>
            <a:r>
              <a:rPr lang="en-US" sz="4000" b="1" dirty="0">
                <a:solidFill>
                  <a:prstClr val="white"/>
                </a:solidFill>
              </a:rPr>
              <a:t> </a:t>
            </a:r>
            <a:r>
              <a:rPr lang="en-US" sz="4000" b="1" dirty="0" err="1">
                <a:solidFill>
                  <a:prstClr val="white"/>
                </a:solidFill>
              </a:rPr>
              <a:t>texnologiyalari</a:t>
            </a:r>
            <a:r>
              <a:rPr lang="en-US" sz="4000" b="1" dirty="0">
                <a:solidFill>
                  <a:prstClr val="white"/>
                </a:solidFill>
              </a:rPr>
              <a:t> </a:t>
            </a:r>
            <a:r>
              <a:rPr lang="en-US" sz="4000" b="1" dirty="0" err="1">
                <a:solidFill>
                  <a:prstClr val="white"/>
                </a:solidFill>
              </a:rPr>
              <a:t>va</a:t>
            </a:r>
            <a:r>
              <a:rPr lang="en-US" sz="4000" b="1" dirty="0">
                <a:solidFill>
                  <a:prstClr val="white"/>
                </a:solidFill>
              </a:rPr>
              <a:t> </a:t>
            </a:r>
            <a:r>
              <a:rPr lang="en-US" sz="4000" b="1" dirty="0" err="1">
                <a:solidFill>
                  <a:prstClr val="white"/>
                </a:solidFill>
              </a:rPr>
              <a:t>innovatsion</a:t>
            </a:r>
            <a:r>
              <a:rPr lang="en-US" sz="4000" b="1" dirty="0">
                <a:solidFill>
                  <a:prstClr val="white"/>
                </a:solidFill>
              </a:rPr>
              <a:t> </a:t>
            </a:r>
            <a:r>
              <a:rPr lang="en-US" sz="4000" b="1" dirty="0" err="1">
                <a:solidFill>
                  <a:prstClr val="white"/>
                </a:solidFill>
              </a:rPr>
              <a:t>loyihalarni</a:t>
            </a:r>
            <a:r>
              <a:rPr lang="en-US" sz="4000" b="1" dirty="0">
                <a:solidFill>
                  <a:prstClr val="white"/>
                </a:solidFill>
              </a:rPr>
              <a:t> </a:t>
            </a:r>
            <a:r>
              <a:rPr lang="en-US" sz="4000" b="1" dirty="0" err="1">
                <a:solidFill>
                  <a:prstClr val="white"/>
                </a:solidFill>
              </a:rPr>
              <a:t>joriy</a:t>
            </a:r>
            <a:r>
              <a:rPr lang="en-US" sz="4000" b="1" dirty="0">
                <a:solidFill>
                  <a:prstClr val="white"/>
                </a:solidFill>
              </a:rPr>
              <a:t> </a:t>
            </a:r>
            <a:r>
              <a:rPr lang="en-US" sz="4000" b="1" dirty="0" err="1">
                <a:solidFill>
                  <a:prstClr val="white"/>
                </a:solidFill>
              </a:rPr>
              <a:t>etish</a:t>
            </a:r>
            <a:endParaRPr lang="ru-RU" sz="4000" b="1" dirty="0">
              <a:solidFill>
                <a:prstClr val="white"/>
              </a:solidFill>
            </a:endParaRPr>
          </a:p>
        </p:txBody>
      </p:sp>
      <p:pic>
        <p:nvPicPr>
          <p:cNvPr id="5" name="Picture 2" descr="Картинки по запросу computer.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0633" y="3137029"/>
            <a:ext cx="3650478" cy="1724025"/>
          </a:xfrm>
          <a:prstGeom prst="roundRect">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5771233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Users\user\Downloads\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81117"/>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0" y="0"/>
            <a:ext cx="12192000" cy="6858000"/>
          </a:xfrm>
          <a:prstGeom prst="rect">
            <a:avLst/>
          </a:prstGeom>
          <a:solidFill>
            <a:schemeClr val="accent1">
              <a:alpha val="77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grpSp>
        <p:nvGrpSpPr>
          <p:cNvPr id="15" name="Группа 14"/>
          <p:cNvGrpSpPr/>
          <p:nvPr/>
        </p:nvGrpSpPr>
        <p:grpSpPr>
          <a:xfrm>
            <a:off x="191860" y="0"/>
            <a:ext cx="12000140" cy="6735604"/>
            <a:chOff x="192032" y="334478"/>
            <a:chExt cx="12012536" cy="6501535"/>
          </a:xfrm>
        </p:grpSpPr>
        <p:sp>
          <p:nvSpPr>
            <p:cNvPr id="16" name="Прямоугольник 15"/>
            <p:cNvSpPr/>
            <p:nvPr/>
          </p:nvSpPr>
          <p:spPr>
            <a:xfrm>
              <a:off x="192033" y="334478"/>
              <a:ext cx="11822036" cy="1420284"/>
            </a:xfrm>
            <a:prstGeom prst="rect">
              <a:avLst/>
            </a:prstGeom>
          </p:spPr>
          <p:txBody>
            <a:bodyPr wrap="square">
              <a:spAutoFit/>
            </a:bodyPr>
            <a:lstStyle/>
            <a:p>
              <a:pPr algn="ctr"/>
              <a:r>
                <a:rPr lang="en-US" sz="4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Maktabdan</a:t>
              </a:r>
              <a:r>
                <a:rPr lang="en-US" sz="42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4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tashqari</a:t>
              </a:r>
              <a:r>
                <a:rPr lang="en-US" sz="42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4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ta’limning</a:t>
              </a:r>
              <a:r>
                <a:rPr lang="en-US" sz="42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4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zamonaviy</a:t>
              </a:r>
              <a:r>
                <a:rPr lang="en-US" sz="42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4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usullari</a:t>
              </a:r>
              <a:r>
                <a:rPr lang="en-US" sz="42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4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va</a:t>
              </a:r>
              <a:r>
                <a:rPr lang="en-US" sz="42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4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yo‘nalishlarini</a:t>
              </a:r>
              <a:r>
                <a:rPr lang="en-US" sz="42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4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joriy</a:t>
              </a:r>
              <a:r>
                <a:rPr lang="en-US" sz="42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4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etish</a:t>
              </a:r>
              <a:endParaRPr lang="ru-RU" sz="42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 name="Прямоугольник 16"/>
            <p:cNvSpPr/>
            <p:nvPr/>
          </p:nvSpPr>
          <p:spPr>
            <a:xfrm>
              <a:off x="192032" y="1907182"/>
              <a:ext cx="2824812" cy="584775"/>
            </a:xfrm>
            <a:prstGeom prst="rect">
              <a:avLst/>
            </a:prstGeom>
          </p:spPr>
          <p:txBody>
            <a:bodyPr wrap="none">
              <a:spAutoFit/>
            </a:bodyPr>
            <a:lstStyle/>
            <a:p>
              <a:r>
                <a:rPr lang="en-US" sz="3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Robototexnika</a:t>
              </a:r>
              <a:r>
                <a:rPr lang="en-US"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endParaRPr lang="ru-RU"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8" name="Прямоугольник 17"/>
            <p:cNvSpPr/>
            <p:nvPr/>
          </p:nvSpPr>
          <p:spPr>
            <a:xfrm>
              <a:off x="192032" y="3448633"/>
              <a:ext cx="4060480" cy="1515113"/>
            </a:xfrm>
            <a:prstGeom prst="rect">
              <a:avLst/>
            </a:prstGeom>
          </p:spPr>
          <p:txBody>
            <a:bodyPr wrap="square">
              <a:spAutoFit/>
            </a:bodyPr>
            <a:lstStyle/>
            <a:p>
              <a:r>
                <a:rPr lang="en-US" sz="3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O‘quvchilarni</a:t>
              </a:r>
              <a:r>
                <a:rPr lang="en-US" sz="32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3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san’at</a:t>
              </a:r>
              <a:r>
                <a:rPr lang="en-US" sz="32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3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yo‘nalishidagi</a:t>
              </a:r>
              <a:r>
                <a:rPr lang="en-US" sz="32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3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to‘garaklarga</a:t>
              </a:r>
              <a:r>
                <a:rPr lang="en-US" sz="32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3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jalb</a:t>
              </a:r>
              <a:r>
                <a:rPr lang="en-US" sz="32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3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etish</a:t>
              </a:r>
              <a:r>
                <a:rPr lang="en-US"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endParaRPr lang="ru-RU"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9" name="Прямоугольник 18"/>
            <p:cNvSpPr/>
            <p:nvPr/>
          </p:nvSpPr>
          <p:spPr>
            <a:xfrm>
              <a:off x="7403969" y="1702030"/>
              <a:ext cx="4800599" cy="1569660"/>
            </a:xfrm>
            <a:prstGeom prst="rect">
              <a:avLst/>
            </a:prstGeom>
          </p:spPr>
          <p:txBody>
            <a:bodyPr wrap="square">
              <a:spAutoFit/>
            </a:bodyPr>
            <a:lstStyle/>
            <a:p>
              <a:r>
                <a:rPr lang="en-US" sz="3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O‘quvchilarni</a:t>
              </a:r>
              <a:r>
                <a:rPr lang="en-US" sz="32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3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muntazam</a:t>
              </a:r>
              <a:r>
                <a:rPr lang="en-US" sz="3200" dirty="0">
                  <a:ln w="18415" cmpd="sng">
                    <a:solidFill>
                      <a:srgbClr val="FFFFFF"/>
                    </a:solidFill>
                    <a:prstDash val="solid"/>
                  </a:ln>
                  <a:solidFill>
                    <a:srgbClr val="FFFFFF"/>
                  </a:solidFill>
                  <a:effectLst>
                    <a:outerShdw blurRad="63500" dir="3600000" algn="tl" rotWithShape="0">
                      <a:srgbClr val="000000">
                        <a:alpha val="70000"/>
                      </a:srgbClr>
                    </a:outerShdw>
                  </a:effectLst>
                </a:rPr>
                <a:t> sport </a:t>
              </a:r>
              <a:r>
                <a:rPr lang="en-US" sz="3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turlari</a:t>
              </a:r>
              <a:r>
                <a:rPr lang="en-US" sz="32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3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bilan</a:t>
              </a:r>
              <a:r>
                <a:rPr lang="en-US" sz="32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3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shug‘ullanishiga</a:t>
              </a:r>
              <a:r>
                <a:rPr lang="en-US" sz="32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3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jalb</a:t>
              </a:r>
              <a:r>
                <a:rPr lang="en-US" sz="32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3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etish</a:t>
              </a:r>
              <a:r>
                <a:rPr lang="en-US"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endParaRPr lang="ru-RU"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20" name="Прямоугольник 19"/>
            <p:cNvSpPr/>
            <p:nvPr/>
          </p:nvSpPr>
          <p:spPr>
            <a:xfrm>
              <a:off x="7403968" y="3582250"/>
              <a:ext cx="4800599" cy="1104665"/>
            </a:xfrm>
            <a:prstGeom prst="rect">
              <a:avLst/>
            </a:prstGeom>
          </p:spPr>
          <p:txBody>
            <a:bodyPr wrap="square">
              <a:spAutoFit/>
            </a:bodyPr>
            <a:lstStyle/>
            <a:p>
              <a:r>
                <a:rPr lang="en-US" sz="3200" dirty="0">
                  <a:ln w="18415" cmpd="sng">
                    <a:solidFill>
                      <a:srgbClr val="FFFFFF"/>
                    </a:solidFill>
                    <a:prstDash val="solid"/>
                  </a:ln>
                  <a:solidFill>
                    <a:srgbClr val="FFFFFF"/>
                  </a:solidFill>
                  <a:effectLst>
                    <a:outerShdw blurRad="63500" dir="3600000" algn="tl" rotWithShape="0">
                      <a:srgbClr val="000000">
                        <a:alpha val="70000"/>
                      </a:srgbClr>
                    </a:outerShdw>
                  </a:effectLst>
                </a:rPr>
                <a:t>Sport </a:t>
              </a:r>
              <a:r>
                <a:rPr lang="en-US" sz="3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jihozlari</a:t>
              </a:r>
              <a:r>
                <a:rPr lang="en-US" sz="32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3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bilan</a:t>
              </a:r>
              <a:r>
                <a:rPr lang="en-US" sz="32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3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ta’minlash</a:t>
              </a:r>
              <a:endParaRPr lang="ru-RU"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21" name="Прямоугольник 20"/>
            <p:cNvSpPr/>
            <p:nvPr/>
          </p:nvSpPr>
          <p:spPr>
            <a:xfrm>
              <a:off x="192033" y="5320900"/>
              <a:ext cx="3813025" cy="1515113"/>
            </a:xfrm>
            <a:prstGeom prst="rect">
              <a:avLst/>
            </a:prstGeom>
          </p:spPr>
          <p:txBody>
            <a:bodyPr wrap="square">
              <a:spAutoFit/>
            </a:bodyPr>
            <a:lstStyle/>
            <a:p>
              <a:r>
                <a:rPr lang="en-US" sz="3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Maktablarda</a:t>
              </a:r>
              <a:r>
                <a:rPr lang="en-US" sz="32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3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kitobxonlar</a:t>
              </a:r>
              <a:r>
                <a:rPr lang="en-US" sz="32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3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sonini</a:t>
              </a:r>
              <a:r>
                <a:rPr lang="en-US" sz="32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3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oshirish</a:t>
              </a:r>
              <a:endParaRPr lang="ru-RU"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22" name="Прямоугольник 21"/>
            <p:cNvSpPr/>
            <p:nvPr/>
          </p:nvSpPr>
          <p:spPr>
            <a:xfrm>
              <a:off x="7403968" y="5320900"/>
              <a:ext cx="4800599" cy="1077218"/>
            </a:xfrm>
            <a:prstGeom prst="rect">
              <a:avLst/>
            </a:prstGeom>
          </p:spPr>
          <p:txBody>
            <a:bodyPr wrap="square">
              <a:spAutoFit/>
            </a:bodyPr>
            <a:lstStyle/>
            <a:p>
              <a:r>
                <a:rPr lang="en-US" sz="3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Maktablarda</a:t>
              </a:r>
              <a:r>
                <a:rPr lang="en-US" sz="32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3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Yoshlar</a:t>
              </a:r>
              <a:r>
                <a:rPr lang="en-US" sz="32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3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teatr-studiyalarni</a:t>
              </a:r>
              <a:r>
                <a:rPr lang="en-US" sz="32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3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tashkil</a:t>
              </a:r>
              <a:r>
                <a:rPr lang="en-US" sz="32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3200" dirty="0" err="1">
                  <a:ln w="18415" cmpd="sng">
                    <a:solidFill>
                      <a:srgbClr val="FFFFFF"/>
                    </a:solidFill>
                    <a:prstDash val="solid"/>
                  </a:ln>
                  <a:solidFill>
                    <a:srgbClr val="FFFFFF"/>
                  </a:solidFill>
                  <a:effectLst>
                    <a:outerShdw blurRad="63500" dir="3600000" algn="tl" rotWithShape="0">
                      <a:srgbClr val="000000">
                        <a:alpha val="70000"/>
                      </a:srgbClr>
                    </a:outerShdw>
                  </a:effectLst>
                </a:rPr>
                <a:t>etish</a:t>
              </a:r>
              <a:endParaRPr lang="ru-RU"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grpSp>
        <p:nvGrpSpPr>
          <p:cNvPr id="23" name="Группа 22"/>
          <p:cNvGrpSpPr/>
          <p:nvPr/>
        </p:nvGrpSpPr>
        <p:grpSpPr>
          <a:xfrm>
            <a:off x="3622488" y="1520843"/>
            <a:ext cx="3773867" cy="5325629"/>
            <a:chOff x="3622488" y="1520843"/>
            <a:chExt cx="3773867" cy="5325629"/>
          </a:xfrm>
        </p:grpSpPr>
        <p:pic>
          <p:nvPicPr>
            <p:cNvPr id="24" name="Рисунок 23">
              <a:extLst>
                <a:ext uri="{FF2B5EF4-FFF2-40B4-BE49-F238E27FC236}">
                  <a16:creationId xmlns:a16="http://schemas.microsoft.com/office/drawing/2014/main" xmlns="" id="{183F9456-58C0-4291-9253-30727C0BC31D}"/>
                </a:ext>
              </a:extLst>
            </p:cNvPr>
            <p:cNvPicPr>
              <a:picLocks noChangeAspect="1"/>
            </p:cNvPicPr>
            <p:nvPr/>
          </p:nvPicPr>
          <p:blipFill>
            <a:blip r:embed="rId3" cstate="print">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5644764" y="1520843"/>
              <a:ext cx="1722160" cy="1705428"/>
            </a:xfrm>
            <a:prstGeom prst="rect">
              <a:avLst/>
            </a:prstGeom>
          </p:spPr>
        </p:pic>
        <p:pic>
          <p:nvPicPr>
            <p:cNvPr id="25" name="Рисунок 24">
              <a:extLst>
                <a:ext uri="{FF2B5EF4-FFF2-40B4-BE49-F238E27FC236}">
                  <a16:creationId xmlns:a16="http://schemas.microsoft.com/office/drawing/2014/main" xmlns="" id="{B3C36F2D-8E04-493C-8DDC-8896DA55438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622488" y="5128369"/>
              <a:ext cx="1882962" cy="1486013"/>
            </a:xfrm>
            <a:prstGeom prst="rect">
              <a:avLst/>
            </a:prstGeom>
          </p:spPr>
        </p:pic>
        <p:pic>
          <p:nvPicPr>
            <p:cNvPr id="26" name="Рисунок 25">
              <a:extLst>
                <a:ext uri="{FF2B5EF4-FFF2-40B4-BE49-F238E27FC236}">
                  <a16:creationId xmlns:a16="http://schemas.microsoft.com/office/drawing/2014/main" xmlns="" id="{B7069C61-E83B-4197-B32A-8F5AF9388DE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644765" y="5094882"/>
              <a:ext cx="1751590" cy="1751590"/>
            </a:xfrm>
            <a:prstGeom prst="rect">
              <a:avLst/>
            </a:prstGeom>
          </p:spPr>
        </p:pic>
        <p:pic>
          <p:nvPicPr>
            <p:cNvPr id="27" name="Рисунок 26">
              <a:extLst>
                <a:ext uri="{FF2B5EF4-FFF2-40B4-BE49-F238E27FC236}">
                  <a16:creationId xmlns:a16="http://schemas.microsoft.com/office/drawing/2014/main" xmlns="" id="{66F48DC1-A4F7-4A5B-9BCB-51754C82140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644765" y="3342827"/>
              <a:ext cx="1722160" cy="1752055"/>
            </a:xfrm>
            <a:prstGeom prst="rect">
              <a:avLst/>
            </a:prstGeom>
          </p:spPr>
        </p:pic>
        <p:pic>
          <p:nvPicPr>
            <p:cNvPr id="28" name="Рисунок 27">
              <a:extLst>
                <a:ext uri="{FF2B5EF4-FFF2-40B4-BE49-F238E27FC236}">
                  <a16:creationId xmlns:a16="http://schemas.microsoft.com/office/drawing/2014/main" xmlns="" id="{6B9CD04B-EDB6-42D5-AC9C-99C5AC8AA82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25472" y="1631951"/>
              <a:ext cx="1879978" cy="1687185"/>
            </a:xfrm>
            <a:prstGeom prst="rect">
              <a:avLst/>
            </a:prstGeom>
          </p:spPr>
        </p:pic>
        <p:pic>
          <p:nvPicPr>
            <p:cNvPr id="29" name="Рисунок 28">
              <a:extLst>
                <a:ext uri="{FF2B5EF4-FFF2-40B4-BE49-F238E27FC236}">
                  <a16:creationId xmlns:a16="http://schemas.microsoft.com/office/drawing/2014/main" xmlns="" id="{4E977C09-BED8-4527-82B4-29A80811651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851448" y="3282005"/>
              <a:ext cx="1654002" cy="1654002"/>
            </a:xfrm>
            <a:prstGeom prst="rect">
              <a:avLst/>
            </a:prstGeom>
          </p:spPr>
        </p:pic>
      </p:grpSp>
    </p:spTree>
    <p:extLst>
      <p:ext uri="{BB962C8B-B14F-4D97-AF65-F5344CB8AC3E}">
        <p14:creationId xmlns:p14="http://schemas.microsoft.com/office/powerpoint/2010/main" val="3749278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ÑÑÐ¾ÑÐ¾Ð½Ñ Ð±Ð¸Ð·Ð½ÐµÑ ÑÐµÐ»Ð¾Ð²ÐµÐº ÑÑÐºÐ¸ ÑÐ¿ÑÐ°Ð²Ð¾ÑÐ½Ð°Ñ Ð¸Ð½ÑÐ¾ÑÐ¼Ð°ÑÐ¸Ñ"/>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0" y="0"/>
            <a:ext cx="12192000" cy="6858000"/>
          </a:xfrm>
          <a:prstGeom prst="rect">
            <a:avLst/>
          </a:prstGeom>
          <a:solidFill>
            <a:schemeClr val="tx1">
              <a:lumMod val="95000"/>
              <a:lumOff val="5000"/>
              <a:alpha val="41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6" name="Прямоугольник 5"/>
          <p:cNvSpPr/>
          <p:nvPr/>
        </p:nvSpPr>
        <p:spPr>
          <a:xfrm>
            <a:off x="0" y="0"/>
            <a:ext cx="12191999" cy="923330"/>
          </a:xfrm>
          <a:prstGeom prst="rect">
            <a:avLst/>
          </a:prstGeom>
        </p:spPr>
        <p:txBody>
          <a:bodyPr wrap="square">
            <a:spAutoFit/>
          </a:bodyPr>
          <a:lstStyle/>
          <a:p>
            <a:pPr algn="ctr"/>
            <a:r>
              <a:rPr lang="en-US" sz="5400" b="1" dirty="0" err="1">
                <a:solidFill>
                  <a:schemeClr val="bg1"/>
                </a:solidFill>
              </a:rPr>
              <a:t>Davlat-xususiy</a:t>
            </a:r>
            <a:r>
              <a:rPr lang="en-US" sz="5400" b="1" dirty="0">
                <a:solidFill>
                  <a:schemeClr val="bg1"/>
                </a:solidFill>
              </a:rPr>
              <a:t> </a:t>
            </a:r>
            <a:r>
              <a:rPr lang="en-US" sz="5400" b="1" dirty="0" err="1">
                <a:solidFill>
                  <a:schemeClr val="bg1"/>
                </a:solidFill>
              </a:rPr>
              <a:t>sheriklikni</a:t>
            </a:r>
            <a:r>
              <a:rPr lang="en-US" sz="5400" b="1" dirty="0">
                <a:solidFill>
                  <a:schemeClr val="bg1"/>
                </a:solidFill>
              </a:rPr>
              <a:t> </a:t>
            </a:r>
            <a:r>
              <a:rPr lang="en-US" sz="5400" b="1" dirty="0" err="1">
                <a:solidFill>
                  <a:schemeClr val="bg1"/>
                </a:solidFill>
              </a:rPr>
              <a:t>rivojlantirish</a:t>
            </a:r>
            <a:endParaRPr lang="ru-RU" sz="5400" b="1" dirty="0">
              <a:solidFill>
                <a:schemeClr val="bg1"/>
              </a:solidFill>
            </a:endParaRPr>
          </a:p>
        </p:txBody>
      </p:sp>
      <p:pic>
        <p:nvPicPr>
          <p:cNvPr id="2" name="Рисунок 1"/>
          <p:cNvPicPr>
            <a:picLocks noChangeAspect="1"/>
          </p:cNvPicPr>
          <p:nvPr/>
        </p:nvPicPr>
        <p:blipFill>
          <a:blip r:embed="rId3"/>
          <a:stretch>
            <a:fillRect/>
          </a:stretch>
        </p:blipFill>
        <p:spPr>
          <a:xfrm>
            <a:off x="353069" y="1028523"/>
            <a:ext cx="11485859" cy="2173161"/>
          </a:xfrm>
          <a:prstGeom prst="rect">
            <a:avLst/>
          </a:prstGeom>
        </p:spPr>
      </p:pic>
      <p:pic>
        <p:nvPicPr>
          <p:cNvPr id="3" name="Рисунок 2"/>
          <p:cNvPicPr>
            <a:picLocks noChangeAspect="1"/>
          </p:cNvPicPr>
          <p:nvPr/>
        </p:nvPicPr>
        <p:blipFill>
          <a:blip r:embed="rId4"/>
          <a:stretch>
            <a:fillRect/>
          </a:stretch>
        </p:blipFill>
        <p:spPr>
          <a:xfrm>
            <a:off x="353069" y="4526078"/>
            <a:ext cx="10998137" cy="1975275"/>
          </a:xfrm>
          <a:prstGeom prst="rect">
            <a:avLst/>
          </a:prstGeom>
        </p:spPr>
      </p:pic>
    </p:spTree>
    <p:extLst>
      <p:ext uri="{BB962C8B-B14F-4D97-AF65-F5344CB8AC3E}">
        <p14:creationId xmlns:p14="http://schemas.microsoft.com/office/powerpoint/2010/main" val="1131701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4" descr="Картинки по запросу fon diagramma i natur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029" name="Picture 5" descr="C:\Users\user\Desktop\расм\загруженное8.jpg"/>
          <p:cNvPicPr>
            <a:picLocks noChangeAspect="1" noChangeArrowheads="1"/>
          </p:cNvPicPr>
          <p:nvPr/>
        </p:nvPicPr>
        <p:blipFill rotWithShape="1">
          <a:blip r:embed="rId2">
            <a:extLst>
              <a:ext uri="{28A0092B-C50C-407E-A947-70E740481C1C}">
                <a14:useLocalDpi xmlns:a14="http://schemas.microsoft.com/office/drawing/2010/main" val="0"/>
              </a:ext>
            </a:extLst>
          </a:blip>
          <a:srcRect b="8301"/>
          <a:stretch/>
        </p:blipFill>
        <p:spPr bwMode="auto">
          <a:xfrm>
            <a:off x="0" y="7937"/>
            <a:ext cx="12192000" cy="6976188"/>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0" y="0"/>
            <a:ext cx="12192000" cy="6984125"/>
          </a:xfrm>
          <a:prstGeom prst="rect">
            <a:avLst/>
          </a:prstGeom>
          <a:solidFill>
            <a:schemeClr val="accent5">
              <a:lumMod val="60000"/>
              <a:lumOff val="40000"/>
              <a:alpha val="39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8" name="Picture 13" descr="C:\Users\user\Desktop\расм\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18143" y="4214043"/>
            <a:ext cx="3381849" cy="24107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9" name="Picture 15" descr="Картинки по запросу davlat mukofoti.uz.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2316" y="4218960"/>
            <a:ext cx="1857900" cy="24058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0" name="Прямоугольник 9"/>
          <p:cNvSpPr/>
          <p:nvPr/>
        </p:nvSpPr>
        <p:spPr>
          <a:xfrm>
            <a:off x="381000" y="204787"/>
            <a:ext cx="11429999" cy="1323439"/>
          </a:xfrm>
          <a:prstGeom prst="rect">
            <a:avLst/>
          </a:prstGeom>
        </p:spPr>
        <p:txBody>
          <a:bodyPr wrap="square">
            <a:spAutoFit/>
          </a:bodyPr>
          <a:lstStyle/>
          <a:p>
            <a:pPr algn="ctr"/>
            <a:r>
              <a:rPr lang="en-US" sz="4000" b="1" dirty="0" err="1">
                <a:solidFill>
                  <a:srgbClr val="002060"/>
                </a:solidFill>
                <a:latin typeface="Times New Roman" panose="02020603050405020304" pitchFamily="18" charset="0"/>
                <a:cs typeface="Times New Roman" panose="02020603050405020304" pitchFamily="18" charset="0"/>
              </a:rPr>
              <a:t>Haq</a:t>
            </a:r>
            <a:r>
              <a:rPr lang="en-US" sz="4000" b="1" dirty="0">
                <a:solidFill>
                  <a:srgbClr val="002060"/>
                </a:solidFill>
                <a:latin typeface="Times New Roman" panose="02020603050405020304" pitchFamily="18" charset="0"/>
                <a:cs typeface="Times New Roman" panose="02020603050405020304" pitchFamily="18" charset="0"/>
              </a:rPr>
              <a:t> </a:t>
            </a:r>
            <a:r>
              <a:rPr lang="en-US" sz="4000" b="1" dirty="0" err="1">
                <a:solidFill>
                  <a:srgbClr val="002060"/>
                </a:solidFill>
                <a:latin typeface="Times New Roman" panose="02020603050405020304" pitchFamily="18" charset="0"/>
                <a:cs typeface="Times New Roman" panose="02020603050405020304" pitchFamily="18" charset="0"/>
              </a:rPr>
              <a:t>to‘lash</a:t>
            </a:r>
            <a:r>
              <a:rPr lang="en-US" sz="4000" b="1" dirty="0">
                <a:solidFill>
                  <a:srgbClr val="002060"/>
                </a:solidFill>
                <a:latin typeface="Times New Roman" panose="02020603050405020304" pitchFamily="18" charset="0"/>
                <a:cs typeface="Times New Roman" panose="02020603050405020304" pitchFamily="18" charset="0"/>
              </a:rPr>
              <a:t>, </a:t>
            </a:r>
            <a:r>
              <a:rPr lang="en-US" sz="4000" b="1" dirty="0" err="1">
                <a:solidFill>
                  <a:srgbClr val="002060"/>
                </a:solidFill>
                <a:latin typeface="Times New Roman" panose="02020603050405020304" pitchFamily="18" charset="0"/>
                <a:cs typeface="Times New Roman" panose="02020603050405020304" pitchFamily="18" charset="0"/>
              </a:rPr>
              <a:t>moddiy</a:t>
            </a:r>
            <a:r>
              <a:rPr lang="en-US" sz="4000" b="1" dirty="0">
                <a:solidFill>
                  <a:srgbClr val="002060"/>
                </a:solidFill>
                <a:latin typeface="Times New Roman" panose="02020603050405020304" pitchFamily="18" charset="0"/>
                <a:cs typeface="Times New Roman" panose="02020603050405020304" pitchFamily="18" charset="0"/>
              </a:rPr>
              <a:t> </a:t>
            </a:r>
            <a:r>
              <a:rPr lang="en-US" sz="4000" b="1" dirty="0" err="1">
                <a:solidFill>
                  <a:srgbClr val="002060"/>
                </a:solidFill>
                <a:latin typeface="Times New Roman" panose="02020603050405020304" pitchFamily="18" charset="0"/>
                <a:cs typeface="Times New Roman" panose="02020603050405020304" pitchFamily="18" charset="0"/>
              </a:rPr>
              <a:t>rag‘batlantirish</a:t>
            </a:r>
            <a:r>
              <a:rPr lang="en-US" sz="4000" b="1" dirty="0">
                <a:solidFill>
                  <a:srgbClr val="002060"/>
                </a:solidFill>
                <a:latin typeface="Times New Roman" panose="02020603050405020304" pitchFamily="18" charset="0"/>
                <a:cs typeface="Times New Roman" panose="02020603050405020304" pitchFamily="18" charset="0"/>
              </a:rPr>
              <a:t> </a:t>
            </a:r>
            <a:r>
              <a:rPr lang="en-US" sz="4000" b="1" dirty="0" err="1">
                <a:solidFill>
                  <a:srgbClr val="002060"/>
                </a:solidFill>
                <a:latin typeface="Times New Roman" panose="02020603050405020304" pitchFamily="18" charset="0"/>
                <a:cs typeface="Times New Roman" panose="02020603050405020304" pitchFamily="18" charset="0"/>
              </a:rPr>
              <a:t>va</a:t>
            </a:r>
            <a:r>
              <a:rPr lang="en-US" sz="4000" b="1" dirty="0">
                <a:solidFill>
                  <a:srgbClr val="002060"/>
                </a:solidFill>
                <a:latin typeface="Times New Roman" panose="02020603050405020304" pitchFamily="18" charset="0"/>
                <a:cs typeface="Times New Roman" panose="02020603050405020304" pitchFamily="18" charset="0"/>
              </a:rPr>
              <a:t> </a:t>
            </a:r>
            <a:r>
              <a:rPr lang="en-US" sz="4000" b="1" dirty="0" err="1">
                <a:solidFill>
                  <a:srgbClr val="002060"/>
                </a:solidFill>
                <a:latin typeface="Times New Roman" panose="02020603050405020304" pitchFamily="18" charset="0"/>
                <a:cs typeface="Times New Roman" panose="02020603050405020304" pitchFamily="18" charset="0"/>
              </a:rPr>
              <a:t>ijtimoiy</a:t>
            </a:r>
            <a:r>
              <a:rPr lang="en-US" sz="4000" b="1" dirty="0">
                <a:solidFill>
                  <a:srgbClr val="002060"/>
                </a:solidFill>
                <a:latin typeface="Times New Roman" panose="02020603050405020304" pitchFamily="18" charset="0"/>
                <a:cs typeface="Times New Roman" panose="02020603050405020304" pitchFamily="18" charset="0"/>
              </a:rPr>
              <a:t> </a:t>
            </a:r>
            <a:r>
              <a:rPr lang="en-US" sz="4000" b="1" dirty="0" err="1">
                <a:solidFill>
                  <a:srgbClr val="002060"/>
                </a:solidFill>
                <a:latin typeface="Times New Roman" panose="02020603050405020304" pitchFamily="18" charset="0"/>
                <a:cs typeface="Times New Roman" panose="02020603050405020304" pitchFamily="18" charset="0"/>
              </a:rPr>
              <a:t>himoya</a:t>
            </a:r>
            <a:r>
              <a:rPr lang="en-US" sz="4000" b="1" dirty="0">
                <a:solidFill>
                  <a:srgbClr val="002060"/>
                </a:solidFill>
                <a:latin typeface="Times New Roman" panose="02020603050405020304" pitchFamily="18" charset="0"/>
                <a:cs typeface="Times New Roman" panose="02020603050405020304" pitchFamily="18" charset="0"/>
              </a:rPr>
              <a:t> </a:t>
            </a:r>
            <a:r>
              <a:rPr lang="en-US" sz="4000" b="1" dirty="0" err="1">
                <a:solidFill>
                  <a:srgbClr val="002060"/>
                </a:solidFill>
                <a:latin typeface="Times New Roman" panose="02020603050405020304" pitchFamily="18" charset="0"/>
                <a:cs typeface="Times New Roman" panose="02020603050405020304" pitchFamily="18" charset="0"/>
              </a:rPr>
              <a:t>darajasini</a:t>
            </a:r>
            <a:r>
              <a:rPr lang="en-US" sz="4000" b="1" dirty="0">
                <a:solidFill>
                  <a:srgbClr val="002060"/>
                </a:solidFill>
                <a:latin typeface="Times New Roman" panose="02020603050405020304" pitchFamily="18" charset="0"/>
                <a:cs typeface="Times New Roman" panose="02020603050405020304" pitchFamily="18" charset="0"/>
              </a:rPr>
              <a:t> </a:t>
            </a:r>
            <a:r>
              <a:rPr lang="en-US" sz="4000" b="1" dirty="0" err="1">
                <a:solidFill>
                  <a:srgbClr val="002060"/>
                </a:solidFill>
                <a:latin typeface="Times New Roman" panose="02020603050405020304" pitchFamily="18" charset="0"/>
                <a:cs typeface="Times New Roman" panose="02020603050405020304" pitchFamily="18" charset="0"/>
              </a:rPr>
              <a:t>ko‘tarish</a:t>
            </a:r>
            <a:endParaRPr lang="ru-RU" sz="4000" b="1" dirty="0">
              <a:solidFill>
                <a:srgbClr val="002060"/>
              </a:solidFill>
              <a:latin typeface="Times New Roman" panose="02020603050405020304" pitchFamily="18" charset="0"/>
              <a:cs typeface="Times New Roman" panose="02020603050405020304" pitchFamily="18" charset="0"/>
            </a:endParaRPr>
          </a:p>
        </p:txBody>
      </p:sp>
      <p:sp>
        <p:nvSpPr>
          <p:cNvPr id="11" name="Прямоугольник 10"/>
          <p:cNvSpPr/>
          <p:nvPr/>
        </p:nvSpPr>
        <p:spPr>
          <a:xfrm>
            <a:off x="141087" y="1565133"/>
            <a:ext cx="3847843" cy="2246769"/>
          </a:xfrm>
          <a:prstGeom prst="rect">
            <a:avLst/>
          </a:prstGeom>
        </p:spPr>
        <p:txBody>
          <a:bodyPr wrap="square">
            <a:spAutoFit/>
          </a:bodyPr>
          <a:lstStyle/>
          <a:p>
            <a:pPr algn="just"/>
            <a:r>
              <a:rPr lang="en-US" sz="2800" b="1" dirty="0" err="1">
                <a:solidFill>
                  <a:srgbClr val="002060"/>
                </a:solidFill>
                <a:latin typeface="Times New Roman" panose="02020603050405020304" pitchFamily="18" charset="0"/>
                <a:cs typeface="Times New Roman" panose="02020603050405020304" pitchFamily="18" charset="0"/>
              </a:rPr>
              <a:t>Xalq</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ta’limi</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tizimida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faoliyat</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yuritayotgan</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soha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xodimlarini</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davlat</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va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tarmoq</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mukofotlari</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bilan</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taqdirlash</a:t>
            </a:r>
            <a:endParaRPr lang="ru-RU" sz="2800" b="1" dirty="0">
              <a:solidFill>
                <a:srgbClr val="002060"/>
              </a:solidFill>
              <a:latin typeface="Times New Roman" panose="02020603050405020304" pitchFamily="18" charset="0"/>
              <a:cs typeface="Times New Roman" panose="02020603050405020304" pitchFamily="18" charset="0"/>
            </a:endParaRPr>
          </a:p>
        </p:txBody>
      </p:sp>
      <p:sp>
        <p:nvSpPr>
          <p:cNvPr id="12" name="Прямоугольник 11"/>
          <p:cNvSpPr/>
          <p:nvPr/>
        </p:nvSpPr>
        <p:spPr>
          <a:xfrm>
            <a:off x="4104069" y="1565133"/>
            <a:ext cx="3809999" cy="2246769"/>
          </a:xfrm>
          <a:prstGeom prst="rect">
            <a:avLst/>
          </a:prstGeom>
        </p:spPr>
        <p:txBody>
          <a:bodyPr wrap="square">
            <a:spAutoFit/>
          </a:bodyPr>
          <a:lstStyle/>
          <a:p>
            <a:pPr algn="just"/>
            <a:r>
              <a:rPr lang="en-US" sz="2800" b="1" dirty="0" err="1">
                <a:solidFill>
                  <a:srgbClr val="002060"/>
                </a:solidFill>
                <a:latin typeface="Times New Roman" panose="02020603050405020304" pitchFamily="18" charset="0"/>
                <a:cs typeface="Times New Roman" panose="02020603050405020304" pitchFamily="18" charset="0"/>
              </a:rPr>
              <a:t>Umumiy</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ta’lim</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sohasidagi</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o‘rtacha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oylik</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ish</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haqining</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boshqa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sohalardagi</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o‘rtacha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oylik</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ish</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haqi</a:t>
            </a:r>
            <a:endParaRPr lang="ru-RU" sz="2800" dirty="0">
              <a:solidFill>
                <a:srgbClr val="002060"/>
              </a:solidFill>
            </a:endParaRPr>
          </a:p>
        </p:txBody>
      </p:sp>
      <p:sp>
        <p:nvSpPr>
          <p:cNvPr id="13" name="Прямоугольник 12"/>
          <p:cNvSpPr/>
          <p:nvPr/>
        </p:nvSpPr>
        <p:spPr>
          <a:xfrm>
            <a:off x="8203067" y="1516870"/>
            <a:ext cx="3809999" cy="2677656"/>
          </a:xfrm>
          <a:prstGeom prst="rect">
            <a:avLst/>
          </a:prstGeom>
        </p:spPr>
        <p:txBody>
          <a:bodyPr wrap="square">
            <a:spAutoFit/>
          </a:bodyPr>
          <a:lstStyle/>
          <a:p>
            <a:pPr algn="just"/>
            <a:r>
              <a:rPr lang="en-US" sz="2800" b="1" dirty="0" err="1">
                <a:solidFill>
                  <a:srgbClr val="002060"/>
                </a:solidFill>
                <a:latin typeface="Times New Roman" panose="02020603050405020304" pitchFamily="18" charset="0"/>
                <a:cs typeface="Times New Roman" panose="02020603050405020304" pitchFamily="18" charset="0"/>
              </a:rPr>
              <a:t>Xalq</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ta’limi</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xodimlari</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uchun</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arzon</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uy</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joylar</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va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avtotransport</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vositalarini</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imtiyozli</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kreditlar</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bilan</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sotib</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olish</a:t>
            </a:r>
            <a:endParaRPr lang="ru-RU" sz="2800" dirty="0">
              <a:solidFill>
                <a:srgbClr val="002060"/>
              </a:solidFill>
            </a:endParaRPr>
          </a:p>
        </p:txBody>
      </p:sp>
      <p:pic>
        <p:nvPicPr>
          <p:cNvPr id="14" name="Рисунок 13"/>
          <p:cNvPicPr>
            <a:picLocks noChangeAspect="1"/>
          </p:cNvPicPr>
          <p:nvPr/>
        </p:nvPicPr>
        <p:blipFill>
          <a:blip r:embed="rId5">
            <a:duotone>
              <a:schemeClr val="accent5">
                <a:shade val="45000"/>
                <a:satMod val="135000"/>
              </a:schemeClr>
              <a:prstClr val="white"/>
            </a:duotone>
          </a:blip>
          <a:stretch>
            <a:fillRect/>
          </a:stretch>
        </p:blipFill>
        <p:spPr>
          <a:xfrm>
            <a:off x="8203067" y="4214042"/>
            <a:ext cx="3813116" cy="24107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088791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5362" name="Picture 2" descr="ÐºÑÐµÐ°ÑÐ¸Ð²Ð½ÑÐ¹ Ð´Ð¸Ð·Ð°Ð¹Ð½ Ð¼ÑÐ¶ÑÐ¸Ð½Ñ  Ð±Ð¸Ð·Ð½ÐµÑ  ÑÐ¾Ð½"/>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382253"/>
            <a:ext cx="12191999" cy="4475747"/>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a:extLst>
              <a:ext uri="{FF2B5EF4-FFF2-40B4-BE49-F238E27FC236}">
                <a16:creationId xmlns:a16="http://schemas.microsoft.com/office/drawing/2014/main" xmlns="" id="{0A02AFC8-0677-4C8B-B7B4-1280617CC088}"/>
              </a:ext>
            </a:extLst>
          </p:cNvPr>
          <p:cNvSpPr/>
          <p:nvPr/>
        </p:nvSpPr>
        <p:spPr>
          <a:xfrm>
            <a:off x="0" y="51275"/>
            <a:ext cx="12192000" cy="3625516"/>
          </a:xfrm>
          <a:prstGeom prst="rect">
            <a:avLst/>
          </a:prstGeom>
          <a:solidFill>
            <a:schemeClr val="accent1">
              <a:alpha val="7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3900" dirty="0"/>
              <a:t>2050…</a:t>
            </a:r>
          </a:p>
        </p:txBody>
      </p:sp>
    </p:spTree>
    <p:extLst>
      <p:ext uri="{BB962C8B-B14F-4D97-AF65-F5344CB8AC3E}">
        <p14:creationId xmlns:p14="http://schemas.microsoft.com/office/powerpoint/2010/main" val="21439568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xmlns="" id="{475CF9C9-1C76-484C-95F4-6F5EE34DE665}"/>
              </a:ext>
            </a:extLst>
          </p:cNvPr>
          <p:cNvPicPr>
            <a:picLocks noChangeAspect="1"/>
          </p:cNvPicPr>
          <p:nvPr/>
        </p:nvPicPr>
        <p:blipFill rotWithShape="1">
          <a:blip r:embed="rId2">
            <a:extLst>
              <a:ext uri="{28A0092B-C50C-407E-A947-70E740481C1C}">
                <a14:useLocalDpi xmlns:a14="http://schemas.microsoft.com/office/drawing/2010/main" val="0"/>
              </a:ext>
            </a:extLst>
          </a:blip>
          <a:srcRect b="5000"/>
          <a:stretch/>
        </p:blipFill>
        <p:spPr>
          <a:xfrm>
            <a:off x="0" y="0"/>
            <a:ext cx="12192000" cy="7239000"/>
          </a:xfrm>
          <a:prstGeom prst="rect">
            <a:avLst/>
          </a:prstGeom>
        </p:spPr>
      </p:pic>
      <p:sp>
        <p:nvSpPr>
          <p:cNvPr id="5" name="TextBox 4">
            <a:extLst>
              <a:ext uri="{FF2B5EF4-FFF2-40B4-BE49-F238E27FC236}">
                <a16:creationId xmlns:a16="http://schemas.microsoft.com/office/drawing/2014/main" xmlns="" id="{9EDB0690-321F-4988-8ED5-D8028610A084}"/>
              </a:ext>
            </a:extLst>
          </p:cNvPr>
          <p:cNvSpPr txBox="1"/>
          <p:nvPr/>
        </p:nvSpPr>
        <p:spPr>
          <a:xfrm>
            <a:off x="2190750" y="914400"/>
            <a:ext cx="7810500" cy="4524315"/>
          </a:xfrm>
          <a:prstGeom prst="rect">
            <a:avLst/>
          </a:prstGeom>
          <a:noFill/>
        </p:spPr>
        <p:txBody>
          <a:bodyPr wrap="square" rtlCol="0">
            <a:spAutoFit/>
          </a:bodyPr>
          <a:lstStyle/>
          <a:p>
            <a:pPr algn="ctr"/>
            <a:r>
              <a:rPr lang="en-US" sz="9600" b="1" dirty="0">
                <a:solidFill>
                  <a:schemeClr val="bg1"/>
                </a:solidFill>
              </a:rPr>
              <a:t>E’TIBORINGIZ </a:t>
            </a:r>
            <a:r>
              <a:rPr lang="en-US" sz="9600" b="1" dirty="0">
                <a:solidFill>
                  <a:schemeClr val="accent5">
                    <a:lumMod val="60000"/>
                    <a:lumOff val="40000"/>
                  </a:schemeClr>
                </a:solidFill>
              </a:rPr>
              <a:t>UCHUN</a:t>
            </a:r>
            <a:r>
              <a:rPr lang="en-US" sz="9600" b="1" dirty="0">
                <a:solidFill>
                  <a:schemeClr val="bg1"/>
                </a:solidFill>
              </a:rPr>
              <a:t> RAHMAT!</a:t>
            </a:r>
            <a:endParaRPr lang="ru-RU" sz="9600" b="1" dirty="0">
              <a:solidFill>
                <a:schemeClr val="bg1"/>
              </a:solidFill>
            </a:endParaRPr>
          </a:p>
        </p:txBody>
      </p:sp>
    </p:spTree>
    <p:extLst>
      <p:ext uri="{BB962C8B-B14F-4D97-AF65-F5344CB8AC3E}">
        <p14:creationId xmlns:p14="http://schemas.microsoft.com/office/powerpoint/2010/main" val="305703632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_rels/theme7.xml.rels><?xml version="1.0" encoding="UTF-8" standalone="yes"?>
<Relationships xmlns="http://schemas.openxmlformats.org/package/2006/relationships"><Relationship Id="rId1" Type="http://schemas.openxmlformats.org/officeDocument/2006/relationships/image" Target="../media/image4.jpeg"/></Relationships>
</file>

<file path=ppt/theme/_rels/theme8.xml.rels><?xml version="1.0" encoding="UTF-8" standalone="yes"?>
<Relationships xmlns="http://schemas.openxmlformats.org/package/2006/relationships"><Relationship Id="rId1" Type="http://schemas.openxmlformats.org/officeDocument/2006/relationships/image" Target="../media/image4.jpeg"/></Relationships>
</file>

<file path=ppt/theme/_rels/theme9.xml.rels><?xml version="1.0" encoding="UTF-8" standalone="yes"?>
<Relationships xmlns="http://schemas.openxmlformats.org/package/2006/relationships"><Relationship Id="rId1" Type="http://schemas.openxmlformats.org/officeDocument/2006/relationships/image" Target="../media/image4.jpeg"/></Relationships>
</file>

<file path=ppt/theme/theme1.xml><?xml version="1.0" encoding="utf-8"?>
<a:theme xmlns:a="http://schemas.openxmlformats.org/drawingml/2006/main" name="Волна">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Волна">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Базовая">
  <a:themeElements>
    <a:clrScheme name="Базовая">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Базовая">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Базовая">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blip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5.xml><?xml version="1.0" encoding="utf-8"?>
<a:theme xmlns:a="http://schemas.openxmlformats.org/drawingml/2006/main" name="Template PresentationGo">
  <a:themeElements>
    <a:clrScheme name="PGO2">
      <a:dk1>
        <a:sysClr val="windowText" lastClr="000000"/>
      </a:dk1>
      <a:lt1>
        <a:sysClr val="window" lastClr="FFFFFF"/>
      </a:lt1>
      <a:dk2>
        <a:srgbClr val="063951"/>
      </a:dk2>
      <a:lt2>
        <a:srgbClr val="D3D3D3"/>
      </a:lt2>
      <a:accent1>
        <a:srgbClr val="3A5C84"/>
      </a:accent1>
      <a:accent2>
        <a:srgbClr val="F7931F"/>
      </a:accent2>
      <a:accent3>
        <a:srgbClr val="4CC1EF"/>
      </a:accent3>
      <a:accent4>
        <a:srgbClr val="FFCC4C"/>
      </a:accent4>
      <a:accent5>
        <a:srgbClr val="C13018"/>
      </a:accent5>
      <a:accent6>
        <a:srgbClr val="A2B969"/>
      </a:accent6>
      <a:hlink>
        <a:srgbClr val="6C2B43"/>
      </a:hlink>
      <a:folHlink>
        <a:srgbClr val="6C2B43"/>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1_Template PresentationGo">
  <a:themeElements>
    <a:clrScheme name="PGO2">
      <a:dk1>
        <a:sysClr val="windowText" lastClr="000000"/>
      </a:dk1>
      <a:lt1>
        <a:sysClr val="window" lastClr="FFFFFF"/>
      </a:lt1>
      <a:dk2>
        <a:srgbClr val="063951"/>
      </a:dk2>
      <a:lt2>
        <a:srgbClr val="D3D3D3"/>
      </a:lt2>
      <a:accent1>
        <a:srgbClr val="3A5C84"/>
      </a:accent1>
      <a:accent2>
        <a:srgbClr val="F7931F"/>
      </a:accent2>
      <a:accent3>
        <a:srgbClr val="4CC1EF"/>
      </a:accent3>
      <a:accent4>
        <a:srgbClr val="FFCC4C"/>
      </a:accent4>
      <a:accent5>
        <a:srgbClr val="C13018"/>
      </a:accent5>
      <a:accent6>
        <a:srgbClr val="A2B969"/>
      </a:accent6>
      <a:hlink>
        <a:srgbClr val="6C2B43"/>
      </a:hlink>
      <a:folHlink>
        <a:srgbClr val="6C2B43"/>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Аптека">
  <a:themeElements>
    <a:clrScheme name="Аптека">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Аптека">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Аптека">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ppt/theme/theme8.xml><?xml version="1.0" encoding="utf-8"?>
<a:theme xmlns:a="http://schemas.openxmlformats.org/drawingml/2006/main" name="1_Аптека">
  <a:themeElements>
    <a:clrScheme name="Аптека">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Аптека">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Аптека">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ppt/theme/theme9.xml><?xml version="1.0" encoding="utf-8"?>
<a:theme xmlns:a="http://schemas.openxmlformats.org/drawingml/2006/main" name="3_Аптека">
  <a:themeElements>
    <a:clrScheme name="Аптека">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Аптека">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Аптека">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ppt/theme/theme10.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Waveform</Template>
  <TotalTime>1990</TotalTime>
  <Words>1017</Words>
  <Application>Microsoft Office PowerPoint</Application>
  <PresentationFormat>Широкоэкранный</PresentationFormat>
  <Paragraphs>207</Paragraphs>
  <Slides>24</Slides>
  <Notes>13</Notes>
  <HiddenSlides>0</HiddenSlides>
  <MMClips>0</MMClips>
  <ScaleCrop>false</ScaleCrop>
  <HeadingPairs>
    <vt:vector size="6" baseType="variant">
      <vt:variant>
        <vt:lpstr>Использованные шрифты</vt:lpstr>
      </vt:variant>
      <vt:variant>
        <vt:i4>23</vt:i4>
      </vt:variant>
      <vt:variant>
        <vt:lpstr>Тема</vt:lpstr>
      </vt:variant>
      <vt:variant>
        <vt:i4>9</vt:i4>
      </vt:variant>
      <vt:variant>
        <vt:lpstr>Заголовки слайдов</vt:lpstr>
      </vt:variant>
      <vt:variant>
        <vt:i4>24</vt:i4>
      </vt:variant>
    </vt:vector>
  </HeadingPairs>
  <TitlesOfParts>
    <vt:vector size="56" baseType="lpstr">
      <vt:lpstr>MS Mincho</vt:lpstr>
      <vt:lpstr>Aharoni</vt:lpstr>
      <vt:lpstr>Arial</vt:lpstr>
      <vt:lpstr>Bahnschrift</vt:lpstr>
      <vt:lpstr>Book Antiqua</vt:lpstr>
      <vt:lpstr>Calibri</vt:lpstr>
      <vt:lpstr>Calibri Light</vt:lpstr>
      <vt:lpstr>Candara</vt:lpstr>
      <vt:lpstr>Century Gothic</vt:lpstr>
      <vt:lpstr>Georgia</vt:lpstr>
      <vt:lpstr>Helvetica</vt:lpstr>
      <vt:lpstr>HY그래픽M</vt:lpstr>
      <vt:lpstr>Impact</vt:lpstr>
      <vt:lpstr>Microsoft PhagsPa</vt:lpstr>
      <vt:lpstr>Monotype Corsiva</vt:lpstr>
      <vt:lpstr>Open Sans</vt:lpstr>
      <vt:lpstr>Palatino Linotype</vt:lpstr>
      <vt:lpstr>Segoe UI Black</vt:lpstr>
      <vt:lpstr>Sitka Subheading</vt:lpstr>
      <vt:lpstr>Symbol</vt:lpstr>
      <vt:lpstr>Times New Roman</vt:lpstr>
      <vt:lpstr>Trebuchet MS</vt:lpstr>
      <vt:lpstr>Wingdings</vt:lpstr>
      <vt:lpstr>Волна</vt:lpstr>
      <vt:lpstr>Базовая</vt:lpstr>
      <vt:lpstr>Тема Office</vt:lpstr>
      <vt:lpstr>Воздушный поток</vt:lpstr>
      <vt:lpstr>Template PresentationGo</vt:lpstr>
      <vt:lpstr>1_Template PresentationGo</vt:lpstr>
      <vt:lpstr>Аптека</vt:lpstr>
      <vt:lpstr>1_Аптека</vt:lpstr>
      <vt:lpstr>3_Аптека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1</cp:lastModifiedBy>
  <cp:revision>198</cp:revision>
  <dcterms:created xsi:type="dcterms:W3CDTF">2019-08-06T06:17:03Z</dcterms:created>
  <dcterms:modified xsi:type="dcterms:W3CDTF">2019-08-10T07:28:11Z</dcterms:modified>
</cp:coreProperties>
</file>