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3" r:id="rId6"/>
    <p:sldId id="266" r:id="rId7"/>
    <p:sldId id="265" r:id="rId8"/>
    <p:sldId id="267" r:id="rId9"/>
    <p:sldId id="268" r:id="rId10"/>
    <p:sldId id="269" r:id="rId1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4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4E398-C160-41E0-8D8F-B3C15C864801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D294BA5-EB08-4529-8F9C-CE3BA9D7846A}">
      <dgm:prSet phldrT="[Текст]" custT="1"/>
      <dgm:spPr/>
      <dgm:t>
        <a:bodyPr/>
        <a:lstStyle/>
        <a:p>
          <a:r>
            <a:rPr lang="en-US" sz="3200" dirty="0" smtClean="0"/>
            <a:t>JONLI TABIAT</a:t>
          </a:r>
          <a:endParaRPr lang="ru-RU" sz="3200" dirty="0"/>
        </a:p>
      </dgm:t>
    </dgm:pt>
    <dgm:pt modelId="{87DA6F55-22B9-49BE-A225-23D75178C562}" type="parTrans" cxnId="{901B6C26-EB40-42EC-B8AC-6BD1952F73D9}">
      <dgm:prSet/>
      <dgm:spPr/>
      <dgm:t>
        <a:bodyPr/>
        <a:lstStyle/>
        <a:p>
          <a:endParaRPr lang="ru-RU"/>
        </a:p>
      </dgm:t>
    </dgm:pt>
    <dgm:pt modelId="{BD2E2549-8672-4A6C-ABA1-778AE9539CEC}" type="sibTrans" cxnId="{901B6C26-EB40-42EC-B8AC-6BD1952F73D9}">
      <dgm:prSet/>
      <dgm:spPr/>
      <dgm:t>
        <a:bodyPr/>
        <a:lstStyle/>
        <a:p>
          <a:endParaRPr lang="ru-RU"/>
        </a:p>
      </dgm:t>
    </dgm:pt>
    <dgm:pt modelId="{7809833E-739A-4782-9A2E-8533D0C12E0F}">
      <dgm:prSet phldrT="[Текст]"/>
      <dgm:spPr/>
      <dgm:t>
        <a:bodyPr/>
        <a:lstStyle/>
        <a:p>
          <a:r>
            <a:rPr lang="en-US" dirty="0" err="1" smtClean="0"/>
            <a:t>O`simliklar</a:t>
          </a:r>
          <a:endParaRPr lang="ru-RU" dirty="0"/>
        </a:p>
      </dgm:t>
    </dgm:pt>
    <dgm:pt modelId="{061E4122-BB9D-4F53-96D3-9738F05A737C}" type="parTrans" cxnId="{574B953F-6AAD-4899-815B-74E927DADC6A}">
      <dgm:prSet/>
      <dgm:spPr/>
      <dgm:t>
        <a:bodyPr/>
        <a:lstStyle/>
        <a:p>
          <a:endParaRPr lang="ru-RU"/>
        </a:p>
      </dgm:t>
    </dgm:pt>
    <dgm:pt modelId="{FB468397-FA05-41D7-8D09-AD44E4DC56EF}" type="sibTrans" cxnId="{574B953F-6AAD-4899-815B-74E927DADC6A}">
      <dgm:prSet/>
      <dgm:spPr/>
      <dgm:t>
        <a:bodyPr/>
        <a:lstStyle/>
        <a:p>
          <a:endParaRPr lang="ru-RU"/>
        </a:p>
      </dgm:t>
    </dgm:pt>
    <dgm:pt modelId="{ABEE05A2-D22C-427B-94FC-C7E75DD61C2C}">
      <dgm:prSet phldrT="[Текст]"/>
      <dgm:spPr/>
      <dgm:t>
        <a:bodyPr/>
        <a:lstStyle/>
        <a:p>
          <a:r>
            <a:rPr lang="en-US" dirty="0" err="1" smtClean="0"/>
            <a:t>Daraxtlar</a:t>
          </a:r>
          <a:r>
            <a:rPr lang="en-US" dirty="0" smtClean="0"/>
            <a:t> </a:t>
          </a:r>
          <a:endParaRPr lang="ru-RU" dirty="0"/>
        </a:p>
      </dgm:t>
    </dgm:pt>
    <dgm:pt modelId="{EAC4A567-7BB6-4BBA-B505-4432F5E9DC77}" type="parTrans" cxnId="{03BC1722-0DE8-4EEB-B164-9E42096B80D4}">
      <dgm:prSet/>
      <dgm:spPr/>
      <dgm:t>
        <a:bodyPr/>
        <a:lstStyle/>
        <a:p>
          <a:endParaRPr lang="ru-RU"/>
        </a:p>
      </dgm:t>
    </dgm:pt>
    <dgm:pt modelId="{97512D2B-1083-49EE-A678-583123B0BBDB}" type="sibTrans" cxnId="{03BC1722-0DE8-4EEB-B164-9E42096B80D4}">
      <dgm:prSet/>
      <dgm:spPr/>
      <dgm:t>
        <a:bodyPr/>
        <a:lstStyle/>
        <a:p>
          <a:endParaRPr lang="ru-RU"/>
        </a:p>
      </dgm:t>
    </dgm:pt>
    <dgm:pt modelId="{21A378D0-87F2-4D80-B3DC-8526767B1C6D}">
      <dgm:prSet phldrT="[Текст]"/>
      <dgm:spPr/>
      <dgm:t>
        <a:bodyPr/>
        <a:lstStyle/>
        <a:p>
          <a:r>
            <a:rPr lang="en-US" dirty="0" err="1" smtClean="0"/>
            <a:t>Gullar</a:t>
          </a:r>
          <a:r>
            <a:rPr lang="en-US" dirty="0" smtClean="0"/>
            <a:t> </a:t>
          </a:r>
          <a:endParaRPr lang="ru-RU" dirty="0"/>
        </a:p>
      </dgm:t>
    </dgm:pt>
    <dgm:pt modelId="{0E8CD1B4-4FCA-4A98-AAA1-855C69BF83BF}" type="parTrans" cxnId="{E6ADFD67-904F-4FB4-B537-1DF9F68F5F83}">
      <dgm:prSet/>
      <dgm:spPr/>
      <dgm:t>
        <a:bodyPr/>
        <a:lstStyle/>
        <a:p>
          <a:endParaRPr lang="ru-RU"/>
        </a:p>
      </dgm:t>
    </dgm:pt>
    <dgm:pt modelId="{3C878A24-7323-4C36-9D94-EA77511342C7}" type="sibTrans" cxnId="{E6ADFD67-904F-4FB4-B537-1DF9F68F5F83}">
      <dgm:prSet/>
      <dgm:spPr/>
      <dgm:t>
        <a:bodyPr/>
        <a:lstStyle/>
        <a:p>
          <a:endParaRPr lang="ru-RU"/>
        </a:p>
      </dgm:t>
    </dgm:pt>
    <dgm:pt modelId="{0CE7C215-57C8-4AF4-BA8B-2FDE4A0C8DAD}">
      <dgm:prSet phldrT="[Текст]"/>
      <dgm:spPr/>
      <dgm:t>
        <a:bodyPr/>
        <a:lstStyle/>
        <a:p>
          <a:r>
            <a:rPr lang="en-US" dirty="0" err="1" smtClean="0"/>
            <a:t>Insonlar</a:t>
          </a:r>
          <a:r>
            <a:rPr lang="en-US" dirty="0" smtClean="0"/>
            <a:t> </a:t>
          </a:r>
          <a:endParaRPr lang="ru-RU" dirty="0"/>
        </a:p>
      </dgm:t>
    </dgm:pt>
    <dgm:pt modelId="{B38530FC-F34E-4673-A435-1293128047AD}" type="parTrans" cxnId="{7006C382-20A9-4A62-9F83-702925E38789}">
      <dgm:prSet/>
      <dgm:spPr/>
      <dgm:t>
        <a:bodyPr/>
        <a:lstStyle/>
        <a:p>
          <a:endParaRPr lang="ru-RU"/>
        </a:p>
      </dgm:t>
    </dgm:pt>
    <dgm:pt modelId="{2E641FEF-F17B-457A-BCFD-B2E7C8E231A0}" type="sibTrans" cxnId="{7006C382-20A9-4A62-9F83-702925E38789}">
      <dgm:prSet/>
      <dgm:spPr/>
      <dgm:t>
        <a:bodyPr/>
        <a:lstStyle/>
        <a:p>
          <a:endParaRPr lang="ru-RU"/>
        </a:p>
      </dgm:t>
    </dgm:pt>
    <dgm:pt modelId="{D24686DF-1433-4051-9A27-19F7D4344076}">
      <dgm:prSet phldrT="[Текст]"/>
      <dgm:spPr/>
      <dgm:t>
        <a:bodyPr/>
        <a:lstStyle/>
        <a:p>
          <a:r>
            <a:rPr lang="en-US" dirty="0" err="1" smtClean="0"/>
            <a:t>Hayvonlar</a:t>
          </a:r>
          <a:r>
            <a:rPr lang="en-US" dirty="0" smtClean="0"/>
            <a:t> </a:t>
          </a:r>
          <a:endParaRPr lang="ru-RU" dirty="0"/>
        </a:p>
      </dgm:t>
    </dgm:pt>
    <dgm:pt modelId="{D362E3F5-4221-4377-AD0C-2CB5AF8261C2}" type="parTrans" cxnId="{F910FC74-7D64-411F-99F1-941B9A169FA5}">
      <dgm:prSet/>
      <dgm:spPr/>
      <dgm:t>
        <a:bodyPr/>
        <a:lstStyle/>
        <a:p>
          <a:endParaRPr lang="ru-RU"/>
        </a:p>
      </dgm:t>
    </dgm:pt>
    <dgm:pt modelId="{4800A1CD-9E33-4C4B-800A-F2432FE5606C}" type="sibTrans" cxnId="{F910FC74-7D64-411F-99F1-941B9A169FA5}">
      <dgm:prSet/>
      <dgm:spPr/>
      <dgm:t>
        <a:bodyPr/>
        <a:lstStyle/>
        <a:p>
          <a:endParaRPr lang="ru-RU"/>
        </a:p>
      </dgm:t>
    </dgm:pt>
    <dgm:pt modelId="{BA077739-5854-4459-88B9-532BC8229B78}">
      <dgm:prSet phldrT="[Текст]"/>
      <dgm:spPr/>
      <dgm:t>
        <a:bodyPr/>
        <a:lstStyle/>
        <a:p>
          <a:r>
            <a:rPr lang="en-US" dirty="0" err="1" smtClean="0"/>
            <a:t>Qushlar</a:t>
          </a:r>
          <a:r>
            <a:rPr lang="en-US" dirty="0" smtClean="0"/>
            <a:t> </a:t>
          </a:r>
          <a:endParaRPr lang="ru-RU" dirty="0"/>
        </a:p>
      </dgm:t>
    </dgm:pt>
    <dgm:pt modelId="{9AE796E2-E25F-4C01-B7C5-3425A35DC995}" type="parTrans" cxnId="{D1F21521-29E6-4E65-9C7D-A08D5D74E6D8}">
      <dgm:prSet/>
      <dgm:spPr/>
      <dgm:t>
        <a:bodyPr/>
        <a:lstStyle/>
        <a:p>
          <a:endParaRPr lang="ru-RU"/>
        </a:p>
      </dgm:t>
    </dgm:pt>
    <dgm:pt modelId="{7914714F-A6F9-4240-83C0-C03D9789C9C6}" type="sibTrans" cxnId="{D1F21521-29E6-4E65-9C7D-A08D5D74E6D8}">
      <dgm:prSet/>
      <dgm:spPr/>
      <dgm:t>
        <a:bodyPr/>
        <a:lstStyle/>
        <a:p>
          <a:endParaRPr lang="ru-RU"/>
        </a:p>
      </dgm:t>
    </dgm:pt>
    <dgm:pt modelId="{851CBAA0-3660-4297-A4D3-D02D1482ED02}" type="pres">
      <dgm:prSet presAssocID="{5F64E398-C160-41E0-8D8F-B3C15C86480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A053669-7E36-41D7-9BBB-E4678EC22D15}" type="pres">
      <dgm:prSet presAssocID="{9D294BA5-EB08-4529-8F9C-CE3BA9D7846A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ru-RU"/>
        </a:p>
      </dgm:t>
    </dgm:pt>
    <dgm:pt modelId="{4A227514-91C4-4F2E-B3A4-CACE1B19582D}" type="pres">
      <dgm:prSet presAssocID="{7809833E-739A-4782-9A2E-8533D0C12E0F}" presName="Accent1" presStyleCnt="0"/>
      <dgm:spPr/>
    </dgm:pt>
    <dgm:pt modelId="{80B8FA08-2976-4011-8164-A815DF1C644E}" type="pres">
      <dgm:prSet presAssocID="{7809833E-739A-4782-9A2E-8533D0C12E0F}" presName="Accent" presStyleLbl="bgShp" presStyleIdx="0" presStyleCnt="6"/>
      <dgm:spPr/>
    </dgm:pt>
    <dgm:pt modelId="{5D145649-76F2-4A05-A28C-FFFC8F0921CC}" type="pres">
      <dgm:prSet presAssocID="{7809833E-739A-4782-9A2E-8533D0C12E0F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4E2BBA-5F3A-4449-B990-593CD7D94177}" type="pres">
      <dgm:prSet presAssocID="{ABEE05A2-D22C-427B-94FC-C7E75DD61C2C}" presName="Accent2" presStyleCnt="0"/>
      <dgm:spPr/>
    </dgm:pt>
    <dgm:pt modelId="{D1878A76-3634-43DB-86BF-E026064705DE}" type="pres">
      <dgm:prSet presAssocID="{ABEE05A2-D22C-427B-94FC-C7E75DD61C2C}" presName="Accent" presStyleLbl="bgShp" presStyleIdx="1" presStyleCnt="6"/>
      <dgm:spPr/>
    </dgm:pt>
    <dgm:pt modelId="{64FE3E92-80A0-4221-BF6F-5E9E66C2F5C2}" type="pres">
      <dgm:prSet presAssocID="{ABEE05A2-D22C-427B-94FC-C7E75DD61C2C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D421E0-0A3E-4734-BB59-92FAADC72064}" type="pres">
      <dgm:prSet presAssocID="{21A378D0-87F2-4D80-B3DC-8526767B1C6D}" presName="Accent3" presStyleCnt="0"/>
      <dgm:spPr/>
    </dgm:pt>
    <dgm:pt modelId="{6C08EF1E-A0A2-4FD7-9A39-1818918AEE6C}" type="pres">
      <dgm:prSet presAssocID="{21A378D0-87F2-4D80-B3DC-8526767B1C6D}" presName="Accent" presStyleLbl="bgShp" presStyleIdx="2" presStyleCnt="6"/>
      <dgm:spPr/>
    </dgm:pt>
    <dgm:pt modelId="{F90A7F69-6BAB-48E0-AA4C-0F86934537FC}" type="pres">
      <dgm:prSet presAssocID="{21A378D0-87F2-4D80-B3DC-8526767B1C6D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85DC04-3FC2-45F4-AB5A-A319F238287C}" type="pres">
      <dgm:prSet presAssocID="{0CE7C215-57C8-4AF4-BA8B-2FDE4A0C8DAD}" presName="Accent4" presStyleCnt="0"/>
      <dgm:spPr/>
    </dgm:pt>
    <dgm:pt modelId="{72FD0D79-6914-4E47-B83F-670F5FE6774B}" type="pres">
      <dgm:prSet presAssocID="{0CE7C215-57C8-4AF4-BA8B-2FDE4A0C8DAD}" presName="Accent" presStyleLbl="bgShp" presStyleIdx="3" presStyleCnt="6"/>
      <dgm:spPr/>
    </dgm:pt>
    <dgm:pt modelId="{ADF79995-2D66-4CE0-AAC0-F56A86A74E08}" type="pres">
      <dgm:prSet presAssocID="{0CE7C215-57C8-4AF4-BA8B-2FDE4A0C8DAD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EB2594-45A1-4572-8F0A-0F063C831D41}" type="pres">
      <dgm:prSet presAssocID="{D24686DF-1433-4051-9A27-19F7D4344076}" presName="Accent5" presStyleCnt="0"/>
      <dgm:spPr/>
    </dgm:pt>
    <dgm:pt modelId="{DB4FC715-578A-4105-8955-2C5AF4507A42}" type="pres">
      <dgm:prSet presAssocID="{D24686DF-1433-4051-9A27-19F7D4344076}" presName="Accent" presStyleLbl="bgShp" presStyleIdx="4" presStyleCnt="6"/>
      <dgm:spPr/>
    </dgm:pt>
    <dgm:pt modelId="{9234C40A-A4C4-4110-81A5-A9B3862967D7}" type="pres">
      <dgm:prSet presAssocID="{D24686DF-1433-4051-9A27-19F7D434407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87F2A-EA58-48C9-B7DE-3EFD272F41A5}" type="pres">
      <dgm:prSet presAssocID="{BA077739-5854-4459-88B9-532BC8229B78}" presName="Accent6" presStyleCnt="0"/>
      <dgm:spPr/>
    </dgm:pt>
    <dgm:pt modelId="{D602719D-B757-426C-91A4-32C2F37BF00C}" type="pres">
      <dgm:prSet presAssocID="{BA077739-5854-4459-88B9-532BC8229B78}" presName="Accent" presStyleLbl="bgShp" presStyleIdx="5" presStyleCnt="6"/>
      <dgm:spPr/>
    </dgm:pt>
    <dgm:pt modelId="{F15E57A3-45E9-4D09-9D34-F70785424874}" type="pres">
      <dgm:prSet presAssocID="{BA077739-5854-4459-88B9-532BC8229B78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34AC15-0E5B-4E73-9067-71A0FE491CE4}" type="presOf" srcId="{D24686DF-1433-4051-9A27-19F7D4344076}" destId="{9234C40A-A4C4-4110-81A5-A9B3862967D7}" srcOrd="0" destOrd="0" presId="urn:microsoft.com/office/officeart/2011/layout/HexagonRadial"/>
    <dgm:cxn modelId="{7006C382-20A9-4A62-9F83-702925E38789}" srcId="{9D294BA5-EB08-4529-8F9C-CE3BA9D7846A}" destId="{0CE7C215-57C8-4AF4-BA8B-2FDE4A0C8DAD}" srcOrd="3" destOrd="0" parTransId="{B38530FC-F34E-4673-A435-1293128047AD}" sibTransId="{2E641FEF-F17B-457A-BCFD-B2E7C8E231A0}"/>
    <dgm:cxn modelId="{03BC1722-0DE8-4EEB-B164-9E42096B80D4}" srcId="{9D294BA5-EB08-4529-8F9C-CE3BA9D7846A}" destId="{ABEE05A2-D22C-427B-94FC-C7E75DD61C2C}" srcOrd="1" destOrd="0" parTransId="{EAC4A567-7BB6-4BBA-B505-4432F5E9DC77}" sibTransId="{97512D2B-1083-49EE-A678-583123B0BBDB}"/>
    <dgm:cxn modelId="{2146C021-35CC-40CE-906D-7DADF67347BD}" type="presOf" srcId="{ABEE05A2-D22C-427B-94FC-C7E75DD61C2C}" destId="{64FE3E92-80A0-4221-BF6F-5E9E66C2F5C2}" srcOrd="0" destOrd="0" presId="urn:microsoft.com/office/officeart/2011/layout/HexagonRadial"/>
    <dgm:cxn modelId="{901B6C26-EB40-42EC-B8AC-6BD1952F73D9}" srcId="{5F64E398-C160-41E0-8D8F-B3C15C864801}" destId="{9D294BA5-EB08-4529-8F9C-CE3BA9D7846A}" srcOrd="0" destOrd="0" parTransId="{87DA6F55-22B9-49BE-A225-23D75178C562}" sibTransId="{BD2E2549-8672-4A6C-ABA1-778AE9539CEC}"/>
    <dgm:cxn modelId="{56F5A272-FE69-4B5D-BD3C-C3771356435A}" type="presOf" srcId="{0CE7C215-57C8-4AF4-BA8B-2FDE4A0C8DAD}" destId="{ADF79995-2D66-4CE0-AAC0-F56A86A74E08}" srcOrd="0" destOrd="0" presId="urn:microsoft.com/office/officeart/2011/layout/HexagonRadial"/>
    <dgm:cxn modelId="{F910FC74-7D64-411F-99F1-941B9A169FA5}" srcId="{9D294BA5-EB08-4529-8F9C-CE3BA9D7846A}" destId="{D24686DF-1433-4051-9A27-19F7D4344076}" srcOrd="4" destOrd="0" parTransId="{D362E3F5-4221-4377-AD0C-2CB5AF8261C2}" sibTransId="{4800A1CD-9E33-4C4B-800A-F2432FE5606C}"/>
    <dgm:cxn modelId="{8A09DF62-E065-4585-B52E-0E14A922105C}" type="presOf" srcId="{BA077739-5854-4459-88B9-532BC8229B78}" destId="{F15E57A3-45E9-4D09-9D34-F70785424874}" srcOrd="0" destOrd="0" presId="urn:microsoft.com/office/officeart/2011/layout/HexagonRadial"/>
    <dgm:cxn modelId="{82FAD131-9D4F-44F1-A89F-C67F1F8BA6F2}" type="presOf" srcId="{21A378D0-87F2-4D80-B3DC-8526767B1C6D}" destId="{F90A7F69-6BAB-48E0-AA4C-0F86934537FC}" srcOrd="0" destOrd="0" presId="urn:microsoft.com/office/officeart/2011/layout/HexagonRadial"/>
    <dgm:cxn modelId="{D1F21521-29E6-4E65-9C7D-A08D5D74E6D8}" srcId="{9D294BA5-EB08-4529-8F9C-CE3BA9D7846A}" destId="{BA077739-5854-4459-88B9-532BC8229B78}" srcOrd="5" destOrd="0" parTransId="{9AE796E2-E25F-4C01-B7C5-3425A35DC995}" sibTransId="{7914714F-A6F9-4240-83C0-C03D9789C9C6}"/>
    <dgm:cxn modelId="{574B953F-6AAD-4899-815B-74E927DADC6A}" srcId="{9D294BA5-EB08-4529-8F9C-CE3BA9D7846A}" destId="{7809833E-739A-4782-9A2E-8533D0C12E0F}" srcOrd="0" destOrd="0" parTransId="{061E4122-BB9D-4F53-96D3-9738F05A737C}" sibTransId="{FB468397-FA05-41D7-8D09-AD44E4DC56EF}"/>
    <dgm:cxn modelId="{42D22001-C3DA-4C5A-A453-EF0F0595242F}" type="presOf" srcId="{7809833E-739A-4782-9A2E-8533D0C12E0F}" destId="{5D145649-76F2-4A05-A28C-FFFC8F0921CC}" srcOrd="0" destOrd="0" presId="urn:microsoft.com/office/officeart/2011/layout/HexagonRadial"/>
    <dgm:cxn modelId="{C4C606F8-1495-4868-AACE-5A2E9F8E149F}" type="presOf" srcId="{9D294BA5-EB08-4529-8F9C-CE3BA9D7846A}" destId="{8A053669-7E36-41D7-9BBB-E4678EC22D15}" srcOrd="0" destOrd="0" presId="urn:microsoft.com/office/officeart/2011/layout/HexagonRadial"/>
    <dgm:cxn modelId="{0B3393DD-92B1-4639-B106-4FD5ACF863A4}" type="presOf" srcId="{5F64E398-C160-41E0-8D8F-B3C15C864801}" destId="{851CBAA0-3660-4297-A4D3-D02D1482ED02}" srcOrd="0" destOrd="0" presId="urn:microsoft.com/office/officeart/2011/layout/HexagonRadial"/>
    <dgm:cxn modelId="{E6ADFD67-904F-4FB4-B537-1DF9F68F5F83}" srcId="{9D294BA5-EB08-4529-8F9C-CE3BA9D7846A}" destId="{21A378D0-87F2-4D80-B3DC-8526767B1C6D}" srcOrd="2" destOrd="0" parTransId="{0E8CD1B4-4FCA-4A98-AAA1-855C69BF83BF}" sibTransId="{3C878A24-7323-4C36-9D94-EA77511342C7}"/>
    <dgm:cxn modelId="{B15AB126-DEAE-4B48-B4F4-C024860AD130}" type="presParOf" srcId="{851CBAA0-3660-4297-A4D3-D02D1482ED02}" destId="{8A053669-7E36-41D7-9BBB-E4678EC22D15}" srcOrd="0" destOrd="0" presId="urn:microsoft.com/office/officeart/2011/layout/HexagonRadial"/>
    <dgm:cxn modelId="{2D110DEC-A69E-4D79-BFBC-F3B9B6730B69}" type="presParOf" srcId="{851CBAA0-3660-4297-A4D3-D02D1482ED02}" destId="{4A227514-91C4-4F2E-B3A4-CACE1B19582D}" srcOrd="1" destOrd="0" presId="urn:microsoft.com/office/officeart/2011/layout/HexagonRadial"/>
    <dgm:cxn modelId="{BD564A36-C1B1-4103-A2D5-8B60F5B1B197}" type="presParOf" srcId="{4A227514-91C4-4F2E-B3A4-CACE1B19582D}" destId="{80B8FA08-2976-4011-8164-A815DF1C644E}" srcOrd="0" destOrd="0" presId="urn:microsoft.com/office/officeart/2011/layout/HexagonRadial"/>
    <dgm:cxn modelId="{C2AF9CDD-CB9A-49C0-90B1-DE36EAA63D5A}" type="presParOf" srcId="{851CBAA0-3660-4297-A4D3-D02D1482ED02}" destId="{5D145649-76F2-4A05-A28C-FFFC8F0921CC}" srcOrd="2" destOrd="0" presId="urn:microsoft.com/office/officeart/2011/layout/HexagonRadial"/>
    <dgm:cxn modelId="{16364965-DAF6-48C6-B355-158012E2F224}" type="presParOf" srcId="{851CBAA0-3660-4297-A4D3-D02D1482ED02}" destId="{184E2BBA-5F3A-4449-B990-593CD7D94177}" srcOrd="3" destOrd="0" presId="urn:microsoft.com/office/officeart/2011/layout/HexagonRadial"/>
    <dgm:cxn modelId="{BCAD79AB-92C5-474E-A38A-93CE7AD39FD2}" type="presParOf" srcId="{184E2BBA-5F3A-4449-B990-593CD7D94177}" destId="{D1878A76-3634-43DB-86BF-E026064705DE}" srcOrd="0" destOrd="0" presId="urn:microsoft.com/office/officeart/2011/layout/HexagonRadial"/>
    <dgm:cxn modelId="{8C1E8D93-41AF-4E51-B7C4-79ED4110618A}" type="presParOf" srcId="{851CBAA0-3660-4297-A4D3-D02D1482ED02}" destId="{64FE3E92-80A0-4221-BF6F-5E9E66C2F5C2}" srcOrd="4" destOrd="0" presId="urn:microsoft.com/office/officeart/2011/layout/HexagonRadial"/>
    <dgm:cxn modelId="{2A92463F-7C54-44C2-A48C-D109DA2F3544}" type="presParOf" srcId="{851CBAA0-3660-4297-A4D3-D02D1482ED02}" destId="{22D421E0-0A3E-4734-BB59-92FAADC72064}" srcOrd="5" destOrd="0" presId="urn:microsoft.com/office/officeart/2011/layout/HexagonRadial"/>
    <dgm:cxn modelId="{3A69511C-6CAD-4E23-8442-7DAD066E46CF}" type="presParOf" srcId="{22D421E0-0A3E-4734-BB59-92FAADC72064}" destId="{6C08EF1E-A0A2-4FD7-9A39-1818918AEE6C}" srcOrd="0" destOrd="0" presId="urn:microsoft.com/office/officeart/2011/layout/HexagonRadial"/>
    <dgm:cxn modelId="{CA610EBE-074A-43AC-8F6C-BD31375E66F2}" type="presParOf" srcId="{851CBAA0-3660-4297-A4D3-D02D1482ED02}" destId="{F90A7F69-6BAB-48E0-AA4C-0F86934537FC}" srcOrd="6" destOrd="0" presId="urn:microsoft.com/office/officeart/2011/layout/HexagonRadial"/>
    <dgm:cxn modelId="{C8C2B9A4-9121-46ED-83D4-0C1BBF4A45BD}" type="presParOf" srcId="{851CBAA0-3660-4297-A4D3-D02D1482ED02}" destId="{8C85DC04-3FC2-45F4-AB5A-A319F238287C}" srcOrd="7" destOrd="0" presId="urn:microsoft.com/office/officeart/2011/layout/HexagonRadial"/>
    <dgm:cxn modelId="{6606AA9C-7EBB-4681-AECE-2068449C8578}" type="presParOf" srcId="{8C85DC04-3FC2-45F4-AB5A-A319F238287C}" destId="{72FD0D79-6914-4E47-B83F-670F5FE6774B}" srcOrd="0" destOrd="0" presId="urn:microsoft.com/office/officeart/2011/layout/HexagonRadial"/>
    <dgm:cxn modelId="{FE8E839E-A0B0-4D70-B391-2C148CDD8C90}" type="presParOf" srcId="{851CBAA0-3660-4297-A4D3-D02D1482ED02}" destId="{ADF79995-2D66-4CE0-AAC0-F56A86A74E08}" srcOrd="8" destOrd="0" presId="urn:microsoft.com/office/officeart/2011/layout/HexagonRadial"/>
    <dgm:cxn modelId="{A90921C5-A073-4055-936B-0F33030EFB0C}" type="presParOf" srcId="{851CBAA0-3660-4297-A4D3-D02D1482ED02}" destId="{C9EB2594-45A1-4572-8F0A-0F063C831D41}" srcOrd="9" destOrd="0" presId="urn:microsoft.com/office/officeart/2011/layout/HexagonRadial"/>
    <dgm:cxn modelId="{F6A5E8AB-92B8-4895-A9E7-87CFEF7AE8C4}" type="presParOf" srcId="{C9EB2594-45A1-4572-8F0A-0F063C831D41}" destId="{DB4FC715-578A-4105-8955-2C5AF4507A42}" srcOrd="0" destOrd="0" presId="urn:microsoft.com/office/officeart/2011/layout/HexagonRadial"/>
    <dgm:cxn modelId="{DB5EAB11-A702-4FAF-9387-3B981A5AEF89}" type="presParOf" srcId="{851CBAA0-3660-4297-A4D3-D02D1482ED02}" destId="{9234C40A-A4C4-4110-81A5-A9B3862967D7}" srcOrd="10" destOrd="0" presId="urn:microsoft.com/office/officeart/2011/layout/HexagonRadial"/>
    <dgm:cxn modelId="{67233781-EFB8-44FD-B83B-C23F6DE7E9D6}" type="presParOf" srcId="{851CBAA0-3660-4297-A4D3-D02D1482ED02}" destId="{1F887F2A-EA58-48C9-B7DE-3EFD272F41A5}" srcOrd="11" destOrd="0" presId="urn:microsoft.com/office/officeart/2011/layout/HexagonRadial"/>
    <dgm:cxn modelId="{58EE1136-B3F1-40B3-A659-57F57507E1D2}" type="presParOf" srcId="{1F887F2A-EA58-48C9-B7DE-3EFD272F41A5}" destId="{D602719D-B757-426C-91A4-32C2F37BF00C}" srcOrd="0" destOrd="0" presId="urn:microsoft.com/office/officeart/2011/layout/HexagonRadial"/>
    <dgm:cxn modelId="{196091BF-C06E-46C5-A8DC-D49C0F989AFC}" type="presParOf" srcId="{851CBAA0-3660-4297-A4D3-D02D1482ED02}" destId="{F15E57A3-45E9-4D09-9D34-F70785424874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64E398-C160-41E0-8D8F-B3C15C864801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D294BA5-EB08-4529-8F9C-CE3BA9D7846A}">
      <dgm:prSet phldrT="[Текст]" custT="1"/>
      <dgm:spPr/>
      <dgm:t>
        <a:bodyPr/>
        <a:lstStyle/>
        <a:p>
          <a:r>
            <a:rPr lang="en-US" sz="3200" dirty="0" smtClean="0"/>
            <a:t>JONSIZ TABIAT</a:t>
          </a:r>
          <a:endParaRPr lang="ru-RU" sz="3200" dirty="0"/>
        </a:p>
      </dgm:t>
    </dgm:pt>
    <dgm:pt modelId="{87DA6F55-22B9-49BE-A225-23D75178C562}" type="parTrans" cxnId="{901B6C26-EB40-42EC-B8AC-6BD1952F73D9}">
      <dgm:prSet/>
      <dgm:spPr/>
      <dgm:t>
        <a:bodyPr/>
        <a:lstStyle/>
        <a:p>
          <a:endParaRPr lang="ru-RU"/>
        </a:p>
      </dgm:t>
    </dgm:pt>
    <dgm:pt modelId="{BD2E2549-8672-4A6C-ABA1-778AE9539CEC}" type="sibTrans" cxnId="{901B6C26-EB40-42EC-B8AC-6BD1952F73D9}">
      <dgm:prSet/>
      <dgm:spPr/>
      <dgm:t>
        <a:bodyPr/>
        <a:lstStyle/>
        <a:p>
          <a:endParaRPr lang="ru-RU"/>
        </a:p>
      </dgm:t>
    </dgm:pt>
    <dgm:pt modelId="{7809833E-739A-4782-9A2E-8533D0C12E0F}">
      <dgm:prSet phldrT="[Текст]"/>
      <dgm:spPr/>
      <dgm:t>
        <a:bodyPr/>
        <a:lstStyle/>
        <a:p>
          <a:r>
            <a:rPr lang="en-US" dirty="0" smtClean="0"/>
            <a:t>YER </a:t>
          </a:r>
          <a:endParaRPr lang="ru-RU" dirty="0"/>
        </a:p>
      </dgm:t>
    </dgm:pt>
    <dgm:pt modelId="{061E4122-BB9D-4F53-96D3-9738F05A737C}" type="parTrans" cxnId="{574B953F-6AAD-4899-815B-74E927DADC6A}">
      <dgm:prSet/>
      <dgm:spPr/>
      <dgm:t>
        <a:bodyPr/>
        <a:lstStyle/>
        <a:p>
          <a:endParaRPr lang="ru-RU"/>
        </a:p>
      </dgm:t>
    </dgm:pt>
    <dgm:pt modelId="{FB468397-FA05-41D7-8D09-AD44E4DC56EF}" type="sibTrans" cxnId="{574B953F-6AAD-4899-815B-74E927DADC6A}">
      <dgm:prSet/>
      <dgm:spPr/>
      <dgm:t>
        <a:bodyPr/>
        <a:lstStyle/>
        <a:p>
          <a:endParaRPr lang="ru-RU"/>
        </a:p>
      </dgm:t>
    </dgm:pt>
    <dgm:pt modelId="{ABEE05A2-D22C-427B-94FC-C7E75DD61C2C}">
      <dgm:prSet phldrT="[Текст]"/>
      <dgm:spPr/>
      <dgm:t>
        <a:bodyPr/>
        <a:lstStyle/>
        <a:p>
          <a:r>
            <a:rPr lang="en-US" dirty="0" smtClean="0"/>
            <a:t>TOG`LAR </a:t>
          </a:r>
          <a:endParaRPr lang="ru-RU" dirty="0"/>
        </a:p>
      </dgm:t>
    </dgm:pt>
    <dgm:pt modelId="{EAC4A567-7BB6-4BBA-B505-4432F5E9DC77}" type="parTrans" cxnId="{03BC1722-0DE8-4EEB-B164-9E42096B80D4}">
      <dgm:prSet/>
      <dgm:spPr/>
      <dgm:t>
        <a:bodyPr/>
        <a:lstStyle/>
        <a:p>
          <a:endParaRPr lang="ru-RU"/>
        </a:p>
      </dgm:t>
    </dgm:pt>
    <dgm:pt modelId="{97512D2B-1083-49EE-A678-583123B0BBDB}" type="sibTrans" cxnId="{03BC1722-0DE8-4EEB-B164-9E42096B80D4}">
      <dgm:prSet/>
      <dgm:spPr/>
      <dgm:t>
        <a:bodyPr/>
        <a:lstStyle/>
        <a:p>
          <a:endParaRPr lang="ru-RU"/>
        </a:p>
      </dgm:t>
    </dgm:pt>
    <dgm:pt modelId="{21A378D0-87F2-4D80-B3DC-8526767B1C6D}">
      <dgm:prSet phldrT="[Текст]"/>
      <dgm:spPr/>
      <dgm:t>
        <a:bodyPr/>
        <a:lstStyle/>
        <a:p>
          <a:r>
            <a:rPr lang="en-US" dirty="0" smtClean="0"/>
            <a:t>TOSHLAR </a:t>
          </a:r>
          <a:endParaRPr lang="ru-RU" dirty="0"/>
        </a:p>
      </dgm:t>
    </dgm:pt>
    <dgm:pt modelId="{0E8CD1B4-4FCA-4A98-AAA1-855C69BF83BF}" type="parTrans" cxnId="{E6ADFD67-904F-4FB4-B537-1DF9F68F5F83}">
      <dgm:prSet/>
      <dgm:spPr/>
      <dgm:t>
        <a:bodyPr/>
        <a:lstStyle/>
        <a:p>
          <a:endParaRPr lang="ru-RU"/>
        </a:p>
      </dgm:t>
    </dgm:pt>
    <dgm:pt modelId="{3C878A24-7323-4C36-9D94-EA77511342C7}" type="sibTrans" cxnId="{E6ADFD67-904F-4FB4-B537-1DF9F68F5F83}">
      <dgm:prSet/>
      <dgm:spPr/>
      <dgm:t>
        <a:bodyPr/>
        <a:lstStyle/>
        <a:p>
          <a:endParaRPr lang="ru-RU"/>
        </a:p>
      </dgm:t>
    </dgm:pt>
    <dgm:pt modelId="{0CE7C215-57C8-4AF4-BA8B-2FDE4A0C8DAD}">
      <dgm:prSet phldrT="[Текст]"/>
      <dgm:spPr/>
      <dgm:t>
        <a:bodyPr/>
        <a:lstStyle/>
        <a:p>
          <a:r>
            <a:rPr lang="en-US" dirty="0" smtClean="0"/>
            <a:t>OSMON </a:t>
          </a:r>
          <a:endParaRPr lang="ru-RU" dirty="0"/>
        </a:p>
      </dgm:t>
    </dgm:pt>
    <dgm:pt modelId="{B38530FC-F34E-4673-A435-1293128047AD}" type="parTrans" cxnId="{7006C382-20A9-4A62-9F83-702925E38789}">
      <dgm:prSet/>
      <dgm:spPr/>
      <dgm:t>
        <a:bodyPr/>
        <a:lstStyle/>
        <a:p>
          <a:endParaRPr lang="ru-RU"/>
        </a:p>
      </dgm:t>
    </dgm:pt>
    <dgm:pt modelId="{2E641FEF-F17B-457A-BCFD-B2E7C8E231A0}" type="sibTrans" cxnId="{7006C382-20A9-4A62-9F83-702925E38789}">
      <dgm:prSet/>
      <dgm:spPr/>
      <dgm:t>
        <a:bodyPr/>
        <a:lstStyle/>
        <a:p>
          <a:endParaRPr lang="ru-RU"/>
        </a:p>
      </dgm:t>
    </dgm:pt>
    <dgm:pt modelId="{D24686DF-1433-4051-9A27-19F7D4344076}">
      <dgm:prSet phldrT="[Текст]"/>
      <dgm:spPr/>
      <dgm:t>
        <a:bodyPr/>
        <a:lstStyle/>
        <a:p>
          <a:r>
            <a:rPr lang="en-US" dirty="0" smtClean="0"/>
            <a:t>SUV </a:t>
          </a:r>
          <a:endParaRPr lang="ru-RU" dirty="0"/>
        </a:p>
      </dgm:t>
    </dgm:pt>
    <dgm:pt modelId="{D362E3F5-4221-4377-AD0C-2CB5AF8261C2}" type="parTrans" cxnId="{F910FC74-7D64-411F-99F1-941B9A169FA5}">
      <dgm:prSet/>
      <dgm:spPr/>
      <dgm:t>
        <a:bodyPr/>
        <a:lstStyle/>
        <a:p>
          <a:endParaRPr lang="ru-RU"/>
        </a:p>
      </dgm:t>
    </dgm:pt>
    <dgm:pt modelId="{4800A1CD-9E33-4C4B-800A-F2432FE5606C}" type="sibTrans" cxnId="{F910FC74-7D64-411F-99F1-941B9A169FA5}">
      <dgm:prSet/>
      <dgm:spPr/>
      <dgm:t>
        <a:bodyPr/>
        <a:lstStyle/>
        <a:p>
          <a:endParaRPr lang="ru-RU"/>
        </a:p>
      </dgm:t>
    </dgm:pt>
    <dgm:pt modelId="{BA077739-5854-4459-88B9-532BC8229B78}">
      <dgm:prSet phldrT="[Текст]"/>
      <dgm:spPr/>
      <dgm:t>
        <a:bodyPr/>
        <a:lstStyle/>
        <a:p>
          <a:r>
            <a:rPr lang="en-US" dirty="0" smtClean="0"/>
            <a:t>HAVO </a:t>
          </a:r>
          <a:endParaRPr lang="ru-RU" dirty="0"/>
        </a:p>
      </dgm:t>
    </dgm:pt>
    <dgm:pt modelId="{9AE796E2-E25F-4C01-B7C5-3425A35DC995}" type="parTrans" cxnId="{D1F21521-29E6-4E65-9C7D-A08D5D74E6D8}">
      <dgm:prSet/>
      <dgm:spPr/>
      <dgm:t>
        <a:bodyPr/>
        <a:lstStyle/>
        <a:p>
          <a:endParaRPr lang="ru-RU"/>
        </a:p>
      </dgm:t>
    </dgm:pt>
    <dgm:pt modelId="{7914714F-A6F9-4240-83C0-C03D9789C9C6}" type="sibTrans" cxnId="{D1F21521-29E6-4E65-9C7D-A08D5D74E6D8}">
      <dgm:prSet/>
      <dgm:spPr/>
      <dgm:t>
        <a:bodyPr/>
        <a:lstStyle/>
        <a:p>
          <a:endParaRPr lang="ru-RU"/>
        </a:p>
      </dgm:t>
    </dgm:pt>
    <dgm:pt modelId="{851CBAA0-3660-4297-A4D3-D02D1482ED02}" type="pres">
      <dgm:prSet presAssocID="{5F64E398-C160-41E0-8D8F-B3C15C86480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A053669-7E36-41D7-9BBB-E4678EC22D15}" type="pres">
      <dgm:prSet presAssocID="{9D294BA5-EB08-4529-8F9C-CE3BA9D7846A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ru-RU"/>
        </a:p>
      </dgm:t>
    </dgm:pt>
    <dgm:pt modelId="{4A227514-91C4-4F2E-B3A4-CACE1B19582D}" type="pres">
      <dgm:prSet presAssocID="{7809833E-739A-4782-9A2E-8533D0C12E0F}" presName="Accent1" presStyleCnt="0"/>
      <dgm:spPr/>
    </dgm:pt>
    <dgm:pt modelId="{80B8FA08-2976-4011-8164-A815DF1C644E}" type="pres">
      <dgm:prSet presAssocID="{7809833E-739A-4782-9A2E-8533D0C12E0F}" presName="Accent" presStyleLbl="bgShp" presStyleIdx="0" presStyleCnt="6"/>
      <dgm:spPr/>
    </dgm:pt>
    <dgm:pt modelId="{5D145649-76F2-4A05-A28C-FFFC8F0921CC}" type="pres">
      <dgm:prSet presAssocID="{7809833E-739A-4782-9A2E-8533D0C12E0F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4E2BBA-5F3A-4449-B990-593CD7D94177}" type="pres">
      <dgm:prSet presAssocID="{ABEE05A2-D22C-427B-94FC-C7E75DD61C2C}" presName="Accent2" presStyleCnt="0"/>
      <dgm:spPr/>
    </dgm:pt>
    <dgm:pt modelId="{D1878A76-3634-43DB-86BF-E026064705DE}" type="pres">
      <dgm:prSet presAssocID="{ABEE05A2-D22C-427B-94FC-C7E75DD61C2C}" presName="Accent" presStyleLbl="bgShp" presStyleIdx="1" presStyleCnt="6"/>
      <dgm:spPr/>
    </dgm:pt>
    <dgm:pt modelId="{64FE3E92-80A0-4221-BF6F-5E9E66C2F5C2}" type="pres">
      <dgm:prSet presAssocID="{ABEE05A2-D22C-427B-94FC-C7E75DD61C2C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D421E0-0A3E-4734-BB59-92FAADC72064}" type="pres">
      <dgm:prSet presAssocID="{21A378D0-87F2-4D80-B3DC-8526767B1C6D}" presName="Accent3" presStyleCnt="0"/>
      <dgm:spPr/>
    </dgm:pt>
    <dgm:pt modelId="{6C08EF1E-A0A2-4FD7-9A39-1818918AEE6C}" type="pres">
      <dgm:prSet presAssocID="{21A378D0-87F2-4D80-B3DC-8526767B1C6D}" presName="Accent" presStyleLbl="bgShp" presStyleIdx="2" presStyleCnt="6"/>
      <dgm:spPr/>
    </dgm:pt>
    <dgm:pt modelId="{F90A7F69-6BAB-48E0-AA4C-0F86934537FC}" type="pres">
      <dgm:prSet presAssocID="{21A378D0-87F2-4D80-B3DC-8526767B1C6D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85DC04-3FC2-45F4-AB5A-A319F238287C}" type="pres">
      <dgm:prSet presAssocID="{0CE7C215-57C8-4AF4-BA8B-2FDE4A0C8DAD}" presName="Accent4" presStyleCnt="0"/>
      <dgm:spPr/>
    </dgm:pt>
    <dgm:pt modelId="{72FD0D79-6914-4E47-B83F-670F5FE6774B}" type="pres">
      <dgm:prSet presAssocID="{0CE7C215-57C8-4AF4-BA8B-2FDE4A0C8DAD}" presName="Accent" presStyleLbl="bgShp" presStyleIdx="3" presStyleCnt="6"/>
      <dgm:spPr/>
    </dgm:pt>
    <dgm:pt modelId="{ADF79995-2D66-4CE0-AAC0-F56A86A74E08}" type="pres">
      <dgm:prSet presAssocID="{0CE7C215-57C8-4AF4-BA8B-2FDE4A0C8DAD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EB2594-45A1-4572-8F0A-0F063C831D41}" type="pres">
      <dgm:prSet presAssocID="{D24686DF-1433-4051-9A27-19F7D4344076}" presName="Accent5" presStyleCnt="0"/>
      <dgm:spPr/>
    </dgm:pt>
    <dgm:pt modelId="{DB4FC715-578A-4105-8955-2C5AF4507A42}" type="pres">
      <dgm:prSet presAssocID="{D24686DF-1433-4051-9A27-19F7D4344076}" presName="Accent" presStyleLbl="bgShp" presStyleIdx="4" presStyleCnt="6"/>
      <dgm:spPr/>
    </dgm:pt>
    <dgm:pt modelId="{9234C40A-A4C4-4110-81A5-A9B3862967D7}" type="pres">
      <dgm:prSet presAssocID="{D24686DF-1433-4051-9A27-19F7D434407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87F2A-EA58-48C9-B7DE-3EFD272F41A5}" type="pres">
      <dgm:prSet presAssocID="{BA077739-5854-4459-88B9-532BC8229B78}" presName="Accent6" presStyleCnt="0"/>
      <dgm:spPr/>
    </dgm:pt>
    <dgm:pt modelId="{D602719D-B757-426C-91A4-32C2F37BF00C}" type="pres">
      <dgm:prSet presAssocID="{BA077739-5854-4459-88B9-532BC8229B78}" presName="Accent" presStyleLbl="bgShp" presStyleIdx="5" presStyleCnt="6"/>
      <dgm:spPr/>
    </dgm:pt>
    <dgm:pt modelId="{F15E57A3-45E9-4D09-9D34-F70785424874}" type="pres">
      <dgm:prSet presAssocID="{BA077739-5854-4459-88B9-532BC8229B78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299CA2-D172-4391-8630-21C08FDD9CB9}" type="presOf" srcId="{D24686DF-1433-4051-9A27-19F7D4344076}" destId="{9234C40A-A4C4-4110-81A5-A9B3862967D7}" srcOrd="0" destOrd="0" presId="urn:microsoft.com/office/officeart/2011/layout/HexagonRadial"/>
    <dgm:cxn modelId="{7006C382-20A9-4A62-9F83-702925E38789}" srcId="{9D294BA5-EB08-4529-8F9C-CE3BA9D7846A}" destId="{0CE7C215-57C8-4AF4-BA8B-2FDE4A0C8DAD}" srcOrd="3" destOrd="0" parTransId="{B38530FC-F34E-4673-A435-1293128047AD}" sibTransId="{2E641FEF-F17B-457A-BCFD-B2E7C8E231A0}"/>
    <dgm:cxn modelId="{03BC1722-0DE8-4EEB-B164-9E42096B80D4}" srcId="{9D294BA5-EB08-4529-8F9C-CE3BA9D7846A}" destId="{ABEE05A2-D22C-427B-94FC-C7E75DD61C2C}" srcOrd="1" destOrd="0" parTransId="{EAC4A567-7BB6-4BBA-B505-4432F5E9DC77}" sibTransId="{97512D2B-1083-49EE-A678-583123B0BBDB}"/>
    <dgm:cxn modelId="{33CC986C-F859-4112-8724-BBD0E2845747}" type="presOf" srcId="{21A378D0-87F2-4D80-B3DC-8526767B1C6D}" destId="{F90A7F69-6BAB-48E0-AA4C-0F86934537FC}" srcOrd="0" destOrd="0" presId="urn:microsoft.com/office/officeart/2011/layout/HexagonRadial"/>
    <dgm:cxn modelId="{393E4AEE-9E65-4214-B60B-A74715C79C76}" type="presOf" srcId="{5F64E398-C160-41E0-8D8F-B3C15C864801}" destId="{851CBAA0-3660-4297-A4D3-D02D1482ED02}" srcOrd="0" destOrd="0" presId="urn:microsoft.com/office/officeart/2011/layout/HexagonRadial"/>
    <dgm:cxn modelId="{901B6C26-EB40-42EC-B8AC-6BD1952F73D9}" srcId="{5F64E398-C160-41E0-8D8F-B3C15C864801}" destId="{9D294BA5-EB08-4529-8F9C-CE3BA9D7846A}" srcOrd="0" destOrd="0" parTransId="{87DA6F55-22B9-49BE-A225-23D75178C562}" sibTransId="{BD2E2549-8672-4A6C-ABA1-778AE9539CEC}"/>
    <dgm:cxn modelId="{F910FC74-7D64-411F-99F1-941B9A169FA5}" srcId="{9D294BA5-EB08-4529-8F9C-CE3BA9D7846A}" destId="{D24686DF-1433-4051-9A27-19F7D4344076}" srcOrd="4" destOrd="0" parTransId="{D362E3F5-4221-4377-AD0C-2CB5AF8261C2}" sibTransId="{4800A1CD-9E33-4C4B-800A-F2432FE5606C}"/>
    <dgm:cxn modelId="{8E3589E2-C7DE-426A-AB7D-DE3C23EB7688}" type="presOf" srcId="{ABEE05A2-D22C-427B-94FC-C7E75DD61C2C}" destId="{64FE3E92-80A0-4221-BF6F-5E9E66C2F5C2}" srcOrd="0" destOrd="0" presId="urn:microsoft.com/office/officeart/2011/layout/HexagonRadial"/>
    <dgm:cxn modelId="{D1F21521-29E6-4E65-9C7D-A08D5D74E6D8}" srcId="{9D294BA5-EB08-4529-8F9C-CE3BA9D7846A}" destId="{BA077739-5854-4459-88B9-532BC8229B78}" srcOrd="5" destOrd="0" parTransId="{9AE796E2-E25F-4C01-B7C5-3425A35DC995}" sibTransId="{7914714F-A6F9-4240-83C0-C03D9789C9C6}"/>
    <dgm:cxn modelId="{E67B9F5A-E9AA-4149-9357-DC6D95266793}" type="presOf" srcId="{7809833E-739A-4782-9A2E-8533D0C12E0F}" destId="{5D145649-76F2-4A05-A28C-FFFC8F0921CC}" srcOrd="0" destOrd="0" presId="urn:microsoft.com/office/officeart/2011/layout/HexagonRadial"/>
    <dgm:cxn modelId="{883CC2CD-2923-4AFA-AA22-EEE12B63DA99}" type="presOf" srcId="{0CE7C215-57C8-4AF4-BA8B-2FDE4A0C8DAD}" destId="{ADF79995-2D66-4CE0-AAC0-F56A86A74E08}" srcOrd="0" destOrd="0" presId="urn:microsoft.com/office/officeart/2011/layout/HexagonRadial"/>
    <dgm:cxn modelId="{574B953F-6AAD-4899-815B-74E927DADC6A}" srcId="{9D294BA5-EB08-4529-8F9C-CE3BA9D7846A}" destId="{7809833E-739A-4782-9A2E-8533D0C12E0F}" srcOrd="0" destOrd="0" parTransId="{061E4122-BB9D-4F53-96D3-9738F05A737C}" sibTransId="{FB468397-FA05-41D7-8D09-AD44E4DC56EF}"/>
    <dgm:cxn modelId="{C09F14D5-C38F-4F5D-8556-B97E7AA93E2F}" type="presOf" srcId="{9D294BA5-EB08-4529-8F9C-CE3BA9D7846A}" destId="{8A053669-7E36-41D7-9BBB-E4678EC22D15}" srcOrd="0" destOrd="0" presId="urn:microsoft.com/office/officeart/2011/layout/HexagonRadial"/>
    <dgm:cxn modelId="{B44D7D38-D3EB-4685-86FD-56E5107EFB37}" type="presOf" srcId="{BA077739-5854-4459-88B9-532BC8229B78}" destId="{F15E57A3-45E9-4D09-9D34-F70785424874}" srcOrd="0" destOrd="0" presId="urn:microsoft.com/office/officeart/2011/layout/HexagonRadial"/>
    <dgm:cxn modelId="{E6ADFD67-904F-4FB4-B537-1DF9F68F5F83}" srcId="{9D294BA5-EB08-4529-8F9C-CE3BA9D7846A}" destId="{21A378D0-87F2-4D80-B3DC-8526767B1C6D}" srcOrd="2" destOrd="0" parTransId="{0E8CD1B4-4FCA-4A98-AAA1-855C69BF83BF}" sibTransId="{3C878A24-7323-4C36-9D94-EA77511342C7}"/>
    <dgm:cxn modelId="{B140A75C-E7BB-42F8-8F23-DC985EE7C720}" type="presParOf" srcId="{851CBAA0-3660-4297-A4D3-D02D1482ED02}" destId="{8A053669-7E36-41D7-9BBB-E4678EC22D15}" srcOrd="0" destOrd="0" presId="urn:microsoft.com/office/officeart/2011/layout/HexagonRadial"/>
    <dgm:cxn modelId="{1F900CDE-1C17-4A79-8EDD-23BEE4209D78}" type="presParOf" srcId="{851CBAA0-3660-4297-A4D3-D02D1482ED02}" destId="{4A227514-91C4-4F2E-B3A4-CACE1B19582D}" srcOrd="1" destOrd="0" presId="urn:microsoft.com/office/officeart/2011/layout/HexagonRadial"/>
    <dgm:cxn modelId="{97707B73-9F76-4920-8A31-1062E163B7B0}" type="presParOf" srcId="{4A227514-91C4-4F2E-B3A4-CACE1B19582D}" destId="{80B8FA08-2976-4011-8164-A815DF1C644E}" srcOrd="0" destOrd="0" presId="urn:microsoft.com/office/officeart/2011/layout/HexagonRadial"/>
    <dgm:cxn modelId="{8589BB45-B92B-4C59-AABD-A32197C3C96A}" type="presParOf" srcId="{851CBAA0-3660-4297-A4D3-D02D1482ED02}" destId="{5D145649-76F2-4A05-A28C-FFFC8F0921CC}" srcOrd="2" destOrd="0" presId="urn:microsoft.com/office/officeart/2011/layout/HexagonRadial"/>
    <dgm:cxn modelId="{EA825394-D7D8-4DDD-9C2F-39A3F68A02D4}" type="presParOf" srcId="{851CBAA0-3660-4297-A4D3-D02D1482ED02}" destId="{184E2BBA-5F3A-4449-B990-593CD7D94177}" srcOrd="3" destOrd="0" presId="urn:microsoft.com/office/officeart/2011/layout/HexagonRadial"/>
    <dgm:cxn modelId="{2F98E84D-B8C3-460B-ADBE-45C4114FF9A8}" type="presParOf" srcId="{184E2BBA-5F3A-4449-B990-593CD7D94177}" destId="{D1878A76-3634-43DB-86BF-E026064705DE}" srcOrd="0" destOrd="0" presId="urn:microsoft.com/office/officeart/2011/layout/HexagonRadial"/>
    <dgm:cxn modelId="{46A18352-725E-4208-A23B-AD53AB795CDC}" type="presParOf" srcId="{851CBAA0-3660-4297-A4D3-D02D1482ED02}" destId="{64FE3E92-80A0-4221-BF6F-5E9E66C2F5C2}" srcOrd="4" destOrd="0" presId="urn:microsoft.com/office/officeart/2011/layout/HexagonRadial"/>
    <dgm:cxn modelId="{7A4FFB6D-B7DF-432A-8113-D620A0090CB2}" type="presParOf" srcId="{851CBAA0-3660-4297-A4D3-D02D1482ED02}" destId="{22D421E0-0A3E-4734-BB59-92FAADC72064}" srcOrd="5" destOrd="0" presId="urn:microsoft.com/office/officeart/2011/layout/HexagonRadial"/>
    <dgm:cxn modelId="{18B84CFA-07FB-45F5-B967-B639A7390BC2}" type="presParOf" srcId="{22D421E0-0A3E-4734-BB59-92FAADC72064}" destId="{6C08EF1E-A0A2-4FD7-9A39-1818918AEE6C}" srcOrd="0" destOrd="0" presId="urn:microsoft.com/office/officeart/2011/layout/HexagonRadial"/>
    <dgm:cxn modelId="{AAF35EF2-F7F7-4892-B020-3A1E2902A1A3}" type="presParOf" srcId="{851CBAA0-3660-4297-A4D3-D02D1482ED02}" destId="{F90A7F69-6BAB-48E0-AA4C-0F86934537FC}" srcOrd="6" destOrd="0" presId="urn:microsoft.com/office/officeart/2011/layout/HexagonRadial"/>
    <dgm:cxn modelId="{B25851B6-3811-4A14-8641-78C552A6860D}" type="presParOf" srcId="{851CBAA0-3660-4297-A4D3-D02D1482ED02}" destId="{8C85DC04-3FC2-45F4-AB5A-A319F238287C}" srcOrd="7" destOrd="0" presId="urn:microsoft.com/office/officeart/2011/layout/HexagonRadial"/>
    <dgm:cxn modelId="{93474F81-7B9A-4A97-8C88-9F7E07118D8E}" type="presParOf" srcId="{8C85DC04-3FC2-45F4-AB5A-A319F238287C}" destId="{72FD0D79-6914-4E47-B83F-670F5FE6774B}" srcOrd="0" destOrd="0" presId="urn:microsoft.com/office/officeart/2011/layout/HexagonRadial"/>
    <dgm:cxn modelId="{906406A8-4ABC-4489-B8A2-DD1EA1B74D7F}" type="presParOf" srcId="{851CBAA0-3660-4297-A4D3-D02D1482ED02}" destId="{ADF79995-2D66-4CE0-AAC0-F56A86A74E08}" srcOrd="8" destOrd="0" presId="urn:microsoft.com/office/officeart/2011/layout/HexagonRadial"/>
    <dgm:cxn modelId="{370C71F0-FD4B-46EC-A3D1-F8866991B179}" type="presParOf" srcId="{851CBAA0-3660-4297-A4D3-D02D1482ED02}" destId="{C9EB2594-45A1-4572-8F0A-0F063C831D41}" srcOrd="9" destOrd="0" presId="urn:microsoft.com/office/officeart/2011/layout/HexagonRadial"/>
    <dgm:cxn modelId="{C80A20C4-209B-4E76-9A65-4B5C6673AF4B}" type="presParOf" srcId="{C9EB2594-45A1-4572-8F0A-0F063C831D41}" destId="{DB4FC715-578A-4105-8955-2C5AF4507A42}" srcOrd="0" destOrd="0" presId="urn:microsoft.com/office/officeart/2011/layout/HexagonRadial"/>
    <dgm:cxn modelId="{EB7A8095-50FC-4F34-8930-D795D49A731F}" type="presParOf" srcId="{851CBAA0-3660-4297-A4D3-D02D1482ED02}" destId="{9234C40A-A4C4-4110-81A5-A9B3862967D7}" srcOrd="10" destOrd="0" presId="urn:microsoft.com/office/officeart/2011/layout/HexagonRadial"/>
    <dgm:cxn modelId="{BA197327-DB0C-4FA4-BE7B-D2C78B8D3D6F}" type="presParOf" srcId="{851CBAA0-3660-4297-A4D3-D02D1482ED02}" destId="{1F887F2A-EA58-48C9-B7DE-3EFD272F41A5}" srcOrd="11" destOrd="0" presId="urn:microsoft.com/office/officeart/2011/layout/HexagonRadial"/>
    <dgm:cxn modelId="{9EBDDDD8-8C5B-4C5C-A2D3-732456AB1D76}" type="presParOf" srcId="{1F887F2A-EA58-48C9-B7DE-3EFD272F41A5}" destId="{D602719D-B757-426C-91A4-32C2F37BF00C}" srcOrd="0" destOrd="0" presId="urn:microsoft.com/office/officeart/2011/layout/HexagonRadial"/>
    <dgm:cxn modelId="{42C24213-E3DE-4C3F-85DB-672EAFB79884}" type="presParOf" srcId="{851CBAA0-3660-4297-A4D3-D02D1482ED02}" destId="{F15E57A3-45E9-4D09-9D34-F70785424874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E9AB98-103C-4031-88F3-E1EBB04ED974}" type="doc">
      <dgm:prSet loTypeId="urn:microsoft.com/office/officeart/2005/8/layout/bProcess4" loCatId="process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221FBB9-040F-44A3-8CDD-887E4B2BBBCF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Qarshi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cho`li</a:t>
          </a:r>
          <a:endParaRPr lang="ru-RU" sz="2400" dirty="0">
            <a:solidFill>
              <a:schemeClr val="tx1"/>
            </a:solidFill>
          </a:endParaRPr>
        </a:p>
      </dgm:t>
    </dgm:pt>
    <dgm:pt modelId="{84783244-C973-4C69-8F05-ECAEDA8FB817}" type="parTrans" cxnId="{6C087DC8-E471-465B-A817-F26E3A794D38}">
      <dgm:prSet/>
      <dgm:spPr/>
      <dgm:t>
        <a:bodyPr/>
        <a:lstStyle/>
        <a:p>
          <a:endParaRPr lang="ru-RU"/>
        </a:p>
      </dgm:t>
    </dgm:pt>
    <dgm:pt modelId="{80EEAC24-815D-4B5F-8974-83857917DFC4}" type="sibTrans" cxnId="{6C087DC8-E471-465B-A817-F26E3A794D38}">
      <dgm:prSet/>
      <dgm:spPr/>
      <dgm:t>
        <a:bodyPr/>
        <a:lstStyle/>
        <a:p>
          <a:endParaRPr lang="ru-RU"/>
        </a:p>
      </dgm:t>
    </dgm:pt>
    <dgm:pt modelId="{35A4AB80-6E4E-4765-B917-2D90B07A4A21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Qizilqum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endParaRPr lang="ru-RU" sz="2400" dirty="0">
            <a:solidFill>
              <a:schemeClr val="tx1"/>
            </a:solidFill>
          </a:endParaRPr>
        </a:p>
      </dgm:t>
    </dgm:pt>
    <dgm:pt modelId="{7AC05B64-B904-4897-A126-9CEF53EDB195}" type="parTrans" cxnId="{EDFD071D-413D-488B-A35A-B744AEBF9804}">
      <dgm:prSet/>
      <dgm:spPr/>
      <dgm:t>
        <a:bodyPr/>
        <a:lstStyle/>
        <a:p>
          <a:endParaRPr lang="ru-RU"/>
        </a:p>
      </dgm:t>
    </dgm:pt>
    <dgm:pt modelId="{3CE06BAF-8250-48FE-9A30-217C41D48A7A}" type="sibTrans" cxnId="{EDFD071D-413D-488B-A35A-B744AEBF9804}">
      <dgm:prSet/>
      <dgm:spPr/>
      <dgm:t>
        <a:bodyPr/>
        <a:lstStyle/>
        <a:p>
          <a:endParaRPr lang="ru-RU"/>
        </a:p>
      </dgm:t>
    </dgm:pt>
    <dgm:pt modelId="{ADB9053C-1DB2-4228-AD95-90BA0F50B6CE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Dalvarzin</a:t>
          </a:r>
          <a:r>
            <a:rPr lang="en-US" sz="2400" dirty="0" smtClean="0"/>
            <a:t> </a:t>
          </a:r>
          <a:endParaRPr lang="ru-RU" sz="2400" dirty="0"/>
        </a:p>
      </dgm:t>
    </dgm:pt>
    <dgm:pt modelId="{E5B6313F-8EB6-424E-9B93-D25E78890A38}" type="parTrans" cxnId="{776D7FA8-2854-41C5-9BFE-D501D8E379A4}">
      <dgm:prSet/>
      <dgm:spPr/>
      <dgm:t>
        <a:bodyPr/>
        <a:lstStyle/>
        <a:p>
          <a:endParaRPr lang="ru-RU"/>
        </a:p>
      </dgm:t>
    </dgm:pt>
    <dgm:pt modelId="{798FC163-1D88-4871-AA50-46B818A2D5D7}" type="sibTrans" cxnId="{776D7FA8-2854-41C5-9BFE-D501D8E379A4}">
      <dgm:prSet/>
      <dgm:spPr/>
      <dgm:t>
        <a:bodyPr/>
        <a:lstStyle/>
        <a:p>
          <a:endParaRPr lang="ru-RU"/>
        </a:p>
      </dgm:t>
    </dgm:pt>
    <dgm:pt modelId="{6879F9B3-A256-450D-BEE7-AB8EFD6B465B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Qoraqum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endParaRPr lang="ru-RU" sz="2400" dirty="0">
            <a:solidFill>
              <a:schemeClr val="tx1"/>
            </a:solidFill>
          </a:endParaRPr>
        </a:p>
      </dgm:t>
    </dgm:pt>
    <dgm:pt modelId="{B51B2C72-BED8-4C2B-A255-B031544AC493}" type="parTrans" cxnId="{E0BCF3F0-7FFE-45E7-8846-4DC89D3C5FC0}">
      <dgm:prSet/>
      <dgm:spPr/>
      <dgm:t>
        <a:bodyPr/>
        <a:lstStyle/>
        <a:p>
          <a:endParaRPr lang="ru-RU"/>
        </a:p>
      </dgm:t>
    </dgm:pt>
    <dgm:pt modelId="{53C3C229-098A-4A14-B8E3-8C4732B0F8BB}" type="sibTrans" cxnId="{E0BCF3F0-7FFE-45E7-8846-4DC89D3C5FC0}">
      <dgm:prSet/>
      <dgm:spPr/>
      <dgm:t>
        <a:bodyPr/>
        <a:lstStyle/>
        <a:p>
          <a:endParaRPr lang="ru-RU"/>
        </a:p>
      </dgm:t>
    </dgm:pt>
    <dgm:pt modelId="{BE0CE363-3725-44BD-B8B8-B9B7C7E46D85}">
      <dgm:prSet phldrT="[Текст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CHO`LLAR</a:t>
          </a:r>
          <a:endParaRPr lang="ru-RU" sz="2400" b="1" dirty="0">
            <a:solidFill>
              <a:schemeClr val="tx1"/>
            </a:solidFill>
          </a:endParaRPr>
        </a:p>
      </dgm:t>
    </dgm:pt>
    <dgm:pt modelId="{9143D6F9-3140-4325-B721-A5F9455EC955}" type="parTrans" cxnId="{27441859-5712-49D7-8BBA-AB5A8095EACA}">
      <dgm:prSet/>
      <dgm:spPr/>
      <dgm:t>
        <a:bodyPr/>
        <a:lstStyle/>
        <a:p>
          <a:endParaRPr lang="ru-RU"/>
        </a:p>
      </dgm:t>
    </dgm:pt>
    <dgm:pt modelId="{F5DC541D-B7AA-41C8-855F-B0C19B923460}" type="sibTrans" cxnId="{27441859-5712-49D7-8BBA-AB5A8095EACA}">
      <dgm:prSet/>
      <dgm:spPr/>
      <dgm:t>
        <a:bodyPr/>
        <a:lstStyle/>
        <a:p>
          <a:endParaRPr lang="ru-RU"/>
        </a:p>
      </dgm:t>
    </dgm:pt>
    <dgm:pt modelId="{A7B26941-E0B0-44C3-9A2D-E2CD4F57A2A1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Qarnob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cho`li</a:t>
          </a:r>
          <a:endParaRPr lang="ru-RU" sz="2400" dirty="0">
            <a:solidFill>
              <a:schemeClr val="tx1"/>
            </a:solidFill>
          </a:endParaRPr>
        </a:p>
      </dgm:t>
    </dgm:pt>
    <dgm:pt modelId="{1B8DBAA5-EFA7-4C2B-B3FA-277E1FA63944}" type="parTrans" cxnId="{60ED55F9-CBA8-49D1-806E-BA2D2BD10E14}">
      <dgm:prSet/>
      <dgm:spPr/>
      <dgm:t>
        <a:bodyPr/>
        <a:lstStyle/>
        <a:p>
          <a:endParaRPr lang="ru-RU"/>
        </a:p>
      </dgm:t>
    </dgm:pt>
    <dgm:pt modelId="{D6211CDF-102A-4122-8401-0627D544F05B}" type="sibTrans" cxnId="{60ED55F9-CBA8-49D1-806E-BA2D2BD10E14}">
      <dgm:prSet/>
      <dgm:spPr/>
      <dgm:t>
        <a:bodyPr/>
        <a:lstStyle/>
        <a:p>
          <a:endParaRPr lang="ru-RU"/>
        </a:p>
      </dgm:t>
    </dgm:pt>
    <dgm:pt modelId="{5B2CA27E-3AF1-4AF0-91D5-56C783A6E4FF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Jom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endParaRPr lang="ru-RU" sz="2400" dirty="0">
            <a:solidFill>
              <a:schemeClr val="tx1"/>
            </a:solidFill>
          </a:endParaRPr>
        </a:p>
      </dgm:t>
    </dgm:pt>
    <dgm:pt modelId="{95D69154-5D67-4F90-957B-5BC82397EF18}" type="parTrans" cxnId="{9E1938DE-92CF-465A-891E-88BDB5A65BC9}">
      <dgm:prSet/>
      <dgm:spPr/>
      <dgm:t>
        <a:bodyPr/>
        <a:lstStyle/>
        <a:p>
          <a:endParaRPr lang="ru-RU"/>
        </a:p>
      </dgm:t>
    </dgm:pt>
    <dgm:pt modelId="{9A5957B4-41B3-4666-B030-F78FA37A5226}" type="sibTrans" cxnId="{9E1938DE-92CF-465A-891E-88BDB5A65BC9}">
      <dgm:prSet/>
      <dgm:spPr/>
      <dgm:t>
        <a:bodyPr/>
        <a:lstStyle/>
        <a:p>
          <a:endParaRPr lang="ru-RU"/>
        </a:p>
      </dgm:t>
    </dgm:pt>
    <dgm:pt modelId="{14F57B08-0914-4004-A592-B0AD8B7E5299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Malik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endParaRPr lang="ru-RU" sz="2400" dirty="0">
            <a:solidFill>
              <a:schemeClr val="tx1"/>
            </a:solidFill>
          </a:endParaRPr>
        </a:p>
      </dgm:t>
    </dgm:pt>
    <dgm:pt modelId="{8149BBA9-2B44-447C-83A3-DD74AAAE0C8B}" type="parTrans" cxnId="{DD55539E-D2D9-45A3-968B-B630107D8155}">
      <dgm:prSet/>
      <dgm:spPr/>
      <dgm:t>
        <a:bodyPr/>
        <a:lstStyle/>
        <a:p>
          <a:endParaRPr lang="ru-RU"/>
        </a:p>
      </dgm:t>
    </dgm:pt>
    <dgm:pt modelId="{C23D57D3-0890-4E4C-B842-486D53983330}" type="sibTrans" cxnId="{DD55539E-D2D9-45A3-968B-B630107D8155}">
      <dgm:prSet/>
      <dgm:spPr/>
      <dgm:t>
        <a:bodyPr/>
        <a:lstStyle/>
        <a:p>
          <a:endParaRPr lang="ru-RU"/>
        </a:p>
      </dgm:t>
    </dgm:pt>
    <dgm:pt modelId="{CBB48577-6A22-43D9-8FB3-6200AD1BF0F5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Mirzacho`l</a:t>
          </a:r>
          <a:endParaRPr lang="ru-RU" sz="2400" dirty="0">
            <a:solidFill>
              <a:schemeClr val="tx1"/>
            </a:solidFill>
          </a:endParaRPr>
        </a:p>
      </dgm:t>
    </dgm:pt>
    <dgm:pt modelId="{52BA140E-7B2C-416F-A5BA-286F5816E10D}" type="parTrans" cxnId="{D7A9D193-0771-4516-8B2A-906169A4D469}">
      <dgm:prSet/>
      <dgm:spPr/>
      <dgm:t>
        <a:bodyPr/>
        <a:lstStyle/>
        <a:p>
          <a:endParaRPr lang="ru-RU"/>
        </a:p>
      </dgm:t>
    </dgm:pt>
    <dgm:pt modelId="{C15CAAF8-9622-4394-8879-6FA803391B2F}" type="sibTrans" cxnId="{D7A9D193-0771-4516-8B2A-906169A4D469}">
      <dgm:prSet/>
      <dgm:spPr/>
      <dgm:t>
        <a:bodyPr/>
        <a:lstStyle/>
        <a:p>
          <a:endParaRPr lang="ru-RU"/>
        </a:p>
      </dgm:t>
    </dgm:pt>
    <dgm:pt modelId="{9C6386E1-0639-4A48-9E2C-1FFFD9CEE20D}" type="pres">
      <dgm:prSet presAssocID="{8AE9AB98-103C-4031-88F3-E1EBB04ED974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E8E348BC-EBBF-46B6-A9A0-1A9885B7351C}" type="pres">
      <dgm:prSet presAssocID="{3221FBB9-040F-44A3-8CDD-887E4B2BBBCF}" presName="compNode" presStyleCnt="0"/>
      <dgm:spPr/>
    </dgm:pt>
    <dgm:pt modelId="{4A2279F1-A827-41E5-BD42-FDB2BFB69654}" type="pres">
      <dgm:prSet presAssocID="{3221FBB9-040F-44A3-8CDD-887E4B2BBBCF}" presName="dummyConnPt" presStyleCnt="0"/>
      <dgm:spPr/>
    </dgm:pt>
    <dgm:pt modelId="{79200A6E-71E0-4664-8171-3857E67C1D83}" type="pres">
      <dgm:prSet presAssocID="{3221FBB9-040F-44A3-8CDD-887E4B2BBBCF}" presName="node" presStyleLbl="node1" presStyleIdx="0" presStyleCnt="9" custLinFactNeighborX="3177" custLinFactNeighborY="-10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E20D9C-3923-425F-8B6B-62C732428779}" type="pres">
      <dgm:prSet presAssocID="{80EEAC24-815D-4B5F-8974-83857917DFC4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E6E6C210-D43F-4019-BDB4-C8E3211CA710}" type="pres">
      <dgm:prSet presAssocID="{35A4AB80-6E4E-4765-B917-2D90B07A4A21}" presName="compNode" presStyleCnt="0"/>
      <dgm:spPr/>
    </dgm:pt>
    <dgm:pt modelId="{6D69F324-7202-413D-9B2B-59183B319507}" type="pres">
      <dgm:prSet presAssocID="{35A4AB80-6E4E-4765-B917-2D90B07A4A21}" presName="dummyConnPt" presStyleCnt="0"/>
      <dgm:spPr/>
    </dgm:pt>
    <dgm:pt modelId="{1F0E5B7E-4977-4383-B767-BD49C7344FA2}" type="pres">
      <dgm:prSet presAssocID="{35A4AB80-6E4E-4765-B917-2D90B07A4A21}" presName="node" presStyleLbl="node1" presStyleIdx="1" presStyleCnt="9" custLinFactNeighborX="3177" custLinFactNeighborY="-232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3841F-3B09-491E-926D-463112FD8397}" type="pres">
      <dgm:prSet presAssocID="{3CE06BAF-8250-48FE-9A30-217C41D48A7A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788C79D4-5266-4443-8D2B-BDC03F3AD178}" type="pres">
      <dgm:prSet presAssocID="{ADB9053C-1DB2-4228-AD95-90BA0F50B6CE}" presName="compNode" presStyleCnt="0"/>
      <dgm:spPr/>
    </dgm:pt>
    <dgm:pt modelId="{9E2AEF1B-E62C-4B23-8179-1EE2A7365363}" type="pres">
      <dgm:prSet presAssocID="{ADB9053C-1DB2-4228-AD95-90BA0F50B6CE}" presName="dummyConnPt" presStyleCnt="0"/>
      <dgm:spPr/>
    </dgm:pt>
    <dgm:pt modelId="{13855754-B03E-4FC0-A2F8-BE895D469303}" type="pres">
      <dgm:prSet presAssocID="{ADB9053C-1DB2-4228-AD95-90BA0F50B6CE}" presName="node" presStyleLbl="node1" presStyleIdx="2" presStyleCnt="9" custLinFactNeighborX="3177" custLinFactNeighborY="-36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07BEC4-F5A8-481F-91DC-06AE8328315B}" type="pres">
      <dgm:prSet presAssocID="{798FC163-1D88-4871-AA50-46B818A2D5D7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0A30D963-18F8-44B8-9CEE-65AFAFF67F59}" type="pres">
      <dgm:prSet presAssocID="{6879F9B3-A256-450D-BEE7-AB8EFD6B465B}" presName="compNode" presStyleCnt="0"/>
      <dgm:spPr/>
    </dgm:pt>
    <dgm:pt modelId="{8A9E438E-317A-456C-95A9-863EDA12256A}" type="pres">
      <dgm:prSet presAssocID="{6879F9B3-A256-450D-BEE7-AB8EFD6B465B}" presName="dummyConnPt" presStyleCnt="0"/>
      <dgm:spPr/>
    </dgm:pt>
    <dgm:pt modelId="{FCF62227-ACA0-4E5F-B451-4B8F28291422}" type="pres">
      <dgm:prSet presAssocID="{6879F9B3-A256-450D-BEE7-AB8EFD6B465B}" presName="node" presStyleLbl="node1" presStyleIdx="3" presStyleCnt="9" custLinFactNeighborX="-196" custLinFactNeighborY="734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502880-CAFF-478D-94D4-E7638DAAAEBB}" type="pres">
      <dgm:prSet presAssocID="{53C3C229-098A-4A14-B8E3-8C4732B0F8BB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8F0FCDD8-814C-4B54-A39B-2071A924174D}" type="pres">
      <dgm:prSet presAssocID="{BE0CE363-3725-44BD-B8B8-B9B7C7E46D85}" presName="compNode" presStyleCnt="0"/>
      <dgm:spPr/>
    </dgm:pt>
    <dgm:pt modelId="{F7623FDC-0BF0-4BFC-87EB-521F57545842}" type="pres">
      <dgm:prSet presAssocID="{BE0CE363-3725-44BD-B8B8-B9B7C7E46D85}" presName="dummyConnPt" presStyleCnt="0"/>
      <dgm:spPr/>
    </dgm:pt>
    <dgm:pt modelId="{CB69E1F1-E826-4057-A135-74E3EE778012}" type="pres">
      <dgm:prSet presAssocID="{BE0CE363-3725-44BD-B8B8-B9B7C7E46D85}" presName="node" presStyleLbl="node1" presStyleIdx="4" presStyleCnt="9" custScaleY="1456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B7EC59-A82B-4056-B3F0-3F86005A1C4B}" type="pres">
      <dgm:prSet presAssocID="{F5DC541D-B7AA-41C8-855F-B0C19B923460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DC929FFA-B2D0-49C2-9C1B-B63EFCD7AF26}" type="pres">
      <dgm:prSet presAssocID="{A7B26941-E0B0-44C3-9A2D-E2CD4F57A2A1}" presName="compNode" presStyleCnt="0"/>
      <dgm:spPr/>
    </dgm:pt>
    <dgm:pt modelId="{8B5E8CA7-05B2-4A60-9D0A-16F3AC385F8E}" type="pres">
      <dgm:prSet presAssocID="{A7B26941-E0B0-44C3-9A2D-E2CD4F57A2A1}" presName="dummyConnPt" presStyleCnt="0"/>
      <dgm:spPr/>
    </dgm:pt>
    <dgm:pt modelId="{2689A1B5-D451-4634-8E73-25FCDAAFE388}" type="pres">
      <dgm:prSet presAssocID="{A7B26941-E0B0-44C3-9A2D-E2CD4F57A2A1}" presName="node" presStyleLbl="node1" presStyleIdx="5" presStyleCnt="9" custLinFactNeighborX="1263" custLinFactNeighborY="-37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0AC3-2AF3-43A7-BEC4-1D2EC942CC70}" type="pres">
      <dgm:prSet presAssocID="{D6211CDF-102A-4122-8401-0627D544F05B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5A7F58E0-3CD1-461E-BF5D-E6CE089C18E8}" type="pres">
      <dgm:prSet presAssocID="{5B2CA27E-3AF1-4AF0-91D5-56C783A6E4FF}" presName="compNode" presStyleCnt="0"/>
      <dgm:spPr/>
    </dgm:pt>
    <dgm:pt modelId="{880033CD-7294-4F14-8942-DF39CADEDAFA}" type="pres">
      <dgm:prSet presAssocID="{5B2CA27E-3AF1-4AF0-91D5-56C783A6E4FF}" presName="dummyConnPt" presStyleCnt="0"/>
      <dgm:spPr/>
    </dgm:pt>
    <dgm:pt modelId="{2C6396F4-9AB8-4516-B366-E1264A4014D1}" type="pres">
      <dgm:prSet presAssocID="{5B2CA27E-3AF1-4AF0-91D5-56C783A6E4FF}" presName="node" presStyleLbl="node1" presStyleIdx="6" presStyleCnt="9" custLinFactNeighborX="-4012" custLinFactNeighborY="297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EAD0AA-860D-4859-9DD4-D1B2B4DFB106}" type="pres">
      <dgm:prSet presAssocID="{9A5957B4-41B3-4666-B030-F78FA37A5226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D50CE5D0-DC81-4A4D-B730-E40A25FBEDE1}" type="pres">
      <dgm:prSet presAssocID="{14F57B08-0914-4004-A592-B0AD8B7E5299}" presName="compNode" presStyleCnt="0"/>
      <dgm:spPr/>
    </dgm:pt>
    <dgm:pt modelId="{2D8008E0-4FD1-41E0-805A-7416B3A4600A}" type="pres">
      <dgm:prSet presAssocID="{14F57B08-0914-4004-A592-B0AD8B7E5299}" presName="dummyConnPt" presStyleCnt="0"/>
      <dgm:spPr/>
    </dgm:pt>
    <dgm:pt modelId="{4BF83FB8-1156-42D8-98CB-1CA70EF827ED}" type="pres">
      <dgm:prSet presAssocID="{14F57B08-0914-4004-A592-B0AD8B7E5299}" presName="node" presStyleLbl="node1" presStyleIdx="7" presStyleCnt="9" custLinFactNeighborX="-4012" custLinFactNeighborY="224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25582D-A001-4BE9-B285-B5D3E3A54F95}" type="pres">
      <dgm:prSet presAssocID="{C23D57D3-0890-4E4C-B842-486D53983330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9396940F-06AC-4F41-BBA5-C970B63F830F}" type="pres">
      <dgm:prSet presAssocID="{CBB48577-6A22-43D9-8FB3-6200AD1BF0F5}" presName="compNode" presStyleCnt="0"/>
      <dgm:spPr/>
    </dgm:pt>
    <dgm:pt modelId="{13E62197-6725-4D19-9FC2-DE258AE37E85}" type="pres">
      <dgm:prSet presAssocID="{CBB48577-6A22-43D9-8FB3-6200AD1BF0F5}" presName="dummyConnPt" presStyleCnt="0"/>
      <dgm:spPr/>
    </dgm:pt>
    <dgm:pt modelId="{69451313-37F4-48BC-90DC-919F5465E083}" type="pres">
      <dgm:prSet presAssocID="{CBB48577-6A22-43D9-8FB3-6200AD1BF0F5}" presName="node" presStyleLbl="node1" presStyleIdx="8" presStyleCnt="9" custLinFactNeighborX="-651" custLinFactNeighborY="94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EB53EC-5260-426E-9C8A-2E8DB7522C9D}" type="presOf" srcId="{80EEAC24-815D-4B5F-8974-83857917DFC4}" destId="{56E20D9C-3923-425F-8B6B-62C732428779}" srcOrd="0" destOrd="0" presId="urn:microsoft.com/office/officeart/2005/8/layout/bProcess4"/>
    <dgm:cxn modelId="{14221C0A-B38A-4FF9-A517-5831F5A1C8DE}" type="presOf" srcId="{3221FBB9-040F-44A3-8CDD-887E4B2BBBCF}" destId="{79200A6E-71E0-4664-8171-3857E67C1D83}" srcOrd="0" destOrd="0" presId="urn:microsoft.com/office/officeart/2005/8/layout/bProcess4"/>
    <dgm:cxn modelId="{6C087DC8-E471-465B-A817-F26E3A794D38}" srcId="{8AE9AB98-103C-4031-88F3-E1EBB04ED974}" destId="{3221FBB9-040F-44A3-8CDD-887E4B2BBBCF}" srcOrd="0" destOrd="0" parTransId="{84783244-C973-4C69-8F05-ECAEDA8FB817}" sibTransId="{80EEAC24-815D-4B5F-8974-83857917DFC4}"/>
    <dgm:cxn modelId="{92C1D5A4-7ED9-428B-B7EC-35C51C331443}" type="presOf" srcId="{3CE06BAF-8250-48FE-9A30-217C41D48A7A}" destId="{00A3841F-3B09-491E-926D-463112FD8397}" srcOrd="0" destOrd="0" presId="urn:microsoft.com/office/officeart/2005/8/layout/bProcess4"/>
    <dgm:cxn modelId="{8CCCDC17-0E2B-42A3-A5AA-85EA0B9C17D7}" type="presOf" srcId="{35A4AB80-6E4E-4765-B917-2D90B07A4A21}" destId="{1F0E5B7E-4977-4383-B767-BD49C7344FA2}" srcOrd="0" destOrd="0" presId="urn:microsoft.com/office/officeart/2005/8/layout/bProcess4"/>
    <dgm:cxn modelId="{0A4130C2-98D2-4E39-A6A4-CE46AA4CDE4A}" type="presOf" srcId="{8AE9AB98-103C-4031-88F3-E1EBB04ED974}" destId="{9C6386E1-0639-4A48-9E2C-1FFFD9CEE20D}" srcOrd="0" destOrd="0" presId="urn:microsoft.com/office/officeart/2005/8/layout/bProcess4"/>
    <dgm:cxn modelId="{DD55539E-D2D9-45A3-968B-B630107D8155}" srcId="{8AE9AB98-103C-4031-88F3-E1EBB04ED974}" destId="{14F57B08-0914-4004-A592-B0AD8B7E5299}" srcOrd="7" destOrd="0" parTransId="{8149BBA9-2B44-447C-83A3-DD74AAAE0C8B}" sibTransId="{C23D57D3-0890-4E4C-B842-486D53983330}"/>
    <dgm:cxn modelId="{B7B763CB-5285-4C98-BE82-0B1E39BA7027}" type="presOf" srcId="{9A5957B4-41B3-4666-B030-F78FA37A5226}" destId="{9CEAD0AA-860D-4859-9DD4-D1B2B4DFB106}" srcOrd="0" destOrd="0" presId="urn:microsoft.com/office/officeart/2005/8/layout/bProcess4"/>
    <dgm:cxn modelId="{CFD83BB6-2335-4F8A-9C38-4D51CE3E9A5F}" type="presOf" srcId="{A7B26941-E0B0-44C3-9A2D-E2CD4F57A2A1}" destId="{2689A1B5-D451-4634-8E73-25FCDAAFE388}" srcOrd="0" destOrd="0" presId="urn:microsoft.com/office/officeart/2005/8/layout/bProcess4"/>
    <dgm:cxn modelId="{C5685FC2-D4F7-462F-9296-76D7C40538D4}" type="presOf" srcId="{D6211CDF-102A-4122-8401-0627D544F05B}" destId="{41E20AC3-2AF3-43A7-BEC4-1D2EC942CC70}" srcOrd="0" destOrd="0" presId="urn:microsoft.com/office/officeart/2005/8/layout/bProcess4"/>
    <dgm:cxn modelId="{345611A5-C0AE-41FF-8258-84012721FA8D}" type="presOf" srcId="{F5DC541D-B7AA-41C8-855F-B0C19B923460}" destId="{3DB7EC59-A82B-4056-B3F0-3F86005A1C4B}" srcOrd="0" destOrd="0" presId="urn:microsoft.com/office/officeart/2005/8/layout/bProcess4"/>
    <dgm:cxn modelId="{776D7FA8-2854-41C5-9BFE-D501D8E379A4}" srcId="{8AE9AB98-103C-4031-88F3-E1EBB04ED974}" destId="{ADB9053C-1DB2-4228-AD95-90BA0F50B6CE}" srcOrd="2" destOrd="0" parTransId="{E5B6313F-8EB6-424E-9B93-D25E78890A38}" sibTransId="{798FC163-1D88-4871-AA50-46B818A2D5D7}"/>
    <dgm:cxn modelId="{EC6EBFB1-0B4B-485D-B47D-11AF12304C6B}" type="presOf" srcId="{BE0CE363-3725-44BD-B8B8-B9B7C7E46D85}" destId="{CB69E1F1-E826-4057-A135-74E3EE778012}" srcOrd="0" destOrd="0" presId="urn:microsoft.com/office/officeart/2005/8/layout/bProcess4"/>
    <dgm:cxn modelId="{78405A72-2930-41AB-9393-03FADE9AFD22}" type="presOf" srcId="{ADB9053C-1DB2-4228-AD95-90BA0F50B6CE}" destId="{13855754-B03E-4FC0-A2F8-BE895D469303}" srcOrd="0" destOrd="0" presId="urn:microsoft.com/office/officeart/2005/8/layout/bProcess4"/>
    <dgm:cxn modelId="{EBD456DB-2F82-4206-AC27-C4F23BD46A96}" type="presOf" srcId="{14F57B08-0914-4004-A592-B0AD8B7E5299}" destId="{4BF83FB8-1156-42D8-98CB-1CA70EF827ED}" srcOrd="0" destOrd="0" presId="urn:microsoft.com/office/officeart/2005/8/layout/bProcess4"/>
    <dgm:cxn modelId="{C25B2119-B90E-4A05-AE4D-ABDA07E1084D}" type="presOf" srcId="{6879F9B3-A256-450D-BEE7-AB8EFD6B465B}" destId="{FCF62227-ACA0-4E5F-B451-4B8F28291422}" srcOrd="0" destOrd="0" presId="urn:microsoft.com/office/officeart/2005/8/layout/bProcess4"/>
    <dgm:cxn modelId="{D7A9D193-0771-4516-8B2A-906169A4D469}" srcId="{8AE9AB98-103C-4031-88F3-E1EBB04ED974}" destId="{CBB48577-6A22-43D9-8FB3-6200AD1BF0F5}" srcOrd="8" destOrd="0" parTransId="{52BA140E-7B2C-416F-A5BA-286F5816E10D}" sibTransId="{C15CAAF8-9622-4394-8879-6FA803391B2F}"/>
    <dgm:cxn modelId="{EDFD071D-413D-488B-A35A-B744AEBF9804}" srcId="{8AE9AB98-103C-4031-88F3-E1EBB04ED974}" destId="{35A4AB80-6E4E-4765-B917-2D90B07A4A21}" srcOrd="1" destOrd="0" parTransId="{7AC05B64-B904-4897-A126-9CEF53EDB195}" sibTransId="{3CE06BAF-8250-48FE-9A30-217C41D48A7A}"/>
    <dgm:cxn modelId="{60ED55F9-CBA8-49D1-806E-BA2D2BD10E14}" srcId="{8AE9AB98-103C-4031-88F3-E1EBB04ED974}" destId="{A7B26941-E0B0-44C3-9A2D-E2CD4F57A2A1}" srcOrd="5" destOrd="0" parTransId="{1B8DBAA5-EFA7-4C2B-B3FA-277E1FA63944}" sibTransId="{D6211CDF-102A-4122-8401-0627D544F05B}"/>
    <dgm:cxn modelId="{5739783E-9A96-48D5-A8D1-CF7205D3AB17}" type="presOf" srcId="{53C3C229-098A-4A14-B8E3-8C4732B0F8BB}" destId="{26502880-CAFF-478D-94D4-E7638DAAAEBB}" srcOrd="0" destOrd="0" presId="urn:microsoft.com/office/officeart/2005/8/layout/bProcess4"/>
    <dgm:cxn modelId="{27441859-5712-49D7-8BBA-AB5A8095EACA}" srcId="{8AE9AB98-103C-4031-88F3-E1EBB04ED974}" destId="{BE0CE363-3725-44BD-B8B8-B9B7C7E46D85}" srcOrd="4" destOrd="0" parTransId="{9143D6F9-3140-4325-B721-A5F9455EC955}" sibTransId="{F5DC541D-B7AA-41C8-855F-B0C19B923460}"/>
    <dgm:cxn modelId="{D831355A-6F88-4E74-B84D-DB8EBAD3CE15}" type="presOf" srcId="{CBB48577-6A22-43D9-8FB3-6200AD1BF0F5}" destId="{69451313-37F4-48BC-90DC-919F5465E083}" srcOrd="0" destOrd="0" presId="urn:microsoft.com/office/officeart/2005/8/layout/bProcess4"/>
    <dgm:cxn modelId="{95190CAD-FEBE-4B79-89D7-9AD38464FD20}" type="presOf" srcId="{798FC163-1D88-4871-AA50-46B818A2D5D7}" destId="{6F07BEC4-F5A8-481F-91DC-06AE8328315B}" srcOrd="0" destOrd="0" presId="urn:microsoft.com/office/officeart/2005/8/layout/bProcess4"/>
    <dgm:cxn modelId="{E0BCF3F0-7FFE-45E7-8846-4DC89D3C5FC0}" srcId="{8AE9AB98-103C-4031-88F3-E1EBB04ED974}" destId="{6879F9B3-A256-450D-BEE7-AB8EFD6B465B}" srcOrd="3" destOrd="0" parTransId="{B51B2C72-BED8-4C2B-A255-B031544AC493}" sibTransId="{53C3C229-098A-4A14-B8E3-8C4732B0F8BB}"/>
    <dgm:cxn modelId="{7DE43C9C-E8CC-49A0-8379-1561AF79A50C}" type="presOf" srcId="{C23D57D3-0890-4E4C-B842-486D53983330}" destId="{E325582D-A001-4BE9-B285-B5D3E3A54F95}" srcOrd="0" destOrd="0" presId="urn:microsoft.com/office/officeart/2005/8/layout/bProcess4"/>
    <dgm:cxn modelId="{28230547-F259-4B7E-8FB0-D504ED2F5024}" type="presOf" srcId="{5B2CA27E-3AF1-4AF0-91D5-56C783A6E4FF}" destId="{2C6396F4-9AB8-4516-B366-E1264A4014D1}" srcOrd="0" destOrd="0" presId="urn:microsoft.com/office/officeart/2005/8/layout/bProcess4"/>
    <dgm:cxn modelId="{9E1938DE-92CF-465A-891E-88BDB5A65BC9}" srcId="{8AE9AB98-103C-4031-88F3-E1EBB04ED974}" destId="{5B2CA27E-3AF1-4AF0-91D5-56C783A6E4FF}" srcOrd="6" destOrd="0" parTransId="{95D69154-5D67-4F90-957B-5BC82397EF18}" sibTransId="{9A5957B4-41B3-4666-B030-F78FA37A5226}"/>
    <dgm:cxn modelId="{5EEA0415-E80D-4121-9ED6-D6E383E6FB12}" type="presParOf" srcId="{9C6386E1-0639-4A48-9E2C-1FFFD9CEE20D}" destId="{E8E348BC-EBBF-46B6-A9A0-1A9885B7351C}" srcOrd="0" destOrd="0" presId="urn:microsoft.com/office/officeart/2005/8/layout/bProcess4"/>
    <dgm:cxn modelId="{D674A3EC-4BBB-4028-82E2-027BDA1E0EF9}" type="presParOf" srcId="{E8E348BC-EBBF-46B6-A9A0-1A9885B7351C}" destId="{4A2279F1-A827-41E5-BD42-FDB2BFB69654}" srcOrd="0" destOrd="0" presId="urn:microsoft.com/office/officeart/2005/8/layout/bProcess4"/>
    <dgm:cxn modelId="{8E9B9A82-C744-49EF-8EB5-40E7C1BD554F}" type="presParOf" srcId="{E8E348BC-EBBF-46B6-A9A0-1A9885B7351C}" destId="{79200A6E-71E0-4664-8171-3857E67C1D83}" srcOrd="1" destOrd="0" presId="urn:microsoft.com/office/officeart/2005/8/layout/bProcess4"/>
    <dgm:cxn modelId="{5A614516-A77F-4AA0-9DEB-E14D43E22197}" type="presParOf" srcId="{9C6386E1-0639-4A48-9E2C-1FFFD9CEE20D}" destId="{56E20D9C-3923-425F-8B6B-62C732428779}" srcOrd="1" destOrd="0" presId="urn:microsoft.com/office/officeart/2005/8/layout/bProcess4"/>
    <dgm:cxn modelId="{E24043B4-F747-41B5-805E-10509B586D5B}" type="presParOf" srcId="{9C6386E1-0639-4A48-9E2C-1FFFD9CEE20D}" destId="{E6E6C210-D43F-4019-BDB4-C8E3211CA710}" srcOrd="2" destOrd="0" presId="urn:microsoft.com/office/officeart/2005/8/layout/bProcess4"/>
    <dgm:cxn modelId="{CF5EC830-A915-4F03-B159-6BE68173D100}" type="presParOf" srcId="{E6E6C210-D43F-4019-BDB4-C8E3211CA710}" destId="{6D69F324-7202-413D-9B2B-59183B319507}" srcOrd="0" destOrd="0" presId="urn:microsoft.com/office/officeart/2005/8/layout/bProcess4"/>
    <dgm:cxn modelId="{5E88882E-D919-40CE-8AFE-3884421CF33C}" type="presParOf" srcId="{E6E6C210-D43F-4019-BDB4-C8E3211CA710}" destId="{1F0E5B7E-4977-4383-B767-BD49C7344FA2}" srcOrd="1" destOrd="0" presId="urn:microsoft.com/office/officeart/2005/8/layout/bProcess4"/>
    <dgm:cxn modelId="{C3C3737D-F937-4E53-A624-F86BF92178CA}" type="presParOf" srcId="{9C6386E1-0639-4A48-9E2C-1FFFD9CEE20D}" destId="{00A3841F-3B09-491E-926D-463112FD8397}" srcOrd="3" destOrd="0" presId="urn:microsoft.com/office/officeart/2005/8/layout/bProcess4"/>
    <dgm:cxn modelId="{CC3B3DDA-4B1E-4555-BC82-B1576FEA06B0}" type="presParOf" srcId="{9C6386E1-0639-4A48-9E2C-1FFFD9CEE20D}" destId="{788C79D4-5266-4443-8D2B-BDC03F3AD178}" srcOrd="4" destOrd="0" presId="urn:microsoft.com/office/officeart/2005/8/layout/bProcess4"/>
    <dgm:cxn modelId="{EBD981F1-78D9-4D26-AB42-4A132220C031}" type="presParOf" srcId="{788C79D4-5266-4443-8D2B-BDC03F3AD178}" destId="{9E2AEF1B-E62C-4B23-8179-1EE2A7365363}" srcOrd="0" destOrd="0" presId="urn:microsoft.com/office/officeart/2005/8/layout/bProcess4"/>
    <dgm:cxn modelId="{1F36C04B-7477-4819-908D-DD36AF653081}" type="presParOf" srcId="{788C79D4-5266-4443-8D2B-BDC03F3AD178}" destId="{13855754-B03E-4FC0-A2F8-BE895D469303}" srcOrd="1" destOrd="0" presId="urn:microsoft.com/office/officeart/2005/8/layout/bProcess4"/>
    <dgm:cxn modelId="{3BE48F10-1CBE-47EB-B210-74E8741BA77A}" type="presParOf" srcId="{9C6386E1-0639-4A48-9E2C-1FFFD9CEE20D}" destId="{6F07BEC4-F5A8-481F-91DC-06AE8328315B}" srcOrd="5" destOrd="0" presId="urn:microsoft.com/office/officeart/2005/8/layout/bProcess4"/>
    <dgm:cxn modelId="{AB49086B-97A7-4666-BE4D-331BA3D5E6CC}" type="presParOf" srcId="{9C6386E1-0639-4A48-9E2C-1FFFD9CEE20D}" destId="{0A30D963-18F8-44B8-9CEE-65AFAFF67F59}" srcOrd="6" destOrd="0" presId="urn:microsoft.com/office/officeart/2005/8/layout/bProcess4"/>
    <dgm:cxn modelId="{0B5D5924-373B-406E-A874-321574A42D87}" type="presParOf" srcId="{0A30D963-18F8-44B8-9CEE-65AFAFF67F59}" destId="{8A9E438E-317A-456C-95A9-863EDA12256A}" srcOrd="0" destOrd="0" presId="urn:microsoft.com/office/officeart/2005/8/layout/bProcess4"/>
    <dgm:cxn modelId="{14266F9A-90EF-487E-A08F-732DD3170F32}" type="presParOf" srcId="{0A30D963-18F8-44B8-9CEE-65AFAFF67F59}" destId="{FCF62227-ACA0-4E5F-B451-4B8F28291422}" srcOrd="1" destOrd="0" presId="urn:microsoft.com/office/officeart/2005/8/layout/bProcess4"/>
    <dgm:cxn modelId="{128FF975-380A-4804-9D41-66816CB9F7F0}" type="presParOf" srcId="{9C6386E1-0639-4A48-9E2C-1FFFD9CEE20D}" destId="{26502880-CAFF-478D-94D4-E7638DAAAEBB}" srcOrd="7" destOrd="0" presId="urn:microsoft.com/office/officeart/2005/8/layout/bProcess4"/>
    <dgm:cxn modelId="{9419B745-3014-4114-94BD-C85B20391F2B}" type="presParOf" srcId="{9C6386E1-0639-4A48-9E2C-1FFFD9CEE20D}" destId="{8F0FCDD8-814C-4B54-A39B-2071A924174D}" srcOrd="8" destOrd="0" presId="urn:microsoft.com/office/officeart/2005/8/layout/bProcess4"/>
    <dgm:cxn modelId="{5BE635A7-3342-4D6F-B6AA-C2E4F54099EA}" type="presParOf" srcId="{8F0FCDD8-814C-4B54-A39B-2071A924174D}" destId="{F7623FDC-0BF0-4BFC-87EB-521F57545842}" srcOrd="0" destOrd="0" presId="urn:microsoft.com/office/officeart/2005/8/layout/bProcess4"/>
    <dgm:cxn modelId="{CC10629C-2588-4D16-86E0-054CD18BF975}" type="presParOf" srcId="{8F0FCDD8-814C-4B54-A39B-2071A924174D}" destId="{CB69E1F1-E826-4057-A135-74E3EE778012}" srcOrd="1" destOrd="0" presId="urn:microsoft.com/office/officeart/2005/8/layout/bProcess4"/>
    <dgm:cxn modelId="{AECD6EA1-2379-4863-9AD4-49378D35801F}" type="presParOf" srcId="{9C6386E1-0639-4A48-9E2C-1FFFD9CEE20D}" destId="{3DB7EC59-A82B-4056-B3F0-3F86005A1C4B}" srcOrd="9" destOrd="0" presId="urn:microsoft.com/office/officeart/2005/8/layout/bProcess4"/>
    <dgm:cxn modelId="{8BC1938A-286D-4F06-9100-B119DBF2335C}" type="presParOf" srcId="{9C6386E1-0639-4A48-9E2C-1FFFD9CEE20D}" destId="{DC929FFA-B2D0-49C2-9C1B-B63EFCD7AF26}" srcOrd="10" destOrd="0" presId="urn:microsoft.com/office/officeart/2005/8/layout/bProcess4"/>
    <dgm:cxn modelId="{1BB10E50-0825-483D-9EA2-4A4D3213270A}" type="presParOf" srcId="{DC929FFA-B2D0-49C2-9C1B-B63EFCD7AF26}" destId="{8B5E8CA7-05B2-4A60-9D0A-16F3AC385F8E}" srcOrd="0" destOrd="0" presId="urn:microsoft.com/office/officeart/2005/8/layout/bProcess4"/>
    <dgm:cxn modelId="{45D43481-4250-472D-8979-1B57291D99EC}" type="presParOf" srcId="{DC929FFA-B2D0-49C2-9C1B-B63EFCD7AF26}" destId="{2689A1B5-D451-4634-8E73-25FCDAAFE388}" srcOrd="1" destOrd="0" presId="urn:microsoft.com/office/officeart/2005/8/layout/bProcess4"/>
    <dgm:cxn modelId="{B4C2097A-71B2-4441-AD75-4D21E800925A}" type="presParOf" srcId="{9C6386E1-0639-4A48-9E2C-1FFFD9CEE20D}" destId="{41E20AC3-2AF3-43A7-BEC4-1D2EC942CC70}" srcOrd="11" destOrd="0" presId="urn:microsoft.com/office/officeart/2005/8/layout/bProcess4"/>
    <dgm:cxn modelId="{EBEC129D-435B-48A5-9188-AED4A6733DFD}" type="presParOf" srcId="{9C6386E1-0639-4A48-9E2C-1FFFD9CEE20D}" destId="{5A7F58E0-3CD1-461E-BF5D-E6CE089C18E8}" srcOrd="12" destOrd="0" presId="urn:microsoft.com/office/officeart/2005/8/layout/bProcess4"/>
    <dgm:cxn modelId="{3F7723AF-B3C3-414D-B5C0-9AECB02D8E62}" type="presParOf" srcId="{5A7F58E0-3CD1-461E-BF5D-E6CE089C18E8}" destId="{880033CD-7294-4F14-8942-DF39CADEDAFA}" srcOrd="0" destOrd="0" presId="urn:microsoft.com/office/officeart/2005/8/layout/bProcess4"/>
    <dgm:cxn modelId="{CBD0E81D-E65D-425B-8233-0839694B4ACC}" type="presParOf" srcId="{5A7F58E0-3CD1-461E-BF5D-E6CE089C18E8}" destId="{2C6396F4-9AB8-4516-B366-E1264A4014D1}" srcOrd="1" destOrd="0" presId="urn:microsoft.com/office/officeart/2005/8/layout/bProcess4"/>
    <dgm:cxn modelId="{2FB83375-B551-4299-9B94-24D6047A1826}" type="presParOf" srcId="{9C6386E1-0639-4A48-9E2C-1FFFD9CEE20D}" destId="{9CEAD0AA-860D-4859-9DD4-D1B2B4DFB106}" srcOrd="13" destOrd="0" presId="urn:microsoft.com/office/officeart/2005/8/layout/bProcess4"/>
    <dgm:cxn modelId="{393B83F5-67FA-4E08-B168-372A59926F0C}" type="presParOf" srcId="{9C6386E1-0639-4A48-9E2C-1FFFD9CEE20D}" destId="{D50CE5D0-DC81-4A4D-B730-E40A25FBEDE1}" srcOrd="14" destOrd="0" presId="urn:microsoft.com/office/officeart/2005/8/layout/bProcess4"/>
    <dgm:cxn modelId="{2A8C3198-D386-4594-997A-E76AC1615937}" type="presParOf" srcId="{D50CE5D0-DC81-4A4D-B730-E40A25FBEDE1}" destId="{2D8008E0-4FD1-41E0-805A-7416B3A4600A}" srcOrd="0" destOrd="0" presId="urn:microsoft.com/office/officeart/2005/8/layout/bProcess4"/>
    <dgm:cxn modelId="{63AC52A7-CD63-4C9E-9E61-7C08C30CE731}" type="presParOf" srcId="{D50CE5D0-DC81-4A4D-B730-E40A25FBEDE1}" destId="{4BF83FB8-1156-42D8-98CB-1CA70EF827ED}" srcOrd="1" destOrd="0" presId="urn:microsoft.com/office/officeart/2005/8/layout/bProcess4"/>
    <dgm:cxn modelId="{04080301-3617-4027-A3A7-B6B53272897C}" type="presParOf" srcId="{9C6386E1-0639-4A48-9E2C-1FFFD9CEE20D}" destId="{E325582D-A001-4BE9-B285-B5D3E3A54F95}" srcOrd="15" destOrd="0" presId="urn:microsoft.com/office/officeart/2005/8/layout/bProcess4"/>
    <dgm:cxn modelId="{5809F05B-B3E0-4015-9DDB-AA32BE8960D7}" type="presParOf" srcId="{9C6386E1-0639-4A48-9E2C-1FFFD9CEE20D}" destId="{9396940F-06AC-4F41-BBA5-C970B63F830F}" srcOrd="16" destOrd="0" presId="urn:microsoft.com/office/officeart/2005/8/layout/bProcess4"/>
    <dgm:cxn modelId="{4561E931-1018-4239-8462-3ED5E9D4DE2C}" type="presParOf" srcId="{9396940F-06AC-4F41-BBA5-C970B63F830F}" destId="{13E62197-6725-4D19-9FC2-DE258AE37E85}" srcOrd="0" destOrd="0" presId="urn:microsoft.com/office/officeart/2005/8/layout/bProcess4"/>
    <dgm:cxn modelId="{66F7CEC1-B92D-475C-B24D-F0882B18DFB7}" type="presParOf" srcId="{9396940F-06AC-4F41-BBA5-C970B63F830F}" destId="{69451313-37F4-48BC-90DC-919F5465E083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Радиальный шестиугольник"/>
  <dgm:desc val="Служит для отображения последовательного процесса, связанного с центральной идеей или темой. Ограничен шестью фигурами уровня 2. Рекомендуется использовать небольшие объемы текста. Неиспользуемый текст не отображается, но доступен при переключении макетов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Радиальный шестиугольник"/>
  <dgm:desc val="Служит для отображения последовательного процесса, связанного с центральной идеей или темой. Ограничен шестью фигурами уровня 2. Рекомендуется использовать небольшие объемы текста. Неиспользуемый текст не отображается, но доступен при переключении макетов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FA21899-ED6A-4E63-9E7E-79C39C74C133}" type="datetimeFigureOut">
              <a:rPr lang="ru-RU" smtClean="0"/>
              <a:pPr/>
              <a:t>12.05.2015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3F4AAAB-3278-42FD-97F8-A86EF62676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803697574"/>
              </p:ext>
            </p:extLst>
          </p:nvPr>
        </p:nvGraphicFramePr>
        <p:xfrm>
          <a:off x="251520" y="188640"/>
          <a:ext cx="835292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204059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10861"/>
            </a:avLst>
          </a:prstGeom>
          <a:solidFill>
            <a:schemeClr val="accent5">
              <a:lumMod val="20000"/>
              <a:lumOff val="80000"/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357554" y="2428868"/>
            <a:ext cx="2287019" cy="1189466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000000"/>
                </a:solidFill>
              </a:rPr>
              <a:t>TABIAT</a:t>
            </a:r>
            <a:endParaRPr lang="ru-RU" sz="3600" b="1" dirty="0">
              <a:solidFill>
                <a:srgbClr val="000000"/>
              </a:solidFill>
            </a:endParaRP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357188" y="500063"/>
            <a:ext cx="2500312" cy="928687"/>
          </a:xfrm>
          <a:prstGeom prst="round2Diag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>
                <a:solidFill>
                  <a:srgbClr val="000000"/>
                </a:solidFill>
              </a:rPr>
              <a:t>Hayvonlar</a:t>
            </a:r>
            <a:r>
              <a:rPr lang="en-US" sz="2000" dirty="0">
                <a:solidFill>
                  <a:srgbClr val="000000"/>
                </a:solidFill>
              </a:rPr>
              <a:t>  </a:t>
            </a:r>
            <a:endParaRPr lang="ru-RU" sz="2000" dirty="0">
              <a:solidFill>
                <a:srgbClr val="000000"/>
              </a:solidFill>
            </a:endParaRPr>
          </a:p>
        </p:txBody>
      </p:sp>
      <p:sp>
        <p:nvSpPr>
          <p:cNvPr id="9223" name="Прямоугольник с двумя скругленными противолежащими углами 10"/>
          <p:cNvSpPr>
            <a:spLocks noChangeArrowheads="1"/>
          </p:cNvSpPr>
          <p:nvPr/>
        </p:nvSpPr>
        <p:spPr bwMode="auto">
          <a:xfrm>
            <a:off x="428625" y="4643438"/>
            <a:ext cx="2500313" cy="928687"/>
          </a:xfrm>
          <a:custGeom>
            <a:avLst/>
            <a:gdLst>
              <a:gd name="T0" fmla="*/ 2500313 w 2500330"/>
              <a:gd name="T1" fmla="*/ 464344 h 928694"/>
              <a:gd name="T2" fmla="*/ 1250157 w 2500330"/>
              <a:gd name="T3" fmla="*/ 928687 h 928694"/>
              <a:gd name="T4" fmla="*/ 0 w 2500330"/>
              <a:gd name="T5" fmla="*/ 464344 h 928694"/>
              <a:gd name="T6" fmla="*/ 1250157 w 2500330"/>
              <a:gd name="T7" fmla="*/ 0 h 928694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45335 w 2500330"/>
              <a:gd name="T13" fmla="*/ 45335 h 928694"/>
              <a:gd name="T14" fmla="*/ 2454994 w 2500330"/>
              <a:gd name="T15" fmla="*/ 883359 h 9286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00330" h="928694">
                <a:moveTo>
                  <a:pt x="154785" y="0"/>
                </a:moveTo>
                <a:lnTo>
                  <a:pt x="2500330" y="0"/>
                </a:lnTo>
                <a:lnTo>
                  <a:pt x="2500330" y="773909"/>
                </a:lnTo>
                <a:cubicBezTo>
                  <a:pt x="2500330" y="859394"/>
                  <a:pt x="2431030" y="928693"/>
                  <a:pt x="2345545" y="928694"/>
                </a:cubicBezTo>
                <a:lnTo>
                  <a:pt x="0" y="928694"/>
                </a:lnTo>
                <a:lnTo>
                  <a:pt x="0" y="154785"/>
                </a:lnTo>
                <a:cubicBezTo>
                  <a:pt x="0" y="69299"/>
                  <a:pt x="69299" y="0"/>
                  <a:pt x="154784" y="0"/>
                </a:cubicBezTo>
                <a:close/>
              </a:path>
            </a:pathLst>
          </a:custGeom>
          <a:solidFill>
            <a:srgbClr val="C19859"/>
          </a:solidFill>
          <a:ln w="42545" algn="ctr">
            <a:solidFill>
              <a:srgbClr val="8D6E3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000" dirty="0" err="1">
                <a:latin typeface="Verdana" pitchFamily="34" charset="0"/>
              </a:rPr>
              <a:t>Odamlar</a:t>
            </a:r>
            <a:r>
              <a:rPr lang="en-US" sz="2000" dirty="0">
                <a:latin typeface="Verdana" pitchFamily="34" charset="0"/>
              </a:rPr>
              <a:t>  </a:t>
            </a:r>
            <a:endParaRPr lang="ru-RU" sz="2000" dirty="0">
              <a:latin typeface="Verdana" pitchFamily="34" charset="0"/>
            </a:endParaRPr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6215063" y="500063"/>
            <a:ext cx="2500312" cy="928687"/>
          </a:xfrm>
          <a:prstGeom prst="round2Diag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 smtClean="0">
                <a:solidFill>
                  <a:schemeClr val="tx1"/>
                </a:solidFill>
              </a:rPr>
              <a:t>Qushlar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endParaRPr lang="ru-RU" sz="2000" dirty="0">
              <a:solidFill>
                <a:srgbClr val="FFFFFF"/>
              </a:solidFill>
            </a:endParaRPr>
          </a:p>
        </p:txBody>
      </p:sp>
      <p:sp>
        <p:nvSpPr>
          <p:cNvPr id="13" name="Прямоугольник с двумя скругленными противолежащими углами 12"/>
          <p:cNvSpPr/>
          <p:nvPr/>
        </p:nvSpPr>
        <p:spPr>
          <a:xfrm>
            <a:off x="6215063" y="4643438"/>
            <a:ext cx="2500312" cy="928687"/>
          </a:xfrm>
          <a:prstGeom prst="round2Diag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>
                <a:solidFill>
                  <a:srgbClr val="000000"/>
                </a:solidFill>
              </a:rPr>
              <a:t>Quyosh</a:t>
            </a:r>
            <a:r>
              <a:rPr lang="en-US" sz="2000" dirty="0">
                <a:solidFill>
                  <a:srgbClr val="000000"/>
                </a:solidFill>
              </a:rPr>
              <a:t>   </a:t>
            </a:r>
            <a:endParaRPr lang="ru-RU" sz="2000" dirty="0">
              <a:solidFill>
                <a:srgbClr val="000000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rot="10800000">
            <a:off x="1785938" y="1500188"/>
            <a:ext cx="1643062" cy="9286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 flipV="1">
            <a:off x="1857375" y="3643313"/>
            <a:ext cx="1643063" cy="9286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00688" y="3571875"/>
            <a:ext cx="1714500" cy="10001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5572125" y="1500188"/>
            <a:ext cx="1714500" cy="9286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 flipH="1" flipV="1">
            <a:off x="4071938" y="1997075"/>
            <a:ext cx="854075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Прямоугольник с двумя скругленными противолежащими углами 20"/>
          <p:cNvSpPr/>
          <p:nvPr/>
        </p:nvSpPr>
        <p:spPr>
          <a:xfrm>
            <a:off x="3429000" y="642938"/>
            <a:ext cx="2500313" cy="928687"/>
          </a:xfrm>
          <a:prstGeom prst="round2Diag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>
                <a:solidFill>
                  <a:schemeClr val="tx1"/>
                </a:solidFill>
              </a:rPr>
              <a:t>Tuproq</a:t>
            </a:r>
            <a:r>
              <a:rPr lang="en-US" sz="2000" dirty="0">
                <a:solidFill>
                  <a:schemeClr val="tx1"/>
                </a:solidFill>
              </a:rPr>
              <a:t>  </a:t>
            </a:r>
            <a:endParaRPr lang="ru-RU" sz="2000" dirty="0">
              <a:solidFill>
                <a:schemeClr val="tx1"/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rot="5400000">
            <a:off x="4037013" y="4108450"/>
            <a:ext cx="9271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3286125" y="4643438"/>
            <a:ext cx="2500313" cy="928687"/>
          </a:xfrm>
          <a:prstGeom prst="round2Diag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 smtClean="0">
                <a:solidFill>
                  <a:schemeClr val="tx1"/>
                </a:solidFill>
              </a:rPr>
              <a:t>Tog`lar</a:t>
            </a:r>
            <a:r>
              <a:rPr lang="en-US" sz="2000" dirty="0" smtClean="0">
                <a:solidFill>
                  <a:schemeClr val="tx1"/>
                </a:solidFill>
              </a:rPr>
              <a:t> 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с двумя скругленными противолежащими углами 19"/>
          <p:cNvSpPr/>
          <p:nvPr/>
        </p:nvSpPr>
        <p:spPr>
          <a:xfrm>
            <a:off x="6357938" y="2571750"/>
            <a:ext cx="2500312" cy="928688"/>
          </a:xfrm>
          <a:prstGeom prst="round2Diag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 smtClean="0">
                <a:solidFill>
                  <a:schemeClr val="tx1"/>
                </a:solidFill>
              </a:rPr>
              <a:t>O`simliklar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с двумя скругленными противолежащими углами 21"/>
          <p:cNvSpPr/>
          <p:nvPr/>
        </p:nvSpPr>
        <p:spPr>
          <a:xfrm>
            <a:off x="428625" y="2500313"/>
            <a:ext cx="2500313" cy="928687"/>
          </a:xfrm>
          <a:prstGeom prst="round2Diag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>
                <a:solidFill>
                  <a:schemeClr val="tx1"/>
                </a:solidFill>
              </a:rPr>
              <a:t>Suv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31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798867082"/>
              </p:ext>
            </p:extLst>
          </p:nvPr>
        </p:nvGraphicFramePr>
        <p:xfrm>
          <a:off x="251520" y="188640"/>
          <a:ext cx="835292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51079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25666" y="1768646"/>
            <a:ext cx="6423397" cy="3580733"/>
            <a:chOff x="2071031" y="2007240"/>
            <a:chExt cx="6001385" cy="2448938"/>
          </a:xfrm>
        </p:grpSpPr>
        <p:grpSp>
          <p:nvGrpSpPr>
            <p:cNvPr id="13" name="Group 2"/>
            <p:cNvGrpSpPr>
              <a:grpSpLocks/>
            </p:cNvGrpSpPr>
            <p:nvPr/>
          </p:nvGrpSpPr>
          <p:grpSpPr bwMode="auto">
            <a:xfrm>
              <a:off x="2071031" y="2007240"/>
              <a:ext cx="6001385" cy="2448938"/>
              <a:chOff x="3870" y="3153"/>
              <a:chExt cx="9451" cy="3857"/>
            </a:xfrm>
          </p:grpSpPr>
          <p:cxnSp>
            <p:nvCxnSpPr>
              <p:cNvPr id="17" name="AutoShape 3"/>
              <p:cNvCxnSpPr>
                <a:cxnSpLocks noChangeShapeType="1"/>
              </p:cNvCxnSpPr>
              <p:nvPr/>
            </p:nvCxnSpPr>
            <p:spPr bwMode="auto">
              <a:xfrm flipV="1">
                <a:off x="5959" y="5055"/>
                <a:ext cx="7362" cy="22"/>
              </a:xfrm>
              <a:prstGeom prst="straightConnector1">
                <a:avLst/>
              </a:prstGeom>
              <a:ln>
                <a:headEnd/>
                <a:tailEnd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AutoShape 4"/>
              <p:cNvSpPr>
                <a:spLocks noChangeArrowheads="1"/>
              </p:cNvSpPr>
              <p:nvPr/>
            </p:nvSpPr>
            <p:spPr bwMode="auto">
              <a:xfrm rot="16030569">
                <a:off x="3699" y="4065"/>
                <a:ext cx="2571" cy="2229"/>
              </a:xfrm>
              <a:prstGeom prst="flowChartExtract">
                <a:avLst/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sp>
            <p:nvSpPr>
              <p:cNvPr id="19" name="Oval 5"/>
              <p:cNvSpPr>
                <a:spLocks noChangeArrowheads="1"/>
              </p:cNvSpPr>
              <p:nvPr/>
            </p:nvSpPr>
            <p:spPr bwMode="auto">
              <a:xfrm>
                <a:off x="4534" y="4830"/>
                <a:ext cx="450" cy="450"/>
              </a:xfrm>
              <a:prstGeom prst="ellipse">
                <a:avLst/>
              </a:prstGeom>
              <a:solidFill>
                <a:srgbClr val="000000"/>
              </a:solidFill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7F7F7F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ru-RU"/>
              </a:p>
            </p:txBody>
          </p:sp>
          <p:cxnSp>
            <p:nvCxnSpPr>
              <p:cNvPr id="21" name="AutoShape 7"/>
              <p:cNvCxnSpPr>
                <a:cxnSpLocks noChangeShapeType="1"/>
              </p:cNvCxnSpPr>
              <p:nvPr/>
            </p:nvCxnSpPr>
            <p:spPr bwMode="auto">
              <a:xfrm>
                <a:off x="7237" y="5100"/>
                <a:ext cx="2198" cy="1910"/>
              </a:xfrm>
              <a:prstGeom prst="straightConnector1">
                <a:avLst/>
              </a:prstGeom>
              <a:ln>
                <a:headEnd/>
                <a:tailEnd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AutoShape 8"/>
              <p:cNvCxnSpPr>
                <a:cxnSpLocks noChangeShapeType="1"/>
              </p:cNvCxnSpPr>
              <p:nvPr/>
            </p:nvCxnSpPr>
            <p:spPr bwMode="auto">
              <a:xfrm>
                <a:off x="9205" y="5067"/>
                <a:ext cx="2204" cy="1785"/>
              </a:xfrm>
              <a:prstGeom prst="straightConnector1">
                <a:avLst/>
              </a:prstGeom>
              <a:ln>
                <a:headEnd/>
                <a:tailEnd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AutoShape 10"/>
              <p:cNvCxnSpPr>
                <a:cxnSpLocks noChangeShapeType="1"/>
              </p:cNvCxnSpPr>
              <p:nvPr/>
            </p:nvCxnSpPr>
            <p:spPr bwMode="auto">
              <a:xfrm flipV="1">
                <a:off x="7231" y="3153"/>
                <a:ext cx="2198" cy="1914"/>
              </a:xfrm>
              <a:prstGeom prst="straightConnector1">
                <a:avLst/>
              </a:prstGeom>
              <a:ln>
                <a:headEnd/>
                <a:tailEnd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AutoShape 11"/>
              <p:cNvCxnSpPr>
                <a:cxnSpLocks noChangeShapeType="1"/>
              </p:cNvCxnSpPr>
              <p:nvPr/>
            </p:nvCxnSpPr>
            <p:spPr bwMode="auto">
              <a:xfrm flipV="1">
                <a:off x="9205" y="3330"/>
                <a:ext cx="2204" cy="1737"/>
              </a:xfrm>
              <a:prstGeom prst="straightConnector1">
                <a:avLst/>
              </a:prstGeom>
              <a:ln>
                <a:headEnd/>
                <a:tailEnd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5"/>
            <p:cNvSpPr txBox="1"/>
            <p:nvPr/>
          </p:nvSpPr>
          <p:spPr>
            <a:xfrm rot="19109360">
              <a:off x="3899930" y="2464088"/>
              <a:ext cx="1660807" cy="442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400" b="1" dirty="0" smtClean="0"/>
                <a:t>GUL</a:t>
              </a:r>
              <a:endParaRPr lang="ru-RU" sz="2400" b="1" dirty="0"/>
            </a:p>
            <a:p>
              <a:endParaRPr lang="ru-RU" sz="1200" dirty="0"/>
            </a:p>
          </p:txBody>
        </p:sp>
        <p:sp>
          <p:nvSpPr>
            <p:cNvPr id="16" name="TextBox 16"/>
            <p:cNvSpPr txBox="1"/>
            <p:nvPr/>
          </p:nvSpPr>
          <p:spPr>
            <a:xfrm rot="19109360">
              <a:off x="5097864" y="2448022"/>
              <a:ext cx="1821292" cy="315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en-US" sz="2400" b="1" dirty="0" smtClean="0"/>
                <a:t>QUSH</a:t>
              </a:r>
              <a:endParaRPr lang="ru-RU" sz="2400" b="1" dirty="0"/>
            </a:p>
          </p:txBody>
        </p:sp>
      </p:grpSp>
      <p:sp>
        <p:nvSpPr>
          <p:cNvPr id="5" name="TextBox 20"/>
          <p:cNvSpPr txBox="1"/>
          <p:nvPr/>
        </p:nvSpPr>
        <p:spPr>
          <a:xfrm rot="19109360">
            <a:off x="5024853" y="2508427"/>
            <a:ext cx="1821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smtClean="0"/>
              <a:t>HAYVON</a:t>
            </a:r>
            <a:endParaRPr lang="ru-RU" sz="2400" b="1" dirty="0"/>
          </a:p>
        </p:txBody>
      </p:sp>
      <p:cxnSp>
        <p:nvCxnSpPr>
          <p:cNvPr id="6" name="AutoShape 11"/>
          <p:cNvCxnSpPr>
            <a:cxnSpLocks noChangeShapeType="1"/>
          </p:cNvCxnSpPr>
          <p:nvPr/>
        </p:nvCxnSpPr>
        <p:spPr bwMode="auto">
          <a:xfrm flipV="1">
            <a:off x="5433969" y="2441763"/>
            <a:ext cx="1399540" cy="1102860"/>
          </a:xfrm>
          <a:prstGeom prst="straightConnector1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AutoShape 8"/>
          <p:cNvCxnSpPr>
            <a:cxnSpLocks noChangeShapeType="1"/>
          </p:cNvCxnSpPr>
          <p:nvPr/>
        </p:nvCxnSpPr>
        <p:spPr bwMode="auto">
          <a:xfrm>
            <a:off x="5470752" y="3559176"/>
            <a:ext cx="1399540" cy="1133336"/>
          </a:xfrm>
          <a:prstGeom prst="straightConnector1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AutoShape 4"/>
          <p:cNvSpPr>
            <a:spLocks noChangeArrowheads="1"/>
          </p:cNvSpPr>
          <p:nvPr/>
        </p:nvSpPr>
        <p:spPr bwMode="auto">
          <a:xfrm rot="15983780">
            <a:off x="6749678" y="3047541"/>
            <a:ext cx="1690000" cy="909351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" name="TextBox 41"/>
          <p:cNvSpPr txBox="1"/>
          <p:nvPr/>
        </p:nvSpPr>
        <p:spPr>
          <a:xfrm rot="13645266">
            <a:off x="3624945" y="4031515"/>
            <a:ext cx="1867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smtClean="0"/>
              <a:t>BURGUT</a:t>
            </a:r>
            <a:endParaRPr lang="ru-RU" sz="2400" b="1" dirty="0"/>
          </a:p>
        </p:txBody>
      </p:sp>
      <p:sp>
        <p:nvSpPr>
          <p:cNvPr id="10" name="TextBox 42"/>
          <p:cNvSpPr txBox="1"/>
          <p:nvPr/>
        </p:nvSpPr>
        <p:spPr>
          <a:xfrm rot="13970817">
            <a:off x="2112682" y="3895013"/>
            <a:ext cx="1867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smtClean="0"/>
              <a:t>LOLA</a:t>
            </a:r>
            <a:endParaRPr lang="ru-RU" sz="2400" b="1" dirty="0"/>
          </a:p>
        </p:txBody>
      </p:sp>
      <p:sp>
        <p:nvSpPr>
          <p:cNvPr id="11" name="TextBox 43"/>
          <p:cNvSpPr txBox="1"/>
          <p:nvPr/>
        </p:nvSpPr>
        <p:spPr>
          <a:xfrm rot="14020909">
            <a:off x="4745329" y="3774355"/>
            <a:ext cx="1867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smtClean="0"/>
              <a:t>BO`RI</a:t>
            </a:r>
            <a:endParaRPr lang="ru-RU" sz="24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3318" y="595428"/>
            <a:ext cx="76494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ALIQ SKELETI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TEXNOLOGIYASI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36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10861"/>
            </a:avLst>
          </a:prstGeom>
          <a:solidFill>
            <a:schemeClr val="accent5">
              <a:lumMod val="20000"/>
              <a:lumOff val="80000"/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4714875" cy="5826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Venn </a:t>
            </a:r>
            <a:r>
              <a:rPr lang="en-US" dirty="0" err="1" smtClean="0"/>
              <a:t>diagrammasi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57188" y="1643063"/>
            <a:ext cx="5643562" cy="450056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071813" y="1643063"/>
            <a:ext cx="5572125" cy="450056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7158" y="620688"/>
            <a:ext cx="2414642" cy="1022362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/>
              <a:t>“BAHOR” </a:t>
            </a:r>
            <a:r>
              <a:rPr lang="en-US" sz="3200" b="1" dirty="0" err="1" smtClean="0"/>
              <a:t>fasli</a:t>
            </a:r>
            <a:r>
              <a:rPr lang="en-US" sz="3200" b="1" dirty="0" smtClean="0"/>
              <a:t> </a:t>
            </a:r>
            <a:endParaRPr lang="ru-RU" sz="32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72200" y="836712"/>
            <a:ext cx="2571779" cy="806351"/>
          </a:xfrm>
          <a:prstGeom prst="round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b="1" dirty="0" smtClean="0"/>
          </a:p>
          <a:p>
            <a:pPr algn="ctr">
              <a:defRPr/>
            </a:pPr>
            <a:r>
              <a:rPr lang="en-US" sz="3200" b="1" dirty="0" smtClean="0"/>
              <a:t>“KUZ”</a:t>
            </a:r>
            <a:r>
              <a:rPr lang="en-US" sz="2400" b="1" dirty="0" smtClean="0"/>
              <a:t> </a:t>
            </a:r>
            <a:r>
              <a:rPr lang="en-US" sz="3200" b="1" dirty="0" err="1"/>
              <a:t>fasli</a:t>
            </a:r>
            <a:r>
              <a:rPr lang="en-US" sz="2400" b="1" dirty="0"/>
              <a:t> </a:t>
            </a:r>
            <a:endParaRPr lang="ru-RU" sz="36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1560" y="2428875"/>
            <a:ext cx="2317378" cy="29289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Yomg`ir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yog`adi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Mamaqaldiroq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gumburlaydi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Daraxtlar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gullaydi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Gullar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ochiladi</a:t>
            </a:r>
            <a:endParaRPr lang="en-US" sz="2000" b="1" dirty="0">
              <a:solidFill>
                <a:srgbClr val="002060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00751" y="2286000"/>
            <a:ext cx="2243658" cy="29289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Yomg`ir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yog`adi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Daraxtlar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barglari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sarg`ayib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to`kiladi</a:t>
            </a:r>
            <a:endParaRPr lang="en-US" sz="2000" b="1" dirty="0">
              <a:solidFill>
                <a:srgbClr val="002060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19872" y="2357438"/>
            <a:ext cx="2160240" cy="2928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Fasl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Yomg`ir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yog`adi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002060"/>
                </a:solidFill>
              </a:rPr>
              <a:t>Mamaqaldiroq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gumburlaydi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912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вырезанными противолежащими углами 1"/>
          <p:cNvSpPr/>
          <p:nvPr/>
        </p:nvSpPr>
        <p:spPr>
          <a:xfrm>
            <a:off x="3500438" y="2714625"/>
            <a:ext cx="2286000" cy="120015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</a:rPr>
              <a:t>TOG`LAR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с двумя вырезанными противолежащими углами 2"/>
          <p:cNvSpPr/>
          <p:nvPr/>
        </p:nvSpPr>
        <p:spPr>
          <a:xfrm>
            <a:off x="3571875" y="1143000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Chaq-chaq</a:t>
            </a:r>
            <a:endParaRPr lang="ru-RU" sz="2400" dirty="0"/>
          </a:p>
        </p:txBody>
      </p:sp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6215063" y="1143000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Chotqol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1071563" y="1143000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Hisor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6" name="Прямоугольник с двумя вырезанными противолежащими углами 5"/>
          <p:cNvSpPr/>
          <p:nvPr/>
        </p:nvSpPr>
        <p:spPr>
          <a:xfrm>
            <a:off x="1143000" y="2286000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Turkiston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7" name="Прямоугольник с двумя вырезанными противолежащими углами 6"/>
          <p:cNvSpPr/>
          <p:nvPr/>
        </p:nvSpPr>
        <p:spPr>
          <a:xfrm>
            <a:off x="1214438" y="3429000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Bobotog</a:t>
            </a:r>
            <a:r>
              <a:rPr lang="en-US" sz="2400" dirty="0"/>
              <a:t>`</a:t>
            </a:r>
            <a:endParaRPr lang="ru-RU" sz="2400" dirty="0"/>
          </a:p>
        </p:txBody>
      </p:sp>
      <p:sp>
        <p:nvSpPr>
          <p:cNvPr id="8" name="Прямоугольник с двумя вырезанными противолежащими углами 7"/>
          <p:cNvSpPr/>
          <p:nvPr/>
        </p:nvSpPr>
        <p:spPr>
          <a:xfrm>
            <a:off x="1285875" y="4714875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Morguzar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9" name="Прямоугольник с двумя вырезанными противолежащими углами 8"/>
          <p:cNvSpPr/>
          <p:nvPr/>
        </p:nvSpPr>
        <p:spPr>
          <a:xfrm>
            <a:off x="3714750" y="4786313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Qurama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6286500" y="4786313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Zirabuloq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11" name="Прямоугольник с двумя вырезанными противолежащими углами 10"/>
          <p:cNvSpPr/>
          <p:nvPr/>
        </p:nvSpPr>
        <p:spPr>
          <a:xfrm>
            <a:off x="6143625" y="3571875"/>
            <a:ext cx="1857375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Boysun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12" name="Прямоугольник с двумя вырезанными противолежащими углами 11"/>
          <p:cNvSpPr/>
          <p:nvPr/>
        </p:nvSpPr>
        <p:spPr>
          <a:xfrm>
            <a:off x="6215063" y="2357438"/>
            <a:ext cx="2000250" cy="914400"/>
          </a:xfrm>
          <a:prstGeom prst="snip2DiagRect">
            <a:avLst>
              <a:gd name="adj1" fmla="val 3077"/>
              <a:gd name="adj2" fmla="val 1666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/>
              <a:t>Farg`ona</a:t>
            </a:r>
            <a:r>
              <a:rPr lang="en-US" sz="2400" dirty="0"/>
              <a:t> tog` </a:t>
            </a:r>
            <a:r>
              <a:rPr lang="en-US" sz="2400" dirty="0" err="1"/>
              <a:t>tizmasi</a:t>
            </a:r>
            <a:endParaRPr lang="ru-RU" sz="2400" dirty="0"/>
          </a:p>
        </p:txBody>
      </p:sp>
      <p:cxnSp>
        <p:nvCxnSpPr>
          <p:cNvPr id="14" name="Прямая со стрелкой 13"/>
          <p:cNvCxnSpPr>
            <a:stCxn id="2" idx="3"/>
          </p:cNvCxnSpPr>
          <p:nvPr/>
        </p:nvCxnSpPr>
        <p:spPr>
          <a:xfrm rot="5400000" flipH="1" flipV="1">
            <a:off x="4322763" y="2392363"/>
            <a:ext cx="642937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 flipH="1" flipV="1">
            <a:off x="5572126" y="2071687"/>
            <a:ext cx="857250" cy="7143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2" idx="0"/>
          </p:cNvCxnSpPr>
          <p:nvPr/>
        </p:nvCxnSpPr>
        <p:spPr>
          <a:xfrm flipV="1">
            <a:off x="5786438" y="2928938"/>
            <a:ext cx="357187" cy="3857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2" idx="0"/>
            <a:endCxn id="11" idx="2"/>
          </p:cNvCxnSpPr>
          <p:nvPr/>
        </p:nvCxnSpPr>
        <p:spPr>
          <a:xfrm>
            <a:off x="5786438" y="3314700"/>
            <a:ext cx="357187" cy="7143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6200000" flipH="1">
            <a:off x="5464969" y="4250532"/>
            <a:ext cx="1143000" cy="5000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6200000" flipV="1">
            <a:off x="2821782" y="1964531"/>
            <a:ext cx="857250" cy="6429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2" idx="2"/>
            <a:endCxn id="6" idx="0"/>
          </p:cNvCxnSpPr>
          <p:nvPr/>
        </p:nvCxnSpPr>
        <p:spPr>
          <a:xfrm rot="10800000">
            <a:off x="3000375" y="2743200"/>
            <a:ext cx="500063" cy="5715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2" idx="2"/>
          </p:cNvCxnSpPr>
          <p:nvPr/>
        </p:nvCxnSpPr>
        <p:spPr>
          <a:xfrm rot="10800000" flipV="1">
            <a:off x="3143250" y="3314700"/>
            <a:ext cx="357188" cy="5429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>
            <a:off x="2714625" y="4286250"/>
            <a:ext cx="1285875" cy="4286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2" idx="1"/>
            <a:endCxn id="9" idx="3"/>
          </p:cNvCxnSpPr>
          <p:nvPr/>
        </p:nvCxnSpPr>
        <p:spPr>
          <a:xfrm rot="5400000">
            <a:off x="4207669" y="4350544"/>
            <a:ext cx="873125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3459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310457524"/>
              </p:ext>
            </p:extLst>
          </p:nvPr>
        </p:nvGraphicFramePr>
        <p:xfrm>
          <a:off x="857224" y="571480"/>
          <a:ext cx="7786742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Прямая со стрелкой 3"/>
          <p:cNvCxnSpPr/>
          <p:nvPr/>
        </p:nvCxnSpPr>
        <p:spPr>
          <a:xfrm rot="5400000" flipH="1" flipV="1">
            <a:off x="4394201" y="2035175"/>
            <a:ext cx="500062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5786438" y="1928813"/>
            <a:ext cx="714375" cy="4286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786438" y="3143250"/>
            <a:ext cx="714375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715000" y="4071938"/>
            <a:ext cx="785813" cy="5000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4572794" y="4429919"/>
            <a:ext cx="428625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0800000">
            <a:off x="3000375" y="1928813"/>
            <a:ext cx="785813" cy="4286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3071813" y="3214688"/>
            <a:ext cx="642937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 flipV="1">
            <a:off x="3071813" y="4071938"/>
            <a:ext cx="714375" cy="5715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49583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928670"/>
            <a:ext cx="714376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1-toprishiq: Tabiat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(butun odamni o`rab turgan havo havo, suv, hayvonot olami, o`simliklar olami)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2-topshiriq. Hayvonot olamiga inson omillarining ta`siri.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(ov natijasida ba`zi hayvonlarning yo`qolib borishi)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3-topshiriq. Qizil kitobga kirit</a:t>
            </a:r>
            <a:r>
              <a:rPr kumimoji="0" lang="en-US" sz="24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lgan hayvonlar.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(bo`ri, yo`lbars, ayiq)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4-topshiriq. Paxtadan olinad</a:t>
            </a:r>
            <a:r>
              <a:rPr kumimoji="0" lang="en-US" sz="24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gan mahsulotlar.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(ip, atlas, kunnjara)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5-topshiriq. Yirtqich hayvonlar qaysila</a:t>
            </a: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uz-Cyrl-UZ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(yo`lbars, bo`ri, arslon)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Guruhlarning salohiyatiga qarab savollarning murakkab darajasini oshirish mumkin.</a:t>
            </a:r>
            <a:endParaRPr kumimoji="0" lang="uz-Cyrl-U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21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 l="7475" t="12000" r="10300" b="8000"/>
          <a:stretch>
            <a:fillRect/>
          </a:stretch>
        </p:blipFill>
        <p:spPr bwMode="auto">
          <a:xfrm>
            <a:off x="642910" y="642918"/>
            <a:ext cx="8015344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642910" y="214290"/>
            <a:ext cx="771527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Kim?  Nima? So`rog`iga javob bo`lgan so`zlar (o`yini) metodi.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“AQLIY HUJUM”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z-Cyrl-UZ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Suv qayerda uchraydi?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Okean, dengiz, yer ostida.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z-Cyrl-UZ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Daryolar qayerlardan boshlanadi?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Daryolar tog`dan boshlanadi.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TOPIShMOQLAR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Otasi egri-bugri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Bolasi chopqir yo`rg`a                (ariq irmoqlari)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Qirdan kishnab keladi samon otim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Qochmasang gar olib qochar yomon otim                (sel)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 uzun iz ketdi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 bo`yli qiz ketdi                          (suv)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Shatir-shatir etadi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Yerni cho`qib ketadi                                     (yomg`ir)</a:t>
            </a:r>
            <a:endParaRPr kumimoji="0" lang="uz-Cyrl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57</TotalTime>
  <Words>260</Words>
  <Application>Microsoft Office PowerPoint</Application>
  <PresentationFormat>Экран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Городская</vt:lpstr>
      <vt:lpstr>Слайд 1</vt:lpstr>
      <vt:lpstr>Слайд 2</vt:lpstr>
      <vt:lpstr>Слайд 3</vt:lpstr>
      <vt:lpstr>Слайд 4</vt:lpstr>
      <vt:lpstr>Venn diagrammasi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Аваз</dc:creator>
  <cp:lastModifiedBy>User</cp:lastModifiedBy>
  <cp:revision>15</cp:revision>
  <dcterms:created xsi:type="dcterms:W3CDTF">2013-11-22T15:25:34Z</dcterms:created>
  <dcterms:modified xsi:type="dcterms:W3CDTF">2015-05-12T10:56:05Z</dcterms:modified>
</cp:coreProperties>
</file>