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6" r:id="rId4"/>
    <p:sldId id="267" r:id="rId5"/>
    <p:sldId id="259" r:id="rId6"/>
    <p:sldId id="260" r:id="rId7"/>
    <p:sldId id="261" r:id="rId8"/>
    <p:sldId id="262" r:id="rId9"/>
    <p:sldId id="268" r:id="rId10"/>
    <p:sldId id="269" r:id="rId1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345B56-E01D-40A8-A7EC-7A193A311955}" type="doc">
      <dgm:prSet loTypeId="urn:microsoft.com/office/officeart/2005/8/layout/radial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3D1F819-4E56-47A1-B6B9-0137A43C3D27}">
      <dgm:prSet phldrT="[Текст]"/>
      <dgm:spPr/>
      <dgm:t>
        <a:bodyPr/>
        <a:lstStyle/>
        <a:p>
          <a:r>
            <a:rPr lang="en-US" dirty="0" smtClean="0"/>
            <a:t>“VATAN”</a:t>
          </a:r>
        </a:p>
        <a:p>
          <a:r>
            <a:rPr lang="en-US" dirty="0" smtClean="0"/>
            <a:t>SHE’RI</a:t>
          </a:r>
          <a:endParaRPr lang="ru-RU" dirty="0"/>
        </a:p>
      </dgm:t>
    </dgm:pt>
    <dgm:pt modelId="{59F03E33-223B-48D4-BB73-510E6A0BC4E3}" type="parTrans" cxnId="{97441185-4682-4DE8-8F76-1D260B071B4D}">
      <dgm:prSet/>
      <dgm:spPr/>
      <dgm:t>
        <a:bodyPr/>
        <a:lstStyle/>
        <a:p>
          <a:endParaRPr lang="ru-RU"/>
        </a:p>
      </dgm:t>
    </dgm:pt>
    <dgm:pt modelId="{124437CB-B4D6-481C-B312-1C77BE6EEBD6}" type="sibTrans" cxnId="{97441185-4682-4DE8-8F76-1D260B071B4D}">
      <dgm:prSet/>
      <dgm:spPr/>
      <dgm:t>
        <a:bodyPr/>
        <a:lstStyle/>
        <a:p>
          <a:endParaRPr lang="ru-RU"/>
        </a:p>
      </dgm:t>
    </dgm:pt>
    <dgm:pt modelId="{9BF41F90-E872-42DC-BAFD-B2389AA21D9A}">
      <dgm:prSet phldrT="[Текст]"/>
      <dgm:spPr/>
      <dgm:t>
        <a:bodyPr/>
        <a:lstStyle/>
        <a:p>
          <a:r>
            <a:rPr lang="ru-RU" dirty="0" smtClean="0"/>
            <a:t/>
          </a:r>
          <a:br>
            <a:rPr lang="ru-RU" dirty="0" smtClean="0"/>
          </a:br>
          <a:r>
            <a:rPr lang="en-US" dirty="0" smtClean="0"/>
            <a:t>YURAK </a:t>
          </a:r>
        </a:p>
        <a:p>
          <a:r>
            <a:rPr lang="en-US" dirty="0" smtClean="0"/>
            <a:t>DEGANI</a:t>
          </a:r>
          <a:endParaRPr lang="ru-RU" dirty="0"/>
        </a:p>
      </dgm:t>
    </dgm:pt>
    <dgm:pt modelId="{A85B206C-689F-4C42-A845-2F9F0AE71D90}" type="parTrans" cxnId="{094A68E2-A2DA-42F5-ADBB-5771C96ADD59}">
      <dgm:prSet/>
      <dgm:spPr/>
      <dgm:t>
        <a:bodyPr/>
        <a:lstStyle/>
        <a:p>
          <a:endParaRPr lang="ru-RU"/>
        </a:p>
      </dgm:t>
    </dgm:pt>
    <dgm:pt modelId="{C04811EB-8707-4099-B58C-82CD313AC7C6}" type="sibTrans" cxnId="{094A68E2-A2DA-42F5-ADBB-5771C96ADD59}">
      <dgm:prSet/>
      <dgm:spPr/>
      <dgm:t>
        <a:bodyPr/>
        <a:lstStyle/>
        <a:p>
          <a:endParaRPr lang="ru-RU"/>
        </a:p>
      </dgm:t>
    </dgm:pt>
    <dgm:pt modelId="{810ACF76-73CA-47C3-BDE9-8CB7FF554E97}">
      <dgm:prSet phldrT="[Текст]"/>
      <dgm:spPr/>
      <dgm:t>
        <a:bodyPr/>
        <a:lstStyle/>
        <a:p>
          <a:r>
            <a:rPr lang="en-US" dirty="0" smtClean="0"/>
            <a:t>MAHALLAMIZ</a:t>
          </a:r>
          <a:endParaRPr lang="ru-RU" dirty="0"/>
        </a:p>
      </dgm:t>
    </dgm:pt>
    <dgm:pt modelId="{ED0FD26F-7CB4-4E2C-8612-903915FB625D}" type="parTrans" cxnId="{56F54ACE-1FC9-4752-B4C3-F747B3EC2171}">
      <dgm:prSet/>
      <dgm:spPr/>
      <dgm:t>
        <a:bodyPr/>
        <a:lstStyle/>
        <a:p>
          <a:endParaRPr lang="ru-RU"/>
        </a:p>
      </dgm:t>
    </dgm:pt>
    <dgm:pt modelId="{5EE45EB2-03B7-48C6-BC4D-2F6B58BB3616}" type="sibTrans" cxnId="{56F54ACE-1FC9-4752-B4C3-F747B3EC2171}">
      <dgm:prSet/>
      <dgm:spPr/>
      <dgm:t>
        <a:bodyPr/>
        <a:lstStyle/>
        <a:p>
          <a:endParaRPr lang="ru-RU"/>
        </a:p>
      </dgm:t>
    </dgm:pt>
    <dgm:pt modelId="{12EE6157-51D6-4682-B471-40014FF6A091}">
      <dgm:prSet phldrT="[Текст]"/>
      <dgm:spPr/>
      <dgm:t>
        <a:bodyPr/>
        <a:lstStyle/>
        <a:p>
          <a:r>
            <a:rPr lang="en-US" dirty="0" smtClean="0"/>
            <a:t>MAKTABIMIZ</a:t>
          </a:r>
          <a:endParaRPr lang="ru-RU" dirty="0"/>
        </a:p>
      </dgm:t>
    </dgm:pt>
    <dgm:pt modelId="{405DE96F-7A08-456A-A65E-3A39F8C8C635}" type="parTrans" cxnId="{16C013E3-0887-4CAD-9887-D0B21469A2FE}">
      <dgm:prSet/>
      <dgm:spPr/>
      <dgm:t>
        <a:bodyPr/>
        <a:lstStyle/>
        <a:p>
          <a:endParaRPr lang="ru-RU"/>
        </a:p>
      </dgm:t>
    </dgm:pt>
    <dgm:pt modelId="{888F6EFB-2A22-4F29-9DA2-26B959901C69}" type="sibTrans" cxnId="{16C013E3-0887-4CAD-9887-D0B21469A2FE}">
      <dgm:prSet/>
      <dgm:spPr/>
      <dgm:t>
        <a:bodyPr/>
        <a:lstStyle/>
        <a:p>
          <a:endParaRPr lang="ru-RU"/>
        </a:p>
      </dgm:t>
    </dgm:pt>
    <dgm:pt modelId="{311F36EA-3A3C-4C2B-AEC5-F441FB1D681C}">
      <dgm:prSet phldrT="[Текст]"/>
      <dgm:spPr/>
      <dgm:t>
        <a:bodyPr/>
        <a:lstStyle/>
        <a:p>
          <a:r>
            <a:rPr lang="en-US" dirty="0" smtClean="0"/>
            <a:t>TUG’ILIB O’SGAN JOY</a:t>
          </a:r>
          <a:endParaRPr lang="ru-RU" dirty="0"/>
        </a:p>
      </dgm:t>
    </dgm:pt>
    <dgm:pt modelId="{56702C6C-3A8D-4C1D-9FCE-A26BFA008AD6}" type="parTrans" cxnId="{C28CF10A-D4CE-4D50-A719-664316D60071}">
      <dgm:prSet/>
      <dgm:spPr/>
      <dgm:t>
        <a:bodyPr/>
        <a:lstStyle/>
        <a:p>
          <a:endParaRPr lang="ru-RU"/>
        </a:p>
      </dgm:t>
    </dgm:pt>
    <dgm:pt modelId="{6CA03EF7-A8AC-453E-A91A-717404FCC101}" type="sibTrans" cxnId="{C28CF10A-D4CE-4D50-A719-664316D60071}">
      <dgm:prSet/>
      <dgm:spPr/>
      <dgm:t>
        <a:bodyPr/>
        <a:lstStyle/>
        <a:p>
          <a:endParaRPr lang="ru-RU"/>
        </a:p>
      </dgm:t>
    </dgm:pt>
    <dgm:pt modelId="{816E5E9F-92E4-48E8-A216-4EBBDD788DAF}">
      <dgm:prSet phldrT="[Текст]"/>
      <dgm:spPr/>
      <dgm:t>
        <a:bodyPr/>
        <a:lstStyle/>
        <a:p>
          <a:r>
            <a:rPr lang="en-US" dirty="0" smtClean="0"/>
            <a:t>QISHLOG’IMIZ</a:t>
          </a:r>
          <a:r>
            <a:rPr lang="ru-RU" dirty="0"/>
            <a:t/>
          </a:r>
          <a:br>
            <a:rPr lang="ru-RU" dirty="0"/>
          </a:br>
          <a:endParaRPr lang="ru-RU" dirty="0"/>
        </a:p>
      </dgm:t>
    </dgm:pt>
    <dgm:pt modelId="{DF354359-8A1E-4F50-B0BE-43AD706E5403}" type="parTrans" cxnId="{9D6FCFAA-F9EA-4632-A026-F9B866A72D86}">
      <dgm:prSet/>
      <dgm:spPr/>
      <dgm:t>
        <a:bodyPr/>
        <a:lstStyle/>
        <a:p>
          <a:endParaRPr lang="ru-RU"/>
        </a:p>
      </dgm:t>
    </dgm:pt>
    <dgm:pt modelId="{3A27A3C8-B1F6-4EEE-B4C4-E908EA665130}" type="sibTrans" cxnId="{9D6FCFAA-F9EA-4632-A026-F9B866A72D86}">
      <dgm:prSet/>
      <dgm:spPr/>
      <dgm:t>
        <a:bodyPr/>
        <a:lstStyle/>
        <a:p>
          <a:endParaRPr lang="ru-RU"/>
        </a:p>
      </dgm:t>
    </dgm:pt>
    <dgm:pt modelId="{5D2C07F7-0E47-4CDC-A1DD-E212C51553E6}">
      <dgm:prSet phldrT="[Текст]"/>
      <dgm:spPr/>
      <dgm:t>
        <a:bodyPr/>
        <a:lstStyle/>
        <a:p>
          <a:r>
            <a:rPr lang="ru-RU" dirty="0" smtClean="0"/>
            <a:t/>
          </a:r>
          <a:br>
            <a:rPr lang="ru-RU" dirty="0" smtClean="0"/>
          </a:br>
          <a:r>
            <a:rPr lang="en-US" dirty="0" smtClean="0"/>
            <a:t>YURTIMIZ</a:t>
          </a:r>
          <a:endParaRPr lang="ru-RU" dirty="0"/>
        </a:p>
      </dgm:t>
    </dgm:pt>
    <dgm:pt modelId="{BFDB6AFE-1929-4AA9-993C-80DB8649BD98}" type="parTrans" cxnId="{4E565568-5CDA-45BA-8070-805C4C312C3B}">
      <dgm:prSet/>
      <dgm:spPr/>
      <dgm:t>
        <a:bodyPr/>
        <a:lstStyle/>
        <a:p>
          <a:endParaRPr lang="ru-RU"/>
        </a:p>
      </dgm:t>
    </dgm:pt>
    <dgm:pt modelId="{52F2A210-C067-409F-8293-BAB4B71F5C23}" type="sibTrans" cxnId="{4E565568-5CDA-45BA-8070-805C4C312C3B}">
      <dgm:prSet/>
      <dgm:spPr/>
      <dgm:t>
        <a:bodyPr/>
        <a:lstStyle/>
        <a:p>
          <a:endParaRPr lang="ru-RU"/>
        </a:p>
      </dgm:t>
    </dgm:pt>
    <dgm:pt modelId="{9D5D0AA9-8A39-46AD-857A-C34B5657BCC2}">
      <dgm:prSet phldrT="[Текст]"/>
      <dgm:spPr/>
      <dgm:t>
        <a:bodyPr/>
        <a:lstStyle/>
        <a:p>
          <a:r>
            <a:rPr lang="ru-RU" dirty="0" smtClean="0"/>
            <a:t/>
          </a:r>
          <a:br>
            <a:rPr lang="ru-RU" dirty="0" smtClean="0"/>
          </a:br>
          <a:r>
            <a:rPr lang="en-US" dirty="0" smtClean="0"/>
            <a:t>OILAMIZ </a:t>
          </a:r>
        </a:p>
        <a:p>
          <a:endParaRPr lang="ru-RU" dirty="0"/>
        </a:p>
      </dgm:t>
    </dgm:pt>
    <dgm:pt modelId="{59462B49-E541-4C3B-94A6-66B12D920F91}" type="parTrans" cxnId="{D6401CF5-4381-4EFA-84A3-DB291EBE670D}">
      <dgm:prSet/>
      <dgm:spPr/>
      <dgm:t>
        <a:bodyPr/>
        <a:lstStyle/>
        <a:p>
          <a:endParaRPr lang="ru-RU"/>
        </a:p>
      </dgm:t>
    </dgm:pt>
    <dgm:pt modelId="{9FCE648A-112A-4DEB-8B7F-FAA1C19619F4}" type="sibTrans" cxnId="{D6401CF5-4381-4EFA-84A3-DB291EBE670D}">
      <dgm:prSet/>
      <dgm:spPr/>
      <dgm:t>
        <a:bodyPr/>
        <a:lstStyle/>
        <a:p>
          <a:endParaRPr lang="ru-RU"/>
        </a:p>
      </dgm:t>
    </dgm:pt>
    <dgm:pt modelId="{FA1E7A9C-A5CD-4C70-A9DB-84D4821D83F7}" type="pres">
      <dgm:prSet presAssocID="{AA345B56-E01D-40A8-A7EC-7A193A31195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AE7CE7-833E-4409-8242-7FF3D46A67BF}" type="pres">
      <dgm:prSet presAssocID="{A3D1F819-4E56-47A1-B6B9-0137A43C3D27}" presName="centerShape" presStyleLbl="node0" presStyleIdx="0" presStyleCnt="1"/>
      <dgm:spPr/>
      <dgm:t>
        <a:bodyPr/>
        <a:lstStyle/>
        <a:p>
          <a:endParaRPr lang="ru-RU"/>
        </a:p>
      </dgm:t>
    </dgm:pt>
    <dgm:pt modelId="{026F77EA-30D8-4B73-9306-2F5FCFC9ADD3}" type="pres">
      <dgm:prSet presAssocID="{A85B206C-689F-4C42-A845-2F9F0AE71D90}" presName="Name9" presStyleLbl="parChTrans1D2" presStyleIdx="0" presStyleCnt="7"/>
      <dgm:spPr/>
      <dgm:t>
        <a:bodyPr/>
        <a:lstStyle/>
        <a:p>
          <a:endParaRPr lang="ru-RU"/>
        </a:p>
      </dgm:t>
    </dgm:pt>
    <dgm:pt modelId="{A74BC2BD-0CEC-4E9A-8036-2BBC5E79B055}" type="pres">
      <dgm:prSet presAssocID="{A85B206C-689F-4C42-A845-2F9F0AE71D90}" presName="connTx" presStyleLbl="parChTrans1D2" presStyleIdx="0" presStyleCnt="7"/>
      <dgm:spPr/>
      <dgm:t>
        <a:bodyPr/>
        <a:lstStyle/>
        <a:p>
          <a:endParaRPr lang="ru-RU"/>
        </a:p>
      </dgm:t>
    </dgm:pt>
    <dgm:pt modelId="{08DEC96D-791E-4217-90CD-133B11D94AEF}" type="pres">
      <dgm:prSet presAssocID="{9BF41F90-E872-42DC-BAFD-B2389AA21D9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B5914-BC38-43AD-A56E-C3E71A93846F}" type="pres">
      <dgm:prSet presAssocID="{59462B49-E541-4C3B-94A6-66B12D920F91}" presName="Name9" presStyleLbl="parChTrans1D2" presStyleIdx="1" presStyleCnt="7"/>
      <dgm:spPr/>
      <dgm:t>
        <a:bodyPr/>
        <a:lstStyle/>
        <a:p>
          <a:endParaRPr lang="ru-RU"/>
        </a:p>
      </dgm:t>
    </dgm:pt>
    <dgm:pt modelId="{2EB3EACC-C3AB-4BE3-A4DB-73D6832CF716}" type="pres">
      <dgm:prSet presAssocID="{59462B49-E541-4C3B-94A6-66B12D920F91}" presName="connTx" presStyleLbl="parChTrans1D2" presStyleIdx="1" presStyleCnt="7"/>
      <dgm:spPr/>
      <dgm:t>
        <a:bodyPr/>
        <a:lstStyle/>
        <a:p>
          <a:endParaRPr lang="ru-RU"/>
        </a:p>
      </dgm:t>
    </dgm:pt>
    <dgm:pt modelId="{952F6C63-609C-4D00-A081-D80576556C05}" type="pres">
      <dgm:prSet presAssocID="{9D5D0AA9-8A39-46AD-857A-C34B5657BCC2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757752-A5E1-476A-B542-5FE05FC3AA9A}" type="pres">
      <dgm:prSet presAssocID="{BFDB6AFE-1929-4AA9-993C-80DB8649BD98}" presName="Name9" presStyleLbl="parChTrans1D2" presStyleIdx="2" presStyleCnt="7"/>
      <dgm:spPr/>
      <dgm:t>
        <a:bodyPr/>
        <a:lstStyle/>
        <a:p>
          <a:endParaRPr lang="ru-RU"/>
        </a:p>
      </dgm:t>
    </dgm:pt>
    <dgm:pt modelId="{B6F03492-8EDD-44FE-89AE-295B9C6008FB}" type="pres">
      <dgm:prSet presAssocID="{BFDB6AFE-1929-4AA9-993C-80DB8649BD98}" presName="connTx" presStyleLbl="parChTrans1D2" presStyleIdx="2" presStyleCnt="7"/>
      <dgm:spPr/>
      <dgm:t>
        <a:bodyPr/>
        <a:lstStyle/>
        <a:p>
          <a:endParaRPr lang="ru-RU"/>
        </a:p>
      </dgm:t>
    </dgm:pt>
    <dgm:pt modelId="{2CC662F0-2E8D-4470-8D3F-D8B0074DF998}" type="pres">
      <dgm:prSet presAssocID="{5D2C07F7-0E47-4CDC-A1DD-E212C51553E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0D2B64-3F1F-47B7-B4F8-78C8D9BAB01C}" type="pres">
      <dgm:prSet presAssocID="{DF354359-8A1E-4F50-B0BE-43AD706E5403}" presName="Name9" presStyleLbl="parChTrans1D2" presStyleIdx="3" presStyleCnt="7"/>
      <dgm:spPr/>
      <dgm:t>
        <a:bodyPr/>
        <a:lstStyle/>
        <a:p>
          <a:endParaRPr lang="ru-RU"/>
        </a:p>
      </dgm:t>
    </dgm:pt>
    <dgm:pt modelId="{1C9E537E-EAE6-4D6F-802B-88D12882E909}" type="pres">
      <dgm:prSet presAssocID="{DF354359-8A1E-4F50-B0BE-43AD706E5403}" presName="connTx" presStyleLbl="parChTrans1D2" presStyleIdx="3" presStyleCnt="7"/>
      <dgm:spPr/>
      <dgm:t>
        <a:bodyPr/>
        <a:lstStyle/>
        <a:p>
          <a:endParaRPr lang="ru-RU"/>
        </a:p>
      </dgm:t>
    </dgm:pt>
    <dgm:pt modelId="{60275247-75CE-4582-8A00-E4A641A96294}" type="pres">
      <dgm:prSet presAssocID="{816E5E9F-92E4-48E8-A216-4EBBDD788DA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71866-8A98-4571-8DD3-BD5B144401BD}" type="pres">
      <dgm:prSet presAssocID="{ED0FD26F-7CB4-4E2C-8612-903915FB625D}" presName="Name9" presStyleLbl="parChTrans1D2" presStyleIdx="4" presStyleCnt="7"/>
      <dgm:spPr/>
      <dgm:t>
        <a:bodyPr/>
        <a:lstStyle/>
        <a:p>
          <a:endParaRPr lang="ru-RU"/>
        </a:p>
      </dgm:t>
    </dgm:pt>
    <dgm:pt modelId="{62C7AAC7-E82E-4AF1-A107-2C031CB2C2F0}" type="pres">
      <dgm:prSet presAssocID="{ED0FD26F-7CB4-4E2C-8612-903915FB625D}" presName="connTx" presStyleLbl="parChTrans1D2" presStyleIdx="4" presStyleCnt="7"/>
      <dgm:spPr/>
      <dgm:t>
        <a:bodyPr/>
        <a:lstStyle/>
        <a:p>
          <a:endParaRPr lang="ru-RU"/>
        </a:p>
      </dgm:t>
    </dgm:pt>
    <dgm:pt modelId="{6F90124B-47F8-4C9F-A9CA-6BFC716EEB7F}" type="pres">
      <dgm:prSet presAssocID="{810ACF76-73CA-47C3-BDE9-8CB7FF554E9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F9B1E-28F9-4489-8C74-615090286579}" type="pres">
      <dgm:prSet presAssocID="{405DE96F-7A08-456A-A65E-3A39F8C8C635}" presName="Name9" presStyleLbl="parChTrans1D2" presStyleIdx="5" presStyleCnt="7"/>
      <dgm:spPr/>
      <dgm:t>
        <a:bodyPr/>
        <a:lstStyle/>
        <a:p>
          <a:endParaRPr lang="ru-RU"/>
        </a:p>
      </dgm:t>
    </dgm:pt>
    <dgm:pt modelId="{CEBAA776-6240-4261-A9C9-10D7217682C3}" type="pres">
      <dgm:prSet presAssocID="{405DE96F-7A08-456A-A65E-3A39F8C8C635}" presName="connTx" presStyleLbl="parChTrans1D2" presStyleIdx="5" presStyleCnt="7"/>
      <dgm:spPr/>
      <dgm:t>
        <a:bodyPr/>
        <a:lstStyle/>
        <a:p>
          <a:endParaRPr lang="ru-RU"/>
        </a:p>
      </dgm:t>
    </dgm:pt>
    <dgm:pt modelId="{358B6921-50C9-4C12-9241-312235CC79D4}" type="pres">
      <dgm:prSet presAssocID="{12EE6157-51D6-4682-B471-40014FF6A09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CEF1C0-46CA-40D2-8CFF-8FC5B5003409}" type="pres">
      <dgm:prSet presAssocID="{56702C6C-3A8D-4C1D-9FCE-A26BFA008AD6}" presName="Name9" presStyleLbl="parChTrans1D2" presStyleIdx="6" presStyleCnt="7"/>
      <dgm:spPr/>
      <dgm:t>
        <a:bodyPr/>
        <a:lstStyle/>
        <a:p>
          <a:endParaRPr lang="ru-RU"/>
        </a:p>
      </dgm:t>
    </dgm:pt>
    <dgm:pt modelId="{DEF1F928-C4D4-4619-8B64-900744731681}" type="pres">
      <dgm:prSet presAssocID="{56702C6C-3A8D-4C1D-9FCE-A26BFA008AD6}" presName="connTx" presStyleLbl="parChTrans1D2" presStyleIdx="6" presStyleCnt="7"/>
      <dgm:spPr/>
      <dgm:t>
        <a:bodyPr/>
        <a:lstStyle/>
        <a:p>
          <a:endParaRPr lang="ru-RU"/>
        </a:p>
      </dgm:t>
    </dgm:pt>
    <dgm:pt modelId="{2BD957D8-8D73-481C-BE35-425E9A366C15}" type="pres">
      <dgm:prSet presAssocID="{311F36EA-3A3C-4C2B-AEC5-F441FB1D681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21AB9B-A691-4D82-A55E-2B576AB9F78E}" type="presOf" srcId="{A85B206C-689F-4C42-A845-2F9F0AE71D90}" destId="{A74BC2BD-0CEC-4E9A-8036-2BBC5E79B055}" srcOrd="1" destOrd="0" presId="urn:microsoft.com/office/officeart/2005/8/layout/radial1"/>
    <dgm:cxn modelId="{16C013E3-0887-4CAD-9887-D0B21469A2FE}" srcId="{A3D1F819-4E56-47A1-B6B9-0137A43C3D27}" destId="{12EE6157-51D6-4682-B471-40014FF6A091}" srcOrd="5" destOrd="0" parTransId="{405DE96F-7A08-456A-A65E-3A39F8C8C635}" sibTransId="{888F6EFB-2A22-4F29-9DA2-26B959901C69}"/>
    <dgm:cxn modelId="{C28CF10A-D4CE-4D50-A719-664316D60071}" srcId="{A3D1F819-4E56-47A1-B6B9-0137A43C3D27}" destId="{311F36EA-3A3C-4C2B-AEC5-F441FB1D681C}" srcOrd="6" destOrd="0" parTransId="{56702C6C-3A8D-4C1D-9FCE-A26BFA008AD6}" sibTransId="{6CA03EF7-A8AC-453E-A91A-717404FCC101}"/>
    <dgm:cxn modelId="{1F08BBB7-68BD-42DB-AAC3-26C7FEE731BC}" type="presOf" srcId="{A3D1F819-4E56-47A1-B6B9-0137A43C3D27}" destId="{C0AE7CE7-833E-4409-8242-7FF3D46A67BF}" srcOrd="0" destOrd="0" presId="urn:microsoft.com/office/officeart/2005/8/layout/radial1"/>
    <dgm:cxn modelId="{094A68E2-A2DA-42F5-ADBB-5771C96ADD59}" srcId="{A3D1F819-4E56-47A1-B6B9-0137A43C3D27}" destId="{9BF41F90-E872-42DC-BAFD-B2389AA21D9A}" srcOrd="0" destOrd="0" parTransId="{A85B206C-689F-4C42-A845-2F9F0AE71D90}" sibTransId="{C04811EB-8707-4099-B58C-82CD313AC7C6}"/>
    <dgm:cxn modelId="{0064CFEC-EE52-481D-9A11-86C7C9BC2C06}" type="presOf" srcId="{59462B49-E541-4C3B-94A6-66B12D920F91}" destId="{E64B5914-BC38-43AD-A56E-C3E71A93846F}" srcOrd="0" destOrd="0" presId="urn:microsoft.com/office/officeart/2005/8/layout/radial1"/>
    <dgm:cxn modelId="{127E7D36-1BC4-4C54-8681-C9BA1CB2F65B}" type="presOf" srcId="{A85B206C-689F-4C42-A845-2F9F0AE71D90}" destId="{026F77EA-30D8-4B73-9306-2F5FCFC9ADD3}" srcOrd="0" destOrd="0" presId="urn:microsoft.com/office/officeart/2005/8/layout/radial1"/>
    <dgm:cxn modelId="{45A4DDD2-9C51-4E7F-9A58-4741C6215495}" type="presOf" srcId="{AA345B56-E01D-40A8-A7EC-7A193A311955}" destId="{FA1E7A9C-A5CD-4C70-A9DB-84D4821D83F7}" srcOrd="0" destOrd="0" presId="urn:microsoft.com/office/officeart/2005/8/layout/radial1"/>
    <dgm:cxn modelId="{60B24BB9-43BF-46E5-B920-FDB0A688FB49}" type="presOf" srcId="{9D5D0AA9-8A39-46AD-857A-C34B5657BCC2}" destId="{952F6C63-609C-4D00-A081-D80576556C05}" srcOrd="0" destOrd="0" presId="urn:microsoft.com/office/officeart/2005/8/layout/radial1"/>
    <dgm:cxn modelId="{3C6415D5-B69E-4EC1-8A54-F1B71B2D7A76}" type="presOf" srcId="{59462B49-E541-4C3B-94A6-66B12D920F91}" destId="{2EB3EACC-C3AB-4BE3-A4DB-73D6832CF716}" srcOrd="1" destOrd="0" presId="urn:microsoft.com/office/officeart/2005/8/layout/radial1"/>
    <dgm:cxn modelId="{4DEF8CAB-4DFB-48D1-B35F-76B02E6FC11A}" type="presOf" srcId="{56702C6C-3A8D-4C1D-9FCE-A26BFA008AD6}" destId="{DEF1F928-C4D4-4619-8B64-900744731681}" srcOrd="1" destOrd="0" presId="urn:microsoft.com/office/officeart/2005/8/layout/radial1"/>
    <dgm:cxn modelId="{243A8440-FC4E-49C5-820C-FFAB031AACBC}" type="presOf" srcId="{405DE96F-7A08-456A-A65E-3A39F8C8C635}" destId="{A89F9B1E-28F9-4489-8C74-615090286579}" srcOrd="0" destOrd="0" presId="urn:microsoft.com/office/officeart/2005/8/layout/radial1"/>
    <dgm:cxn modelId="{98514650-47BC-49DE-A583-EC5FCCB62769}" type="presOf" srcId="{12EE6157-51D6-4682-B471-40014FF6A091}" destId="{358B6921-50C9-4C12-9241-312235CC79D4}" srcOrd="0" destOrd="0" presId="urn:microsoft.com/office/officeart/2005/8/layout/radial1"/>
    <dgm:cxn modelId="{D6401CF5-4381-4EFA-84A3-DB291EBE670D}" srcId="{A3D1F819-4E56-47A1-B6B9-0137A43C3D27}" destId="{9D5D0AA9-8A39-46AD-857A-C34B5657BCC2}" srcOrd="1" destOrd="0" parTransId="{59462B49-E541-4C3B-94A6-66B12D920F91}" sibTransId="{9FCE648A-112A-4DEB-8B7F-FAA1C19619F4}"/>
    <dgm:cxn modelId="{C3CB86B9-B65B-41DB-B458-B6B8A7AB58A7}" type="presOf" srcId="{BFDB6AFE-1929-4AA9-993C-80DB8649BD98}" destId="{B6F03492-8EDD-44FE-89AE-295B9C6008FB}" srcOrd="1" destOrd="0" presId="urn:microsoft.com/office/officeart/2005/8/layout/radial1"/>
    <dgm:cxn modelId="{E8E08E43-CA55-4988-97DE-F23E197FFD9B}" type="presOf" srcId="{ED0FD26F-7CB4-4E2C-8612-903915FB625D}" destId="{2D371866-8A98-4571-8DD3-BD5B144401BD}" srcOrd="0" destOrd="0" presId="urn:microsoft.com/office/officeart/2005/8/layout/radial1"/>
    <dgm:cxn modelId="{D55D373E-318A-4CD0-B493-023AE8514179}" type="presOf" srcId="{56702C6C-3A8D-4C1D-9FCE-A26BFA008AD6}" destId="{98CEF1C0-46CA-40D2-8CFF-8FC5B5003409}" srcOrd="0" destOrd="0" presId="urn:microsoft.com/office/officeart/2005/8/layout/radial1"/>
    <dgm:cxn modelId="{97441185-4682-4DE8-8F76-1D260B071B4D}" srcId="{AA345B56-E01D-40A8-A7EC-7A193A311955}" destId="{A3D1F819-4E56-47A1-B6B9-0137A43C3D27}" srcOrd="0" destOrd="0" parTransId="{59F03E33-223B-48D4-BB73-510E6A0BC4E3}" sibTransId="{124437CB-B4D6-481C-B312-1C77BE6EEBD6}"/>
    <dgm:cxn modelId="{56F54ACE-1FC9-4752-B4C3-F747B3EC2171}" srcId="{A3D1F819-4E56-47A1-B6B9-0137A43C3D27}" destId="{810ACF76-73CA-47C3-BDE9-8CB7FF554E97}" srcOrd="4" destOrd="0" parTransId="{ED0FD26F-7CB4-4E2C-8612-903915FB625D}" sibTransId="{5EE45EB2-03B7-48C6-BC4D-2F6B58BB3616}"/>
    <dgm:cxn modelId="{06266422-FBC7-431C-A057-5C7DB740C171}" type="presOf" srcId="{816E5E9F-92E4-48E8-A216-4EBBDD788DAF}" destId="{60275247-75CE-4582-8A00-E4A641A96294}" srcOrd="0" destOrd="0" presId="urn:microsoft.com/office/officeart/2005/8/layout/radial1"/>
    <dgm:cxn modelId="{9D6FCFAA-F9EA-4632-A026-F9B866A72D86}" srcId="{A3D1F819-4E56-47A1-B6B9-0137A43C3D27}" destId="{816E5E9F-92E4-48E8-A216-4EBBDD788DAF}" srcOrd="3" destOrd="0" parTransId="{DF354359-8A1E-4F50-B0BE-43AD706E5403}" sibTransId="{3A27A3C8-B1F6-4EEE-B4C4-E908EA665130}"/>
    <dgm:cxn modelId="{17A99831-BBDB-4C9E-9161-F21086976EB8}" type="presOf" srcId="{5D2C07F7-0E47-4CDC-A1DD-E212C51553E6}" destId="{2CC662F0-2E8D-4470-8D3F-D8B0074DF998}" srcOrd="0" destOrd="0" presId="urn:microsoft.com/office/officeart/2005/8/layout/radial1"/>
    <dgm:cxn modelId="{240557F0-9C38-459A-BB1B-DAE036D736D4}" type="presOf" srcId="{ED0FD26F-7CB4-4E2C-8612-903915FB625D}" destId="{62C7AAC7-E82E-4AF1-A107-2C031CB2C2F0}" srcOrd="1" destOrd="0" presId="urn:microsoft.com/office/officeart/2005/8/layout/radial1"/>
    <dgm:cxn modelId="{C9A8E69E-5DCF-4FE5-A6B1-8922F2353A3F}" type="presOf" srcId="{810ACF76-73CA-47C3-BDE9-8CB7FF554E97}" destId="{6F90124B-47F8-4C9F-A9CA-6BFC716EEB7F}" srcOrd="0" destOrd="0" presId="urn:microsoft.com/office/officeart/2005/8/layout/radial1"/>
    <dgm:cxn modelId="{EB7554A3-34A6-4352-B553-253B6776DB58}" type="presOf" srcId="{BFDB6AFE-1929-4AA9-993C-80DB8649BD98}" destId="{F2757752-A5E1-476A-B542-5FE05FC3AA9A}" srcOrd="0" destOrd="0" presId="urn:microsoft.com/office/officeart/2005/8/layout/radial1"/>
    <dgm:cxn modelId="{7E261040-5362-4694-AF6F-185CC3B21E91}" type="presOf" srcId="{311F36EA-3A3C-4C2B-AEC5-F441FB1D681C}" destId="{2BD957D8-8D73-481C-BE35-425E9A366C15}" srcOrd="0" destOrd="0" presId="urn:microsoft.com/office/officeart/2005/8/layout/radial1"/>
    <dgm:cxn modelId="{77B6D5F8-CEAC-47A3-9CA5-4BFB416FA2FA}" type="presOf" srcId="{DF354359-8A1E-4F50-B0BE-43AD706E5403}" destId="{FC0D2B64-3F1F-47B7-B4F8-78C8D9BAB01C}" srcOrd="0" destOrd="0" presId="urn:microsoft.com/office/officeart/2005/8/layout/radial1"/>
    <dgm:cxn modelId="{4E565568-5CDA-45BA-8070-805C4C312C3B}" srcId="{A3D1F819-4E56-47A1-B6B9-0137A43C3D27}" destId="{5D2C07F7-0E47-4CDC-A1DD-E212C51553E6}" srcOrd="2" destOrd="0" parTransId="{BFDB6AFE-1929-4AA9-993C-80DB8649BD98}" sibTransId="{52F2A210-C067-409F-8293-BAB4B71F5C23}"/>
    <dgm:cxn modelId="{FEDDD0CA-4987-4B4F-AE31-7BB0C597CF48}" type="presOf" srcId="{9BF41F90-E872-42DC-BAFD-B2389AA21D9A}" destId="{08DEC96D-791E-4217-90CD-133B11D94AEF}" srcOrd="0" destOrd="0" presId="urn:microsoft.com/office/officeart/2005/8/layout/radial1"/>
    <dgm:cxn modelId="{96F93780-107B-4EB1-BBE2-95342DE8E80A}" type="presOf" srcId="{405DE96F-7A08-456A-A65E-3A39F8C8C635}" destId="{CEBAA776-6240-4261-A9C9-10D7217682C3}" srcOrd="1" destOrd="0" presId="urn:microsoft.com/office/officeart/2005/8/layout/radial1"/>
    <dgm:cxn modelId="{5AAD2791-1929-4219-BE99-6E6AEC8D78CB}" type="presOf" srcId="{DF354359-8A1E-4F50-B0BE-43AD706E5403}" destId="{1C9E537E-EAE6-4D6F-802B-88D12882E909}" srcOrd="1" destOrd="0" presId="urn:microsoft.com/office/officeart/2005/8/layout/radial1"/>
    <dgm:cxn modelId="{3BBC8921-6A29-4CC1-9294-58AEB2F9CC16}" type="presParOf" srcId="{FA1E7A9C-A5CD-4C70-A9DB-84D4821D83F7}" destId="{C0AE7CE7-833E-4409-8242-7FF3D46A67BF}" srcOrd="0" destOrd="0" presId="urn:microsoft.com/office/officeart/2005/8/layout/radial1"/>
    <dgm:cxn modelId="{FB4A84A5-9ED7-4743-898B-B3AB204732A1}" type="presParOf" srcId="{FA1E7A9C-A5CD-4C70-A9DB-84D4821D83F7}" destId="{026F77EA-30D8-4B73-9306-2F5FCFC9ADD3}" srcOrd="1" destOrd="0" presId="urn:microsoft.com/office/officeart/2005/8/layout/radial1"/>
    <dgm:cxn modelId="{C52A9A28-5C7D-4D6D-8646-ED3CB1619195}" type="presParOf" srcId="{026F77EA-30D8-4B73-9306-2F5FCFC9ADD3}" destId="{A74BC2BD-0CEC-4E9A-8036-2BBC5E79B055}" srcOrd="0" destOrd="0" presId="urn:microsoft.com/office/officeart/2005/8/layout/radial1"/>
    <dgm:cxn modelId="{F13A490F-B3FC-47CD-93FC-CF04E9A03D7B}" type="presParOf" srcId="{FA1E7A9C-A5CD-4C70-A9DB-84D4821D83F7}" destId="{08DEC96D-791E-4217-90CD-133B11D94AEF}" srcOrd="2" destOrd="0" presId="urn:microsoft.com/office/officeart/2005/8/layout/radial1"/>
    <dgm:cxn modelId="{8CAF4A12-5460-468A-9C6E-B415193BC889}" type="presParOf" srcId="{FA1E7A9C-A5CD-4C70-A9DB-84D4821D83F7}" destId="{E64B5914-BC38-43AD-A56E-C3E71A93846F}" srcOrd="3" destOrd="0" presId="urn:microsoft.com/office/officeart/2005/8/layout/radial1"/>
    <dgm:cxn modelId="{48D7C9FF-593B-443E-B456-9A9BCED8E9DC}" type="presParOf" srcId="{E64B5914-BC38-43AD-A56E-C3E71A93846F}" destId="{2EB3EACC-C3AB-4BE3-A4DB-73D6832CF716}" srcOrd="0" destOrd="0" presId="urn:microsoft.com/office/officeart/2005/8/layout/radial1"/>
    <dgm:cxn modelId="{98EB9DFB-44C6-41E6-94D6-0693C64B4F62}" type="presParOf" srcId="{FA1E7A9C-A5CD-4C70-A9DB-84D4821D83F7}" destId="{952F6C63-609C-4D00-A081-D80576556C05}" srcOrd="4" destOrd="0" presId="urn:microsoft.com/office/officeart/2005/8/layout/radial1"/>
    <dgm:cxn modelId="{DBDA33D2-D234-4F25-B9D6-95AF74B45A86}" type="presParOf" srcId="{FA1E7A9C-A5CD-4C70-A9DB-84D4821D83F7}" destId="{F2757752-A5E1-476A-B542-5FE05FC3AA9A}" srcOrd="5" destOrd="0" presId="urn:microsoft.com/office/officeart/2005/8/layout/radial1"/>
    <dgm:cxn modelId="{73002CFF-4C5C-44A6-BC53-D6DF555C4613}" type="presParOf" srcId="{F2757752-A5E1-476A-B542-5FE05FC3AA9A}" destId="{B6F03492-8EDD-44FE-89AE-295B9C6008FB}" srcOrd="0" destOrd="0" presId="urn:microsoft.com/office/officeart/2005/8/layout/radial1"/>
    <dgm:cxn modelId="{1893F131-21B4-4B1C-B034-97C6E23906BA}" type="presParOf" srcId="{FA1E7A9C-A5CD-4C70-A9DB-84D4821D83F7}" destId="{2CC662F0-2E8D-4470-8D3F-D8B0074DF998}" srcOrd="6" destOrd="0" presId="urn:microsoft.com/office/officeart/2005/8/layout/radial1"/>
    <dgm:cxn modelId="{39C8A93A-32F2-444B-AA74-3DF8B9C2DAA8}" type="presParOf" srcId="{FA1E7A9C-A5CD-4C70-A9DB-84D4821D83F7}" destId="{FC0D2B64-3F1F-47B7-B4F8-78C8D9BAB01C}" srcOrd="7" destOrd="0" presId="urn:microsoft.com/office/officeart/2005/8/layout/radial1"/>
    <dgm:cxn modelId="{0F916E38-FC4A-49F0-98A7-61C8B2EBE955}" type="presParOf" srcId="{FC0D2B64-3F1F-47B7-B4F8-78C8D9BAB01C}" destId="{1C9E537E-EAE6-4D6F-802B-88D12882E909}" srcOrd="0" destOrd="0" presId="urn:microsoft.com/office/officeart/2005/8/layout/radial1"/>
    <dgm:cxn modelId="{C8943C68-CFB6-4647-A578-8C5867D9474C}" type="presParOf" srcId="{FA1E7A9C-A5CD-4C70-A9DB-84D4821D83F7}" destId="{60275247-75CE-4582-8A00-E4A641A96294}" srcOrd="8" destOrd="0" presId="urn:microsoft.com/office/officeart/2005/8/layout/radial1"/>
    <dgm:cxn modelId="{23FA3A4F-56A9-412B-830E-30A443A750FF}" type="presParOf" srcId="{FA1E7A9C-A5CD-4C70-A9DB-84D4821D83F7}" destId="{2D371866-8A98-4571-8DD3-BD5B144401BD}" srcOrd="9" destOrd="0" presId="urn:microsoft.com/office/officeart/2005/8/layout/radial1"/>
    <dgm:cxn modelId="{1C1543FB-033D-42E9-8EFF-8E30454062D4}" type="presParOf" srcId="{2D371866-8A98-4571-8DD3-BD5B144401BD}" destId="{62C7AAC7-E82E-4AF1-A107-2C031CB2C2F0}" srcOrd="0" destOrd="0" presId="urn:microsoft.com/office/officeart/2005/8/layout/radial1"/>
    <dgm:cxn modelId="{54916976-645D-48A5-AB78-5DB8E82ACD7E}" type="presParOf" srcId="{FA1E7A9C-A5CD-4C70-A9DB-84D4821D83F7}" destId="{6F90124B-47F8-4C9F-A9CA-6BFC716EEB7F}" srcOrd="10" destOrd="0" presId="urn:microsoft.com/office/officeart/2005/8/layout/radial1"/>
    <dgm:cxn modelId="{BE98B796-1C13-4718-BF46-D58CF19B6A53}" type="presParOf" srcId="{FA1E7A9C-A5CD-4C70-A9DB-84D4821D83F7}" destId="{A89F9B1E-28F9-4489-8C74-615090286579}" srcOrd="11" destOrd="0" presId="urn:microsoft.com/office/officeart/2005/8/layout/radial1"/>
    <dgm:cxn modelId="{F12339D4-AD97-49EE-91D2-3E28866A9952}" type="presParOf" srcId="{A89F9B1E-28F9-4489-8C74-615090286579}" destId="{CEBAA776-6240-4261-A9C9-10D7217682C3}" srcOrd="0" destOrd="0" presId="urn:microsoft.com/office/officeart/2005/8/layout/radial1"/>
    <dgm:cxn modelId="{76D9AD0C-ADC7-45E6-9383-33BEA502EFA5}" type="presParOf" srcId="{FA1E7A9C-A5CD-4C70-A9DB-84D4821D83F7}" destId="{358B6921-50C9-4C12-9241-312235CC79D4}" srcOrd="12" destOrd="0" presId="urn:microsoft.com/office/officeart/2005/8/layout/radial1"/>
    <dgm:cxn modelId="{4C7F1859-BF0B-4DA8-AE7D-E1351634F3D9}" type="presParOf" srcId="{FA1E7A9C-A5CD-4C70-A9DB-84D4821D83F7}" destId="{98CEF1C0-46CA-40D2-8CFF-8FC5B5003409}" srcOrd="13" destOrd="0" presId="urn:microsoft.com/office/officeart/2005/8/layout/radial1"/>
    <dgm:cxn modelId="{05ECEF91-F5B1-4D85-A999-5E9601C99EE6}" type="presParOf" srcId="{98CEF1C0-46CA-40D2-8CFF-8FC5B5003409}" destId="{DEF1F928-C4D4-4619-8B64-900744731681}" srcOrd="0" destOrd="0" presId="urn:microsoft.com/office/officeart/2005/8/layout/radial1"/>
    <dgm:cxn modelId="{C90BE441-FBD2-4B2F-A417-A6227346E680}" type="presParOf" srcId="{FA1E7A9C-A5CD-4C70-A9DB-84D4821D83F7}" destId="{2BD957D8-8D73-481C-BE35-425E9A366C15}" srcOrd="14" destOrd="0" presId="urn:microsoft.com/office/officeart/2005/8/layout/radial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8968F4-C6D2-4EAA-A131-80FC74830A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C0E0970-4156-4EBC-8F92-10C90280B4E8}">
      <dgm:prSet phldrT="[Текст]"/>
      <dgm:spPr/>
      <dgm:t>
        <a:bodyPr/>
        <a:lstStyle/>
        <a:p>
          <a:r>
            <a:rPr lang="en-US" dirty="0" smtClean="0"/>
            <a:t>SHE’RLAR</a:t>
          </a:r>
          <a:endParaRPr lang="ru-RU" dirty="0"/>
        </a:p>
      </dgm:t>
    </dgm:pt>
    <dgm:pt modelId="{9946B847-FAE2-4D07-B3A8-C40D7877EABC}" type="parTrans" cxnId="{B4996F4C-A0DC-4607-9F7F-2B2306F837F3}">
      <dgm:prSet/>
      <dgm:spPr/>
      <dgm:t>
        <a:bodyPr/>
        <a:lstStyle/>
        <a:p>
          <a:endParaRPr lang="ru-RU"/>
        </a:p>
      </dgm:t>
    </dgm:pt>
    <dgm:pt modelId="{214EA769-7F27-4BC1-80B4-09F8DFC67FB2}" type="sibTrans" cxnId="{B4996F4C-A0DC-4607-9F7F-2B2306F837F3}">
      <dgm:prSet/>
      <dgm:spPr/>
      <dgm:t>
        <a:bodyPr/>
        <a:lstStyle/>
        <a:p>
          <a:endParaRPr lang="ru-RU"/>
        </a:p>
      </dgm:t>
    </dgm:pt>
    <dgm:pt modelId="{08D26C32-1B16-4035-9654-41FD83AAC77C}">
      <dgm:prSet phldrT="[Текст]" custT="1"/>
      <dgm:spPr/>
      <dgm:t>
        <a:bodyPr/>
        <a:lstStyle/>
        <a:p>
          <a:r>
            <a:rPr lang="en-US" sz="1400" b="1" dirty="0" err="1" smtClean="0">
              <a:solidFill>
                <a:schemeClr val="tx1"/>
              </a:solidFill>
            </a:rPr>
            <a:t>Kitob</a:t>
          </a:r>
          <a:r>
            <a:rPr lang="en-US" sz="1400" b="1" dirty="0" smtClean="0">
              <a:solidFill>
                <a:schemeClr val="tx1"/>
              </a:solidFill>
            </a:rPr>
            <a:t> </a:t>
          </a:r>
          <a:r>
            <a:rPr lang="en-US" sz="1400" b="1" dirty="0" err="1" smtClean="0">
              <a:solidFill>
                <a:schemeClr val="tx1"/>
              </a:solidFill>
            </a:rPr>
            <a:t>deydi</a:t>
          </a:r>
          <a:endParaRPr lang="ru-RU" sz="1400" b="1" dirty="0">
            <a:solidFill>
              <a:schemeClr val="tx1"/>
            </a:solidFill>
          </a:endParaRPr>
        </a:p>
      </dgm:t>
    </dgm:pt>
    <dgm:pt modelId="{93985061-2371-4901-85FB-62E3B83D1D8B}" type="parTrans" cxnId="{61C8B6F3-D36E-416C-8E3C-FA2E75D790FF}">
      <dgm:prSet/>
      <dgm:spPr/>
      <dgm:t>
        <a:bodyPr/>
        <a:lstStyle/>
        <a:p>
          <a:endParaRPr lang="ru-RU"/>
        </a:p>
      </dgm:t>
    </dgm:pt>
    <dgm:pt modelId="{7B299CC4-EC59-4FFB-854E-F5189C50D278}" type="sibTrans" cxnId="{61C8B6F3-D36E-416C-8E3C-FA2E75D790FF}">
      <dgm:prSet/>
      <dgm:spPr/>
      <dgm:t>
        <a:bodyPr/>
        <a:lstStyle/>
        <a:p>
          <a:endParaRPr lang="ru-RU"/>
        </a:p>
      </dgm:t>
    </dgm:pt>
    <dgm:pt modelId="{AF0C389C-48C6-4883-A2FA-B6E4AA521EC1}">
      <dgm:prSet phldrT="[Текст]" custT="1"/>
      <dgm:spPr/>
      <dgm:t>
        <a:bodyPr/>
        <a:lstStyle/>
        <a:p>
          <a:r>
            <a:rPr lang="en-US" sz="1600" b="1" dirty="0" err="1" smtClean="0">
              <a:solidFill>
                <a:schemeClr val="tx1"/>
              </a:solidFill>
            </a:rPr>
            <a:t>O’lka</a:t>
          </a:r>
          <a:endParaRPr lang="ru-RU" sz="1600" b="1" dirty="0">
            <a:solidFill>
              <a:schemeClr val="tx1"/>
            </a:solidFill>
          </a:endParaRPr>
        </a:p>
      </dgm:t>
    </dgm:pt>
    <dgm:pt modelId="{12BF5197-0875-4884-B881-79C9531CC829}" type="parTrans" cxnId="{100B755C-6630-42D6-BCDF-32262220EA11}">
      <dgm:prSet/>
      <dgm:spPr/>
      <dgm:t>
        <a:bodyPr/>
        <a:lstStyle/>
        <a:p>
          <a:endParaRPr lang="ru-RU"/>
        </a:p>
      </dgm:t>
    </dgm:pt>
    <dgm:pt modelId="{4CA7FB24-2D17-4E9C-9BCE-FCB8F8B390AC}" type="sibTrans" cxnId="{100B755C-6630-42D6-BCDF-32262220EA11}">
      <dgm:prSet/>
      <dgm:spPr/>
      <dgm:t>
        <a:bodyPr/>
        <a:lstStyle/>
        <a:p>
          <a:endParaRPr lang="ru-RU"/>
        </a:p>
      </dgm:t>
    </dgm:pt>
    <dgm:pt modelId="{6DD033A1-9B93-4267-A39F-3B13575F5CDB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Sohibqiron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bobomiz</a:t>
          </a:r>
          <a:endParaRPr lang="ru-RU" b="1" dirty="0">
            <a:solidFill>
              <a:schemeClr val="tx1"/>
            </a:solidFill>
          </a:endParaRPr>
        </a:p>
      </dgm:t>
    </dgm:pt>
    <dgm:pt modelId="{2907257A-8C0D-4C4C-AC5D-88CF5433D36B}" type="parTrans" cxnId="{4D62E21A-B1B8-4311-BD0E-DFB33ECFDA57}">
      <dgm:prSet/>
      <dgm:spPr/>
      <dgm:t>
        <a:bodyPr/>
        <a:lstStyle/>
        <a:p>
          <a:endParaRPr lang="ru-RU"/>
        </a:p>
      </dgm:t>
    </dgm:pt>
    <dgm:pt modelId="{48AE16D4-DCE8-429B-A701-2FC1315A0AF7}" type="sibTrans" cxnId="{4D62E21A-B1B8-4311-BD0E-DFB33ECFDA57}">
      <dgm:prSet/>
      <dgm:spPr/>
      <dgm:t>
        <a:bodyPr/>
        <a:lstStyle/>
        <a:p>
          <a:endParaRPr lang="ru-RU"/>
        </a:p>
      </dgm:t>
    </dgm:pt>
    <dgm:pt modelId="{7B66E360-C65A-4245-BD18-EF8517D31AB3}">
      <dgm:prSet phldrT="[Текст]" custT="1"/>
      <dgm:spPr/>
      <dgm:t>
        <a:bodyPr/>
        <a:lstStyle/>
        <a:p>
          <a:r>
            <a:rPr lang="en-US" sz="1600" b="1" dirty="0" err="1" smtClean="0">
              <a:solidFill>
                <a:schemeClr val="tx1"/>
              </a:solidFill>
            </a:rPr>
            <a:t>Istiqlol</a:t>
          </a:r>
          <a:endParaRPr lang="ru-RU" sz="1600" b="1" dirty="0">
            <a:solidFill>
              <a:schemeClr val="tx1"/>
            </a:solidFill>
          </a:endParaRPr>
        </a:p>
      </dgm:t>
    </dgm:pt>
    <dgm:pt modelId="{2F1E7699-2BB1-426E-9854-986F22D06C6B}" type="parTrans" cxnId="{6858B4F2-2AB8-40B5-8CEA-0554EFE7F6E0}">
      <dgm:prSet/>
      <dgm:spPr/>
      <dgm:t>
        <a:bodyPr/>
        <a:lstStyle/>
        <a:p>
          <a:endParaRPr lang="ru-RU"/>
        </a:p>
      </dgm:t>
    </dgm:pt>
    <dgm:pt modelId="{861AB523-EBCF-4AA3-A559-F9EDDFBDA648}" type="sibTrans" cxnId="{6858B4F2-2AB8-40B5-8CEA-0554EFE7F6E0}">
      <dgm:prSet/>
      <dgm:spPr/>
      <dgm:t>
        <a:bodyPr/>
        <a:lstStyle/>
        <a:p>
          <a:endParaRPr lang="ru-RU"/>
        </a:p>
      </dgm:t>
    </dgm:pt>
    <dgm:pt modelId="{7B567CBF-2C38-4C18-B235-CC62F6511A03}">
      <dgm:prSet phldrT="[Текст]" custT="1"/>
      <dgm:spPr/>
      <dgm:t>
        <a:bodyPr/>
        <a:lstStyle/>
        <a:p>
          <a:r>
            <a:rPr lang="en-US" sz="1400" b="1" dirty="0" err="1" smtClean="0">
              <a:solidFill>
                <a:schemeClr val="tx1"/>
              </a:solidFill>
            </a:rPr>
            <a:t>Kuz</a:t>
          </a:r>
          <a:endParaRPr lang="ru-RU" sz="1400" b="1" dirty="0">
            <a:solidFill>
              <a:schemeClr val="tx1"/>
            </a:solidFill>
          </a:endParaRPr>
        </a:p>
      </dgm:t>
    </dgm:pt>
    <dgm:pt modelId="{40FC6511-0644-4FDE-9F28-81539BE1ED1A}" type="parTrans" cxnId="{B7905442-7F4A-465E-B224-3407F66C26D9}">
      <dgm:prSet/>
      <dgm:spPr/>
      <dgm:t>
        <a:bodyPr/>
        <a:lstStyle/>
        <a:p>
          <a:endParaRPr lang="ru-RU"/>
        </a:p>
      </dgm:t>
    </dgm:pt>
    <dgm:pt modelId="{3097CCAF-14DF-4A8A-8ABB-8A28CD2D53DF}" type="sibTrans" cxnId="{B7905442-7F4A-465E-B224-3407F66C26D9}">
      <dgm:prSet/>
      <dgm:spPr/>
      <dgm:t>
        <a:bodyPr/>
        <a:lstStyle/>
        <a:p>
          <a:endParaRPr lang="ru-RU"/>
        </a:p>
      </dgm:t>
    </dgm:pt>
    <dgm:pt modelId="{0F97AE33-5971-45B9-8C82-D40DD3F013F3}">
      <dgm:prSet phldrT="[Текст]" custT="1"/>
      <dgm:spPr/>
      <dgm:t>
        <a:bodyPr/>
        <a:lstStyle/>
        <a:p>
          <a:r>
            <a:rPr lang="en-US" sz="1050" b="1" dirty="0" err="1" smtClean="0">
              <a:solidFill>
                <a:schemeClr val="tx1"/>
              </a:solidFill>
            </a:rPr>
            <a:t>Humo</a:t>
          </a:r>
          <a:r>
            <a:rPr lang="en-US" sz="1050" b="1" dirty="0" smtClean="0">
              <a:solidFill>
                <a:schemeClr val="tx1"/>
              </a:solidFill>
            </a:rPr>
            <a:t> </a:t>
          </a:r>
          <a:r>
            <a:rPr lang="en-US" sz="1050" b="1" dirty="0" err="1" smtClean="0">
              <a:solidFill>
                <a:schemeClr val="tx1"/>
              </a:solidFill>
            </a:rPr>
            <a:t>qushi</a:t>
          </a:r>
          <a:endParaRPr lang="ru-RU" sz="1050" b="1" dirty="0">
            <a:solidFill>
              <a:schemeClr val="tx1"/>
            </a:solidFill>
          </a:endParaRPr>
        </a:p>
      </dgm:t>
    </dgm:pt>
    <dgm:pt modelId="{29BEA6CC-B4EB-428C-AC08-625061BDC7CF}" type="parTrans" cxnId="{26D9B996-30B0-4249-A183-E70339BE9EAA}">
      <dgm:prSet/>
      <dgm:spPr/>
      <dgm:t>
        <a:bodyPr/>
        <a:lstStyle/>
        <a:p>
          <a:endParaRPr lang="ru-RU"/>
        </a:p>
      </dgm:t>
    </dgm:pt>
    <dgm:pt modelId="{8CB45ABB-4C34-4900-BB7E-A6E4BC146DC6}" type="sibTrans" cxnId="{26D9B996-30B0-4249-A183-E70339BE9EAA}">
      <dgm:prSet/>
      <dgm:spPr/>
      <dgm:t>
        <a:bodyPr/>
        <a:lstStyle/>
        <a:p>
          <a:endParaRPr lang="ru-RU"/>
        </a:p>
      </dgm:t>
    </dgm:pt>
    <dgm:pt modelId="{07763C73-EE9C-4544-8644-AC8721959808}">
      <dgm:prSet phldrT="[Текст]" custT="1"/>
      <dgm:spPr/>
      <dgm:t>
        <a:bodyPr/>
        <a:lstStyle/>
        <a:p>
          <a:r>
            <a:rPr lang="en-US" sz="1100" b="1" dirty="0" err="1" smtClean="0">
              <a:solidFill>
                <a:schemeClr val="tx1"/>
              </a:solidFill>
            </a:rPr>
            <a:t>O’zbekiston</a:t>
          </a:r>
          <a:endParaRPr lang="ru-RU" sz="1100" b="1" dirty="0">
            <a:solidFill>
              <a:schemeClr val="tx1"/>
            </a:solidFill>
          </a:endParaRPr>
        </a:p>
      </dgm:t>
    </dgm:pt>
    <dgm:pt modelId="{5B673C1E-6AC1-40A9-ACE5-EFD8B39F2468}" type="parTrans" cxnId="{A264A4E9-27F9-4650-A86A-40FBBB8EFF70}">
      <dgm:prSet/>
      <dgm:spPr/>
      <dgm:t>
        <a:bodyPr/>
        <a:lstStyle/>
        <a:p>
          <a:endParaRPr lang="ru-RU"/>
        </a:p>
      </dgm:t>
    </dgm:pt>
    <dgm:pt modelId="{F8D5DC42-A0F7-4F0B-BBCD-98B51C79093C}" type="sibTrans" cxnId="{A264A4E9-27F9-4650-A86A-40FBBB8EFF70}">
      <dgm:prSet/>
      <dgm:spPr/>
      <dgm:t>
        <a:bodyPr/>
        <a:lstStyle/>
        <a:p>
          <a:endParaRPr lang="ru-RU"/>
        </a:p>
      </dgm:t>
    </dgm:pt>
    <dgm:pt modelId="{89BC8155-DB03-4CA6-A8D7-B2B7689DED48}" type="pres">
      <dgm:prSet presAssocID="{308968F4-C6D2-4EAA-A131-80FC74830A4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30E962-C84F-4027-8390-3074E01F4084}" type="pres">
      <dgm:prSet presAssocID="{8C0E0970-4156-4EBC-8F92-10C90280B4E8}" presName="centerShape" presStyleLbl="node0" presStyleIdx="0" presStyleCnt="1"/>
      <dgm:spPr/>
      <dgm:t>
        <a:bodyPr/>
        <a:lstStyle/>
        <a:p>
          <a:endParaRPr lang="ru-RU"/>
        </a:p>
      </dgm:t>
    </dgm:pt>
    <dgm:pt modelId="{3594B144-32A9-41DC-9F6C-1044BBBE0DB2}" type="pres">
      <dgm:prSet presAssocID="{93985061-2371-4901-85FB-62E3B83D1D8B}" presName="parTrans" presStyleLbl="sibTrans2D1" presStyleIdx="0" presStyleCnt="7"/>
      <dgm:spPr/>
      <dgm:t>
        <a:bodyPr/>
        <a:lstStyle/>
        <a:p>
          <a:endParaRPr lang="ru-RU"/>
        </a:p>
      </dgm:t>
    </dgm:pt>
    <dgm:pt modelId="{BE3F903C-99B7-4E56-9323-3EDE31FAE1BC}" type="pres">
      <dgm:prSet presAssocID="{93985061-2371-4901-85FB-62E3B83D1D8B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6EBA7A7F-08E8-4EE0-9F15-5B34603C28E7}" type="pres">
      <dgm:prSet presAssocID="{08D26C32-1B16-4035-9654-41FD83AAC77C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CFB144-999E-450A-ABE5-F1D7817D76B5}" type="pres">
      <dgm:prSet presAssocID="{5B673C1E-6AC1-40A9-ACE5-EFD8B39F2468}" presName="parTrans" presStyleLbl="sibTrans2D1" presStyleIdx="1" presStyleCnt="7"/>
      <dgm:spPr/>
      <dgm:t>
        <a:bodyPr/>
        <a:lstStyle/>
        <a:p>
          <a:endParaRPr lang="ru-RU"/>
        </a:p>
      </dgm:t>
    </dgm:pt>
    <dgm:pt modelId="{F12575F9-CBE7-48F3-B94E-AB5F7CCB3F8B}" type="pres">
      <dgm:prSet presAssocID="{5B673C1E-6AC1-40A9-ACE5-EFD8B39F2468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527805EE-54F8-4CD2-A922-8A4DECE9A801}" type="pres">
      <dgm:prSet presAssocID="{07763C73-EE9C-4544-8644-AC872195980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CED78-A022-4721-9811-0EB7F65038FB}" type="pres">
      <dgm:prSet presAssocID="{29BEA6CC-B4EB-428C-AC08-625061BDC7CF}" presName="parTrans" presStyleLbl="sibTrans2D1" presStyleIdx="2" presStyleCnt="7"/>
      <dgm:spPr/>
      <dgm:t>
        <a:bodyPr/>
        <a:lstStyle/>
        <a:p>
          <a:endParaRPr lang="ru-RU"/>
        </a:p>
      </dgm:t>
    </dgm:pt>
    <dgm:pt modelId="{75EC1AF1-241F-4C74-8F86-3629BF9B5038}" type="pres">
      <dgm:prSet presAssocID="{29BEA6CC-B4EB-428C-AC08-625061BDC7CF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D2150829-253F-4A91-8DF3-5081C3A7E52B}" type="pres">
      <dgm:prSet presAssocID="{0F97AE33-5971-45B9-8C82-D40DD3F013F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73AD4E-8DF5-46D5-B860-02995E0556DC}" type="pres">
      <dgm:prSet presAssocID="{12BF5197-0875-4884-B881-79C9531CC829}" presName="parTrans" presStyleLbl="sibTrans2D1" presStyleIdx="3" presStyleCnt="7"/>
      <dgm:spPr/>
      <dgm:t>
        <a:bodyPr/>
        <a:lstStyle/>
        <a:p>
          <a:endParaRPr lang="ru-RU"/>
        </a:p>
      </dgm:t>
    </dgm:pt>
    <dgm:pt modelId="{24EEB741-73AF-4C6B-817B-5E6FA7617508}" type="pres">
      <dgm:prSet presAssocID="{12BF5197-0875-4884-B881-79C9531CC829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FBDBD41C-0511-4AA2-B81C-89484FC325D2}" type="pres">
      <dgm:prSet presAssocID="{AF0C389C-48C6-4883-A2FA-B6E4AA521EC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F8B35C-77E3-4D8C-A856-EA4369CB4660}" type="pres">
      <dgm:prSet presAssocID="{40FC6511-0644-4FDE-9F28-81539BE1ED1A}" presName="parTrans" presStyleLbl="sibTrans2D1" presStyleIdx="4" presStyleCnt="7"/>
      <dgm:spPr/>
      <dgm:t>
        <a:bodyPr/>
        <a:lstStyle/>
        <a:p>
          <a:endParaRPr lang="ru-RU"/>
        </a:p>
      </dgm:t>
    </dgm:pt>
    <dgm:pt modelId="{5D89D1CB-AB33-4DAC-8DC8-D6FB7F416760}" type="pres">
      <dgm:prSet presAssocID="{40FC6511-0644-4FDE-9F28-81539BE1ED1A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59471080-1193-4DFB-AA68-C8C1F58833B6}" type="pres">
      <dgm:prSet presAssocID="{7B567CBF-2C38-4C18-B235-CC62F6511A03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92364D-8049-4349-A251-AFFE4A2C848D}" type="pres">
      <dgm:prSet presAssocID="{2907257A-8C0D-4C4C-AC5D-88CF5433D36B}" presName="parTrans" presStyleLbl="sibTrans2D1" presStyleIdx="5" presStyleCnt="7"/>
      <dgm:spPr/>
      <dgm:t>
        <a:bodyPr/>
        <a:lstStyle/>
        <a:p>
          <a:endParaRPr lang="ru-RU"/>
        </a:p>
      </dgm:t>
    </dgm:pt>
    <dgm:pt modelId="{F608776B-50E1-4CD7-8A69-523E4DBABE99}" type="pres">
      <dgm:prSet presAssocID="{2907257A-8C0D-4C4C-AC5D-88CF5433D36B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829558C0-2196-4C91-97B5-7B45EED5814C}" type="pres">
      <dgm:prSet presAssocID="{6DD033A1-9B93-4267-A39F-3B13575F5CDB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A0C61B-F363-4670-A97E-84E68379ED38}" type="pres">
      <dgm:prSet presAssocID="{2F1E7699-2BB1-426E-9854-986F22D06C6B}" presName="parTrans" presStyleLbl="sibTrans2D1" presStyleIdx="6" presStyleCnt="7"/>
      <dgm:spPr/>
      <dgm:t>
        <a:bodyPr/>
        <a:lstStyle/>
        <a:p>
          <a:endParaRPr lang="ru-RU"/>
        </a:p>
      </dgm:t>
    </dgm:pt>
    <dgm:pt modelId="{D36303ED-AFA4-4257-8C89-9D6F6E1EC7DB}" type="pres">
      <dgm:prSet presAssocID="{2F1E7699-2BB1-426E-9854-986F22D06C6B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B935ABF5-0885-4606-8ECC-F8B08ABB37BB}" type="pres">
      <dgm:prSet presAssocID="{7B66E360-C65A-4245-BD18-EF8517D31AB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B5EE49-8CA6-4D3A-851E-20070E894215}" type="presOf" srcId="{93985061-2371-4901-85FB-62E3B83D1D8B}" destId="{BE3F903C-99B7-4E56-9323-3EDE31FAE1BC}" srcOrd="1" destOrd="0" presId="urn:microsoft.com/office/officeart/2005/8/layout/radial5"/>
    <dgm:cxn modelId="{4D62E21A-B1B8-4311-BD0E-DFB33ECFDA57}" srcId="{8C0E0970-4156-4EBC-8F92-10C90280B4E8}" destId="{6DD033A1-9B93-4267-A39F-3B13575F5CDB}" srcOrd="5" destOrd="0" parTransId="{2907257A-8C0D-4C4C-AC5D-88CF5433D36B}" sibTransId="{48AE16D4-DCE8-429B-A701-2FC1315A0AF7}"/>
    <dgm:cxn modelId="{B2EC8892-2960-4616-84CE-B8DE5869CCC2}" type="presOf" srcId="{0F97AE33-5971-45B9-8C82-D40DD3F013F3}" destId="{D2150829-253F-4A91-8DF3-5081C3A7E52B}" srcOrd="0" destOrd="0" presId="urn:microsoft.com/office/officeart/2005/8/layout/radial5"/>
    <dgm:cxn modelId="{DE1E716A-E033-489E-B0ED-CF223A7EF602}" type="presOf" srcId="{29BEA6CC-B4EB-428C-AC08-625061BDC7CF}" destId="{75EC1AF1-241F-4C74-8F86-3629BF9B5038}" srcOrd="1" destOrd="0" presId="urn:microsoft.com/office/officeart/2005/8/layout/radial5"/>
    <dgm:cxn modelId="{A45F2FB1-34F6-4E11-AB75-9D3F5D808C50}" type="presOf" srcId="{2907257A-8C0D-4C4C-AC5D-88CF5433D36B}" destId="{F608776B-50E1-4CD7-8A69-523E4DBABE99}" srcOrd="1" destOrd="0" presId="urn:microsoft.com/office/officeart/2005/8/layout/radial5"/>
    <dgm:cxn modelId="{61C8B6F3-D36E-416C-8E3C-FA2E75D790FF}" srcId="{8C0E0970-4156-4EBC-8F92-10C90280B4E8}" destId="{08D26C32-1B16-4035-9654-41FD83AAC77C}" srcOrd="0" destOrd="0" parTransId="{93985061-2371-4901-85FB-62E3B83D1D8B}" sibTransId="{7B299CC4-EC59-4FFB-854E-F5189C50D278}"/>
    <dgm:cxn modelId="{100B755C-6630-42D6-BCDF-32262220EA11}" srcId="{8C0E0970-4156-4EBC-8F92-10C90280B4E8}" destId="{AF0C389C-48C6-4883-A2FA-B6E4AA521EC1}" srcOrd="3" destOrd="0" parTransId="{12BF5197-0875-4884-B881-79C9531CC829}" sibTransId="{4CA7FB24-2D17-4E9C-9BCE-FCB8F8B390AC}"/>
    <dgm:cxn modelId="{C184CE03-EECE-4584-A53E-F2D48BCABFFD}" type="presOf" srcId="{08D26C32-1B16-4035-9654-41FD83AAC77C}" destId="{6EBA7A7F-08E8-4EE0-9F15-5B34603C28E7}" srcOrd="0" destOrd="0" presId="urn:microsoft.com/office/officeart/2005/8/layout/radial5"/>
    <dgm:cxn modelId="{42B76371-6AE5-45DE-A102-7124F8818E27}" type="presOf" srcId="{12BF5197-0875-4884-B881-79C9531CC829}" destId="{24EEB741-73AF-4C6B-817B-5E6FA7617508}" srcOrd="1" destOrd="0" presId="urn:microsoft.com/office/officeart/2005/8/layout/radial5"/>
    <dgm:cxn modelId="{14E39FD4-38C7-449A-B883-0DCA17A60008}" type="presOf" srcId="{6DD033A1-9B93-4267-A39F-3B13575F5CDB}" destId="{829558C0-2196-4C91-97B5-7B45EED5814C}" srcOrd="0" destOrd="0" presId="urn:microsoft.com/office/officeart/2005/8/layout/radial5"/>
    <dgm:cxn modelId="{57834CE2-2276-4B41-82DE-341437C2A8AC}" type="presOf" srcId="{7B66E360-C65A-4245-BD18-EF8517D31AB3}" destId="{B935ABF5-0885-4606-8ECC-F8B08ABB37BB}" srcOrd="0" destOrd="0" presId="urn:microsoft.com/office/officeart/2005/8/layout/radial5"/>
    <dgm:cxn modelId="{385CA1A6-5610-4371-9195-32DEDE9D8500}" type="presOf" srcId="{12BF5197-0875-4884-B881-79C9531CC829}" destId="{CC73AD4E-8DF5-46D5-B860-02995E0556DC}" srcOrd="0" destOrd="0" presId="urn:microsoft.com/office/officeart/2005/8/layout/radial5"/>
    <dgm:cxn modelId="{405D20B6-30DA-455C-AFCA-FC795C347495}" type="presOf" srcId="{29BEA6CC-B4EB-428C-AC08-625061BDC7CF}" destId="{C2ACED78-A022-4721-9811-0EB7F65038FB}" srcOrd="0" destOrd="0" presId="urn:microsoft.com/office/officeart/2005/8/layout/radial5"/>
    <dgm:cxn modelId="{6858B4F2-2AB8-40B5-8CEA-0554EFE7F6E0}" srcId="{8C0E0970-4156-4EBC-8F92-10C90280B4E8}" destId="{7B66E360-C65A-4245-BD18-EF8517D31AB3}" srcOrd="6" destOrd="0" parTransId="{2F1E7699-2BB1-426E-9854-986F22D06C6B}" sibTransId="{861AB523-EBCF-4AA3-A559-F9EDDFBDA648}"/>
    <dgm:cxn modelId="{B7905442-7F4A-465E-B224-3407F66C26D9}" srcId="{8C0E0970-4156-4EBC-8F92-10C90280B4E8}" destId="{7B567CBF-2C38-4C18-B235-CC62F6511A03}" srcOrd="4" destOrd="0" parTransId="{40FC6511-0644-4FDE-9F28-81539BE1ED1A}" sibTransId="{3097CCAF-14DF-4A8A-8ABB-8A28CD2D53DF}"/>
    <dgm:cxn modelId="{BA494707-F2C4-4BEB-990A-6290DF461406}" type="presOf" srcId="{2907257A-8C0D-4C4C-AC5D-88CF5433D36B}" destId="{FE92364D-8049-4349-A251-AFFE4A2C848D}" srcOrd="0" destOrd="0" presId="urn:microsoft.com/office/officeart/2005/8/layout/radial5"/>
    <dgm:cxn modelId="{ABEE2060-576C-4890-B26E-14DA24F105CC}" type="presOf" srcId="{40FC6511-0644-4FDE-9F28-81539BE1ED1A}" destId="{23F8B35C-77E3-4D8C-A856-EA4369CB4660}" srcOrd="0" destOrd="0" presId="urn:microsoft.com/office/officeart/2005/8/layout/radial5"/>
    <dgm:cxn modelId="{CAFB3EAD-11AB-48AF-A904-AA3801E20207}" type="presOf" srcId="{2F1E7699-2BB1-426E-9854-986F22D06C6B}" destId="{D36303ED-AFA4-4257-8C89-9D6F6E1EC7DB}" srcOrd="1" destOrd="0" presId="urn:microsoft.com/office/officeart/2005/8/layout/radial5"/>
    <dgm:cxn modelId="{BEEAA255-4EE3-407A-8D25-8FC49DCABFB3}" type="presOf" srcId="{308968F4-C6D2-4EAA-A131-80FC74830A41}" destId="{89BC8155-DB03-4CA6-A8D7-B2B7689DED48}" srcOrd="0" destOrd="0" presId="urn:microsoft.com/office/officeart/2005/8/layout/radial5"/>
    <dgm:cxn modelId="{66D524A2-98EA-4122-8F29-CCB17A9FA883}" type="presOf" srcId="{07763C73-EE9C-4544-8644-AC8721959808}" destId="{527805EE-54F8-4CD2-A922-8A4DECE9A801}" srcOrd="0" destOrd="0" presId="urn:microsoft.com/office/officeart/2005/8/layout/radial5"/>
    <dgm:cxn modelId="{B2E2A182-401E-48A5-BAB3-0EFA12A79EFF}" type="presOf" srcId="{AF0C389C-48C6-4883-A2FA-B6E4AA521EC1}" destId="{FBDBD41C-0511-4AA2-B81C-89484FC325D2}" srcOrd="0" destOrd="0" presId="urn:microsoft.com/office/officeart/2005/8/layout/radial5"/>
    <dgm:cxn modelId="{88F417A9-0C35-46A8-8937-4A7D5477EB78}" type="presOf" srcId="{8C0E0970-4156-4EBC-8F92-10C90280B4E8}" destId="{2830E962-C84F-4027-8390-3074E01F4084}" srcOrd="0" destOrd="0" presId="urn:microsoft.com/office/officeart/2005/8/layout/radial5"/>
    <dgm:cxn modelId="{A264A4E9-27F9-4650-A86A-40FBBB8EFF70}" srcId="{8C0E0970-4156-4EBC-8F92-10C90280B4E8}" destId="{07763C73-EE9C-4544-8644-AC8721959808}" srcOrd="1" destOrd="0" parTransId="{5B673C1E-6AC1-40A9-ACE5-EFD8B39F2468}" sibTransId="{F8D5DC42-A0F7-4F0B-BBCD-98B51C79093C}"/>
    <dgm:cxn modelId="{7CDDD948-E0D3-4AC4-856A-AC023F32E90F}" type="presOf" srcId="{5B673C1E-6AC1-40A9-ACE5-EFD8B39F2468}" destId="{F12575F9-CBE7-48F3-B94E-AB5F7CCB3F8B}" srcOrd="1" destOrd="0" presId="urn:microsoft.com/office/officeart/2005/8/layout/radial5"/>
    <dgm:cxn modelId="{AEACB712-A868-48CA-81CE-6B834A82F3BE}" type="presOf" srcId="{5B673C1E-6AC1-40A9-ACE5-EFD8B39F2468}" destId="{67CFB144-999E-450A-ABE5-F1D7817D76B5}" srcOrd="0" destOrd="0" presId="urn:microsoft.com/office/officeart/2005/8/layout/radial5"/>
    <dgm:cxn modelId="{18687A06-43B6-4A91-935D-4987AB513AD8}" type="presOf" srcId="{93985061-2371-4901-85FB-62E3B83D1D8B}" destId="{3594B144-32A9-41DC-9F6C-1044BBBE0DB2}" srcOrd="0" destOrd="0" presId="urn:microsoft.com/office/officeart/2005/8/layout/radial5"/>
    <dgm:cxn modelId="{6517DB2B-439E-4B49-897E-96CCDCC670BD}" type="presOf" srcId="{2F1E7699-2BB1-426E-9854-986F22D06C6B}" destId="{FEA0C61B-F363-4670-A97E-84E68379ED38}" srcOrd="0" destOrd="0" presId="urn:microsoft.com/office/officeart/2005/8/layout/radial5"/>
    <dgm:cxn modelId="{6885A3BC-06C5-4C42-BE1D-1569A5F926DA}" type="presOf" srcId="{40FC6511-0644-4FDE-9F28-81539BE1ED1A}" destId="{5D89D1CB-AB33-4DAC-8DC8-D6FB7F416760}" srcOrd="1" destOrd="0" presId="urn:microsoft.com/office/officeart/2005/8/layout/radial5"/>
    <dgm:cxn modelId="{A9BC6A43-697F-4F74-82A6-8882644F561E}" type="presOf" srcId="{7B567CBF-2C38-4C18-B235-CC62F6511A03}" destId="{59471080-1193-4DFB-AA68-C8C1F58833B6}" srcOrd="0" destOrd="0" presId="urn:microsoft.com/office/officeart/2005/8/layout/radial5"/>
    <dgm:cxn modelId="{B4996F4C-A0DC-4607-9F7F-2B2306F837F3}" srcId="{308968F4-C6D2-4EAA-A131-80FC74830A41}" destId="{8C0E0970-4156-4EBC-8F92-10C90280B4E8}" srcOrd="0" destOrd="0" parTransId="{9946B847-FAE2-4D07-B3A8-C40D7877EABC}" sibTransId="{214EA769-7F27-4BC1-80B4-09F8DFC67FB2}"/>
    <dgm:cxn modelId="{26D9B996-30B0-4249-A183-E70339BE9EAA}" srcId="{8C0E0970-4156-4EBC-8F92-10C90280B4E8}" destId="{0F97AE33-5971-45B9-8C82-D40DD3F013F3}" srcOrd="2" destOrd="0" parTransId="{29BEA6CC-B4EB-428C-AC08-625061BDC7CF}" sibTransId="{8CB45ABB-4C34-4900-BB7E-A6E4BC146DC6}"/>
    <dgm:cxn modelId="{7FF3FA6C-967D-4999-BE82-40E3E86C9EA0}" type="presParOf" srcId="{89BC8155-DB03-4CA6-A8D7-B2B7689DED48}" destId="{2830E962-C84F-4027-8390-3074E01F4084}" srcOrd="0" destOrd="0" presId="urn:microsoft.com/office/officeart/2005/8/layout/radial5"/>
    <dgm:cxn modelId="{FBAA1EAD-E5D8-46ED-AFFA-D4D85767F4C4}" type="presParOf" srcId="{89BC8155-DB03-4CA6-A8D7-B2B7689DED48}" destId="{3594B144-32A9-41DC-9F6C-1044BBBE0DB2}" srcOrd="1" destOrd="0" presId="urn:microsoft.com/office/officeart/2005/8/layout/radial5"/>
    <dgm:cxn modelId="{9162CD74-8362-4A9E-BDD7-3571812D6035}" type="presParOf" srcId="{3594B144-32A9-41DC-9F6C-1044BBBE0DB2}" destId="{BE3F903C-99B7-4E56-9323-3EDE31FAE1BC}" srcOrd="0" destOrd="0" presId="urn:microsoft.com/office/officeart/2005/8/layout/radial5"/>
    <dgm:cxn modelId="{BE0FF00A-DD1A-4CB2-A6BE-C4848F12D834}" type="presParOf" srcId="{89BC8155-DB03-4CA6-A8D7-B2B7689DED48}" destId="{6EBA7A7F-08E8-4EE0-9F15-5B34603C28E7}" srcOrd="2" destOrd="0" presId="urn:microsoft.com/office/officeart/2005/8/layout/radial5"/>
    <dgm:cxn modelId="{FA7C6E41-76A2-436A-BA87-63FF482681CD}" type="presParOf" srcId="{89BC8155-DB03-4CA6-A8D7-B2B7689DED48}" destId="{67CFB144-999E-450A-ABE5-F1D7817D76B5}" srcOrd="3" destOrd="0" presId="urn:microsoft.com/office/officeart/2005/8/layout/radial5"/>
    <dgm:cxn modelId="{1E6ACB8D-87BC-4A30-B317-33F87A9070C7}" type="presParOf" srcId="{67CFB144-999E-450A-ABE5-F1D7817D76B5}" destId="{F12575F9-CBE7-48F3-B94E-AB5F7CCB3F8B}" srcOrd="0" destOrd="0" presId="urn:microsoft.com/office/officeart/2005/8/layout/radial5"/>
    <dgm:cxn modelId="{36D69184-5A84-442B-ACCB-93A2B88D6256}" type="presParOf" srcId="{89BC8155-DB03-4CA6-A8D7-B2B7689DED48}" destId="{527805EE-54F8-4CD2-A922-8A4DECE9A801}" srcOrd="4" destOrd="0" presId="urn:microsoft.com/office/officeart/2005/8/layout/radial5"/>
    <dgm:cxn modelId="{0AEC87BE-6F06-4935-A0AD-BC9C79541736}" type="presParOf" srcId="{89BC8155-DB03-4CA6-A8D7-B2B7689DED48}" destId="{C2ACED78-A022-4721-9811-0EB7F65038FB}" srcOrd="5" destOrd="0" presId="urn:microsoft.com/office/officeart/2005/8/layout/radial5"/>
    <dgm:cxn modelId="{6CF3C548-E128-428A-931C-67CC7A7A1BCE}" type="presParOf" srcId="{C2ACED78-A022-4721-9811-0EB7F65038FB}" destId="{75EC1AF1-241F-4C74-8F86-3629BF9B5038}" srcOrd="0" destOrd="0" presId="urn:microsoft.com/office/officeart/2005/8/layout/radial5"/>
    <dgm:cxn modelId="{3C8F2773-4F86-4218-9537-AAB9663F3DF6}" type="presParOf" srcId="{89BC8155-DB03-4CA6-A8D7-B2B7689DED48}" destId="{D2150829-253F-4A91-8DF3-5081C3A7E52B}" srcOrd="6" destOrd="0" presId="urn:microsoft.com/office/officeart/2005/8/layout/radial5"/>
    <dgm:cxn modelId="{87EE1063-5483-4922-8281-D9D6AEA9D016}" type="presParOf" srcId="{89BC8155-DB03-4CA6-A8D7-B2B7689DED48}" destId="{CC73AD4E-8DF5-46D5-B860-02995E0556DC}" srcOrd="7" destOrd="0" presId="urn:microsoft.com/office/officeart/2005/8/layout/radial5"/>
    <dgm:cxn modelId="{799BEDBC-A1E2-40B0-8FEA-DDC48ED83C18}" type="presParOf" srcId="{CC73AD4E-8DF5-46D5-B860-02995E0556DC}" destId="{24EEB741-73AF-4C6B-817B-5E6FA7617508}" srcOrd="0" destOrd="0" presId="urn:microsoft.com/office/officeart/2005/8/layout/radial5"/>
    <dgm:cxn modelId="{0AC7F78A-12D8-4814-ADFA-7FA4C53C7D33}" type="presParOf" srcId="{89BC8155-DB03-4CA6-A8D7-B2B7689DED48}" destId="{FBDBD41C-0511-4AA2-B81C-89484FC325D2}" srcOrd="8" destOrd="0" presId="urn:microsoft.com/office/officeart/2005/8/layout/radial5"/>
    <dgm:cxn modelId="{3A890E65-16D0-45B5-9154-1859B1FA5E23}" type="presParOf" srcId="{89BC8155-DB03-4CA6-A8D7-B2B7689DED48}" destId="{23F8B35C-77E3-4D8C-A856-EA4369CB4660}" srcOrd="9" destOrd="0" presId="urn:microsoft.com/office/officeart/2005/8/layout/radial5"/>
    <dgm:cxn modelId="{88FB2656-049A-42BF-85A4-F2C52027D986}" type="presParOf" srcId="{23F8B35C-77E3-4D8C-A856-EA4369CB4660}" destId="{5D89D1CB-AB33-4DAC-8DC8-D6FB7F416760}" srcOrd="0" destOrd="0" presId="urn:microsoft.com/office/officeart/2005/8/layout/radial5"/>
    <dgm:cxn modelId="{0F7DD832-086A-4E85-AE20-7678440C0C77}" type="presParOf" srcId="{89BC8155-DB03-4CA6-A8D7-B2B7689DED48}" destId="{59471080-1193-4DFB-AA68-C8C1F58833B6}" srcOrd="10" destOrd="0" presId="urn:microsoft.com/office/officeart/2005/8/layout/radial5"/>
    <dgm:cxn modelId="{BE295E3A-B17C-4D72-B438-6E16F4610113}" type="presParOf" srcId="{89BC8155-DB03-4CA6-A8D7-B2B7689DED48}" destId="{FE92364D-8049-4349-A251-AFFE4A2C848D}" srcOrd="11" destOrd="0" presId="urn:microsoft.com/office/officeart/2005/8/layout/radial5"/>
    <dgm:cxn modelId="{10743C93-5938-43A3-9792-8F951D55D7CF}" type="presParOf" srcId="{FE92364D-8049-4349-A251-AFFE4A2C848D}" destId="{F608776B-50E1-4CD7-8A69-523E4DBABE99}" srcOrd="0" destOrd="0" presId="urn:microsoft.com/office/officeart/2005/8/layout/radial5"/>
    <dgm:cxn modelId="{5BFC5152-E1D0-44B9-A867-B899DE0B9E09}" type="presParOf" srcId="{89BC8155-DB03-4CA6-A8D7-B2B7689DED48}" destId="{829558C0-2196-4C91-97B5-7B45EED5814C}" srcOrd="12" destOrd="0" presId="urn:microsoft.com/office/officeart/2005/8/layout/radial5"/>
    <dgm:cxn modelId="{B82DF551-75B0-4873-92B9-AAA3F066BF6A}" type="presParOf" srcId="{89BC8155-DB03-4CA6-A8D7-B2B7689DED48}" destId="{FEA0C61B-F363-4670-A97E-84E68379ED38}" srcOrd="13" destOrd="0" presId="urn:microsoft.com/office/officeart/2005/8/layout/radial5"/>
    <dgm:cxn modelId="{E1FD49EA-F714-4580-A068-5F6E6B0C4509}" type="presParOf" srcId="{FEA0C61B-F363-4670-A97E-84E68379ED38}" destId="{D36303ED-AFA4-4257-8C89-9D6F6E1EC7DB}" srcOrd="0" destOrd="0" presId="urn:microsoft.com/office/officeart/2005/8/layout/radial5"/>
    <dgm:cxn modelId="{B0BB6225-114C-433A-8D3D-EE6B7ADAA51E}" type="presParOf" srcId="{89BC8155-DB03-4CA6-A8D7-B2B7689DED48}" destId="{B935ABF5-0885-4606-8ECC-F8B08ABB37BB}" srcOrd="14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1D86B63-832C-4B5A-AA7E-B5990CBDE089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62768CA-EA76-4EDC-8429-641FF15EF0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85720" y="0"/>
            <a:ext cx="864399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S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AMARQAND VILOYATI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XALQ TA`LIMI XODIMLARINI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 QAYTA TAYYORLASH VA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 ULARNING 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 MALAKASINI OSHIRISH INSTITUTI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Bookman Old Style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“MAKTABGACHA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,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BOSHLANG`ICH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VA MAXSUS 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ea typeface="Times New Roman" pitchFamily="18" charset="0"/>
              </a:rPr>
              <a:t> TA’LIMI”    KAFEDRASI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Bookman Old Style" pitchFamily="18" charset="0"/>
                <a:ea typeface="Times New Roman" pitchFamily="18" charset="0"/>
              </a:rPr>
              <a:t>BOSHLANG’ICH TA’LIM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Bookman Old Style" pitchFamily="18" charset="0"/>
                <a:ea typeface="Times New Roman" pitchFamily="18" charset="0"/>
              </a:rPr>
              <a:t>1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Bookman Old Style" pitchFamily="18" charset="0"/>
                <a:ea typeface="Times New Roman" pitchFamily="18" charset="0"/>
              </a:rPr>
              <a:t>-</a:t>
            </a:r>
            <a:r>
              <a:rPr kumimoji="0" lang="uz-Cyrl-UZ" sz="24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Bookman Old Style" pitchFamily="18" charset="0"/>
                <a:ea typeface="Times New Roman" pitchFamily="18" charset="0"/>
              </a:rPr>
              <a:t>GURUH TINGLOVCHISI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Bookman Old Style" pitchFamily="18" charset="0"/>
                <a:ea typeface="Times New Roman" pitchFamily="18" charset="0"/>
              </a:rPr>
              <a:t>TO’XLIYEV JAMOLNING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67000" algn="l"/>
              </a:tabLst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  <a:ea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latin typeface="Bookman Old Style" pitchFamily="18" charset="0"/>
                <a:ea typeface="Times New Roman" pitchFamily="18" charset="0"/>
              </a:rPr>
              <a:t>BOSHLANG’ICH SINF </a:t>
            </a:r>
            <a:r>
              <a:rPr lang="en-US" sz="2400" b="1" dirty="0" smtClean="0">
                <a:latin typeface="Bookman Old Style" pitchFamily="18" charset="0"/>
                <a:ea typeface="Times New Roman" pitchFamily="18" charset="0"/>
              </a:rPr>
              <a:t>O’QUVCHILARINI SHE’RNI O’QISHGA O’RGATISH PEDAGOGIK TEXNOLOGIYALARDAN FOYDALANISH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latin typeface="Bookman Old Style" pitchFamily="18" charset="0"/>
                <a:ea typeface="Times New Roman" pitchFamily="18" charset="0"/>
              </a:rPr>
              <a:t>MAVZUSIDA O’TKAZILGAN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42910" y="5000636"/>
            <a:ext cx="7772400" cy="1112835"/>
          </a:xfrm>
        </p:spPr>
        <p:txBody>
          <a:bodyPr>
            <a:noAutofit/>
          </a:bodyPr>
          <a:lstStyle/>
          <a:p>
            <a:r>
              <a:rPr lang="en-US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TAQDIMOTI</a:t>
            </a:r>
            <a:endParaRPr lang="ru-RU" sz="8800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57224" y="214290"/>
            <a:ext cx="7572428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Bookman Old Style" pitchFamily="18" charset="0"/>
              </a:rPr>
              <a:t>She’rni</a:t>
            </a:r>
            <a:r>
              <a:rPr lang="en-US" sz="4000" b="1" dirty="0" smtClean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ifodali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o‘qishga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o‘rgatish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muhimdir</a:t>
            </a:r>
            <a:r>
              <a:rPr lang="en-US" sz="4000" b="1" dirty="0">
                <a:latin typeface="Bookman Old Style" pitchFamily="18" charset="0"/>
              </a:rPr>
              <a:t>.   </a:t>
            </a:r>
            <a:r>
              <a:rPr lang="en-US" sz="4000" b="1" dirty="0" err="1">
                <a:latin typeface="Bookman Old Style" pitchFamily="18" charset="0"/>
              </a:rPr>
              <a:t>Ifodali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o‘qish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she’r</a:t>
            </a:r>
            <a:r>
              <a:rPr lang="en-US" sz="4000" b="1" dirty="0">
                <a:latin typeface="Bookman Old Style" pitchFamily="18" charset="0"/>
              </a:rPr>
              <a:t>  </a:t>
            </a:r>
            <a:r>
              <a:rPr lang="en-US" sz="4000" b="1" dirty="0" err="1">
                <a:latin typeface="Bookman Old Style" pitchFamily="18" charset="0"/>
              </a:rPr>
              <a:t>mazmunini</a:t>
            </a:r>
            <a:r>
              <a:rPr lang="en-US" sz="4000" b="1" dirty="0">
                <a:latin typeface="Bookman Old Style" pitchFamily="18" charset="0"/>
              </a:rPr>
              <a:t>, </a:t>
            </a:r>
            <a:r>
              <a:rPr lang="en-US" sz="4000" b="1" dirty="0" err="1">
                <a:latin typeface="Bookman Old Style" pitchFamily="18" charset="0"/>
              </a:rPr>
              <a:t>unda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ifodalangan</a:t>
            </a:r>
            <a:r>
              <a:rPr lang="en-US" sz="4000" b="1" dirty="0">
                <a:latin typeface="Bookman Old Style" pitchFamily="18" charset="0"/>
              </a:rPr>
              <a:t> his-</a:t>
            </a:r>
            <a:r>
              <a:rPr lang="en-US" sz="4000" b="1" dirty="0" err="1">
                <a:latin typeface="Bookman Old Style" pitchFamily="18" charset="0"/>
              </a:rPr>
              <a:t>tuyg‘ularni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chuqurroq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anglab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olishga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yordam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beradi</a:t>
            </a:r>
            <a:r>
              <a:rPr lang="en-US" sz="4000" b="1" dirty="0">
                <a:latin typeface="Bookman Old Style" pitchFamily="18" charset="0"/>
              </a:rPr>
              <a:t>. </a:t>
            </a:r>
            <a:r>
              <a:rPr lang="en-US" sz="4000" b="1" dirty="0" err="1">
                <a:latin typeface="Bookman Old Style" pitchFamily="18" charset="0"/>
              </a:rPr>
              <a:t>She’r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kishiga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ayniqsa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o‘zining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emotsional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tomonlari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bilan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kuchli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ta’sir</a:t>
            </a:r>
            <a:r>
              <a:rPr lang="en-US" sz="4000" b="1" dirty="0">
                <a:latin typeface="Bookman Old Style" pitchFamily="18" charset="0"/>
              </a:rPr>
              <a:t> </a:t>
            </a:r>
            <a:r>
              <a:rPr lang="en-US" sz="4000" b="1" dirty="0" err="1">
                <a:latin typeface="Bookman Old Style" pitchFamily="18" charset="0"/>
              </a:rPr>
              <a:t>ko‘rsatadi</a:t>
            </a:r>
            <a:r>
              <a:rPr lang="en-US" sz="4000" b="1" dirty="0">
                <a:latin typeface="Bookman Old Style" pitchFamily="18" charset="0"/>
              </a:rPr>
              <a:t>. </a:t>
            </a:r>
            <a:endParaRPr lang="ru-RU" sz="4000" b="1" dirty="0">
              <a:latin typeface="Bookman Old Style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5723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70C0"/>
                </a:solidFill>
                <a:latin typeface="Bookman Old Style" pitchFamily="18" charset="0"/>
              </a:rPr>
              <a:t>“KLASTER” METODI</a:t>
            </a:r>
            <a:endParaRPr lang="ru-RU" sz="40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214282" y="928670"/>
          <a:ext cx="857256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grpSp>
        <p:nvGrpSpPr>
          <p:cNvPr id="2" name="Группа 12"/>
          <p:cNvGrpSpPr>
            <a:grpSpLocks/>
          </p:cNvGrpSpPr>
          <p:nvPr/>
        </p:nvGrpSpPr>
        <p:grpSpPr bwMode="auto">
          <a:xfrm>
            <a:off x="428598" y="1785927"/>
            <a:ext cx="5857916" cy="4143404"/>
            <a:chOff x="123444" y="77724"/>
            <a:chExt cx="3044952" cy="3044951"/>
          </a:xfrm>
          <a:noFill/>
        </p:grpSpPr>
        <p:sp>
          <p:nvSpPr>
            <p:cNvPr id="14" name="Овал 13"/>
            <p:cNvSpPr/>
            <p:nvPr/>
          </p:nvSpPr>
          <p:spPr>
            <a:xfrm>
              <a:off x="123444" y="77724"/>
              <a:ext cx="3044952" cy="3044951"/>
            </a:xfrm>
            <a:prstGeom prst="ellipse">
              <a:avLst/>
            </a:prstGeom>
            <a:grpFill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15" name="Овал 4"/>
            <p:cNvSpPr/>
            <p:nvPr/>
          </p:nvSpPr>
          <p:spPr>
            <a:xfrm>
              <a:off x="548912" y="436514"/>
              <a:ext cx="1755848" cy="232737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lIns="0" tIns="0" rIns="0" bIns="0" spcCol="127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002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3600" dirty="0"/>
            </a:p>
          </p:txBody>
        </p:sp>
      </p:grpSp>
      <p:sp>
        <p:nvSpPr>
          <p:cNvPr id="16" name="Овал 15"/>
          <p:cNvSpPr/>
          <p:nvPr/>
        </p:nvSpPr>
        <p:spPr bwMode="auto">
          <a:xfrm>
            <a:off x="3643307" y="1785927"/>
            <a:ext cx="5500695" cy="4143404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7" name="TextBox 17"/>
          <p:cNvSpPr txBox="1">
            <a:spLocks noChangeArrowheads="1"/>
          </p:cNvSpPr>
          <p:nvPr/>
        </p:nvSpPr>
        <p:spPr bwMode="auto">
          <a:xfrm>
            <a:off x="500036" y="0"/>
            <a:ext cx="8143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Century Schoolbook" pitchFamily="18" charset="0"/>
              </a:rPr>
              <a:t>“VENN</a:t>
            </a:r>
            <a:r>
              <a:rPr lang="ru-RU" sz="2400" b="1" dirty="0" smtClean="0">
                <a:solidFill>
                  <a:srgbClr val="FF0000"/>
                </a:solidFill>
                <a:latin typeface="Century Schoolbook" pitchFamily="18" charset="0"/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  <a:latin typeface="Century Schoolbook" pitchFamily="18" charset="0"/>
              </a:rPr>
              <a:t> DIAGRAMMASI”</a:t>
            </a:r>
            <a:endParaRPr lang="ru-RU" sz="2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142977" y="2786058"/>
            <a:ext cx="2357453" cy="2071702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4 MISRADAN IBORAT </a:t>
            </a:r>
          </a:p>
          <a:p>
            <a:pPr algn="ctr"/>
            <a:endParaRPr lang="en-US" b="1" dirty="0" smtClean="0">
              <a:solidFill>
                <a:srgbClr val="00B0F0"/>
              </a:solidFill>
              <a:latin typeface="Arial Black" pitchFamily="34" charset="0"/>
            </a:endParaRPr>
          </a:p>
          <a:p>
            <a:pPr algn="ctr"/>
            <a:endParaRPr lang="ru-RU" b="1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071934" y="3071810"/>
            <a:ext cx="1500198" cy="285752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00826" y="2857496"/>
            <a:ext cx="228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rgbClr val="00B0F0"/>
              </a:solidFill>
              <a:latin typeface="Arial Black" pitchFamily="34" charset="0"/>
            </a:endParaRP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4 KUPLITDAN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IBORAT</a:t>
            </a:r>
            <a:endParaRPr lang="en-US" dirty="0" smtClean="0">
              <a:solidFill>
                <a:srgbClr val="00B0F0"/>
              </a:solidFill>
              <a:latin typeface="Arial Black" pitchFamily="34" charset="0"/>
            </a:endParaRPr>
          </a:p>
          <a:p>
            <a:endParaRPr lang="ru-RU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43108" y="1214422"/>
            <a:ext cx="2071702" cy="35719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RUBAOIY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786446" y="1214422"/>
            <a:ext cx="2071702" cy="35719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SHE’R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43372" y="2857496"/>
            <a:ext cx="17859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IKKALASI HAM </a:t>
            </a:r>
            <a:r>
              <a:rPr lang="en-US" b="1" dirty="0" smtClean="0"/>
              <a:t> </a:t>
            </a:r>
          </a:p>
          <a:p>
            <a:r>
              <a:rPr lang="en-US" b="1" dirty="0" smtClean="0"/>
              <a:t>BOLA NUTQINI O’STIRADI</a:t>
            </a:r>
          </a:p>
          <a:p>
            <a:r>
              <a:rPr lang="en-US" b="1" dirty="0" smtClean="0"/>
              <a:t>FIKRLASH DOIRASINI KENGAYTIRADI</a:t>
            </a:r>
            <a:endParaRPr lang="ru-RU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9288" y="381000"/>
            <a:ext cx="5303837" cy="609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14313"/>
            <a:ext cx="8429625" cy="64293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14313"/>
            <a:ext cx="8286750" cy="63579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Скругленный прямоугольник 21"/>
          <p:cNvSpPr/>
          <p:nvPr/>
        </p:nvSpPr>
        <p:spPr>
          <a:xfrm>
            <a:off x="642910" y="1785926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 err="1">
                <a:solidFill>
                  <a:srgbClr val="FF0000"/>
                </a:solidFill>
              </a:rPr>
              <a:t>Vatan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bu</a:t>
            </a:r>
            <a:r>
              <a:rPr lang="en-US" sz="2800" dirty="0">
                <a:solidFill>
                  <a:srgbClr val="FF0000"/>
                </a:solidFill>
              </a:rPr>
              <a:t>…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42910" y="2643182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O’zbekiston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askarlari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42910" y="3500438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0000"/>
                </a:solidFill>
              </a:rPr>
              <a:t>Ota </a:t>
            </a:r>
            <a:r>
              <a:rPr lang="en-US" dirty="0" err="1">
                <a:solidFill>
                  <a:srgbClr val="FF0000"/>
                </a:solidFill>
              </a:rPr>
              <a:t>rozi</a:t>
            </a:r>
            <a:r>
              <a:rPr lang="en-US" dirty="0">
                <a:solidFill>
                  <a:srgbClr val="FF0000"/>
                </a:solidFill>
              </a:rPr>
              <a:t> – </a:t>
            </a:r>
            <a:r>
              <a:rPr lang="en-US" dirty="0" err="1">
                <a:solidFill>
                  <a:srgbClr val="FF0000"/>
                </a:solidFill>
              </a:rPr>
              <a:t>Vatan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rozi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42910" y="4286256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solidFill>
                  <a:srgbClr val="FF0000"/>
                </a:solidFill>
              </a:rPr>
              <a:t>Qish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42910" y="5072074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 err="1">
                <a:solidFill>
                  <a:srgbClr val="FF0000"/>
                </a:solidFill>
              </a:rPr>
              <a:t>Oy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allasi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42910" y="5929330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Quyoshdan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erta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turib</a:t>
            </a:r>
            <a:r>
              <a:rPr lang="en-US" dirty="0">
                <a:solidFill>
                  <a:srgbClr val="FF0000"/>
                </a:solidFill>
              </a:rPr>
              <a:t>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572132" y="1785926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rgbClr val="FF0000"/>
                </a:solidFill>
              </a:rPr>
              <a:t>Eson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Rahimov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572132" y="2643182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Tursunboy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Ashboyev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572132" y="3500438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Odil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Abdurahmon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572132" y="4286256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Yo’ldosh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Sulaymon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572132" y="5072074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Po’lat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Mo’min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572132" y="5929330"/>
            <a:ext cx="2928958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Odil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Abdurahmon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rot="16200000" flipH="1">
            <a:off x="2928926" y="2857496"/>
            <a:ext cx="3286148" cy="1714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3643306" y="2857496"/>
            <a:ext cx="1785950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5400000" flipH="1" flipV="1">
            <a:off x="3643306" y="2071678"/>
            <a:ext cx="1785950" cy="1785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3643306" y="2928934"/>
            <a:ext cx="1785950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3643306" y="5286388"/>
            <a:ext cx="1714512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3714744" y="4643446"/>
            <a:ext cx="1714512" cy="157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cxnSp>
      <p:sp>
        <p:nvSpPr>
          <p:cNvPr id="40" name="TextBox 39"/>
          <p:cNvSpPr txBox="1"/>
          <p:nvPr/>
        </p:nvSpPr>
        <p:spPr>
          <a:xfrm>
            <a:off x="1500166" y="571480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BU SHERNI KIM YOZGAN?</a:t>
            </a:r>
            <a:endParaRPr lang="ru-RU" sz="28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Comic Sans MS" pitchFamily="66" charset="0"/>
              </a:rPr>
              <a:t>“BBB”</a:t>
            </a:r>
            <a:r>
              <a:rPr lang="uz-Cyrl-UZ" dirty="0" smtClean="0">
                <a:latin typeface="Comic Sans MS" pitchFamily="66" charset="0"/>
              </a:rPr>
              <a:t>.</a:t>
            </a:r>
            <a:r>
              <a:rPr lang="en-US" dirty="0" smtClean="0">
                <a:latin typeface="Comic Sans MS" pitchFamily="66" charset="0"/>
              </a:rPr>
              <a:t>METODI</a:t>
            </a:r>
            <a:endParaRPr lang="ru-RU" dirty="0">
              <a:latin typeface="Comic Sans MS" pitchFamily="66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63" y="1428750"/>
          <a:ext cx="8215368" cy="492920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38456"/>
                <a:gridCol w="2738456"/>
                <a:gridCol w="2738456"/>
              </a:tblGrid>
              <a:tr h="1459046"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BILAMAN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BILISHNI XOXLAYMAN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BILIB OLDIM</a:t>
                      </a:r>
                      <a:endParaRPr lang="ru-RU" sz="3600" dirty="0"/>
                    </a:p>
                  </a:txBody>
                  <a:tcPr/>
                </a:tc>
              </a:tr>
              <a:tr h="3470162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MEN</a:t>
                      </a:r>
                      <a:r>
                        <a:rPr lang="en-US" sz="2800" baseline="0" dirty="0" smtClean="0"/>
                        <a:t> SHE’R YODLASHNI BILAMAN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aseline="0" dirty="0" smtClean="0"/>
                        <a:t>MEN SHE’R YOZISHNI BILISHNI XOXLAYMAN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MEN</a:t>
                      </a:r>
                      <a:r>
                        <a:rPr lang="en-US" sz="2800" baseline="0" dirty="0" smtClean="0"/>
                        <a:t> SHE’R YOZISHNI BILIB OLDIM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“KLASTER”METODI</a:t>
            </a:r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14282" y="1397000"/>
          <a:ext cx="871543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184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TAQDIMOTI</vt:lpstr>
      <vt:lpstr>Слайд 2</vt:lpstr>
      <vt:lpstr>“KLASTER” METODI</vt:lpstr>
      <vt:lpstr> </vt:lpstr>
      <vt:lpstr>Слайд 5</vt:lpstr>
      <vt:lpstr>Слайд 6</vt:lpstr>
      <vt:lpstr>Слайд 7</vt:lpstr>
      <vt:lpstr>Слайд 8</vt:lpstr>
      <vt:lpstr>“BBB”.METODI</vt:lpstr>
      <vt:lpstr>“KLASTER”METODI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TAQDIMOTI</dc:title>
  <dc:creator>User</dc:creator>
  <cp:lastModifiedBy>User</cp:lastModifiedBy>
  <cp:revision>4</cp:revision>
  <dcterms:created xsi:type="dcterms:W3CDTF">2017-01-26T11:15:16Z</dcterms:created>
  <dcterms:modified xsi:type="dcterms:W3CDTF">2017-01-26T11:33:08Z</dcterms:modified>
</cp:coreProperties>
</file>