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2189AB-E5EC-41BB-9B43-A60524AC4596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A1327E7-E2C8-4886-BA04-70BB0E270B1C}">
      <dgm:prSet phldrT="[Текст]" custT="1"/>
      <dgm:spPr/>
      <dgm:t>
        <a:bodyPr/>
        <a:lstStyle/>
        <a:p>
          <a:r>
            <a:rPr lang="en-US" sz="1300" b="1" dirty="0" smtClean="0">
              <a:solidFill>
                <a:schemeClr val="tx1"/>
              </a:solidFill>
            </a:rPr>
            <a:t>VAQT O`LCHOV BIRLIKLARI</a:t>
          </a:r>
          <a:endParaRPr lang="ru-RU" sz="1300" b="1" dirty="0">
            <a:solidFill>
              <a:schemeClr val="tx1"/>
            </a:solidFill>
          </a:endParaRPr>
        </a:p>
      </dgm:t>
    </dgm:pt>
    <dgm:pt modelId="{1D426DA8-0A45-4974-A429-C9FC5D934CA9}" type="parTrans" cxnId="{0E8F741C-4BB3-4F5C-8069-C6E00C27500E}">
      <dgm:prSet/>
      <dgm:spPr/>
      <dgm:t>
        <a:bodyPr/>
        <a:lstStyle/>
        <a:p>
          <a:endParaRPr lang="ru-RU"/>
        </a:p>
      </dgm:t>
    </dgm:pt>
    <dgm:pt modelId="{C63700DF-F82E-4CBE-A852-DD0F8E77DF61}" type="sibTrans" cxnId="{0E8F741C-4BB3-4F5C-8069-C6E00C27500E}">
      <dgm:prSet/>
      <dgm:spPr/>
      <dgm:t>
        <a:bodyPr/>
        <a:lstStyle/>
        <a:p>
          <a:endParaRPr lang="ru-RU"/>
        </a:p>
      </dgm:t>
    </dgm:pt>
    <dgm:pt modelId="{03BC31F8-07DA-4305-88C5-49853CB978C8}">
      <dgm:prSet phldrT="[Текст]" custT="1"/>
      <dgm:spPr/>
      <dgm:t>
        <a:bodyPr/>
        <a:lstStyle/>
        <a:p>
          <a:r>
            <a:rPr lang="en-US" sz="3200" dirty="0" smtClean="0"/>
            <a:t>YIL</a:t>
          </a:r>
          <a:endParaRPr lang="ru-RU" sz="3200" dirty="0"/>
        </a:p>
      </dgm:t>
    </dgm:pt>
    <dgm:pt modelId="{9435024C-A55C-41C4-B088-CFA209E4A402}" type="parTrans" cxnId="{2521DDF3-3C11-460C-B7D0-961D0B49BD9E}">
      <dgm:prSet/>
      <dgm:spPr/>
      <dgm:t>
        <a:bodyPr/>
        <a:lstStyle/>
        <a:p>
          <a:endParaRPr lang="ru-RU"/>
        </a:p>
      </dgm:t>
    </dgm:pt>
    <dgm:pt modelId="{49C2E252-773B-4DAE-9F53-362001B90BEB}" type="sibTrans" cxnId="{2521DDF3-3C11-460C-B7D0-961D0B49BD9E}">
      <dgm:prSet/>
      <dgm:spPr/>
      <dgm:t>
        <a:bodyPr/>
        <a:lstStyle/>
        <a:p>
          <a:endParaRPr lang="ru-RU"/>
        </a:p>
      </dgm:t>
    </dgm:pt>
    <dgm:pt modelId="{0F720553-2FF5-427B-8C58-C434D052240B}">
      <dgm:prSet phldrT="[Текст]" custT="1"/>
      <dgm:spPr/>
      <dgm:t>
        <a:bodyPr/>
        <a:lstStyle/>
        <a:p>
          <a:r>
            <a:rPr lang="en-US" sz="4400" dirty="0" smtClean="0"/>
            <a:t>OY</a:t>
          </a:r>
          <a:endParaRPr lang="ru-RU" sz="4400" dirty="0"/>
        </a:p>
      </dgm:t>
    </dgm:pt>
    <dgm:pt modelId="{8AD78CBF-7BB2-4926-A153-C9F71F6424C0}" type="parTrans" cxnId="{51E5D2CC-1B0C-4A36-BFA6-FFEAC5AE9ACA}">
      <dgm:prSet/>
      <dgm:spPr/>
      <dgm:t>
        <a:bodyPr/>
        <a:lstStyle/>
        <a:p>
          <a:endParaRPr lang="ru-RU"/>
        </a:p>
      </dgm:t>
    </dgm:pt>
    <dgm:pt modelId="{1B5CF5C0-3F59-4C88-A7E2-925C797DFCA2}" type="sibTrans" cxnId="{51E5D2CC-1B0C-4A36-BFA6-FFEAC5AE9ACA}">
      <dgm:prSet/>
      <dgm:spPr/>
      <dgm:t>
        <a:bodyPr/>
        <a:lstStyle/>
        <a:p>
          <a:endParaRPr lang="ru-RU"/>
        </a:p>
      </dgm:t>
    </dgm:pt>
    <dgm:pt modelId="{2D07C729-A76D-4158-9B4D-029F390E40BD}">
      <dgm:prSet phldrT="[Текст]" custT="1"/>
      <dgm:spPr/>
      <dgm:t>
        <a:bodyPr/>
        <a:lstStyle/>
        <a:p>
          <a:r>
            <a:rPr lang="en-US" sz="2400" dirty="0" smtClean="0"/>
            <a:t>SOAT</a:t>
          </a:r>
          <a:endParaRPr lang="ru-RU" sz="2400" dirty="0"/>
        </a:p>
      </dgm:t>
    </dgm:pt>
    <dgm:pt modelId="{24F93A83-3F1B-41A6-B8AA-B9D455C34BCA}" type="parTrans" cxnId="{3A1C02F5-56E2-4283-8A25-95C205FC5A06}">
      <dgm:prSet/>
      <dgm:spPr/>
      <dgm:t>
        <a:bodyPr/>
        <a:lstStyle/>
        <a:p>
          <a:endParaRPr lang="ru-RU"/>
        </a:p>
      </dgm:t>
    </dgm:pt>
    <dgm:pt modelId="{13FDC929-FC51-4158-B6BE-217329606619}" type="sibTrans" cxnId="{3A1C02F5-56E2-4283-8A25-95C205FC5A06}">
      <dgm:prSet/>
      <dgm:spPr/>
      <dgm:t>
        <a:bodyPr/>
        <a:lstStyle/>
        <a:p>
          <a:endParaRPr lang="ru-RU"/>
        </a:p>
      </dgm:t>
    </dgm:pt>
    <dgm:pt modelId="{F63AB506-E2FA-43C8-8252-E3CBE3100AF0}">
      <dgm:prSet phldrT="[Текст]"/>
      <dgm:spPr/>
      <dgm:t>
        <a:bodyPr/>
        <a:lstStyle/>
        <a:p>
          <a:r>
            <a:rPr lang="en-US" dirty="0" smtClean="0"/>
            <a:t>SUTKA</a:t>
          </a:r>
          <a:endParaRPr lang="ru-RU" dirty="0"/>
        </a:p>
      </dgm:t>
    </dgm:pt>
    <dgm:pt modelId="{DC39FF73-79A9-440B-B95A-917C89DED981}" type="parTrans" cxnId="{5553F1DE-E603-4839-B462-2C7D365C6F6E}">
      <dgm:prSet/>
      <dgm:spPr/>
      <dgm:t>
        <a:bodyPr/>
        <a:lstStyle/>
        <a:p>
          <a:endParaRPr lang="ru-RU"/>
        </a:p>
      </dgm:t>
    </dgm:pt>
    <dgm:pt modelId="{BE234372-D00C-476D-AAD7-6B4DD0A0C8EC}" type="sibTrans" cxnId="{5553F1DE-E603-4839-B462-2C7D365C6F6E}">
      <dgm:prSet/>
      <dgm:spPr/>
      <dgm:t>
        <a:bodyPr/>
        <a:lstStyle/>
        <a:p>
          <a:endParaRPr lang="ru-RU"/>
        </a:p>
      </dgm:t>
    </dgm:pt>
    <dgm:pt modelId="{0F343BCF-493F-460B-AA5D-4B76748BAE6C}">
      <dgm:prSet phldrT="[Текст]" custT="1"/>
      <dgm:spPr/>
      <dgm:t>
        <a:bodyPr/>
        <a:lstStyle/>
        <a:p>
          <a:r>
            <a:rPr lang="en-US" sz="2000" dirty="0" smtClean="0"/>
            <a:t>SEKUND</a:t>
          </a:r>
          <a:endParaRPr lang="ru-RU" sz="2000" dirty="0"/>
        </a:p>
      </dgm:t>
    </dgm:pt>
    <dgm:pt modelId="{54D6C69F-90D9-466B-AFD4-6BCA41776CB8}" type="parTrans" cxnId="{A28AABD9-1936-4421-A465-14E490EAD2EC}">
      <dgm:prSet/>
      <dgm:spPr/>
      <dgm:t>
        <a:bodyPr/>
        <a:lstStyle/>
        <a:p>
          <a:endParaRPr lang="ru-RU"/>
        </a:p>
      </dgm:t>
    </dgm:pt>
    <dgm:pt modelId="{1AD85C21-A096-4A75-8B94-2F58CFA87B9D}" type="sibTrans" cxnId="{A28AABD9-1936-4421-A465-14E490EAD2EC}">
      <dgm:prSet/>
      <dgm:spPr/>
      <dgm:t>
        <a:bodyPr/>
        <a:lstStyle/>
        <a:p>
          <a:endParaRPr lang="ru-RU"/>
        </a:p>
      </dgm:t>
    </dgm:pt>
    <dgm:pt modelId="{C5189E94-40C5-447F-B95B-35EED44113EA}">
      <dgm:prSet phldrT="[Текст]" custT="1"/>
      <dgm:spPr/>
      <dgm:t>
        <a:bodyPr/>
        <a:lstStyle/>
        <a:p>
          <a:r>
            <a:rPr lang="en-US" sz="2000" dirty="0" smtClean="0"/>
            <a:t>MINUT</a:t>
          </a:r>
          <a:endParaRPr lang="ru-RU" sz="2000" dirty="0"/>
        </a:p>
      </dgm:t>
    </dgm:pt>
    <dgm:pt modelId="{F4C8FA2D-8AB3-4ED1-B6CD-1CF5A9C89128}" type="parTrans" cxnId="{6E0E8491-6A67-4E8D-8544-C54508243845}">
      <dgm:prSet/>
      <dgm:spPr/>
      <dgm:t>
        <a:bodyPr/>
        <a:lstStyle/>
        <a:p>
          <a:endParaRPr lang="ru-RU"/>
        </a:p>
      </dgm:t>
    </dgm:pt>
    <dgm:pt modelId="{7B0AB611-FF9F-4EF0-B450-C1D78E485494}" type="sibTrans" cxnId="{6E0E8491-6A67-4E8D-8544-C54508243845}">
      <dgm:prSet/>
      <dgm:spPr/>
      <dgm:t>
        <a:bodyPr/>
        <a:lstStyle/>
        <a:p>
          <a:endParaRPr lang="ru-RU"/>
        </a:p>
      </dgm:t>
    </dgm:pt>
    <dgm:pt modelId="{1EE25AAE-4539-4D0C-A274-3A3CF1CD37B8}" type="pres">
      <dgm:prSet presAssocID="{B42189AB-E5EC-41BB-9B43-A60524AC4596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8A130E-1719-44AD-877D-98034FCA5F7B}" type="pres">
      <dgm:prSet presAssocID="{BA1327E7-E2C8-4886-BA04-70BB0E270B1C}" presName="centerShape" presStyleLbl="node0" presStyleIdx="0" presStyleCnt="1" custScaleY="102228"/>
      <dgm:spPr/>
      <dgm:t>
        <a:bodyPr/>
        <a:lstStyle/>
        <a:p>
          <a:endParaRPr lang="ru-RU"/>
        </a:p>
      </dgm:t>
    </dgm:pt>
    <dgm:pt modelId="{14C6BFA6-56C6-4EB1-BD07-C50AD3B84D9B}" type="pres">
      <dgm:prSet presAssocID="{9435024C-A55C-41C4-B088-CFA209E4A402}" presName="parTrans" presStyleLbl="sibTrans2D1" presStyleIdx="0" presStyleCnt="6"/>
      <dgm:spPr/>
      <dgm:t>
        <a:bodyPr/>
        <a:lstStyle/>
        <a:p>
          <a:endParaRPr lang="ru-RU"/>
        </a:p>
      </dgm:t>
    </dgm:pt>
    <dgm:pt modelId="{D80C0769-38A2-4040-92E7-F48BCB037E13}" type="pres">
      <dgm:prSet presAssocID="{9435024C-A55C-41C4-B088-CFA209E4A402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7BF6C450-AD75-45FE-A0A3-5D5DEE91D713}" type="pres">
      <dgm:prSet presAssocID="{03BC31F8-07DA-4305-88C5-49853CB978C8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FF2108-C488-47C9-8C34-A7516062C773}" type="pres">
      <dgm:prSet presAssocID="{8AD78CBF-7BB2-4926-A153-C9F71F6424C0}" presName="parTrans" presStyleLbl="sibTrans2D1" presStyleIdx="1" presStyleCnt="6"/>
      <dgm:spPr/>
      <dgm:t>
        <a:bodyPr/>
        <a:lstStyle/>
        <a:p>
          <a:endParaRPr lang="ru-RU"/>
        </a:p>
      </dgm:t>
    </dgm:pt>
    <dgm:pt modelId="{318052EE-FE9C-4471-BA18-67256E54CE4B}" type="pres">
      <dgm:prSet presAssocID="{8AD78CBF-7BB2-4926-A153-C9F71F6424C0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639D0032-F365-4BAD-8F43-19AD2602DBFE}" type="pres">
      <dgm:prSet presAssocID="{0F720553-2FF5-427B-8C58-C434D052240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AEA327-457F-4B67-BB58-87C816D1EDA3}" type="pres">
      <dgm:prSet presAssocID="{54D6C69F-90D9-466B-AFD4-6BCA41776CB8}" presName="parTrans" presStyleLbl="sibTrans2D1" presStyleIdx="2" presStyleCnt="6"/>
      <dgm:spPr/>
      <dgm:t>
        <a:bodyPr/>
        <a:lstStyle/>
        <a:p>
          <a:endParaRPr lang="ru-RU"/>
        </a:p>
      </dgm:t>
    </dgm:pt>
    <dgm:pt modelId="{5CE9D37F-27F0-46C5-9643-D18BF526F01C}" type="pres">
      <dgm:prSet presAssocID="{54D6C69F-90D9-466B-AFD4-6BCA41776CB8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FFD0369D-7BA8-4A33-8EF4-963A1D4F55A6}" type="pres">
      <dgm:prSet presAssocID="{0F343BCF-493F-460B-AA5D-4B76748BAE6C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C84623-0318-4D12-9544-739FF350DA25}" type="pres">
      <dgm:prSet presAssocID="{F4C8FA2D-8AB3-4ED1-B6CD-1CF5A9C89128}" presName="parTrans" presStyleLbl="sibTrans2D1" presStyleIdx="3" presStyleCnt="6"/>
      <dgm:spPr/>
      <dgm:t>
        <a:bodyPr/>
        <a:lstStyle/>
        <a:p>
          <a:endParaRPr lang="ru-RU"/>
        </a:p>
      </dgm:t>
    </dgm:pt>
    <dgm:pt modelId="{F87FFEEB-8CEE-4CD5-B43A-0105875D459C}" type="pres">
      <dgm:prSet presAssocID="{F4C8FA2D-8AB3-4ED1-B6CD-1CF5A9C89128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E5936260-2C5E-439D-B494-BFC806E1411C}" type="pres">
      <dgm:prSet presAssocID="{C5189E94-40C5-447F-B95B-35EED44113EA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5DC693-706D-4BD2-80FF-DBDD14DC9B68}" type="pres">
      <dgm:prSet presAssocID="{24F93A83-3F1B-41A6-B8AA-B9D455C34BCA}" presName="parTrans" presStyleLbl="sibTrans2D1" presStyleIdx="4" presStyleCnt="6"/>
      <dgm:spPr/>
      <dgm:t>
        <a:bodyPr/>
        <a:lstStyle/>
        <a:p>
          <a:endParaRPr lang="ru-RU"/>
        </a:p>
      </dgm:t>
    </dgm:pt>
    <dgm:pt modelId="{E5F0512A-1731-4812-A956-3BD27CAE4476}" type="pres">
      <dgm:prSet presAssocID="{24F93A83-3F1B-41A6-B8AA-B9D455C34BCA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7F1920E9-AEEC-4678-B62F-CA267245D075}" type="pres">
      <dgm:prSet presAssocID="{2D07C729-A76D-4158-9B4D-029F390E40B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C06D6A-DE3D-40CC-9DAD-EE83A65780BA}" type="pres">
      <dgm:prSet presAssocID="{DC39FF73-79A9-440B-B95A-917C89DED981}" presName="parTrans" presStyleLbl="sibTrans2D1" presStyleIdx="5" presStyleCnt="6"/>
      <dgm:spPr/>
      <dgm:t>
        <a:bodyPr/>
        <a:lstStyle/>
        <a:p>
          <a:endParaRPr lang="ru-RU"/>
        </a:p>
      </dgm:t>
    </dgm:pt>
    <dgm:pt modelId="{3871F517-377A-4975-938E-22E31F916D93}" type="pres">
      <dgm:prSet presAssocID="{DC39FF73-79A9-440B-B95A-917C89DED981}" presName="connectorText" presStyleLbl="sibTrans2D1" presStyleIdx="5" presStyleCnt="6"/>
      <dgm:spPr/>
      <dgm:t>
        <a:bodyPr/>
        <a:lstStyle/>
        <a:p>
          <a:endParaRPr lang="ru-RU"/>
        </a:p>
      </dgm:t>
    </dgm:pt>
    <dgm:pt modelId="{134E9EA0-B7B7-453D-8699-3DDF118F2E08}" type="pres">
      <dgm:prSet presAssocID="{F63AB506-E2FA-43C8-8252-E3CBE3100AF0}" presName="node" presStyleLbl="node1" presStyleIdx="5" presStyleCnt="6" custRadScaleRad="101020" custRadScaleInc="-25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00FA30-D016-4E6E-82BF-1B990F3BBDAD}" type="presOf" srcId="{0F720553-2FF5-427B-8C58-C434D052240B}" destId="{639D0032-F365-4BAD-8F43-19AD2602DBFE}" srcOrd="0" destOrd="0" presId="urn:microsoft.com/office/officeart/2005/8/layout/radial5"/>
    <dgm:cxn modelId="{DC00318A-03C7-4DBD-B568-674F6EEC14E5}" type="presOf" srcId="{DC39FF73-79A9-440B-B95A-917C89DED981}" destId="{3871F517-377A-4975-938E-22E31F916D93}" srcOrd="1" destOrd="0" presId="urn:microsoft.com/office/officeart/2005/8/layout/radial5"/>
    <dgm:cxn modelId="{0E8F741C-4BB3-4F5C-8069-C6E00C27500E}" srcId="{B42189AB-E5EC-41BB-9B43-A60524AC4596}" destId="{BA1327E7-E2C8-4886-BA04-70BB0E270B1C}" srcOrd="0" destOrd="0" parTransId="{1D426DA8-0A45-4974-A429-C9FC5D934CA9}" sibTransId="{C63700DF-F82E-4CBE-A852-DD0F8E77DF61}"/>
    <dgm:cxn modelId="{62D04481-AD2F-4508-AF28-B370A0C492C1}" type="presOf" srcId="{2D07C729-A76D-4158-9B4D-029F390E40BD}" destId="{7F1920E9-AEEC-4678-B62F-CA267245D075}" srcOrd="0" destOrd="0" presId="urn:microsoft.com/office/officeart/2005/8/layout/radial5"/>
    <dgm:cxn modelId="{51E5D2CC-1B0C-4A36-BFA6-FFEAC5AE9ACA}" srcId="{BA1327E7-E2C8-4886-BA04-70BB0E270B1C}" destId="{0F720553-2FF5-427B-8C58-C434D052240B}" srcOrd="1" destOrd="0" parTransId="{8AD78CBF-7BB2-4926-A153-C9F71F6424C0}" sibTransId="{1B5CF5C0-3F59-4C88-A7E2-925C797DFCA2}"/>
    <dgm:cxn modelId="{A2A60390-A64B-43C5-B29C-362AD72D54B7}" type="presOf" srcId="{BA1327E7-E2C8-4886-BA04-70BB0E270B1C}" destId="{298A130E-1719-44AD-877D-98034FCA5F7B}" srcOrd="0" destOrd="0" presId="urn:microsoft.com/office/officeart/2005/8/layout/radial5"/>
    <dgm:cxn modelId="{54F74D38-D2E1-49F9-8615-A19A05D69BF4}" type="presOf" srcId="{54D6C69F-90D9-466B-AFD4-6BCA41776CB8}" destId="{3BAEA327-457F-4B67-BB58-87C816D1EDA3}" srcOrd="0" destOrd="0" presId="urn:microsoft.com/office/officeart/2005/8/layout/radial5"/>
    <dgm:cxn modelId="{CA291BA3-0B28-4D95-ACDD-3FF525716BD0}" type="presOf" srcId="{F63AB506-E2FA-43C8-8252-E3CBE3100AF0}" destId="{134E9EA0-B7B7-453D-8699-3DDF118F2E08}" srcOrd="0" destOrd="0" presId="urn:microsoft.com/office/officeart/2005/8/layout/radial5"/>
    <dgm:cxn modelId="{3A1C02F5-56E2-4283-8A25-95C205FC5A06}" srcId="{BA1327E7-E2C8-4886-BA04-70BB0E270B1C}" destId="{2D07C729-A76D-4158-9B4D-029F390E40BD}" srcOrd="4" destOrd="0" parTransId="{24F93A83-3F1B-41A6-B8AA-B9D455C34BCA}" sibTransId="{13FDC929-FC51-4158-B6BE-217329606619}"/>
    <dgm:cxn modelId="{84749DC2-C9F0-442D-AB20-08D1BEC2DAC4}" type="presOf" srcId="{8AD78CBF-7BB2-4926-A153-C9F71F6424C0}" destId="{3FFF2108-C488-47C9-8C34-A7516062C773}" srcOrd="0" destOrd="0" presId="urn:microsoft.com/office/officeart/2005/8/layout/radial5"/>
    <dgm:cxn modelId="{C4C1215A-2438-4D23-ABA3-73A7D87DFE8B}" type="presOf" srcId="{54D6C69F-90D9-466B-AFD4-6BCA41776CB8}" destId="{5CE9D37F-27F0-46C5-9643-D18BF526F01C}" srcOrd="1" destOrd="0" presId="urn:microsoft.com/office/officeart/2005/8/layout/radial5"/>
    <dgm:cxn modelId="{BFD62E9C-38D9-4322-B894-61A59011B9E4}" type="presOf" srcId="{DC39FF73-79A9-440B-B95A-917C89DED981}" destId="{7BC06D6A-DE3D-40CC-9DAD-EE83A65780BA}" srcOrd="0" destOrd="0" presId="urn:microsoft.com/office/officeart/2005/8/layout/radial5"/>
    <dgm:cxn modelId="{391EFD65-15BF-4D78-95F0-2C6791C16ECF}" type="presOf" srcId="{24F93A83-3F1B-41A6-B8AA-B9D455C34BCA}" destId="{995DC693-706D-4BD2-80FF-DBDD14DC9B68}" srcOrd="0" destOrd="0" presId="urn:microsoft.com/office/officeart/2005/8/layout/radial5"/>
    <dgm:cxn modelId="{781090E6-EE5F-4719-AE8B-0F3A06EB4131}" type="presOf" srcId="{8AD78CBF-7BB2-4926-A153-C9F71F6424C0}" destId="{318052EE-FE9C-4471-BA18-67256E54CE4B}" srcOrd="1" destOrd="0" presId="urn:microsoft.com/office/officeart/2005/8/layout/radial5"/>
    <dgm:cxn modelId="{1760E731-31D0-4B4A-B0D8-C596E99D7762}" type="presOf" srcId="{B42189AB-E5EC-41BB-9B43-A60524AC4596}" destId="{1EE25AAE-4539-4D0C-A274-3A3CF1CD37B8}" srcOrd="0" destOrd="0" presId="urn:microsoft.com/office/officeart/2005/8/layout/radial5"/>
    <dgm:cxn modelId="{FE8905D5-EFE2-4CC0-8BC2-1F24E1F92C88}" type="presOf" srcId="{03BC31F8-07DA-4305-88C5-49853CB978C8}" destId="{7BF6C450-AD75-45FE-A0A3-5D5DEE91D713}" srcOrd="0" destOrd="0" presId="urn:microsoft.com/office/officeart/2005/8/layout/radial5"/>
    <dgm:cxn modelId="{18AC636E-4947-42A2-9E8D-8E620F4A237F}" type="presOf" srcId="{F4C8FA2D-8AB3-4ED1-B6CD-1CF5A9C89128}" destId="{F87FFEEB-8CEE-4CD5-B43A-0105875D459C}" srcOrd="1" destOrd="0" presId="urn:microsoft.com/office/officeart/2005/8/layout/radial5"/>
    <dgm:cxn modelId="{367C08D8-1B3B-41A1-8D29-8470ACD5AE1A}" type="presOf" srcId="{9435024C-A55C-41C4-B088-CFA209E4A402}" destId="{D80C0769-38A2-4040-92E7-F48BCB037E13}" srcOrd="1" destOrd="0" presId="urn:microsoft.com/office/officeart/2005/8/layout/radial5"/>
    <dgm:cxn modelId="{2521DDF3-3C11-460C-B7D0-961D0B49BD9E}" srcId="{BA1327E7-E2C8-4886-BA04-70BB0E270B1C}" destId="{03BC31F8-07DA-4305-88C5-49853CB978C8}" srcOrd="0" destOrd="0" parTransId="{9435024C-A55C-41C4-B088-CFA209E4A402}" sibTransId="{49C2E252-773B-4DAE-9F53-362001B90BEB}"/>
    <dgm:cxn modelId="{6E0E8491-6A67-4E8D-8544-C54508243845}" srcId="{BA1327E7-E2C8-4886-BA04-70BB0E270B1C}" destId="{C5189E94-40C5-447F-B95B-35EED44113EA}" srcOrd="3" destOrd="0" parTransId="{F4C8FA2D-8AB3-4ED1-B6CD-1CF5A9C89128}" sibTransId="{7B0AB611-FF9F-4EF0-B450-C1D78E485494}"/>
    <dgm:cxn modelId="{A28AABD9-1936-4421-A465-14E490EAD2EC}" srcId="{BA1327E7-E2C8-4886-BA04-70BB0E270B1C}" destId="{0F343BCF-493F-460B-AA5D-4B76748BAE6C}" srcOrd="2" destOrd="0" parTransId="{54D6C69F-90D9-466B-AFD4-6BCA41776CB8}" sibTransId="{1AD85C21-A096-4A75-8B94-2F58CFA87B9D}"/>
    <dgm:cxn modelId="{5553F1DE-E603-4839-B462-2C7D365C6F6E}" srcId="{BA1327E7-E2C8-4886-BA04-70BB0E270B1C}" destId="{F63AB506-E2FA-43C8-8252-E3CBE3100AF0}" srcOrd="5" destOrd="0" parTransId="{DC39FF73-79A9-440B-B95A-917C89DED981}" sibTransId="{BE234372-D00C-476D-AAD7-6B4DD0A0C8EC}"/>
    <dgm:cxn modelId="{30ECC46F-A940-4E6F-8791-4BD6695E6FB7}" type="presOf" srcId="{24F93A83-3F1B-41A6-B8AA-B9D455C34BCA}" destId="{E5F0512A-1731-4812-A956-3BD27CAE4476}" srcOrd="1" destOrd="0" presId="urn:microsoft.com/office/officeart/2005/8/layout/radial5"/>
    <dgm:cxn modelId="{DB67085E-AC44-4619-BB5B-68E6E8F1042A}" type="presOf" srcId="{0F343BCF-493F-460B-AA5D-4B76748BAE6C}" destId="{FFD0369D-7BA8-4A33-8EF4-963A1D4F55A6}" srcOrd="0" destOrd="0" presId="urn:microsoft.com/office/officeart/2005/8/layout/radial5"/>
    <dgm:cxn modelId="{209D8A9E-F3D5-4351-81EC-33A202DA0000}" type="presOf" srcId="{F4C8FA2D-8AB3-4ED1-B6CD-1CF5A9C89128}" destId="{D6C84623-0318-4D12-9544-739FF350DA25}" srcOrd="0" destOrd="0" presId="urn:microsoft.com/office/officeart/2005/8/layout/radial5"/>
    <dgm:cxn modelId="{A26E6F8A-49B6-4B0B-BBCC-4C0C1865EB0B}" type="presOf" srcId="{9435024C-A55C-41C4-B088-CFA209E4A402}" destId="{14C6BFA6-56C6-4EB1-BD07-C50AD3B84D9B}" srcOrd="0" destOrd="0" presId="urn:microsoft.com/office/officeart/2005/8/layout/radial5"/>
    <dgm:cxn modelId="{E8742A5D-7CC0-468B-82AF-AFAE8F8A9A53}" type="presOf" srcId="{C5189E94-40C5-447F-B95B-35EED44113EA}" destId="{E5936260-2C5E-439D-B494-BFC806E1411C}" srcOrd="0" destOrd="0" presId="urn:microsoft.com/office/officeart/2005/8/layout/radial5"/>
    <dgm:cxn modelId="{A99DFFA7-88C1-46BA-B321-1F4D4DBC4802}" type="presParOf" srcId="{1EE25AAE-4539-4D0C-A274-3A3CF1CD37B8}" destId="{298A130E-1719-44AD-877D-98034FCA5F7B}" srcOrd="0" destOrd="0" presId="urn:microsoft.com/office/officeart/2005/8/layout/radial5"/>
    <dgm:cxn modelId="{ECCDD30F-43D1-4954-8BA5-C201D238C4DE}" type="presParOf" srcId="{1EE25AAE-4539-4D0C-A274-3A3CF1CD37B8}" destId="{14C6BFA6-56C6-4EB1-BD07-C50AD3B84D9B}" srcOrd="1" destOrd="0" presId="urn:microsoft.com/office/officeart/2005/8/layout/radial5"/>
    <dgm:cxn modelId="{A4A4404B-187B-48B5-BE18-668A2069C75B}" type="presParOf" srcId="{14C6BFA6-56C6-4EB1-BD07-C50AD3B84D9B}" destId="{D80C0769-38A2-4040-92E7-F48BCB037E13}" srcOrd="0" destOrd="0" presId="urn:microsoft.com/office/officeart/2005/8/layout/radial5"/>
    <dgm:cxn modelId="{46AB8818-A2A7-4259-A008-C2252DD83D45}" type="presParOf" srcId="{1EE25AAE-4539-4D0C-A274-3A3CF1CD37B8}" destId="{7BF6C450-AD75-45FE-A0A3-5D5DEE91D713}" srcOrd="2" destOrd="0" presId="urn:microsoft.com/office/officeart/2005/8/layout/radial5"/>
    <dgm:cxn modelId="{8B221C77-046E-4B8E-845C-510F5D2A1F2B}" type="presParOf" srcId="{1EE25AAE-4539-4D0C-A274-3A3CF1CD37B8}" destId="{3FFF2108-C488-47C9-8C34-A7516062C773}" srcOrd="3" destOrd="0" presId="urn:microsoft.com/office/officeart/2005/8/layout/radial5"/>
    <dgm:cxn modelId="{799DF6D5-5A94-4F82-AB67-C7C3AB108A8D}" type="presParOf" srcId="{3FFF2108-C488-47C9-8C34-A7516062C773}" destId="{318052EE-FE9C-4471-BA18-67256E54CE4B}" srcOrd="0" destOrd="0" presId="urn:microsoft.com/office/officeart/2005/8/layout/radial5"/>
    <dgm:cxn modelId="{CA4F5E10-E69F-4B53-AB12-BB7E7AFF874B}" type="presParOf" srcId="{1EE25AAE-4539-4D0C-A274-3A3CF1CD37B8}" destId="{639D0032-F365-4BAD-8F43-19AD2602DBFE}" srcOrd="4" destOrd="0" presId="urn:microsoft.com/office/officeart/2005/8/layout/radial5"/>
    <dgm:cxn modelId="{712A3809-D0E5-4616-BD9D-92040C6BE737}" type="presParOf" srcId="{1EE25AAE-4539-4D0C-A274-3A3CF1CD37B8}" destId="{3BAEA327-457F-4B67-BB58-87C816D1EDA3}" srcOrd="5" destOrd="0" presId="urn:microsoft.com/office/officeart/2005/8/layout/radial5"/>
    <dgm:cxn modelId="{39F8524D-138E-4ABF-9C87-F0AC921526A4}" type="presParOf" srcId="{3BAEA327-457F-4B67-BB58-87C816D1EDA3}" destId="{5CE9D37F-27F0-46C5-9643-D18BF526F01C}" srcOrd="0" destOrd="0" presId="urn:microsoft.com/office/officeart/2005/8/layout/radial5"/>
    <dgm:cxn modelId="{9F2C5454-0A33-4E79-ADED-97CB9D893564}" type="presParOf" srcId="{1EE25AAE-4539-4D0C-A274-3A3CF1CD37B8}" destId="{FFD0369D-7BA8-4A33-8EF4-963A1D4F55A6}" srcOrd="6" destOrd="0" presId="urn:microsoft.com/office/officeart/2005/8/layout/radial5"/>
    <dgm:cxn modelId="{9C78EE2A-6623-4C64-9A6F-B58360CAAB5C}" type="presParOf" srcId="{1EE25AAE-4539-4D0C-A274-3A3CF1CD37B8}" destId="{D6C84623-0318-4D12-9544-739FF350DA25}" srcOrd="7" destOrd="0" presId="urn:microsoft.com/office/officeart/2005/8/layout/radial5"/>
    <dgm:cxn modelId="{44671E89-372F-4201-AC64-919A4EED3F43}" type="presParOf" srcId="{D6C84623-0318-4D12-9544-739FF350DA25}" destId="{F87FFEEB-8CEE-4CD5-B43A-0105875D459C}" srcOrd="0" destOrd="0" presId="urn:microsoft.com/office/officeart/2005/8/layout/radial5"/>
    <dgm:cxn modelId="{5F460900-51AB-478B-9AD8-91C712D6411E}" type="presParOf" srcId="{1EE25AAE-4539-4D0C-A274-3A3CF1CD37B8}" destId="{E5936260-2C5E-439D-B494-BFC806E1411C}" srcOrd="8" destOrd="0" presId="urn:microsoft.com/office/officeart/2005/8/layout/radial5"/>
    <dgm:cxn modelId="{9B7DE1AF-EA35-461B-BE42-A34DB1686EDF}" type="presParOf" srcId="{1EE25AAE-4539-4D0C-A274-3A3CF1CD37B8}" destId="{995DC693-706D-4BD2-80FF-DBDD14DC9B68}" srcOrd="9" destOrd="0" presId="urn:microsoft.com/office/officeart/2005/8/layout/radial5"/>
    <dgm:cxn modelId="{2D151D1C-6630-4CFC-B0C9-95473D7D3445}" type="presParOf" srcId="{995DC693-706D-4BD2-80FF-DBDD14DC9B68}" destId="{E5F0512A-1731-4812-A956-3BD27CAE4476}" srcOrd="0" destOrd="0" presId="urn:microsoft.com/office/officeart/2005/8/layout/radial5"/>
    <dgm:cxn modelId="{68304447-F790-45A6-9CF0-5747BE76D306}" type="presParOf" srcId="{1EE25AAE-4539-4D0C-A274-3A3CF1CD37B8}" destId="{7F1920E9-AEEC-4678-B62F-CA267245D075}" srcOrd="10" destOrd="0" presId="urn:microsoft.com/office/officeart/2005/8/layout/radial5"/>
    <dgm:cxn modelId="{FBC5A875-5C5E-42E1-837D-AC3342A9C088}" type="presParOf" srcId="{1EE25AAE-4539-4D0C-A274-3A3CF1CD37B8}" destId="{7BC06D6A-DE3D-40CC-9DAD-EE83A65780BA}" srcOrd="11" destOrd="0" presId="urn:microsoft.com/office/officeart/2005/8/layout/radial5"/>
    <dgm:cxn modelId="{71A6E6DA-9662-4B30-A5A1-AC6FB927BEE6}" type="presParOf" srcId="{7BC06D6A-DE3D-40CC-9DAD-EE83A65780BA}" destId="{3871F517-377A-4975-938E-22E31F916D93}" srcOrd="0" destOrd="0" presId="urn:microsoft.com/office/officeart/2005/8/layout/radial5"/>
    <dgm:cxn modelId="{34F80898-6E35-4168-9C40-970A9AB02742}" type="presParOf" srcId="{1EE25AAE-4539-4D0C-A274-3A3CF1CD37B8}" destId="{134E9EA0-B7B7-453D-8699-3DDF118F2E08}" srcOrd="12" destOrd="0" presId="urn:microsoft.com/office/officeart/2005/8/layout/radial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591EE18-489F-4D84-9AAF-16E8A7A7F9DB}" type="datetimeFigureOut">
              <a:rPr lang="ru-RU" smtClean="0"/>
              <a:pPr/>
              <a:t>19.12.2018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2DDFFDC-9B0F-40A7-BD03-63B1490D1A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643688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uz-Cyrl-UZ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СаmDU huzuridagi Хаlq  ta’limi  хоdimlarini  qaytа tayyorlash vа ularning   malakasini  oshirish  hududiy markazi  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2200" b="1" dirty="0" smtClean="0"/>
              <a:t>MAKTABGACHA</a:t>
            </a:r>
            <a:r>
              <a:rPr lang="en-US" sz="2200" b="1" dirty="0" smtClean="0"/>
              <a:t>, </a:t>
            </a:r>
            <a:r>
              <a:rPr lang="uz-Cyrl-UZ" sz="2200" b="1" dirty="0" smtClean="0"/>
              <a:t>BOSHLANG`ICH  </a:t>
            </a:r>
            <a:r>
              <a:rPr lang="en-US" sz="2200" b="1" dirty="0" smtClean="0"/>
              <a:t>VA MAXSUS </a:t>
            </a:r>
            <a:r>
              <a:rPr lang="uz-Cyrl-UZ" sz="2200" b="1" dirty="0" smtClean="0"/>
              <a:t>TA’LIM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uz-Cyrl-UZ" sz="2200" b="1" dirty="0" smtClean="0"/>
              <a:t>   KAFEDRASI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en-US" sz="2200" b="1" dirty="0" smtClean="0"/>
              <a:t> 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en-US" sz="2200" b="1" dirty="0" smtClean="0"/>
              <a:t>BOSHLANG’ICH  7-GURUH TINGLOVCHISI</a:t>
            </a:r>
            <a:br>
              <a:rPr lang="en-US" sz="2200" b="1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en-US" sz="2200" dirty="0" smtClean="0"/>
              <a:t>ESHQOBILOVA MAHORAT</a:t>
            </a:r>
            <a:r>
              <a:rPr lang="en-US" sz="2200" b="1" dirty="0" smtClean="0"/>
              <a:t>NING 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« </a:t>
            </a:r>
            <a:r>
              <a:rPr lang="en-US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BOSHLANG’ICH SINF MATEMATIKA DARSLARIDA “LITR” MAVZUSINI YORITISH METODIKASI</a:t>
            </a:r>
            <a:r>
              <a:rPr lang="uz-Cyrl-U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MAVZUSIDA DARS </a:t>
            </a:r>
            <a:br>
              <a:rPr lang="en-US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TAQDIMOTI</a:t>
            </a:r>
            <a:r>
              <a:rPr lang="uz-Cyrl-U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z-Cyrl-U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fr-CA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857364"/>
            <a:ext cx="864399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9001156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357166"/>
            <a:ext cx="7786742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71546"/>
            <a:ext cx="8429684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57158" y="714356"/>
            <a:ext cx="4214842" cy="4644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  <p:pic>
        <p:nvPicPr>
          <p:cNvPr id="5" name="Picture 5" descr="C:\hujjat\disk 80\moy dokument\maktab\TRENING\trening\ALIFBO\XaraInfo\taroz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285860"/>
            <a:ext cx="3906926" cy="4070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857232"/>
            <a:ext cx="850112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357562"/>
            <a:ext cx="850112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71546"/>
            <a:ext cx="8358246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428629"/>
            <a:ext cx="3286148" cy="714355"/>
          </a:xfrm>
        </p:spPr>
        <p:txBody>
          <a:bodyPr>
            <a:noAutofit/>
          </a:bodyPr>
          <a:lstStyle/>
          <a:p>
            <a:r>
              <a:rPr lang="en-US" sz="2800" dirty="0" smtClean="0"/>
              <a:t>“O`RGIMCHAK TO`RI” METODI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хема 3"/>
          <p:cNvGraphicFramePr/>
          <p:nvPr/>
        </p:nvGraphicFramePr>
        <p:xfrm>
          <a:off x="214282" y="571480"/>
          <a:ext cx="8786874" cy="6286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428564" y="428604"/>
            <a:ext cx="8715436" cy="571504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en-US" sz="36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“BALIQ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 </a:t>
            </a:r>
            <a:r>
              <a:rPr lang="en-US" sz="36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SKELETI” METODI</a:t>
            </a:r>
            <a:r>
              <a:rPr lang="en-US" sz="3600" b="1" dirty="0" smtClean="0">
                <a:solidFill>
                  <a:srgbClr val="00B050"/>
                </a:solidFill>
                <a:latin typeface="Bookman Old Style" pitchFamily="18" charset="0"/>
              </a:rPr>
              <a:t/>
            </a:r>
            <a:br>
              <a:rPr lang="en-US" sz="3600" b="1" dirty="0" smtClean="0">
                <a:solidFill>
                  <a:srgbClr val="00B050"/>
                </a:solidFill>
                <a:latin typeface="Bookman Old Style" pitchFamily="18" charset="0"/>
              </a:rPr>
            </a:br>
            <a:endParaRPr lang="ru-RU" sz="3600" dirty="0" smtClean="0">
              <a:solidFill>
                <a:srgbClr val="993300"/>
              </a:solidFill>
              <a:latin typeface="Comic Sans MS" pitchFamily="66" charset="0"/>
            </a:endParaRPr>
          </a:p>
        </p:txBody>
      </p:sp>
      <p:pic>
        <p:nvPicPr>
          <p:cNvPr id="14341" name="Picture 17" descr="Edu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967412"/>
            <a:ext cx="887413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вал 5"/>
          <p:cNvSpPr/>
          <p:nvPr/>
        </p:nvSpPr>
        <p:spPr>
          <a:xfrm flipV="1">
            <a:off x="1357290" y="3000372"/>
            <a:ext cx="361951" cy="428628"/>
          </a:xfrm>
          <a:prstGeom prst="ellipse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" name="Прямая соединительная линия 6"/>
          <p:cNvCxnSpPr>
            <a:stCxn id="22" idx="3"/>
          </p:cNvCxnSpPr>
          <p:nvPr/>
        </p:nvCxnSpPr>
        <p:spPr>
          <a:xfrm flipV="1">
            <a:off x="2214548" y="3643314"/>
            <a:ext cx="6429418" cy="3571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2857489" y="3857628"/>
            <a:ext cx="2071702" cy="164307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6200000" flipH="1">
            <a:off x="4179092" y="3821908"/>
            <a:ext cx="2000264" cy="164307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16200000" flipH="1">
            <a:off x="6965174" y="3750472"/>
            <a:ext cx="1357322" cy="114300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16200000" flipH="1">
            <a:off x="7715272" y="3643314"/>
            <a:ext cx="1143000" cy="11430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 flipH="1" flipV="1">
            <a:off x="2750331" y="1678770"/>
            <a:ext cx="2286018" cy="164307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4357686" y="1857364"/>
            <a:ext cx="1785952" cy="178436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5715009" y="2214554"/>
            <a:ext cx="1643075" cy="142716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36"/>
          <p:cNvSpPr txBox="1">
            <a:spLocks noChangeArrowheads="1"/>
          </p:cNvSpPr>
          <p:nvPr/>
        </p:nvSpPr>
        <p:spPr bwMode="auto">
          <a:xfrm rot="-7897431">
            <a:off x="4199541" y="4394654"/>
            <a:ext cx="156051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200">
              <a:latin typeface="Trebuchet MS" pitchFamily="34" charset="0"/>
            </a:endParaRPr>
          </a:p>
        </p:txBody>
      </p:sp>
      <p:sp>
        <p:nvSpPr>
          <p:cNvPr id="16" name="TextBox 38"/>
          <p:cNvSpPr txBox="1">
            <a:spLocks noChangeArrowheads="1"/>
          </p:cNvSpPr>
          <p:nvPr/>
        </p:nvSpPr>
        <p:spPr bwMode="auto">
          <a:xfrm rot="-7897431">
            <a:off x="3358482" y="4285308"/>
            <a:ext cx="14605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200">
              <a:latin typeface="Trebuchet MS" pitchFamily="34" charset="0"/>
            </a:endParaRPr>
          </a:p>
        </p:txBody>
      </p:sp>
      <p:sp>
        <p:nvSpPr>
          <p:cNvPr id="17" name="TextBox 39"/>
          <p:cNvSpPr txBox="1">
            <a:spLocks noChangeArrowheads="1"/>
          </p:cNvSpPr>
          <p:nvPr/>
        </p:nvSpPr>
        <p:spPr bwMode="auto">
          <a:xfrm rot="-7897431">
            <a:off x="2641199" y="4653074"/>
            <a:ext cx="139424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en-US" sz="1200">
              <a:latin typeface="Trebuchet MS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flipV="1">
            <a:off x="7715273" y="2500306"/>
            <a:ext cx="1285875" cy="1143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8215343" y="2857495"/>
            <a:ext cx="1143000" cy="4286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8143904" y="4071938"/>
            <a:ext cx="1143000" cy="28575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2" name="Равнобедренный треугольник 21"/>
          <p:cNvSpPr/>
          <p:nvPr/>
        </p:nvSpPr>
        <p:spPr>
          <a:xfrm rot="16200000">
            <a:off x="-35749" y="2821777"/>
            <a:ext cx="2786081" cy="1714512"/>
          </a:xfrm>
          <a:prstGeom prst="triangle">
            <a:avLst/>
          </a:prstGeom>
          <a:noFill/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flipV="1">
            <a:off x="7072331" y="2643183"/>
            <a:ext cx="1143008" cy="99854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6200000" flipH="1">
            <a:off x="5572132" y="3786190"/>
            <a:ext cx="1643074" cy="135732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 rot="18414924">
            <a:off x="2038394" y="1937161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9KM 4O M</a:t>
            </a:r>
            <a:endParaRPr lang="ru-RU" sz="2400" dirty="0"/>
          </a:p>
        </p:txBody>
      </p:sp>
      <p:sp>
        <p:nvSpPr>
          <p:cNvPr id="26" name="TextBox 25"/>
          <p:cNvSpPr txBox="1"/>
          <p:nvPr/>
        </p:nvSpPr>
        <p:spPr>
          <a:xfrm rot="18414924">
            <a:off x="3320437" y="1965318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9 T  7KG</a:t>
            </a:r>
            <a:endParaRPr lang="ru-RU" sz="2400" dirty="0"/>
          </a:p>
        </p:txBody>
      </p:sp>
      <p:sp>
        <p:nvSpPr>
          <p:cNvPr id="27" name="TextBox 26"/>
          <p:cNvSpPr txBox="1"/>
          <p:nvPr/>
        </p:nvSpPr>
        <p:spPr>
          <a:xfrm rot="18804106">
            <a:off x="4815990" y="2028486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1M 4OSM</a:t>
            </a:r>
            <a:endParaRPr lang="ru-RU" sz="2400" dirty="0"/>
          </a:p>
        </p:txBody>
      </p:sp>
      <p:sp>
        <p:nvSpPr>
          <p:cNvPr id="29" name="TextBox 28"/>
          <p:cNvSpPr txBox="1"/>
          <p:nvPr/>
        </p:nvSpPr>
        <p:spPr>
          <a:xfrm rot="13718306">
            <a:off x="2519598" y="4427485"/>
            <a:ext cx="1632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</a:t>
            </a:r>
            <a:endParaRPr lang="ru-RU" sz="2400" dirty="0"/>
          </a:p>
        </p:txBody>
      </p:sp>
      <p:sp>
        <p:nvSpPr>
          <p:cNvPr id="33" name="TextBox 32"/>
          <p:cNvSpPr txBox="1"/>
          <p:nvPr/>
        </p:nvSpPr>
        <p:spPr>
          <a:xfrm rot="13718306">
            <a:off x="3658954" y="4391944"/>
            <a:ext cx="1822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KG</a:t>
            </a:r>
            <a:endParaRPr lang="ru-RU" sz="2400" dirty="0"/>
          </a:p>
        </p:txBody>
      </p:sp>
      <p:sp>
        <p:nvSpPr>
          <p:cNvPr id="34" name="TextBox 33"/>
          <p:cNvSpPr txBox="1"/>
          <p:nvPr/>
        </p:nvSpPr>
        <p:spPr>
          <a:xfrm rot="13718306">
            <a:off x="4793343" y="4177545"/>
            <a:ext cx="1822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SM</a:t>
            </a:r>
            <a:endParaRPr lang="ru-RU" sz="2400" dirty="0"/>
          </a:p>
        </p:txBody>
      </p:sp>
      <p:sp>
        <p:nvSpPr>
          <p:cNvPr id="35" name="TextBox 34"/>
          <p:cNvSpPr txBox="1"/>
          <p:nvPr/>
        </p:nvSpPr>
        <p:spPr>
          <a:xfrm rot="13718306">
            <a:off x="6079227" y="4177545"/>
            <a:ext cx="1822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/>
          </a:p>
        </p:txBody>
      </p:sp>
      <p:sp>
        <p:nvSpPr>
          <p:cNvPr id="36" name="TextBox 35"/>
          <p:cNvSpPr txBox="1"/>
          <p:nvPr/>
        </p:nvSpPr>
        <p:spPr>
          <a:xfrm rot="13718306">
            <a:off x="6182912" y="4249070"/>
            <a:ext cx="1632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</a:t>
            </a:r>
            <a:endParaRPr lang="ru-RU" sz="2400" dirty="0"/>
          </a:p>
        </p:txBody>
      </p:sp>
      <p:sp>
        <p:nvSpPr>
          <p:cNvPr id="37" name="TextBox 36"/>
          <p:cNvSpPr txBox="1"/>
          <p:nvPr/>
        </p:nvSpPr>
        <p:spPr>
          <a:xfrm rot="19025517">
            <a:off x="6175828" y="2170779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4</a:t>
            </a:r>
            <a:r>
              <a:rPr lang="en-US" sz="2400" dirty="0" smtClean="0"/>
              <a:t>KM </a:t>
            </a:r>
            <a:r>
              <a:rPr lang="en-US" sz="2400" dirty="0"/>
              <a:t>6</a:t>
            </a:r>
            <a:r>
              <a:rPr lang="en-US" sz="2400" dirty="0" smtClean="0"/>
              <a:t>O M</a:t>
            </a:r>
            <a:endParaRPr lang="ru-RU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</TotalTime>
  <Words>48</Words>
  <Application>Microsoft Office PowerPoint</Application>
  <PresentationFormat>Экран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           СаmDU huzuridagi Хаlq  ta’limi  хоdimlarini  qaytа tayyorlash vа ularning   malakasini  oshirish  hududiy markazi    MAKTABGACHA, BOSHLANG`ICH  VA MAXSUS TA’LIM    KAFEDRASI   BOSHLANG’ICH  7-GURUH TINGLOVCHISI  ESHQOBILOVA MAHORATNING     « BOSHLANG’ICH SINF MATEMATIKA DARSLARIDA “LITR” MAVZUSINI YORITISH METODIKASI»  MAVZUSIDA DARS  TAQDIMOTI    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“O`RGIMCHAK TO`RI” METODI</vt:lpstr>
      <vt:lpstr>“BALIQ  SKELETI” METODI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</cp:revision>
  <dcterms:created xsi:type="dcterms:W3CDTF">2018-12-18T12:27:18Z</dcterms:created>
  <dcterms:modified xsi:type="dcterms:W3CDTF">2018-12-19T12:39:51Z</dcterms:modified>
</cp:coreProperties>
</file>