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DFF921D-F2BD-492E-AE10-4C441834CBB0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2A3C01B-D08A-4675-955A-FB585CFC64F4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643688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СаmDU </a:t>
            </a:r>
            <a:r>
              <a:rPr lang="uz-Cyrl-U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huzuridagi Хаlq  ta’limi  хоdimlarini  qaytа tayyorlash vа ularning   malakasini  oshirish  hududiy markazi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2700" b="1" dirty="0" smtClean="0">
                <a:solidFill>
                  <a:schemeClr val="bg1"/>
                </a:solidFill>
              </a:rPr>
              <a:t>MAKTABGACHA</a:t>
            </a:r>
            <a:r>
              <a:rPr lang="en-US" sz="2700" b="1" dirty="0" smtClean="0">
                <a:solidFill>
                  <a:schemeClr val="bg1"/>
                </a:solidFill>
              </a:rPr>
              <a:t>, </a:t>
            </a:r>
            <a:r>
              <a:rPr lang="uz-Cyrl-UZ" sz="2700" b="1" dirty="0" smtClean="0">
                <a:solidFill>
                  <a:schemeClr val="bg1"/>
                </a:solidFill>
              </a:rPr>
              <a:t>BOSHLANG`ICH  </a:t>
            </a:r>
            <a:r>
              <a:rPr lang="en-US" sz="2700" b="1" dirty="0" smtClean="0">
                <a:solidFill>
                  <a:schemeClr val="bg1"/>
                </a:solidFill>
              </a:rPr>
              <a:t>VA MAXSUS </a:t>
            </a:r>
            <a:r>
              <a:rPr lang="uz-Cyrl-UZ" sz="2700" b="1" dirty="0" smtClean="0">
                <a:solidFill>
                  <a:schemeClr val="bg1"/>
                </a:solidFill>
              </a:rPr>
              <a:t>TA’LIM</a:t>
            </a:r>
            <a:r>
              <a:rPr lang="ru-RU" sz="2700" dirty="0" smtClean="0">
                <a:solidFill>
                  <a:schemeClr val="bg1"/>
                </a:solidFill>
              </a:rPr>
              <a:t/>
            </a:r>
            <a:br>
              <a:rPr lang="ru-RU" sz="2700" dirty="0" smtClean="0">
                <a:solidFill>
                  <a:schemeClr val="bg1"/>
                </a:solidFill>
              </a:rPr>
            </a:br>
            <a:r>
              <a:rPr lang="uz-Cyrl-UZ" sz="2700" b="1" dirty="0" smtClean="0">
                <a:solidFill>
                  <a:schemeClr val="bg1"/>
                </a:solidFill>
              </a:rPr>
              <a:t>   KAFEDRASI</a:t>
            </a:r>
            <a:r>
              <a:rPr lang="ru-RU" sz="2700" dirty="0" smtClean="0">
                <a:solidFill>
                  <a:schemeClr val="bg1"/>
                </a:solidFill>
              </a:rPr>
              <a:t/>
            </a:r>
            <a:br>
              <a:rPr lang="ru-RU" sz="2700" dirty="0" smtClean="0">
                <a:solidFill>
                  <a:schemeClr val="bg1"/>
                </a:solidFill>
              </a:rPr>
            </a:br>
            <a:r>
              <a:rPr lang="en-US" sz="2700" b="1" dirty="0" smtClean="0">
                <a:solidFill>
                  <a:schemeClr val="bg1"/>
                </a:solidFill>
              </a:rPr>
              <a:t> </a:t>
            </a:r>
            <a:r>
              <a:rPr lang="ru-RU" sz="2700" dirty="0" smtClean="0">
                <a:solidFill>
                  <a:schemeClr val="bg1"/>
                </a:solidFill>
              </a:rPr>
              <a:t/>
            </a:r>
            <a:br>
              <a:rPr lang="ru-RU" sz="2700" dirty="0" smtClean="0">
                <a:solidFill>
                  <a:schemeClr val="bg1"/>
                </a:solidFill>
              </a:rPr>
            </a:br>
            <a:r>
              <a:rPr lang="en-US" sz="2700" b="1" dirty="0" smtClean="0">
                <a:solidFill>
                  <a:schemeClr val="bg1"/>
                </a:solidFill>
              </a:rPr>
              <a:t>BOSHLANG’ICH  7-GURUH TINGLOVCHISI</a:t>
            </a:r>
            <a:br>
              <a:rPr lang="en-US" sz="2700" b="1" dirty="0" smtClean="0">
                <a:solidFill>
                  <a:schemeClr val="bg1"/>
                </a:solidFill>
              </a:rPr>
            </a:br>
            <a:r>
              <a:rPr lang="ru-RU" sz="2700" dirty="0" smtClean="0">
                <a:solidFill>
                  <a:schemeClr val="bg1"/>
                </a:solidFill>
              </a:rPr>
              <a:t/>
            </a:r>
            <a:br>
              <a:rPr lang="ru-RU" sz="2700" dirty="0" smtClean="0">
                <a:solidFill>
                  <a:schemeClr val="bg1"/>
                </a:solidFill>
              </a:rPr>
            </a:br>
            <a:r>
              <a:rPr lang="en-US" sz="2700" b="1" dirty="0" smtClean="0">
                <a:solidFill>
                  <a:schemeClr val="bg1"/>
                </a:solidFill>
              </a:rPr>
              <a:t>JO’RAYEVA ZUNERANING</a:t>
            </a:r>
            <a:r>
              <a:rPr lang="en-US" sz="2700" b="1" dirty="0" smtClean="0">
                <a:solidFill>
                  <a:schemeClr val="bg1"/>
                </a:solidFill>
              </a:rPr>
              <a:t> </a:t>
            </a:r>
            <a:r>
              <a:rPr lang="ru-RU" sz="2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« </a:t>
            </a:r>
            <a:r>
              <a:rPr lang="en-US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O’QISH MALAKALARI VA ULARNI TAKOMILLASHTIRISH METODIKASI</a:t>
            </a:r>
            <a:r>
              <a:rPr lang="uz-Cyrl-UZ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MAVZUSIDA</a:t>
            </a:r>
            <a:br>
              <a:rPr lang="en-US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 A Q D I M O T I</a:t>
            </a:r>
            <a:r>
              <a:rPr lang="uz-Cyrl-UZ" sz="2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z-Cyrl-U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fr-CA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572000"/>
          </a:xfrm>
        </p:spPr>
        <p:txBody>
          <a:bodyPr>
            <a:normAutofit/>
          </a:bodyPr>
          <a:lstStyle/>
          <a:p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O’qish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darslarida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Rolli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o’qish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’quvchilarga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Ilm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afzal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ertagidagi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qahramonni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istaklariga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darsliklardan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qahramonlarini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rolga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o’qiydilar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</a:t>
            </a:r>
            <a:r>
              <a:rPr lang="en-US" dirty="0" err="1" smtClean="0"/>
              <a:t>Savol</a:t>
            </a:r>
            <a:r>
              <a:rPr lang="en-US" dirty="0" smtClean="0"/>
              <a:t> – </a:t>
            </a:r>
            <a:r>
              <a:rPr lang="en-US" dirty="0" err="1" smtClean="0"/>
              <a:t>javoblar</a:t>
            </a:r>
            <a:r>
              <a:rPr lang="en-US" dirty="0" smtClean="0"/>
              <a:t> </a:t>
            </a:r>
            <a:r>
              <a:rPr lang="en-US" dirty="0" err="1" smtClean="0"/>
              <a:t>sinovi</a:t>
            </a:r>
            <a:r>
              <a:rPr lang="en-US" dirty="0" smtClean="0"/>
              <a:t>”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Matematika</a:t>
            </a:r>
            <a:r>
              <a:rPr lang="en-US" dirty="0" smtClean="0"/>
              <a:t> </a:t>
            </a:r>
            <a:r>
              <a:rPr lang="en-US" dirty="0" err="1" smtClean="0"/>
              <a:t>ilmiga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hissa</a:t>
            </a:r>
            <a:r>
              <a:rPr lang="en-US" dirty="0" smtClean="0"/>
              <a:t> </a:t>
            </a:r>
            <a:r>
              <a:rPr lang="en-US" dirty="0" err="1" smtClean="0"/>
              <a:t>qo’shgan</a:t>
            </a:r>
            <a:r>
              <a:rPr lang="en-US" dirty="0" smtClean="0"/>
              <a:t> </a:t>
            </a:r>
            <a:r>
              <a:rPr lang="en-US" dirty="0" err="1" smtClean="0"/>
              <a:t>alloma</a:t>
            </a:r>
            <a:r>
              <a:rPr lang="en-US" dirty="0" smtClean="0"/>
              <a:t> </a:t>
            </a:r>
            <a:r>
              <a:rPr lang="en-US" dirty="0" err="1" smtClean="0"/>
              <a:t>kim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Javob</a:t>
            </a:r>
            <a:r>
              <a:rPr lang="en-US" dirty="0" smtClean="0"/>
              <a:t>: Al </a:t>
            </a:r>
            <a:r>
              <a:rPr lang="en-US" dirty="0" err="1" smtClean="0"/>
              <a:t>Xorazmiy</a:t>
            </a:r>
            <a:r>
              <a:rPr lang="en-US" dirty="0" smtClean="0"/>
              <a:t>.</a:t>
            </a:r>
          </a:p>
          <a:p>
            <a:r>
              <a:rPr lang="en-US" dirty="0" smtClean="0"/>
              <a:t>2. “</a:t>
            </a:r>
            <a:r>
              <a:rPr lang="en-US" dirty="0" err="1" smtClean="0"/>
              <a:t>Shohi-Zinda</a:t>
            </a:r>
            <a:r>
              <a:rPr lang="en-US" dirty="0" smtClean="0"/>
              <a:t>” </a:t>
            </a:r>
            <a:r>
              <a:rPr lang="en-US" dirty="0" err="1" smtClean="0"/>
              <a:t>qaysi</a:t>
            </a:r>
            <a:r>
              <a:rPr lang="en-US" dirty="0" smtClean="0"/>
              <a:t> </a:t>
            </a:r>
            <a:r>
              <a:rPr lang="en-US" dirty="0" err="1" smtClean="0"/>
              <a:t>shaharda</a:t>
            </a:r>
            <a:r>
              <a:rPr lang="en-US" dirty="0" smtClean="0"/>
              <a:t> </a:t>
            </a:r>
            <a:r>
              <a:rPr lang="en-US" dirty="0" err="1" smtClean="0"/>
              <a:t>joylashgan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Javob</a:t>
            </a:r>
            <a:r>
              <a:rPr lang="en-US" dirty="0" smtClean="0"/>
              <a:t>: Samarqand </a:t>
            </a:r>
            <a:r>
              <a:rPr lang="en-US" dirty="0" err="1" smtClean="0"/>
              <a:t>shahrida</a:t>
            </a:r>
            <a:r>
              <a:rPr lang="en-US" dirty="0" smtClean="0"/>
              <a:t>.</a:t>
            </a:r>
          </a:p>
          <a:p>
            <a:r>
              <a:rPr lang="en-US" dirty="0" smtClean="0"/>
              <a:t>3. “</a:t>
            </a:r>
            <a:r>
              <a:rPr lang="en-US" dirty="0" err="1" smtClean="0"/>
              <a:t>Salom</a:t>
            </a:r>
            <a:r>
              <a:rPr lang="en-US" dirty="0" smtClean="0"/>
              <a:t>” </a:t>
            </a:r>
            <a:r>
              <a:rPr lang="en-US" dirty="0" err="1" smtClean="0"/>
              <a:t>so’zining</a:t>
            </a:r>
            <a:r>
              <a:rPr lang="en-US" dirty="0" smtClean="0"/>
              <a:t> </a:t>
            </a:r>
            <a:r>
              <a:rPr lang="en-US" dirty="0" err="1" smtClean="0"/>
              <a:t>ma’nosi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Javob</a:t>
            </a:r>
            <a:r>
              <a:rPr lang="en-US" dirty="0" smtClean="0"/>
              <a:t>: “</a:t>
            </a:r>
            <a:r>
              <a:rPr lang="en-US" dirty="0" err="1" smtClean="0"/>
              <a:t>Sizga</a:t>
            </a:r>
            <a:r>
              <a:rPr lang="en-US" dirty="0" smtClean="0"/>
              <a:t> </a:t>
            </a:r>
            <a:r>
              <a:rPr lang="en-US" dirty="0" err="1" smtClean="0"/>
              <a:t>sog’lik</a:t>
            </a:r>
            <a:r>
              <a:rPr lang="en-US" dirty="0" smtClean="0"/>
              <a:t> </a:t>
            </a:r>
            <a:r>
              <a:rPr lang="en-US" dirty="0" err="1" smtClean="0"/>
              <a:t>tilayman</a:t>
            </a:r>
            <a:r>
              <a:rPr lang="en-US" dirty="0" smtClean="0"/>
              <a:t>”.</a:t>
            </a:r>
          </a:p>
          <a:p>
            <a:r>
              <a:rPr lang="en-US" dirty="0" smtClean="0"/>
              <a:t>4. “</a:t>
            </a:r>
            <a:r>
              <a:rPr lang="en-US" dirty="0" err="1" smtClean="0"/>
              <a:t>O’zbekiston</a:t>
            </a:r>
            <a:r>
              <a:rPr lang="en-US" dirty="0" smtClean="0"/>
              <a:t> </a:t>
            </a:r>
            <a:r>
              <a:rPr lang="en-US" dirty="0" err="1" smtClean="0"/>
              <a:t>qahramoni</a:t>
            </a:r>
            <a:r>
              <a:rPr lang="en-US" dirty="0" smtClean="0"/>
              <a:t>” </a:t>
            </a:r>
            <a:r>
              <a:rPr lang="en-US" dirty="0" err="1" smtClean="0"/>
              <a:t>unvoniga</a:t>
            </a:r>
            <a:r>
              <a:rPr lang="en-US" dirty="0" smtClean="0"/>
              <a:t> </a:t>
            </a:r>
            <a:r>
              <a:rPr lang="en-US" dirty="0" err="1" smtClean="0"/>
              <a:t>sazovor</a:t>
            </a:r>
            <a:r>
              <a:rPr lang="en-US" dirty="0" smtClean="0"/>
              <a:t> </a:t>
            </a:r>
            <a:r>
              <a:rPr lang="en-US" dirty="0" err="1" smtClean="0"/>
              <a:t>bo’lgan</a:t>
            </a:r>
            <a:r>
              <a:rPr lang="en-US" dirty="0" smtClean="0"/>
              <a:t> </a:t>
            </a:r>
            <a:r>
              <a:rPr lang="en-US" dirty="0" err="1" smtClean="0"/>
              <a:t>adiblarni</a:t>
            </a:r>
            <a:r>
              <a:rPr lang="en-US" dirty="0" smtClean="0"/>
              <a:t> </a:t>
            </a:r>
            <a:r>
              <a:rPr lang="en-US" dirty="0" err="1" smtClean="0"/>
              <a:t>yozing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Javob</a:t>
            </a:r>
            <a:r>
              <a:rPr lang="en-US" dirty="0" smtClean="0"/>
              <a:t>: </a:t>
            </a:r>
            <a:r>
              <a:rPr lang="en-US" dirty="0" err="1" smtClean="0"/>
              <a:t>Ozod</a:t>
            </a:r>
            <a:r>
              <a:rPr lang="en-US" dirty="0" smtClean="0"/>
              <a:t> </a:t>
            </a:r>
            <a:r>
              <a:rPr lang="en-US" dirty="0" err="1" smtClean="0"/>
              <a:t>Sharofiddinov</a:t>
            </a:r>
            <a:r>
              <a:rPr lang="en-US" dirty="0" smtClean="0"/>
              <a:t>, </a:t>
            </a:r>
            <a:r>
              <a:rPr lang="en-US" dirty="0" err="1" smtClean="0"/>
              <a:t>Yaxyo</a:t>
            </a:r>
            <a:r>
              <a:rPr lang="en-US" dirty="0" smtClean="0"/>
              <a:t> </a:t>
            </a:r>
            <a:r>
              <a:rPr lang="en-US" dirty="0" err="1" smtClean="0"/>
              <a:t>G’ulomov</a:t>
            </a:r>
            <a:r>
              <a:rPr lang="en-US" dirty="0" smtClean="0"/>
              <a:t>.</a:t>
            </a:r>
          </a:p>
          <a:p>
            <a:r>
              <a:rPr lang="en-US" dirty="0" smtClean="0"/>
              <a:t>5.  </a:t>
            </a:r>
            <a:r>
              <a:rPr lang="en-US" dirty="0" err="1" smtClean="0"/>
              <a:t>Maqollarni</a:t>
            </a:r>
            <a:r>
              <a:rPr lang="en-US" dirty="0" smtClean="0"/>
              <a:t> </a:t>
            </a:r>
            <a:r>
              <a:rPr lang="en-US" dirty="0" err="1" smtClean="0"/>
              <a:t>to’ldiring</a:t>
            </a:r>
            <a:r>
              <a:rPr lang="en-US" dirty="0" smtClean="0"/>
              <a:t>.</a:t>
            </a:r>
          </a:p>
          <a:p>
            <a:r>
              <a:rPr lang="en-US" dirty="0" smtClean="0"/>
              <a:t>“</a:t>
            </a:r>
            <a:r>
              <a:rPr lang="en-US" dirty="0" err="1" smtClean="0"/>
              <a:t>Hunar</a:t>
            </a:r>
            <a:r>
              <a:rPr lang="en-US" dirty="0" smtClean="0"/>
              <a:t> </a:t>
            </a:r>
            <a:r>
              <a:rPr lang="en-US" dirty="0" err="1" smtClean="0"/>
              <a:t>bo’lsa</a:t>
            </a:r>
            <a:r>
              <a:rPr lang="en-US" dirty="0" smtClean="0"/>
              <a:t> </a:t>
            </a:r>
            <a:r>
              <a:rPr lang="en-US" dirty="0" err="1" smtClean="0"/>
              <a:t>qo’lingda</a:t>
            </a:r>
            <a:r>
              <a:rPr lang="en-US" dirty="0" smtClean="0"/>
              <a:t>, … </a:t>
            </a:r>
            <a:r>
              <a:rPr lang="en-US" dirty="0" err="1" smtClean="0"/>
              <a:t>topilar</a:t>
            </a:r>
            <a:r>
              <a:rPr lang="en-US" dirty="0" smtClean="0"/>
              <a:t> </a:t>
            </a:r>
            <a:r>
              <a:rPr lang="en-US" dirty="0" err="1" smtClean="0"/>
              <a:t>yo’lingda</a:t>
            </a:r>
            <a:r>
              <a:rPr lang="en-US" dirty="0" smtClean="0"/>
              <a:t>”.</a:t>
            </a:r>
          </a:p>
          <a:p>
            <a:r>
              <a:rPr lang="en-US" dirty="0" err="1" smtClean="0"/>
              <a:t>Javob</a:t>
            </a:r>
            <a:r>
              <a:rPr lang="en-US" dirty="0" smtClean="0"/>
              <a:t>: Non.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 smtClean="0"/>
              <a:t>“TEZ AYTISH” </a:t>
            </a:r>
            <a:r>
              <a:rPr lang="en-US" sz="4400" b="1" dirty="0" err="1" smtClean="0"/>
              <a:t>o’yini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O’quvchilar</a:t>
            </a:r>
            <a:r>
              <a:rPr lang="en-US" dirty="0" smtClean="0"/>
              <a:t> </a:t>
            </a:r>
            <a:r>
              <a:rPr lang="en-US" dirty="0" err="1" smtClean="0"/>
              <a:t>qishga</a:t>
            </a:r>
            <a:r>
              <a:rPr lang="en-US" dirty="0" smtClean="0"/>
              <a:t> </a:t>
            </a:r>
            <a:r>
              <a:rPr lang="en-US" dirty="0" err="1" smtClean="0"/>
              <a:t>oid</a:t>
            </a:r>
            <a:r>
              <a:rPr lang="en-US" dirty="0" smtClean="0"/>
              <a:t> </a:t>
            </a:r>
            <a:r>
              <a:rPr lang="en-US" dirty="0" err="1" smtClean="0"/>
              <a:t>aytishlarni</a:t>
            </a:r>
            <a:r>
              <a:rPr lang="en-US" dirty="0" smtClean="0"/>
              <a:t> </a:t>
            </a:r>
            <a:r>
              <a:rPr lang="en-US" dirty="0" err="1" smtClean="0"/>
              <a:t>tez-tez</a:t>
            </a:r>
            <a:r>
              <a:rPr lang="en-US" dirty="0" smtClean="0"/>
              <a:t> </a:t>
            </a:r>
            <a:r>
              <a:rPr lang="en-US" dirty="0" err="1" smtClean="0"/>
              <a:t>aytadilar</a:t>
            </a:r>
            <a:r>
              <a:rPr lang="en-US" dirty="0" smtClean="0"/>
              <a:t>. Eng </a:t>
            </a:r>
            <a:r>
              <a:rPr lang="en-US" dirty="0" err="1" smtClean="0"/>
              <a:t>tez</a:t>
            </a:r>
            <a:r>
              <a:rPr lang="en-US" dirty="0" smtClean="0"/>
              <a:t> </a:t>
            </a:r>
            <a:r>
              <a:rPr lang="en-US" dirty="0" err="1" smtClean="0"/>
              <a:t>aytgan</a:t>
            </a:r>
            <a:r>
              <a:rPr lang="en-US" dirty="0" smtClean="0"/>
              <a:t> </a:t>
            </a:r>
            <a:r>
              <a:rPr lang="en-US" dirty="0" err="1" smtClean="0"/>
              <a:t>o’quvchi</a:t>
            </a:r>
            <a:r>
              <a:rPr lang="en-US" dirty="0" smtClean="0"/>
              <a:t> </a:t>
            </a:r>
            <a:r>
              <a:rPr lang="en-US" dirty="0" err="1" smtClean="0"/>
              <a:t>g’olib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1. </a:t>
            </a:r>
            <a:r>
              <a:rPr lang="en-US" dirty="0" err="1"/>
              <a:t>Q</a:t>
            </a:r>
            <a:r>
              <a:rPr lang="en-US" dirty="0" err="1" smtClean="0"/>
              <a:t>ishda</a:t>
            </a:r>
            <a:r>
              <a:rPr lang="en-US" dirty="0" smtClean="0"/>
              <a:t> </a:t>
            </a:r>
            <a:r>
              <a:rPr lang="en-US" dirty="0" err="1" smtClean="0"/>
              <a:t>kishmish</a:t>
            </a:r>
            <a:r>
              <a:rPr lang="en-US" dirty="0" smtClean="0"/>
              <a:t> </a:t>
            </a:r>
            <a:r>
              <a:rPr lang="en-US" dirty="0" err="1" smtClean="0"/>
              <a:t>pishmasmish</a:t>
            </a:r>
            <a:r>
              <a:rPr lang="en-US" dirty="0" smtClean="0"/>
              <a:t>,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kishmish</a:t>
            </a:r>
            <a:r>
              <a:rPr lang="en-US" dirty="0" smtClean="0"/>
              <a:t> </a:t>
            </a:r>
            <a:r>
              <a:rPr lang="en-US" dirty="0" err="1" smtClean="0"/>
              <a:t>pishsa</a:t>
            </a:r>
            <a:r>
              <a:rPr lang="en-US" dirty="0" smtClean="0"/>
              <a:t> </a:t>
            </a:r>
            <a:r>
              <a:rPr lang="en-US" dirty="0" err="1" smtClean="0"/>
              <a:t>qishmasmish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2. </a:t>
            </a:r>
            <a:r>
              <a:rPr lang="en-US" dirty="0" err="1" smtClean="0"/>
              <a:t>Asror</a:t>
            </a:r>
            <a:r>
              <a:rPr lang="en-US" dirty="0" smtClean="0"/>
              <a:t> </a:t>
            </a:r>
            <a:r>
              <a:rPr lang="en-US" dirty="0" err="1" smtClean="0"/>
              <a:t>archani</a:t>
            </a:r>
            <a:r>
              <a:rPr lang="en-US" dirty="0" smtClean="0"/>
              <a:t> </a:t>
            </a:r>
            <a:r>
              <a:rPr lang="en-US" dirty="0" err="1" smtClean="0"/>
              <a:t>arraladimi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Randaladimi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“</a:t>
            </a:r>
            <a:r>
              <a:rPr lang="en-US" b="1" dirty="0" err="1" smtClean="0"/>
              <a:t>O’rnini</a:t>
            </a:r>
            <a:r>
              <a:rPr lang="en-US" b="1" dirty="0" smtClean="0"/>
              <a:t> top” </a:t>
            </a:r>
            <a:r>
              <a:rPr lang="en-US" b="1" dirty="0" err="1" smtClean="0"/>
              <a:t>o’yini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O’quvchilar</a:t>
            </a:r>
            <a:r>
              <a:rPr lang="en-US" dirty="0" smtClean="0"/>
              <a:t> </a:t>
            </a:r>
            <a:r>
              <a:rPr lang="en-US" dirty="0" err="1" smtClean="0"/>
              <a:t>tartibsiz</a:t>
            </a:r>
            <a:r>
              <a:rPr lang="en-US" dirty="0" smtClean="0"/>
              <a:t> </a:t>
            </a:r>
            <a:r>
              <a:rPr lang="en-US" dirty="0" err="1" smtClean="0"/>
              <a:t>berilgan</a:t>
            </a:r>
            <a:r>
              <a:rPr lang="en-US" dirty="0" smtClean="0"/>
              <a:t> </a:t>
            </a:r>
            <a:r>
              <a:rPr lang="en-US" dirty="0" err="1" smtClean="0"/>
              <a:t>harflardan</a:t>
            </a:r>
            <a:r>
              <a:rPr lang="en-US" dirty="0" smtClean="0"/>
              <a:t> </a:t>
            </a:r>
            <a:r>
              <a:rPr lang="en-US" dirty="0" err="1" smtClean="0"/>
              <a:t>so’z</a:t>
            </a:r>
            <a:r>
              <a:rPr lang="en-US" dirty="0" smtClean="0"/>
              <a:t> </a:t>
            </a:r>
            <a:r>
              <a:rPr lang="en-US" dirty="0" err="1" smtClean="0"/>
              <a:t>yasab</a:t>
            </a:r>
            <a:r>
              <a:rPr lang="en-US" dirty="0" smtClean="0"/>
              <a:t>,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qofiyalari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r>
              <a:rPr lang="en-US" dirty="0" err="1" smtClean="0"/>
              <a:t>o’z</a:t>
            </a:r>
            <a:r>
              <a:rPr lang="en-US" dirty="0" smtClean="0"/>
              <a:t> </a:t>
            </a:r>
            <a:r>
              <a:rPr lang="en-US" dirty="0" err="1" smtClean="0"/>
              <a:t>o’rniga</a:t>
            </a:r>
            <a:r>
              <a:rPr lang="en-US" dirty="0" smtClean="0"/>
              <a:t> </a:t>
            </a:r>
            <a:r>
              <a:rPr lang="en-US" dirty="0" err="1" smtClean="0"/>
              <a:t>joylashlari</a:t>
            </a:r>
            <a:r>
              <a:rPr lang="en-US" dirty="0" smtClean="0"/>
              <a:t> </a:t>
            </a:r>
            <a:r>
              <a:rPr lang="en-US" dirty="0" err="1" smtClean="0"/>
              <a:t>lozim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T U D A Y I         ______    Y U T </a:t>
            </a:r>
            <a:r>
              <a:rPr lang="en-US" dirty="0"/>
              <a:t> </a:t>
            </a:r>
            <a:r>
              <a:rPr lang="en-US" dirty="0" smtClean="0"/>
              <a:t>A D I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A T R A L Y I K   ______    Y A L T I R A R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N A L B U K       ______    K U N L A B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U R Y A B U R    ______    B U Y U R A R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</a:t>
            </a:r>
            <a:r>
              <a:rPr lang="en-US" dirty="0" err="1" smtClean="0"/>
              <a:t>O’ylang</a:t>
            </a:r>
            <a:r>
              <a:rPr lang="en-US" dirty="0" smtClean="0"/>
              <a:t>, </a:t>
            </a:r>
            <a:r>
              <a:rPr lang="en-US" dirty="0" err="1" smtClean="0"/>
              <a:t>fikrlang</a:t>
            </a:r>
            <a:r>
              <a:rPr lang="en-US" dirty="0" smtClean="0"/>
              <a:t>, </a:t>
            </a:r>
            <a:r>
              <a:rPr lang="en-US" dirty="0" err="1" smtClean="0"/>
              <a:t>yozing</a:t>
            </a:r>
            <a:r>
              <a:rPr lang="en-US" dirty="0" smtClean="0"/>
              <a:t>” </a:t>
            </a:r>
            <a:r>
              <a:rPr lang="en-US" dirty="0" err="1" smtClean="0"/>
              <a:t>o’yini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Berilgan</a:t>
            </a:r>
            <a:r>
              <a:rPr lang="en-US" dirty="0" smtClean="0"/>
              <a:t> </a:t>
            </a:r>
            <a:r>
              <a:rPr lang="en-US" dirty="0" err="1" smtClean="0"/>
              <a:t>so’zlar</a:t>
            </a:r>
            <a:r>
              <a:rPr lang="en-US" dirty="0" smtClean="0"/>
              <a:t> </a:t>
            </a:r>
            <a:r>
              <a:rPr lang="en-US" dirty="0" err="1" smtClean="0"/>
              <a:t>orasidan</a:t>
            </a:r>
            <a:r>
              <a:rPr lang="en-US" dirty="0" smtClean="0"/>
              <a:t> </a:t>
            </a:r>
            <a:r>
              <a:rPr lang="en-US" dirty="0" err="1" smtClean="0"/>
              <a:t>qish</a:t>
            </a:r>
            <a:r>
              <a:rPr lang="en-US" dirty="0" smtClean="0"/>
              <a:t> </a:t>
            </a:r>
            <a:r>
              <a:rPr lang="en-US" dirty="0" err="1" smtClean="0"/>
              <a:t>fasliga</a:t>
            </a:r>
            <a:r>
              <a:rPr lang="en-US" dirty="0" smtClean="0"/>
              <a:t> </a:t>
            </a:r>
            <a:r>
              <a:rPr lang="en-US" dirty="0" err="1" smtClean="0"/>
              <a:t>oidlarini</a:t>
            </a:r>
            <a:r>
              <a:rPr lang="en-US" dirty="0" smtClean="0"/>
              <a:t> </a:t>
            </a:r>
            <a:r>
              <a:rPr lang="en-US" dirty="0" err="1" smtClean="0"/>
              <a:t>tanlab</a:t>
            </a:r>
            <a:r>
              <a:rPr lang="en-US" dirty="0" smtClean="0"/>
              <a:t> </a:t>
            </a:r>
            <a:r>
              <a:rPr lang="en-US" dirty="0" err="1" smtClean="0"/>
              <a:t>chizmada</a:t>
            </a:r>
            <a:r>
              <a:rPr lang="en-US" dirty="0" smtClean="0"/>
              <a:t> </a:t>
            </a:r>
            <a:r>
              <a:rPr lang="en-US" dirty="0" err="1" smtClean="0"/>
              <a:t>ko’rsating</a:t>
            </a:r>
            <a:r>
              <a:rPr lang="en-US" dirty="0" smtClean="0"/>
              <a:t>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7158" y="2857496"/>
            <a:ext cx="142876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sovuq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71670" y="2857496"/>
            <a:ext cx="142876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qor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643306" y="2857496"/>
            <a:ext cx="142876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muz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14942" y="2871790"/>
            <a:ext cx="142876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ayamajiz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15140" y="4500570"/>
            <a:ext cx="142876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sumalak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85720" y="4486276"/>
            <a:ext cx="142876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ayoz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00232" y="4486276"/>
            <a:ext cx="142876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d</a:t>
            </a:r>
            <a:r>
              <a:rPr lang="en-US" dirty="0" err="1" smtClean="0"/>
              <a:t>ekabr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571868" y="4486276"/>
            <a:ext cx="1500198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qorparcha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143504" y="4500570"/>
            <a:ext cx="142876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yaxmalak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858016" y="2857496"/>
            <a:ext cx="142876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Izg’irin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“</a:t>
            </a:r>
            <a:r>
              <a:rPr lang="en-US" dirty="0" err="1" smtClean="0"/>
              <a:t>To’g’risini</a:t>
            </a:r>
            <a:r>
              <a:rPr lang="en-US" dirty="0" smtClean="0"/>
              <a:t> toping” </a:t>
            </a:r>
            <a:r>
              <a:rPr lang="en-US" dirty="0" err="1" smtClean="0"/>
              <a:t>o’yini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850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sz="2400" dirty="0" smtClean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err="1" smtClean="0"/>
              <a:t>Buyuk</a:t>
            </a:r>
            <a:r>
              <a:rPr lang="en-US" sz="2000" dirty="0" smtClean="0"/>
              <a:t> </a:t>
            </a:r>
            <a:r>
              <a:rPr lang="en-US" sz="2000" dirty="0" err="1" smtClean="0"/>
              <a:t>ajdodlarimiz</a:t>
            </a:r>
            <a:r>
              <a:rPr lang="en-US" sz="2000" dirty="0" smtClean="0"/>
              <a:t> </a:t>
            </a:r>
            <a:r>
              <a:rPr lang="en-US" sz="2000" dirty="0" err="1" smtClean="0"/>
              <a:t>haqida</a:t>
            </a:r>
            <a:r>
              <a:rPr lang="en-US" sz="2000" dirty="0" smtClean="0"/>
              <a:t> </a:t>
            </a:r>
            <a:r>
              <a:rPr lang="en-US" sz="2000" dirty="0" err="1" smtClean="0"/>
              <a:t>nimalarni</a:t>
            </a:r>
            <a:r>
              <a:rPr lang="en-US" sz="2000" dirty="0" smtClean="0"/>
              <a:t> </a:t>
            </a:r>
            <a:r>
              <a:rPr lang="en-US" sz="2000" dirty="0" err="1" smtClean="0"/>
              <a:t>bilasiz</a:t>
            </a:r>
            <a:r>
              <a:rPr lang="en-US" sz="2000" dirty="0" smtClean="0"/>
              <a:t>? </a:t>
            </a:r>
            <a:r>
              <a:rPr lang="en-US" sz="2000" dirty="0" err="1" smtClean="0"/>
              <a:t>O’ng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chap </a:t>
            </a:r>
            <a:r>
              <a:rPr lang="en-US" sz="2000" dirty="0" err="1" smtClean="0"/>
              <a:t>tomondagi</a:t>
            </a:r>
            <a:r>
              <a:rPr lang="en-US" sz="2000" dirty="0" smtClean="0"/>
              <a:t> </a:t>
            </a:r>
            <a:r>
              <a:rPr lang="en-US" sz="2000" dirty="0" err="1" smtClean="0"/>
              <a:t>so’z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gaplarni</a:t>
            </a:r>
            <a:r>
              <a:rPr lang="en-US" sz="2000" dirty="0" smtClean="0"/>
              <a:t> </a:t>
            </a:r>
            <a:r>
              <a:rPr lang="en-US" sz="2000" dirty="0" err="1" smtClean="0"/>
              <a:t>zarur</a:t>
            </a:r>
            <a:r>
              <a:rPr lang="en-US" sz="2000" dirty="0" smtClean="0"/>
              <a:t> </a:t>
            </a:r>
            <a:r>
              <a:rPr lang="en-US" sz="2000" dirty="0" err="1" smtClean="0"/>
              <a:t>tartibda</a:t>
            </a:r>
            <a:r>
              <a:rPr lang="en-US" sz="2000" dirty="0" smtClean="0"/>
              <a:t> </a:t>
            </a:r>
            <a:r>
              <a:rPr lang="en-US" sz="2000" dirty="0" err="1" smtClean="0"/>
              <a:t>birlashtiring</a:t>
            </a:r>
            <a:r>
              <a:rPr lang="en-US" sz="2400" dirty="0" smtClean="0"/>
              <a:t>. </a:t>
            </a:r>
            <a:endParaRPr lang="ru-RU" sz="2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928670"/>
            <a:ext cx="2143140" cy="14287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AMIR TEMUR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2643182"/>
            <a:ext cx="2143140" cy="14287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ABU ALI IBN SINO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4282" y="4500570"/>
            <a:ext cx="2143140" cy="14287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MIRZO ULUG’BEK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857752" y="1000108"/>
            <a:ext cx="3071834" cy="14287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Dunyoga</a:t>
            </a:r>
            <a:r>
              <a:rPr lang="en-US" dirty="0" smtClean="0"/>
              <a:t> </a:t>
            </a:r>
            <a:r>
              <a:rPr lang="en-US" dirty="0" err="1" smtClean="0"/>
              <a:t>mashhur</a:t>
            </a:r>
            <a:r>
              <a:rPr lang="en-US" dirty="0" smtClean="0"/>
              <a:t> </a:t>
            </a:r>
            <a:r>
              <a:rPr lang="en-US" dirty="0" err="1" smtClean="0"/>
              <a:t>hokim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olim</a:t>
            </a:r>
            <a:r>
              <a:rPr lang="en-US" dirty="0" smtClean="0"/>
              <a:t> . </a:t>
            </a:r>
            <a:r>
              <a:rPr lang="en-US" dirty="0" err="1" smtClean="0"/>
              <a:t>Tibbiyotga</a:t>
            </a:r>
            <a:r>
              <a:rPr lang="en-US" dirty="0" smtClean="0"/>
              <a:t> </a:t>
            </a:r>
            <a:r>
              <a:rPr lang="en-US" dirty="0" err="1" smtClean="0"/>
              <a:t>asos</a:t>
            </a:r>
            <a:r>
              <a:rPr lang="en-US" dirty="0" smtClean="0"/>
              <a:t> </a:t>
            </a:r>
            <a:r>
              <a:rPr lang="en-US" dirty="0" err="1" smtClean="0"/>
              <a:t>solgan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29190" y="2786058"/>
            <a:ext cx="3000396" cy="14287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Ham </a:t>
            </a:r>
            <a:r>
              <a:rPr lang="en-US" dirty="0" err="1" smtClean="0"/>
              <a:t>podshoh</a:t>
            </a:r>
            <a:r>
              <a:rPr lang="en-US" dirty="0" smtClean="0"/>
              <a:t> ham </a:t>
            </a:r>
            <a:r>
              <a:rPr lang="en-US" dirty="0" err="1" smtClean="0"/>
              <a:t>olim</a:t>
            </a:r>
            <a:r>
              <a:rPr lang="en-US" dirty="0" smtClean="0"/>
              <a:t>. </a:t>
            </a:r>
            <a:r>
              <a:rPr lang="en-US" dirty="0" err="1" smtClean="0"/>
              <a:t>Munajjim</a:t>
            </a:r>
            <a:r>
              <a:rPr lang="en-US" dirty="0" smtClean="0"/>
              <a:t> </a:t>
            </a:r>
            <a:r>
              <a:rPr lang="en-US" dirty="0" err="1" smtClean="0"/>
              <a:t>olim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57752" y="4572008"/>
            <a:ext cx="3000396" cy="14287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Buyuk</a:t>
            </a:r>
            <a:r>
              <a:rPr lang="en-US" dirty="0" smtClean="0"/>
              <a:t> </a:t>
            </a:r>
            <a:r>
              <a:rPr lang="en-US" dirty="0" err="1" smtClean="0"/>
              <a:t>davlatga</a:t>
            </a:r>
            <a:r>
              <a:rPr lang="en-US" dirty="0" smtClean="0"/>
              <a:t> </a:t>
            </a:r>
            <a:r>
              <a:rPr lang="en-US" dirty="0" err="1" smtClean="0"/>
              <a:t>asos</a:t>
            </a:r>
            <a:r>
              <a:rPr lang="en-US" dirty="0" smtClean="0"/>
              <a:t> </a:t>
            </a:r>
            <a:r>
              <a:rPr lang="en-US" dirty="0" err="1" smtClean="0"/>
              <a:t>solgan</a:t>
            </a:r>
            <a:r>
              <a:rPr lang="en-US" dirty="0" smtClean="0"/>
              <a:t>. U </a:t>
            </a:r>
            <a:r>
              <a:rPr lang="en-US" dirty="0" err="1" smtClean="0"/>
              <a:t>sarkarda</a:t>
            </a:r>
            <a:r>
              <a:rPr lang="en-US" dirty="0" smtClean="0"/>
              <a:t> </a:t>
            </a:r>
            <a:r>
              <a:rPr lang="en-US" dirty="0" err="1" smtClean="0"/>
              <a:t>bo’lgan</a:t>
            </a:r>
            <a:r>
              <a:rPr lang="en-US" dirty="0" smtClean="0"/>
              <a:t>. </a:t>
            </a:r>
            <a:endParaRPr lang="ru-RU" dirty="0"/>
          </a:p>
        </p:txBody>
      </p:sp>
      <p:cxnSp>
        <p:nvCxnSpPr>
          <p:cNvPr id="11" name="Прямая со стрелкой 10"/>
          <p:cNvCxnSpPr>
            <a:stCxn id="4" idx="3"/>
          </p:cNvCxnSpPr>
          <p:nvPr/>
        </p:nvCxnSpPr>
        <p:spPr>
          <a:xfrm>
            <a:off x="2357422" y="1643050"/>
            <a:ext cx="2500330" cy="36433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5" idx="3"/>
          </p:cNvCxnSpPr>
          <p:nvPr/>
        </p:nvCxnSpPr>
        <p:spPr>
          <a:xfrm flipV="1">
            <a:off x="2357422" y="1571612"/>
            <a:ext cx="2500330" cy="178595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6" idx="3"/>
            <a:endCxn id="8" idx="1"/>
          </p:cNvCxnSpPr>
          <p:nvPr/>
        </p:nvCxnSpPr>
        <p:spPr>
          <a:xfrm flipV="1">
            <a:off x="2357422" y="3500438"/>
            <a:ext cx="2571768" cy="17145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“DAVOM ETTIR” </a:t>
            </a:r>
            <a:r>
              <a:rPr lang="en-US" dirty="0" err="1" smtClean="0"/>
              <a:t>o’yini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* </a:t>
            </a:r>
            <a:r>
              <a:rPr lang="en-US" dirty="0" err="1" smtClean="0"/>
              <a:t>Oltin</a:t>
            </a:r>
            <a:r>
              <a:rPr lang="en-US" dirty="0" smtClean="0"/>
              <a:t> </a:t>
            </a:r>
            <a:r>
              <a:rPr lang="en-US" dirty="0" err="1" smtClean="0"/>
              <a:t>olma</a:t>
            </a:r>
            <a:r>
              <a:rPr lang="en-US" dirty="0" smtClean="0"/>
              <a:t> ……..     ……</a:t>
            </a:r>
          </a:p>
          <a:p>
            <a:pPr>
              <a:buNone/>
            </a:pPr>
            <a:r>
              <a:rPr lang="en-US" dirty="0" err="1" smtClean="0"/>
              <a:t>Javob</a:t>
            </a:r>
            <a:r>
              <a:rPr lang="en-US" dirty="0" smtClean="0"/>
              <a:t>: </a:t>
            </a:r>
            <a:r>
              <a:rPr lang="en-US" dirty="0" err="1" smtClean="0"/>
              <a:t>Oltin</a:t>
            </a:r>
            <a:r>
              <a:rPr lang="en-US" dirty="0" smtClean="0"/>
              <a:t> </a:t>
            </a:r>
            <a:r>
              <a:rPr lang="en-US" dirty="0" err="1" smtClean="0"/>
              <a:t>olma</a:t>
            </a:r>
            <a:r>
              <a:rPr lang="en-US" dirty="0" smtClean="0"/>
              <a:t> duo </a:t>
            </a:r>
            <a:r>
              <a:rPr lang="en-US" dirty="0" err="1" smtClean="0"/>
              <a:t>ol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* </a:t>
            </a:r>
            <a:r>
              <a:rPr lang="en-US" dirty="0" err="1" smtClean="0"/>
              <a:t>Ilmsiz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yashar</a:t>
            </a:r>
            <a:r>
              <a:rPr lang="en-US" dirty="0" smtClean="0"/>
              <a:t>, …..   …..   ….. </a:t>
            </a:r>
          </a:p>
          <a:p>
            <a:pPr>
              <a:buNone/>
            </a:pPr>
            <a:r>
              <a:rPr lang="en-US" dirty="0" err="1" smtClean="0"/>
              <a:t>Ilmsiz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yashar</a:t>
            </a:r>
            <a:r>
              <a:rPr lang="en-US" dirty="0" smtClean="0"/>
              <a:t>, </a:t>
            </a:r>
            <a:r>
              <a:rPr lang="en-US" dirty="0" err="1" smtClean="0"/>
              <a:t>ilmli</a:t>
            </a:r>
            <a:r>
              <a:rPr lang="en-US" dirty="0" smtClean="0"/>
              <a:t> </a:t>
            </a:r>
            <a:r>
              <a:rPr lang="en-US" dirty="0" err="1" smtClean="0"/>
              <a:t>ming</a:t>
            </a:r>
            <a:r>
              <a:rPr lang="en-US" dirty="0" smtClean="0"/>
              <a:t> </a:t>
            </a:r>
            <a:r>
              <a:rPr lang="en-US" dirty="0" err="1" smtClean="0"/>
              <a:t>yashar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* </a:t>
            </a:r>
            <a:r>
              <a:rPr lang="en-US" dirty="0" err="1" smtClean="0"/>
              <a:t>Mehnat</a:t>
            </a:r>
            <a:r>
              <a:rPr lang="en-US" dirty="0" smtClean="0"/>
              <a:t>, </a:t>
            </a:r>
            <a:r>
              <a:rPr lang="en-US" dirty="0" err="1" smtClean="0"/>
              <a:t>mehnatning</a:t>
            </a:r>
            <a:r>
              <a:rPr lang="en-US" dirty="0" smtClean="0"/>
              <a:t> …..   ……  </a:t>
            </a:r>
          </a:p>
          <a:p>
            <a:pPr>
              <a:buNone/>
            </a:pPr>
            <a:r>
              <a:rPr lang="en-US" dirty="0" err="1" smtClean="0"/>
              <a:t>Mehnat</a:t>
            </a:r>
            <a:r>
              <a:rPr lang="en-US" dirty="0" smtClean="0"/>
              <a:t> , </a:t>
            </a:r>
            <a:r>
              <a:rPr lang="en-US" dirty="0" err="1" smtClean="0"/>
              <a:t>mehnatning</a:t>
            </a:r>
            <a:r>
              <a:rPr lang="en-US" dirty="0" smtClean="0"/>
              <a:t> </a:t>
            </a:r>
            <a:r>
              <a:rPr lang="en-US" dirty="0" err="1" smtClean="0"/>
              <a:t>tagi</a:t>
            </a:r>
            <a:r>
              <a:rPr lang="en-US" dirty="0" smtClean="0"/>
              <a:t> </a:t>
            </a:r>
            <a:r>
              <a:rPr lang="en-US" dirty="0" err="1" smtClean="0"/>
              <a:t>rohat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</a:t>
            </a:r>
            <a:r>
              <a:rPr lang="en-US" dirty="0" err="1" smtClean="0"/>
              <a:t>Topib</a:t>
            </a:r>
            <a:r>
              <a:rPr lang="en-US" dirty="0" smtClean="0"/>
              <a:t> </a:t>
            </a:r>
            <a:r>
              <a:rPr lang="en-US" dirty="0" err="1" smtClean="0"/>
              <a:t>o’qi</a:t>
            </a:r>
            <a:r>
              <a:rPr lang="en-US" dirty="0" smtClean="0"/>
              <a:t>” </a:t>
            </a:r>
            <a:r>
              <a:rPr lang="en-US" dirty="0" err="1" smtClean="0"/>
              <a:t>mashqi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-</a:t>
            </a:r>
            <a:r>
              <a:rPr lang="en-US" dirty="0" err="1" smtClean="0"/>
              <a:t>Ibn</a:t>
            </a:r>
            <a:r>
              <a:rPr lang="en-US" dirty="0" smtClean="0"/>
              <a:t> Sino </a:t>
            </a:r>
            <a:r>
              <a:rPr lang="en-US" dirty="0" err="1" smtClean="0"/>
              <a:t>onasidan</a:t>
            </a:r>
            <a:r>
              <a:rPr lang="en-US" dirty="0" smtClean="0"/>
              <a:t> </a:t>
            </a:r>
            <a:r>
              <a:rPr lang="en-US" dirty="0" err="1" smtClean="0"/>
              <a:t>suyunchi</a:t>
            </a:r>
            <a:r>
              <a:rPr lang="en-US" dirty="0" smtClean="0"/>
              <a:t> </a:t>
            </a:r>
            <a:r>
              <a:rPr lang="en-US" dirty="0" err="1" smtClean="0"/>
              <a:t>so’ragan</a:t>
            </a:r>
            <a:r>
              <a:rPr lang="en-US" dirty="0" smtClean="0"/>
              <a:t> </a:t>
            </a:r>
            <a:r>
              <a:rPr lang="en-US" dirty="0" err="1" smtClean="0"/>
              <a:t>satrlarni</a:t>
            </a:r>
            <a:r>
              <a:rPr lang="en-US" dirty="0" smtClean="0"/>
              <a:t> </a:t>
            </a:r>
            <a:r>
              <a:rPr lang="en-US" dirty="0" err="1" smtClean="0"/>
              <a:t>topib</a:t>
            </a:r>
            <a:r>
              <a:rPr lang="en-US" dirty="0" smtClean="0"/>
              <a:t> </a:t>
            </a:r>
            <a:r>
              <a:rPr lang="en-US" dirty="0" err="1" smtClean="0"/>
              <a:t>o’qing</a:t>
            </a:r>
            <a:r>
              <a:rPr lang="en-US" dirty="0" smtClean="0"/>
              <a:t>.</a:t>
            </a:r>
          </a:p>
          <a:p>
            <a:r>
              <a:rPr lang="en-US" dirty="0" smtClean="0"/>
              <a:t>-</a:t>
            </a:r>
            <a:r>
              <a:rPr lang="en-US" dirty="0" err="1" smtClean="0"/>
              <a:t>Ibn</a:t>
            </a:r>
            <a:r>
              <a:rPr lang="en-US" dirty="0" smtClean="0"/>
              <a:t> Sino </a:t>
            </a:r>
            <a:r>
              <a:rPr lang="en-US" dirty="0" err="1" smtClean="0"/>
              <a:t>onasini</a:t>
            </a:r>
            <a:r>
              <a:rPr lang="en-US" dirty="0" smtClean="0"/>
              <a:t> </a:t>
            </a:r>
            <a:r>
              <a:rPr lang="en-US" dirty="0" err="1" smtClean="0"/>
              <a:t>tashlab</a:t>
            </a:r>
            <a:r>
              <a:rPr lang="en-US" dirty="0" smtClean="0"/>
              <a:t> </a:t>
            </a:r>
            <a:r>
              <a:rPr lang="en-US" dirty="0" err="1" smtClean="0"/>
              <a:t>ketishga</a:t>
            </a:r>
            <a:r>
              <a:rPr lang="en-US" dirty="0" smtClean="0"/>
              <a:t> </a:t>
            </a:r>
            <a:r>
              <a:rPr lang="en-US" dirty="0" err="1" smtClean="0"/>
              <a:t>ko’zi</a:t>
            </a:r>
            <a:r>
              <a:rPr lang="en-US" dirty="0" smtClean="0"/>
              <a:t> </a:t>
            </a:r>
            <a:r>
              <a:rPr lang="en-US" dirty="0" err="1" smtClean="0"/>
              <a:t>qiymaganligi</a:t>
            </a:r>
            <a:r>
              <a:rPr lang="en-US" dirty="0" smtClean="0"/>
              <a:t> </a:t>
            </a:r>
            <a:r>
              <a:rPr lang="en-US" dirty="0" err="1" smtClean="0"/>
              <a:t>haqidagi</a:t>
            </a:r>
            <a:r>
              <a:rPr lang="en-US" dirty="0" smtClean="0"/>
              <a:t> </a:t>
            </a:r>
            <a:r>
              <a:rPr lang="en-US" dirty="0" err="1" smtClean="0"/>
              <a:t>gapni</a:t>
            </a:r>
            <a:r>
              <a:rPr lang="en-US" dirty="0" smtClean="0"/>
              <a:t> </a:t>
            </a:r>
            <a:r>
              <a:rPr lang="en-US" dirty="0" err="1" smtClean="0"/>
              <a:t>topib</a:t>
            </a:r>
            <a:r>
              <a:rPr lang="en-US" dirty="0" smtClean="0"/>
              <a:t> </a:t>
            </a:r>
            <a:r>
              <a:rPr lang="en-US" dirty="0" err="1" smtClean="0"/>
              <a:t>o’qing</a:t>
            </a:r>
            <a:r>
              <a:rPr lang="en-US" dirty="0" smtClean="0"/>
              <a:t>.</a:t>
            </a:r>
          </a:p>
          <a:p>
            <a:r>
              <a:rPr lang="en-US" dirty="0" smtClean="0"/>
              <a:t>-</a:t>
            </a:r>
            <a:r>
              <a:rPr lang="en-US" dirty="0" err="1" smtClean="0"/>
              <a:t>Sitorabonuning</a:t>
            </a:r>
            <a:r>
              <a:rPr lang="en-US" dirty="0" smtClean="0"/>
              <a:t>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ko’rinishi</a:t>
            </a:r>
            <a:r>
              <a:rPr lang="en-US" dirty="0" smtClean="0"/>
              <a:t> </a:t>
            </a:r>
            <a:r>
              <a:rPr lang="en-US" dirty="0" err="1" smtClean="0"/>
              <a:t>tasvirlangan</a:t>
            </a:r>
            <a:r>
              <a:rPr lang="en-US" dirty="0" smtClean="0"/>
              <a:t> </a:t>
            </a:r>
            <a:r>
              <a:rPr lang="en-US" dirty="0" err="1" smtClean="0"/>
              <a:t>misralarni</a:t>
            </a:r>
            <a:r>
              <a:rPr lang="en-US" dirty="0" smtClean="0"/>
              <a:t> </a:t>
            </a:r>
            <a:r>
              <a:rPr lang="en-US" dirty="0" err="1" smtClean="0"/>
              <a:t>topib</a:t>
            </a:r>
            <a:r>
              <a:rPr lang="en-US" dirty="0" smtClean="0"/>
              <a:t> </a:t>
            </a:r>
            <a:r>
              <a:rPr lang="en-US" dirty="0" err="1" smtClean="0"/>
              <a:t>o’qing</a:t>
            </a:r>
            <a:r>
              <a:rPr lang="en-US" dirty="0" smtClean="0"/>
              <a:t>.</a:t>
            </a:r>
          </a:p>
          <a:p>
            <a:r>
              <a:rPr lang="en-US" dirty="0" smtClean="0"/>
              <a:t>-</a:t>
            </a:r>
            <a:r>
              <a:rPr lang="en-US" dirty="0" err="1" smtClean="0"/>
              <a:t>Xorazmlik</a:t>
            </a:r>
            <a:r>
              <a:rPr lang="en-US" dirty="0" smtClean="0"/>
              <a:t> Abu </a:t>
            </a:r>
            <a:r>
              <a:rPr lang="en-US" dirty="0" err="1" smtClean="0"/>
              <a:t>Bakr</a:t>
            </a:r>
            <a:r>
              <a:rPr lang="en-US" dirty="0" smtClean="0"/>
              <a:t> </a:t>
            </a:r>
            <a:r>
              <a:rPr lang="en-US" dirty="0" err="1" smtClean="0"/>
              <a:t>boboning</a:t>
            </a:r>
            <a:r>
              <a:rPr lang="en-US" dirty="0" smtClean="0"/>
              <a:t> </a:t>
            </a:r>
            <a:r>
              <a:rPr lang="en-US" dirty="0" err="1" smtClean="0"/>
              <a:t>gaplarini</a:t>
            </a:r>
            <a:r>
              <a:rPr lang="en-US" dirty="0" smtClean="0"/>
              <a:t> </a:t>
            </a:r>
            <a:r>
              <a:rPr lang="en-US" dirty="0" err="1" smtClean="0"/>
              <a:t>topib</a:t>
            </a:r>
            <a:r>
              <a:rPr lang="en-US" dirty="0" smtClean="0"/>
              <a:t> </a:t>
            </a:r>
            <a:r>
              <a:rPr lang="en-US" dirty="0" err="1" smtClean="0"/>
              <a:t>o’qing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353</TotalTime>
  <Words>420</Words>
  <Application>Microsoft Office PowerPoint</Application>
  <PresentationFormat>Экран (4:3)</PresentationFormat>
  <Paragraphs>75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Яркая</vt:lpstr>
      <vt:lpstr>               СаmDU huzuridagi Хаlq  ta’limi  хоdimlarini  qaytа tayyorlash vа ularning   malakasini  oshirish  hududiy markazi    MAKTABGACHA, BOSHLANG`ICH  VA MAXSUS TA’LIM    KAFEDRASI   BOSHLANG’ICH  7-GURUH TINGLOVCHISI  JO’RAYEVA ZUNERANING     « O’QISH MALAKALARI VA ULARNI TAKOMILLASHTIRISH METODIKASI» MAVZUSIDA T A Q D I M O T I      </vt:lpstr>
      <vt:lpstr>Слайд 2</vt:lpstr>
      <vt:lpstr>“Savol – javoblar sinovi”</vt:lpstr>
      <vt:lpstr>“TEZ AYTISH” o’yini</vt:lpstr>
      <vt:lpstr>“O’rnini top” o’yini</vt:lpstr>
      <vt:lpstr>“O’ylang, fikrlang, yozing” o’yini</vt:lpstr>
      <vt:lpstr>“To’g’risini toping” o’yini</vt:lpstr>
      <vt:lpstr>“DAVOM ETTIR” o’yini</vt:lpstr>
      <vt:lpstr>“Topib o’qi” mashqi.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11</cp:revision>
  <dcterms:created xsi:type="dcterms:W3CDTF">2018-12-20T06:40:51Z</dcterms:created>
  <dcterms:modified xsi:type="dcterms:W3CDTF">2018-12-20T12:34:08Z</dcterms:modified>
</cp:coreProperties>
</file>