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273" r:id="rId4"/>
    <p:sldId id="279" r:id="rId5"/>
    <p:sldId id="258" r:id="rId6"/>
    <p:sldId id="271" r:id="rId7"/>
    <p:sldId id="280" r:id="rId8"/>
    <p:sldId id="257" r:id="rId9"/>
    <p:sldId id="269" r:id="rId10"/>
    <p:sldId id="261" r:id="rId11"/>
    <p:sldId id="263" r:id="rId12"/>
    <p:sldId id="268" r:id="rId13"/>
    <p:sldId id="270" r:id="rId14"/>
    <p:sldId id="275" r:id="rId15"/>
    <p:sldId id="262" r:id="rId16"/>
    <p:sldId id="282" r:id="rId17"/>
    <p:sldId id="274" r:id="rId18"/>
    <p:sldId id="264" r:id="rId19"/>
    <p:sldId id="267" r:id="rId20"/>
    <p:sldId id="276" r:id="rId21"/>
    <p:sldId id="277" r:id="rId22"/>
    <p:sldId id="281" r:id="rId23"/>
  </p:sldIdLst>
  <p:sldSz cx="9144000" cy="6858000" type="screen4x3"/>
  <p:notesSz cx="6858000" cy="9144000"/>
  <p:custDataLst>
    <p:tags r:id="rId2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1"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4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84EB99-52C4-4A34-A32C-AF48C78887B5}" type="datetimeFigureOut">
              <a:rPr lang="ru-RU" smtClean="0"/>
              <a:pPr/>
              <a:t>12.12.2019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A5A133-88A2-48FC-9EAB-70D406927B8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5A133-88A2-48FC-9EAB-70D406927B8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12.12.2019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80.80.210.217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uz.wikipedia.org/w/index.php?title=.mil&amp;action=edit&amp;redlink=1" TargetMode="External"/><Relationship Id="rId13" Type="http://schemas.openxmlformats.org/officeDocument/2006/relationships/hyperlink" Target="https://uz.wikipedia.org/w/index.php?title=.coop&amp;action=edit&amp;redlink=1" TargetMode="External"/><Relationship Id="rId3" Type="http://schemas.openxmlformats.org/officeDocument/2006/relationships/hyperlink" Target="https://uz.wikipedia.org/w/index.php?title=.com&amp;action=edit&amp;redlink=1" TargetMode="External"/><Relationship Id="rId7" Type="http://schemas.openxmlformats.org/officeDocument/2006/relationships/hyperlink" Target="https://uz.wikipedia.org/w/index.php?title=.org&amp;action=edit&amp;redlink=1" TargetMode="External"/><Relationship Id="rId12" Type="http://schemas.openxmlformats.org/officeDocument/2006/relationships/hyperlink" Target="https://uz.wikipedia.org/w/index.php?title=.cat&amp;action=edit&amp;redlink=1" TargetMode="External"/><Relationship Id="rId2" Type="http://schemas.openxmlformats.org/officeDocument/2006/relationships/hyperlink" Target="https://uz.wikipedia.org/wiki/198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z.wikipedia.org/w/index.php?title=.net&amp;action=edit&amp;redlink=1" TargetMode="External"/><Relationship Id="rId11" Type="http://schemas.openxmlformats.org/officeDocument/2006/relationships/hyperlink" Target="https://uz.wikipedia.org/w/index.php?title=.biz&amp;action=edit&amp;redlink=1" TargetMode="External"/><Relationship Id="rId5" Type="http://schemas.openxmlformats.org/officeDocument/2006/relationships/hyperlink" Target="https://uz.wikipedia.org/w/index.php?title=.gov&amp;action=edit&amp;redlink=1" TargetMode="External"/><Relationship Id="rId15" Type="http://schemas.openxmlformats.org/officeDocument/2006/relationships/hyperlink" Target="https://uz.wikipedia.org/w/index.php?title=.info&amp;action=edit&amp;redlink=1" TargetMode="External"/><Relationship Id="rId10" Type="http://schemas.openxmlformats.org/officeDocument/2006/relationships/hyperlink" Target="https://uz.wikipedia.org/w/index.php?title=.asia&amp;action=edit&amp;redlink=1" TargetMode="External"/><Relationship Id="rId4" Type="http://schemas.openxmlformats.org/officeDocument/2006/relationships/hyperlink" Target="https://uz.wikipedia.org/w/index.php?title=.edu&amp;action=edit&amp;redlink=1" TargetMode="External"/><Relationship Id="rId9" Type="http://schemas.openxmlformats.org/officeDocument/2006/relationships/hyperlink" Target="https://uz.wikipedia.org/w/index.php?title=.aero&amp;action=edit&amp;redlink=1" TargetMode="External"/><Relationship Id="rId14" Type="http://schemas.openxmlformats.org/officeDocument/2006/relationships/hyperlink" Target="https://uz.wikipedia.org/wiki/.eu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uz.wikipedia.org/w/index.php?title=.net&amp;action=edit&amp;redlink=1" TargetMode="External"/><Relationship Id="rId13" Type="http://schemas.openxmlformats.org/officeDocument/2006/relationships/hyperlink" Target="https://uz.wikipedia.org/w/index.php?title=.post&amp;action=edit&amp;redlink=1" TargetMode="External"/><Relationship Id="rId3" Type="http://schemas.openxmlformats.org/officeDocument/2006/relationships/hyperlink" Target="https://uz.wikipedia.org/w/index.php?title=.jobs&amp;action=edit&amp;redlink=1" TargetMode="External"/><Relationship Id="rId7" Type="http://schemas.openxmlformats.org/officeDocument/2006/relationships/hyperlink" Target="https://uz.wikipedia.org/w/index.php?title=.name&amp;action=edit&amp;redlink=1" TargetMode="External"/><Relationship Id="rId12" Type="http://schemas.openxmlformats.org/officeDocument/2006/relationships/hyperlink" Target="https://uz.wikipedia.org/w/index.php?title=.travel&amp;action=edit&amp;redlink=1" TargetMode="External"/><Relationship Id="rId2" Type="http://schemas.openxmlformats.org/officeDocument/2006/relationships/hyperlink" Target="https://uz.wikipedia.org/w/index.php?title=.int&amp;action=edit&amp;redlink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z.wikipedia.org/w/index.php?title=.museum&amp;action=edit&amp;redlink=1" TargetMode="External"/><Relationship Id="rId11" Type="http://schemas.openxmlformats.org/officeDocument/2006/relationships/hyperlink" Target="https://uz.wikipedia.org/w/index.php?title=.tel&amp;action=edit&amp;redlink=1" TargetMode="External"/><Relationship Id="rId5" Type="http://schemas.openxmlformats.org/officeDocument/2006/relationships/hyperlink" Target="https://uz.wikipedia.org/w/index.php?title=.mobi&amp;action=edit&amp;redlink=1" TargetMode="External"/><Relationship Id="rId15" Type="http://schemas.openxmlformats.org/officeDocument/2006/relationships/hyperlink" Target="https://uz.wikipedia.org/w/index.php?title=.cym&amp;action=edit&amp;redlink=1" TargetMode="External"/><Relationship Id="rId10" Type="http://schemas.openxmlformats.org/officeDocument/2006/relationships/hyperlink" Target="https://uz.wikipedia.org/w/index.php?title=.pro&amp;action=edit&amp;redlink=1" TargetMode="External"/><Relationship Id="rId4" Type="http://schemas.openxmlformats.org/officeDocument/2006/relationships/hyperlink" Target="https://uz.wikipedia.org/w/index.php?title=.mil&amp;action=edit&amp;redlink=1" TargetMode="External"/><Relationship Id="rId9" Type="http://schemas.openxmlformats.org/officeDocument/2006/relationships/hyperlink" Target="https://uz.wikipedia.org/w/index.php?title=.org&amp;action=edit&amp;redlink=1" TargetMode="External"/><Relationship Id="rId14" Type="http://schemas.openxmlformats.org/officeDocument/2006/relationships/hyperlink" Target="https://uz.wikipedia.org/w/index.php?title=.geo&amp;action=edit&amp;redlink=1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uzinfocom.uz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071546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Internet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resurslari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2928934"/>
            <a:ext cx="6400800" cy="1752600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Samarqand VXTXQTMOHM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tabiiy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fanlarni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o`qitish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metdikasi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kafedrasi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o`qituvchisi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Karshiyeva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D.U.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make-websit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4714884"/>
            <a:ext cx="3357586" cy="1891130"/>
          </a:xfrm>
          <a:prstGeom prst="rect">
            <a:avLst/>
          </a:prstGeom>
        </p:spPr>
      </p:pic>
      <p:pic>
        <p:nvPicPr>
          <p:cNvPr id="6" name="Рисунок 5" descr="image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1"/>
            <a:ext cx="1714480" cy="1714488"/>
          </a:xfrm>
          <a:prstGeom prst="rect">
            <a:avLst/>
          </a:prstGeom>
        </p:spPr>
      </p:pic>
      <p:pic>
        <p:nvPicPr>
          <p:cNvPr id="7" name="Рисунок 6" descr="скачанные файлы (1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2330" y="142852"/>
            <a:ext cx="2071670" cy="16430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728"/>
            <a:ext cx="9144000" cy="6072230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Internet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dunyodagi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kompyuterlarni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birlashtiradigan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global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tarmoq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kompyuterlarni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guruhga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serverlar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mijozlar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Serverlar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qudratli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ishonchli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kompyuterlar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-u kun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ishlaydilar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Internetga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kompyuterlardan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buyurtmalarga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jo‘natish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mashg‘ul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vaqtning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yuzlab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minglab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so‘roqlarga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Mijozlar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Internetdan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foydalanuvchilarning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kompyuterlari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serverlarga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so‘rab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buyurtma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yuboriladi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serverdan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ettiriladi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Internetga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bo‘lmaydi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zaruriyatga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birimizning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uyimizdagi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singari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-global intern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3702" y="5643566"/>
            <a:ext cx="2260197" cy="12144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85729"/>
            <a:ext cx="8858280" cy="4786346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Bugungi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internet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deganda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axborotlar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ombori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almashish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tarmoq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tushunadi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internet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saytlari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internetga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joylashtirilishi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ko`proq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to`xtalmoqchimiz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	Biz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internet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brauzer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server,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xosting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domen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IP-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manzil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Internet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provayder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eshitganmiz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nimalar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ekanligi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tushunchalarimiz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etarli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097277df084ac1d70a6c60f274f445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2" y="4786322"/>
            <a:ext cx="3286148" cy="17153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Server </a:t>
            </a:r>
            <a:r>
              <a:rPr lang="en-US" b="1" dirty="0" err="1" smtClean="0"/>
              <a:t>haqida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 smtClean="0"/>
              <a:t>		Server </a:t>
            </a:r>
            <a:r>
              <a:rPr lang="en-US" b="1" dirty="0" err="1" smtClean="0"/>
              <a:t>haqida</a:t>
            </a:r>
            <a:r>
              <a:rPr lang="en-US" b="1" dirty="0" smtClean="0"/>
              <a:t> </a:t>
            </a:r>
            <a:r>
              <a:rPr lang="en-US" b="1" dirty="0" err="1" smtClean="0"/>
              <a:t>ma'lumot</a:t>
            </a:r>
            <a:r>
              <a:rPr lang="en-US" dirty="0" smtClean="0"/>
              <a:t> </a:t>
            </a:r>
            <a:r>
              <a:rPr lang="en-US" dirty="0" err="1" smtClean="0"/>
              <a:t>Tarmoqqa</a:t>
            </a:r>
            <a:r>
              <a:rPr lang="en-US" dirty="0" smtClean="0"/>
              <a:t> </a:t>
            </a:r>
            <a:r>
              <a:rPr lang="en-US" dirty="0" err="1" smtClean="0"/>
              <a:t>ulangan</a:t>
            </a:r>
            <a:r>
              <a:rPr lang="en-US" dirty="0" smtClean="0"/>
              <a:t>, </a:t>
            </a:r>
            <a:r>
              <a:rPr lang="en-US" dirty="0" err="1" smtClean="0"/>
              <a:t>doimiy</a:t>
            </a:r>
            <a:r>
              <a:rPr lang="en-US" dirty="0" smtClean="0"/>
              <a:t> </a:t>
            </a:r>
            <a:r>
              <a:rPr lang="en-US" dirty="0" err="1" smtClean="0"/>
              <a:t>ishlaydigan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tarmoqning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xizmatlarini</a:t>
            </a:r>
            <a:r>
              <a:rPr lang="en-US" dirty="0" smtClean="0"/>
              <a:t> </a:t>
            </a:r>
            <a:r>
              <a:rPr lang="en-US" dirty="0" err="1" smtClean="0"/>
              <a:t>bajaradigan</a:t>
            </a:r>
            <a:r>
              <a:rPr lang="en-US" dirty="0" smtClean="0"/>
              <a:t> </a:t>
            </a:r>
            <a:r>
              <a:rPr lang="en-US" dirty="0" err="1" smtClean="0"/>
              <a:t>kompyuterga</a:t>
            </a:r>
            <a:r>
              <a:rPr lang="en-US" dirty="0" smtClean="0"/>
              <a:t> SERVER </a:t>
            </a:r>
            <a:r>
              <a:rPr lang="en-US" dirty="0" err="1" smtClean="0"/>
              <a:t>deyiladi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		Server </a:t>
            </a:r>
            <a:r>
              <a:rPr lang="en-US" dirty="0" err="1" smtClean="0"/>
              <a:t>tarmoqdagi</a:t>
            </a:r>
            <a:r>
              <a:rPr lang="en-US" dirty="0" smtClean="0"/>
              <a:t> </a:t>
            </a:r>
            <a:r>
              <a:rPr lang="en-US" dirty="0" err="1" smtClean="0"/>
              <a:t>ma`lumotlarni</a:t>
            </a:r>
            <a:r>
              <a:rPr lang="en-US" dirty="0" smtClean="0"/>
              <a:t> </a:t>
            </a:r>
            <a:r>
              <a:rPr lang="en-US" dirty="0" err="1" smtClean="0"/>
              <a:t>saqlaydi</a:t>
            </a:r>
            <a:r>
              <a:rPr lang="en-US" dirty="0" smtClean="0"/>
              <a:t>, </a:t>
            </a:r>
            <a:r>
              <a:rPr lang="en-US" dirty="0" err="1" smtClean="0"/>
              <a:t>tarmoqning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nuqtalariga</a:t>
            </a:r>
            <a:r>
              <a:rPr lang="en-US" dirty="0" smtClean="0"/>
              <a:t> </a:t>
            </a:r>
            <a:r>
              <a:rPr lang="en-US" dirty="0" err="1" smtClean="0"/>
              <a:t>uzatadi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xizmati</a:t>
            </a:r>
            <a:r>
              <a:rPr lang="en-US" dirty="0" smtClean="0"/>
              <a:t> – </a:t>
            </a:r>
            <a:r>
              <a:rPr lang="en-US" dirty="0" err="1" smtClean="0"/>
              <a:t>foydalanuvchilarni</a:t>
            </a:r>
            <a:r>
              <a:rPr lang="en-US" dirty="0" smtClean="0"/>
              <a:t> </a:t>
            </a:r>
            <a:r>
              <a:rPr lang="en-US" dirty="0" err="1" smtClean="0"/>
              <a:t>internetga</a:t>
            </a:r>
            <a:r>
              <a:rPr lang="en-US" dirty="0" smtClean="0"/>
              <a:t> </a:t>
            </a:r>
            <a:r>
              <a:rPr lang="en-US" dirty="0" err="1" smtClean="0"/>
              <a:t>ulaydi</a:t>
            </a:r>
            <a:r>
              <a:rPr lang="en-US" dirty="0" smtClean="0"/>
              <a:t>. </a:t>
            </a:r>
            <a:r>
              <a:rPr lang="en-US" dirty="0" err="1" smtClean="0"/>
              <a:t>Ayni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shu</a:t>
            </a:r>
            <a:r>
              <a:rPr lang="en-US" dirty="0" smtClean="0"/>
              <a:t> </a:t>
            </a:r>
            <a:r>
              <a:rPr lang="en-US" dirty="0" err="1" smtClean="0"/>
              <a:t>xizmatlarni</a:t>
            </a:r>
            <a:r>
              <a:rPr lang="en-US" dirty="0" smtClean="0"/>
              <a:t> </a:t>
            </a:r>
            <a:r>
              <a:rPr lang="en-US" dirty="0" err="1" smtClean="0"/>
              <a:t>bajaradigan</a:t>
            </a:r>
            <a:r>
              <a:rPr lang="en-US" dirty="0" smtClean="0"/>
              <a:t> </a:t>
            </a:r>
            <a:r>
              <a:rPr lang="en-US" dirty="0" err="1" smtClean="0"/>
              <a:t>tashkilotni</a:t>
            </a:r>
            <a:r>
              <a:rPr lang="en-US" dirty="0" smtClean="0"/>
              <a:t> – </a:t>
            </a:r>
            <a:r>
              <a:rPr lang="en-US" dirty="0" err="1" smtClean="0"/>
              <a:t>provayder</a:t>
            </a:r>
            <a:r>
              <a:rPr lang="en-US" dirty="0" smtClean="0"/>
              <a:t> </a:t>
            </a:r>
            <a:r>
              <a:rPr lang="en-US" dirty="0" err="1" smtClean="0"/>
              <a:t>deb</a:t>
            </a:r>
            <a:r>
              <a:rPr lang="en-US" dirty="0" smtClean="0"/>
              <a:t> </a:t>
            </a:r>
            <a:r>
              <a:rPr lang="en-US" dirty="0" err="1" smtClean="0"/>
              <a:t>atashadi</a:t>
            </a:r>
            <a:r>
              <a:rPr lang="en-US" dirty="0" smtClean="0"/>
              <a:t>.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serverlari</a:t>
            </a:r>
            <a:r>
              <a:rPr lang="en-US" dirty="0" smtClean="0"/>
              <a:t> </a:t>
            </a:r>
            <a:r>
              <a:rPr lang="en-US" dirty="0" err="1" smtClean="0"/>
              <a:t>internetga</a:t>
            </a:r>
            <a:r>
              <a:rPr lang="en-US" dirty="0" smtClean="0"/>
              <a:t> </a:t>
            </a:r>
            <a:r>
              <a:rPr lang="en-US" dirty="0" err="1" smtClean="0"/>
              <a:t>kirish</a:t>
            </a:r>
            <a:r>
              <a:rPr lang="en-US" dirty="0" smtClean="0"/>
              <a:t> </a:t>
            </a:r>
            <a:r>
              <a:rPr lang="en-US" dirty="0" err="1" smtClean="0"/>
              <a:t>darvozalari</a:t>
            </a:r>
            <a:r>
              <a:rPr lang="en-US" dirty="0" smtClean="0"/>
              <a:t> </a:t>
            </a:r>
            <a:r>
              <a:rPr lang="en-US" dirty="0" err="1" smtClean="0"/>
              <a:t>hisoblanadi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071546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en-US" dirty="0" smtClean="0"/>
              <a:t>		</a:t>
            </a:r>
            <a:r>
              <a:rPr lang="en-US" dirty="0" err="1" smtClean="0"/>
              <a:t>Biror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internet </a:t>
            </a:r>
            <a:r>
              <a:rPr lang="en-US" dirty="0" err="1" smtClean="0"/>
              <a:t>saytga</a:t>
            </a:r>
            <a:r>
              <a:rPr lang="en-US" dirty="0" smtClean="0"/>
              <a:t> </a:t>
            </a:r>
            <a:r>
              <a:rPr lang="en-US" dirty="0" err="1" smtClean="0"/>
              <a:t>kirish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, </a:t>
            </a:r>
            <a:r>
              <a:rPr lang="en-US" dirty="0" err="1" smtClean="0"/>
              <a:t>brouzerga</a:t>
            </a:r>
            <a:r>
              <a:rPr lang="en-US" dirty="0" smtClean="0"/>
              <a:t> </a:t>
            </a:r>
            <a:r>
              <a:rPr lang="en-US" dirty="0" err="1" smtClean="0"/>
              <a:t>manzil</a:t>
            </a:r>
            <a:r>
              <a:rPr lang="en-US" dirty="0" smtClean="0"/>
              <a:t> </a:t>
            </a:r>
            <a:r>
              <a:rPr lang="en-US" dirty="0" err="1" smtClean="0"/>
              <a:t>yozsangiz</a:t>
            </a:r>
            <a:r>
              <a:rPr lang="en-US" dirty="0" smtClean="0"/>
              <a:t>, </a:t>
            </a:r>
            <a:r>
              <a:rPr lang="en-US" dirty="0" err="1" smtClean="0"/>
              <a:t>brouzer</a:t>
            </a:r>
            <a:r>
              <a:rPr lang="en-US" dirty="0" smtClean="0"/>
              <a:t> </a:t>
            </a:r>
            <a:r>
              <a:rPr lang="en-US" dirty="0" err="1" smtClean="0"/>
              <a:t>shu</a:t>
            </a:r>
            <a:r>
              <a:rPr lang="en-US" dirty="0" smtClean="0"/>
              <a:t> </a:t>
            </a:r>
            <a:r>
              <a:rPr lang="en-US" dirty="0" err="1" smtClean="0"/>
              <a:t>sayt</a:t>
            </a:r>
            <a:r>
              <a:rPr lang="en-US" dirty="0" smtClean="0"/>
              <a:t> </a:t>
            </a:r>
            <a:r>
              <a:rPr lang="en-US" dirty="0" err="1" smtClean="0"/>
              <a:t>joylashgan</a:t>
            </a:r>
            <a:r>
              <a:rPr lang="en-US" dirty="0" smtClean="0"/>
              <a:t> </a:t>
            </a:r>
            <a:r>
              <a:rPr lang="en-US" dirty="0" err="1" smtClean="0"/>
              <a:t>kompyuterga</a:t>
            </a:r>
            <a:r>
              <a:rPr lang="en-US" dirty="0" smtClean="0"/>
              <a:t>, </a:t>
            </a:r>
            <a:r>
              <a:rPr lang="en-US" dirty="0" err="1" smtClean="0"/>
              <a:t>saytdagi</a:t>
            </a:r>
            <a:r>
              <a:rPr lang="en-US" dirty="0" smtClean="0"/>
              <a:t> </a:t>
            </a:r>
            <a:r>
              <a:rPr lang="en-US" dirty="0" err="1" smtClean="0"/>
              <a:t>ma'lumotlarni</a:t>
            </a:r>
            <a:r>
              <a:rPr lang="en-US" dirty="0" smtClean="0"/>
              <a:t> </a:t>
            </a:r>
            <a:r>
              <a:rPr lang="en-US" dirty="0" err="1" smtClean="0"/>
              <a:t>ko'rsatish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r>
              <a:rPr lang="en-US" dirty="0" smtClean="0"/>
              <a:t> </a:t>
            </a:r>
            <a:r>
              <a:rPr lang="en-US" dirty="0" err="1" smtClean="0"/>
              <a:t>so'rov</a:t>
            </a:r>
            <a:r>
              <a:rPr lang="en-US" dirty="0" smtClean="0"/>
              <a:t> </a:t>
            </a:r>
            <a:r>
              <a:rPr lang="en-US" dirty="0" err="1" smtClean="0"/>
              <a:t>jo'natadi</a:t>
            </a:r>
            <a:r>
              <a:rPr lang="en-US" dirty="0" smtClean="0"/>
              <a:t>, </a:t>
            </a:r>
            <a:r>
              <a:rPr lang="en-US" dirty="0" err="1" smtClean="0"/>
              <a:t>kompyuter</a:t>
            </a:r>
            <a:r>
              <a:rPr lang="en-US" dirty="0" smtClean="0"/>
              <a:t> </a:t>
            </a:r>
            <a:r>
              <a:rPr lang="en-US" dirty="0" err="1" smtClean="0"/>
              <a:t>oddiy</a:t>
            </a:r>
            <a:r>
              <a:rPr lang="en-US" dirty="0" smtClean="0"/>
              <a:t> </a:t>
            </a:r>
            <a:r>
              <a:rPr lang="en-US" dirty="0" err="1" smtClean="0"/>
              <a:t>temir</a:t>
            </a:r>
            <a:r>
              <a:rPr lang="en-US" dirty="0" smtClean="0"/>
              <a:t> </a:t>
            </a:r>
            <a:r>
              <a:rPr lang="en-US" dirty="0" err="1" smtClean="0"/>
              <a:t>bo'lgani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so'rovni</a:t>
            </a:r>
            <a:r>
              <a:rPr lang="en-US" dirty="0" smtClean="0"/>
              <a:t> </a:t>
            </a:r>
            <a:r>
              <a:rPr lang="en-US" dirty="0" err="1" smtClean="0"/>
              <a:t>tushunmaydi</a:t>
            </a:r>
            <a:r>
              <a:rPr lang="en-US" dirty="0" smtClean="0"/>
              <a:t>.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, </a:t>
            </a:r>
            <a:r>
              <a:rPr lang="en-US" dirty="0" err="1" smtClean="0"/>
              <a:t>ya'ni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so'rovni</a:t>
            </a:r>
            <a:r>
              <a:rPr lang="en-US" dirty="0" smtClean="0"/>
              <a:t> </a:t>
            </a:r>
            <a:r>
              <a:rPr lang="en-US" dirty="0" err="1" smtClean="0"/>
              <a:t>tushunishi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, </a:t>
            </a:r>
            <a:r>
              <a:rPr lang="en-US" dirty="0" err="1" smtClean="0"/>
              <a:t>kompyuterga</a:t>
            </a:r>
            <a:r>
              <a:rPr lang="en-US" dirty="0" smtClean="0"/>
              <a:t> </a:t>
            </a:r>
            <a:r>
              <a:rPr lang="en-US" dirty="0" err="1" smtClean="0"/>
              <a:t>dastur</a:t>
            </a:r>
            <a:r>
              <a:rPr lang="en-US" dirty="0" smtClean="0"/>
              <a:t> </a:t>
            </a:r>
            <a:r>
              <a:rPr lang="en-US" dirty="0" err="1" smtClean="0"/>
              <a:t>o'rnatiladi</a:t>
            </a:r>
            <a:r>
              <a:rPr lang="en-US" dirty="0" smtClean="0"/>
              <a:t>.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shu</a:t>
            </a:r>
            <a:r>
              <a:rPr lang="en-US" dirty="0" smtClean="0"/>
              <a:t> </a:t>
            </a:r>
            <a:r>
              <a:rPr lang="en-US" dirty="0" err="1" smtClean="0"/>
              <a:t>dastur</a:t>
            </a:r>
            <a:r>
              <a:rPr lang="en-US" dirty="0" smtClean="0"/>
              <a:t> </a:t>
            </a:r>
            <a:r>
              <a:rPr lang="en-US" dirty="0" err="1" smtClean="0"/>
              <a:t>veb</a:t>
            </a:r>
            <a:r>
              <a:rPr lang="en-US" dirty="0" smtClean="0"/>
              <a:t> </a:t>
            </a:r>
            <a:r>
              <a:rPr lang="en-US" dirty="0" err="1" smtClean="0"/>
              <a:t>dastur</a:t>
            </a:r>
            <a:r>
              <a:rPr lang="en-US" dirty="0" smtClean="0"/>
              <a:t> </a:t>
            </a:r>
            <a:r>
              <a:rPr lang="en-US" dirty="0" err="1" smtClean="0"/>
              <a:t>deyiladi</a:t>
            </a:r>
            <a:r>
              <a:rPr lang="en-US" dirty="0" smtClean="0"/>
              <a:t>. Bu </a:t>
            </a:r>
            <a:r>
              <a:rPr lang="en-US" dirty="0" err="1" smtClean="0"/>
              <a:t>kompyuter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r>
              <a:rPr lang="en-US" dirty="0" smtClean="0"/>
              <a:t>, </a:t>
            </a:r>
            <a:r>
              <a:rPr lang="en-US" dirty="0" err="1" smtClean="0"/>
              <a:t>veb</a:t>
            </a:r>
            <a:r>
              <a:rPr lang="en-US" dirty="0" smtClean="0"/>
              <a:t> </a:t>
            </a:r>
            <a:r>
              <a:rPr lang="en-US" dirty="0" err="1" smtClean="0"/>
              <a:t>serverga</a:t>
            </a:r>
            <a:r>
              <a:rPr lang="en-US" dirty="0" smtClean="0"/>
              <a:t> </a:t>
            </a:r>
            <a:r>
              <a:rPr lang="en-US" dirty="0" err="1" smtClean="0"/>
              <a:t>aylanadi</a:t>
            </a:r>
            <a:r>
              <a:rPr lang="en-US" dirty="0" smtClean="0"/>
              <a:t>. </a:t>
            </a:r>
            <a:r>
              <a:rPr lang="en-US" dirty="0" err="1" smtClean="0"/>
              <a:t>Hozirda</a:t>
            </a:r>
            <a:r>
              <a:rPr lang="en-US" dirty="0" smtClean="0"/>
              <a:t> </a:t>
            </a:r>
            <a:r>
              <a:rPr lang="en-US" dirty="0" err="1" smtClean="0"/>
              <a:t>veb</a:t>
            </a:r>
            <a:r>
              <a:rPr lang="en-US" dirty="0" smtClean="0"/>
              <a:t> </a:t>
            </a:r>
            <a:r>
              <a:rPr lang="en-US" dirty="0" err="1" smtClean="0"/>
              <a:t>dastur</a:t>
            </a:r>
            <a:r>
              <a:rPr lang="en-US" dirty="0" smtClean="0"/>
              <a:t> </a:t>
            </a:r>
            <a:r>
              <a:rPr lang="en-US" dirty="0" err="1" smtClean="0"/>
              <a:t>deyilmasdan</a:t>
            </a:r>
            <a:r>
              <a:rPr lang="en-US" dirty="0" smtClean="0"/>
              <a:t>,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holda</a:t>
            </a:r>
            <a:r>
              <a:rPr lang="en-US" dirty="0" smtClean="0"/>
              <a:t> </a:t>
            </a:r>
            <a:r>
              <a:rPr lang="en-US" dirty="0" err="1" smtClean="0"/>
              <a:t>veb</a:t>
            </a:r>
            <a:r>
              <a:rPr lang="en-US" dirty="0" smtClean="0"/>
              <a:t> server </a:t>
            </a:r>
            <a:r>
              <a:rPr lang="en-US" dirty="0" err="1" smtClean="0"/>
              <a:t>deyilmoqda</a:t>
            </a:r>
            <a:r>
              <a:rPr lang="en-US" dirty="0" smtClean="0"/>
              <a:t>.</a:t>
            </a:r>
          </a:p>
          <a:p>
            <a:pPr algn="just">
              <a:buNone/>
            </a:pPr>
            <a:r>
              <a:rPr lang="en-US" dirty="0" smtClean="0"/>
              <a:t>		</a:t>
            </a:r>
            <a:r>
              <a:rPr lang="en-US" dirty="0" err="1" smtClean="0"/>
              <a:t>Demak</a:t>
            </a:r>
            <a:r>
              <a:rPr lang="en-US" dirty="0" smtClean="0"/>
              <a:t>, </a:t>
            </a:r>
            <a:r>
              <a:rPr lang="en-US" dirty="0" err="1" smtClean="0"/>
              <a:t>veb</a:t>
            </a:r>
            <a:r>
              <a:rPr lang="en-US" dirty="0" smtClean="0"/>
              <a:t> server — </a:t>
            </a:r>
            <a:r>
              <a:rPr lang="en-US" dirty="0" err="1" smtClean="0"/>
              <a:t>foydalanuvchidan</a:t>
            </a:r>
            <a:r>
              <a:rPr lang="en-US" dirty="0" smtClean="0"/>
              <a:t> </a:t>
            </a:r>
            <a:r>
              <a:rPr lang="en-US" dirty="0" err="1" smtClean="0"/>
              <a:t>kelayotgan</a:t>
            </a:r>
            <a:r>
              <a:rPr lang="en-US" dirty="0" smtClean="0"/>
              <a:t> </a:t>
            </a:r>
            <a:r>
              <a:rPr lang="en-US" dirty="0" err="1" smtClean="0"/>
              <a:t>so'rovlarni</a:t>
            </a:r>
            <a:r>
              <a:rPr lang="en-US" dirty="0" smtClean="0"/>
              <a:t> </a:t>
            </a:r>
            <a:r>
              <a:rPr lang="en-US" dirty="0" err="1" smtClean="0"/>
              <a:t>qabul</a:t>
            </a:r>
            <a:r>
              <a:rPr lang="en-US" dirty="0" smtClean="0"/>
              <a:t> </a:t>
            </a:r>
            <a:r>
              <a:rPr lang="en-US" dirty="0" err="1" smtClean="0"/>
              <a:t>qilib</a:t>
            </a:r>
            <a:r>
              <a:rPr lang="en-US" dirty="0" smtClean="0"/>
              <a:t>, </a:t>
            </a:r>
            <a:r>
              <a:rPr lang="en-US" dirty="0" err="1" smtClean="0"/>
              <a:t>tegishli</a:t>
            </a:r>
            <a:r>
              <a:rPr lang="en-US" dirty="0" smtClean="0"/>
              <a:t> </a:t>
            </a:r>
            <a:r>
              <a:rPr lang="en-US" dirty="0" err="1" smtClean="0"/>
              <a:t>javobni</a:t>
            </a:r>
            <a:r>
              <a:rPr lang="en-US" dirty="0" smtClean="0"/>
              <a:t> </a:t>
            </a:r>
            <a:r>
              <a:rPr lang="en-US" dirty="0" err="1" smtClean="0"/>
              <a:t>jo'natadigan</a:t>
            </a:r>
            <a:r>
              <a:rPr lang="en-US" dirty="0" smtClean="0"/>
              <a:t> </a:t>
            </a:r>
            <a:r>
              <a:rPr lang="en-US" dirty="0" err="1" smtClean="0"/>
              <a:t>dasturdir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1142984"/>
            <a:ext cx="8429684" cy="464347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-(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o‘qilishi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(ay-pi)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ingilizcha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Internet Protocol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tarmoqdagi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takrorlanmas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virtual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manzilidir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Internet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local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tarmog‘idagi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IP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protokoli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IP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manzillariga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ma’lumot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junatish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aloqa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aloqaning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yarasha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IP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manzil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IP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manzilga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xabar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paket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jo‘natadi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protokol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en-US" dirty="0" smtClean="0"/>
              <a:t>192.168.162.134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IP </a:t>
            </a:r>
            <a:r>
              <a:rPr lang="en-US" dirty="0" err="1" smtClean="0"/>
              <a:t>manzil</a:t>
            </a: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1026" name="Picture 2" descr="IP манзил ҳақид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52"/>
            <a:ext cx="2677372" cy="1161878"/>
          </a:xfrm>
          <a:prstGeom prst="rect">
            <a:avLst/>
          </a:prstGeom>
          <a:noFill/>
        </p:spPr>
      </p:pic>
      <p:pic>
        <p:nvPicPr>
          <p:cNvPr id="5" name="Picture 2" descr="IP манзил ҳақид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142852"/>
            <a:ext cx="2677372" cy="11618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Hosting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Veb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hosting 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veb-saytlarini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saqlaydigan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Vikipedianing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ma’lumot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berishicha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Hosting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ingl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«web-hosting») – Internet hosting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xizmatining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yuridik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shaxslarga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o’zlarining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web-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sahifalarini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internetga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uzluksiz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web-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serverlarga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joylashtirish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xizmatini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tutadi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.»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03282"/>
          </a:xfrm>
        </p:spPr>
        <p:txBody>
          <a:bodyPr>
            <a:normAutofit/>
          </a:bodyPr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Domen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tushunchasi</a:t>
            </a:r>
            <a:endParaRPr lang="en-US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571504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Domen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 (lot. dominium —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mulk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) — 1)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Gʻarbiy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Yevropada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oʻrta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asrlarda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pomestye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votchina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yer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egasi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feodal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oʻz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xoʻjaligini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yurgizgan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; 2)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qirolga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vorisiy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yerlar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yigʻindisi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qirol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D.i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None/>
            </a:pPr>
            <a:r>
              <a:rPr lang="en-US" sz="2300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300" b="1" dirty="0" err="1" smtClean="0">
                <a:latin typeface="Times New Roman" pitchFamily="18" charset="0"/>
                <a:cs typeface="Times New Roman" pitchFamily="18" charset="0"/>
              </a:rPr>
              <a:t>Domen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bor-yo'g'i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saytingiz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nomini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internetda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esda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qolarli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bo'lishini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bepul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hosterlardan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birining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xizmatidan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foydalanadigan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bo'lsangiz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domen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sotib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olishning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keragi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bo'lmasligi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sayt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nomini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berishadi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 </a:t>
            </a:r>
            <a:br>
              <a:rPr lang="en-US" sz="23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	Agar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saytni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internetga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joylashtirsangiz-da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domen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sotib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olmasangiz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saytingiz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nomi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ko'rinishga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http://80.80.210.217/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 Bu IP-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manzil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saytingiz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server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kompyuterning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IP-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manzili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ko'rinishda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saytni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ochishga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yo'l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qo'yilmaydi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ko'rinib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turgan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IP-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manzil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xakerlar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o'ljaning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o'zginasi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buNone/>
            </a:pP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192.168.162.134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IP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manzilni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eslab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qolish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300" dirty="0" smtClean="0">
                <a:latin typeface="Times New Roman" pitchFamily="18" charset="0"/>
                <a:cs typeface="Times New Roman" pitchFamily="18" charset="0"/>
              </a:rPr>
            </a:br>
            <a:endParaRPr lang="en-US" sz="23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3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357430"/>
            <a:ext cx="8229600" cy="1143000"/>
          </a:xfrm>
        </p:spPr>
        <p:txBody>
          <a:bodyPr>
            <a:normAutofit/>
          </a:bodyPr>
          <a:lstStyle/>
          <a:p>
            <a:pPr lvl="8" algn="ctr" rtl="0">
              <a:spcBef>
                <a:spcPct val="0"/>
              </a:spcBef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SAMMOI.UZ -&gt; 192.168.111.222 -&gt; SAYT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rot="5400000">
            <a:off x="1357290" y="3500438"/>
            <a:ext cx="1000132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rot="5400000">
            <a:off x="5144298" y="3428206"/>
            <a:ext cx="1000132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rot="5400000">
            <a:off x="2572530" y="3499644"/>
            <a:ext cx="1000132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928662" y="4143380"/>
            <a:ext cx="1643074" cy="714380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Domen</a:t>
            </a:r>
            <a:r>
              <a:rPr lang="en-US" sz="2400" dirty="0" smtClean="0"/>
              <a:t> </a:t>
            </a:r>
            <a:endParaRPr lang="ru-RU" sz="2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643174" y="4143380"/>
            <a:ext cx="1643074" cy="64294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Domen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zonasi</a:t>
            </a:r>
            <a:endParaRPr lang="ru-RU" sz="2400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857752" y="4000504"/>
            <a:ext cx="1571636" cy="571504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IP-</a:t>
            </a:r>
            <a:r>
              <a:rPr lang="en-US" sz="2400" b="1" dirty="0" err="1" smtClean="0"/>
              <a:t>manzil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Domen</a:t>
            </a:r>
            <a:r>
              <a:rPr lang="en-US" b="1" dirty="0" smtClean="0"/>
              <a:t> </a:t>
            </a:r>
            <a:r>
              <a:rPr lang="en-US" b="1" dirty="0" err="1" smtClean="0"/>
              <a:t>zonasini</a:t>
            </a:r>
            <a:r>
              <a:rPr lang="en-US" b="1" dirty="0" smtClean="0"/>
              <a:t> </a:t>
            </a:r>
            <a:r>
              <a:rPr lang="en-US" b="1" dirty="0" err="1" smtClean="0"/>
              <a:t>tanlash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en-US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dirty="0" smtClean="0"/>
              <a:t>		</a:t>
            </a:r>
            <a:r>
              <a:rPr lang="en-US" dirty="0" err="1" smtClean="0"/>
              <a:t>Domen</a:t>
            </a:r>
            <a:r>
              <a:rPr lang="en-US" dirty="0" smtClean="0"/>
              <a:t> </a:t>
            </a:r>
            <a:r>
              <a:rPr lang="en-US" dirty="0" err="1" smtClean="0"/>
              <a:t>nomini</a:t>
            </a:r>
            <a:r>
              <a:rPr lang="en-US" dirty="0" smtClean="0"/>
              <a:t> </a:t>
            </a:r>
            <a:r>
              <a:rPr lang="en-US" dirty="0" err="1" smtClean="0"/>
              <a:t>tanlashda</a:t>
            </a:r>
            <a:r>
              <a:rPr lang="en-US" dirty="0" smtClean="0"/>
              <a:t> eng </a:t>
            </a:r>
            <a:r>
              <a:rPr lang="en-US" dirty="0" err="1" smtClean="0"/>
              <a:t>avval</a:t>
            </a:r>
            <a:r>
              <a:rPr lang="en-US" dirty="0" smtClean="0"/>
              <a:t> </a:t>
            </a:r>
            <a:r>
              <a:rPr lang="en-US" dirty="0" err="1" smtClean="0"/>
              <a:t>domen</a:t>
            </a:r>
            <a:r>
              <a:rPr lang="en-US" dirty="0" smtClean="0"/>
              <a:t> </a:t>
            </a:r>
            <a:r>
              <a:rPr lang="en-US" dirty="0" err="1" smtClean="0"/>
              <a:t>zonasini</a:t>
            </a:r>
            <a:r>
              <a:rPr lang="en-US" dirty="0" smtClean="0"/>
              <a:t> </a:t>
            </a:r>
            <a:r>
              <a:rPr lang="en-US" dirty="0" err="1" smtClean="0"/>
              <a:t>tanlab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. </a:t>
            </a:r>
            <a:r>
              <a:rPr lang="en-US" dirty="0" err="1" smtClean="0"/>
              <a:t>Domen</a:t>
            </a:r>
            <a:r>
              <a:rPr lang="en-US" dirty="0" smtClean="0"/>
              <a:t> </a:t>
            </a:r>
            <a:r>
              <a:rPr lang="en-US" dirty="0" err="1" smtClean="0"/>
              <a:t>zonasi</a:t>
            </a:r>
            <a:r>
              <a:rPr lang="en-US" dirty="0" smtClean="0"/>
              <a:t> </a:t>
            </a:r>
            <a:r>
              <a:rPr lang="en-US" dirty="0" err="1" smtClean="0"/>
              <a:t>domen</a:t>
            </a:r>
            <a:r>
              <a:rPr lang="en-US" dirty="0" smtClean="0"/>
              <a:t> </a:t>
            </a:r>
            <a:r>
              <a:rPr lang="en-US" dirty="0" err="1" smtClean="0"/>
              <a:t>nomining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qismi</a:t>
            </a:r>
            <a:r>
              <a:rPr lang="en-US" dirty="0" smtClean="0"/>
              <a:t> </a:t>
            </a:r>
            <a:r>
              <a:rPr lang="en-US" dirty="0" err="1" smtClean="0"/>
              <a:t>bo’lim</a:t>
            </a:r>
            <a:r>
              <a:rPr lang="en-US" dirty="0" smtClean="0"/>
              <a:t>, u </a:t>
            </a:r>
            <a:r>
              <a:rPr lang="en-US" dirty="0" err="1" smtClean="0"/>
              <a:t>saytigiz</a:t>
            </a:r>
            <a:r>
              <a:rPr lang="en-US" dirty="0" smtClean="0"/>
              <a:t> </a:t>
            </a:r>
            <a:r>
              <a:rPr lang="en-US" dirty="0" err="1" smtClean="0"/>
              <a:t>nomidan</a:t>
            </a:r>
            <a:r>
              <a:rPr lang="en-US" dirty="0" smtClean="0"/>
              <a:t> </a:t>
            </a:r>
            <a:r>
              <a:rPr lang="en-US" dirty="0" err="1" smtClean="0"/>
              <a:t>so’ng</a:t>
            </a:r>
            <a:r>
              <a:rPr lang="en-US" dirty="0" smtClean="0"/>
              <a:t> </a:t>
            </a:r>
            <a:r>
              <a:rPr lang="en-US" dirty="0" err="1" smtClean="0"/>
              <a:t>nuqta</a:t>
            </a:r>
            <a:r>
              <a:rPr lang="en-US" dirty="0" smtClean="0"/>
              <a:t> (</a:t>
            </a:r>
            <a:r>
              <a:rPr lang="en-US" dirty="0" err="1" smtClean="0"/>
              <a:t>domen-nomi.domen-zonasi</a:t>
            </a:r>
            <a:r>
              <a:rPr lang="en-US" dirty="0" smtClean="0"/>
              <a:t>)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ajratib</a:t>
            </a:r>
            <a:r>
              <a:rPr lang="en-US" dirty="0" smtClean="0"/>
              <a:t> </a:t>
            </a:r>
            <a:r>
              <a:rPr lang="en-US" dirty="0" err="1" smtClean="0"/>
              <a:t>yoziladi</a:t>
            </a:r>
            <a:r>
              <a:rPr lang="en-US" dirty="0" smtClean="0"/>
              <a:t>. </a:t>
            </a:r>
            <a:r>
              <a:rPr lang="en-US" dirty="0" err="1" smtClean="0"/>
              <a:t>Hozirda</a:t>
            </a:r>
            <a:r>
              <a:rPr lang="en-US" dirty="0" smtClean="0"/>
              <a:t> </a:t>
            </a:r>
            <a:r>
              <a:rPr lang="en-US" dirty="0" err="1" smtClean="0"/>
              <a:t>juda</a:t>
            </a:r>
            <a:r>
              <a:rPr lang="en-US" dirty="0" smtClean="0"/>
              <a:t> </a:t>
            </a:r>
            <a:r>
              <a:rPr lang="en-US" dirty="0" err="1" smtClean="0"/>
              <a:t>ko’plab</a:t>
            </a:r>
            <a:r>
              <a:rPr lang="en-US" dirty="0" smtClean="0"/>
              <a:t> </a:t>
            </a:r>
            <a:r>
              <a:rPr lang="en-US" dirty="0" err="1" smtClean="0"/>
              <a:t>domen</a:t>
            </a:r>
            <a:r>
              <a:rPr lang="en-US" dirty="0" smtClean="0"/>
              <a:t> </a:t>
            </a:r>
            <a:r>
              <a:rPr lang="en-US" dirty="0" err="1" smtClean="0"/>
              <a:t>zonalari</a:t>
            </a:r>
            <a:r>
              <a:rPr lang="en-US" dirty="0" smtClean="0"/>
              <a:t> </a:t>
            </a:r>
            <a:r>
              <a:rPr lang="en-US" dirty="0" err="1" smtClean="0"/>
              <a:t>mavjud</a:t>
            </a:r>
            <a:r>
              <a:rPr lang="en-US" dirty="0" smtClean="0"/>
              <a:t>. </a:t>
            </a:r>
            <a:r>
              <a:rPr lang="en-US" dirty="0" err="1" smtClean="0"/>
              <a:t>Jumladan</a:t>
            </a:r>
            <a:r>
              <a:rPr lang="en-US" dirty="0" smtClean="0"/>
              <a:t>, com, net, org, info, </a:t>
            </a:r>
            <a:r>
              <a:rPr lang="en-US" dirty="0" err="1" smtClean="0"/>
              <a:t>edu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boshqalar</a:t>
            </a:r>
            <a:r>
              <a:rPr lang="en-US" dirty="0" smtClean="0"/>
              <a:t>.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darajali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domenlar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hlinkClick r:id="rId2" tooltip="1985"/>
              </a:rPr>
              <a:t>1985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-yilda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boʻlib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avval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boʻlgan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sz="2400" dirty="0" smtClean="0">
                <a:latin typeface="Times New Roman" pitchFamily="18" charset="0"/>
                <a:cs typeface="Times New Roman" pitchFamily="18" charset="0"/>
              </a:rPr>
            </a:b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7216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 tooltip=".com (sahifa yaratilmagan)"/>
              </a:rPr>
              <a:t>.com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Tijorat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saytlari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4" tooltip=".edu (sahifa yaratilmagan)"/>
              </a:rPr>
              <a:t>.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4" tooltip=".edu (sahifa yaratilmagan)"/>
              </a:rPr>
              <a:t>edu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Taʼlim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saytlari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5" tooltip=".gov (sahifa yaratilmagan)"/>
              </a:rPr>
              <a:t>.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5" tooltip=".gov (sahifa yaratilmagan)"/>
              </a:rPr>
              <a:t>gov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AQSH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davlati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tashkilotlari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saytlari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6" tooltip=".net (sahifa yaratilmagan)"/>
              </a:rPr>
              <a:t>.net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Tarmoqqa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bogʻliq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boʻlgan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saytlar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7" tooltip=".org (sahifa yaratilmagan)"/>
              </a:rPr>
              <a:t>.org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Notijorat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tashkilotlar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8" tooltip=".mil (sahifa yaratilmagan)"/>
              </a:rPr>
              <a:t>.mil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AQSH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harbiy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tashkilotlari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domenlar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9" tooltip=".aero (sahifa yaratilmagan)"/>
              </a:rPr>
              <a:t>.aero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transport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sanoati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10" tooltip=".asia (sahifa yaratilmagan)"/>
              </a:rPr>
              <a:t>.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10" tooltip=".asia (sahifa yaratilmagan)"/>
              </a:rPr>
              <a:t>asia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Osiyo-Tinchokeani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hududlaridagi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tashkilotlar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kompaniyalar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shahslar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11" tooltip=".biz (sahifa yaratilmagan)"/>
              </a:rPr>
              <a:t>.biz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12" tooltip=".cat (sahifa yaratilmagan)"/>
              </a:rPr>
              <a:t>.cat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Catalan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madaniyati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 tooltip=".com (sahifa yaratilmagan)"/>
              </a:rPr>
              <a:t>.com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Tijorat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tashkilotlari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chegaralanmagan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13" tooltip=".coop (sahifa yaratilmagan)"/>
              </a:rPr>
              <a:t>.coop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Kooperativlar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4" tooltip=".edu (sahifa yaratilmagan)"/>
              </a:rPr>
              <a:t>.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4" tooltip=".edu (sahifa yaratilmagan)"/>
              </a:rPr>
              <a:t>edu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oʻquv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yurtlari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14" tooltip=".eu"/>
              </a:rPr>
              <a:t>.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14" tooltip=".eu"/>
              </a:rPr>
              <a:t>eu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Evropa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Ittifoqi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tashkilotlari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kompaniya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shahslari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5" tooltip=".gov (sahifa yaratilmagan)"/>
              </a:rPr>
              <a:t>.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5" tooltip=".gov (sahifa yaratilmagan)"/>
              </a:rPr>
              <a:t>gov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AQSH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agentliklari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15" tooltip=".info (sahifa yaratilmagan)"/>
              </a:rPr>
              <a:t>.info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Informatsion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saytlar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chegaralanmagan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85728"/>
            <a:ext cx="8401080" cy="635798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2" tooltip=".int (sahifa yaratilmagan)"/>
              </a:rPr>
              <a:t>.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2" tooltip=".int (sahifa yaratilmagan)"/>
              </a:rPr>
              <a:t>int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Kelishuv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halqaro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tashkilotlar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 tooltip=".jobs (sahifa yaratilmagan)"/>
              </a:rPr>
              <a:t>.jobs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bogʻliq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boʻlgan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saytlar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4" tooltip=".mil (sahifa yaratilmagan)"/>
              </a:rPr>
              <a:t>.mil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AQSH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harbiy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sohasi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5" tooltip=".mobi (sahifa yaratilmagan)"/>
              </a:rPr>
              <a:t>.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5" tooltip=".mobi (sahifa yaratilmagan)"/>
              </a:rPr>
              <a:t>mobi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Mobil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telefon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etkazib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saytlar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6" tooltip=".museum (sahifa yaratilmagan)"/>
              </a:rPr>
              <a:t>.museum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Muzeylar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7" tooltip=".name (sahifa yaratilmagan)"/>
              </a:rPr>
              <a:t>.name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Oila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shahslar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8" tooltip=".net (sahifa yaratilmagan)"/>
              </a:rPr>
              <a:t>.net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Set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infrastrukturalari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9" tooltip=".org (sahifa yaratilmagan)"/>
              </a:rPr>
              <a:t>.org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Tashkilotlar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chegaralanmagan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10" tooltip=".pro (sahifa yaratilmagan)"/>
              </a:rPr>
              <a:t>.pro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professiyalar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11" tooltip=".tel (sahifa yaratilmagan)"/>
              </a:rPr>
              <a:t>.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11" tooltip=".tel (sahifa yaratilmagan)"/>
              </a:rPr>
              <a:t>tel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Telefon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tarmogʻi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Internetni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bogʻlab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hizmatlar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(Mart 2, 2007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yilda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qoʻshilgan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12" tooltip=".travel (sahifa yaratilmagan)"/>
              </a:rPr>
              <a:t>.travel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Sayyohlik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agentlari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aviakompaniyalar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Mehmonhona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egalari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turizm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byurolari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domenlar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tasdiqlanish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arafasida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13" tooltip=".post (sahifa yaratilmagan)"/>
              </a:rPr>
              <a:t>.post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Pochta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hizmatlari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14" tooltip=".geo (sahifa yaratilmagan)"/>
              </a:rPr>
              <a:t>.geo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Geografik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saytlar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15" tooltip=".cym (sahifa yaratilmagan)"/>
              </a:rPr>
              <a:t>.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  <a:hlinkClick r:id="rId15" tooltip=".cym (sahifa yaratilmagan)"/>
              </a:rPr>
              <a:t>cym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Welsh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madaniyati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«.UZ» </a:t>
            </a:r>
            <a:r>
              <a:rPr lang="en-US" dirty="0" err="1" smtClean="0"/>
              <a:t>domeni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929222"/>
          </a:xfrm>
        </p:spPr>
        <p:txBody>
          <a:bodyPr>
            <a:normAutofit fontScale="70000" lnSpcReduction="20000"/>
          </a:bodyPr>
          <a:lstStyle/>
          <a:p>
            <a:pPr lvl="0" algn="just"/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darajali</a:t>
            </a:r>
            <a:r>
              <a:rPr lang="en-US" dirty="0" smtClean="0"/>
              <a:t> «.UZ» </a:t>
            </a:r>
            <a:r>
              <a:rPr lang="en-US" dirty="0" err="1" smtClean="0"/>
              <a:t>domeni</a:t>
            </a:r>
            <a:r>
              <a:rPr lang="en-US" dirty="0" smtClean="0"/>
              <a:t> 1995 </a:t>
            </a:r>
            <a:r>
              <a:rPr lang="en-US" dirty="0" err="1" smtClean="0"/>
              <a:t>yil</a:t>
            </a:r>
            <a:r>
              <a:rPr lang="en-US" dirty="0" smtClean="0"/>
              <a:t> 29 </a:t>
            </a:r>
            <a:r>
              <a:rPr lang="en-US" dirty="0" err="1" smtClean="0"/>
              <a:t>aprelda</a:t>
            </a:r>
            <a:r>
              <a:rPr lang="en-US" dirty="0" smtClean="0"/>
              <a:t> </a:t>
            </a:r>
            <a:r>
              <a:rPr lang="en-US" dirty="0" err="1" smtClean="0"/>
              <a:t>ro‘yxatdan</a:t>
            </a:r>
            <a:r>
              <a:rPr lang="en-US" dirty="0" smtClean="0"/>
              <a:t> </a:t>
            </a:r>
            <a:r>
              <a:rPr lang="en-US" dirty="0" err="1" smtClean="0"/>
              <a:t>o‘tkazilgan</a:t>
            </a:r>
            <a:r>
              <a:rPr lang="en-US" dirty="0" smtClean="0"/>
              <a:t>.</a:t>
            </a:r>
            <a:endParaRPr lang="ru-RU" dirty="0" smtClean="0"/>
          </a:p>
          <a:p>
            <a:pPr lvl="0" algn="just"/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dirty="0" smtClean="0"/>
              <a:t> </a:t>
            </a:r>
            <a:r>
              <a:rPr lang="en-US" dirty="0" err="1" smtClean="0"/>
              <a:t>Prezidentining</a:t>
            </a:r>
            <a:r>
              <a:rPr lang="en-US" dirty="0" smtClean="0"/>
              <a:t> 2002 </a:t>
            </a:r>
            <a:r>
              <a:rPr lang="en-US" dirty="0" err="1" smtClean="0"/>
              <a:t>yil</a:t>
            </a:r>
            <a:r>
              <a:rPr lang="en-US" dirty="0" smtClean="0"/>
              <a:t> 30 </a:t>
            </a:r>
            <a:r>
              <a:rPr lang="en-US" dirty="0" err="1" smtClean="0"/>
              <a:t>maydagi</a:t>
            </a:r>
            <a:r>
              <a:rPr lang="en-US" dirty="0" smtClean="0"/>
              <a:t> «</a:t>
            </a:r>
            <a:r>
              <a:rPr lang="en-US" dirty="0" err="1" smtClean="0"/>
              <a:t>Kompyuterlashtirishni</a:t>
            </a:r>
            <a:r>
              <a:rPr lang="en-US" dirty="0" smtClean="0"/>
              <a:t> </a:t>
            </a:r>
            <a:r>
              <a:rPr lang="en-US" dirty="0" err="1" smtClean="0"/>
              <a:t>yanada</a:t>
            </a:r>
            <a:r>
              <a:rPr lang="en-US" dirty="0" smtClean="0"/>
              <a:t> </a:t>
            </a:r>
            <a:r>
              <a:rPr lang="en-US" dirty="0" err="1" smtClean="0"/>
              <a:t>rivojlantirish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axborot–kommunikatsiya</a:t>
            </a:r>
            <a:r>
              <a:rPr lang="en-US" dirty="0" smtClean="0"/>
              <a:t> </a:t>
            </a:r>
            <a:r>
              <a:rPr lang="en-US" dirty="0" err="1" smtClean="0"/>
              <a:t>texnologiyalarini</a:t>
            </a:r>
            <a:r>
              <a:rPr lang="en-US" dirty="0" smtClean="0"/>
              <a:t> </a:t>
            </a:r>
            <a:r>
              <a:rPr lang="en-US" dirty="0" err="1" smtClean="0"/>
              <a:t>joriy</a:t>
            </a:r>
            <a:r>
              <a:rPr lang="en-US" dirty="0" smtClean="0"/>
              <a:t> </a:t>
            </a:r>
            <a:r>
              <a:rPr lang="en-US" dirty="0" err="1" smtClean="0"/>
              <a:t>etish</a:t>
            </a:r>
            <a:r>
              <a:rPr lang="en-US" dirty="0" smtClean="0"/>
              <a:t> </a:t>
            </a:r>
            <a:r>
              <a:rPr lang="en-US" dirty="0" err="1" smtClean="0"/>
              <a:t>to‘g‘risida»gi</a:t>
            </a:r>
            <a:r>
              <a:rPr lang="en-US" dirty="0" smtClean="0"/>
              <a:t> PF-3080-son </a:t>
            </a:r>
            <a:r>
              <a:rPr lang="en-US" dirty="0" err="1" smtClean="0"/>
              <a:t>farmoniga</a:t>
            </a:r>
            <a:r>
              <a:rPr lang="en-US" dirty="0" smtClean="0"/>
              <a:t> </a:t>
            </a:r>
            <a:r>
              <a:rPr lang="en-US" dirty="0" err="1" smtClean="0"/>
              <a:t>muvofiq</a:t>
            </a:r>
            <a:r>
              <a:rPr lang="en-US" dirty="0" smtClean="0"/>
              <a:t>, 2003 </a:t>
            </a:r>
            <a:r>
              <a:rPr lang="en-US" dirty="0" err="1" smtClean="0"/>
              <a:t>yil</a:t>
            </a:r>
            <a:r>
              <a:rPr lang="en-US" dirty="0" smtClean="0"/>
              <a:t> mart </a:t>
            </a:r>
            <a:r>
              <a:rPr lang="en-US" dirty="0" err="1" smtClean="0"/>
              <a:t>oyida</a:t>
            </a:r>
            <a:r>
              <a:rPr lang="en-US" dirty="0" smtClean="0"/>
              <a:t> ICANN </a:t>
            </a:r>
            <a:r>
              <a:rPr lang="en-US" dirty="0" err="1" smtClean="0"/>
              <a:t>Xalqaro</a:t>
            </a:r>
            <a:r>
              <a:rPr lang="en-US" dirty="0" smtClean="0"/>
              <a:t> </a:t>
            </a:r>
            <a:r>
              <a:rPr lang="en-US" dirty="0" err="1" smtClean="0"/>
              <a:t>tashkiloti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imzolangan</a:t>
            </a:r>
            <a:r>
              <a:rPr lang="en-US" dirty="0" smtClean="0"/>
              <a:t> </a:t>
            </a:r>
            <a:r>
              <a:rPr lang="en-US" dirty="0" err="1" smtClean="0"/>
              <a:t>kelishuv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 </a:t>
            </a:r>
            <a:r>
              <a:rPr lang="en-US" dirty="0" err="1" smtClean="0"/>
              <a:t>Milliy</a:t>
            </a:r>
            <a:r>
              <a:rPr lang="en-US" dirty="0" smtClean="0"/>
              <a:t> </a:t>
            </a:r>
            <a:r>
              <a:rPr lang="en-US" dirty="0" err="1" smtClean="0"/>
              <a:t>domenni</a:t>
            </a:r>
            <a:r>
              <a:rPr lang="en-US" dirty="0" smtClean="0"/>
              <a:t> </a:t>
            </a:r>
            <a:r>
              <a:rPr lang="en-US" dirty="0" err="1" smtClean="0"/>
              <a:t>boshqarish</a:t>
            </a:r>
            <a:r>
              <a:rPr lang="en-US" dirty="0" smtClean="0"/>
              <a:t> </a:t>
            </a:r>
            <a:r>
              <a:rPr lang="en-US" dirty="0" err="1" smtClean="0"/>
              <a:t>huquqi</a:t>
            </a:r>
            <a:r>
              <a:rPr lang="en-US" dirty="0" smtClean="0"/>
              <a:t> «.UZ» </a:t>
            </a:r>
            <a:r>
              <a:rPr lang="en-US" dirty="0" err="1" smtClean="0"/>
              <a:t>milliy</a:t>
            </a:r>
            <a:r>
              <a:rPr lang="en-US" dirty="0" smtClean="0"/>
              <a:t> </a:t>
            </a:r>
            <a:r>
              <a:rPr lang="en-US" dirty="0" err="1" smtClean="0"/>
              <a:t>domenining</a:t>
            </a:r>
            <a:r>
              <a:rPr lang="en-US" dirty="0" smtClean="0"/>
              <a:t> </a:t>
            </a:r>
            <a:r>
              <a:rPr lang="en-US" dirty="0" err="1" smtClean="0"/>
              <a:t>ma’muri</a:t>
            </a:r>
            <a:r>
              <a:rPr lang="en-US" dirty="0" smtClean="0"/>
              <a:t> </a:t>
            </a:r>
            <a:r>
              <a:rPr lang="en-US" dirty="0" err="1" smtClean="0"/>
              <a:t>hisoblangan</a:t>
            </a:r>
            <a:r>
              <a:rPr lang="en-US" dirty="0" smtClean="0"/>
              <a:t>, </a:t>
            </a:r>
            <a:r>
              <a:rPr lang="en-US" u="sng" dirty="0" smtClean="0">
                <a:hlinkClick r:id="rId2"/>
              </a:rPr>
              <a:t>UZINFOCOM</a:t>
            </a:r>
            <a:r>
              <a:rPr lang="en-US" dirty="0" smtClean="0"/>
              <a:t> </a:t>
            </a:r>
            <a:r>
              <a:rPr lang="en-US" dirty="0" err="1" smtClean="0"/>
              <a:t>markaziga</a:t>
            </a:r>
            <a:r>
              <a:rPr lang="en-US" dirty="0" smtClean="0"/>
              <a:t> </a:t>
            </a:r>
            <a:r>
              <a:rPr lang="en-US" dirty="0" err="1" smtClean="0"/>
              <a:t>berildi</a:t>
            </a:r>
            <a:r>
              <a:rPr lang="en-US" dirty="0" smtClean="0"/>
              <a:t>. </a:t>
            </a:r>
            <a:r>
              <a:rPr lang="en-US" dirty="0" err="1" smtClean="0"/>
              <a:t>Xizmatlar</a:t>
            </a:r>
            <a:r>
              <a:rPr lang="en-US" dirty="0" smtClean="0"/>
              <a:t> </a:t>
            </a:r>
            <a:r>
              <a:rPr lang="en-US" dirty="0" err="1" smtClean="0"/>
              <a:t>sifatini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domenlarni</a:t>
            </a:r>
            <a:r>
              <a:rPr lang="en-US" dirty="0" smtClean="0"/>
              <a:t> </a:t>
            </a:r>
            <a:r>
              <a:rPr lang="en-US" dirty="0" err="1" smtClean="0"/>
              <a:t>ro‘yxatga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 </a:t>
            </a:r>
            <a:r>
              <a:rPr lang="en-US" dirty="0" err="1" smtClean="0"/>
              <a:t>sohasida</a:t>
            </a:r>
            <a:r>
              <a:rPr lang="en-US" dirty="0" smtClean="0"/>
              <a:t> </a:t>
            </a:r>
            <a:r>
              <a:rPr lang="en-US" dirty="0" err="1" smtClean="0"/>
              <a:t>halol</a:t>
            </a:r>
            <a:r>
              <a:rPr lang="en-US" dirty="0" smtClean="0"/>
              <a:t> </a:t>
            </a:r>
            <a:r>
              <a:rPr lang="en-US" dirty="0" err="1" smtClean="0"/>
              <a:t>raqobatni</a:t>
            </a:r>
            <a:r>
              <a:rPr lang="en-US" dirty="0" smtClean="0"/>
              <a:t> </a:t>
            </a:r>
            <a:r>
              <a:rPr lang="en-US" dirty="0" err="1" smtClean="0"/>
              <a:t>rivojlantirish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Markaz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ro‘yxatga</a:t>
            </a:r>
            <a:r>
              <a:rPr lang="en-US" dirty="0" smtClean="0"/>
              <a:t> </a:t>
            </a:r>
            <a:r>
              <a:rPr lang="en-US" dirty="0" err="1" smtClean="0"/>
              <a:t>oluvchilar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ma’murlarning</a:t>
            </a:r>
            <a:r>
              <a:rPr lang="en-US" dirty="0" smtClean="0"/>
              <a:t> </a:t>
            </a:r>
            <a:r>
              <a:rPr lang="en-US" dirty="0" err="1" smtClean="0"/>
              <a:t>vazifalari</a:t>
            </a:r>
            <a:r>
              <a:rPr lang="en-US" dirty="0" smtClean="0"/>
              <a:t> </a:t>
            </a:r>
            <a:r>
              <a:rPr lang="en-US" dirty="0" err="1" smtClean="0"/>
              <a:t>taqsimlab</a:t>
            </a:r>
            <a:r>
              <a:rPr lang="en-US" dirty="0" smtClean="0"/>
              <a:t> </a:t>
            </a:r>
            <a:r>
              <a:rPr lang="en-US" dirty="0" err="1" smtClean="0"/>
              <a:t>berildi</a:t>
            </a:r>
            <a:r>
              <a:rPr lang="en-US" dirty="0" smtClean="0"/>
              <a:t>. </a:t>
            </a:r>
            <a:r>
              <a:rPr lang="en-US" dirty="0" err="1" smtClean="0"/>
              <a:t>Shu</a:t>
            </a:r>
            <a:r>
              <a:rPr lang="en-US" dirty="0" smtClean="0"/>
              <a:t> </a:t>
            </a:r>
            <a:r>
              <a:rPr lang="en-US" dirty="0" err="1" smtClean="0"/>
              <a:t>tarzda</a:t>
            </a:r>
            <a:r>
              <a:rPr lang="en-US" dirty="0" smtClean="0"/>
              <a:t>, </a:t>
            </a:r>
            <a:r>
              <a:rPr lang="en-US" dirty="0" err="1" smtClean="0"/>
              <a:t>hozir</a:t>
            </a:r>
            <a:r>
              <a:rPr lang="en-US" dirty="0" smtClean="0"/>
              <a:t> </a:t>
            </a:r>
            <a:r>
              <a:rPr lang="en-US" dirty="0" err="1" smtClean="0"/>
              <a:t>O‘zbekistonda</a:t>
            </a:r>
            <a:r>
              <a:rPr lang="en-US" dirty="0" smtClean="0"/>
              <a:t> 13 </a:t>
            </a:r>
            <a:r>
              <a:rPr lang="en-US" dirty="0" err="1" smtClean="0"/>
              <a:t>rasmiy</a:t>
            </a:r>
            <a:r>
              <a:rPr lang="en-US" dirty="0" smtClean="0"/>
              <a:t> </a:t>
            </a:r>
            <a:r>
              <a:rPr lang="en-US" dirty="0" err="1" smtClean="0"/>
              <a:t>ro‘yxatga</a:t>
            </a:r>
            <a:r>
              <a:rPr lang="en-US" dirty="0" smtClean="0"/>
              <a:t> </a:t>
            </a:r>
            <a:r>
              <a:rPr lang="en-US" dirty="0" err="1" smtClean="0"/>
              <a:t>oluvchi</a:t>
            </a:r>
            <a:r>
              <a:rPr lang="en-US" dirty="0" smtClean="0"/>
              <a:t> </a:t>
            </a:r>
            <a:r>
              <a:rPr lang="en-US" dirty="0" err="1" smtClean="0"/>
              <a:t>sub’ektlar</a:t>
            </a:r>
            <a:r>
              <a:rPr lang="en-US" dirty="0" smtClean="0"/>
              <a:t> – </a:t>
            </a:r>
            <a:r>
              <a:rPr lang="en-US" dirty="0" err="1" smtClean="0"/>
              <a:t>kompaniyalar</a:t>
            </a:r>
            <a:r>
              <a:rPr lang="en-US" dirty="0" smtClean="0"/>
              <a:t>, </a:t>
            </a:r>
            <a:r>
              <a:rPr lang="en-US" dirty="0" err="1" smtClean="0"/>
              <a:t>shuningdek</a:t>
            </a:r>
            <a:r>
              <a:rPr lang="en-US" dirty="0" smtClean="0"/>
              <a:t> </a:t>
            </a:r>
            <a:r>
              <a:rPr lang="en-US" dirty="0" err="1" smtClean="0"/>
              <a:t>viloyatlardagi</a:t>
            </a:r>
            <a:r>
              <a:rPr lang="en-US" dirty="0" smtClean="0"/>
              <a:t> 7 </a:t>
            </a:r>
            <a:r>
              <a:rPr lang="en-US" dirty="0" err="1" smtClean="0"/>
              <a:t>ta</a:t>
            </a:r>
            <a:r>
              <a:rPr lang="en-US" dirty="0" smtClean="0"/>
              <a:t> </a:t>
            </a:r>
            <a:r>
              <a:rPr lang="en-US" dirty="0" err="1" smtClean="0"/>
              <a:t>Kompyuterlashtirish</a:t>
            </a:r>
            <a:r>
              <a:rPr lang="en-US" dirty="0" smtClean="0"/>
              <a:t> </a:t>
            </a:r>
            <a:r>
              <a:rPr lang="en-US" dirty="0" err="1" smtClean="0"/>
              <a:t>markazlari</a:t>
            </a:r>
            <a:r>
              <a:rPr lang="en-US" dirty="0" smtClean="0"/>
              <a:t> </a:t>
            </a:r>
            <a:r>
              <a:rPr lang="en-US" dirty="0" err="1" smtClean="0"/>
              <a:t>faoliyat</a:t>
            </a:r>
            <a:r>
              <a:rPr lang="en-US" dirty="0" smtClean="0"/>
              <a:t> </a:t>
            </a:r>
            <a:r>
              <a:rPr lang="en-US" dirty="0" err="1" smtClean="0"/>
              <a:t>ko‘rsatmoqda</a:t>
            </a:r>
            <a:r>
              <a:rPr lang="en-US" dirty="0" smtClean="0"/>
              <a:t>.</a:t>
            </a:r>
            <a:endParaRPr lang="ru-RU" dirty="0" smtClean="0"/>
          </a:p>
          <a:p>
            <a:pPr algn="just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URL-MANZIL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800" dirty="0" smtClean="0"/>
              <a:t>		</a:t>
            </a:r>
            <a:r>
              <a:rPr lang="en-US" sz="2800" dirty="0" err="1" smtClean="0"/>
              <a:t>Brauzerning</a:t>
            </a:r>
            <a:r>
              <a:rPr lang="en-US" sz="2800" dirty="0" smtClean="0"/>
              <a:t> </a:t>
            </a:r>
            <a:r>
              <a:rPr lang="en-US" sz="2800" dirty="0" err="1" smtClean="0"/>
              <a:t>manzil</a:t>
            </a:r>
            <a:r>
              <a:rPr lang="en-US" sz="2800" dirty="0" smtClean="0"/>
              <a:t> </a:t>
            </a:r>
            <a:r>
              <a:rPr lang="en-US" sz="2800" dirty="0" err="1" smtClean="0"/>
              <a:t>maydonidagi</a:t>
            </a:r>
            <a:r>
              <a:rPr lang="en-US" sz="2800" dirty="0" smtClean="0"/>
              <a:t> </a:t>
            </a:r>
            <a:r>
              <a:rPr lang="en-US" sz="2800" dirty="0" err="1" smtClean="0"/>
              <a:t>belgilar</a:t>
            </a:r>
            <a:r>
              <a:rPr lang="en-US" sz="2800" dirty="0" smtClean="0"/>
              <a:t> </a:t>
            </a:r>
            <a:r>
              <a:rPr lang="en-US" sz="2800" dirty="0" err="1" smtClean="0"/>
              <a:t>jamlanmasi</a:t>
            </a:r>
            <a:r>
              <a:rPr lang="en-US" sz="2800" dirty="0" smtClean="0"/>
              <a:t> URL </a:t>
            </a:r>
            <a:r>
              <a:rPr lang="en-US" sz="2800" dirty="0" err="1" smtClean="0"/>
              <a:t>deyiladi</a:t>
            </a:r>
            <a:r>
              <a:rPr lang="en-US" sz="2800" dirty="0" smtClean="0"/>
              <a:t>. URL (</a:t>
            </a:r>
            <a:r>
              <a:rPr lang="ru-RU" sz="2800" dirty="0" err="1" smtClean="0"/>
              <a:t>Uniform</a:t>
            </a:r>
            <a:r>
              <a:rPr lang="ru-RU" sz="2800" dirty="0" smtClean="0"/>
              <a:t> </a:t>
            </a:r>
            <a:r>
              <a:rPr lang="ru-RU" sz="2800" dirty="0" err="1" smtClean="0"/>
              <a:t>Resource</a:t>
            </a:r>
            <a:r>
              <a:rPr lang="ru-RU" sz="2800" dirty="0" smtClean="0"/>
              <a:t> </a:t>
            </a:r>
            <a:r>
              <a:rPr lang="ru-RU" sz="2800" dirty="0" err="1" smtClean="0"/>
              <a:t>Locator</a:t>
            </a:r>
            <a:r>
              <a:rPr lang="ru-RU" sz="2800" dirty="0" smtClean="0"/>
              <a:t> – </a:t>
            </a:r>
            <a:r>
              <a:rPr lang="ru-RU" sz="2800" dirty="0" err="1" smtClean="0"/>
              <a:t>Resursning</a:t>
            </a:r>
            <a:r>
              <a:rPr lang="ru-RU" sz="2800" dirty="0" smtClean="0"/>
              <a:t> </a:t>
            </a:r>
            <a:r>
              <a:rPr lang="ru-RU" sz="2800" dirty="0" err="1" smtClean="0"/>
              <a:t>yagona</a:t>
            </a:r>
            <a:r>
              <a:rPr lang="ru-RU" sz="2800" dirty="0" smtClean="0"/>
              <a:t> </a:t>
            </a:r>
            <a:r>
              <a:rPr lang="ru-RU" sz="2800" dirty="0" err="1" smtClean="0"/>
              <a:t>ko’rsatkichi</a:t>
            </a:r>
            <a:r>
              <a:rPr lang="ru-RU" sz="2800" dirty="0" smtClean="0"/>
              <a:t>)</a:t>
            </a:r>
            <a:r>
              <a:rPr lang="en-US" sz="2800" dirty="0" smtClean="0"/>
              <a:t> 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domen</a:t>
            </a:r>
            <a:r>
              <a:rPr lang="en-US" sz="2800" dirty="0" smtClean="0"/>
              <a:t> </a:t>
            </a:r>
            <a:r>
              <a:rPr lang="en-US" sz="2800" dirty="0" err="1" smtClean="0"/>
              <a:t>nomi</a:t>
            </a:r>
            <a:r>
              <a:rPr lang="en-US" sz="2800" dirty="0" smtClean="0"/>
              <a:t> </a:t>
            </a:r>
            <a:r>
              <a:rPr lang="en-US" sz="2800" dirty="0" err="1" smtClean="0"/>
              <a:t>o’rtasida</a:t>
            </a:r>
            <a:r>
              <a:rPr lang="en-US" sz="2800" dirty="0" smtClean="0"/>
              <a:t> </a:t>
            </a:r>
            <a:r>
              <a:rPr lang="en-US" sz="2800" dirty="0" err="1" smtClean="0"/>
              <a:t>farq</a:t>
            </a:r>
            <a:r>
              <a:rPr lang="en-US" sz="2800" dirty="0" smtClean="0"/>
              <a:t> bor. </a:t>
            </a:r>
            <a:r>
              <a:rPr lang="en-US" sz="2800" dirty="0" err="1" smtClean="0"/>
              <a:t>Yani</a:t>
            </a:r>
            <a:r>
              <a:rPr lang="en-US" sz="2800" dirty="0" smtClean="0"/>
              <a:t>, </a:t>
            </a:r>
            <a:r>
              <a:rPr lang="en-US" sz="2800" dirty="0" err="1" smtClean="0"/>
              <a:t>URLda</a:t>
            </a:r>
            <a:r>
              <a:rPr lang="en-US" sz="2800" dirty="0" smtClean="0"/>
              <a:t> </a:t>
            </a:r>
            <a:r>
              <a:rPr lang="en-US" sz="2800" dirty="0" err="1" smtClean="0"/>
              <a:t>domen</a:t>
            </a:r>
            <a:r>
              <a:rPr lang="en-US" sz="2800" dirty="0" smtClean="0"/>
              <a:t> </a:t>
            </a:r>
            <a:r>
              <a:rPr lang="en-US" sz="2800" dirty="0" err="1" smtClean="0"/>
              <a:t>nomiga</a:t>
            </a:r>
            <a:r>
              <a:rPr lang="en-US" sz="2800" dirty="0" smtClean="0"/>
              <a:t> </a:t>
            </a:r>
            <a:r>
              <a:rPr lang="en-US" sz="2800" dirty="0" err="1" smtClean="0"/>
              <a:t>qo’shimcha</a:t>
            </a:r>
            <a:r>
              <a:rPr lang="en-US" sz="2800" dirty="0" smtClean="0"/>
              <a:t> </a:t>
            </a:r>
            <a:r>
              <a:rPr lang="en-US" sz="2800" dirty="0" err="1" smtClean="0"/>
              <a:t>biron</a:t>
            </a:r>
            <a:r>
              <a:rPr lang="en-US" sz="2800" dirty="0" smtClean="0"/>
              <a:t> </a:t>
            </a:r>
            <a:r>
              <a:rPr lang="en-US" sz="2800" dirty="0" err="1" smtClean="0"/>
              <a:t>sahifa</a:t>
            </a:r>
            <a:r>
              <a:rPr lang="en-US" sz="2800" dirty="0" smtClean="0"/>
              <a:t> ham </a:t>
            </a:r>
            <a:r>
              <a:rPr lang="en-US" sz="2800" dirty="0" err="1" smtClean="0"/>
              <a:t>yozilgan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pic>
        <p:nvPicPr>
          <p:cNvPr id="4" name="Рисунок 3" descr="domain-name.jpg"/>
          <p:cNvPicPr>
            <a:picLocks noChangeAspect="1"/>
          </p:cNvPicPr>
          <p:nvPr/>
        </p:nvPicPr>
        <p:blipFill>
          <a:blip r:embed="rId2"/>
          <a:srcRect l="5468" t="6250" r="5468" b="37500"/>
          <a:stretch>
            <a:fillRect/>
          </a:stretch>
        </p:blipFill>
        <p:spPr>
          <a:xfrm>
            <a:off x="500002" y="4500570"/>
            <a:ext cx="8643998" cy="1714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nfTBhPq2l29E5pi-ZnaVpMmlBTM-KU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215437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SAMMOI.UZ/SO`ROVNOMA</a:t>
            </a:r>
            <a:endParaRPr lang="ru-RU" b="1" dirty="0">
              <a:solidFill>
                <a:schemeClr val="accent5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429264"/>
            <a:ext cx="8229600" cy="1428736"/>
          </a:xfrm>
        </p:spPr>
        <p:txBody>
          <a:bodyPr/>
          <a:lstStyle/>
          <a:p>
            <a:pPr algn="ctr">
              <a:buNone/>
            </a:pPr>
            <a:r>
              <a:rPr lang="en-US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Aynan</a:t>
            </a:r>
            <a:r>
              <a:rPr lang="en-US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sammoi.uz </a:t>
            </a:r>
            <a:r>
              <a:rPr lang="en-US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saytining</a:t>
            </a:r>
            <a:r>
              <a:rPr lang="en-US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so`rovnoma</a:t>
            </a:r>
            <a:r>
              <a:rPr lang="en-US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sahifasini</a:t>
            </a:r>
            <a:r>
              <a:rPr lang="en-US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ochib</a:t>
            </a:r>
            <a:r>
              <a:rPr lang="en-US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Internet-</a:t>
            </a:r>
            <a:r>
              <a:rPr lang="en-US" dirty="0" err="1" smtClean="0"/>
              <a:t>provayder</a:t>
            </a:r>
            <a:r>
              <a:rPr lang="en-US" dirty="0" smtClean="0"/>
              <a:t> –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o‘zining</a:t>
            </a:r>
            <a:r>
              <a:rPr lang="en-US" dirty="0" smtClean="0"/>
              <a:t> internet-</a:t>
            </a:r>
            <a:r>
              <a:rPr lang="en-US" dirty="0" err="1" smtClean="0"/>
              <a:t>serveri</a:t>
            </a:r>
            <a:r>
              <a:rPr lang="en-US" dirty="0" smtClean="0"/>
              <a:t> </a:t>
            </a:r>
            <a:r>
              <a:rPr lang="en-US" dirty="0" err="1" smtClean="0"/>
              <a:t>orqali</a:t>
            </a:r>
            <a:r>
              <a:rPr lang="en-US" dirty="0" smtClean="0"/>
              <a:t> Internet </a:t>
            </a:r>
            <a:r>
              <a:rPr lang="en-US" dirty="0" err="1" smtClean="0"/>
              <a:t>tarmog‘iga</a:t>
            </a:r>
            <a:r>
              <a:rPr lang="en-US" dirty="0" smtClean="0"/>
              <a:t> </a:t>
            </a:r>
            <a:r>
              <a:rPr lang="en-US" dirty="0" err="1" smtClean="0"/>
              <a:t>ulash</a:t>
            </a:r>
            <a:r>
              <a:rPr lang="en-US" dirty="0" smtClean="0"/>
              <a:t> </a:t>
            </a:r>
            <a:r>
              <a:rPr lang="en-US" dirty="0" err="1" smtClean="0"/>
              <a:t>xizmatini</a:t>
            </a:r>
            <a:r>
              <a:rPr lang="en-US" dirty="0" smtClean="0"/>
              <a:t> </a:t>
            </a:r>
            <a:r>
              <a:rPr lang="en-US" dirty="0" err="1" smtClean="0"/>
              <a:t>ko‘rsatuvchi</a:t>
            </a:r>
            <a:r>
              <a:rPr lang="en-US" dirty="0" smtClean="0"/>
              <a:t> </a:t>
            </a:r>
            <a:r>
              <a:rPr lang="en-US" dirty="0" err="1" smtClean="0"/>
              <a:t>tashkilot</a:t>
            </a:r>
            <a:r>
              <a:rPr lang="en-US" dirty="0" smtClean="0"/>
              <a:t>. </a:t>
            </a:r>
            <a:r>
              <a:rPr lang="en-US" dirty="0" err="1" smtClean="0"/>
              <a:t>Foydalanuvchilar</a:t>
            </a:r>
            <a:r>
              <a:rPr lang="en-US" dirty="0" smtClean="0"/>
              <a:t> </a:t>
            </a:r>
            <a:r>
              <a:rPr lang="en-US" dirty="0" err="1" smtClean="0"/>
              <a:t>kompyuterlari</a:t>
            </a:r>
            <a:r>
              <a:rPr lang="en-US" dirty="0" smtClean="0"/>
              <a:t> (</a:t>
            </a:r>
            <a:r>
              <a:rPr lang="en-US" dirty="0" err="1" smtClean="0"/>
              <a:t>mijozlar</a:t>
            </a:r>
            <a:r>
              <a:rPr lang="en-US" dirty="0" smtClean="0"/>
              <a:t>) </a:t>
            </a:r>
            <a:r>
              <a:rPr lang="en-US" dirty="0" err="1" smtClean="0"/>
              <a:t>provayderning</a:t>
            </a:r>
            <a:r>
              <a:rPr lang="en-US" dirty="0" smtClean="0"/>
              <a:t> </a:t>
            </a:r>
            <a:r>
              <a:rPr lang="en-US" dirty="0" err="1" smtClean="0"/>
              <a:t>serveri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telefon</a:t>
            </a:r>
            <a:r>
              <a:rPr lang="en-US" dirty="0" smtClean="0"/>
              <a:t> </a:t>
            </a:r>
            <a:r>
              <a:rPr lang="en-US" dirty="0" err="1" smtClean="0"/>
              <a:t>simi</a:t>
            </a:r>
            <a:r>
              <a:rPr lang="en-US" dirty="0" smtClean="0"/>
              <a:t>, </a:t>
            </a:r>
            <a:r>
              <a:rPr lang="en-US" dirty="0" err="1" smtClean="0"/>
              <a:t>uyali</a:t>
            </a:r>
            <a:r>
              <a:rPr lang="en-US" dirty="0" smtClean="0"/>
              <a:t> </a:t>
            </a:r>
            <a:r>
              <a:rPr lang="en-US" dirty="0" err="1" smtClean="0"/>
              <a:t>aloqa</a:t>
            </a:r>
            <a:r>
              <a:rPr lang="en-US" dirty="0" smtClean="0"/>
              <a:t> </a:t>
            </a:r>
            <a:r>
              <a:rPr lang="en-US" dirty="0" err="1" smtClean="0"/>
              <a:t>to‘lqinlari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Wi-Fi </a:t>
            </a:r>
            <a:r>
              <a:rPr lang="en-US" dirty="0" err="1" smtClean="0"/>
              <a:t>to‘lqinlari</a:t>
            </a:r>
            <a:r>
              <a:rPr lang="en-US" dirty="0" smtClean="0"/>
              <a:t> </a:t>
            </a:r>
            <a:r>
              <a:rPr lang="en-US" dirty="0" err="1" smtClean="0"/>
              <a:t>orqali</a:t>
            </a:r>
            <a:r>
              <a:rPr lang="en-US" dirty="0" smtClean="0"/>
              <a:t> </a:t>
            </a:r>
            <a:r>
              <a:rPr lang="en-US" dirty="0" err="1" smtClean="0"/>
              <a:t>bog‘lanadi</a:t>
            </a:r>
            <a:r>
              <a:rPr lang="en-US" dirty="0" smtClean="0"/>
              <a:t>. </a:t>
            </a:r>
            <a:r>
              <a:rPr lang="en-US" dirty="0" err="1" smtClean="0"/>
              <a:t>O‘z</a:t>
            </a:r>
            <a:r>
              <a:rPr lang="en-US" dirty="0" smtClean="0"/>
              <a:t> </a:t>
            </a:r>
            <a:r>
              <a:rPr lang="en-US" dirty="0" err="1" smtClean="0"/>
              <a:t>navbatida</a:t>
            </a:r>
            <a:r>
              <a:rPr lang="en-US" dirty="0" smtClean="0"/>
              <a:t>, </a:t>
            </a:r>
            <a:r>
              <a:rPr lang="en-US" dirty="0" err="1" smtClean="0"/>
              <a:t>provayder</a:t>
            </a:r>
            <a:r>
              <a:rPr lang="en-US" dirty="0" smtClean="0"/>
              <a:t> </a:t>
            </a:r>
            <a:r>
              <a:rPr lang="en-US" dirty="0" err="1" smtClean="0"/>
              <a:t>serveri</a:t>
            </a:r>
            <a:r>
              <a:rPr lang="en-US" dirty="0" smtClean="0"/>
              <a:t> Internet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tezlikdagi</a:t>
            </a:r>
            <a:r>
              <a:rPr lang="en-US" dirty="0" smtClean="0"/>
              <a:t> </a:t>
            </a:r>
            <a:r>
              <a:rPr lang="en-US" dirty="0" err="1" smtClean="0"/>
              <a:t>aloqa</a:t>
            </a:r>
            <a:r>
              <a:rPr lang="en-US" dirty="0" smtClean="0"/>
              <a:t> </a:t>
            </a:r>
            <a:r>
              <a:rPr lang="en-US" dirty="0" err="1" smtClean="0"/>
              <a:t>liniyalari</a:t>
            </a:r>
            <a:r>
              <a:rPr lang="en-US" dirty="0" smtClean="0"/>
              <a:t> </a:t>
            </a:r>
            <a:r>
              <a:rPr lang="en-US" dirty="0" err="1" smtClean="0"/>
              <a:t>yordamida</a:t>
            </a:r>
            <a:r>
              <a:rPr lang="en-US" dirty="0" smtClean="0"/>
              <a:t> </a:t>
            </a:r>
            <a:r>
              <a:rPr lang="en-US" dirty="0" err="1" smtClean="0"/>
              <a:t>muntazam</a:t>
            </a:r>
            <a:r>
              <a:rPr lang="en-US" dirty="0" smtClean="0"/>
              <a:t> </a:t>
            </a:r>
            <a:r>
              <a:rPr lang="en-US" dirty="0" err="1" smtClean="0"/>
              <a:t>bog‘langan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.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dirty="0" err="1" smtClean="0"/>
              <a:t>Domen</a:t>
            </a:r>
            <a:r>
              <a:rPr lang="en-US" dirty="0" smtClean="0"/>
              <a:t> </a:t>
            </a:r>
            <a:r>
              <a:rPr lang="en-US" dirty="0" err="1" smtClean="0"/>
              <a:t>zonasini</a:t>
            </a:r>
            <a:r>
              <a:rPr lang="en-US" dirty="0" smtClean="0"/>
              <a:t> </a:t>
            </a:r>
            <a:r>
              <a:rPr lang="en-US" dirty="0" err="1" smtClean="0"/>
              <a:t>tanlab</a:t>
            </a:r>
            <a:r>
              <a:rPr lang="en-US" dirty="0" smtClean="0"/>
              <a:t> </a:t>
            </a:r>
            <a:r>
              <a:rPr lang="en-US" dirty="0" err="1" smtClean="0"/>
              <a:t>olganingizdan</a:t>
            </a:r>
            <a:r>
              <a:rPr lang="en-US" dirty="0" smtClean="0"/>
              <a:t> </a:t>
            </a:r>
            <a:r>
              <a:rPr lang="en-US" dirty="0" err="1" smtClean="0"/>
              <a:t>so’ng</a:t>
            </a:r>
            <a:r>
              <a:rPr lang="en-US" dirty="0" smtClean="0"/>
              <a:t> </a:t>
            </a:r>
            <a:r>
              <a:rPr lang="en-US" dirty="0" err="1" smtClean="0"/>
              <a:t>bo’lajak</a:t>
            </a:r>
            <a:r>
              <a:rPr lang="en-US" dirty="0" smtClean="0"/>
              <a:t> </a:t>
            </a:r>
            <a:r>
              <a:rPr lang="en-US" dirty="0" err="1" smtClean="0"/>
              <a:t>saytimizga</a:t>
            </a:r>
            <a:r>
              <a:rPr lang="en-US" dirty="0" smtClean="0"/>
              <a:t> </a:t>
            </a:r>
            <a:r>
              <a:rPr lang="en-US" dirty="0" err="1" smtClean="0"/>
              <a:t>mos</a:t>
            </a:r>
            <a:r>
              <a:rPr lang="en-US" dirty="0" smtClean="0"/>
              <a:t> </a:t>
            </a:r>
            <a:r>
              <a:rPr lang="en-US" dirty="0" err="1" smtClean="0"/>
              <a:t>domen</a:t>
            </a:r>
            <a:r>
              <a:rPr lang="en-US" dirty="0" smtClean="0"/>
              <a:t> </a:t>
            </a:r>
            <a:r>
              <a:rPr lang="en-US" dirty="0" err="1" smtClean="0"/>
              <a:t>nomini</a:t>
            </a:r>
            <a:r>
              <a:rPr lang="en-US" dirty="0" smtClean="0"/>
              <a:t> </a:t>
            </a:r>
            <a:r>
              <a:rPr lang="en-US" dirty="0" err="1" smtClean="0"/>
              <a:t>tanlab</a:t>
            </a:r>
            <a:r>
              <a:rPr lang="en-US" dirty="0" smtClean="0"/>
              <a:t> </a:t>
            </a:r>
            <a:r>
              <a:rPr lang="en-US" dirty="0" err="1" smtClean="0"/>
              <a:t>olishimiz</a:t>
            </a:r>
            <a:r>
              <a:rPr lang="en-US" dirty="0" smtClean="0"/>
              <a:t> </a:t>
            </a:r>
            <a:r>
              <a:rPr lang="en-US" dirty="0" err="1" smtClean="0"/>
              <a:t>lozim</a:t>
            </a:r>
            <a:r>
              <a:rPr lang="en-US" dirty="0" smtClean="0"/>
              <a:t>. </a:t>
            </a:r>
            <a:r>
              <a:rPr lang="ru-RU" dirty="0" err="1" smtClean="0"/>
              <a:t>Tanlashda</a:t>
            </a:r>
            <a:r>
              <a:rPr lang="ru-RU" dirty="0" smtClean="0"/>
              <a:t> </a:t>
            </a:r>
            <a:r>
              <a:rPr lang="ru-RU" dirty="0" err="1" smtClean="0"/>
              <a:t>quyidagilarga</a:t>
            </a:r>
            <a:r>
              <a:rPr lang="ru-RU" dirty="0" smtClean="0"/>
              <a:t> </a:t>
            </a:r>
            <a:r>
              <a:rPr lang="ru-RU" dirty="0" err="1" smtClean="0"/>
              <a:t>etibor</a:t>
            </a:r>
            <a:r>
              <a:rPr lang="ru-RU" dirty="0" smtClean="0"/>
              <a:t> </a:t>
            </a:r>
            <a:r>
              <a:rPr lang="ru-RU" dirty="0" err="1" smtClean="0"/>
              <a:t>berishni</a:t>
            </a:r>
            <a:r>
              <a:rPr lang="ru-RU" dirty="0" smtClean="0"/>
              <a:t> </a:t>
            </a:r>
            <a:r>
              <a:rPr lang="ru-RU" dirty="0" err="1" smtClean="0"/>
              <a:t>tavsiya</a:t>
            </a:r>
            <a:r>
              <a:rPr lang="ru-RU" dirty="0" smtClean="0"/>
              <a:t> </a:t>
            </a:r>
            <a:r>
              <a:rPr lang="ru-RU" dirty="0" err="1" smtClean="0"/>
              <a:t>etaman</a:t>
            </a:r>
            <a:r>
              <a:rPr lang="ru-RU" dirty="0" smtClean="0"/>
              <a:t>:</a:t>
            </a:r>
          </a:p>
          <a:p>
            <a:pPr lvl="0" algn="just"/>
            <a:r>
              <a:rPr lang="ru-RU" dirty="0" err="1" smtClean="0"/>
              <a:t>Domen</a:t>
            </a:r>
            <a:r>
              <a:rPr lang="ru-RU" dirty="0" smtClean="0"/>
              <a:t> </a:t>
            </a:r>
            <a:r>
              <a:rPr lang="ru-RU" dirty="0" err="1" smtClean="0"/>
              <a:t>qisqa</a:t>
            </a:r>
            <a:r>
              <a:rPr lang="ru-RU" dirty="0" smtClean="0"/>
              <a:t> </a:t>
            </a:r>
            <a:r>
              <a:rPr lang="ru-RU" dirty="0" err="1" smtClean="0"/>
              <a:t>bo’lishi</a:t>
            </a:r>
            <a:r>
              <a:rPr lang="ru-RU" dirty="0" smtClean="0"/>
              <a:t> </a:t>
            </a:r>
            <a:r>
              <a:rPr lang="ru-RU" dirty="0" err="1" smtClean="0"/>
              <a:t>lozim</a:t>
            </a:r>
            <a:r>
              <a:rPr lang="ru-RU" dirty="0" smtClean="0"/>
              <a:t>.</a:t>
            </a:r>
          </a:p>
          <a:p>
            <a:pPr lvl="0" algn="just"/>
            <a:r>
              <a:rPr lang="ru-RU" dirty="0" err="1" smtClean="0"/>
              <a:t>Defislarsiz</a:t>
            </a:r>
            <a:r>
              <a:rPr lang="ru-RU" dirty="0" smtClean="0"/>
              <a:t> (</a:t>
            </a:r>
            <a:r>
              <a:rPr lang="ru-RU" dirty="0" err="1" smtClean="0"/>
              <a:t>ayrish</a:t>
            </a:r>
            <a:r>
              <a:rPr lang="ru-RU" dirty="0" smtClean="0"/>
              <a:t> </a:t>
            </a:r>
            <a:r>
              <a:rPr lang="ru-RU" dirty="0" err="1" smtClean="0"/>
              <a:t>belgisisiz</a:t>
            </a:r>
            <a:r>
              <a:rPr lang="ru-RU" dirty="0" smtClean="0"/>
              <a:t>).</a:t>
            </a:r>
          </a:p>
          <a:p>
            <a:pPr lvl="0" algn="just"/>
            <a:r>
              <a:rPr lang="ru-RU" dirty="0" err="1" smtClean="0"/>
              <a:t>Onson</a:t>
            </a:r>
            <a:r>
              <a:rPr lang="ru-RU" dirty="0" smtClean="0"/>
              <a:t> </a:t>
            </a:r>
            <a:r>
              <a:rPr lang="ru-RU" dirty="0" err="1" smtClean="0"/>
              <a:t>yodda</a:t>
            </a:r>
            <a:r>
              <a:rPr lang="ru-RU" dirty="0" smtClean="0"/>
              <a:t> </a:t>
            </a:r>
            <a:r>
              <a:rPr lang="ru-RU" dirty="0" err="1" smtClean="0"/>
              <a:t>qoluvchi</a:t>
            </a:r>
            <a:r>
              <a:rPr lang="ru-RU" dirty="0" smtClean="0"/>
              <a:t>.</a:t>
            </a:r>
          </a:p>
          <a:p>
            <a:pPr lvl="0" algn="just"/>
            <a:r>
              <a:rPr lang="en-US" dirty="0" err="1" smtClean="0"/>
              <a:t>Domen</a:t>
            </a:r>
            <a:r>
              <a:rPr lang="en-US" dirty="0" smtClean="0"/>
              <a:t> </a:t>
            </a:r>
            <a:r>
              <a:rPr lang="en-US" dirty="0" err="1" smtClean="0"/>
              <a:t>nomi</a:t>
            </a:r>
            <a:r>
              <a:rPr lang="en-US" dirty="0" smtClean="0"/>
              <a:t> </a:t>
            </a:r>
            <a:r>
              <a:rPr lang="en-US" dirty="0" err="1" smtClean="0"/>
              <a:t>sayt</a:t>
            </a:r>
            <a:r>
              <a:rPr lang="en-US" dirty="0" smtClean="0"/>
              <a:t> </a:t>
            </a:r>
            <a:r>
              <a:rPr lang="en-US" dirty="0" err="1" smtClean="0"/>
              <a:t>tematikasiga</a:t>
            </a:r>
            <a:r>
              <a:rPr lang="en-US" dirty="0" smtClean="0"/>
              <a:t> </a:t>
            </a:r>
            <a:r>
              <a:rPr lang="en-US" dirty="0" err="1" smtClean="0"/>
              <a:t>mos</a:t>
            </a:r>
            <a:r>
              <a:rPr lang="en-US" dirty="0" smtClean="0"/>
              <a:t> </a:t>
            </a:r>
            <a:r>
              <a:rPr lang="en-US" dirty="0" err="1" smtClean="0"/>
              <a:t>bo’lishi</a:t>
            </a:r>
            <a:r>
              <a:rPr lang="en-US" dirty="0" smtClean="0"/>
              <a:t> </a:t>
            </a:r>
            <a:r>
              <a:rPr lang="en-US" dirty="0" err="1" smtClean="0"/>
              <a:t>lozim</a:t>
            </a:r>
            <a:r>
              <a:rPr lang="en-US" dirty="0" smtClean="0"/>
              <a:t>.</a:t>
            </a:r>
            <a:endParaRPr lang="ru-RU" dirty="0" smtClean="0"/>
          </a:p>
          <a:p>
            <a:pPr lvl="0" algn="just"/>
            <a:r>
              <a:rPr lang="en-US" dirty="0" err="1" smtClean="0"/>
              <a:t>Domen</a:t>
            </a:r>
            <a:r>
              <a:rPr lang="en-US" dirty="0" smtClean="0"/>
              <a:t> </a:t>
            </a:r>
            <a:r>
              <a:rPr lang="en-US" dirty="0" err="1" smtClean="0"/>
              <a:t>nomi</a:t>
            </a:r>
            <a:r>
              <a:rPr lang="en-US" dirty="0" smtClean="0"/>
              <a:t> </a:t>
            </a:r>
            <a:r>
              <a:rPr lang="en-US" dirty="0" err="1" smtClean="0"/>
              <a:t>sayt</a:t>
            </a:r>
            <a:r>
              <a:rPr lang="en-US" dirty="0" smtClean="0"/>
              <a:t> </a:t>
            </a:r>
            <a:r>
              <a:rPr lang="en-US" dirty="0" err="1" smtClean="0"/>
              <a:t>nomidan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 </a:t>
            </a:r>
            <a:r>
              <a:rPr lang="en-US" dirty="0" err="1" smtClean="0"/>
              <a:t>bo’lgani</a:t>
            </a:r>
            <a:r>
              <a:rPr lang="en-US" dirty="0" smtClean="0"/>
              <a:t> </a:t>
            </a:r>
            <a:r>
              <a:rPr lang="en-US" dirty="0" err="1" smtClean="0"/>
              <a:t>maqbul</a:t>
            </a:r>
            <a:r>
              <a:rPr lang="en-US" dirty="0" smtClean="0"/>
              <a:t>.</a:t>
            </a:r>
            <a:endParaRPr lang="ru-RU" dirty="0" smtClean="0"/>
          </a:p>
          <a:p>
            <a:pPr lvl="0" algn="just"/>
            <a:r>
              <a:rPr lang="en-US" dirty="0" err="1" smtClean="0"/>
              <a:t>Domen</a:t>
            </a:r>
            <a:r>
              <a:rPr lang="en-US" dirty="0" smtClean="0"/>
              <a:t> </a:t>
            </a:r>
            <a:r>
              <a:rPr lang="en-US" dirty="0" err="1" smtClean="0"/>
              <a:t>nomi</a:t>
            </a:r>
            <a:r>
              <a:rPr lang="en-US" dirty="0" smtClean="0"/>
              <a:t> </a:t>
            </a:r>
            <a:r>
              <a:rPr lang="en-US" dirty="0" err="1" smtClean="0"/>
              <a:t>saytning</a:t>
            </a:r>
            <a:r>
              <a:rPr lang="en-US" dirty="0" smtClean="0"/>
              <a:t> </a:t>
            </a:r>
            <a:r>
              <a:rPr lang="en-US" dirty="0" err="1" smtClean="0"/>
              <a:t>kalit</a:t>
            </a:r>
            <a:r>
              <a:rPr lang="en-US" dirty="0" smtClean="0"/>
              <a:t> </a:t>
            </a:r>
            <a:r>
              <a:rPr lang="en-US" dirty="0" err="1" smtClean="0"/>
              <a:t>so’zlariga</a:t>
            </a:r>
            <a:r>
              <a:rPr lang="en-US" dirty="0" smtClean="0"/>
              <a:t> </a:t>
            </a:r>
            <a:r>
              <a:rPr lang="en-US" dirty="0" err="1" smtClean="0"/>
              <a:t>mos</a:t>
            </a:r>
            <a:r>
              <a:rPr lang="en-US" dirty="0" smtClean="0"/>
              <a:t> </a:t>
            </a:r>
            <a:r>
              <a:rPr lang="en-US" dirty="0" err="1" smtClean="0"/>
              <a:t>bo’lgani</a:t>
            </a:r>
            <a:r>
              <a:rPr lang="en-US" dirty="0" smtClean="0"/>
              <a:t> </a:t>
            </a:r>
            <a:r>
              <a:rPr lang="en-US" dirty="0" err="1" smtClean="0"/>
              <a:t>juda</a:t>
            </a:r>
            <a:r>
              <a:rPr lang="en-US" dirty="0" smtClean="0"/>
              <a:t> ham </a:t>
            </a:r>
            <a:r>
              <a:rPr lang="en-US" dirty="0" err="1" smtClean="0"/>
              <a:t>yahshi</a:t>
            </a:r>
            <a:r>
              <a:rPr lang="en-US" dirty="0" smtClean="0"/>
              <a:t>.</a:t>
            </a:r>
            <a:endParaRPr lang="ru-RU" dirty="0" smtClean="0"/>
          </a:p>
          <a:p>
            <a:pPr algn="just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 err="1" smtClean="0"/>
              <a:t>Veb</a:t>
            </a:r>
            <a:r>
              <a:rPr lang="en-US" dirty="0" smtClean="0"/>
              <a:t> host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domen</a:t>
            </a:r>
            <a:r>
              <a:rPr lang="en-US" dirty="0" smtClean="0"/>
              <a:t> </a:t>
            </a:r>
            <a:r>
              <a:rPr lang="en-US" dirty="0" err="1" smtClean="0"/>
              <a:t>nomi</a:t>
            </a:r>
            <a:r>
              <a:rPr lang="en-US" dirty="0" smtClean="0"/>
              <a:t> </a:t>
            </a:r>
            <a:r>
              <a:rPr lang="en-US" dirty="0" err="1" smtClean="0"/>
              <a:t>o'rtasidagi</a:t>
            </a:r>
            <a:r>
              <a:rPr lang="en-US" dirty="0" smtClean="0"/>
              <a:t> </a:t>
            </a:r>
            <a:r>
              <a:rPr lang="en-US" dirty="0" err="1" smtClean="0"/>
              <a:t>farq</a:t>
            </a:r>
            <a:r>
              <a:rPr lang="en-US" dirty="0" smtClean="0"/>
              <a:t>.</a:t>
            </a:r>
            <a:endParaRPr lang="ru-RU" dirty="0" smtClean="0"/>
          </a:p>
          <a:p>
            <a:pPr algn="just"/>
            <a:r>
              <a:rPr lang="en-US" dirty="0" err="1" smtClean="0"/>
              <a:t>Oddiylashtirish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: </a:t>
            </a:r>
            <a:r>
              <a:rPr lang="en-US" dirty="0" err="1" smtClean="0"/>
              <a:t>Domen</a:t>
            </a:r>
            <a:r>
              <a:rPr lang="en-US" dirty="0" smtClean="0"/>
              <a:t> </a:t>
            </a:r>
            <a:r>
              <a:rPr lang="en-US" dirty="0" err="1" smtClean="0"/>
              <a:t>nomi</a:t>
            </a:r>
            <a:r>
              <a:rPr lang="en-US" dirty="0" smtClean="0"/>
              <a:t> </a:t>
            </a:r>
            <a:r>
              <a:rPr lang="en-US" dirty="0" err="1" smtClean="0"/>
              <a:t>sizning</a:t>
            </a:r>
            <a:r>
              <a:rPr lang="en-US" dirty="0" smtClean="0"/>
              <a:t> </a:t>
            </a:r>
            <a:r>
              <a:rPr lang="en-US" dirty="0" err="1" smtClean="0"/>
              <a:t>uyingiz</a:t>
            </a:r>
            <a:r>
              <a:rPr lang="en-US" dirty="0" smtClean="0"/>
              <a:t> </a:t>
            </a:r>
            <a:r>
              <a:rPr lang="en-US" dirty="0" err="1" smtClean="0"/>
              <a:t>manziliga</a:t>
            </a:r>
            <a:r>
              <a:rPr lang="en-US" dirty="0" smtClean="0"/>
              <a:t> </a:t>
            </a:r>
            <a:r>
              <a:rPr lang="en-US" dirty="0" err="1" smtClean="0"/>
              <a:t>o'xshaydi</a:t>
            </a:r>
            <a:r>
              <a:rPr lang="en-US" dirty="0" smtClean="0"/>
              <a:t>;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tomondan</a:t>
            </a:r>
            <a:r>
              <a:rPr lang="en-US" dirty="0" smtClean="0"/>
              <a:t>, </a:t>
            </a:r>
            <a:r>
              <a:rPr lang="en-US" dirty="0" err="1" smtClean="0"/>
              <a:t>veb</a:t>
            </a:r>
            <a:r>
              <a:rPr lang="en-US" dirty="0" smtClean="0"/>
              <a:t>-hosting, </a:t>
            </a:r>
            <a:r>
              <a:rPr lang="en-US" dirty="0" err="1" smtClean="0"/>
              <a:t>siz</a:t>
            </a:r>
            <a:r>
              <a:rPr lang="en-US" dirty="0" smtClean="0"/>
              <a:t> </a:t>
            </a:r>
            <a:r>
              <a:rPr lang="en-US" dirty="0" err="1" smtClean="0"/>
              <a:t>mebelingizni</a:t>
            </a:r>
            <a:r>
              <a:rPr lang="en-US" dirty="0" smtClean="0"/>
              <a:t> </a:t>
            </a:r>
            <a:r>
              <a:rPr lang="en-US" dirty="0" err="1" smtClean="0"/>
              <a:t>joylashtiradigan</a:t>
            </a:r>
            <a:r>
              <a:rPr lang="en-US" dirty="0" smtClean="0"/>
              <a:t> </a:t>
            </a:r>
            <a:r>
              <a:rPr lang="en-US" dirty="0" err="1" smtClean="0"/>
              <a:t>uyingizning</a:t>
            </a:r>
            <a:r>
              <a:rPr lang="en-US" dirty="0" smtClean="0"/>
              <a:t> </a:t>
            </a:r>
            <a:r>
              <a:rPr lang="en-US" dirty="0" err="1" smtClean="0"/>
              <a:t>maydoni</a:t>
            </a:r>
            <a:r>
              <a:rPr lang="en-US" dirty="0" smtClean="0"/>
              <a:t>.</a:t>
            </a:r>
            <a:endParaRPr lang="ru-RU" dirty="0" smtClean="0"/>
          </a:p>
          <a:p>
            <a:pPr algn="just"/>
            <a:r>
              <a:rPr lang="en-US" dirty="0" err="1" smtClean="0"/>
              <a:t>Ko'cha</a:t>
            </a:r>
            <a:r>
              <a:rPr lang="en-US" dirty="0" smtClean="0"/>
              <a:t> </a:t>
            </a:r>
            <a:r>
              <a:rPr lang="en-US" dirty="0" err="1" smtClean="0"/>
              <a:t>nomi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mintaqa</a:t>
            </a:r>
            <a:r>
              <a:rPr lang="en-US" dirty="0" smtClean="0"/>
              <a:t> </a:t>
            </a:r>
            <a:r>
              <a:rPr lang="en-US" dirty="0" err="1" smtClean="0"/>
              <a:t>kodi</a:t>
            </a:r>
            <a:r>
              <a:rPr lang="en-US" dirty="0" smtClean="0"/>
              <a:t> </a:t>
            </a:r>
            <a:r>
              <a:rPr lang="en-US" dirty="0" err="1" smtClean="0"/>
              <a:t>o'rniga</a:t>
            </a:r>
            <a:r>
              <a:rPr lang="en-US" dirty="0" smtClean="0"/>
              <a:t> </a:t>
            </a:r>
            <a:r>
              <a:rPr lang="en-US" dirty="0" err="1" smtClean="0"/>
              <a:t>veb-sayt</a:t>
            </a:r>
            <a:r>
              <a:rPr lang="en-US" dirty="0" smtClean="0"/>
              <a:t> </a:t>
            </a:r>
            <a:r>
              <a:rPr lang="en-US" dirty="0" err="1" smtClean="0"/>
              <a:t>nomini</a:t>
            </a:r>
            <a:r>
              <a:rPr lang="en-US" dirty="0" smtClean="0"/>
              <a:t> </a:t>
            </a:r>
            <a:r>
              <a:rPr lang="en-US" dirty="0" err="1" smtClean="0"/>
              <a:t>belgilash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so'zlar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/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raqamlar</a:t>
            </a:r>
            <a:r>
              <a:rPr lang="en-US" dirty="0" smtClean="0"/>
              <a:t> </a:t>
            </a:r>
            <a:r>
              <a:rPr lang="en-US" dirty="0" err="1" smtClean="0"/>
              <a:t>to'plami</a:t>
            </a:r>
            <a:r>
              <a:rPr lang="en-US" dirty="0" smtClean="0"/>
              <a:t> </a:t>
            </a:r>
            <a:r>
              <a:rPr lang="en-US" dirty="0" err="1" smtClean="0"/>
              <a:t>ishlatiladi</a:t>
            </a:r>
            <a:r>
              <a:rPr lang="en-US" dirty="0" smtClean="0"/>
              <a:t>. </a:t>
            </a:r>
            <a:r>
              <a:rPr lang="en-US" dirty="0" err="1" smtClean="0"/>
              <a:t>Ma'lumotlar</a:t>
            </a:r>
            <a:r>
              <a:rPr lang="en-US" dirty="0" smtClean="0"/>
              <a:t> </a:t>
            </a:r>
            <a:r>
              <a:rPr lang="en-US" dirty="0" err="1" smtClean="0"/>
              <a:t>fayllarini</a:t>
            </a:r>
            <a:r>
              <a:rPr lang="en-US" dirty="0" smtClean="0"/>
              <a:t> </a:t>
            </a:r>
            <a:r>
              <a:rPr lang="en-US" dirty="0" err="1" smtClean="0"/>
              <a:t>saqlash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yog'och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po'lat</a:t>
            </a:r>
            <a:r>
              <a:rPr lang="en-US" dirty="0" smtClean="0"/>
              <a:t> </a:t>
            </a:r>
            <a:r>
              <a:rPr lang="en-US" dirty="0" err="1" smtClean="0"/>
              <a:t>o'rniga</a:t>
            </a:r>
            <a:r>
              <a:rPr lang="en-US" dirty="0" smtClean="0"/>
              <a:t> </a:t>
            </a:r>
            <a:r>
              <a:rPr lang="en-US" dirty="0" err="1" smtClean="0"/>
              <a:t>kompyuter</a:t>
            </a:r>
            <a:r>
              <a:rPr lang="en-US" dirty="0" smtClean="0"/>
              <a:t> </a:t>
            </a:r>
            <a:r>
              <a:rPr lang="en-US" dirty="0" err="1" smtClean="0"/>
              <a:t>qattiq</a:t>
            </a:r>
            <a:r>
              <a:rPr lang="en-US" dirty="0" smtClean="0"/>
              <a:t> disk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kompyuter</a:t>
            </a:r>
            <a:r>
              <a:rPr lang="en-US" dirty="0" smtClean="0"/>
              <a:t> </a:t>
            </a:r>
            <a:r>
              <a:rPr lang="en-US" dirty="0" err="1" smtClean="0"/>
              <a:t>xotirasi</a:t>
            </a:r>
            <a:r>
              <a:rPr lang="en-US" dirty="0" smtClean="0"/>
              <a:t> </a:t>
            </a:r>
            <a:r>
              <a:rPr lang="en-US" dirty="0" err="1" smtClean="0"/>
              <a:t>ishlatiladi</a:t>
            </a:r>
            <a:r>
              <a:rPr lang="en-US" dirty="0" smtClean="0"/>
              <a:t>. </a:t>
            </a:r>
            <a:r>
              <a:rPr lang="en-US" dirty="0" err="1" smtClean="0"/>
              <a:t>Fikr</a:t>
            </a:r>
            <a:r>
              <a:rPr lang="en-US" dirty="0" smtClean="0"/>
              <a:t> </a:t>
            </a:r>
            <a:r>
              <a:rPr lang="en-US" dirty="0" err="1" smtClean="0"/>
              <a:t>yuqoridagi</a:t>
            </a:r>
            <a:r>
              <a:rPr lang="en-US" dirty="0" smtClean="0"/>
              <a:t> </a:t>
            </a:r>
            <a:r>
              <a:rPr lang="en-US" dirty="0" err="1" smtClean="0"/>
              <a:t>diagramma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yanada</a:t>
            </a:r>
            <a:r>
              <a:rPr lang="en-US" dirty="0" smtClean="0"/>
              <a:t> </a:t>
            </a:r>
            <a:r>
              <a:rPr lang="en-US" dirty="0" err="1" smtClean="0"/>
              <a:t>aniqroq</a:t>
            </a:r>
            <a:r>
              <a:rPr lang="en-US" dirty="0" smtClean="0"/>
              <a:t> </a:t>
            </a:r>
            <a:r>
              <a:rPr lang="en-US" dirty="0" err="1" smtClean="0"/>
              <a:t>keltirilgan</a:t>
            </a:r>
            <a:r>
              <a:rPr lang="en-US" dirty="0" smtClean="0"/>
              <a:t>.</a:t>
            </a:r>
            <a:endParaRPr lang="ru-RU" dirty="0" smtClean="0"/>
          </a:p>
          <a:p>
            <a:pPr algn="just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Ko`pchligimiz</a:t>
            </a:r>
            <a:r>
              <a:rPr lang="en-US" dirty="0" smtClean="0"/>
              <a:t> </a:t>
            </a:r>
            <a:r>
              <a:rPr lang="en-US" dirty="0" err="1" smtClean="0"/>
              <a:t>Tas</a:t>
            </a:r>
            <a:r>
              <a:rPr lang="en-US" dirty="0" smtClean="0"/>
              <a:t>-IX </a:t>
            </a:r>
            <a:r>
              <a:rPr lang="en-US" dirty="0" err="1" smtClean="0"/>
              <a:t>tarmog'i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r>
              <a:rPr lang="en-US" dirty="0" smtClean="0"/>
              <a:t> </a:t>
            </a:r>
            <a:r>
              <a:rPr lang="en-US" dirty="0" err="1" smtClean="0"/>
              <a:t>eshitganmiz</a:t>
            </a:r>
            <a:r>
              <a:rPr lang="en-US" dirty="0" smtClean="0"/>
              <a:t>.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ichida</a:t>
            </a:r>
            <a:r>
              <a:rPr lang="en-US" dirty="0" smtClean="0"/>
              <a:t> Internet </a:t>
            </a:r>
            <a:r>
              <a:rPr lang="en-US" dirty="0" err="1" smtClean="0"/>
              <a:t>bepul</a:t>
            </a:r>
            <a:r>
              <a:rPr lang="en-US" dirty="0" smtClean="0"/>
              <a:t> </a:t>
            </a:r>
            <a:r>
              <a:rPr lang="en-US" dirty="0" err="1" smtClean="0"/>
              <a:t>ekanligidan</a:t>
            </a:r>
            <a:r>
              <a:rPr lang="en-US" dirty="0" smtClean="0"/>
              <a:t> </a:t>
            </a:r>
            <a:r>
              <a:rPr lang="en-US" dirty="0" err="1" smtClean="0"/>
              <a:t>quvonganmiz</a:t>
            </a:r>
            <a:r>
              <a:rPr lang="en-US" dirty="0" smtClean="0"/>
              <a:t>. Ammo </a:t>
            </a:r>
            <a:r>
              <a:rPr lang="en-US" dirty="0" err="1" smtClean="0"/>
              <a:t>Tas</a:t>
            </a:r>
            <a:r>
              <a:rPr lang="en-US" dirty="0" smtClean="0"/>
              <a:t>-IX </a:t>
            </a:r>
            <a:r>
              <a:rPr lang="en-US" dirty="0" err="1" smtClean="0"/>
              <a:t>o`zi</a:t>
            </a:r>
            <a:r>
              <a:rPr lang="en-US" dirty="0" smtClean="0"/>
              <a:t> </a:t>
            </a:r>
            <a:r>
              <a:rPr lang="en-US" dirty="0" err="1" smtClean="0"/>
              <a:t>nima</a:t>
            </a:r>
            <a:r>
              <a:rPr lang="en-US" dirty="0" smtClean="0"/>
              <a:t>, </a:t>
            </a:r>
            <a:r>
              <a:rPr lang="en-US" dirty="0" err="1" smtClean="0"/>
              <a:t>degan</a:t>
            </a:r>
            <a:r>
              <a:rPr lang="en-US" dirty="0" smtClean="0"/>
              <a:t> </a:t>
            </a:r>
            <a:r>
              <a:rPr lang="en-US" dirty="0" err="1" smtClean="0"/>
              <a:t>savolga</a:t>
            </a:r>
            <a:r>
              <a:rPr lang="en-US" dirty="0" smtClean="0"/>
              <a:t> </a:t>
            </a:r>
            <a:r>
              <a:rPr lang="en-US" dirty="0" err="1" smtClean="0"/>
              <a:t>hamma</a:t>
            </a:r>
            <a:r>
              <a:rPr lang="en-US" dirty="0" smtClean="0"/>
              <a:t> ham </a:t>
            </a:r>
            <a:r>
              <a:rPr lang="en-US" dirty="0" err="1" smtClean="0"/>
              <a:t>aniq</a:t>
            </a:r>
            <a:r>
              <a:rPr lang="en-US" dirty="0" smtClean="0"/>
              <a:t> </a:t>
            </a:r>
            <a:r>
              <a:rPr lang="en-US" dirty="0" err="1" smtClean="0"/>
              <a:t>javob</a:t>
            </a:r>
            <a:r>
              <a:rPr lang="en-US" dirty="0" smtClean="0"/>
              <a:t> </a:t>
            </a:r>
            <a:r>
              <a:rPr lang="en-US" dirty="0" err="1" smtClean="0"/>
              <a:t>bera</a:t>
            </a:r>
            <a:r>
              <a:rPr lang="en-US" dirty="0" smtClean="0"/>
              <a:t> </a:t>
            </a:r>
            <a:r>
              <a:rPr lang="en-US" dirty="0" err="1" smtClean="0"/>
              <a:t>olmaydi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err="1" smtClean="0"/>
              <a:t>Tas</a:t>
            </a:r>
            <a:r>
              <a:rPr lang="en-US" dirty="0" smtClean="0"/>
              <a:t>-IX ham </a:t>
            </a:r>
            <a:r>
              <a:rPr lang="en-US" dirty="0" err="1" smtClean="0"/>
              <a:t>shunday</a:t>
            </a:r>
            <a:r>
              <a:rPr lang="en-US" dirty="0" smtClean="0"/>
              <a:t>. «</a:t>
            </a:r>
            <a:r>
              <a:rPr lang="en-US" dirty="0" err="1" smtClean="0"/>
              <a:t>Tas</a:t>
            </a:r>
            <a:r>
              <a:rPr lang="en-US" dirty="0" smtClean="0"/>
              <a:t>-IX» </a:t>
            </a:r>
            <a:r>
              <a:rPr lang="en-US" dirty="0" err="1" smtClean="0"/>
              <a:t>atamasidagi</a:t>
            </a:r>
            <a:r>
              <a:rPr lang="en-US" dirty="0" smtClean="0"/>
              <a:t> «</a:t>
            </a:r>
            <a:r>
              <a:rPr lang="en-US" dirty="0" err="1" smtClean="0"/>
              <a:t>Tas</a:t>
            </a:r>
            <a:r>
              <a:rPr lang="en-US" dirty="0" smtClean="0"/>
              <a:t>» </a:t>
            </a:r>
            <a:r>
              <a:rPr lang="en-US" dirty="0" err="1" smtClean="0"/>
              <a:t>qisqartmasi</a:t>
            </a:r>
            <a:r>
              <a:rPr lang="en-US" dirty="0" smtClean="0"/>
              <a:t> «Toshkent» </a:t>
            </a:r>
            <a:r>
              <a:rPr lang="en-US" dirty="0" err="1" smtClean="0"/>
              <a:t>ni</a:t>
            </a:r>
            <a:r>
              <a:rPr lang="en-US" dirty="0" smtClean="0"/>
              <a:t> </a:t>
            </a:r>
            <a:r>
              <a:rPr lang="en-US" dirty="0" err="1" smtClean="0"/>
              <a:t>anglatadi</a:t>
            </a:r>
            <a:r>
              <a:rPr lang="en-US" dirty="0" smtClean="0"/>
              <a:t>. </a:t>
            </a:r>
            <a:r>
              <a:rPr lang="en-US" dirty="0" err="1" smtClean="0"/>
              <a:t>Ya'ni</a:t>
            </a:r>
            <a:r>
              <a:rPr lang="en-US" dirty="0" smtClean="0"/>
              <a:t> Internet </a:t>
            </a:r>
            <a:r>
              <a:rPr lang="en-US" dirty="0" err="1" smtClean="0"/>
              <a:t>trafigi</a:t>
            </a:r>
            <a:r>
              <a:rPr lang="en-US" dirty="0" smtClean="0"/>
              <a:t> </a:t>
            </a:r>
            <a:r>
              <a:rPr lang="en-US" dirty="0" err="1" smtClean="0"/>
              <a:t>almashinuv</a:t>
            </a:r>
            <a:r>
              <a:rPr lang="en-US" dirty="0" smtClean="0"/>
              <a:t> </a:t>
            </a:r>
            <a:r>
              <a:rPr lang="en-US" dirty="0" err="1" smtClean="0"/>
              <a:t>nuqtasi</a:t>
            </a:r>
            <a:r>
              <a:rPr lang="en-US" dirty="0" smtClean="0"/>
              <a:t> </a:t>
            </a:r>
            <a:r>
              <a:rPr lang="en-US" dirty="0" err="1" smtClean="0"/>
              <a:t>yaratilishi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r>
              <a:rPr lang="en-US" dirty="0" smtClean="0"/>
              <a:t> </a:t>
            </a:r>
            <a:r>
              <a:rPr lang="en-US" dirty="0" err="1" smtClean="0"/>
              <a:t>kelishuv</a:t>
            </a:r>
            <a:r>
              <a:rPr lang="en-US" dirty="0" smtClean="0"/>
              <a:t> </a:t>
            </a:r>
            <a:r>
              <a:rPr lang="en-US" dirty="0" err="1" smtClean="0"/>
              <a:t>qabul</a:t>
            </a:r>
            <a:r>
              <a:rPr lang="en-US" dirty="0" smtClean="0"/>
              <a:t> </a:t>
            </a:r>
            <a:r>
              <a:rPr lang="en-US" dirty="0" err="1" smtClean="0"/>
              <a:t>qilingan</a:t>
            </a:r>
            <a:r>
              <a:rPr lang="en-US" dirty="0" smtClean="0"/>
              <a:t> joy Toshkent </a:t>
            </a:r>
            <a:r>
              <a:rPr lang="en-US" dirty="0" err="1" smtClean="0"/>
              <a:t>shahri</a:t>
            </a:r>
            <a:r>
              <a:rPr lang="en-US" dirty="0" smtClean="0"/>
              <a:t>. «IX» </a:t>
            </a:r>
            <a:r>
              <a:rPr lang="en-US" dirty="0" err="1" smtClean="0"/>
              <a:t>esa</a:t>
            </a:r>
            <a:r>
              <a:rPr lang="en-US" dirty="0" smtClean="0"/>
              <a:t>, </a:t>
            </a:r>
            <a:r>
              <a:rPr lang="en-US" dirty="0" err="1" smtClean="0"/>
              <a:t>ingliz</a:t>
            </a:r>
            <a:r>
              <a:rPr lang="en-US" dirty="0" smtClean="0"/>
              <a:t> </a:t>
            </a:r>
            <a:r>
              <a:rPr lang="en-US" dirty="0" err="1" smtClean="0"/>
              <a:t>tilidagi</a:t>
            </a:r>
            <a:r>
              <a:rPr lang="en-US" dirty="0" smtClean="0"/>
              <a:t> «Internet </a:t>
            </a:r>
            <a:r>
              <a:rPr lang="en-US" dirty="0" err="1" smtClean="0"/>
              <a:t>eXchange</a:t>
            </a:r>
            <a:r>
              <a:rPr lang="en-US" dirty="0" smtClean="0"/>
              <a:t> Point» «Internet </a:t>
            </a:r>
            <a:r>
              <a:rPr lang="en-US" dirty="0" err="1" smtClean="0"/>
              <a:t>almashinuv</a:t>
            </a:r>
            <a:r>
              <a:rPr lang="en-US" dirty="0" smtClean="0"/>
              <a:t> </a:t>
            </a:r>
            <a:r>
              <a:rPr lang="en-US" dirty="0" err="1" smtClean="0"/>
              <a:t>nuqtasi</a:t>
            </a:r>
            <a:r>
              <a:rPr lang="en-US" dirty="0" smtClean="0"/>
              <a:t>» </a:t>
            </a:r>
            <a:r>
              <a:rPr lang="en-US" dirty="0" err="1" smtClean="0"/>
              <a:t>iborasidan</a:t>
            </a:r>
            <a:r>
              <a:rPr lang="en-US" dirty="0" smtClean="0"/>
              <a:t> </a:t>
            </a:r>
            <a:r>
              <a:rPr lang="en-US" dirty="0" err="1" smtClean="0"/>
              <a:t>olingan</a:t>
            </a:r>
            <a:r>
              <a:rPr lang="en-US" dirty="0" smtClean="0"/>
              <a:t>.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izohlaganda</a:t>
            </a:r>
            <a:r>
              <a:rPr lang="en-US" dirty="0" smtClean="0"/>
              <a:t>, </a:t>
            </a:r>
            <a:r>
              <a:rPr lang="en-US" dirty="0" err="1" smtClean="0"/>
              <a:t>Toshkentdagi</a:t>
            </a:r>
            <a:r>
              <a:rPr lang="en-US" dirty="0" smtClean="0"/>
              <a:t> Internet </a:t>
            </a:r>
            <a:r>
              <a:rPr lang="en-US" dirty="0" err="1" smtClean="0"/>
              <a:t>orqali</a:t>
            </a:r>
            <a:r>
              <a:rPr lang="en-US" dirty="0" smtClean="0"/>
              <a:t> </a:t>
            </a:r>
            <a:r>
              <a:rPr lang="en-US" dirty="0" err="1" smtClean="0"/>
              <a:t>malumotlar</a:t>
            </a:r>
            <a:r>
              <a:rPr lang="en-US" dirty="0" smtClean="0"/>
              <a:t> </a:t>
            </a:r>
            <a:r>
              <a:rPr lang="en-US" dirty="0" err="1" smtClean="0"/>
              <a:t>almashinuv</a:t>
            </a:r>
            <a:r>
              <a:rPr lang="en-US" dirty="0" smtClean="0"/>
              <a:t> </a:t>
            </a:r>
            <a:r>
              <a:rPr lang="en-US" dirty="0" err="1" smtClean="0"/>
              <a:t>nuqtasi</a:t>
            </a:r>
            <a:r>
              <a:rPr lang="en-US" dirty="0" smtClean="0"/>
              <a:t> </a:t>
            </a:r>
            <a:r>
              <a:rPr lang="en-US" dirty="0" err="1" smtClean="0"/>
              <a:t>deb</a:t>
            </a:r>
            <a:r>
              <a:rPr lang="en-US" dirty="0" smtClean="0"/>
              <a:t> </a:t>
            </a:r>
            <a:r>
              <a:rPr lang="en-US" dirty="0" err="1" smtClean="0"/>
              <a:t>tariflasak</a:t>
            </a:r>
            <a:r>
              <a:rPr lang="en-US" dirty="0" smtClean="0"/>
              <a:t> </a:t>
            </a:r>
            <a:r>
              <a:rPr lang="en-US" dirty="0" err="1" smtClean="0"/>
              <a:t>boladi</a:t>
            </a:r>
            <a:r>
              <a:rPr lang="en-US" dirty="0" smtClean="0"/>
              <a:t>.</a:t>
            </a:r>
          </a:p>
          <a:p>
            <a:pPr algn="just"/>
            <a:r>
              <a:rPr lang="en-US" b="1" dirty="0" err="1" smtClean="0"/>
              <a:t>Trafik</a:t>
            </a:r>
            <a:r>
              <a:rPr lang="en-US" dirty="0" smtClean="0"/>
              <a:t> – Internet </a:t>
            </a:r>
            <a:r>
              <a:rPr lang="en-US" dirty="0" err="1" smtClean="0"/>
              <a:t>aloqa</a:t>
            </a:r>
            <a:r>
              <a:rPr lang="en-US" dirty="0" smtClean="0"/>
              <a:t> </a:t>
            </a:r>
            <a:r>
              <a:rPr lang="en-US" dirty="0" err="1" smtClean="0"/>
              <a:t>kanallari</a:t>
            </a:r>
            <a:r>
              <a:rPr lang="en-US" dirty="0" smtClean="0"/>
              <a:t> </a:t>
            </a:r>
            <a:r>
              <a:rPr lang="en-US" dirty="0" err="1" smtClean="0"/>
              <a:t>orqali</a:t>
            </a:r>
            <a:r>
              <a:rPr lang="en-US" dirty="0" smtClean="0"/>
              <a:t> </a:t>
            </a:r>
            <a:r>
              <a:rPr lang="en-US" dirty="0" err="1" smtClean="0"/>
              <a:t>uzatilgan</a:t>
            </a:r>
            <a:r>
              <a:rPr lang="en-US" dirty="0" smtClean="0"/>
              <a:t> </a:t>
            </a:r>
            <a:r>
              <a:rPr lang="en-US" dirty="0" err="1" smtClean="0"/>
              <a:t>ma’lumotlar</a:t>
            </a:r>
            <a:r>
              <a:rPr lang="en-US" dirty="0" smtClean="0"/>
              <a:t> </a:t>
            </a:r>
            <a:r>
              <a:rPr lang="en-US" dirty="0" err="1" smtClean="0"/>
              <a:t>oqimi</a:t>
            </a:r>
            <a:r>
              <a:rPr lang="en-US" dirty="0" smtClean="0"/>
              <a:t> </a:t>
            </a:r>
            <a:r>
              <a:rPr lang="en-US" dirty="0" err="1" smtClean="0"/>
              <a:t>hajmi</a:t>
            </a:r>
            <a:r>
              <a:rPr lang="en-US" dirty="0" smtClean="0"/>
              <a:t>.</a:t>
            </a:r>
          </a:p>
          <a:p>
            <a:pPr algn="just"/>
            <a:endParaRPr lang="ru-RU" dirty="0" smtClean="0"/>
          </a:p>
          <a:p>
            <a:pPr algn="just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2226" name="Picture 2" descr="Veb va domen nomi tavsif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8354981" cy="6357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719c9e0b2f14de8136b243cde901a74035f2d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</TotalTime>
  <Words>324</Words>
  <PresentationFormat>Экран (4:3)</PresentationFormat>
  <Paragraphs>82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Тема Office</vt:lpstr>
      <vt:lpstr>Открытая</vt:lpstr>
      <vt:lpstr>Internet resurslari</vt:lpstr>
      <vt:lpstr>Слайд 2</vt:lpstr>
      <vt:lpstr>Слайд 3</vt:lpstr>
      <vt:lpstr>Server haqida </vt:lpstr>
      <vt:lpstr>Слайд 5</vt:lpstr>
      <vt:lpstr>IP manzil </vt:lpstr>
      <vt:lpstr>Hosting bu nima?</vt:lpstr>
      <vt:lpstr>Domen tushunchasi</vt:lpstr>
      <vt:lpstr>SAMMOI.UZ -&gt; 192.168.111.222 -&gt; SAYT </vt:lpstr>
      <vt:lpstr>Domen zonasini tanlash </vt:lpstr>
      <vt:lpstr>Yuqori darajali umumiy domenlar 1985-yilda paydo boʻlib, ular avval 6 boʻlgan: </vt:lpstr>
      <vt:lpstr>Слайд 12</vt:lpstr>
      <vt:lpstr>«.UZ» domeni</vt:lpstr>
      <vt:lpstr>URL-MANZIL</vt:lpstr>
      <vt:lpstr>SAMMOI.UZ/SO`ROVNOMA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Иштихон тумани   45 урта ма</dc:title>
  <cp:lastModifiedBy>Dilnoza</cp:lastModifiedBy>
  <cp:revision>30</cp:revision>
  <dcterms:modified xsi:type="dcterms:W3CDTF">2019-12-12T15:19:03Z</dcterms:modified>
</cp:coreProperties>
</file>