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2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7" r:id="rId18"/>
    <p:sldId id="276" r:id="rId19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28EB648-4641-4C3A-9774-E8AC20FEA0B0}" type="datetimeFigureOut">
              <a:rPr lang="ru-RU" smtClean="0"/>
              <a:pPr/>
              <a:t>16.01.2019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CFADE9-9493-4B61-B942-14A71AFF5B4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14-</a:t>
            </a:r>
            <a:r>
              <a:rPr lang="en-US" sz="3600" b="1" dirty="0" smtClean="0">
                <a:latin typeface="Imprint MT Shadow" pitchFamily="82" charset="0"/>
              </a:rPr>
              <a:t>YANVAR </a:t>
            </a:r>
            <a:br>
              <a:rPr lang="en-US" sz="3600" b="1" dirty="0" smtClean="0">
                <a:latin typeface="Imprint MT Shadow" pitchFamily="82" charset="0"/>
              </a:rPr>
            </a:br>
            <a:r>
              <a:rPr lang="en-US" sz="3600" b="1" dirty="0" smtClean="0">
                <a:latin typeface="Imprint MT Shadow" pitchFamily="82" charset="0"/>
              </a:rPr>
              <a:t>“VATAN HIMOYACHILARI” KUNI</a:t>
            </a:r>
            <a:endParaRPr lang="ru-RU" sz="3600" b="1" dirty="0"/>
          </a:p>
        </p:txBody>
      </p:sp>
      <p:pic>
        <p:nvPicPr>
          <p:cNvPr id="1026" name="Picture 2" descr="C:\Users\ASUS\Desktop\testlar\IMG_20190115_230346_86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8358246" cy="478634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latin typeface="Imprint MT Shadow" pitchFamily="82" charset="0"/>
              </a:rPr>
              <a:t>Vatanim</a:t>
            </a:r>
            <a:r>
              <a:rPr lang="en-US" b="1" dirty="0" smtClean="0">
                <a:latin typeface="Imprint MT Shadow" pitchFamily="82" charset="0"/>
              </a:rPr>
              <a:t> </a:t>
            </a:r>
            <a:r>
              <a:rPr lang="ru-RU" b="1" dirty="0" smtClean="0">
                <a:latin typeface="Imprint MT Shadow" pitchFamily="82" charset="0"/>
              </a:rPr>
              <a:t> </a:t>
            </a:r>
            <a:r>
              <a:rPr lang="en-US" b="1" dirty="0" smtClean="0">
                <a:latin typeface="Imprint MT Shadow" pitchFamily="82" charset="0"/>
              </a:rPr>
              <a:t>o </a:t>
            </a:r>
            <a:r>
              <a:rPr lang="en-US" b="1" dirty="0" smtClean="0">
                <a:latin typeface="Imprint MT Shadow" pitchFamily="82" charset="0"/>
              </a:rPr>
              <a:t>‘g </a:t>
            </a:r>
            <a:r>
              <a:rPr lang="en-US" b="1" dirty="0" smtClean="0">
                <a:latin typeface="Imprint MT Shadow" pitchFamily="82" charset="0"/>
              </a:rPr>
              <a:t>‘</a:t>
            </a:r>
            <a:r>
              <a:rPr lang="en-US" b="1" dirty="0" err="1" smtClean="0">
                <a:latin typeface="Imprint MT Shadow" pitchFamily="82" charset="0"/>
              </a:rPr>
              <a:t>lonlari</a:t>
            </a:r>
            <a:endParaRPr lang="ru-RU" b="1" dirty="0"/>
          </a:p>
        </p:txBody>
      </p:sp>
      <p:pic>
        <p:nvPicPr>
          <p:cNvPr id="2050" name="Picture 2" descr="C:\Users\ASUS\Desktop\testlar\2019-01-15-23-58-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000240"/>
            <a:ext cx="8358246" cy="428628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ASUS\Desktop\testlar\2019-01-15-23-28-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429684" cy="592935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ASUS\Desktop\testlar\2019-01-15-23-37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572560" cy="6143668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latin typeface="Imprint MT Shadow" pitchFamily="82" charset="0"/>
              </a:rPr>
              <a:t>O’zbek</a:t>
            </a:r>
            <a:r>
              <a:rPr lang="en-US" b="1" dirty="0" smtClean="0">
                <a:latin typeface="Imprint MT Shadow" pitchFamily="82" charset="0"/>
              </a:rPr>
              <a:t> </a:t>
            </a:r>
            <a:r>
              <a:rPr lang="ru-RU" b="1" dirty="0" smtClean="0">
                <a:latin typeface="Imprint MT Shadow" pitchFamily="82" charset="0"/>
              </a:rPr>
              <a:t> </a:t>
            </a:r>
            <a:r>
              <a:rPr lang="en-US" b="1" dirty="0" err="1" smtClean="0">
                <a:latin typeface="Imprint MT Shadow" pitchFamily="82" charset="0"/>
              </a:rPr>
              <a:t>o’g’lonlari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14282" y="1643050"/>
            <a:ext cx="3643338" cy="4572000"/>
          </a:xfrm>
        </p:spPr>
        <p:txBody>
          <a:bodyPr/>
          <a:lstStyle/>
          <a:p>
            <a:r>
              <a:rPr lang="en-US" b="1" dirty="0" err="1" smtClean="0"/>
              <a:t>Kirolmaydi</a:t>
            </a:r>
            <a:r>
              <a:rPr lang="en-US" b="1" dirty="0" smtClean="0"/>
              <a:t> </a:t>
            </a:r>
            <a:r>
              <a:rPr lang="en-US" b="1" dirty="0" err="1" smtClean="0"/>
              <a:t>buzuq</a:t>
            </a:r>
            <a:r>
              <a:rPr lang="en-US" b="1" dirty="0" smtClean="0"/>
              <a:t> </a:t>
            </a:r>
            <a:r>
              <a:rPr lang="en-US" b="1" dirty="0" err="1" smtClean="0"/>
              <a:t>niyat</a:t>
            </a:r>
            <a:r>
              <a:rPr lang="en-US" b="1" dirty="0" smtClean="0"/>
              <a:t> </a:t>
            </a:r>
            <a:r>
              <a:rPr lang="en-US" b="1" dirty="0" err="1" smtClean="0"/>
              <a:t>kimsalar</a:t>
            </a:r>
            <a:r>
              <a:rPr lang="en-US" b="1" dirty="0" smtClean="0"/>
              <a:t>,</a:t>
            </a:r>
          </a:p>
          <a:p>
            <a:r>
              <a:rPr lang="en-US" b="1" dirty="0" err="1" smtClean="0"/>
              <a:t>Mustaxkamdir</a:t>
            </a:r>
            <a:r>
              <a:rPr lang="en-US" b="1" dirty="0" smtClean="0"/>
              <a:t> </a:t>
            </a:r>
            <a:r>
              <a:rPr lang="en-US" b="1" dirty="0" err="1" smtClean="0"/>
              <a:t>qalbi</a:t>
            </a:r>
            <a:r>
              <a:rPr lang="en-US" b="1" dirty="0" smtClean="0"/>
              <a:t> </a:t>
            </a:r>
            <a:r>
              <a:rPr lang="en-US" b="1" dirty="0" err="1" smtClean="0"/>
              <a:t>kabi</a:t>
            </a:r>
            <a:r>
              <a:rPr lang="en-US" b="1" dirty="0" smtClean="0"/>
              <a:t> </a:t>
            </a:r>
            <a:r>
              <a:rPr lang="en-US" b="1" dirty="0" err="1" smtClean="0"/>
              <a:t>qo’rg’oni</a:t>
            </a:r>
            <a:r>
              <a:rPr lang="en-US" b="1" dirty="0" smtClean="0"/>
              <a:t>.</a:t>
            </a:r>
          </a:p>
          <a:p>
            <a:r>
              <a:rPr lang="en-US" b="1" dirty="0" err="1" smtClean="0"/>
              <a:t>Yosh</a:t>
            </a:r>
            <a:r>
              <a:rPr lang="en-US" b="1" dirty="0" smtClean="0"/>
              <a:t>-u </a:t>
            </a:r>
            <a:r>
              <a:rPr lang="en-US" b="1" dirty="0" err="1" smtClean="0"/>
              <a:t>qari</a:t>
            </a:r>
            <a:r>
              <a:rPr lang="en-US" b="1" dirty="0" smtClean="0"/>
              <a:t> </a:t>
            </a:r>
            <a:r>
              <a:rPr lang="en-US" b="1" dirty="0" err="1" smtClean="0"/>
              <a:t>uxlaydi</a:t>
            </a:r>
            <a:r>
              <a:rPr lang="en-US" b="1" dirty="0" smtClean="0"/>
              <a:t> </a:t>
            </a:r>
            <a:r>
              <a:rPr lang="en-US" b="1" dirty="0" err="1" smtClean="0"/>
              <a:t>tinchkechalar</a:t>
            </a:r>
            <a:r>
              <a:rPr lang="en-US" b="1" dirty="0" smtClean="0"/>
              <a:t>, </a:t>
            </a:r>
          </a:p>
          <a:p>
            <a:r>
              <a:rPr lang="en-US" b="1" dirty="0" err="1" smtClean="0"/>
              <a:t>Doim</a:t>
            </a:r>
            <a:r>
              <a:rPr lang="en-US" b="1" dirty="0" smtClean="0"/>
              <a:t> </a:t>
            </a:r>
            <a:r>
              <a:rPr lang="en-US" b="1" dirty="0" err="1" smtClean="0"/>
              <a:t>sergak</a:t>
            </a:r>
            <a:r>
              <a:rPr lang="en-US" b="1" dirty="0" smtClean="0"/>
              <a:t> </a:t>
            </a:r>
            <a:r>
              <a:rPr lang="en-US" b="1" dirty="0" err="1" smtClean="0"/>
              <a:t>xarbiy</a:t>
            </a:r>
            <a:r>
              <a:rPr lang="en-US" b="1" dirty="0" smtClean="0"/>
              <a:t> </a:t>
            </a:r>
            <a:r>
              <a:rPr lang="en-US" b="1" dirty="0" err="1" smtClean="0"/>
              <a:t>o’zbek</a:t>
            </a:r>
            <a:r>
              <a:rPr lang="en-US" b="1" dirty="0" smtClean="0"/>
              <a:t> </a:t>
            </a:r>
            <a:r>
              <a:rPr lang="en-US" b="1" dirty="0" err="1" smtClean="0"/>
              <a:t>o’g’loni</a:t>
            </a:r>
            <a:r>
              <a:rPr lang="en-US" b="1" dirty="0" smtClean="0"/>
              <a:t>.</a:t>
            </a:r>
          </a:p>
          <a:p>
            <a:endParaRPr lang="en-US" b="1" dirty="0" smtClean="0"/>
          </a:p>
          <a:p>
            <a:r>
              <a:rPr lang="en-US" b="1" dirty="0" smtClean="0"/>
              <a:t>              </a:t>
            </a:r>
            <a:r>
              <a:rPr lang="en-US" b="1" dirty="0" err="1" smtClean="0"/>
              <a:t>Yurtda</a:t>
            </a:r>
            <a:r>
              <a:rPr lang="en-US" b="1" dirty="0" smtClean="0"/>
              <a:t> </a:t>
            </a:r>
            <a:r>
              <a:rPr lang="en-US" b="1" dirty="0" err="1" smtClean="0"/>
              <a:t>bayram-bayramlarga</a:t>
            </a:r>
            <a:r>
              <a:rPr lang="en-US" b="1" dirty="0" smtClean="0"/>
              <a:t> </a:t>
            </a:r>
            <a:r>
              <a:rPr lang="en-US" b="1" dirty="0" err="1" smtClean="0"/>
              <a:t>ulanar</a:t>
            </a:r>
            <a:r>
              <a:rPr lang="en-US" b="1" dirty="0" smtClean="0"/>
              <a:t>,</a:t>
            </a:r>
          </a:p>
          <a:p>
            <a:r>
              <a:rPr lang="en-US" b="1" dirty="0" smtClean="0"/>
              <a:t>             </a:t>
            </a:r>
            <a:r>
              <a:rPr lang="en-US" b="1" dirty="0" err="1" smtClean="0"/>
              <a:t>Orzu</a:t>
            </a:r>
            <a:r>
              <a:rPr lang="en-US" b="1" dirty="0" smtClean="0"/>
              <a:t> </a:t>
            </a:r>
            <a:r>
              <a:rPr lang="en-US" b="1" dirty="0" err="1" smtClean="0"/>
              <a:t>bisyor</a:t>
            </a:r>
            <a:r>
              <a:rPr lang="en-US" b="1" dirty="0" smtClean="0"/>
              <a:t>, </a:t>
            </a:r>
            <a:r>
              <a:rPr lang="en-US" b="1" dirty="0" err="1" smtClean="0"/>
              <a:t>o’rin</a:t>
            </a:r>
            <a:r>
              <a:rPr lang="en-US" b="1" dirty="0" smtClean="0"/>
              <a:t> </a:t>
            </a:r>
            <a:r>
              <a:rPr lang="en-US" b="1" dirty="0" err="1" smtClean="0"/>
              <a:t>yo’qdir</a:t>
            </a:r>
            <a:r>
              <a:rPr lang="en-US" b="1" dirty="0" smtClean="0"/>
              <a:t> </a:t>
            </a:r>
            <a:r>
              <a:rPr lang="en-US" b="1" dirty="0" err="1" smtClean="0"/>
              <a:t>armonga</a:t>
            </a:r>
            <a:r>
              <a:rPr lang="en-US" b="1" dirty="0" smtClean="0"/>
              <a:t>.</a:t>
            </a:r>
          </a:p>
          <a:p>
            <a:r>
              <a:rPr lang="en-US" b="1" dirty="0" smtClean="0"/>
              <a:t>              </a:t>
            </a:r>
            <a:r>
              <a:rPr lang="en-US" b="1" dirty="0" err="1" smtClean="0"/>
              <a:t>Sho’x</a:t>
            </a:r>
            <a:r>
              <a:rPr lang="en-US" b="1" dirty="0" smtClean="0"/>
              <a:t> </a:t>
            </a:r>
            <a:r>
              <a:rPr lang="en-US" b="1" dirty="0" err="1" smtClean="0"/>
              <a:t>yalla-yu</a:t>
            </a:r>
            <a:r>
              <a:rPr lang="en-US" b="1" dirty="0" smtClean="0"/>
              <a:t>, </a:t>
            </a:r>
            <a:r>
              <a:rPr lang="en-US" b="1" dirty="0" err="1" smtClean="0"/>
              <a:t>allalari</a:t>
            </a:r>
            <a:r>
              <a:rPr lang="en-US" b="1" dirty="0" smtClean="0"/>
              <a:t> </a:t>
            </a:r>
            <a:r>
              <a:rPr lang="en-US" b="1" dirty="0" err="1" smtClean="0"/>
              <a:t>kuylanar</a:t>
            </a:r>
            <a:r>
              <a:rPr lang="en-US" b="1" dirty="0" smtClean="0"/>
              <a:t>,</a:t>
            </a:r>
          </a:p>
          <a:p>
            <a:r>
              <a:rPr lang="en-US" b="1" dirty="0" smtClean="0"/>
              <a:t>              </a:t>
            </a:r>
            <a:r>
              <a:rPr lang="en-US" b="1" dirty="0" err="1" smtClean="0"/>
              <a:t>Taxsin</a:t>
            </a:r>
            <a:r>
              <a:rPr lang="en-US" b="1" dirty="0" smtClean="0"/>
              <a:t> </a:t>
            </a:r>
            <a:r>
              <a:rPr lang="en-US" b="1" dirty="0" err="1" smtClean="0"/>
              <a:t>aytib</a:t>
            </a:r>
            <a:r>
              <a:rPr lang="en-US" b="1" dirty="0" smtClean="0"/>
              <a:t> </a:t>
            </a:r>
            <a:r>
              <a:rPr lang="en-US" b="1" dirty="0" err="1" smtClean="0"/>
              <a:t>sizday</a:t>
            </a:r>
            <a:r>
              <a:rPr lang="en-US" b="1" dirty="0" smtClean="0"/>
              <a:t> </a:t>
            </a:r>
            <a:r>
              <a:rPr lang="en-US" b="1" dirty="0" err="1" smtClean="0"/>
              <a:t>xarbiy</a:t>
            </a:r>
            <a:r>
              <a:rPr lang="en-US" b="1" dirty="0" smtClean="0"/>
              <a:t> </a:t>
            </a:r>
            <a:r>
              <a:rPr lang="en-US" b="1" dirty="0" err="1" smtClean="0"/>
              <a:t>o’g’longa</a:t>
            </a:r>
            <a:r>
              <a:rPr lang="en-US" b="1" dirty="0" smtClean="0"/>
              <a:t>.</a:t>
            </a:r>
          </a:p>
          <a:p>
            <a:endParaRPr lang="en-US" b="1" dirty="0" smtClean="0"/>
          </a:p>
          <a:p>
            <a:r>
              <a:rPr lang="en-US" b="1" dirty="0" err="1" smtClean="0"/>
              <a:t>Shu</a:t>
            </a:r>
            <a:r>
              <a:rPr lang="en-US" b="1" dirty="0" smtClean="0"/>
              <a:t> </a:t>
            </a:r>
            <a:r>
              <a:rPr lang="en-US" b="1" dirty="0" err="1" smtClean="0"/>
              <a:t>kunlsrni</a:t>
            </a:r>
            <a:r>
              <a:rPr lang="en-US" b="1" dirty="0" smtClean="0"/>
              <a:t> </a:t>
            </a:r>
            <a:r>
              <a:rPr lang="en-US" b="1" dirty="0" err="1" smtClean="0"/>
              <a:t>doim</a:t>
            </a:r>
            <a:r>
              <a:rPr lang="en-US" b="1" dirty="0" smtClean="0"/>
              <a:t> </a:t>
            </a:r>
            <a:r>
              <a:rPr lang="en-US" b="1" dirty="0" err="1" smtClean="0"/>
              <a:t>do’stim</a:t>
            </a:r>
            <a:r>
              <a:rPr lang="en-US" b="1" dirty="0" smtClean="0"/>
              <a:t> </a:t>
            </a:r>
            <a:r>
              <a:rPr lang="en-US" b="1" dirty="0" err="1" smtClean="0"/>
              <a:t>asrash</a:t>
            </a:r>
            <a:r>
              <a:rPr lang="en-US" b="1" dirty="0" smtClean="0"/>
              <a:t> </a:t>
            </a:r>
            <a:r>
              <a:rPr lang="en-US" b="1" dirty="0" err="1" smtClean="0"/>
              <a:t>kerak</a:t>
            </a:r>
            <a:endParaRPr lang="en-US" b="1" dirty="0" smtClean="0"/>
          </a:p>
          <a:p>
            <a:r>
              <a:rPr lang="en-US" b="1" dirty="0" err="1" smtClean="0"/>
              <a:t>Avlodlarga</a:t>
            </a:r>
            <a:r>
              <a:rPr lang="en-US" b="1" dirty="0" smtClean="0"/>
              <a:t> </a:t>
            </a:r>
            <a:r>
              <a:rPr lang="en-US" b="1" dirty="0" err="1" smtClean="0"/>
              <a:t>meros</a:t>
            </a:r>
            <a:r>
              <a:rPr lang="en-US" b="1" dirty="0" smtClean="0"/>
              <a:t> </a:t>
            </a:r>
            <a:r>
              <a:rPr lang="en-US" b="1" dirty="0" err="1" smtClean="0"/>
              <a:t>qolsin</a:t>
            </a:r>
            <a:r>
              <a:rPr lang="en-US" b="1" dirty="0" smtClean="0"/>
              <a:t> </a:t>
            </a:r>
            <a:r>
              <a:rPr lang="en-US" b="1" dirty="0" err="1" smtClean="0"/>
              <a:t>bog’u-chaman</a:t>
            </a:r>
            <a:endParaRPr lang="en-US" b="1" dirty="0" smtClean="0"/>
          </a:p>
          <a:p>
            <a:r>
              <a:rPr lang="en-US" b="1" dirty="0" err="1" smtClean="0"/>
              <a:t>Xarbiylardek</a:t>
            </a:r>
            <a:r>
              <a:rPr lang="en-US" b="1" dirty="0" smtClean="0"/>
              <a:t> </a:t>
            </a:r>
            <a:r>
              <a:rPr lang="en-US" b="1" dirty="0" err="1" smtClean="0"/>
              <a:t>xushyor</a:t>
            </a:r>
            <a:r>
              <a:rPr lang="en-US" b="1" dirty="0" smtClean="0"/>
              <a:t>, </a:t>
            </a:r>
            <a:r>
              <a:rPr lang="en-US" b="1" dirty="0" err="1" smtClean="0"/>
              <a:t>sergak</a:t>
            </a:r>
            <a:r>
              <a:rPr lang="en-US" b="1" dirty="0" smtClean="0"/>
              <a:t> </a:t>
            </a:r>
            <a:r>
              <a:rPr lang="en-US" b="1" dirty="0" err="1" smtClean="0"/>
              <a:t>bo’lish</a:t>
            </a:r>
            <a:r>
              <a:rPr lang="en-US" b="1" dirty="0" smtClean="0"/>
              <a:t> </a:t>
            </a:r>
            <a:r>
              <a:rPr lang="en-US" b="1" dirty="0" err="1" smtClean="0"/>
              <a:t>kerak</a:t>
            </a:r>
            <a:endParaRPr lang="en-US" b="1" dirty="0" smtClean="0"/>
          </a:p>
          <a:p>
            <a:r>
              <a:rPr lang="en-US" b="1" dirty="0" err="1" smtClean="0"/>
              <a:t>Bizdan</a:t>
            </a:r>
            <a:r>
              <a:rPr lang="en-US" b="1" dirty="0" smtClean="0"/>
              <a:t> </a:t>
            </a:r>
            <a:r>
              <a:rPr lang="en-US" b="1" dirty="0" err="1" smtClean="0"/>
              <a:t>so’ng</a:t>
            </a:r>
            <a:r>
              <a:rPr lang="en-US" b="1" dirty="0" smtClean="0"/>
              <a:t> ham </a:t>
            </a:r>
            <a:r>
              <a:rPr lang="en-US" b="1" dirty="0" err="1" smtClean="0"/>
              <a:t>qolsin</a:t>
            </a:r>
            <a:r>
              <a:rPr lang="en-US" b="1" dirty="0" smtClean="0"/>
              <a:t> </a:t>
            </a:r>
            <a:r>
              <a:rPr lang="en-US" b="1" dirty="0" err="1" smtClean="0"/>
              <a:t>ozod</a:t>
            </a:r>
            <a:r>
              <a:rPr lang="en-US" b="1" dirty="0" smtClean="0"/>
              <a:t>, </a:t>
            </a:r>
            <a:r>
              <a:rPr lang="en-US" b="1" dirty="0" err="1" smtClean="0"/>
              <a:t>go’zal</a:t>
            </a:r>
            <a:r>
              <a:rPr lang="en-US" b="1" dirty="0" smtClean="0"/>
              <a:t>  </a:t>
            </a:r>
            <a:r>
              <a:rPr lang="en-US" b="1" dirty="0" err="1" smtClean="0"/>
              <a:t>Vatan</a:t>
            </a:r>
            <a:endParaRPr lang="ru-RU" b="1" dirty="0"/>
          </a:p>
        </p:txBody>
      </p:sp>
      <p:pic>
        <p:nvPicPr>
          <p:cNvPr id="5122" name="Picture 2" descr="C:\Users\ASUS\Desktop\testlar\IMG_20190115_231041_68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29058" y="500042"/>
            <a:ext cx="4786346" cy="571504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3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3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3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3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SUS\Desktop\testlar\IMG_20190115_231315_9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358246" cy="6000791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SUS\Desktop\testlar\IMG_20190115_230844_4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358246" cy="607223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SUS\Desktop\testlar\IMG_20190115_231047_7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358246" cy="6072229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SUS\Desktop\testlar\2019-01-15-23-30-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57175"/>
            <a:ext cx="8358246" cy="634365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SUS\Desktop\testlar\IMG_20190115_231227_0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429684" cy="6286544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SUS\Desktop\testlar\IMG_20190115_230653_8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429684" cy="61436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SUS\Desktop\testlar\2019-01-15-23-31-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501122" cy="61436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SUS\Desktop\testlar\2019-01-15-23-36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429684" cy="585791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SUS\Desktop\testlar\2019-01-15-23-33-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86808" cy="614366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SUS\Desktop\testlar\2019-01-15-23-25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429685" cy="592935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SUS\Desktop\testlar\IMG_20190113_183225_0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81000"/>
            <a:ext cx="8358246" cy="6096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testlar\IMG_20190115_230621_3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81000"/>
            <a:ext cx="8286808" cy="6096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71678"/>
            <a:ext cx="8305800" cy="228601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latin typeface="Imprint MT Shadow" pitchFamily="82" charset="0"/>
              </a:rPr>
              <a:t/>
            </a:r>
            <a:br>
              <a:rPr lang="en-US" b="1" dirty="0" smtClean="0">
                <a:latin typeface="Imprint MT Shadow" pitchFamily="82" charset="0"/>
              </a:rPr>
            </a:br>
            <a:r>
              <a:rPr lang="en-US" b="1" dirty="0" smtClean="0">
                <a:latin typeface="Imprint MT Shadow" pitchFamily="82" charset="0"/>
              </a:rPr>
              <a:t/>
            </a:r>
            <a:br>
              <a:rPr lang="en-US" b="1" dirty="0" smtClean="0">
                <a:latin typeface="Imprint MT Shadow" pitchFamily="82" charset="0"/>
              </a:rPr>
            </a:br>
            <a:r>
              <a:rPr lang="en-US" sz="8900" b="1" dirty="0" err="1" smtClean="0">
                <a:latin typeface="Imprint MT Shadow" pitchFamily="82" charset="0"/>
              </a:rPr>
              <a:t>E’tiboringiz</a:t>
            </a:r>
            <a:r>
              <a:rPr lang="en-US" sz="8900" b="1" dirty="0" smtClean="0">
                <a:latin typeface="Imprint MT Shadow" pitchFamily="82" charset="0"/>
              </a:rPr>
              <a:t> </a:t>
            </a:r>
            <a:r>
              <a:rPr lang="en-US" sz="8900" b="1" dirty="0" err="1" smtClean="0">
                <a:latin typeface="Imprint MT Shadow" pitchFamily="82" charset="0"/>
              </a:rPr>
              <a:t>uchun</a:t>
            </a:r>
            <a:r>
              <a:rPr lang="en-US" sz="8900" b="1" dirty="0" smtClean="0">
                <a:latin typeface="Imprint MT Shadow" pitchFamily="82" charset="0"/>
              </a:rPr>
              <a:t> </a:t>
            </a:r>
            <a:r>
              <a:rPr lang="en-US" sz="8900" b="1" dirty="0" err="1" smtClean="0">
                <a:latin typeface="Imprint MT Shadow" pitchFamily="82" charset="0"/>
              </a:rPr>
              <a:t>raxmat</a:t>
            </a:r>
            <a:endParaRPr lang="ru-RU" sz="8900" b="1" dirty="0"/>
          </a:p>
        </p:txBody>
      </p:sp>
    </p:spTree>
  </p:cSld>
  <p:clrMapOvr>
    <a:masterClrMapping/>
  </p:clrMapOvr>
  <p:transition advTm="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208</TotalTime>
  <Words>82</Words>
  <Application>Microsoft Office PowerPoint</Application>
  <PresentationFormat>Экран (4:3)</PresentationFormat>
  <Paragraphs>18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14-YANVAR  “VATAN HIMOYACHILARI” KUNI</vt:lpstr>
      <vt:lpstr>Vatanim  o ‘g ‘lonlari</vt:lpstr>
      <vt:lpstr>Слайд 3</vt:lpstr>
      <vt:lpstr>Слайд 4</vt:lpstr>
      <vt:lpstr>O’zbek  o’g’lonlari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  E’tiboringiz uchun raxmat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14-YANVAR  “VATAN HIMOYACHILARI” KUNI</dc:title>
  <dc:creator>ASUS</dc:creator>
  <cp:lastModifiedBy>user</cp:lastModifiedBy>
  <cp:revision>23</cp:revision>
  <dcterms:created xsi:type="dcterms:W3CDTF">2019-01-16T08:05:40Z</dcterms:created>
  <dcterms:modified xsi:type="dcterms:W3CDTF">2019-01-16T13:42:22Z</dcterms:modified>
</cp:coreProperties>
</file>