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CCE2A45-C32A-4394-A320-706605760D06}" type="datetimeFigureOut">
              <a:rPr lang="ru-RU" smtClean="0"/>
              <a:t>14.01.2019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6BE2421-74AF-422F-989F-D4BDF3EB279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329642" cy="1637318"/>
          </a:xfrm>
        </p:spPr>
        <p:txBody>
          <a:bodyPr>
            <a:noAutofit/>
          </a:bodyPr>
          <a:lstStyle/>
          <a:p>
            <a:r>
              <a:rPr lang="en-US" sz="5400" dirty="0" smtClean="0">
                <a:solidFill>
                  <a:schemeClr val="tx1"/>
                </a:solidFill>
              </a:rPr>
              <a:t>MAVZU: </a:t>
            </a:r>
            <a:r>
              <a:rPr lang="en-US" sz="5400" dirty="0" err="1" smtClean="0">
                <a:solidFill>
                  <a:schemeClr val="tx1"/>
                </a:solidFill>
              </a:rPr>
              <a:t>Matematika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darslarini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noan’anaviy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tarzda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tashkil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etish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14414" y="4000504"/>
            <a:ext cx="6400800" cy="1600200"/>
          </a:xfrm>
        </p:spPr>
        <p:txBody>
          <a:bodyPr>
            <a:normAutofit/>
          </a:bodyPr>
          <a:lstStyle/>
          <a:p>
            <a:r>
              <a:rPr lang="en-US" sz="4000" dirty="0" err="1" smtClean="0"/>
              <a:t>Muxammadiyeva</a:t>
            </a:r>
            <a:r>
              <a:rPr lang="en-US" sz="4000" dirty="0" smtClean="0"/>
              <a:t> </a:t>
            </a:r>
            <a:r>
              <a:rPr lang="en-US" sz="4000" dirty="0" err="1" smtClean="0"/>
              <a:t>Dilorom</a:t>
            </a:r>
            <a:endParaRPr lang="ru-RU" sz="4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500042"/>
            <a:ext cx="8565636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286808" cy="6643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143932" cy="600079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358246" cy="5786478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1" y="1285860"/>
          <a:ext cx="7858178" cy="5143535"/>
        </p:xfrm>
        <a:graphic>
          <a:graphicData uri="http://schemas.openxmlformats.org/drawingml/2006/table">
            <a:tbl>
              <a:tblPr/>
              <a:tblGrid>
                <a:gridCol w="372814"/>
                <a:gridCol w="210175"/>
                <a:gridCol w="821008"/>
                <a:gridCol w="787415"/>
                <a:gridCol w="621901"/>
                <a:gridCol w="570281"/>
                <a:gridCol w="368717"/>
                <a:gridCol w="570281"/>
                <a:gridCol w="660413"/>
                <a:gridCol w="721865"/>
                <a:gridCol w="804623"/>
                <a:gridCol w="241714"/>
                <a:gridCol w="368717"/>
                <a:gridCol w="369537"/>
                <a:gridCol w="368717"/>
              </a:tblGrid>
              <a:tr h="7062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10127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2000" b="1" dirty="0">
                          <a:latin typeface="Arial CYR"/>
                          <a:ea typeface="Calibri"/>
                          <a:cs typeface="Times New Roman"/>
                        </a:rPr>
                        <a:t>2*4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 dirty="0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2000" b="1" dirty="0">
                          <a:latin typeface="Arial CYR"/>
                          <a:ea typeface="Calibri"/>
                          <a:cs typeface="Times New Roman"/>
                        </a:rPr>
                        <a:t>3*3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506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>
                          <a:latin typeface="Arial CYR"/>
                          <a:ea typeface="Calibri"/>
                          <a:cs typeface="Times New Roman"/>
                        </a:rPr>
                        <a:t>6:2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 dirty="0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2000" b="1">
                          <a:latin typeface="Arial CYR"/>
                          <a:ea typeface="Calibri"/>
                          <a:cs typeface="Times New Roman"/>
                        </a:rPr>
                        <a:t>8:4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48357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>
                          <a:latin typeface="Arial CYR"/>
                          <a:ea typeface="Calibri"/>
                          <a:cs typeface="Times New Roman"/>
                        </a:rPr>
                        <a:t>20*4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16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 dirty="0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2000" b="1" dirty="0">
                          <a:latin typeface="Arial CYR"/>
                          <a:ea typeface="Calibri"/>
                          <a:cs typeface="Times New Roman"/>
                        </a:rPr>
                        <a:t>30*3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8488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1600" b="1">
                          <a:latin typeface="Arial CYR"/>
                          <a:ea typeface="Calibri"/>
                          <a:cs typeface="Times New Roman"/>
                        </a:rPr>
                        <a:t>60:2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16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16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ru-RU" sz="2000" b="1" dirty="0">
                          <a:latin typeface="Arial CYR"/>
                          <a:ea typeface="Calibri"/>
                          <a:cs typeface="Times New Roman"/>
                        </a:rPr>
                        <a:t> 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r>
                        <a:rPr lang="en-US" sz="2000" b="1" dirty="0">
                          <a:latin typeface="Arial CYR"/>
                          <a:ea typeface="Calibri"/>
                          <a:cs typeface="Times New Roman"/>
                        </a:rPr>
                        <a:t>80:4</a:t>
                      </a:r>
                      <a:endParaRPr lang="ru-RU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1200"/>
                        </a:spcAft>
                      </a:pP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“ZINAMA-ZINA”METODI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Jadval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bo`yicha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misollar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tuzing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ularni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yeching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</a:t>
            </a:r>
            <a:r>
              <a:rPr kumimoji="0" lang="ru-RU" sz="5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5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85720" y="1785926"/>
          <a:ext cx="8358245" cy="4000528"/>
        </p:xfrm>
        <a:graphic>
          <a:graphicData uri="http://schemas.openxmlformats.org/drawingml/2006/table">
            <a:tbl>
              <a:tblPr/>
              <a:tblGrid>
                <a:gridCol w="1857388"/>
                <a:gridCol w="928402"/>
                <a:gridCol w="1392895"/>
                <a:gridCol w="1392895"/>
                <a:gridCol w="1500782"/>
                <a:gridCol w="1285883"/>
              </a:tblGrid>
              <a:tr h="266701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 err="1">
                          <a:latin typeface="Times New Roman"/>
                          <a:ea typeface="Calibri"/>
                          <a:cs typeface="Times New Roman"/>
                        </a:rPr>
                        <a:t>Kamayuvchi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40*2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30*3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>
                          <a:latin typeface="Times New Roman"/>
                          <a:ea typeface="Calibri"/>
                          <a:cs typeface="Times New Roman"/>
                        </a:rPr>
                        <a:t>50*2</a:t>
                      </a:r>
                      <a:endParaRPr lang="ru-RU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80:4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3335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b="1" i="1" dirty="0" err="1">
                          <a:latin typeface="Times New Roman"/>
                          <a:ea typeface="Calibri"/>
                          <a:cs typeface="Times New Roman"/>
                        </a:rPr>
                        <a:t>Ayriluvchi</a:t>
                      </a:r>
                      <a:endParaRPr lang="ru-RU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50:5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20*4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90:3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3200" b="1" i="1" dirty="0">
                          <a:latin typeface="Times New Roman"/>
                          <a:ea typeface="Calibri"/>
                          <a:cs typeface="Times New Roman"/>
                        </a:rPr>
                        <a:t>60:3</a:t>
                      </a:r>
                      <a:endParaRPr lang="ru-RU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2844" y="1357298"/>
            <a:ext cx="8715436" cy="328614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8429684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</TotalTime>
  <Words>40</Words>
  <Application>Microsoft Office PowerPoint</Application>
  <PresentationFormat>Экран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Трек</vt:lpstr>
      <vt:lpstr>MAVZU: Matematika darslarini noan’anaviy tarzda tashkil etish</vt:lpstr>
      <vt:lpstr>Слайд 2</vt:lpstr>
      <vt:lpstr>Слайд 3</vt:lpstr>
      <vt:lpstr>Слайд 4</vt:lpstr>
      <vt:lpstr>Слайд 5</vt:lpstr>
      <vt:lpstr>“ZINAMA-ZINA”METODI</vt:lpstr>
      <vt:lpstr>Jadval bo`yicha misollar tuzing va ularni yeching: </vt:lpstr>
      <vt:lpstr>Слайд 8</vt:lpstr>
      <vt:lpstr>Слайд 9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MAVZU: Matematika darslarini noan’anaviy tarzda tashkil etish</dc:title>
  <dc:creator>user</dc:creator>
  <cp:lastModifiedBy>user</cp:lastModifiedBy>
  <cp:revision>2</cp:revision>
  <dcterms:created xsi:type="dcterms:W3CDTF">2019-01-14T09:56:18Z</dcterms:created>
  <dcterms:modified xsi:type="dcterms:W3CDTF">2019-01-14T10:08:37Z</dcterms:modified>
</cp:coreProperties>
</file>