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5143500" type="screen16x9"/>
  <p:notesSz cx="6742113" cy="98726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F97FD-EEE5-40D5-81E6-4A330A24C36F}" type="datetimeFigureOut">
              <a:rPr lang="ru-RU" smtClean="0"/>
              <a:t>19.02.2022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95965-AB71-41C2-A417-505B065F4A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84143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1F97FD-EEE5-40D5-81E6-4A330A24C36F}" type="datetimeFigureOut">
              <a:rPr lang="ru-RU" smtClean="0"/>
              <a:t>19.02.2022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195965-AB71-41C2-A417-505B065F4A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59731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uz-Latn-UZ" sz="3600" b="1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MAVZU: </a:t>
            </a:r>
            <a:r>
              <a:rPr lang="en-US" sz="2400" b="1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en-US" sz="2400" b="1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en-US" sz="2400" b="1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O‘QUVCHILARNI TIMSS TADQIQOTIGA TAYYORLASH JARAYONINI TAKOMILLASHTIRISH MASALALARI </a:t>
            </a:r>
            <a:r>
              <a:rPr lang="ru-RU" sz="2800" b="1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ru-RU" sz="2800" b="1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endParaRPr lang="ru-RU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5731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7186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42437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6097432"/>
      </p:ext>
    </p:extLst>
  </p:cSld>
  <p:clrMapOvr>
    <a:masterClrMapping/>
  </p:clrMapOvr>
  <p:transition>
    <p:strips dir="r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96776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300" b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TIMSS yordamida o‘quvchilarning quyidagi ta’limiy yutuqlari baholanadi</a:t>
            </a:r>
            <a:endParaRPr lang="ru-RU" sz="23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79933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300" b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TIMSS yordamida o‘quvchilarning quyidagi ta’limiy yutuqlari baholanadi</a:t>
            </a:r>
            <a:endParaRPr lang="ru-RU" sz="23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709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b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TIMSS -2015 (Matematik savodxonlik)</a:t>
            </a:r>
            <a:endParaRPr lang="ru-RU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21334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b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TIMSS - 2015 (Tabiiy fanlar savodxonlik)</a:t>
            </a:r>
            <a:endParaRPr lang="ru-RU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47358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buClr>
                <a:schemeClr val="dk1"/>
              </a:buClr>
              <a:buSzPts val="1100"/>
              <a:defRPr/>
            </a:pPr>
            <a:r>
              <a:rPr lang="en-US" sz="2000" b="1" smtClean="0">
                <a:latin typeface="Arial" panose="020B0604020202020204" pitchFamily="34" charset="0"/>
                <a:cs typeface="Arial" panose="020B0604020202020204" pitchFamily="34" charset="0"/>
              </a:rPr>
              <a:t>Olimjon tanlagan qoida bo‘yicha uchburchakdagi songa kvadratdagi sonni mos qo‘ymoqda. Olimjon tanlagan qoidasini toping.</a:t>
            </a:r>
            <a:endParaRPr lang="en-US" sz="2100" b="1" i="1" dirty="0">
              <a:solidFill>
                <a:schemeClr val="accent2">
                  <a:lumMod val="50000"/>
                </a:schemeClr>
              </a:solidFill>
              <a:latin typeface="+mn-lt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42022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64316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75302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0505241"/>
      </p:ext>
    </p:extLst>
  </p:cSld>
  <p:clrMapOvr>
    <a:masterClrMapping/>
  </p:clrMapOvr>
  <p:transition>
    <p:fade thruBlk="1"/>
  </p:transition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47</Words>
  <Application>Microsoft Office PowerPoint</Application>
  <PresentationFormat>Экран (16:9)</PresentationFormat>
  <Paragraphs>6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MAVZU:  O‘QUVCHILARNI TIMSS TADQIQOTIGA TAYYORLASH JARAYONINI TAKOMILLASHTIRISH MASALALARI  </vt:lpstr>
      <vt:lpstr>Презентация PowerPoint</vt:lpstr>
      <vt:lpstr>Презентация PowerPoint</vt:lpstr>
      <vt:lpstr>Презентация PowerPoint</vt:lpstr>
      <vt:lpstr>Презентация PowerPoint</vt:lpstr>
      <vt:lpstr>TIMSS yordamida o‘quvchilarning quyidagi ta’limiy yutuqlari baholanadi</vt:lpstr>
      <vt:lpstr>TIMSS yordamida o‘quvchilarning quyidagi ta’limiy yutuqlari baholanadi</vt:lpstr>
      <vt:lpstr>TIMSS -2015 (Matematik savodxonlik)</vt:lpstr>
      <vt:lpstr>TIMSS - 2015 (Tabiiy fanlar savodxonlik)</vt:lpstr>
      <vt:lpstr>Olimjon tanlagan qoida bo‘yicha uchburchakdagi songa kvadratdagi sonni mos qo‘ymoqda. Olimjon tanlagan qoidasini toping.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MAVZU:  O‘QUVCHILARNI TIMSS TADQIQOTIGA TAYYORLASH JARAYONINI TAKOMILLASHTIRISH MASALALARI  </dc:title>
  <dc:creator>User Windows</dc:creator>
  <cp:lastModifiedBy>User Windows</cp:lastModifiedBy>
  <cp:revision>1</cp:revision>
  <dcterms:created xsi:type="dcterms:W3CDTF">2022-02-19T09:44:04Z</dcterms:created>
  <dcterms:modified xsi:type="dcterms:W3CDTF">2022-02-19T09:44:04Z</dcterms:modified>
</cp:coreProperties>
</file>