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23AB52D-DC5C-4B16-B934-1332E0312300}" type="datetimeFigureOut">
              <a:rPr lang="ru-RU" smtClean="0"/>
              <a:t>02.04.2022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95D47FC4-6AF5-4F73-8FB8-0646C7D19D42}" type="slidenum">
              <a:rPr lang="ru-RU" smtClean="0"/>
              <a:t>‹#›</a:t>
            </a:fld>
            <a:endParaRPr lang="ru-RU"/>
          </a:p>
        </p:txBody>
      </p:sp>
    </p:spTree>
    <p:extLst>
      <p:ext uri="{BB962C8B-B14F-4D97-AF65-F5344CB8AC3E}">
        <p14:creationId xmlns:p14="http://schemas.microsoft.com/office/powerpoint/2010/main" val="2395838528"/>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3AB52D-DC5C-4B16-B934-1332E0312300}" type="datetimeFigureOut">
              <a:rPr lang="ru-RU" smtClean="0"/>
              <a:t>02.04.2022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D47FC4-6AF5-4F73-8FB8-0646C7D19D42}" type="slidenum">
              <a:rPr lang="ru-RU" smtClean="0"/>
              <a:t>‹#›</a:t>
            </a:fld>
            <a:endParaRPr lang="ru-RU"/>
          </a:p>
        </p:txBody>
      </p:sp>
    </p:spTree>
    <p:extLst>
      <p:ext uri="{BB962C8B-B14F-4D97-AF65-F5344CB8AC3E}">
        <p14:creationId xmlns:p14="http://schemas.microsoft.com/office/powerpoint/2010/main" val="4244128317"/>
      </p:ext>
    </p:extLst>
  </p:cSld>
  <p:clrMap bg1="lt1" tx1="dk1" bg2="lt2" tx2="dk2" accent1="accent1" accent2="accent2" accent3="accent3" accent4="accent4" accent5="accent5" accent6="accent6" hlink="hlink" folHlink="folHlink"/>
  <p:sldLayoutIdLst>
    <p:sldLayoutId id="214748365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spcBef>
                <a:spcPts val="0"/>
              </a:spcBef>
            </a:pPr>
            <a:r>
              <a:rPr lang="it-IT" sz="8000" b="1" i="1" smtClean="0">
                <a:solidFill>
                  <a:schemeClr val="accent2">
                    <a:lumMod val="75000"/>
                  </a:schemeClr>
                </a:solidFill>
                <a:effectLst/>
                <a:latin typeface="Arial Narrow" panose="020B0606020202030204" pitchFamily="34" charset="0"/>
              </a:rPr>
              <a:t>TABIIY </a:t>
            </a:r>
            <a:r>
              <a:rPr lang="it-IT" sz="8000" b="1" i="1" smtClean="0">
                <a:solidFill>
                  <a:schemeClr val="accent2">
                    <a:lumMod val="75000"/>
                  </a:schemeClr>
                </a:solidFill>
                <a:latin typeface="Arial Narrow" panose="020B0606020202030204" pitchFamily="34" charset="0"/>
              </a:rPr>
              <a:t>FANLAR  DARSINI </a:t>
            </a:r>
            <a:r>
              <a:rPr lang="it-IT" sz="8000" b="1" i="1" smtClean="0">
                <a:solidFill>
                  <a:schemeClr val="accent2">
                    <a:lumMod val="75000"/>
                  </a:schemeClr>
                </a:solidFill>
                <a:effectLst/>
                <a:latin typeface="Arial Narrow" panose="020B0606020202030204" pitchFamily="34" charset="0"/>
              </a:rPr>
              <a:t>TASHKIL ETISH</a:t>
            </a:r>
            <a:endParaRPr lang="it-IT" sz="8000" i="1" dirty="0">
              <a:solidFill>
                <a:schemeClr val="accent2">
                  <a:lumMod val="75000"/>
                </a:schemeClr>
              </a:solidFill>
              <a:latin typeface="Arial Narrow" panose="020B0606020202030204" pitchFamily="34" charset="0"/>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3749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ctr">
              <a:spcBef>
                <a:spcPts val="0"/>
              </a:spcBef>
            </a:pPr>
            <a:r>
              <a:rPr lang="en-US" b="1" i="1" smtClean="0">
                <a:latin typeface="Bookman Old Style" panose="02050604050505020204" pitchFamily="18" charset="0"/>
              </a:rPr>
              <a:t>TABIIY FANLAR</a:t>
            </a:r>
            <a:endParaRPr lang="en-US" b="1" i="1" dirty="0">
              <a:latin typeface="Bookman Old Style" panose="02050604050505020204" pitchFamily="18" charset="0"/>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74157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ctr">
              <a:spcBef>
                <a:spcPts val="0"/>
              </a:spcBef>
              <a:buClr>
                <a:schemeClr val="dk1"/>
              </a:buClr>
              <a:buSzPts val="1100"/>
            </a:pPr>
            <a:r>
              <a:rPr lang="en-US" sz="6000" b="1" i="1" smtClean="0">
                <a:solidFill>
                  <a:schemeClr val="accent1">
                    <a:lumMod val="50000"/>
                  </a:schemeClr>
                </a:solidFill>
                <a:latin typeface="Bookman Old Style" panose="02050604050505020204" pitchFamily="18" charset="0"/>
              </a:rPr>
              <a:t>MALAKA TALABLARI</a:t>
            </a:r>
            <a:endParaRPr lang="en-US" sz="6000" dirty="0">
              <a:solidFill>
                <a:schemeClr val="accent1">
                  <a:lumMod val="50000"/>
                </a:schemeClr>
              </a:solidFill>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209412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ctr"/>
            <a:r>
              <a:rPr lang="en-US" sz="8800" b="1" i="1" smtClean="0">
                <a:solidFill>
                  <a:schemeClr val="accent6">
                    <a:lumMod val="75000"/>
                  </a:schemeClr>
                </a:solidFill>
                <a:latin typeface="Bookman Old Style" panose="02050604050505020204" pitchFamily="18" charset="0"/>
              </a:rPr>
              <a:t>Malaka talablari</a:t>
            </a:r>
            <a:endParaRPr lang="ru-RU" sz="8800" i="1" dirty="0">
              <a:solidFill>
                <a:schemeClr val="accent6">
                  <a:lumMod val="75000"/>
                </a:schemeClr>
              </a:solidFill>
              <a:latin typeface="Bookman Old Style" panose="02050604050505020204" pitchFamily="18" charset="0"/>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044219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endParaRPr lang="ru-RU"/>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5099474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just"/>
            <a:r>
              <a:rPr lang="es-ES" sz="3600" smtClean="0"/>
              <a:t>3. Yog‘och g‘o‘lasi yo‘lni to‘sib qo‘ydi. Ilyos tosh va mustahkam temir lomdan foydalanib, yo‘ldagi g‘o‘lani joyidan siljitmoqchi </a:t>
            </a:r>
            <a:r>
              <a:rPr lang="en-US" sz="3600" smtClean="0"/>
              <a:t>bo‘ldi. Ilyos tosh va mustahkam temir lomdan foydalanib, minimal kuch bilan yo‘ldagi yog‘och g‘o‘lani siljitish uchun qaysi variantdan foydalanishi kerak?</a:t>
            </a:r>
            <a:endParaRPr lang="ru-RU" sz="3600" dirty="0"/>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8836765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endParaRPr lang="ru-RU"/>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173784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just"/>
            <a:r>
              <a:rPr lang="en-US" smtClean="0">
                <a:solidFill>
                  <a:schemeClr val="tx1"/>
                </a:solidFill>
              </a:rPr>
              <a:t>5. </a:t>
            </a:r>
            <a:r>
              <a:rPr lang="en-US" b="1" smtClean="0">
                <a:solidFill>
                  <a:schemeClr val="tx1"/>
                </a:solidFill>
              </a:rPr>
              <a:t>Inson faoliyati hamda tabiiy jarayonlar natijasida tuproq tarkibi o‘zgaradi. Quyidagi o‘zgarishlardan qaysi biri faqat tabiiy omillar ta’sirida ro‘y beradi?</a:t>
            </a:r>
            <a:endParaRPr lang="ru-RU" b="1" dirty="0">
              <a:solidFill>
                <a:schemeClr val="tx1"/>
              </a:solidFill>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0492712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endParaRPr lang="ru-RU"/>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442100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endParaRPr lang="ru-RU"/>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950037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Заголовок 1" hidden="1"/>
          <p:cNvSpPr>
            <a:spLocks noGrp="1"/>
          </p:cNvSpPr>
          <p:nvPr>
            <p:ph type="title"/>
          </p:nvPr>
        </p:nvSpPr>
        <p:spPr/>
        <p:txBody>
          <a:bodyPr/>
          <a:lstStyle/>
          <a:p>
            <a:pPr algn="ctr">
              <a:spcBef>
                <a:spcPts val="0"/>
              </a:spcBef>
            </a:pPr>
            <a:r>
              <a:rPr lang="en-US" sz="8000" smtClean="0">
                <a:latin typeface="Bookman Old Style" panose="02050604050505020204" pitchFamily="18" charset="0"/>
              </a:rPr>
              <a:t>E’TIBORINGIZ UCHUN, RAHMAT!</a:t>
            </a:r>
            <a:endParaRPr lang="en-US" sz="8000" dirty="0">
              <a:latin typeface="Bookman Old Style" panose="02050604050505020204" pitchFamily="18" charset="0"/>
            </a:endParaRPr>
          </a:p>
        </p:txBody>
      </p:sp>
      <p:pic>
        <p:nvPicPr>
          <p:cNvPr id="3" name="Рисунок 2"/>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98891678"/>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82</Words>
  <Application>Microsoft Office PowerPoint</Application>
  <PresentationFormat>Широкоэкранный</PresentationFormat>
  <Paragraphs>7</Paragraphs>
  <Slides>11</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11</vt:i4>
      </vt:variant>
    </vt:vector>
  </HeadingPairs>
  <TitlesOfParts>
    <vt:vector size="17" baseType="lpstr">
      <vt:lpstr>Arial</vt:lpstr>
      <vt:lpstr>Arial Narrow</vt:lpstr>
      <vt:lpstr>Bookman Old Style</vt:lpstr>
      <vt:lpstr>Calibri</vt:lpstr>
      <vt:lpstr>Calibri Light</vt:lpstr>
      <vt:lpstr>Тема Office</vt:lpstr>
      <vt:lpstr>TABIIY FANLAR  DARSINI TASHKIL ETISH</vt:lpstr>
      <vt:lpstr>TABIIY FANLAR</vt:lpstr>
      <vt:lpstr>MALAKA TALABLARI</vt:lpstr>
      <vt:lpstr>Malaka talablari</vt:lpstr>
      <vt:lpstr>Презентация PowerPoint</vt:lpstr>
      <vt:lpstr>3. Yog‘och g‘o‘lasi yo‘lni to‘sib qo‘ydi. Ilyos tosh va mustahkam temir lomdan foydalanib, yo‘ldagi g‘o‘lani joyidan siljitmoqchi bo‘ldi. Ilyos tosh va mustahkam temir lomdan foydalanib, minimal kuch bilan yo‘ldagi yog‘och g‘o‘lani siljitish uchun qaysi variantdan foydalanishi kerak?</vt:lpstr>
      <vt:lpstr>Презентация PowerPoint</vt:lpstr>
      <vt:lpstr>5. Inson faoliyati hamda tabiiy jarayonlar natijasida tuproq tarkibi o‘zgaradi. Quyidagi o‘zgarishlardan qaysi biri faqat tabiiy omillar ta’sirida ro‘y beradi?</vt:lpstr>
      <vt:lpstr>Презентация PowerPoint</vt:lpstr>
      <vt:lpstr>Презентация PowerPoint</vt:lpstr>
      <vt:lpstr>E’TIBORINGIZ UCHUN, RAHMAT!</vt:lpstr>
    </vt:vector>
  </TitlesOfParts>
  <Company>SPecialiST RePack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TABIIY FANLAR  DARSINI TASHKIL ETISH</dc:title>
  <dc:creator>HP</dc:creator>
  <cp:lastModifiedBy>HP</cp:lastModifiedBy>
  <cp:revision>1</cp:revision>
  <dcterms:created xsi:type="dcterms:W3CDTF">2022-04-02T07:34:19Z</dcterms:created>
  <dcterms:modified xsi:type="dcterms:W3CDTF">2022-04-02T07:34:19Z</dcterms:modified>
</cp:coreProperties>
</file>