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3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98" r:id="rId15"/>
    <p:sldId id="272" r:id="rId16"/>
    <p:sldId id="299" r:id="rId17"/>
    <p:sldId id="300" r:id="rId18"/>
    <p:sldId id="301" r:id="rId19"/>
    <p:sldId id="273" r:id="rId20"/>
    <p:sldId id="274" r:id="rId21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Cyrl-UZ" altLang="uz-Cyrl-UZ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z-Cyrl-UZ" altLang="uz-Cyrl-UZ" smtClean="0"/>
          </a:p>
        </p:txBody>
      </p:sp>
      <p:pic>
        <p:nvPicPr>
          <p:cNvPr id="13316" name="Picture 4" descr="65edf5fd750c41e72438f47e75a5c41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"/>
            <a:ext cx="7380311" cy="10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-1"/>
            <a:ext cx="1763688" cy="1196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0" y="836713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2060"/>
                </a:solidFill>
              </a:rPr>
              <a:t>Maktabgacha</a:t>
            </a:r>
            <a:r>
              <a:rPr lang="en-US" sz="3600" b="1" dirty="0" smtClean="0">
                <a:solidFill>
                  <a:srgbClr val="002060"/>
                </a:solidFill>
              </a:rPr>
              <a:t>, </a:t>
            </a:r>
            <a:r>
              <a:rPr lang="en-US" sz="3600" b="1" dirty="0" err="1" smtClean="0">
                <a:solidFill>
                  <a:srgbClr val="002060"/>
                </a:solidFill>
              </a:rPr>
              <a:t>boshlang‘ich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va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maxsus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ta’lim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metodikalari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kafedrasi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endParaRPr lang="ru-RU" sz="36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1988840"/>
            <a:ext cx="9144000" cy="31085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 smtClean="0"/>
              <a:t>Viloyat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miqyosida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o‘tkaziladigan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ilmiy-amaliy</a:t>
            </a:r>
            <a:r>
              <a:rPr lang="en-US" sz="4400" b="1" dirty="0" smtClean="0"/>
              <a:t> seminar</a:t>
            </a:r>
            <a:r>
              <a:rPr lang="en-US" sz="4400" dirty="0" smtClean="0"/>
              <a:t> </a:t>
            </a:r>
            <a:endParaRPr lang="ru-RU" sz="4400" dirty="0" smtClean="0"/>
          </a:p>
          <a:p>
            <a:pPr algn="ctr"/>
            <a:r>
              <a:rPr lang="en-US" sz="3600" b="1" dirty="0" smtClean="0"/>
              <a:t>MAVZU</a:t>
            </a:r>
            <a:r>
              <a:rPr lang="en-US" sz="3600" b="1" dirty="0" smtClean="0">
                <a:solidFill>
                  <a:schemeClr val="tx2"/>
                </a:solidFill>
              </a:rPr>
              <a:t>:</a:t>
            </a:r>
            <a:r>
              <a:rPr lang="en-US" sz="3600" b="1" dirty="0" smtClean="0"/>
              <a:t>“</a:t>
            </a:r>
            <a:r>
              <a:rPr lang="en-US" sz="3600" b="1" dirty="0" err="1" smtClean="0"/>
              <a:t>Maktabgacha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ta’lim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tashkilotida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tasviriy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faoliyat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orqali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bolalarni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ijodkorlikga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o‘rgatish</a:t>
            </a:r>
            <a:r>
              <a:rPr lang="en-US" sz="3600" b="1" dirty="0" smtClean="0"/>
              <a:t>”  </a:t>
            </a:r>
          </a:p>
        </p:txBody>
      </p:sp>
      <p:pic>
        <p:nvPicPr>
          <p:cNvPr id="44034" name="Picture 2" descr="https://fsd.multiurok.ru/html/2021/10/28/s_617a865a14b86/phpA7Uixv_samoobrazovanie_html_d0dcc65709f5e6bf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81127"/>
            <a:ext cx="5508104" cy="22768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908720"/>
            <a:ext cx="778674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1 </a:t>
            </a:r>
            <a:r>
              <a:rPr lang="ru-RU" sz="2800" b="1" dirty="0" smtClean="0">
                <a:solidFill>
                  <a:srgbClr val="FF0000"/>
                </a:solidFill>
              </a:rPr>
              <a:t>.</a:t>
            </a:r>
            <a:r>
              <a:rPr lang="en-US" sz="2800" b="1" dirty="0" smtClean="0">
                <a:solidFill>
                  <a:srgbClr val="FF0000"/>
                </a:solidFill>
              </a:rPr>
              <a:t>MAKTABGACHA TA’LIM MUASSASALARIDA RASM CHIZISH YASASH MASHG’ULORINI TASHKIL ETISH.</a:t>
            </a:r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r>
              <a:rPr lang="en-US" sz="3600" b="1" dirty="0" err="1" smtClean="0"/>
              <a:t>Maktabgacha</a:t>
            </a:r>
            <a:r>
              <a:rPr lang="en-US" sz="3600" b="1" dirty="0" smtClean="0"/>
              <a:t>  </a:t>
            </a:r>
            <a:r>
              <a:rPr lang="en-US" sz="3600" b="1" dirty="0" err="1"/>
              <a:t>ta’lim</a:t>
            </a:r>
            <a:r>
              <a:rPr lang="en-US" sz="3600" b="1" dirty="0"/>
              <a:t>  </a:t>
            </a:r>
            <a:r>
              <a:rPr lang="en-US" sz="3600" b="1" dirty="0" err="1"/>
              <a:t>muassasalarining</a:t>
            </a:r>
            <a:r>
              <a:rPr lang="en-US" sz="3600" b="1" dirty="0"/>
              <a:t>  </a:t>
            </a:r>
            <a:r>
              <a:rPr lang="en-US" sz="3600" b="1" dirty="0" err="1"/>
              <a:t>birlamchi</a:t>
            </a:r>
            <a:r>
              <a:rPr lang="en-US" sz="3600" b="1" dirty="0"/>
              <a:t>  </a:t>
            </a:r>
            <a:r>
              <a:rPr lang="en-US" sz="3600" b="1" dirty="0" err="1"/>
              <a:t>yo’nalishi</a:t>
            </a:r>
            <a:r>
              <a:rPr lang="en-US" sz="3600" b="1" dirty="0"/>
              <a:t> </a:t>
            </a:r>
            <a:r>
              <a:rPr lang="en-US" sz="3600" b="1" dirty="0" err="1" smtClean="0"/>
              <a:t>maktabgacha</a:t>
            </a:r>
            <a:r>
              <a:rPr lang="en-US" sz="3600" b="1" dirty="0" smtClean="0"/>
              <a:t>  </a:t>
            </a:r>
            <a:r>
              <a:rPr lang="en-US" sz="3600" b="1" dirty="0" err="1" smtClean="0"/>
              <a:t>yoshdagi</a:t>
            </a:r>
            <a:r>
              <a:rPr lang="en-US" sz="3600" b="1" dirty="0" smtClean="0"/>
              <a:t>  </a:t>
            </a:r>
            <a:r>
              <a:rPr lang="en-US" sz="3600" b="1" dirty="0" err="1"/>
              <a:t>bolalarni</a:t>
            </a:r>
            <a:r>
              <a:rPr lang="en-US" sz="3600" b="1" dirty="0"/>
              <a:t>  </a:t>
            </a:r>
            <a:r>
              <a:rPr lang="en-US" sz="3600" b="1" dirty="0" err="1"/>
              <a:t>badiiy-estetik</a:t>
            </a:r>
            <a:r>
              <a:rPr lang="en-US" sz="3600" b="1" dirty="0"/>
              <a:t>  </a:t>
            </a:r>
            <a:r>
              <a:rPr lang="en-US" sz="3600" b="1" dirty="0" err="1"/>
              <a:t>tarbiyalash</a:t>
            </a:r>
            <a:r>
              <a:rPr lang="en-US" sz="3600" b="1" dirty="0"/>
              <a:t>  </a:t>
            </a:r>
            <a:r>
              <a:rPr lang="en-US" sz="3600" b="1" dirty="0" err="1"/>
              <a:t>hisoblanadi</a:t>
            </a:r>
            <a:r>
              <a:rPr lang="en-US" sz="3600" b="1" dirty="0"/>
              <a:t>.</a:t>
            </a:r>
            <a:endParaRPr lang="ru-RU" sz="3600" dirty="0"/>
          </a:p>
          <a:p>
            <a:r>
              <a:rPr lang="en-US" sz="3600" dirty="0"/>
              <a:t> 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836712"/>
            <a:ext cx="821537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err="1"/>
              <a:t>Bu</a:t>
            </a:r>
            <a:r>
              <a:rPr lang="ru-RU" sz="4400" dirty="0"/>
              <a:t> </a:t>
            </a:r>
            <a:r>
              <a:rPr lang="ru-RU" sz="4400" dirty="0" err="1"/>
              <a:t>yo’nalishning</a:t>
            </a:r>
            <a:r>
              <a:rPr lang="ru-RU" sz="4400" dirty="0"/>
              <a:t>  </a:t>
            </a:r>
            <a:r>
              <a:rPr lang="ru-RU" sz="4400" dirty="0" err="1"/>
              <a:t>samarasi</a:t>
            </a:r>
            <a:r>
              <a:rPr lang="ru-RU" sz="4400" dirty="0"/>
              <a:t>  </a:t>
            </a:r>
            <a:r>
              <a:rPr lang="ru-RU" sz="4400" dirty="0" err="1"/>
              <a:t>estetik</a:t>
            </a:r>
            <a:r>
              <a:rPr lang="ru-RU" sz="4400" dirty="0"/>
              <a:t>  </a:t>
            </a:r>
            <a:r>
              <a:rPr lang="ru-RU" sz="4400" dirty="0" err="1"/>
              <a:t>yo’nalishning</a:t>
            </a:r>
            <a:r>
              <a:rPr lang="ru-RU" sz="4400" dirty="0"/>
              <a:t>  </a:t>
            </a:r>
            <a:r>
              <a:rPr lang="ru-RU" sz="4400" dirty="0" err="1"/>
              <a:t>barcha</a:t>
            </a:r>
            <a:r>
              <a:rPr lang="ru-RU" sz="4400" dirty="0"/>
              <a:t>  </a:t>
            </a:r>
            <a:r>
              <a:rPr lang="ru-RU" sz="4400" dirty="0" err="1"/>
              <a:t>vositalarini</a:t>
            </a:r>
            <a:r>
              <a:rPr lang="ru-RU" sz="4400" dirty="0"/>
              <a:t>  </a:t>
            </a:r>
            <a:r>
              <a:rPr lang="ru-RU" sz="4400" dirty="0">
                <a:solidFill>
                  <a:srgbClr val="FF0000"/>
                </a:solidFill>
              </a:rPr>
              <a:t>(</a:t>
            </a:r>
            <a:r>
              <a:rPr lang="ru-RU" sz="4400" dirty="0" err="1">
                <a:solidFill>
                  <a:srgbClr val="FF0000"/>
                </a:solidFill>
              </a:rPr>
              <a:t>teatr</a:t>
            </a:r>
            <a:r>
              <a:rPr lang="ru-RU" sz="4400" dirty="0">
                <a:solidFill>
                  <a:srgbClr val="FF0000"/>
                </a:solidFill>
              </a:rPr>
              <a:t>, </a:t>
            </a:r>
            <a:r>
              <a:rPr lang="ru-RU" sz="4400" dirty="0" err="1">
                <a:solidFill>
                  <a:srgbClr val="FF0000"/>
                </a:solidFill>
              </a:rPr>
              <a:t>musiqa</a:t>
            </a:r>
            <a:r>
              <a:rPr lang="ru-RU" sz="4400" dirty="0">
                <a:solidFill>
                  <a:srgbClr val="FF0000"/>
                </a:solidFill>
              </a:rPr>
              <a:t>, </a:t>
            </a:r>
            <a:r>
              <a:rPr lang="ru-RU" sz="4400" dirty="0" err="1">
                <a:solidFill>
                  <a:srgbClr val="FF0000"/>
                </a:solidFill>
              </a:rPr>
              <a:t>badiiy</a:t>
            </a:r>
            <a:r>
              <a:rPr lang="ru-RU" sz="4400" dirty="0">
                <a:solidFill>
                  <a:srgbClr val="FF0000"/>
                </a:solidFill>
              </a:rPr>
              <a:t> </a:t>
            </a:r>
            <a:r>
              <a:rPr lang="ru-RU" sz="4400" dirty="0" err="1" smtClean="0">
                <a:solidFill>
                  <a:srgbClr val="FF0000"/>
                </a:solidFill>
              </a:rPr>
              <a:t>adabi</a:t>
            </a:r>
            <a:r>
              <a:rPr lang="en-US" sz="4400" dirty="0" err="1" smtClean="0">
                <a:solidFill>
                  <a:srgbClr val="FF0000"/>
                </a:solidFill>
              </a:rPr>
              <a:t>yo</a:t>
            </a:r>
            <a:r>
              <a:rPr lang="ru-RU" sz="4400" dirty="0" smtClean="0">
                <a:solidFill>
                  <a:srgbClr val="FF0000"/>
                </a:solidFill>
              </a:rPr>
              <a:t>t</a:t>
            </a:r>
            <a:r>
              <a:rPr lang="ru-RU" sz="4400" dirty="0">
                <a:solidFill>
                  <a:srgbClr val="FF0000"/>
                </a:solidFill>
              </a:rPr>
              <a:t>, </a:t>
            </a:r>
            <a:r>
              <a:rPr lang="ru-RU" sz="4400" dirty="0" err="1">
                <a:solidFill>
                  <a:srgbClr val="FF0000"/>
                </a:solidFill>
              </a:rPr>
              <a:t>rasm</a:t>
            </a:r>
            <a:r>
              <a:rPr lang="ru-RU" sz="4400" dirty="0">
                <a:solidFill>
                  <a:srgbClr val="FF0000"/>
                </a:solidFill>
              </a:rPr>
              <a:t> </a:t>
            </a:r>
            <a:r>
              <a:rPr lang="ru-RU" sz="4400" dirty="0" err="1">
                <a:solidFill>
                  <a:srgbClr val="FF0000"/>
                </a:solidFill>
              </a:rPr>
              <a:t>chizish</a:t>
            </a:r>
            <a:r>
              <a:rPr lang="ru-RU" sz="4400" dirty="0">
                <a:solidFill>
                  <a:srgbClr val="FF0000"/>
                </a:solidFill>
              </a:rPr>
              <a:t>, </a:t>
            </a:r>
            <a:r>
              <a:rPr lang="ru-RU" sz="4400" dirty="0" err="1">
                <a:solidFill>
                  <a:srgbClr val="FF0000"/>
                </a:solidFill>
              </a:rPr>
              <a:t>applikasiya</a:t>
            </a:r>
            <a:r>
              <a:rPr lang="ru-RU" sz="4400" dirty="0">
                <a:solidFill>
                  <a:srgbClr val="FF0000"/>
                </a:solidFill>
              </a:rPr>
              <a:t> </a:t>
            </a:r>
            <a:r>
              <a:rPr lang="ru-RU" sz="4400" dirty="0" err="1">
                <a:solidFill>
                  <a:srgbClr val="FF0000"/>
                </a:solidFill>
              </a:rPr>
              <a:t>va</a:t>
            </a:r>
            <a:r>
              <a:rPr lang="ru-RU" sz="4400" dirty="0">
                <a:solidFill>
                  <a:srgbClr val="FF0000"/>
                </a:solidFill>
              </a:rPr>
              <a:t> </a:t>
            </a:r>
            <a:r>
              <a:rPr lang="ru-RU" sz="4400" dirty="0" err="1">
                <a:solidFill>
                  <a:srgbClr val="FF0000"/>
                </a:solidFill>
              </a:rPr>
              <a:t>boshq</a:t>
            </a:r>
            <a:r>
              <a:rPr lang="ru-RU" sz="4400" dirty="0">
                <a:solidFill>
                  <a:srgbClr val="FF0000"/>
                </a:solidFill>
              </a:rPr>
              <a:t>.)</a:t>
            </a:r>
            <a:r>
              <a:rPr lang="ru-RU" sz="4400" dirty="0"/>
              <a:t> </a:t>
            </a:r>
            <a:r>
              <a:rPr lang="ru-RU" sz="4400" dirty="0" err="1"/>
              <a:t>kompleks</a:t>
            </a:r>
            <a:r>
              <a:rPr lang="ru-RU" sz="4400" dirty="0"/>
              <a:t> </a:t>
            </a:r>
            <a:r>
              <a:rPr lang="ru-RU" sz="4400" dirty="0" err="1"/>
              <a:t>tarzda</a:t>
            </a:r>
            <a:r>
              <a:rPr lang="ru-RU" sz="4400" dirty="0"/>
              <a:t> </a:t>
            </a:r>
          </a:p>
          <a:p>
            <a:pPr algn="ctr"/>
            <a:r>
              <a:rPr lang="ru-RU" sz="4400" dirty="0" err="1"/>
              <a:t>qo’llanilgandagina</a:t>
            </a:r>
            <a:r>
              <a:rPr lang="ru-RU" sz="4400" dirty="0"/>
              <a:t>  </a:t>
            </a:r>
            <a:r>
              <a:rPr lang="ru-RU" sz="4400" dirty="0" err="1"/>
              <a:t>aniq</a:t>
            </a:r>
            <a:r>
              <a:rPr lang="ru-RU" sz="4400" dirty="0"/>
              <a:t>  </a:t>
            </a:r>
            <a:r>
              <a:rPr lang="ru-RU" sz="4400" dirty="0" err="1"/>
              <a:t>bo’ladi</a:t>
            </a:r>
            <a:r>
              <a:rPr lang="ru-RU" sz="4400" dirty="0"/>
              <a:t>. </a:t>
            </a:r>
          </a:p>
          <a:p>
            <a:pPr algn="ctr"/>
            <a:r>
              <a:rPr lang="ru-RU" sz="44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836712"/>
            <a:ext cx="800105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err="1"/>
              <a:t>Badiiy</a:t>
            </a:r>
            <a:r>
              <a:rPr lang="en-US" sz="4400" dirty="0"/>
              <a:t> </a:t>
            </a:r>
            <a:r>
              <a:rPr lang="en-US" sz="4400" dirty="0" err="1"/>
              <a:t>faoliyat</a:t>
            </a:r>
            <a:r>
              <a:rPr lang="en-US" sz="4400" dirty="0"/>
              <a:t> </a:t>
            </a:r>
            <a:endParaRPr lang="ru-RU" sz="4400" dirty="0"/>
          </a:p>
          <a:p>
            <a:pPr algn="ctr"/>
            <a:r>
              <a:rPr lang="en-US" sz="4400" dirty="0" err="1"/>
              <a:t>mashg’ulotlarining</a:t>
            </a:r>
            <a:r>
              <a:rPr lang="en-US" sz="4400" dirty="0"/>
              <a:t>  </a:t>
            </a:r>
            <a:r>
              <a:rPr lang="en-US" sz="4400" dirty="0" err="1"/>
              <a:t>barcha</a:t>
            </a:r>
            <a:r>
              <a:rPr lang="en-US" sz="4400" dirty="0"/>
              <a:t>  </a:t>
            </a:r>
            <a:r>
              <a:rPr lang="en-US" sz="4400" dirty="0" err="1"/>
              <a:t>turlari</a:t>
            </a:r>
            <a:r>
              <a:rPr lang="en-US" sz="4400" dirty="0"/>
              <a:t>  </a:t>
            </a:r>
            <a:r>
              <a:rPr lang="en-US" sz="4400" dirty="0" err="1"/>
              <a:t>bolalarda</a:t>
            </a:r>
            <a:r>
              <a:rPr lang="en-US" sz="4400" dirty="0"/>
              <a:t>  </a:t>
            </a:r>
            <a:r>
              <a:rPr lang="en-US" sz="4400" dirty="0" err="1"/>
              <a:t>go’zallikni</a:t>
            </a:r>
            <a:r>
              <a:rPr lang="en-US" sz="4400" dirty="0"/>
              <a:t>  </a:t>
            </a:r>
            <a:r>
              <a:rPr lang="en-US" sz="4400" dirty="0" err="1"/>
              <a:t>bilish</a:t>
            </a:r>
            <a:r>
              <a:rPr lang="en-US" sz="4400" dirty="0"/>
              <a:t>  </a:t>
            </a:r>
            <a:r>
              <a:rPr lang="en-US" sz="4400" dirty="0" err="1"/>
              <a:t>uchun</a:t>
            </a:r>
            <a:r>
              <a:rPr lang="en-US" sz="4400" dirty="0"/>
              <a:t>, </a:t>
            </a:r>
            <a:endParaRPr lang="ru-RU" sz="4400" dirty="0"/>
          </a:p>
          <a:p>
            <a:pPr algn="ctr"/>
            <a:r>
              <a:rPr lang="en-US" sz="4400" dirty="0" err="1"/>
              <a:t>borliqqa</a:t>
            </a:r>
            <a:r>
              <a:rPr lang="en-US" sz="4400" dirty="0"/>
              <a:t>  </a:t>
            </a:r>
            <a:r>
              <a:rPr lang="en-US" sz="4400" dirty="0" err="1"/>
              <a:t>emosional-estetik</a:t>
            </a:r>
            <a:r>
              <a:rPr lang="en-US" sz="4400" dirty="0"/>
              <a:t>  </a:t>
            </a:r>
            <a:r>
              <a:rPr lang="en-US" sz="4400" dirty="0" err="1"/>
              <a:t>munosabatni</a:t>
            </a:r>
            <a:r>
              <a:rPr lang="en-US" sz="4400" dirty="0"/>
              <a:t>  </a:t>
            </a:r>
            <a:r>
              <a:rPr lang="en-US" sz="4400" dirty="0" err="1"/>
              <a:t>rivojlantirish</a:t>
            </a:r>
            <a:r>
              <a:rPr lang="en-US" sz="4400" dirty="0"/>
              <a:t>  </a:t>
            </a:r>
            <a:r>
              <a:rPr lang="en-US" sz="4400" dirty="0" err="1"/>
              <a:t>uchun</a:t>
            </a:r>
            <a:r>
              <a:rPr lang="en-US" sz="4400" dirty="0"/>
              <a:t>  </a:t>
            </a:r>
            <a:r>
              <a:rPr lang="en-US" sz="4400" dirty="0" err="1"/>
              <a:t>keng</a:t>
            </a:r>
            <a:r>
              <a:rPr lang="en-US" sz="4400" dirty="0"/>
              <a:t> </a:t>
            </a:r>
            <a:endParaRPr lang="ru-RU" sz="4400" dirty="0"/>
          </a:p>
          <a:p>
            <a:pPr algn="ctr"/>
            <a:r>
              <a:rPr lang="ru-RU" sz="4400" dirty="0" err="1"/>
              <a:t>imkoniyatlarni</a:t>
            </a:r>
            <a:r>
              <a:rPr lang="ru-RU" sz="4400" dirty="0"/>
              <a:t> </a:t>
            </a:r>
            <a:r>
              <a:rPr lang="ru-RU" sz="4400" dirty="0" err="1"/>
              <a:t>ochib</a:t>
            </a:r>
            <a:r>
              <a:rPr lang="ru-RU" sz="4400" dirty="0"/>
              <a:t> </a:t>
            </a:r>
            <a:r>
              <a:rPr lang="ru-RU" sz="4400" dirty="0" err="1"/>
              <a:t>beradi</a:t>
            </a:r>
            <a:r>
              <a:rPr lang="ru-RU" sz="4400" dirty="0"/>
              <a:t>. </a:t>
            </a:r>
          </a:p>
          <a:p>
            <a:pPr algn="ctr"/>
            <a:r>
              <a:rPr lang="ru-RU" sz="44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692696"/>
            <a:ext cx="878687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«TASVIRIY FAOLIYAT» MASHG’ULOTLARI JARAYONIDA: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3200" dirty="0" smtClean="0"/>
              <a:t>1</a:t>
            </a:r>
            <a:r>
              <a:rPr lang="ru-RU" sz="3200" dirty="0"/>
              <a:t>. </a:t>
            </a:r>
            <a:r>
              <a:rPr lang="ru-RU" sz="3200" dirty="0" err="1"/>
              <a:t>Badiiy</a:t>
            </a:r>
            <a:r>
              <a:rPr lang="ru-RU" sz="3200" dirty="0"/>
              <a:t> </a:t>
            </a:r>
            <a:r>
              <a:rPr lang="ru-RU" sz="3200" dirty="0" err="1"/>
              <a:t>didni</a:t>
            </a:r>
            <a:r>
              <a:rPr lang="ru-RU" sz="3200" dirty="0"/>
              <a:t> </a:t>
            </a:r>
            <a:r>
              <a:rPr lang="ru-RU" sz="3200" dirty="0" err="1"/>
              <a:t>tarbiyalash</a:t>
            </a:r>
            <a:r>
              <a:rPr lang="ru-RU" sz="3200" dirty="0"/>
              <a:t>;</a:t>
            </a:r>
          </a:p>
          <a:p>
            <a:r>
              <a:rPr lang="ru-RU" sz="3200" dirty="0"/>
              <a:t>2. </a:t>
            </a:r>
            <a:r>
              <a:rPr lang="ru-RU" sz="3200" dirty="0" err="1"/>
              <a:t>Amaliy</a:t>
            </a:r>
            <a:r>
              <a:rPr lang="ru-RU" sz="3200" dirty="0"/>
              <a:t> </a:t>
            </a:r>
            <a:r>
              <a:rPr lang="ru-RU" sz="3200" dirty="0" err="1"/>
              <a:t>badiiy</a:t>
            </a:r>
            <a:r>
              <a:rPr lang="ru-RU" sz="3200" dirty="0"/>
              <a:t> </a:t>
            </a:r>
            <a:r>
              <a:rPr lang="ru-RU" sz="3200" dirty="0" err="1"/>
              <a:t>faoliyat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dirty="0" err="1"/>
              <a:t>malakalarni</a:t>
            </a:r>
            <a:r>
              <a:rPr lang="ru-RU" sz="3200" dirty="0"/>
              <a:t> </a:t>
            </a:r>
            <a:r>
              <a:rPr lang="ru-RU" sz="3200" dirty="0" err="1"/>
              <a:t>rivojlantirish</a:t>
            </a:r>
            <a:r>
              <a:rPr lang="ru-RU" sz="3200" dirty="0"/>
              <a:t>;</a:t>
            </a:r>
          </a:p>
          <a:p>
            <a:r>
              <a:rPr lang="ru-RU" sz="3200" dirty="0"/>
              <a:t>3.  </a:t>
            </a:r>
            <a:r>
              <a:rPr lang="ru-RU" sz="3200" dirty="0" err="1"/>
              <a:t>Fantaziya</a:t>
            </a:r>
            <a:r>
              <a:rPr lang="ru-RU" sz="3200" dirty="0"/>
              <a:t>,  </a:t>
            </a:r>
            <a:r>
              <a:rPr lang="ru-RU" sz="3200" dirty="0" err="1"/>
              <a:t>ijodiy</a:t>
            </a:r>
            <a:r>
              <a:rPr lang="ru-RU" sz="3200" dirty="0"/>
              <a:t>  </a:t>
            </a:r>
            <a:r>
              <a:rPr lang="ru-RU" sz="3200" dirty="0" err="1"/>
              <a:t>fikrlash</a:t>
            </a:r>
            <a:r>
              <a:rPr lang="ru-RU" sz="3200" dirty="0"/>
              <a:t>  </a:t>
            </a:r>
            <a:r>
              <a:rPr lang="ru-RU" sz="3200" dirty="0" err="1"/>
              <a:t>va</a:t>
            </a:r>
            <a:r>
              <a:rPr lang="ru-RU" sz="3200" dirty="0"/>
              <a:t>  </a:t>
            </a:r>
            <a:r>
              <a:rPr lang="ru-RU" sz="3200" dirty="0" err="1"/>
              <a:t>tasavvur</a:t>
            </a:r>
            <a:r>
              <a:rPr lang="ru-RU" sz="3200" dirty="0"/>
              <a:t>  </a:t>
            </a:r>
            <a:r>
              <a:rPr lang="ru-RU" sz="3200" dirty="0" err="1"/>
              <a:t>qilish</a:t>
            </a:r>
            <a:r>
              <a:rPr lang="ru-RU" sz="3200" dirty="0"/>
              <a:t>,  </a:t>
            </a:r>
            <a:r>
              <a:rPr lang="ru-RU" sz="3200" dirty="0" err="1"/>
              <a:t>idrok</a:t>
            </a:r>
            <a:r>
              <a:rPr lang="ru-RU" sz="3200" dirty="0"/>
              <a:t>  </a:t>
            </a:r>
            <a:r>
              <a:rPr lang="ru-RU" sz="3200" dirty="0" err="1"/>
              <a:t>qilishni</a:t>
            </a:r>
            <a:r>
              <a:rPr lang="ru-RU" sz="3200" dirty="0"/>
              <a:t> </a:t>
            </a:r>
            <a:r>
              <a:rPr lang="ru-RU" sz="3200" dirty="0" err="1"/>
              <a:t>rivojlantirish</a:t>
            </a:r>
            <a:r>
              <a:rPr lang="ru-RU" sz="3200" dirty="0"/>
              <a:t>;</a:t>
            </a:r>
          </a:p>
          <a:p>
            <a:r>
              <a:rPr lang="ru-RU" sz="3200" dirty="0"/>
              <a:t>4. </a:t>
            </a:r>
            <a:r>
              <a:rPr lang="ru-RU" sz="3200" dirty="0" err="1"/>
              <a:t>Qo’lning</a:t>
            </a:r>
            <a:r>
              <a:rPr lang="ru-RU" sz="3200" dirty="0"/>
              <a:t> </a:t>
            </a:r>
            <a:r>
              <a:rPr lang="ru-RU" sz="3200" dirty="0" err="1"/>
              <a:t>aniq</a:t>
            </a:r>
            <a:r>
              <a:rPr lang="ru-RU" sz="3200" dirty="0"/>
              <a:t> </a:t>
            </a:r>
            <a:r>
              <a:rPr lang="ru-RU" sz="3200" dirty="0" err="1"/>
              <a:t>harakatlari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dirty="0" err="1"/>
              <a:t>barmoqlarning</a:t>
            </a:r>
            <a:r>
              <a:rPr lang="ru-RU" sz="3200" dirty="0"/>
              <a:t> </a:t>
            </a:r>
            <a:r>
              <a:rPr lang="ru-RU" sz="3200" dirty="0" err="1"/>
              <a:t>mayda</a:t>
            </a:r>
            <a:r>
              <a:rPr lang="ru-RU" sz="3200" dirty="0"/>
              <a:t> </a:t>
            </a:r>
            <a:r>
              <a:rPr lang="ru-RU" sz="3200" dirty="0" err="1"/>
              <a:t>motorikasini</a:t>
            </a:r>
            <a:r>
              <a:rPr lang="ru-RU" sz="3200" dirty="0"/>
              <a:t> </a:t>
            </a:r>
            <a:r>
              <a:rPr lang="ru-RU" sz="3200" dirty="0" err="1"/>
              <a:t>rivojlantirish</a:t>
            </a:r>
            <a:r>
              <a:rPr lang="ru-RU" sz="3200" dirty="0"/>
              <a:t>;</a:t>
            </a:r>
          </a:p>
          <a:p>
            <a:r>
              <a:rPr lang="ru-RU" sz="3200" dirty="0"/>
              <a:t>5. </a:t>
            </a:r>
            <a:r>
              <a:rPr lang="ru-RU" sz="3200" dirty="0" err="1"/>
              <a:t>Kasbiy</a:t>
            </a:r>
            <a:r>
              <a:rPr lang="ru-RU" sz="3200" dirty="0"/>
              <a:t> </a:t>
            </a:r>
            <a:r>
              <a:rPr lang="ru-RU" sz="3200" dirty="0" err="1"/>
              <a:t>badiiy-ijodiy</a:t>
            </a:r>
            <a:r>
              <a:rPr lang="ru-RU" sz="3200" dirty="0"/>
              <a:t> </a:t>
            </a:r>
            <a:r>
              <a:rPr lang="ru-RU" sz="3200" dirty="0" err="1"/>
              <a:t>faoliyat</a:t>
            </a:r>
            <a:r>
              <a:rPr lang="ru-RU" sz="3200" dirty="0"/>
              <a:t> </a:t>
            </a:r>
            <a:r>
              <a:rPr lang="ru-RU" sz="3200" dirty="0" err="1"/>
              <a:t>kurtaklarini</a:t>
            </a:r>
            <a:r>
              <a:rPr lang="ru-RU" sz="3200" dirty="0"/>
              <a:t> </a:t>
            </a:r>
            <a:r>
              <a:rPr lang="ru-RU" sz="3200" dirty="0" err="1"/>
              <a:t>namoyon</a:t>
            </a:r>
            <a:r>
              <a:rPr lang="ru-RU" sz="3200" dirty="0"/>
              <a:t> </a:t>
            </a:r>
            <a:r>
              <a:rPr lang="ru-RU" sz="3200" dirty="0" err="1"/>
              <a:t>bo’lishi</a:t>
            </a:r>
            <a:r>
              <a:rPr lang="ru-RU" sz="3200" dirty="0"/>
              <a:t> </a:t>
            </a:r>
            <a:r>
              <a:rPr lang="ru-RU" sz="3200" dirty="0" err="1"/>
              <a:t>uchun</a:t>
            </a:r>
            <a:r>
              <a:rPr lang="ru-RU" sz="3200" dirty="0"/>
              <a:t> </a:t>
            </a:r>
            <a:r>
              <a:rPr lang="ru-RU" sz="3200" dirty="0" err="1"/>
              <a:t>imkon</a:t>
            </a:r>
            <a:r>
              <a:rPr lang="ru-RU" sz="3200" dirty="0"/>
              <a:t> </a:t>
            </a:r>
            <a:r>
              <a:rPr lang="ru-RU" sz="3200" dirty="0" err="1"/>
              <a:t>yaratish</a:t>
            </a:r>
            <a:r>
              <a:rPr lang="ru-RU" sz="3200" dirty="0"/>
              <a:t> </a:t>
            </a:r>
            <a:r>
              <a:rPr lang="ru-RU" sz="3200" dirty="0" err="1"/>
              <a:t>kabi</a:t>
            </a:r>
            <a:r>
              <a:rPr lang="ru-RU" sz="3200" dirty="0"/>
              <a:t> </a:t>
            </a:r>
            <a:r>
              <a:rPr lang="ru-RU" sz="3200" dirty="0" err="1"/>
              <a:t>ta’limiy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dirty="0" err="1"/>
              <a:t>tarbiyaviy</a:t>
            </a:r>
            <a:r>
              <a:rPr lang="ru-RU" sz="3200" dirty="0"/>
              <a:t> </a:t>
            </a:r>
            <a:r>
              <a:rPr lang="ru-RU" sz="3200" dirty="0" err="1"/>
              <a:t>masalalar</a:t>
            </a:r>
            <a:r>
              <a:rPr lang="ru-RU" sz="3200" dirty="0"/>
              <a:t> </a:t>
            </a:r>
            <a:r>
              <a:rPr lang="ru-RU" sz="3200" dirty="0" err="1"/>
              <a:t>hal</a:t>
            </a:r>
            <a:r>
              <a:rPr lang="ru-RU" sz="3200" dirty="0"/>
              <a:t> </a:t>
            </a:r>
            <a:r>
              <a:rPr lang="ru-RU" sz="3200" dirty="0" err="1"/>
              <a:t>etib</a:t>
            </a:r>
            <a:r>
              <a:rPr lang="ru-RU" sz="3200" dirty="0"/>
              <a:t> </a:t>
            </a:r>
            <a:r>
              <a:rPr lang="ru-RU" sz="3200" dirty="0" err="1"/>
              <a:t>boriladi</a:t>
            </a:r>
            <a:endParaRPr lang="ru-RU" sz="3200" dirty="0"/>
          </a:p>
          <a:p>
            <a:r>
              <a:rPr lang="ru-RU" sz="32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980728"/>
            <a:ext cx="864399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err="1"/>
              <a:t>Maktabgacha</a:t>
            </a:r>
            <a:r>
              <a:rPr lang="ru-RU" sz="4400" dirty="0"/>
              <a:t>  </a:t>
            </a:r>
            <a:r>
              <a:rPr lang="ru-RU" sz="4400" dirty="0" err="1"/>
              <a:t>ta’lim</a:t>
            </a:r>
            <a:r>
              <a:rPr lang="ru-RU" sz="4400" dirty="0"/>
              <a:t>  </a:t>
            </a:r>
            <a:r>
              <a:rPr lang="ru-RU" sz="4400" dirty="0" err="1"/>
              <a:t>muassasalari</a:t>
            </a:r>
            <a:r>
              <a:rPr lang="ru-RU" sz="4400" dirty="0"/>
              <a:t>  </a:t>
            </a:r>
            <a:r>
              <a:rPr lang="ru-RU" sz="4400" dirty="0" err="1"/>
              <a:t>uchun</a:t>
            </a:r>
            <a:r>
              <a:rPr lang="ru-RU" sz="4400" dirty="0"/>
              <a:t>  </a:t>
            </a:r>
            <a:r>
              <a:rPr lang="ru-RU" sz="4400" dirty="0" err="1"/>
              <a:t>ishlab</a:t>
            </a:r>
            <a:r>
              <a:rPr lang="ru-RU" sz="4400" dirty="0"/>
              <a:t>  </a:t>
            </a:r>
            <a:r>
              <a:rPr lang="ru-RU" sz="4400" dirty="0" err="1"/>
              <a:t>chiqilgan</a:t>
            </a:r>
            <a:r>
              <a:rPr lang="ru-RU" sz="4400" dirty="0"/>
              <a:t> </a:t>
            </a:r>
            <a:r>
              <a:rPr lang="ru-RU" sz="4400" dirty="0" smtClean="0">
                <a:solidFill>
                  <a:srgbClr val="FF0000"/>
                </a:solidFill>
              </a:rPr>
              <a:t>«</a:t>
            </a:r>
            <a:r>
              <a:rPr lang="en-US" sz="4400" dirty="0" smtClean="0">
                <a:solidFill>
                  <a:srgbClr val="FF0000"/>
                </a:solidFill>
              </a:rPr>
              <a:t>Ilk </a:t>
            </a:r>
            <a:r>
              <a:rPr lang="en-US" sz="4400" dirty="0" err="1" smtClean="0">
                <a:solidFill>
                  <a:srgbClr val="FF0000"/>
                </a:solidFill>
              </a:rPr>
              <a:t>qadam</a:t>
            </a:r>
            <a:r>
              <a:rPr lang="ru-RU" sz="4400" dirty="0" smtClean="0">
                <a:solidFill>
                  <a:srgbClr val="FF0000"/>
                </a:solidFill>
              </a:rPr>
              <a:t>» </a:t>
            </a:r>
            <a:r>
              <a:rPr lang="en-US" sz="4400" dirty="0" err="1" smtClean="0"/>
              <a:t>o’quv</a:t>
            </a:r>
            <a:r>
              <a:rPr lang="ru-RU" sz="4400" dirty="0" smtClean="0"/>
              <a:t>  </a:t>
            </a:r>
            <a:r>
              <a:rPr lang="ru-RU" sz="4400" dirty="0" err="1"/>
              <a:t>dasturining</a:t>
            </a:r>
            <a:r>
              <a:rPr lang="ru-RU" sz="4400" dirty="0"/>
              <a:t>  </a:t>
            </a:r>
            <a:r>
              <a:rPr lang="ru-RU" sz="4400" dirty="0" err="1"/>
              <a:t>tuzilishi</a:t>
            </a:r>
            <a:r>
              <a:rPr lang="ru-RU" sz="4400" dirty="0"/>
              <a:t>  </a:t>
            </a:r>
            <a:r>
              <a:rPr lang="ru-RU" sz="4400" dirty="0" err="1"/>
              <a:t>va</a:t>
            </a:r>
            <a:r>
              <a:rPr lang="ru-RU" sz="4400" dirty="0"/>
              <a:t> </a:t>
            </a:r>
            <a:r>
              <a:rPr lang="ru-RU" sz="4400" dirty="0" err="1"/>
              <a:t>mazmunining</a:t>
            </a:r>
            <a:r>
              <a:rPr lang="ru-RU" sz="4400" dirty="0"/>
              <a:t>  </a:t>
            </a:r>
            <a:r>
              <a:rPr lang="ru-RU" sz="4400" dirty="0" err="1"/>
              <a:t>tahlilidan</a:t>
            </a:r>
            <a:r>
              <a:rPr lang="ru-RU" sz="4400" dirty="0"/>
              <a:t>  </a:t>
            </a:r>
            <a:r>
              <a:rPr lang="ru-RU" sz="4400" dirty="0" err="1"/>
              <a:t>ayonki</a:t>
            </a:r>
            <a:r>
              <a:rPr lang="ru-RU" sz="4400" dirty="0"/>
              <a:t>,  </a:t>
            </a:r>
            <a:r>
              <a:rPr lang="ru-RU" sz="4400" dirty="0" err="1"/>
              <a:t>kichik</a:t>
            </a:r>
            <a:r>
              <a:rPr lang="ru-RU" sz="4400" dirty="0"/>
              <a:t>  </a:t>
            </a:r>
            <a:r>
              <a:rPr lang="ru-RU" sz="4400" dirty="0" err="1" smtClean="0"/>
              <a:t>guru</a:t>
            </a:r>
            <a:r>
              <a:rPr lang="en-US" sz="4400" dirty="0" smtClean="0"/>
              <a:t>h</a:t>
            </a:r>
            <a:r>
              <a:rPr lang="ru-RU" sz="4400" dirty="0" err="1" smtClean="0"/>
              <a:t>dan</a:t>
            </a:r>
            <a:r>
              <a:rPr lang="ru-RU" sz="4400" dirty="0" smtClean="0"/>
              <a:t>  </a:t>
            </a:r>
            <a:r>
              <a:rPr lang="ru-RU" sz="4400" dirty="0" err="1"/>
              <a:t>boshlab</a:t>
            </a:r>
            <a:r>
              <a:rPr lang="ru-RU" sz="4400" dirty="0"/>
              <a:t>  </a:t>
            </a:r>
            <a:r>
              <a:rPr lang="ru-RU" sz="4400" dirty="0" err="1"/>
              <a:t>eng</a:t>
            </a:r>
            <a:r>
              <a:rPr lang="ru-RU" sz="4400" dirty="0"/>
              <a:t>  </a:t>
            </a:r>
            <a:r>
              <a:rPr lang="ru-RU" sz="4400" dirty="0" err="1"/>
              <a:t>ko’p</a:t>
            </a:r>
            <a:r>
              <a:rPr lang="ru-RU" sz="4400" dirty="0"/>
              <a:t>  </a:t>
            </a:r>
            <a:r>
              <a:rPr lang="ru-RU" sz="4400" dirty="0" err="1"/>
              <a:t>vaqt</a:t>
            </a:r>
            <a:r>
              <a:rPr lang="ru-RU" sz="4400" dirty="0"/>
              <a:t> </a:t>
            </a:r>
            <a:r>
              <a:rPr lang="ru-RU" sz="4400" dirty="0" err="1"/>
              <a:t>tasviriy</a:t>
            </a:r>
            <a:r>
              <a:rPr lang="ru-RU" sz="4400" dirty="0"/>
              <a:t>  </a:t>
            </a:r>
            <a:r>
              <a:rPr lang="ru-RU" sz="4400" dirty="0" err="1"/>
              <a:t>faoliyatga</a:t>
            </a:r>
            <a:r>
              <a:rPr lang="ru-RU" sz="4400" dirty="0"/>
              <a:t>  </a:t>
            </a:r>
            <a:r>
              <a:rPr lang="ru-RU" sz="4400" dirty="0" err="1"/>
              <a:t>ajratilgan</a:t>
            </a:r>
            <a:r>
              <a:rPr lang="ru-RU" sz="4400" dirty="0"/>
              <a:t>. </a:t>
            </a:r>
          </a:p>
          <a:p>
            <a:pPr algn="ctr"/>
            <a:r>
              <a:rPr lang="ru-RU" sz="44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692696"/>
            <a:ext cx="750099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RASM  CHIZISH  BOLALARNI  TASVIRIY  FAOLIYATGA  O’RGATISHDA  ASOSIY  O’RIN EGALLAYDI VA UCHTA TURNI O’Z ICHIGA OLADI:</a:t>
            </a:r>
          </a:p>
          <a:p>
            <a:r>
              <a:rPr lang="en-US" sz="4400" dirty="0" smtClean="0"/>
              <a:t>1.Alohida </a:t>
            </a:r>
            <a:r>
              <a:rPr lang="en-US" sz="4400" dirty="0" err="1"/>
              <a:t>predmetlarni</a:t>
            </a:r>
            <a:r>
              <a:rPr lang="en-US" sz="4400" dirty="0"/>
              <a:t> </a:t>
            </a:r>
            <a:r>
              <a:rPr lang="en-US" sz="4400" dirty="0" err="1"/>
              <a:t>chizish</a:t>
            </a:r>
            <a:r>
              <a:rPr lang="en-US" sz="4400" dirty="0"/>
              <a:t>.</a:t>
            </a:r>
            <a:endParaRPr lang="ru-RU" sz="4400" dirty="0"/>
          </a:p>
          <a:p>
            <a:r>
              <a:rPr lang="en-US" sz="4400" dirty="0"/>
              <a:t>2.Syujetli </a:t>
            </a:r>
            <a:r>
              <a:rPr lang="en-US" sz="4400" dirty="0" err="1"/>
              <a:t>rasm</a:t>
            </a:r>
            <a:r>
              <a:rPr lang="en-US" sz="4400" dirty="0"/>
              <a:t> </a:t>
            </a:r>
            <a:r>
              <a:rPr lang="en-US" sz="4400" dirty="0" err="1"/>
              <a:t>chizish</a:t>
            </a:r>
            <a:r>
              <a:rPr lang="en-US" sz="4400" dirty="0"/>
              <a:t>. </a:t>
            </a:r>
            <a:endParaRPr lang="ru-RU" sz="4400" dirty="0"/>
          </a:p>
          <a:p>
            <a:r>
              <a:rPr lang="ru-RU" sz="4400" dirty="0"/>
              <a:t>3.Dekorativ </a:t>
            </a:r>
            <a:r>
              <a:rPr lang="ru-RU" sz="4400" dirty="0" err="1"/>
              <a:t>rasm</a:t>
            </a:r>
            <a:r>
              <a:rPr lang="ru-RU" sz="4400" dirty="0"/>
              <a:t> </a:t>
            </a:r>
            <a:r>
              <a:rPr lang="ru-RU" sz="4400" dirty="0" err="1"/>
              <a:t>chizish</a:t>
            </a:r>
            <a:r>
              <a:rPr lang="ru-RU" sz="4400" dirty="0"/>
              <a:t>.</a:t>
            </a:r>
          </a:p>
          <a:p>
            <a:pPr algn="ctr"/>
            <a:r>
              <a:rPr lang="ru-RU" sz="44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620688"/>
            <a:ext cx="835824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err="1"/>
              <a:t>Maktabgacha</a:t>
            </a:r>
            <a:r>
              <a:rPr lang="en-US" sz="4400" dirty="0"/>
              <a:t>  </a:t>
            </a:r>
            <a:r>
              <a:rPr lang="en-US" sz="4400" dirty="0" err="1"/>
              <a:t>ta’lim</a:t>
            </a:r>
            <a:r>
              <a:rPr lang="en-US" sz="4400" dirty="0"/>
              <a:t>  </a:t>
            </a:r>
            <a:r>
              <a:rPr lang="en-US" sz="4400" dirty="0" err="1"/>
              <a:t>muassasasida</a:t>
            </a:r>
            <a:r>
              <a:rPr lang="en-US" sz="4400" dirty="0"/>
              <a:t>  </a:t>
            </a:r>
            <a:r>
              <a:rPr lang="en-US" sz="4400" dirty="0" err="1"/>
              <a:t>har</a:t>
            </a:r>
            <a:r>
              <a:rPr lang="en-US" sz="4400" dirty="0"/>
              <a:t>  </a:t>
            </a:r>
            <a:r>
              <a:rPr lang="en-US" sz="4400" dirty="0" err="1"/>
              <a:t>bir</a:t>
            </a:r>
            <a:r>
              <a:rPr lang="en-US" sz="4400" dirty="0"/>
              <a:t>  </a:t>
            </a:r>
            <a:r>
              <a:rPr lang="en-US" sz="4400" dirty="0" err="1"/>
              <a:t>o’tkaziladigan</a:t>
            </a:r>
            <a:r>
              <a:rPr lang="en-US" sz="4400" dirty="0"/>
              <a:t> </a:t>
            </a:r>
            <a:endParaRPr lang="ru-RU" sz="4400" dirty="0"/>
          </a:p>
          <a:p>
            <a:pPr algn="ctr"/>
            <a:r>
              <a:rPr lang="en-US" sz="4400" dirty="0" err="1"/>
              <a:t>mashg’ulotlarda</a:t>
            </a:r>
            <a:r>
              <a:rPr lang="en-US" sz="4400" dirty="0"/>
              <a:t>  </a:t>
            </a:r>
            <a:r>
              <a:rPr lang="en-US" sz="4400" dirty="0" err="1"/>
              <a:t>bolalarni</a:t>
            </a:r>
            <a:r>
              <a:rPr lang="en-US" sz="4400" dirty="0"/>
              <a:t>  </a:t>
            </a:r>
            <a:r>
              <a:rPr lang="en-US" sz="4400" dirty="0" err="1" smtClean="0"/>
              <a:t>mustaqil</a:t>
            </a:r>
            <a:r>
              <a:rPr lang="en-US" sz="4400" dirty="0" smtClean="0"/>
              <a:t>  </a:t>
            </a:r>
            <a:r>
              <a:rPr lang="en-US" sz="4400" dirty="0" err="1"/>
              <a:t>ishlashga</a:t>
            </a:r>
            <a:r>
              <a:rPr lang="en-US" sz="4400" dirty="0"/>
              <a:t>,  </a:t>
            </a:r>
            <a:r>
              <a:rPr lang="en-US" sz="4400" dirty="0" err="1">
                <a:solidFill>
                  <a:srgbClr val="FF0000"/>
                </a:solidFill>
              </a:rPr>
              <a:t>qo’l</a:t>
            </a:r>
            <a:r>
              <a:rPr lang="en-US" sz="4400" dirty="0">
                <a:solidFill>
                  <a:srgbClr val="FF0000"/>
                </a:solidFill>
              </a:rPr>
              <a:t>  </a:t>
            </a:r>
            <a:r>
              <a:rPr lang="en-US" sz="4400" dirty="0" err="1">
                <a:solidFill>
                  <a:srgbClr val="FF0000"/>
                </a:solidFill>
              </a:rPr>
              <a:t>muskullari</a:t>
            </a:r>
            <a:r>
              <a:rPr lang="en-US" sz="4400" dirty="0" err="1"/>
              <a:t>ni</a:t>
            </a:r>
            <a:r>
              <a:rPr lang="en-US" sz="4400" dirty="0"/>
              <a:t> </a:t>
            </a:r>
            <a:endParaRPr lang="ru-RU" sz="4400" dirty="0"/>
          </a:p>
          <a:p>
            <a:pPr algn="ctr"/>
            <a:r>
              <a:rPr lang="ru-RU" sz="4400" dirty="0" err="1"/>
              <a:t>rivojlantirishga</a:t>
            </a:r>
            <a:r>
              <a:rPr lang="ru-RU" sz="4400" dirty="0"/>
              <a:t>  </a:t>
            </a:r>
            <a:r>
              <a:rPr lang="ru-RU" sz="4400" dirty="0" err="1"/>
              <a:t>o’rgatib</a:t>
            </a:r>
            <a:r>
              <a:rPr lang="ru-RU" sz="4400" dirty="0"/>
              <a:t>  </a:t>
            </a:r>
            <a:r>
              <a:rPr lang="ru-RU" sz="4400" dirty="0" err="1"/>
              <a:t>borish</a:t>
            </a:r>
            <a:r>
              <a:rPr lang="ru-RU" sz="4400" dirty="0"/>
              <a:t>  </a:t>
            </a:r>
            <a:r>
              <a:rPr lang="ru-RU" sz="4400" dirty="0" err="1"/>
              <a:t>zarur</a:t>
            </a:r>
            <a:r>
              <a:rPr lang="ru-RU" sz="4400" dirty="0"/>
              <a:t>.</a:t>
            </a:r>
          </a:p>
          <a:p>
            <a:pPr algn="ctr"/>
            <a:r>
              <a:rPr lang="ru-RU" sz="44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764704"/>
            <a:ext cx="828680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err="1"/>
              <a:t>Bolalar</a:t>
            </a:r>
            <a:r>
              <a:rPr lang="ru-RU" sz="4000" dirty="0"/>
              <a:t> </a:t>
            </a:r>
            <a:r>
              <a:rPr lang="ru-RU" sz="4000" dirty="0" err="1"/>
              <a:t>ilk</a:t>
            </a:r>
            <a:r>
              <a:rPr lang="ru-RU" sz="4000" dirty="0"/>
              <a:t> </a:t>
            </a:r>
            <a:r>
              <a:rPr lang="ru-RU" sz="4000" dirty="0" err="1"/>
              <a:t>yosh</a:t>
            </a:r>
            <a:r>
              <a:rPr lang="ru-RU" sz="4000" dirty="0"/>
              <a:t> </a:t>
            </a:r>
            <a:r>
              <a:rPr lang="ru-RU" sz="4000" dirty="0" err="1"/>
              <a:t>guruhidan</a:t>
            </a:r>
            <a:r>
              <a:rPr lang="ru-RU" sz="4000" dirty="0"/>
              <a:t> </a:t>
            </a:r>
            <a:r>
              <a:rPr lang="ru-RU" sz="4000" dirty="0" err="1"/>
              <a:t>boshlab</a:t>
            </a:r>
            <a:r>
              <a:rPr lang="ru-RU" sz="4000" dirty="0"/>
              <a:t>,  </a:t>
            </a:r>
            <a:r>
              <a:rPr lang="ru-RU" sz="4000" dirty="0" err="1"/>
              <a:t>tayyorlov</a:t>
            </a:r>
            <a:r>
              <a:rPr lang="ru-RU" sz="4000" dirty="0"/>
              <a:t> </a:t>
            </a:r>
            <a:r>
              <a:rPr lang="ru-RU" sz="4000" dirty="0" err="1"/>
              <a:t>guruhigacha</a:t>
            </a:r>
            <a:r>
              <a:rPr lang="ru-RU" sz="4000" dirty="0"/>
              <a:t> </a:t>
            </a:r>
            <a:r>
              <a:rPr lang="ru-RU" sz="4000" dirty="0" err="1"/>
              <a:t>ish</a:t>
            </a:r>
            <a:r>
              <a:rPr lang="ru-RU" sz="4000" dirty="0"/>
              <a:t> </a:t>
            </a:r>
            <a:r>
              <a:rPr lang="ru-RU" sz="4000" dirty="0" err="1"/>
              <a:t>jarayonlari</a:t>
            </a:r>
            <a:r>
              <a:rPr lang="ru-RU" sz="4000" dirty="0"/>
              <a:t> </a:t>
            </a:r>
            <a:r>
              <a:rPr lang="ru-RU" sz="4000" dirty="0" err="1"/>
              <a:t>oddiydan</a:t>
            </a:r>
            <a:r>
              <a:rPr lang="ru-RU" sz="4000" dirty="0"/>
              <a:t> </a:t>
            </a:r>
            <a:r>
              <a:rPr lang="ru-RU" sz="4000" dirty="0" err="1"/>
              <a:t>murakkabga</a:t>
            </a:r>
            <a:r>
              <a:rPr lang="ru-RU" sz="4000" dirty="0"/>
              <a:t> </a:t>
            </a:r>
            <a:r>
              <a:rPr lang="ru-RU" sz="4000" dirty="0" err="1"/>
              <a:t>qarab</a:t>
            </a:r>
            <a:r>
              <a:rPr lang="ru-RU" sz="4000" dirty="0"/>
              <a:t> </a:t>
            </a:r>
            <a:r>
              <a:rPr lang="ru-RU" sz="4000" dirty="0" err="1"/>
              <a:t>boradi</a:t>
            </a:r>
            <a:r>
              <a:rPr lang="ru-RU" sz="4000" dirty="0"/>
              <a:t>. </a:t>
            </a:r>
            <a:r>
              <a:rPr lang="ru-RU" sz="4000" dirty="0" err="1"/>
              <a:t>Buning</a:t>
            </a:r>
            <a:r>
              <a:rPr lang="ru-RU" sz="4000" dirty="0"/>
              <a:t> </a:t>
            </a:r>
            <a:r>
              <a:rPr lang="ru-RU" sz="4000" dirty="0" err="1"/>
              <a:t>uchun</a:t>
            </a:r>
            <a:r>
              <a:rPr lang="ru-RU" sz="4000" dirty="0"/>
              <a:t> </a:t>
            </a:r>
            <a:r>
              <a:rPr lang="ru-RU" sz="4000" dirty="0" err="1"/>
              <a:t>o’tkaziladigan</a:t>
            </a:r>
            <a:r>
              <a:rPr lang="ru-RU" sz="4000" dirty="0"/>
              <a:t> </a:t>
            </a:r>
            <a:r>
              <a:rPr lang="ru-RU" sz="4000" dirty="0" err="1"/>
              <a:t>mashg’ulotlarda</a:t>
            </a:r>
            <a:r>
              <a:rPr lang="ru-RU" sz="4000" dirty="0"/>
              <a:t> </a:t>
            </a:r>
            <a:r>
              <a:rPr lang="ru-RU" sz="4000" dirty="0" err="1"/>
              <a:t>ayniqsa</a:t>
            </a:r>
            <a:r>
              <a:rPr lang="ru-RU" sz="4000" dirty="0"/>
              <a:t> </a:t>
            </a:r>
            <a:r>
              <a:rPr lang="ru-RU" sz="4000" dirty="0" err="1"/>
              <a:t>tasviriy</a:t>
            </a:r>
            <a:r>
              <a:rPr lang="ru-RU" sz="4000" dirty="0"/>
              <a:t> </a:t>
            </a:r>
            <a:r>
              <a:rPr lang="ru-RU" sz="4000" dirty="0" err="1"/>
              <a:t>faoliyat</a:t>
            </a:r>
            <a:r>
              <a:rPr lang="ru-RU" sz="4000" dirty="0"/>
              <a:t>, </a:t>
            </a:r>
            <a:r>
              <a:rPr lang="ru-RU" sz="4000" dirty="0" err="1"/>
              <a:t>rasm</a:t>
            </a:r>
            <a:r>
              <a:rPr lang="ru-RU" sz="4000" dirty="0"/>
              <a:t>, </a:t>
            </a:r>
            <a:r>
              <a:rPr lang="ru-RU" sz="4000" dirty="0" err="1"/>
              <a:t>applikasiya</a:t>
            </a:r>
            <a:r>
              <a:rPr lang="ru-RU" sz="4000" dirty="0"/>
              <a:t>, </a:t>
            </a:r>
          </a:p>
          <a:p>
            <a:pPr algn="ctr"/>
            <a:r>
              <a:rPr lang="ru-RU" sz="4000" dirty="0" err="1"/>
              <a:t>loy</a:t>
            </a:r>
            <a:r>
              <a:rPr lang="ru-RU" sz="4000" dirty="0"/>
              <a:t> </a:t>
            </a:r>
            <a:r>
              <a:rPr lang="ru-RU" sz="4000" dirty="0" err="1"/>
              <a:t>ishlarini</a:t>
            </a:r>
            <a:r>
              <a:rPr lang="ru-RU" sz="4000" dirty="0"/>
              <a:t> </a:t>
            </a:r>
            <a:r>
              <a:rPr lang="ru-RU" sz="4000" dirty="0" err="1"/>
              <a:t>yaratishda</a:t>
            </a:r>
            <a:r>
              <a:rPr lang="ru-RU" sz="4000" dirty="0"/>
              <a:t> </a:t>
            </a:r>
            <a:r>
              <a:rPr lang="ru-RU" sz="4000" dirty="0" err="1"/>
              <a:t>amaliy</a:t>
            </a:r>
            <a:r>
              <a:rPr lang="ru-RU" sz="4000" dirty="0"/>
              <a:t> </a:t>
            </a:r>
            <a:r>
              <a:rPr lang="ru-RU" sz="4000" dirty="0" err="1"/>
              <a:t>ish</a:t>
            </a:r>
            <a:r>
              <a:rPr lang="ru-RU" sz="4000" dirty="0"/>
              <a:t> </a:t>
            </a:r>
            <a:r>
              <a:rPr lang="ru-RU" sz="4000" dirty="0" err="1"/>
              <a:t>fanining</a:t>
            </a:r>
            <a:r>
              <a:rPr lang="ru-RU" sz="4000" dirty="0"/>
              <a:t> </a:t>
            </a:r>
            <a:r>
              <a:rPr lang="ru-RU" sz="4000" dirty="0" err="1"/>
              <a:t>ahamiyati</a:t>
            </a:r>
            <a:r>
              <a:rPr lang="ru-RU" sz="4000" dirty="0"/>
              <a:t> </a:t>
            </a:r>
            <a:r>
              <a:rPr lang="ru-RU" sz="4000" dirty="0" err="1"/>
              <a:t>kattadir</a:t>
            </a:r>
            <a:r>
              <a:rPr lang="ru-RU" sz="4000" dirty="0"/>
              <a:t>. </a:t>
            </a:r>
          </a:p>
          <a:p>
            <a:pPr algn="ctr"/>
            <a:r>
              <a:rPr lang="ru-RU" sz="40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908720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</a:rPr>
              <a:t>2. MAKTABGACHA TA’LIM MUASSASALARIDA QURISH-YASASH YASASH </a:t>
            </a:r>
            <a:endParaRPr lang="ru-RU" sz="4800" dirty="0" smtClean="0">
              <a:solidFill>
                <a:srgbClr val="FF0000"/>
              </a:solidFill>
            </a:endParaRPr>
          </a:p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MASHG’ULORINI TASHKIL ETISH.</a:t>
            </a:r>
            <a:endParaRPr lang="ru-RU" sz="4800" dirty="0" smtClean="0">
              <a:solidFill>
                <a:srgbClr val="FF0000"/>
              </a:solidFill>
            </a:endParaRPr>
          </a:p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 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52736"/>
            <a:ext cx="835824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B050"/>
                </a:solidFill>
              </a:rPr>
              <a:t>Qurish-yasash</a:t>
            </a:r>
            <a:r>
              <a:rPr lang="en-US" sz="3600" b="1" dirty="0">
                <a:solidFill>
                  <a:srgbClr val="00B050"/>
                </a:solidFill>
              </a:rPr>
              <a:t> </a:t>
            </a:r>
            <a:r>
              <a:rPr lang="en-US" sz="3600" b="1" dirty="0" err="1"/>
              <a:t>lotin</a:t>
            </a:r>
            <a:r>
              <a:rPr lang="en-US" sz="3600" b="1" dirty="0"/>
              <a:t> </a:t>
            </a:r>
            <a:r>
              <a:rPr lang="en-US" sz="3600" b="1" dirty="0" err="1"/>
              <a:t>tilidan</a:t>
            </a:r>
            <a:r>
              <a:rPr lang="en-US" sz="3600" b="1" dirty="0"/>
              <a:t> </a:t>
            </a:r>
            <a:r>
              <a:rPr lang="en-US" sz="3600" b="1" dirty="0" err="1"/>
              <a:t>olingan</a:t>
            </a:r>
            <a:r>
              <a:rPr lang="en-US" sz="3600" b="1" dirty="0"/>
              <a:t> </a:t>
            </a:r>
            <a:r>
              <a:rPr lang="en-US" sz="3600" b="1" dirty="0" err="1"/>
              <a:t>bo’lib</a:t>
            </a:r>
            <a:r>
              <a:rPr lang="en-US" sz="3600" b="1" dirty="0"/>
              <a:t>, </a:t>
            </a:r>
            <a:r>
              <a:rPr lang="en-US" sz="3600" b="1" dirty="0" err="1"/>
              <a:t>turli</a:t>
            </a:r>
            <a:r>
              <a:rPr lang="en-US" sz="3600" b="1" dirty="0"/>
              <a:t> </a:t>
            </a:r>
            <a:r>
              <a:rPr lang="en-US" sz="3600" b="1" dirty="0" err="1"/>
              <a:t>predmetlarni</a:t>
            </a:r>
            <a:r>
              <a:rPr lang="en-US" sz="3600" b="1" dirty="0"/>
              <a:t>, </a:t>
            </a:r>
            <a:r>
              <a:rPr lang="en-US" sz="3600" b="1" dirty="0" err="1"/>
              <a:t>qism</a:t>
            </a:r>
            <a:r>
              <a:rPr lang="en-US" sz="3600" b="1" dirty="0"/>
              <a:t> </a:t>
            </a:r>
            <a:endParaRPr lang="ru-RU" sz="3600" dirty="0"/>
          </a:p>
          <a:p>
            <a:pPr algn="ctr"/>
            <a:r>
              <a:rPr lang="en-US" sz="3600" b="1" dirty="0" err="1" smtClean="0"/>
              <a:t>v</a:t>
            </a:r>
            <a:r>
              <a:rPr lang="en-US" sz="3600" b="1" dirty="0" err="1"/>
              <a:t>a</a:t>
            </a:r>
            <a:r>
              <a:rPr lang="en-US" sz="3600" b="1" dirty="0" smtClean="0"/>
              <a:t> </a:t>
            </a:r>
            <a:r>
              <a:rPr lang="en-US" sz="3600" b="1" dirty="0" err="1"/>
              <a:t>elementlarni</a:t>
            </a:r>
            <a:r>
              <a:rPr lang="en-US" sz="3600" b="1" dirty="0"/>
              <a:t>  </a:t>
            </a:r>
            <a:r>
              <a:rPr lang="en-US" sz="3600" b="1" dirty="0" err="1"/>
              <a:t>ma’lum</a:t>
            </a:r>
            <a:r>
              <a:rPr lang="en-US" sz="3600" b="1" dirty="0"/>
              <a:t>  </a:t>
            </a:r>
            <a:r>
              <a:rPr lang="en-US" sz="3600" b="1" dirty="0" err="1"/>
              <a:t>bir</a:t>
            </a:r>
            <a:r>
              <a:rPr lang="en-US" sz="3600" b="1" dirty="0"/>
              <a:t>  </a:t>
            </a:r>
            <a:r>
              <a:rPr lang="en-US" sz="3600" b="1" dirty="0" err="1"/>
              <a:t>holatga</a:t>
            </a:r>
            <a:r>
              <a:rPr lang="en-US" sz="3600" b="1" dirty="0"/>
              <a:t>  </a:t>
            </a:r>
            <a:r>
              <a:rPr lang="en-US" sz="3600" b="1" dirty="0" err="1"/>
              <a:t>keltirish</a:t>
            </a:r>
            <a:r>
              <a:rPr lang="en-US" sz="3600" b="1" dirty="0"/>
              <a:t>,  </a:t>
            </a:r>
            <a:r>
              <a:rPr lang="en-US" sz="3600" b="1" dirty="0" err="1"/>
              <a:t>ma’nosini</a:t>
            </a:r>
            <a:r>
              <a:rPr lang="en-US" sz="3600" b="1" dirty="0"/>
              <a:t>  </a:t>
            </a:r>
            <a:r>
              <a:rPr lang="en-US" sz="3600" b="1" dirty="0" err="1"/>
              <a:t>bildiradi</a:t>
            </a:r>
            <a:r>
              <a:rPr lang="en-US" sz="3600" b="1" dirty="0"/>
              <a:t>. </a:t>
            </a:r>
            <a:endParaRPr lang="ru-RU" sz="3600" dirty="0"/>
          </a:p>
          <a:p>
            <a:pPr algn="ctr"/>
            <a:r>
              <a:rPr lang="en-US" sz="3600" b="1" dirty="0" err="1"/>
              <a:t>Qurish-yasash</a:t>
            </a:r>
            <a:r>
              <a:rPr lang="en-US" sz="3600" b="1" dirty="0"/>
              <a:t> </a:t>
            </a:r>
            <a:r>
              <a:rPr lang="en-US" sz="3600" b="1" dirty="0" err="1"/>
              <a:t>faoliyati–amaliy</a:t>
            </a:r>
            <a:r>
              <a:rPr lang="en-US" sz="3600" b="1" dirty="0"/>
              <a:t> </a:t>
            </a:r>
            <a:r>
              <a:rPr lang="en-US" sz="3600" b="1" dirty="0" err="1"/>
              <a:t>faoliyat</a:t>
            </a:r>
            <a:r>
              <a:rPr lang="en-US" sz="3600" b="1" dirty="0"/>
              <a:t> </a:t>
            </a:r>
            <a:r>
              <a:rPr lang="en-US" sz="3600" b="1" dirty="0" err="1"/>
              <a:t>bo’lib</a:t>
            </a:r>
            <a:r>
              <a:rPr lang="en-US" sz="3600" b="1" dirty="0"/>
              <a:t>, </a:t>
            </a:r>
            <a:r>
              <a:rPr lang="en-US" sz="3600" b="1" dirty="0" err="1"/>
              <a:t>oldindan</a:t>
            </a:r>
            <a:r>
              <a:rPr lang="en-US" sz="3600" b="1" dirty="0"/>
              <a:t> </a:t>
            </a:r>
            <a:r>
              <a:rPr lang="en-US" sz="3600" b="1" dirty="0" err="1"/>
              <a:t>belgilangan</a:t>
            </a:r>
            <a:r>
              <a:rPr lang="en-US" sz="3600" b="1" dirty="0"/>
              <a:t>, </a:t>
            </a:r>
            <a:r>
              <a:rPr lang="en-US" sz="3600" b="1" dirty="0" err="1"/>
              <a:t>biror</a:t>
            </a:r>
            <a:r>
              <a:rPr lang="en-US" sz="3600" b="1" dirty="0"/>
              <a:t> </a:t>
            </a:r>
            <a:r>
              <a:rPr lang="ru-RU" sz="3600" b="1" dirty="0" err="1" smtClean="0"/>
              <a:t>maqsadga</a:t>
            </a:r>
            <a:r>
              <a:rPr lang="ru-RU" sz="3600" b="1" dirty="0" smtClean="0"/>
              <a:t> </a:t>
            </a:r>
            <a:r>
              <a:rPr lang="ru-RU" sz="3600" b="1" dirty="0" err="1"/>
              <a:t>qaratilgan</a:t>
            </a:r>
            <a:r>
              <a:rPr lang="ru-RU" sz="3600" b="1" dirty="0"/>
              <a:t> </a:t>
            </a:r>
            <a:r>
              <a:rPr lang="ru-RU" sz="3600" b="1" dirty="0" err="1"/>
              <a:t>real</a:t>
            </a:r>
            <a:r>
              <a:rPr lang="ru-RU" sz="3600" b="1" dirty="0"/>
              <a:t> </a:t>
            </a:r>
            <a:r>
              <a:rPr lang="ru-RU" sz="3600" b="1" dirty="0" err="1"/>
              <a:t>voqyealikdir</a:t>
            </a:r>
            <a:endParaRPr lang="ru-RU" sz="3600" dirty="0"/>
          </a:p>
          <a:p>
            <a:pPr algn="ctr"/>
            <a:r>
              <a:rPr lang="ru-RU" sz="36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764704"/>
            <a:ext cx="85011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QURISH-YASASH  MATERIALLARINING  TURLARI</a:t>
            </a:r>
            <a:r>
              <a:rPr lang="ru-RU" sz="3600" dirty="0" smtClean="0">
                <a:solidFill>
                  <a:srgbClr val="FF0000"/>
                </a:solidFill>
              </a:rPr>
              <a:t>.  </a:t>
            </a:r>
          </a:p>
          <a:p>
            <a:r>
              <a:rPr lang="ru-RU" sz="3600" dirty="0" err="1" smtClean="0"/>
              <a:t>Maktabgacha</a:t>
            </a:r>
            <a:r>
              <a:rPr lang="ru-RU" sz="3600" dirty="0" smtClean="0"/>
              <a:t>  </a:t>
            </a:r>
            <a:r>
              <a:rPr lang="ru-RU" sz="3600" dirty="0" err="1"/>
              <a:t>ta’lim</a:t>
            </a:r>
            <a:r>
              <a:rPr lang="en-US" sz="3600" dirty="0"/>
              <a:t>  </a:t>
            </a:r>
            <a:r>
              <a:rPr lang="ru-RU" sz="3600" dirty="0" err="1"/>
              <a:t>muassasalarida</a:t>
            </a:r>
            <a:r>
              <a:rPr lang="ru-RU" sz="3600" dirty="0"/>
              <a:t>  </a:t>
            </a:r>
            <a:r>
              <a:rPr lang="ru-RU" sz="3600" dirty="0" err="1"/>
              <a:t>bolalarga</a:t>
            </a:r>
            <a:r>
              <a:rPr lang="ru-RU" sz="3600" dirty="0"/>
              <a:t>  </a:t>
            </a:r>
            <a:r>
              <a:rPr lang="ru-RU" sz="3600" dirty="0" err="1"/>
              <a:t>qurish-yasash</a:t>
            </a:r>
            <a:r>
              <a:rPr lang="ru-RU" sz="3600" dirty="0"/>
              <a:t>  </a:t>
            </a:r>
            <a:r>
              <a:rPr lang="ru-RU" sz="3600" dirty="0" err="1"/>
              <a:t>faoliyatini</a:t>
            </a:r>
            <a:r>
              <a:rPr lang="ru-RU" sz="3600" dirty="0"/>
              <a:t>  </a:t>
            </a:r>
            <a:r>
              <a:rPr lang="ru-RU" sz="3600" dirty="0" err="1"/>
              <a:t>o’rgatishda</a:t>
            </a:r>
            <a:r>
              <a:rPr lang="ru-RU" sz="3600" dirty="0"/>
              <a:t>  </a:t>
            </a:r>
            <a:r>
              <a:rPr lang="ru-RU" sz="3600" b="1" dirty="0" err="1">
                <a:solidFill>
                  <a:srgbClr val="00B050"/>
                </a:solidFill>
              </a:rPr>
              <a:t>qurilish</a:t>
            </a:r>
            <a:r>
              <a:rPr lang="ru-RU" sz="3600" b="1" dirty="0">
                <a:solidFill>
                  <a:srgbClr val="00B050"/>
                </a:solidFill>
              </a:rPr>
              <a:t> </a:t>
            </a:r>
            <a:r>
              <a:rPr lang="ru-RU" sz="3600" b="1" dirty="0" err="1">
                <a:solidFill>
                  <a:srgbClr val="00B050"/>
                </a:solidFill>
              </a:rPr>
              <a:t>materiali</a:t>
            </a:r>
            <a:r>
              <a:rPr lang="ru-RU" sz="3600" b="1" dirty="0">
                <a:solidFill>
                  <a:srgbClr val="00B050"/>
                </a:solidFill>
              </a:rPr>
              <a:t>,  </a:t>
            </a:r>
            <a:r>
              <a:rPr lang="ru-RU" sz="3600" b="1" dirty="0" err="1">
                <a:solidFill>
                  <a:srgbClr val="00B050"/>
                </a:solidFill>
              </a:rPr>
              <a:t>turli</a:t>
            </a:r>
            <a:r>
              <a:rPr lang="ru-RU" sz="3600" b="1" dirty="0">
                <a:solidFill>
                  <a:srgbClr val="00B050"/>
                </a:solidFill>
              </a:rPr>
              <a:t>  </a:t>
            </a:r>
            <a:r>
              <a:rPr lang="ru-RU" sz="3600" b="1" dirty="0" err="1">
                <a:solidFill>
                  <a:srgbClr val="00B050"/>
                </a:solidFill>
              </a:rPr>
              <a:t>konstruktorlar</a:t>
            </a:r>
            <a:r>
              <a:rPr lang="ru-RU" sz="3600" b="1" dirty="0">
                <a:solidFill>
                  <a:srgbClr val="00B050"/>
                </a:solidFill>
              </a:rPr>
              <a:t>,  </a:t>
            </a:r>
            <a:r>
              <a:rPr lang="ru-RU" sz="3600" b="1" dirty="0" err="1">
                <a:solidFill>
                  <a:srgbClr val="00B050"/>
                </a:solidFill>
              </a:rPr>
              <a:t>qog’ozdan</a:t>
            </a:r>
            <a:r>
              <a:rPr lang="ru-RU" sz="3600" b="1" dirty="0">
                <a:solidFill>
                  <a:srgbClr val="00B050"/>
                </a:solidFill>
              </a:rPr>
              <a:t>,  </a:t>
            </a:r>
            <a:r>
              <a:rPr lang="ru-RU" sz="3600" b="1" dirty="0" err="1">
                <a:solidFill>
                  <a:srgbClr val="00B050"/>
                </a:solidFill>
              </a:rPr>
              <a:t>tabiat</a:t>
            </a:r>
            <a:r>
              <a:rPr lang="ru-RU" sz="3600" b="1" dirty="0">
                <a:solidFill>
                  <a:srgbClr val="00B050"/>
                </a:solidFill>
              </a:rPr>
              <a:t>,  </a:t>
            </a:r>
            <a:r>
              <a:rPr lang="ru-RU" sz="3600" b="1" dirty="0" err="1">
                <a:solidFill>
                  <a:srgbClr val="00B050"/>
                </a:solidFill>
              </a:rPr>
              <a:t>tashlandiq</a:t>
            </a:r>
            <a:r>
              <a:rPr lang="ru-RU" sz="3600" b="1" dirty="0">
                <a:solidFill>
                  <a:srgbClr val="00B050"/>
                </a:solidFill>
              </a:rPr>
              <a:t> </a:t>
            </a:r>
            <a:r>
              <a:rPr lang="ru-RU" sz="3600" b="1" dirty="0" err="1">
                <a:solidFill>
                  <a:srgbClr val="00B050"/>
                </a:solidFill>
              </a:rPr>
              <a:t>materiallaridan</a:t>
            </a:r>
            <a:r>
              <a:rPr lang="ru-RU" sz="3600" b="1" dirty="0">
                <a:solidFill>
                  <a:srgbClr val="00B050"/>
                </a:solidFill>
              </a:rPr>
              <a:t>  </a:t>
            </a:r>
            <a:r>
              <a:rPr lang="ru-RU" sz="3600" dirty="0" err="1"/>
              <a:t>foydalaniladi</a:t>
            </a:r>
            <a:r>
              <a:rPr lang="ru-RU" sz="3600" dirty="0"/>
              <a:t>.  </a:t>
            </a:r>
            <a:r>
              <a:rPr lang="ru-RU" sz="3600" dirty="0" err="1"/>
              <a:t>Materialni</a:t>
            </a:r>
            <a:r>
              <a:rPr lang="ru-RU" sz="3600" dirty="0"/>
              <a:t>  </a:t>
            </a:r>
            <a:r>
              <a:rPr lang="ru-RU" sz="3600" dirty="0" err="1"/>
              <a:t>turi</a:t>
            </a:r>
            <a:r>
              <a:rPr lang="ru-RU" sz="3600" dirty="0"/>
              <a:t>-  </a:t>
            </a:r>
            <a:r>
              <a:rPr lang="ru-RU" sz="3600" dirty="0" err="1"/>
              <a:t>qurish</a:t>
            </a:r>
            <a:r>
              <a:rPr lang="ru-RU" sz="3600" dirty="0"/>
              <a:t>  </a:t>
            </a:r>
            <a:r>
              <a:rPr lang="ru-RU" sz="3600" dirty="0" err="1"/>
              <a:t>yasash</a:t>
            </a:r>
            <a:r>
              <a:rPr lang="ru-RU" sz="3600" dirty="0"/>
              <a:t>  </a:t>
            </a:r>
            <a:r>
              <a:rPr lang="ru-RU" sz="3600" dirty="0" err="1"/>
              <a:t>turini</a:t>
            </a:r>
            <a:r>
              <a:rPr lang="ru-RU" sz="3600" dirty="0"/>
              <a:t> </a:t>
            </a:r>
            <a:r>
              <a:rPr lang="ru-RU" sz="3600" dirty="0" err="1"/>
              <a:t>aniqlab</a:t>
            </a:r>
            <a:r>
              <a:rPr lang="ru-RU" sz="3600" dirty="0"/>
              <a:t> </a:t>
            </a:r>
            <a:r>
              <a:rPr lang="ru-RU" sz="3600" dirty="0" err="1"/>
              <a:t>beradi</a:t>
            </a:r>
            <a:r>
              <a:rPr lang="ru-RU" sz="3600" dirty="0"/>
              <a:t>. </a:t>
            </a:r>
          </a:p>
          <a:p>
            <a:r>
              <a:rPr lang="ru-RU" sz="36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64704"/>
            <a:ext cx="82868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FF0000"/>
                </a:solidFill>
              </a:rPr>
              <a:t>1.  </a:t>
            </a:r>
            <a:r>
              <a:rPr lang="en-US" sz="4800" dirty="0" err="1">
                <a:solidFill>
                  <a:srgbClr val="FF0000"/>
                </a:solidFill>
              </a:rPr>
              <a:t>Qurilish</a:t>
            </a:r>
            <a:r>
              <a:rPr lang="en-US" sz="4800" dirty="0">
                <a:solidFill>
                  <a:srgbClr val="FF0000"/>
                </a:solidFill>
              </a:rPr>
              <a:t>  </a:t>
            </a:r>
            <a:r>
              <a:rPr lang="en-US" sz="4800" dirty="0" err="1">
                <a:solidFill>
                  <a:srgbClr val="FF0000"/>
                </a:solidFill>
              </a:rPr>
              <a:t>materiallari</a:t>
            </a:r>
            <a:r>
              <a:rPr lang="en-US" sz="4800" dirty="0">
                <a:solidFill>
                  <a:srgbClr val="FF0000"/>
                </a:solidFill>
              </a:rPr>
              <a:t>.</a:t>
            </a:r>
            <a:r>
              <a:rPr lang="en-US" sz="4800" dirty="0"/>
              <a:t>  </a:t>
            </a:r>
            <a:r>
              <a:rPr lang="en-US" sz="4800" dirty="0" err="1"/>
              <a:t>Qurilish</a:t>
            </a:r>
            <a:r>
              <a:rPr lang="en-US" sz="4800" dirty="0"/>
              <a:t>  </a:t>
            </a:r>
            <a:r>
              <a:rPr lang="en-US" sz="4800" dirty="0" err="1"/>
              <a:t>materiali</a:t>
            </a:r>
            <a:r>
              <a:rPr lang="en-US" sz="4800" dirty="0"/>
              <a:t>-  </a:t>
            </a:r>
            <a:r>
              <a:rPr lang="en-US" sz="4800" dirty="0" err="1"/>
              <a:t>mayda</a:t>
            </a:r>
            <a:r>
              <a:rPr lang="en-US" sz="4800" dirty="0"/>
              <a:t>  </a:t>
            </a:r>
            <a:r>
              <a:rPr lang="en-US" sz="4800" dirty="0" err="1"/>
              <a:t>va</a:t>
            </a:r>
            <a:r>
              <a:rPr lang="en-US" sz="4800" dirty="0"/>
              <a:t>  </a:t>
            </a:r>
            <a:r>
              <a:rPr lang="en-US" sz="4800" dirty="0" err="1"/>
              <a:t>yirik-geometrik</a:t>
            </a:r>
            <a:r>
              <a:rPr lang="en-US" sz="4800" dirty="0"/>
              <a:t>  </a:t>
            </a:r>
            <a:r>
              <a:rPr lang="en-US" sz="4800" dirty="0" err="1"/>
              <a:t>figuralardan</a:t>
            </a:r>
            <a:r>
              <a:rPr lang="en-US" sz="4800" dirty="0"/>
              <a:t>  </a:t>
            </a:r>
            <a:r>
              <a:rPr lang="en-US" sz="4800" dirty="0">
                <a:solidFill>
                  <a:srgbClr val="FF0000"/>
                </a:solidFill>
              </a:rPr>
              <a:t>(</a:t>
            </a:r>
            <a:r>
              <a:rPr lang="en-US" sz="4800" dirty="0" err="1">
                <a:solidFill>
                  <a:srgbClr val="FF0000"/>
                </a:solidFill>
              </a:rPr>
              <a:t>kub</a:t>
            </a:r>
            <a:r>
              <a:rPr lang="en-US" sz="4800" dirty="0">
                <a:solidFill>
                  <a:srgbClr val="FF0000"/>
                </a:solidFill>
              </a:rPr>
              <a:t>,  </a:t>
            </a:r>
            <a:r>
              <a:rPr lang="en-US" sz="4800" dirty="0" err="1">
                <a:solidFill>
                  <a:srgbClr val="FF0000"/>
                </a:solidFill>
              </a:rPr>
              <a:t>silindr</a:t>
            </a:r>
            <a:r>
              <a:rPr lang="en-US" sz="4800" dirty="0">
                <a:solidFill>
                  <a:srgbClr val="FF0000"/>
                </a:solidFill>
              </a:rPr>
              <a:t>,  </a:t>
            </a:r>
            <a:r>
              <a:rPr lang="en-US" sz="4800" dirty="0" err="1">
                <a:solidFill>
                  <a:srgbClr val="FF0000"/>
                </a:solidFill>
              </a:rPr>
              <a:t>prizma</a:t>
            </a:r>
            <a:r>
              <a:rPr lang="en-US" sz="4800" dirty="0">
                <a:solidFill>
                  <a:srgbClr val="FF0000"/>
                </a:solidFill>
              </a:rPr>
              <a:t>)</a:t>
            </a:r>
            <a:r>
              <a:rPr lang="en-US" sz="4800" dirty="0"/>
              <a:t>  </a:t>
            </a:r>
            <a:r>
              <a:rPr lang="en-US" sz="4800" dirty="0" err="1"/>
              <a:t>iborat</a:t>
            </a:r>
            <a:r>
              <a:rPr lang="en-US" sz="4800" dirty="0"/>
              <a:t>. </a:t>
            </a:r>
            <a:r>
              <a:rPr lang="ru-RU" sz="4800" dirty="0" err="1"/>
              <a:t>Mashg’ulotlarda</a:t>
            </a:r>
            <a:r>
              <a:rPr lang="ru-RU" sz="4800" dirty="0"/>
              <a:t>  </a:t>
            </a:r>
            <a:r>
              <a:rPr lang="ru-RU" sz="4800" dirty="0" err="1"/>
              <a:t>qurilish</a:t>
            </a:r>
            <a:r>
              <a:rPr lang="ru-RU" sz="4800" dirty="0"/>
              <a:t>  </a:t>
            </a:r>
            <a:r>
              <a:rPr lang="ru-RU" sz="4800" dirty="0" err="1"/>
              <a:t>materiallaridan</a:t>
            </a:r>
            <a:r>
              <a:rPr lang="ru-RU" sz="4800" dirty="0"/>
              <a:t>  </a:t>
            </a:r>
            <a:r>
              <a:rPr lang="ru-RU" sz="4800" dirty="0" err="1"/>
              <a:t>turli</a:t>
            </a:r>
            <a:r>
              <a:rPr lang="ru-RU" sz="4800" dirty="0"/>
              <a:t>  </a:t>
            </a:r>
            <a:r>
              <a:rPr lang="ru-RU" sz="4800" dirty="0" err="1"/>
              <a:t>xil</a:t>
            </a:r>
            <a:r>
              <a:rPr lang="ru-RU" sz="4800" dirty="0"/>
              <a:t>  </a:t>
            </a:r>
            <a:r>
              <a:rPr lang="ru-RU" sz="4800" dirty="0" err="1"/>
              <a:t>to’plamlardan</a:t>
            </a:r>
            <a:r>
              <a:rPr lang="ru-RU" sz="4800" dirty="0"/>
              <a:t> </a:t>
            </a:r>
            <a:r>
              <a:rPr lang="ru-RU" sz="4800" dirty="0" err="1"/>
              <a:t>foydalaniladi</a:t>
            </a:r>
            <a:r>
              <a:rPr lang="ru-RU" sz="4800" dirty="0"/>
              <a:t>:</a:t>
            </a:r>
          </a:p>
          <a:p>
            <a:r>
              <a:rPr lang="ru-RU" sz="48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8286808" cy="5737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836712"/>
            <a:ext cx="80724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200" dirty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2.</a:t>
            </a:r>
            <a:r>
              <a:rPr lang="ru-RU" sz="3200" b="1" dirty="0" smtClean="0">
                <a:solidFill>
                  <a:srgbClr val="FF0000"/>
                </a:solidFill>
              </a:rPr>
              <a:t>KONSTRUKTORLAR. </a:t>
            </a:r>
            <a:endParaRPr lang="ru-RU" sz="3200" b="1" dirty="0">
              <a:solidFill>
                <a:srgbClr val="FF0000"/>
              </a:solidFill>
            </a:endParaRPr>
          </a:p>
          <a:p>
            <a:pPr algn="ctr"/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Maktabgacha</a:t>
            </a:r>
            <a:r>
              <a:rPr lang="en-US" sz="3200" b="1" dirty="0">
                <a:solidFill>
                  <a:srgbClr val="FF0000"/>
                </a:solidFill>
              </a:rPr>
              <a:t>  </a:t>
            </a:r>
            <a:r>
              <a:rPr lang="en-US" sz="3200" b="1" dirty="0" err="1">
                <a:solidFill>
                  <a:srgbClr val="FF0000"/>
                </a:solidFill>
              </a:rPr>
              <a:t>ta’lim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muassasasalarda</a:t>
            </a:r>
            <a:r>
              <a:rPr lang="en-US" sz="3200" b="1" dirty="0">
                <a:solidFill>
                  <a:srgbClr val="FF0000"/>
                </a:solidFill>
              </a:rPr>
              <a:t>    </a:t>
            </a:r>
            <a:r>
              <a:rPr lang="en-US" sz="3200" b="1" dirty="0" err="1">
                <a:solidFill>
                  <a:srgbClr val="FF0000"/>
                </a:solidFill>
              </a:rPr>
              <a:t>konstruktorlardan</a:t>
            </a:r>
            <a:r>
              <a:rPr lang="en-US" sz="3200" b="1" dirty="0">
                <a:solidFill>
                  <a:srgbClr val="FF0000"/>
                </a:solidFill>
              </a:rPr>
              <a:t>  (</a:t>
            </a:r>
            <a:r>
              <a:rPr lang="en-US" sz="3200" b="1" dirty="0" err="1">
                <a:solidFill>
                  <a:srgbClr val="FF0000"/>
                </a:solidFill>
              </a:rPr>
              <a:t>taxtali</a:t>
            </a:r>
            <a:r>
              <a:rPr lang="en-US" sz="3200" b="1" dirty="0">
                <a:solidFill>
                  <a:srgbClr val="FF0000"/>
                </a:solidFill>
              </a:rPr>
              <a:t>,  </a:t>
            </a:r>
            <a:r>
              <a:rPr lang="en-US" sz="3200" b="1" dirty="0" err="1">
                <a:solidFill>
                  <a:srgbClr val="FF0000"/>
                </a:solidFill>
              </a:rPr>
              <a:t>lastmassa</a:t>
            </a:r>
            <a:r>
              <a:rPr lang="en-US" sz="3200" b="1" dirty="0">
                <a:solidFill>
                  <a:srgbClr val="FF0000"/>
                </a:solidFill>
              </a:rPr>
              <a:t>,  </a:t>
            </a:r>
            <a:r>
              <a:rPr lang="en-US" sz="3200" b="1" dirty="0" err="1">
                <a:solidFill>
                  <a:srgbClr val="FF0000"/>
                </a:solidFill>
              </a:rPr>
              <a:t>metall</a:t>
            </a:r>
            <a:r>
              <a:rPr lang="en-US" sz="3200" b="1" dirty="0">
                <a:solidFill>
                  <a:srgbClr val="FF0000"/>
                </a:solidFill>
              </a:rPr>
              <a:t>  </a:t>
            </a:r>
            <a:r>
              <a:rPr lang="en-US" sz="3200" b="1" dirty="0" err="1">
                <a:solidFill>
                  <a:srgbClr val="FF0000"/>
                </a:solidFill>
              </a:rPr>
              <a:t>va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keramika</a:t>
            </a:r>
            <a:r>
              <a:rPr lang="en-US" sz="3200" b="1" dirty="0">
                <a:solidFill>
                  <a:srgbClr val="FF0000"/>
                </a:solidFill>
              </a:rPr>
              <a:t>) </a:t>
            </a:r>
            <a:r>
              <a:rPr lang="en-US" sz="3200" b="1" dirty="0" err="1">
                <a:solidFill>
                  <a:srgbClr val="FF0000"/>
                </a:solidFill>
              </a:rPr>
              <a:t>foydalanadilar</a:t>
            </a:r>
            <a:r>
              <a:rPr lang="en-US" sz="3200" b="1" dirty="0">
                <a:solidFill>
                  <a:srgbClr val="FF0000"/>
                </a:solidFill>
              </a:rPr>
              <a:t>.</a:t>
            </a:r>
            <a:r>
              <a:rPr lang="en-US" sz="3200" b="1" dirty="0"/>
              <a:t> </a:t>
            </a:r>
            <a:r>
              <a:rPr lang="en-US" sz="3200" dirty="0"/>
              <a:t>Bu </a:t>
            </a:r>
            <a:r>
              <a:rPr lang="en-US" sz="3200" dirty="0" err="1"/>
              <a:t>to’plamlar</a:t>
            </a:r>
            <a:r>
              <a:rPr lang="en-US" sz="3200" dirty="0"/>
              <a:t> </a:t>
            </a:r>
            <a:r>
              <a:rPr lang="en-US" sz="3200" dirty="0" err="1"/>
              <a:t>orqali</a:t>
            </a:r>
            <a:r>
              <a:rPr lang="en-US" sz="3200" dirty="0"/>
              <a:t> </a:t>
            </a:r>
            <a:r>
              <a:rPr lang="en-US" sz="3200" dirty="0" err="1"/>
              <a:t>turli</a:t>
            </a:r>
            <a:r>
              <a:rPr lang="en-US" sz="3200" dirty="0"/>
              <a:t> </a:t>
            </a:r>
            <a:r>
              <a:rPr lang="en-US" sz="3200" dirty="0" err="1"/>
              <a:t>konstruksiyalar</a:t>
            </a:r>
            <a:r>
              <a:rPr lang="en-US" sz="3200" dirty="0"/>
              <a:t> </a:t>
            </a:r>
            <a:r>
              <a:rPr lang="en-US" sz="3200" dirty="0" err="1"/>
              <a:t>yasash</a:t>
            </a:r>
            <a:r>
              <a:rPr lang="en-US" sz="3200" dirty="0"/>
              <a:t> </a:t>
            </a:r>
            <a:r>
              <a:rPr lang="en-US" sz="3200" dirty="0" err="1" smtClean="0"/>
              <a:t>mumkin</a:t>
            </a:r>
            <a:r>
              <a:rPr lang="en-US" sz="3200" dirty="0"/>
              <a:t>.   </a:t>
            </a:r>
            <a:r>
              <a:rPr lang="en-US" sz="3200" dirty="0" err="1"/>
              <a:t>Tarbiyachi</a:t>
            </a:r>
            <a:r>
              <a:rPr lang="en-US" sz="3200" dirty="0"/>
              <a:t>  </a:t>
            </a:r>
            <a:r>
              <a:rPr lang="en-US" sz="3200" dirty="0" err="1"/>
              <a:t>rahbarligida</a:t>
            </a:r>
            <a:r>
              <a:rPr lang="en-US" sz="3200" dirty="0"/>
              <a:t>  </a:t>
            </a:r>
            <a:r>
              <a:rPr lang="en-US" sz="3200" dirty="0" err="1"/>
              <a:t>bolalar</a:t>
            </a:r>
            <a:r>
              <a:rPr lang="en-US" sz="3200" dirty="0"/>
              <a:t>  </a:t>
            </a:r>
            <a:r>
              <a:rPr lang="en-US" sz="3200" dirty="0" err="1"/>
              <a:t>oddiy</a:t>
            </a:r>
            <a:r>
              <a:rPr lang="en-US" sz="3200" dirty="0"/>
              <a:t>  </a:t>
            </a:r>
            <a:r>
              <a:rPr lang="en-US" sz="3200" dirty="0" err="1"/>
              <a:t>birlashtirish</a:t>
            </a:r>
            <a:r>
              <a:rPr lang="en-US" sz="3200" dirty="0"/>
              <a:t>  </a:t>
            </a:r>
            <a:r>
              <a:rPr lang="en-US" sz="3200" dirty="0" err="1"/>
              <a:t>usulidan</a:t>
            </a:r>
            <a:r>
              <a:rPr lang="en-US" sz="3200" dirty="0"/>
              <a:t> </a:t>
            </a:r>
            <a:r>
              <a:rPr lang="en-US" sz="3200" dirty="0" err="1"/>
              <a:t>suratlar</a:t>
            </a:r>
            <a:r>
              <a:rPr lang="en-US" sz="3200" dirty="0"/>
              <a:t>  </a:t>
            </a:r>
            <a:r>
              <a:rPr lang="en-US" sz="3200" dirty="0" err="1"/>
              <a:t>bo’yicha</a:t>
            </a:r>
            <a:r>
              <a:rPr lang="en-US" sz="3200" dirty="0"/>
              <a:t>  </a:t>
            </a:r>
            <a:r>
              <a:rPr lang="en-US" sz="3200" dirty="0" err="1"/>
              <a:t>turli</a:t>
            </a:r>
            <a:r>
              <a:rPr lang="en-US" sz="3200" dirty="0"/>
              <a:t>  </a:t>
            </a:r>
            <a:r>
              <a:rPr lang="en-US" sz="3200" dirty="0" err="1"/>
              <a:t>xil</a:t>
            </a:r>
            <a:r>
              <a:rPr lang="en-US" sz="3200" dirty="0"/>
              <a:t>  </a:t>
            </a:r>
            <a:r>
              <a:rPr lang="en-US" sz="3200" dirty="0" err="1"/>
              <a:t>harakatli</a:t>
            </a:r>
            <a:r>
              <a:rPr lang="en-US" sz="3200" dirty="0"/>
              <a:t>  </a:t>
            </a:r>
            <a:r>
              <a:rPr lang="en-US" sz="3200" dirty="0" err="1"/>
              <a:t>konstruksiyalar</a:t>
            </a:r>
            <a:r>
              <a:rPr lang="en-US" sz="3200" dirty="0"/>
              <a:t>  </a:t>
            </a:r>
            <a:r>
              <a:rPr lang="en-US" sz="3200" dirty="0" err="1"/>
              <a:t>yasaydilar</a:t>
            </a:r>
            <a:r>
              <a:rPr lang="en-US" sz="3200" dirty="0"/>
              <a:t>.</a:t>
            </a:r>
            <a:endParaRPr lang="ru-RU" sz="3200" dirty="0"/>
          </a:p>
          <a:p>
            <a:r>
              <a:rPr lang="en-US" sz="3200" dirty="0"/>
              <a:t> 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48680"/>
            <a:ext cx="8429684" cy="6309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48680"/>
            <a:ext cx="8286808" cy="6309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44000" cy="60932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620688"/>
            <a:ext cx="821537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</a:rPr>
              <a:t>Lego, </a:t>
            </a:r>
            <a:r>
              <a:rPr lang="en-US" sz="4800" b="1" dirty="0" err="1" smtClean="0">
                <a:solidFill>
                  <a:srgbClr val="FF0000"/>
                </a:solidFill>
              </a:rPr>
              <a:t>mozaika</a:t>
            </a:r>
            <a:r>
              <a:rPr lang="en-US" sz="4800" b="1" dirty="0" smtClean="0">
                <a:solidFill>
                  <a:srgbClr val="FF0000"/>
                </a:solidFill>
              </a:rPr>
              <a:t>, “Tangram”, “</a:t>
            </a:r>
            <a:r>
              <a:rPr lang="en-US" sz="4800" b="1" dirty="0" err="1" smtClean="0">
                <a:solidFill>
                  <a:srgbClr val="FF0000"/>
                </a:solidFill>
              </a:rPr>
              <a:t>Tuxum”</a:t>
            </a:r>
            <a:r>
              <a:rPr lang="en-US" sz="4800" dirty="0" err="1" smtClean="0"/>
              <a:t>bular</a:t>
            </a:r>
            <a:r>
              <a:rPr lang="en-US" sz="4800" dirty="0" smtClean="0"/>
              <a:t> </a:t>
            </a:r>
            <a:endParaRPr lang="ru-RU" sz="4800" dirty="0"/>
          </a:p>
          <a:p>
            <a:pPr algn="ctr"/>
            <a:r>
              <a:rPr lang="en-US" sz="4800" dirty="0" err="1"/>
              <a:t>stol</a:t>
            </a:r>
            <a:r>
              <a:rPr lang="en-US" sz="4800" dirty="0"/>
              <a:t>  </a:t>
            </a:r>
            <a:r>
              <a:rPr lang="en-US" sz="4800" dirty="0" err="1"/>
              <a:t>o’yinlari</a:t>
            </a:r>
            <a:r>
              <a:rPr lang="en-US" sz="4800" dirty="0"/>
              <a:t>  </a:t>
            </a:r>
            <a:r>
              <a:rPr lang="en-US" sz="4800" dirty="0" err="1"/>
              <a:t>hisoblanib</a:t>
            </a:r>
            <a:r>
              <a:rPr lang="en-US" sz="4800" dirty="0"/>
              <a:t>,  </a:t>
            </a:r>
            <a:r>
              <a:rPr lang="en-US" sz="4800" dirty="0" err="1"/>
              <a:t>bolalarni</a:t>
            </a:r>
            <a:r>
              <a:rPr lang="en-US" sz="4800" dirty="0"/>
              <a:t> </a:t>
            </a:r>
            <a:r>
              <a:rPr lang="en-US" sz="4800" dirty="0" err="1" smtClean="0"/>
              <a:t>konstruktorlik</a:t>
            </a:r>
            <a:r>
              <a:rPr lang="en-US" sz="4800" dirty="0"/>
              <a:t>, </a:t>
            </a:r>
            <a:r>
              <a:rPr lang="en-US" sz="4800" dirty="0" err="1"/>
              <a:t>dizaynerlik</a:t>
            </a:r>
            <a:r>
              <a:rPr lang="en-US" sz="4800" dirty="0"/>
              <a:t>, </a:t>
            </a:r>
            <a:r>
              <a:rPr lang="en-US" sz="4800" dirty="0" err="1"/>
              <a:t>yaratuvchanlik</a:t>
            </a:r>
            <a:r>
              <a:rPr lang="en-US" sz="4800" dirty="0"/>
              <a:t> </a:t>
            </a:r>
            <a:r>
              <a:rPr lang="en-US" sz="4800" dirty="0" err="1"/>
              <a:t>xislatlarini</a:t>
            </a:r>
            <a:r>
              <a:rPr lang="en-US" sz="4800" dirty="0"/>
              <a:t> </a:t>
            </a:r>
            <a:r>
              <a:rPr lang="en-US" sz="4800" dirty="0" err="1"/>
              <a:t>shakllantiradi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endParaRPr lang="ru-RU" sz="4800" dirty="0"/>
          </a:p>
          <a:p>
            <a:pPr algn="ctr"/>
            <a:r>
              <a:rPr lang="ru-RU" sz="4800" dirty="0" err="1"/>
              <a:t>rivojlantiradi</a:t>
            </a:r>
            <a:r>
              <a:rPr lang="ru-RU" sz="4800" dirty="0"/>
              <a:t>. </a:t>
            </a:r>
          </a:p>
          <a:p>
            <a:pPr algn="ctr"/>
            <a:r>
              <a:rPr lang="ru-RU" sz="48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764704"/>
            <a:ext cx="857256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/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QOG’OZDAN QURISH-YASASH.</a:t>
            </a:r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3200" dirty="0" err="1">
                <a:solidFill>
                  <a:srgbClr val="FF0000"/>
                </a:solidFill>
              </a:rPr>
              <a:t>Origami</a:t>
            </a:r>
            <a:r>
              <a:rPr lang="ru-RU" sz="3200" dirty="0">
                <a:solidFill>
                  <a:srgbClr val="FF0000"/>
                </a:solidFill>
              </a:rPr>
              <a:t>.</a:t>
            </a:r>
            <a:r>
              <a:rPr lang="ru-RU" sz="3200" dirty="0"/>
              <a:t>  </a:t>
            </a:r>
            <a:r>
              <a:rPr lang="ru-RU" sz="3200" dirty="0" err="1"/>
              <a:t>Bu</a:t>
            </a:r>
            <a:r>
              <a:rPr lang="ru-RU" sz="3200" dirty="0"/>
              <a:t>  </a:t>
            </a:r>
            <a:r>
              <a:rPr lang="ru-RU" sz="3200" dirty="0" err="1"/>
              <a:t>qog’ozni</a:t>
            </a:r>
            <a:r>
              <a:rPr lang="ru-RU" sz="3200" dirty="0"/>
              <a:t>  </a:t>
            </a:r>
            <a:r>
              <a:rPr lang="ru-RU" sz="3200" dirty="0" err="1"/>
              <a:t>buklash</a:t>
            </a:r>
            <a:r>
              <a:rPr lang="ru-RU" sz="3200" dirty="0"/>
              <a:t>  </a:t>
            </a:r>
            <a:r>
              <a:rPr lang="ru-RU" sz="3200" dirty="0" err="1"/>
              <a:t>yo’li</a:t>
            </a:r>
            <a:r>
              <a:rPr lang="ru-RU" sz="3200" dirty="0"/>
              <a:t>  </a:t>
            </a:r>
            <a:r>
              <a:rPr lang="ru-RU" sz="3200" dirty="0" err="1"/>
              <a:t>bilan</a:t>
            </a:r>
            <a:r>
              <a:rPr lang="ru-RU" sz="3200" dirty="0"/>
              <a:t>  </a:t>
            </a:r>
            <a:r>
              <a:rPr lang="ru-RU" sz="3200" dirty="0" err="1"/>
              <a:t>narsa</a:t>
            </a:r>
            <a:r>
              <a:rPr lang="ru-RU" sz="3200" dirty="0"/>
              <a:t>  </a:t>
            </a:r>
            <a:r>
              <a:rPr lang="ru-RU" sz="3200" dirty="0" err="1"/>
              <a:t>yasash</a:t>
            </a:r>
            <a:r>
              <a:rPr lang="ru-RU" sz="3200" dirty="0"/>
              <a:t>  </a:t>
            </a:r>
            <a:r>
              <a:rPr lang="ru-RU" sz="3200" dirty="0" err="1"/>
              <a:t>ma’nosini</a:t>
            </a:r>
            <a:r>
              <a:rPr lang="ru-RU" sz="3200" dirty="0"/>
              <a:t> </a:t>
            </a:r>
            <a:r>
              <a:rPr lang="ru-RU" sz="3200" dirty="0" err="1"/>
              <a:t>bildiradi</a:t>
            </a:r>
            <a:r>
              <a:rPr lang="ru-RU" sz="3200" dirty="0"/>
              <a:t>. </a:t>
            </a:r>
          </a:p>
          <a:p>
            <a:r>
              <a:rPr lang="ru-RU" sz="3200" dirty="0" err="1">
                <a:solidFill>
                  <a:srgbClr val="FF0000"/>
                </a:solidFill>
              </a:rPr>
              <a:t>Kirigami</a:t>
            </a:r>
            <a:r>
              <a:rPr lang="ru-RU" sz="3200" dirty="0">
                <a:solidFill>
                  <a:srgbClr val="FF0000"/>
                </a:solidFill>
              </a:rPr>
              <a:t>.</a:t>
            </a:r>
            <a:r>
              <a:rPr lang="ru-RU" sz="3200" dirty="0"/>
              <a:t>  </a:t>
            </a:r>
            <a:r>
              <a:rPr lang="ru-RU" sz="3200" dirty="0" err="1"/>
              <a:t>Bu</a:t>
            </a:r>
            <a:r>
              <a:rPr lang="ru-RU" sz="3200" dirty="0"/>
              <a:t>  </a:t>
            </a:r>
            <a:r>
              <a:rPr lang="ru-RU" sz="3200" dirty="0" err="1"/>
              <a:t>qog’ozni</a:t>
            </a:r>
            <a:r>
              <a:rPr lang="ru-RU" sz="3200" dirty="0"/>
              <a:t>  </a:t>
            </a:r>
            <a:r>
              <a:rPr lang="ru-RU" sz="3200" dirty="0" err="1"/>
              <a:t>yirtish</a:t>
            </a:r>
            <a:r>
              <a:rPr lang="ru-RU" sz="3200" dirty="0"/>
              <a:t>  </a:t>
            </a:r>
            <a:r>
              <a:rPr lang="ru-RU" sz="3200" dirty="0" err="1"/>
              <a:t>ѐki</a:t>
            </a:r>
            <a:r>
              <a:rPr lang="ru-RU" sz="3200" dirty="0"/>
              <a:t>  </a:t>
            </a:r>
            <a:r>
              <a:rPr lang="ru-RU" sz="3200" dirty="0" err="1"/>
              <a:t>simmetrik</a:t>
            </a:r>
            <a:r>
              <a:rPr lang="ru-RU" sz="3200" dirty="0"/>
              <a:t>  </a:t>
            </a:r>
            <a:r>
              <a:rPr lang="ru-RU" sz="3200" dirty="0" err="1"/>
              <a:t>qirqish</a:t>
            </a:r>
            <a:r>
              <a:rPr lang="ru-RU" sz="3200" dirty="0"/>
              <a:t>  </a:t>
            </a:r>
            <a:r>
              <a:rPr lang="ru-RU" sz="3200" dirty="0" err="1"/>
              <a:t>yo’li</a:t>
            </a:r>
            <a:r>
              <a:rPr lang="ru-RU" sz="3200" dirty="0"/>
              <a:t>  </a:t>
            </a:r>
            <a:r>
              <a:rPr lang="ru-RU" sz="3200" dirty="0" err="1"/>
              <a:t>bilan</a:t>
            </a:r>
            <a:r>
              <a:rPr lang="ru-RU" sz="3200" dirty="0"/>
              <a:t> </a:t>
            </a:r>
            <a:r>
              <a:rPr lang="ru-RU" sz="3200" dirty="0" err="1"/>
              <a:t>yasash</a:t>
            </a:r>
            <a:r>
              <a:rPr lang="ru-RU" sz="3200" dirty="0"/>
              <a:t> </a:t>
            </a:r>
            <a:r>
              <a:rPr lang="ru-RU" sz="3200" dirty="0" err="1"/>
              <a:t>yo’li</a:t>
            </a:r>
            <a:r>
              <a:rPr lang="ru-RU" sz="3200" dirty="0"/>
              <a:t> </a:t>
            </a:r>
            <a:r>
              <a:rPr lang="ru-RU" sz="3200" dirty="0" err="1"/>
              <a:t>bilan</a:t>
            </a:r>
            <a:r>
              <a:rPr lang="ru-RU" sz="3200" dirty="0"/>
              <a:t> </a:t>
            </a:r>
            <a:r>
              <a:rPr lang="ru-RU" sz="3200" dirty="0" err="1"/>
              <a:t>narsa</a:t>
            </a:r>
            <a:r>
              <a:rPr lang="ru-RU" sz="3200" dirty="0"/>
              <a:t> </a:t>
            </a:r>
            <a:r>
              <a:rPr lang="ru-RU" sz="3200" dirty="0" err="1"/>
              <a:t>yasash</a:t>
            </a:r>
            <a:r>
              <a:rPr lang="ru-RU" sz="3200" dirty="0"/>
              <a:t> </a:t>
            </a:r>
            <a:r>
              <a:rPr lang="ru-RU" sz="3200" dirty="0" err="1"/>
              <a:t>ma’nosini</a:t>
            </a:r>
            <a:r>
              <a:rPr lang="ru-RU" sz="3200" dirty="0"/>
              <a:t> </a:t>
            </a:r>
            <a:r>
              <a:rPr lang="ru-RU" sz="3200" dirty="0" err="1"/>
              <a:t>bildiradi</a:t>
            </a:r>
            <a:r>
              <a:rPr lang="ru-RU" sz="3200" dirty="0"/>
              <a:t>. </a:t>
            </a:r>
          </a:p>
          <a:p>
            <a:r>
              <a:rPr lang="en-US" sz="3200" dirty="0" err="1">
                <a:solidFill>
                  <a:srgbClr val="FF0000"/>
                </a:solidFill>
              </a:rPr>
              <a:t>Kusudama</a:t>
            </a:r>
            <a:r>
              <a:rPr lang="en-US" sz="3200" dirty="0">
                <a:solidFill>
                  <a:srgbClr val="FF0000"/>
                </a:solidFill>
              </a:rPr>
              <a:t>.</a:t>
            </a:r>
            <a:r>
              <a:rPr lang="en-US" sz="3200" dirty="0"/>
              <a:t>   Bu  </a:t>
            </a:r>
            <a:r>
              <a:rPr lang="en-US" sz="3200" dirty="0" err="1"/>
              <a:t>qog’ozni</a:t>
            </a:r>
            <a:r>
              <a:rPr lang="en-US" sz="3200" dirty="0"/>
              <a:t>  </a:t>
            </a:r>
            <a:r>
              <a:rPr lang="en-US" sz="3200" dirty="0" err="1"/>
              <a:t>buklash</a:t>
            </a:r>
            <a:r>
              <a:rPr lang="en-US" sz="3200" dirty="0"/>
              <a:t>  </a:t>
            </a:r>
            <a:r>
              <a:rPr lang="en-US" sz="3200" dirty="0" err="1"/>
              <a:t>yo’li</a:t>
            </a:r>
            <a:r>
              <a:rPr lang="en-US" sz="3200" dirty="0"/>
              <a:t>  </a:t>
            </a:r>
            <a:r>
              <a:rPr lang="en-US" sz="3200" dirty="0" err="1"/>
              <a:t>bilan</a:t>
            </a:r>
            <a:r>
              <a:rPr lang="en-US" sz="3200" dirty="0"/>
              <a:t>  </a:t>
            </a:r>
            <a:r>
              <a:rPr lang="en-US" sz="3200" dirty="0" err="1"/>
              <a:t>gul</a:t>
            </a:r>
            <a:r>
              <a:rPr lang="en-US" sz="3200" dirty="0"/>
              <a:t>  </a:t>
            </a:r>
            <a:r>
              <a:rPr lang="en-US" sz="3200" dirty="0" err="1"/>
              <a:t>yasash</a:t>
            </a:r>
            <a:r>
              <a:rPr lang="en-US" sz="3200" dirty="0"/>
              <a:t>  </a:t>
            </a:r>
            <a:r>
              <a:rPr lang="en-US" sz="3200" dirty="0" err="1"/>
              <a:t>ma’nosini</a:t>
            </a:r>
            <a:r>
              <a:rPr lang="en-US" sz="3200" dirty="0"/>
              <a:t> </a:t>
            </a:r>
            <a:r>
              <a:rPr lang="en-US" sz="3200" dirty="0" err="1"/>
              <a:t>bildiradi</a:t>
            </a:r>
            <a:r>
              <a:rPr lang="en-US" sz="3200" dirty="0"/>
              <a:t>. </a:t>
            </a:r>
            <a:endParaRPr lang="ru-RU" sz="3200" dirty="0"/>
          </a:p>
          <a:p>
            <a:r>
              <a:rPr lang="en-US" sz="3200" dirty="0" err="1">
                <a:solidFill>
                  <a:srgbClr val="FF0000"/>
                </a:solidFill>
              </a:rPr>
              <a:t>Sukudama</a:t>
            </a:r>
            <a:r>
              <a:rPr lang="en-US" sz="3200" dirty="0">
                <a:solidFill>
                  <a:srgbClr val="FF0000"/>
                </a:solidFill>
              </a:rPr>
              <a:t>.</a:t>
            </a:r>
            <a:r>
              <a:rPr lang="en-US" sz="3200" dirty="0"/>
              <a:t>  Bu  </a:t>
            </a:r>
            <a:r>
              <a:rPr lang="en-US" sz="3200" dirty="0" err="1"/>
              <a:t>kusudama</a:t>
            </a:r>
            <a:r>
              <a:rPr lang="en-US" sz="3200" dirty="0"/>
              <a:t>  </a:t>
            </a:r>
            <a:r>
              <a:rPr lang="en-US" sz="3200" dirty="0" err="1"/>
              <a:t>modullaridan</a:t>
            </a:r>
            <a:r>
              <a:rPr lang="en-US" sz="3200" dirty="0"/>
              <a:t>  </a:t>
            </a:r>
            <a:r>
              <a:rPr lang="en-US" sz="3200" dirty="0" err="1"/>
              <a:t>qo’g’irchoq</a:t>
            </a:r>
            <a:r>
              <a:rPr lang="en-US" sz="3200" dirty="0"/>
              <a:t>  </a:t>
            </a:r>
            <a:r>
              <a:rPr lang="en-US" sz="3200" dirty="0" err="1"/>
              <a:t>yasash</a:t>
            </a:r>
            <a:r>
              <a:rPr lang="en-US" sz="3200" dirty="0"/>
              <a:t>  </a:t>
            </a:r>
            <a:r>
              <a:rPr lang="en-US" sz="3200" dirty="0" err="1"/>
              <a:t>ma’nosini</a:t>
            </a:r>
            <a:r>
              <a:rPr lang="en-US" sz="3200" dirty="0"/>
              <a:t> </a:t>
            </a:r>
            <a:r>
              <a:rPr lang="en-US" sz="3200" dirty="0" err="1"/>
              <a:t>bildiradi</a:t>
            </a:r>
            <a:r>
              <a:rPr lang="en-US" sz="3200" dirty="0"/>
              <a:t>. </a:t>
            </a:r>
            <a:endParaRPr lang="ru-RU" sz="3200" dirty="0"/>
          </a:p>
          <a:p>
            <a:pPr algn="ctr"/>
            <a:r>
              <a:rPr lang="en-US" sz="3200" b="1" dirty="0" err="1">
                <a:solidFill>
                  <a:srgbClr val="00B050"/>
                </a:solidFill>
              </a:rPr>
              <a:t>Barchasi</a:t>
            </a:r>
            <a:r>
              <a:rPr lang="en-US" sz="3200" b="1" dirty="0">
                <a:solidFill>
                  <a:srgbClr val="00B050"/>
                </a:solidFill>
              </a:rPr>
              <a:t> </a:t>
            </a:r>
            <a:r>
              <a:rPr lang="en-US" sz="3200" b="1" dirty="0" err="1">
                <a:solidFill>
                  <a:srgbClr val="00B050"/>
                </a:solidFill>
              </a:rPr>
              <a:t>bitta</a:t>
            </a:r>
            <a:r>
              <a:rPr lang="en-US" sz="3200" b="1" dirty="0">
                <a:solidFill>
                  <a:srgbClr val="00B050"/>
                </a:solidFill>
              </a:rPr>
              <a:t> </a:t>
            </a:r>
            <a:r>
              <a:rPr lang="en-US" sz="3200" b="1" dirty="0" err="1">
                <a:solidFill>
                  <a:srgbClr val="00B050"/>
                </a:solidFill>
              </a:rPr>
              <a:t>so’z</a:t>
            </a:r>
            <a:r>
              <a:rPr lang="en-US" sz="3200" b="1" dirty="0">
                <a:solidFill>
                  <a:srgbClr val="00B050"/>
                </a:solidFill>
              </a:rPr>
              <a:t> </a:t>
            </a:r>
            <a:r>
              <a:rPr lang="en-US" sz="3200" b="1" dirty="0" err="1">
                <a:solidFill>
                  <a:srgbClr val="00B050"/>
                </a:solidFill>
              </a:rPr>
              <a:t>bilan</a:t>
            </a:r>
            <a:r>
              <a:rPr lang="en-US" sz="3200" b="1" dirty="0">
                <a:solidFill>
                  <a:srgbClr val="00B050"/>
                </a:solidFill>
              </a:rPr>
              <a:t> ―origami deb </a:t>
            </a:r>
            <a:r>
              <a:rPr lang="en-US" sz="3200" b="1" dirty="0" err="1">
                <a:solidFill>
                  <a:srgbClr val="00B050"/>
                </a:solidFill>
              </a:rPr>
              <a:t>yuritiladi</a:t>
            </a:r>
            <a:r>
              <a:rPr lang="en-US" sz="3200" b="1" dirty="0">
                <a:solidFill>
                  <a:srgbClr val="00B050"/>
                </a:solidFill>
              </a:rPr>
              <a:t>.</a:t>
            </a:r>
            <a:endParaRPr lang="ru-RU" sz="3200" b="1" dirty="0">
              <a:solidFill>
                <a:srgbClr val="00B050"/>
              </a:solidFill>
            </a:endParaRPr>
          </a:p>
          <a:p>
            <a:r>
              <a:rPr lang="en-US" sz="3200" b="1" dirty="0">
                <a:solidFill>
                  <a:srgbClr val="00B050"/>
                </a:solidFill>
              </a:rPr>
              <a:t> </a:t>
            </a:r>
            <a:endParaRPr lang="ru-RU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2d2dd1443be835844fdfcd7e48fb25197447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666</TotalTime>
  <Words>513</Words>
  <Application>Microsoft Office PowerPoint</Application>
  <PresentationFormat>Экран (4:3)</PresentationFormat>
  <Paragraphs>61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us er</cp:lastModifiedBy>
  <cp:revision>208</cp:revision>
  <dcterms:created xsi:type="dcterms:W3CDTF">2018-01-21T16:45:42Z</dcterms:created>
  <dcterms:modified xsi:type="dcterms:W3CDTF">2022-04-07T07:12:40Z</dcterms:modified>
</cp:coreProperties>
</file>