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79" r:id="rId4"/>
    <p:sldId id="262" r:id="rId5"/>
    <p:sldId id="259" r:id="rId6"/>
    <p:sldId id="261" r:id="rId7"/>
    <p:sldId id="260" r:id="rId8"/>
    <p:sldId id="265" r:id="rId9"/>
  </p:sldIdLst>
  <p:sldSz cx="9144000" cy="5143500" type="screen16x9"/>
  <p:notesSz cx="6858000" cy="9144000"/>
  <p:embeddedFontLst>
    <p:embeddedFont>
      <p:font typeface="Fira Sans Extra Condensed Medium" panose="020B0604020202020204" charset="0"/>
      <p:regular r:id="rId11"/>
      <p:bold r:id="rId12"/>
      <p:italic r:id="rId13"/>
      <p:boldItalic r:id="rId14"/>
    </p:embeddedFont>
    <p:embeddedFont>
      <p:font typeface="Roboto" panose="020B060402020202020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909eb2c61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909eb2c61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Google Shape;1029;g97e8cf9f3c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0" name="Google Shape;1030;g97e8cf9f3c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97e8cf9f3c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97e8cf9f3c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909eb2c61a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909eb2c61a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97e8cf9f3c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97e8cf9f3c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9322ac7930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9322ac7930_0_1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g950dae9e7f_0_2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8" name="Google Shape;588;g950dae9e7f_0_2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título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57200" y="1252650"/>
            <a:ext cx="4615500" cy="16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57200" y="2909850"/>
            <a:ext cx="3776100" cy="9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B7B7B7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1250" y="4450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1250" y="1152475"/>
            <a:ext cx="8321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1250" y="4450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1250" y="2365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800"/>
              <a:buNone/>
              <a:defRPr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ctr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ctr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ctr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1250" y="445025"/>
            <a:ext cx="83214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Fira Sans Extra Condensed Medium"/>
              <a:buNone/>
              <a:defRPr sz="25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1250" y="1152475"/>
            <a:ext cx="83214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●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○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■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●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○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■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●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Char char="○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Roboto"/>
              <a:buChar char="■"/>
              <a:defRPr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457200" y="1252650"/>
            <a:ext cx="4615500" cy="16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5"/>
                </a:solidFill>
              </a:rPr>
              <a:t>EGMA</a:t>
            </a:r>
            <a:r>
              <a:rPr lang="en" dirty="0">
                <a:solidFill>
                  <a:schemeClr val="dk2"/>
                </a:solidFill>
              </a:rPr>
              <a:t> </a:t>
            </a:r>
            <a:r>
              <a:rPr lang="en-US" dirty="0">
                <a:solidFill>
                  <a:schemeClr val="dk2"/>
                </a:solidFill>
              </a:rPr>
              <a:t>VA</a:t>
            </a:r>
            <a:r>
              <a:rPr lang="en" dirty="0">
                <a:solidFill>
                  <a:schemeClr val="dk2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</a:rPr>
              <a:t>EGRA</a:t>
            </a:r>
            <a:r>
              <a:rPr lang="en" dirty="0">
                <a:solidFill>
                  <a:schemeClr val="accent2"/>
                </a:solidFill>
              </a:rPr>
              <a:t> </a:t>
            </a:r>
            <a:r>
              <a:rPr lang="en-US" sz="3600" dirty="0"/>
              <a:t>XALQARO BAHOLASH DASTURLARINING AFZALLIKLARI</a:t>
            </a:r>
            <a:endParaRPr dirty="0"/>
          </a:p>
        </p:txBody>
      </p:sp>
      <p:sp>
        <p:nvSpPr>
          <p:cNvPr id="59" name="Google Shape;59;p15"/>
          <p:cNvSpPr txBox="1">
            <a:spLocks noGrp="1"/>
          </p:cNvSpPr>
          <p:nvPr>
            <p:ph type="subTitle" idx="1"/>
          </p:nvPr>
        </p:nvSpPr>
        <p:spPr>
          <a:xfrm>
            <a:off x="457200" y="3909319"/>
            <a:ext cx="5518298" cy="98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2060"/>
                </a:solidFill>
              </a:rPr>
              <a:t>Samarqand </a:t>
            </a:r>
            <a:r>
              <a:rPr lang="en-US" sz="1800" dirty="0" err="1">
                <a:solidFill>
                  <a:srgbClr val="002060"/>
                </a:solidFill>
              </a:rPr>
              <a:t>viloyati</a:t>
            </a:r>
            <a:r>
              <a:rPr lang="en-US" sz="1800" dirty="0">
                <a:solidFill>
                  <a:srgbClr val="002060"/>
                </a:solidFill>
              </a:rPr>
              <a:t> XTXQTMOHM </a:t>
            </a: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rgbClr val="002060"/>
                </a:solidFill>
              </a:rPr>
              <a:t>dotsenti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Maxbuba</a:t>
            </a:r>
            <a:r>
              <a:rPr lang="en-US" sz="1800" dirty="0">
                <a:solidFill>
                  <a:srgbClr val="002060"/>
                </a:solidFill>
              </a:rPr>
              <a:t> </a:t>
            </a:r>
            <a:r>
              <a:rPr lang="en-US" sz="1800" dirty="0" err="1">
                <a:solidFill>
                  <a:srgbClr val="002060"/>
                </a:solidFill>
              </a:rPr>
              <a:t>Raximqulova</a:t>
            </a:r>
            <a:endParaRPr sz="1800" dirty="0">
              <a:solidFill>
                <a:srgbClr val="002060"/>
              </a:solidFill>
            </a:endParaRPr>
          </a:p>
        </p:txBody>
      </p:sp>
      <p:sp>
        <p:nvSpPr>
          <p:cNvPr id="60" name="Google Shape;60;p15"/>
          <p:cNvSpPr/>
          <p:nvPr/>
        </p:nvSpPr>
        <p:spPr>
          <a:xfrm rot="-5400000">
            <a:off x="5350750" y="638912"/>
            <a:ext cx="2164800" cy="1701000"/>
          </a:xfrm>
          <a:prstGeom prst="stripedRightArrow">
            <a:avLst>
              <a:gd name="adj1" fmla="val 50000"/>
              <a:gd name="adj2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6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5"/>
              </a:solidFill>
            </a:endParaRPr>
          </a:p>
        </p:txBody>
      </p:sp>
      <p:sp>
        <p:nvSpPr>
          <p:cNvPr id="61" name="Google Shape;61;p15"/>
          <p:cNvSpPr/>
          <p:nvPr/>
        </p:nvSpPr>
        <p:spPr>
          <a:xfrm rot="5400000">
            <a:off x="6641675" y="2803712"/>
            <a:ext cx="2164800" cy="1701000"/>
          </a:xfrm>
          <a:prstGeom prst="stripedRightArrow">
            <a:avLst>
              <a:gd name="adj1" fmla="val 50000"/>
              <a:gd name="adj2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10800025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B19B409-4CDF-49A7-8770-8D9070E5BD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35395" cy="143539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411250" y="87663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1800" dirty="0" err="1"/>
              <a:t>O‘zbekiston</a:t>
            </a:r>
            <a:r>
              <a:rPr lang="en-US" sz="1800" dirty="0"/>
              <a:t> </a:t>
            </a:r>
            <a:r>
              <a:rPr lang="en-US" sz="1800" dirty="0" err="1"/>
              <a:t>Respublikasi</a:t>
            </a:r>
            <a:r>
              <a:rPr lang="en-US" sz="1800" dirty="0"/>
              <a:t> </a:t>
            </a:r>
            <a:r>
              <a:rPr lang="en-US" sz="1800" dirty="0" err="1"/>
              <a:t>Xalq</a:t>
            </a:r>
            <a:r>
              <a:rPr lang="en-US" sz="1800" dirty="0"/>
              <a:t> </a:t>
            </a:r>
            <a:r>
              <a:rPr lang="en-US" sz="1800" dirty="0" err="1"/>
              <a:t>Ta’limi</a:t>
            </a:r>
            <a:r>
              <a:rPr lang="en-US" sz="1800" dirty="0"/>
              <a:t> </a:t>
            </a:r>
            <a:r>
              <a:rPr lang="en-US" sz="1800" dirty="0" err="1"/>
              <a:t>Vazirligi</a:t>
            </a:r>
            <a:r>
              <a:rPr lang="en-US" sz="1800" dirty="0"/>
              <a:t> </a:t>
            </a:r>
            <a:r>
              <a:rPr lang="en-US" sz="1800" dirty="0" err="1"/>
              <a:t>tomonidan</a:t>
            </a:r>
            <a:r>
              <a:rPr lang="en-US" sz="1800" dirty="0"/>
              <a:t> Amerika </a:t>
            </a:r>
            <a:r>
              <a:rPr lang="en-US" sz="1800" dirty="0" err="1"/>
              <a:t>Qo‘shma</a:t>
            </a:r>
            <a:r>
              <a:rPr lang="en-US" sz="1800" dirty="0"/>
              <a:t> </a:t>
            </a:r>
            <a:r>
              <a:rPr lang="en-US" sz="1800" dirty="0" err="1"/>
              <a:t>Shtatlarining</a:t>
            </a:r>
            <a:r>
              <a:rPr lang="en-US" sz="1800" dirty="0"/>
              <a:t> </a:t>
            </a:r>
            <a:r>
              <a:rPr lang="en-US" sz="1800" dirty="0" err="1"/>
              <a:t>Xalqaro</a:t>
            </a:r>
            <a:r>
              <a:rPr lang="en-US" sz="1800" dirty="0"/>
              <a:t> </a:t>
            </a:r>
            <a:r>
              <a:rPr lang="en-US" sz="1800" dirty="0" err="1"/>
              <a:t>Taraqqiyot</a:t>
            </a:r>
            <a:r>
              <a:rPr lang="en-US" sz="1800" dirty="0"/>
              <a:t> </a:t>
            </a:r>
            <a:r>
              <a:rPr lang="en-US" sz="1800" dirty="0" err="1"/>
              <a:t>Agentligi</a:t>
            </a:r>
            <a:r>
              <a:rPr lang="en-US" sz="1800" dirty="0"/>
              <a:t> (USAID)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hamkorlikda</a:t>
            </a:r>
            <a:r>
              <a:rPr lang="en-US" sz="1800" dirty="0"/>
              <a:t> </a:t>
            </a:r>
            <a:r>
              <a:rPr lang="en-US" sz="1800" dirty="0" err="1"/>
              <a:t>boshlang‘ich</a:t>
            </a:r>
            <a:r>
              <a:rPr lang="en-US" sz="1800" dirty="0"/>
              <a:t> </a:t>
            </a:r>
            <a:r>
              <a:rPr lang="en-US" sz="1800" dirty="0" err="1"/>
              <a:t>sinflarda</a:t>
            </a:r>
            <a:r>
              <a:rPr lang="en-US" sz="1800" dirty="0"/>
              <a:t> </a:t>
            </a:r>
            <a:r>
              <a:rPr lang="en-US" sz="1800" dirty="0" err="1"/>
              <a:t>o‘quvchilarni</a:t>
            </a:r>
            <a:r>
              <a:rPr lang="en-US" sz="1800" dirty="0"/>
              <a:t> </a:t>
            </a:r>
            <a:r>
              <a:rPr lang="en-US" sz="1800" dirty="0" err="1"/>
              <a:t>o‘qish</a:t>
            </a:r>
            <a:r>
              <a:rPr lang="en-US" sz="1800" dirty="0"/>
              <a:t> EGRA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matematik</a:t>
            </a:r>
            <a:r>
              <a:rPr lang="en-US" sz="1800" dirty="0"/>
              <a:t> EGMA </a:t>
            </a:r>
            <a:r>
              <a:rPr lang="en-US" sz="1800" dirty="0" err="1"/>
              <a:t>savodxonligini</a:t>
            </a:r>
            <a:r>
              <a:rPr lang="en-US" sz="1800" dirty="0"/>
              <a:t> </a:t>
            </a:r>
            <a:r>
              <a:rPr lang="en-US" sz="1800" dirty="0" err="1"/>
              <a:t>baholash</a:t>
            </a:r>
            <a:r>
              <a:rPr lang="en-US" sz="1800" dirty="0"/>
              <a:t> </a:t>
            </a:r>
            <a:r>
              <a:rPr lang="en-US" sz="1800" dirty="0" err="1"/>
              <a:t>maqsadida</a:t>
            </a:r>
            <a:r>
              <a:rPr lang="en-US" sz="1800" dirty="0"/>
              <a:t> 2019 </a:t>
            </a:r>
            <a:r>
              <a:rPr lang="en-US" sz="1800" dirty="0" err="1"/>
              <a:t>yil</a:t>
            </a:r>
            <a:r>
              <a:rPr lang="en-US" sz="1800" dirty="0"/>
              <a:t> 28-sentabrda 50 million </a:t>
            </a:r>
            <a:r>
              <a:rPr lang="en-US" sz="1800" dirty="0" err="1"/>
              <a:t>dollarlik</a:t>
            </a:r>
            <a:r>
              <a:rPr lang="en-US" sz="1800" dirty="0"/>
              <a:t> </a:t>
            </a:r>
            <a:r>
              <a:rPr lang="en-US" sz="1800" dirty="0" err="1"/>
              <a:t>qiymatda</a:t>
            </a:r>
            <a:r>
              <a:rPr lang="en-US" sz="1800" dirty="0"/>
              <a:t> 5 </a:t>
            </a:r>
            <a:r>
              <a:rPr lang="en-US" sz="1800" dirty="0" err="1"/>
              <a:t>yilga</a:t>
            </a:r>
            <a:r>
              <a:rPr lang="en-US" sz="1800" dirty="0"/>
              <a:t> </a:t>
            </a:r>
            <a:r>
              <a:rPr lang="en-US" sz="1800" dirty="0" err="1"/>
              <a:t>mo‘ljallangan</a:t>
            </a:r>
            <a:r>
              <a:rPr lang="en-US" sz="1800" dirty="0"/>
              <a:t> </a:t>
            </a:r>
            <a:r>
              <a:rPr lang="en-US" sz="1800" dirty="0" err="1"/>
              <a:t>ikki</a:t>
            </a:r>
            <a:r>
              <a:rPr lang="en-US" sz="1800" dirty="0"/>
              <a:t> </a:t>
            </a:r>
            <a:r>
              <a:rPr lang="en-US" sz="1800" dirty="0" err="1"/>
              <a:t>tomonlama</a:t>
            </a:r>
            <a:r>
              <a:rPr lang="en-US" sz="1800" dirty="0"/>
              <a:t> </a:t>
            </a:r>
            <a:r>
              <a:rPr lang="en-US" sz="1800" dirty="0" err="1"/>
              <a:t>hamkorlik</a:t>
            </a:r>
            <a:r>
              <a:rPr lang="en-US" sz="1800" dirty="0"/>
              <a:t> </a:t>
            </a:r>
            <a:r>
              <a:rPr lang="en-US" sz="1800" dirty="0" err="1"/>
              <a:t>shartnomasi</a:t>
            </a:r>
            <a:r>
              <a:rPr lang="en-US" sz="1800" dirty="0"/>
              <a:t> </a:t>
            </a:r>
            <a:r>
              <a:rPr lang="en-US" sz="1800" dirty="0" err="1"/>
              <a:t>imzolandi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67" name="Google Shape;67;p16"/>
          <p:cNvSpPr/>
          <p:nvPr/>
        </p:nvSpPr>
        <p:spPr>
          <a:xfrm>
            <a:off x="4313075" y="4360447"/>
            <a:ext cx="521843" cy="260961"/>
          </a:xfrm>
          <a:custGeom>
            <a:avLst/>
            <a:gdLst/>
            <a:ahLst/>
            <a:cxnLst/>
            <a:rect l="l" t="t" r="r" b="b"/>
            <a:pathLst>
              <a:path w="27160" h="13581" extrusionOk="0">
                <a:moveTo>
                  <a:pt x="13580" y="1"/>
                </a:moveTo>
                <a:cubicBezTo>
                  <a:pt x="6083" y="1"/>
                  <a:pt x="0" y="6077"/>
                  <a:pt x="0" y="13580"/>
                </a:cubicBezTo>
                <a:lnTo>
                  <a:pt x="27159" y="13580"/>
                </a:lnTo>
                <a:cubicBezTo>
                  <a:pt x="27159" y="6077"/>
                  <a:pt x="21083" y="1"/>
                  <a:pt x="13580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8" name="Google Shape;68;p16"/>
          <p:cNvGrpSpPr/>
          <p:nvPr/>
        </p:nvGrpSpPr>
        <p:grpSpPr>
          <a:xfrm>
            <a:off x="4574667" y="1717938"/>
            <a:ext cx="3463547" cy="2903555"/>
            <a:chOff x="4574667" y="1717938"/>
            <a:chExt cx="3463547" cy="2903555"/>
          </a:xfrm>
        </p:grpSpPr>
        <p:sp>
          <p:nvSpPr>
            <p:cNvPr id="69" name="Google Shape;69;p16"/>
            <p:cNvSpPr txBox="1"/>
            <p:nvPr/>
          </p:nvSpPr>
          <p:spPr>
            <a:xfrm>
              <a:off x="5708825" y="1717938"/>
              <a:ext cx="1998300" cy="287700"/>
            </a:xfrm>
            <a:prstGeom prst="rect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3"/>
                </a:gs>
              </a:gsLst>
              <a:lin ang="10800025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600" dirty="0"/>
                <a:t>EGRA</a:t>
              </a:r>
              <a:endParaRPr sz="17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0" name="Google Shape;70;p16"/>
            <p:cNvSpPr txBox="1"/>
            <p:nvPr/>
          </p:nvSpPr>
          <p:spPr>
            <a:xfrm>
              <a:off x="5324548" y="2009863"/>
              <a:ext cx="2713666" cy="621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000" dirty="0" err="1"/>
                <a:t>o‘qish</a:t>
              </a:r>
              <a:r>
                <a:rPr lang="en-US" sz="2000" dirty="0"/>
                <a:t> </a:t>
              </a:r>
              <a:r>
                <a:rPr lang="en-US" sz="2000" dirty="0" err="1"/>
                <a:t>savodxonligi</a:t>
              </a:r>
              <a:endParaRPr sz="20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1" name="Google Shape;71;p16"/>
            <p:cNvSpPr/>
            <p:nvPr/>
          </p:nvSpPr>
          <p:spPr>
            <a:xfrm>
              <a:off x="5985524" y="3789036"/>
              <a:ext cx="660655" cy="832457"/>
            </a:xfrm>
            <a:custGeom>
              <a:avLst/>
              <a:gdLst/>
              <a:ahLst/>
              <a:cxnLst/>
              <a:rect l="l" t="t" r="r" b="b"/>
              <a:pathLst>
                <a:path w="45484" h="57312" extrusionOk="0">
                  <a:moveTo>
                    <a:pt x="30704" y="0"/>
                  </a:moveTo>
                  <a:lnTo>
                    <a:pt x="0" y="13745"/>
                  </a:lnTo>
                  <a:cubicBezTo>
                    <a:pt x="6979" y="27270"/>
                    <a:pt x="11042" y="42111"/>
                    <a:pt x="11917" y="57311"/>
                  </a:cubicBezTo>
                  <a:lnTo>
                    <a:pt x="45484" y="57311"/>
                  </a:lnTo>
                  <a:cubicBezTo>
                    <a:pt x="44594" y="37118"/>
                    <a:pt x="39525" y="17683"/>
                    <a:pt x="307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6"/>
            <p:cNvSpPr/>
            <p:nvPr/>
          </p:nvSpPr>
          <p:spPr>
            <a:xfrm>
              <a:off x="5406514" y="2955984"/>
              <a:ext cx="1024986" cy="1032713"/>
            </a:xfrm>
            <a:custGeom>
              <a:avLst/>
              <a:gdLst/>
              <a:ahLst/>
              <a:cxnLst/>
              <a:rect l="l" t="t" r="r" b="b"/>
              <a:pathLst>
                <a:path w="70567" h="71099" extrusionOk="0">
                  <a:moveTo>
                    <a:pt x="18573" y="1"/>
                  </a:moveTo>
                  <a:lnTo>
                    <a:pt x="0" y="28008"/>
                  </a:lnTo>
                  <a:cubicBezTo>
                    <a:pt x="16938" y="38505"/>
                    <a:pt x="30711" y="53395"/>
                    <a:pt x="39863" y="71098"/>
                  </a:cubicBezTo>
                  <a:lnTo>
                    <a:pt x="70567" y="57353"/>
                  </a:lnTo>
                  <a:cubicBezTo>
                    <a:pt x="63753" y="43719"/>
                    <a:pt x="54712" y="31125"/>
                    <a:pt x="43629" y="20042"/>
                  </a:cubicBezTo>
                  <a:cubicBezTo>
                    <a:pt x="36049" y="12449"/>
                    <a:pt x="27642" y="5725"/>
                    <a:pt x="185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6"/>
            <p:cNvSpPr/>
            <p:nvPr/>
          </p:nvSpPr>
          <p:spPr>
            <a:xfrm>
              <a:off x="4574667" y="2638946"/>
              <a:ext cx="1101620" cy="723868"/>
            </a:xfrm>
            <a:custGeom>
              <a:avLst/>
              <a:gdLst/>
              <a:ahLst/>
              <a:cxnLst/>
              <a:rect l="l" t="t" r="r" b="b"/>
              <a:pathLst>
                <a:path w="75843" h="49836" extrusionOk="0">
                  <a:moveTo>
                    <a:pt x="0" y="0"/>
                  </a:moveTo>
                  <a:lnTo>
                    <a:pt x="0" y="33518"/>
                  </a:lnTo>
                  <a:cubicBezTo>
                    <a:pt x="20987" y="33552"/>
                    <a:pt x="40615" y="39518"/>
                    <a:pt x="57270" y="49835"/>
                  </a:cubicBezTo>
                  <a:lnTo>
                    <a:pt x="75843" y="21828"/>
                  </a:lnTo>
                  <a:cubicBezTo>
                    <a:pt x="53339" y="7641"/>
                    <a:pt x="27256" y="28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" name="Google Shape;74;p16"/>
          <p:cNvGrpSpPr/>
          <p:nvPr/>
        </p:nvGrpSpPr>
        <p:grpSpPr>
          <a:xfrm>
            <a:off x="1356475" y="1717950"/>
            <a:ext cx="3218207" cy="2903441"/>
            <a:chOff x="1356475" y="1717950"/>
            <a:chExt cx="3218207" cy="2903441"/>
          </a:xfrm>
        </p:grpSpPr>
        <p:sp>
          <p:nvSpPr>
            <p:cNvPr id="75" name="Google Shape;75;p16"/>
            <p:cNvSpPr txBox="1"/>
            <p:nvPr/>
          </p:nvSpPr>
          <p:spPr>
            <a:xfrm>
              <a:off x="1451525" y="1717950"/>
              <a:ext cx="1998300" cy="283500"/>
            </a:xfrm>
            <a:prstGeom prst="rect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6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1600" dirty="0"/>
                <a:t>EGMA</a:t>
              </a:r>
              <a:endParaRPr sz="17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6" name="Google Shape;76;p16"/>
            <p:cNvSpPr txBox="1"/>
            <p:nvPr/>
          </p:nvSpPr>
          <p:spPr>
            <a:xfrm>
              <a:off x="1356475" y="2009875"/>
              <a:ext cx="2186700" cy="62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" name="Google Shape;77;p16"/>
            <p:cNvSpPr/>
            <p:nvPr/>
          </p:nvSpPr>
          <p:spPr>
            <a:xfrm>
              <a:off x="3469838" y="2638946"/>
              <a:ext cx="1104844" cy="722866"/>
            </a:xfrm>
            <a:custGeom>
              <a:avLst/>
              <a:gdLst/>
              <a:ahLst/>
              <a:cxnLst/>
              <a:rect l="l" t="t" r="r" b="b"/>
              <a:pathLst>
                <a:path w="76065" h="49767" extrusionOk="0">
                  <a:moveTo>
                    <a:pt x="75892" y="0"/>
                  </a:moveTo>
                  <a:cubicBezTo>
                    <a:pt x="48629" y="0"/>
                    <a:pt x="22525" y="7579"/>
                    <a:pt x="1" y="21745"/>
                  </a:cubicBezTo>
                  <a:lnTo>
                    <a:pt x="18574" y="49766"/>
                  </a:lnTo>
                  <a:cubicBezTo>
                    <a:pt x="35250" y="39463"/>
                    <a:pt x="54898" y="33518"/>
                    <a:pt x="75892" y="33518"/>
                  </a:cubicBezTo>
                  <a:lnTo>
                    <a:pt x="76064" y="33518"/>
                  </a:lnTo>
                  <a:lnTo>
                    <a:pt x="76064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6"/>
            <p:cNvSpPr/>
            <p:nvPr/>
          </p:nvSpPr>
          <p:spPr>
            <a:xfrm>
              <a:off x="2713332" y="2954793"/>
              <a:ext cx="1026293" cy="1033105"/>
            </a:xfrm>
            <a:custGeom>
              <a:avLst/>
              <a:gdLst/>
              <a:ahLst/>
              <a:cxnLst/>
              <a:rect l="l" t="t" r="r" b="b"/>
              <a:pathLst>
                <a:path w="70657" h="71126" extrusionOk="0">
                  <a:moveTo>
                    <a:pt x="52084" y="0"/>
                  </a:moveTo>
                  <a:cubicBezTo>
                    <a:pt x="42959" y="5745"/>
                    <a:pt x="34518" y="12490"/>
                    <a:pt x="26904" y="20124"/>
                  </a:cubicBezTo>
                  <a:cubicBezTo>
                    <a:pt x="15828" y="31194"/>
                    <a:pt x="6800" y="43759"/>
                    <a:pt x="0" y="57373"/>
                  </a:cubicBezTo>
                  <a:lnTo>
                    <a:pt x="30704" y="71125"/>
                  </a:lnTo>
                  <a:cubicBezTo>
                    <a:pt x="39870" y="53401"/>
                    <a:pt x="53677" y="38504"/>
                    <a:pt x="70657" y="28021"/>
                  </a:cubicBezTo>
                  <a:lnTo>
                    <a:pt x="5208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16"/>
            <p:cNvSpPr/>
            <p:nvPr/>
          </p:nvSpPr>
          <p:spPr>
            <a:xfrm>
              <a:off x="2498159" y="3788135"/>
              <a:ext cx="661163" cy="833256"/>
            </a:xfrm>
            <a:custGeom>
              <a:avLst/>
              <a:gdLst/>
              <a:ahLst/>
              <a:cxnLst/>
              <a:rect l="l" t="t" r="r" b="b"/>
              <a:pathLst>
                <a:path w="45519" h="57367" extrusionOk="0">
                  <a:moveTo>
                    <a:pt x="14814" y="0"/>
                  </a:moveTo>
                  <a:cubicBezTo>
                    <a:pt x="5966" y="17697"/>
                    <a:pt x="890" y="37152"/>
                    <a:pt x="0" y="57366"/>
                  </a:cubicBezTo>
                  <a:lnTo>
                    <a:pt x="33566" y="57366"/>
                  </a:lnTo>
                  <a:cubicBezTo>
                    <a:pt x="34442" y="42152"/>
                    <a:pt x="38511" y="27283"/>
                    <a:pt x="45518" y="13745"/>
                  </a:cubicBezTo>
                  <a:lnTo>
                    <a:pt x="1481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" name="Google Shape;80;p16"/>
          <p:cNvSpPr/>
          <p:nvPr/>
        </p:nvSpPr>
        <p:spPr>
          <a:xfrm rot="2114255">
            <a:off x="4773717" y="3753428"/>
            <a:ext cx="113186" cy="735205"/>
          </a:xfrm>
          <a:custGeom>
            <a:avLst/>
            <a:gdLst/>
            <a:ahLst/>
            <a:cxnLst/>
            <a:rect l="l" t="t" r="r" b="b"/>
            <a:pathLst>
              <a:path w="5891" h="38263" extrusionOk="0">
                <a:moveTo>
                  <a:pt x="3276" y="0"/>
                </a:moveTo>
                <a:lnTo>
                  <a:pt x="0" y="38263"/>
                </a:lnTo>
                <a:lnTo>
                  <a:pt x="5890" y="38194"/>
                </a:lnTo>
                <a:lnTo>
                  <a:pt x="3276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9DA48F-6211-4518-B343-170ECAC3A2A9}"/>
              </a:ext>
            </a:extLst>
          </p:cNvPr>
          <p:cNvSpPr txBox="1"/>
          <p:nvPr/>
        </p:nvSpPr>
        <p:spPr>
          <a:xfrm>
            <a:off x="3543175" y="3593805"/>
            <a:ext cx="20722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50 million </a:t>
            </a:r>
            <a:r>
              <a:rPr lang="en-US" sz="2000" dirty="0" err="1"/>
              <a:t>dollarlik</a:t>
            </a:r>
            <a:endParaRPr lang="ru-RU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F2366E-157C-4536-AB2D-B85FD779CEE4}"/>
              </a:ext>
            </a:extLst>
          </p:cNvPr>
          <p:cNvSpPr txBox="1"/>
          <p:nvPr/>
        </p:nvSpPr>
        <p:spPr>
          <a:xfrm>
            <a:off x="925034" y="2211572"/>
            <a:ext cx="28944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savodxonligi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Google Shape;1032;p38"/>
          <p:cNvSpPr txBox="1">
            <a:spLocks noGrp="1"/>
          </p:cNvSpPr>
          <p:nvPr>
            <p:ph type="title"/>
          </p:nvPr>
        </p:nvSpPr>
        <p:spPr>
          <a:xfrm>
            <a:off x="411250" y="2365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tadqiqot</a:t>
            </a:r>
            <a:r>
              <a:rPr lang="en-US" sz="2400" dirty="0"/>
              <a:t> 2020-yil may </a:t>
            </a:r>
            <a:r>
              <a:rPr lang="en-US" sz="2400" dirty="0" err="1"/>
              <a:t>oyida</a:t>
            </a:r>
            <a:r>
              <a:rPr lang="en-US" sz="2400" dirty="0"/>
              <a:t> Toshkent </a:t>
            </a:r>
            <a:r>
              <a:rPr lang="en-US" sz="2400" dirty="0" err="1"/>
              <a:t>shahridagi</a:t>
            </a:r>
            <a:r>
              <a:rPr lang="en-US" sz="2400" dirty="0"/>
              <a:t> 238-maktabda start </a:t>
            </a:r>
            <a:r>
              <a:rPr lang="en-US" sz="2400" dirty="0" err="1"/>
              <a:t>olishi</a:t>
            </a:r>
            <a:r>
              <a:rPr lang="en-US" sz="2400" dirty="0"/>
              <a:t> </a:t>
            </a:r>
            <a:r>
              <a:rPr lang="en-US" sz="2400" dirty="0" err="1"/>
              <a:t>mo‘ljallangan</a:t>
            </a:r>
            <a:r>
              <a:rPr lang="en-US" sz="2400" dirty="0"/>
              <a:t> </a:t>
            </a:r>
            <a:r>
              <a:rPr lang="en-US" sz="2400" dirty="0" err="1"/>
              <a:t>edi</a:t>
            </a:r>
            <a:r>
              <a:rPr lang="en-US" sz="2400" dirty="0"/>
              <a:t>, ammo </a:t>
            </a:r>
            <a:r>
              <a:rPr lang="en-US" sz="2400" dirty="0" err="1"/>
              <a:t>pandemiya</a:t>
            </a:r>
            <a:r>
              <a:rPr lang="en-US" sz="2400" dirty="0"/>
              <a:t> </a:t>
            </a:r>
            <a:r>
              <a:rPr lang="en-US" sz="2400" dirty="0" err="1"/>
              <a:t>munosabati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tadqiqot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o‘zgartirildi</a:t>
            </a:r>
            <a:r>
              <a:rPr lang="en-US" sz="2400" dirty="0"/>
              <a:t>.</a:t>
            </a:r>
            <a:endParaRPr sz="2400" dirty="0"/>
          </a:p>
        </p:txBody>
      </p:sp>
      <p:grpSp>
        <p:nvGrpSpPr>
          <p:cNvPr id="1033" name="Google Shape;1033;p38"/>
          <p:cNvGrpSpPr/>
          <p:nvPr/>
        </p:nvGrpSpPr>
        <p:grpSpPr>
          <a:xfrm>
            <a:off x="1648047" y="1710541"/>
            <a:ext cx="5411703" cy="2897688"/>
            <a:chOff x="1648047" y="1349025"/>
            <a:chExt cx="5411703" cy="2897688"/>
          </a:xfrm>
        </p:grpSpPr>
        <p:grpSp>
          <p:nvGrpSpPr>
            <p:cNvPr id="1034" name="Google Shape;1034;p38"/>
            <p:cNvGrpSpPr/>
            <p:nvPr/>
          </p:nvGrpSpPr>
          <p:grpSpPr>
            <a:xfrm>
              <a:off x="2264347" y="1975165"/>
              <a:ext cx="4615254" cy="2271548"/>
              <a:chOff x="2264347" y="1975165"/>
              <a:chExt cx="4615254" cy="2271548"/>
            </a:xfrm>
          </p:grpSpPr>
          <p:grpSp>
            <p:nvGrpSpPr>
              <p:cNvPr id="1035" name="Google Shape;1035;p38"/>
              <p:cNvGrpSpPr/>
              <p:nvPr/>
            </p:nvGrpSpPr>
            <p:grpSpPr>
              <a:xfrm>
                <a:off x="2629423" y="2024251"/>
                <a:ext cx="3860242" cy="1380350"/>
                <a:chOff x="2219169" y="1915048"/>
                <a:chExt cx="4667202" cy="1668904"/>
              </a:xfrm>
            </p:grpSpPr>
            <p:sp>
              <p:nvSpPr>
                <p:cNvPr id="1036" name="Google Shape;1036;p38"/>
                <p:cNvSpPr/>
                <p:nvPr/>
              </p:nvSpPr>
              <p:spPr>
                <a:xfrm rot="-271462">
                  <a:off x="2263578" y="2098595"/>
                  <a:ext cx="4578383" cy="13068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881" h="10527" extrusionOk="0">
                      <a:moveTo>
                        <a:pt x="36235" y="1"/>
                      </a:moveTo>
                      <a:cubicBezTo>
                        <a:pt x="36226" y="1"/>
                        <a:pt x="36218" y="1"/>
                        <a:pt x="36209" y="1"/>
                      </a:cubicBezTo>
                      <a:cubicBezTo>
                        <a:pt x="35857" y="22"/>
                        <a:pt x="35586" y="320"/>
                        <a:pt x="35606" y="673"/>
                      </a:cubicBezTo>
                      <a:lnTo>
                        <a:pt x="35606" y="686"/>
                      </a:lnTo>
                      <a:lnTo>
                        <a:pt x="35599" y="734"/>
                      </a:lnTo>
                      <a:cubicBezTo>
                        <a:pt x="35592" y="774"/>
                        <a:pt x="35586" y="801"/>
                        <a:pt x="35579" y="842"/>
                      </a:cubicBezTo>
                      <a:cubicBezTo>
                        <a:pt x="35558" y="923"/>
                        <a:pt x="35538" y="998"/>
                        <a:pt x="35511" y="1073"/>
                      </a:cubicBezTo>
                      <a:lnTo>
                        <a:pt x="35470" y="1188"/>
                      </a:lnTo>
                      <a:lnTo>
                        <a:pt x="35423" y="1310"/>
                      </a:lnTo>
                      <a:lnTo>
                        <a:pt x="35396" y="1364"/>
                      </a:lnTo>
                      <a:lnTo>
                        <a:pt x="35369" y="1425"/>
                      </a:lnTo>
                      <a:lnTo>
                        <a:pt x="35308" y="1540"/>
                      </a:lnTo>
                      <a:cubicBezTo>
                        <a:pt x="35138" y="1859"/>
                        <a:pt x="34935" y="2151"/>
                        <a:pt x="34697" y="2415"/>
                      </a:cubicBezTo>
                      <a:cubicBezTo>
                        <a:pt x="34446" y="2700"/>
                        <a:pt x="34182" y="2958"/>
                        <a:pt x="33890" y="3188"/>
                      </a:cubicBezTo>
                      <a:cubicBezTo>
                        <a:pt x="33599" y="3432"/>
                        <a:pt x="33294" y="3656"/>
                        <a:pt x="32968" y="3859"/>
                      </a:cubicBezTo>
                      <a:cubicBezTo>
                        <a:pt x="32311" y="4273"/>
                        <a:pt x="31619" y="4632"/>
                        <a:pt x="30900" y="4938"/>
                      </a:cubicBezTo>
                      <a:lnTo>
                        <a:pt x="30629" y="5053"/>
                      </a:lnTo>
                      <a:lnTo>
                        <a:pt x="30493" y="5107"/>
                      </a:lnTo>
                      <a:lnTo>
                        <a:pt x="30358" y="5161"/>
                      </a:lnTo>
                      <a:lnTo>
                        <a:pt x="29802" y="5371"/>
                      </a:lnTo>
                      <a:cubicBezTo>
                        <a:pt x="29619" y="5439"/>
                        <a:pt x="29429" y="5500"/>
                        <a:pt x="29239" y="5561"/>
                      </a:cubicBezTo>
                      <a:cubicBezTo>
                        <a:pt x="29049" y="5629"/>
                        <a:pt x="28866" y="5690"/>
                        <a:pt x="28669" y="5744"/>
                      </a:cubicBezTo>
                      <a:cubicBezTo>
                        <a:pt x="27137" y="6206"/>
                        <a:pt x="25571" y="6558"/>
                        <a:pt x="23984" y="6816"/>
                      </a:cubicBezTo>
                      <a:cubicBezTo>
                        <a:pt x="22397" y="7073"/>
                        <a:pt x="20790" y="7263"/>
                        <a:pt x="19170" y="7399"/>
                      </a:cubicBezTo>
                      <a:lnTo>
                        <a:pt x="19163" y="7399"/>
                      </a:lnTo>
                      <a:cubicBezTo>
                        <a:pt x="19122" y="7399"/>
                        <a:pt x="19081" y="7412"/>
                        <a:pt x="19041" y="7419"/>
                      </a:cubicBezTo>
                      <a:cubicBezTo>
                        <a:pt x="19007" y="7426"/>
                        <a:pt x="18959" y="7426"/>
                        <a:pt x="18919" y="7433"/>
                      </a:cubicBezTo>
                      <a:lnTo>
                        <a:pt x="18912" y="7433"/>
                      </a:lnTo>
                      <a:cubicBezTo>
                        <a:pt x="17312" y="7690"/>
                        <a:pt x="15705" y="7907"/>
                        <a:pt x="14098" y="8043"/>
                      </a:cubicBezTo>
                      <a:cubicBezTo>
                        <a:pt x="13007" y="8141"/>
                        <a:pt x="11910" y="8190"/>
                        <a:pt x="10814" y="8190"/>
                      </a:cubicBezTo>
                      <a:cubicBezTo>
                        <a:pt x="10308" y="8190"/>
                        <a:pt x="9802" y="8180"/>
                        <a:pt x="9297" y="8158"/>
                      </a:cubicBezTo>
                      <a:cubicBezTo>
                        <a:pt x="9094" y="8158"/>
                        <a:pt x="8897" y="8138"/>
                        <a:pt x="8700" y="8124"/>
                      </a:cubicBezTo>
                      <a:cubicBezTo>
                        <a:pt x="8504" y="8104"/>
                        <a:pt x="8307" y="8097"/>
                        <a:pt x="8110" y="8077"/>
                      </a:cubicBezTo>
                      <a:lnTo>
                        <a:pt x="7520" y="8009"/>
                      </a:lnTo>
                      <a:lnTo>
                        <a:pt x="7371" y="7989"/>
                      </a:lnTo>
                      <a:lnTo>
                        <a:pt x="7229" y="7968"/>
                      </a:lnTo>
                      <a:lnTo>
                        <a:pt x="6937" y="7921"/>
                      </a:lnTo>
                      <a:cubicBezTo>
                        <a:pt x="6164" y="7806"/>
                        <a:pt x="5405" y="7629"/>
                        <a:pt x="4666" y="7392"/>
                      </a:cubicBezTo>
                      <a:cubicBezTo>
                        <a:pt x="4306" y="7270"/>
                        <a:pt x="3954" y="7128"/>
                        <a:pt x="3608" y="6965"/>
                      </a:cubicBezTo>
                      <a:cubicBezTo>
                        <a:pt x="3269" y="6809"/>
                        <a:pt x="2944" y="6626"/>
                        <a:pt x="2638" y="6416"/>
                      </a:cubicBezTo>
                      <a:cubicBezTo>
                        <a:pt x="2340" y="6212"/>
                        <a:pt x="2069" y="5975"/>
                        <a:pt x="1832" y="5711"/>
                      </a:cubicBezTo>
                      <a:lnTo>
                        <a:pt x="1743" y="5616"/>
                      </a:lnTo>
                      <a:lnTo>
                        <a:pt x="1703" y="5568"/>
                      </a:lnTo>
                      <a:lnTo>
                        <a:pt x="1662" y="5514"/>
                      </a:lnTo>
                      <a:lnTo>
                        <a:pt x="1587" y="5412"/>
                      </a:lnTo>
                      <a:lnTo>
                        <a:pt x="1520" y="5310"/>
                      </a:lnTo>
                      <a:cubicBezTo>
                        <a:pt x="1472" y="5243"/>
                        <a:pt x="1438" y="5175"/>
                        <a:pt x="1398" y="5100"/>
                      </a:cubicBezTo>
                      <a:cubicBezTo>
                        <a:pt x="1377" y="5066"/>
                        <a:pt x="1370" y="5032"/>
                        <a:pt x="1350" y="5005"/>
                      </a:cubicBezTo>
                      <a:lnTo>
                        <a:pt x="1337" y="4958"/>
                      </a:lnTo>
                      <a:lnTo>
                        <a:pt x="1330" y="4944"/>
                      </a:lnTo>
                      <a:cubicBezTo>
                        <a:pt x="1271" y="4637"/>
                        <a:pt x="1005" y="4422"/>
                        <a:pt x="708" y="4422"/>
                      </a:cubicBezTo>
                      <a:cubicBezTo>
                        <a:pt x="665" y="4422"/>
                        <a:pt x="621" y="4426"/>
                        <a:pt x="577" y="4436"/>
                      </a:cubicBezTo>
                      <a:cubicBezTo>
                        <a:pt x="225" y="4504"/>
                        <a:pt x="1" y="4843"/>
                        <a:pt x="75" y="5195"/>
                      </a:cubicBezTo>
                      <a:lnTo>
                        <a:pt x="89" y="5243"/>
                      </a:lnTo>
                      <a:lnTo>
                        <a:pt x="96" y="5277"/>
                      </a:lnTo>
                      <a:cubicBezTo>
                        <a:pt x="102" y="5290"/>
                        <a:pt x="102" y="5317"/>
                        <a:pt x="109" y="5331"/>
                      </a:cubicBezTo>
                      <a:lnTo>
                        <a:pt x="143" y="5433"/>
                      </a:lnTo>
                      <a:cubicBezTo>
                        <a:pt x="163" y="5500"/>
                        <a:pt x="184" y="5568"/>
                        <a:pt x="211" y="5622"/>
                      </a:cubicBezTo>
                      <a:cubicBezTo>
                        <a:pt x="258" y="5738"/>
                        <a:pt x="313" y="5853"/>
                        <a:pt x="367" y="5968"/>
                      </a:cubicBezTo>
                      <a:lnTo>
                        <a:pt x="462" y="6131"/>
                      </a:lnTo>
                      <a:lnTo>
                        <a:pt x="557" y="6287"/>
                      </a:lnTo>
                      <a:lnTo>
                        <a:pt x="604" y="6361"/>
                      </a:lnTo>
                      <a:lnTo>
                        <a:pt x="658" y="6436"/>
                      </a:lnTo>
                      <a:lnTo>
                        <a:pt x="767" y="6585"/>
                      </a:lnTo>
                      <a:cubicBezTo>
                        <a:pt x="1052" y="6958"/>
                        <a:pt x="1377" y="7297"/>
                        <a:pt x="1743" y="7589"/>
                      </a:cubicBezTo>
                      <a:cubicBezTo>
                        <a:pt x="2096" y="7880"/>
                        <a:pt x="2469" y="8138"/>
                        <a:pt x="2869" y="8362"/>
                      </a:cubicBezTo>
                      <a:cubicBezTo>
                        <a:pt x="3255" y="8586"/>
                        <a:pt x="3656" y="8782"/>
                        <a:pt x="4069" y="8958"/>
                      </a:cubicBezTo>
                      <a:cubicBezTo>
                        <a:pt x="4876" y="9297"/>
                        <a:pt x="5710" y="9569"/>
                        <a:pt x="6564" y="9765"/>
                      </a:cubicBezTo>
                      <a:lnTo>
                        <a:pt x="6876" y="9840"/>
                      </a:lnTo>
                      <a:lnTo>
                        <a:pt x="7039" y="9881"/>
                      </a:lnTo>
                      <a:lnTo>
                        <a:pt x="7195" y="9915"/>
                      </a:lnTo>
                      <a:lnTo>
                        <a:pt x="7832" y="10037"/>
                      </a:lnTo>
                      <a:cubicBezTo>
                        <a:pt x="8043" y="10077"/>
                        <a:pt x="8253" y="10104"/>
                        <a:pt x="8470" y="10138"/>
                      </a:cubicBezTo>
                      <a:cubicBezTo>
                        <a:pt x="8680" y="10179"/>
                        <a:pt x="8890" y="10206"/>
                        <a:pt x="9107" y="10233"/>
                      </a:cubicBezTo>
                      <a:cubicBezTo>
                        <a:pt x="10690" y="10430"/>
                        <a:pt x="12285" y="10526"/>
                        <a:pt x="13887" y="10526"/>
                      </a:cubicBezTo>
                      <a:cubicBezTo>
                        <a:pt x="13993" y="10526"/>
                        <a:pt x="14100" y="10526"/>
                        <a:pt x="14206" y="10525"/>
                      </a:cubicBezTo>
                      <a:cubicBezTo>
                        <a:pt x="15901" y="10518"/>
                        <a:pt x="17583" y="10430"/>
                        <a:pt x="19265" y="10294"/>
                      </a:cubicBezTo>
                      <a:cubicBezTo>
                        <a:pt x="19305" y="10294"/>
                        <a:pt x="19346" y="10287"/>
                        <a:pt x="19380" y="10281"/>
                      </a:cubicBezTo>
                      <a:lnTo>
                        <a:pt x="19414" y="10281"/>
                      </a:lnTo>
                      <a:cubicBezTo>
                        <a:pt x="19454" y="10281"/>
                        <a:pt x="19495" y="10274"/>
                        <a:pt x="19529" y="10267"/>
                      </a:cubicBezTo>
                      <a:cubicBezTo>
                        <a:pt x="21190" y="9982"/>
                        <a:pt x="22852" y="9657"/>
                        <a:pt x="24492" y="9250"/>
                      </a:cubicBezTo>
                      <a:cubicBezTo>
                        <a:pt x="26147" y="8843"/>
                        <a:pt x="27774" y="8328"/>
                        <a:pt x="29368" y="7711"/>
                      </a:cubicBezTo>
                      <a:cubicBezTo>
                        <a:pt x="29564" y="7636"/>
                        <a:pt x="29761" y="7548"/>
                        <a:pt x="29958" y="7467"/>
                      </a:cubicBezTo>
                      <a:cubicBezTo>
                        <a:pt x="30154" y="7379"/>
                        <a:pt x="30358" y="7297"/>
                        <a:pt x="30554" y="7209"/>
                      </a:cubicBezTo>
                      <a:lnTo>
                        <a:pt x="31137" y="6931"/>
                      </a:lnTo>
                      <a:lnTo>
                        <a:pt x="31287" y="6863"/>
                      </a:lnTo>
                      <a:lnTo>
                        <a:pt x="31429" y="6789"/>
                      </a:lnTo>
                      <a:lnTo>
                        <a:pt x="31714" y="6639"/>
                      </a:lnTo>
                      <a:cubicBezTo>
                        <a:pt x="32494" y="6233"/>
                        <a:pt x="33233" y="5765"/>
                        <a:pt x="33938" y="5236"/>
                      </a:cubicBezTo>
                      <a:cubicBezTo>
                        <a:pt x="34290" y="4971"/>
                        <a:pt x="34630" y="4680"/>
                        <a:pt x="34955" y="4368"/>
                      </a:cubicBezTo>
                      <a:cubicBezTo>
                        <a:pt x="35280" y="4049"/>
                        <a:pt x="35586" y="3710"/>
                        <a:pt x="35857" y="3344"/>
                      </a:cubicBezTo>
                      <a:cubicBezTo>
                        <a:pt x="36135" y="2964"/>
                        <a:pt x="36372" y="2558"/>
                        <a:pt x="36555" y="2130"/>
                      </a:cubicBezTo>
                      <a:lnTo>
                        <a:pt x="36623" y="1961"/>
                      </a:lnTo>
                      <a:lnTo>
                        <a:pt x="36657" y="1873"/>
                      </a:lnTo>
                      <a:lnTo>
                        <a:pt x="36684" y="1791"/>
                      </a:lnTo>
                      <a:lnTo>
                        <a:pt x="36738" y="1622"/>
                      </a:lnTo>
                      <a:lnTo>
                        <a:pt x="36786" y="1439"/>
                      </a:lnTo>
                      <a:cubicBezTo>
                        <a:pt x="36820" y="1317"/>
                        <a:pt x="36840" y="1188"/>
                        <a:pt x="36860" y="1066"/>
                      </a:cubicBezTo>
                      <a:cubicBezTo>
                        <a:pt x="36867" y="1005"/>
                        <a:pt x="36874" y="930"/>
                        <a:pt x="36881" y="869"/>
                      </a:cubicBezTo>
                      <a:lnTo>
                        <a:pt x="36881" y="761"/>
                      </a:lnTo>
                      <a:lnTo>
                        <a:pt x="36881" y="700"/>
                      </a:lnTo>
                      <a:lnTo>
                        <a:pt x="36881" y="666"/>
                      </a:lnTo>
                      <a:lnTo>
                        <a:pt x="36881" y="618"/>
                      </a:lnTo>
                      <a:cubicBezTo>
                        <a:pt x="36867" y="274"/>
                        <a:pt x="36583" y="1"/>
                        <a:pt x="36235" y="1"/>
                      </a:cubicBezTo>
                      <a:close/>
                    </a:path>
                  </a:pathLst>
                </a:custGeom>
                <a:solidFill>
                  <a:srgbClr val="86868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7" name="Google Shape;1037;p38"/>
                <p:cNvSpPr/>
                <p:nvPr/>
              </p:nvSpPr>
              <p:spPr>
                <a:xfrm rot="-271462">
                  <a:off x="6522648" y="1925363"/>
                  <a:ext cx="274596" cy="3309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12" h="2666" extrusionOk="0">
                      <a:moveTo>
                        <a:pt x="1557" y="0"/>
                      </a:moveTo>
                      <a:cubicBezTo>
                        <a:pt x="1549" y="0"/>
                        <a:pt x="1541" y="0"/>
                        <a:pt x="1533" y="1"/>
                      </a:cubicBezTo>
                      <a:cubicBezTo>
                        <a:pt x="1160" y="21"/>
                        <a:pt x="882" y="353"/>
                        <a:pt x="930" y="719"/>
                      </a:cubicBezTo>
                      <a:lnTo>
                        <a:pt x="930" y="733"/>
                      </a:lnTo>
                      <a:lnTo>
                        <a:pt x="923" y="780"/>
                      </a:lnTo>
                      <a:cubicBezTo>
                        <a:pt x="916" y="814"/>
                        <a:pt x="916" y="848"/>
                        <a:pt x="903" y="889"/>
                      </a:cubicBezTo>
                      <a:cubicBezTo>
                        <a:pt x="882" y="963"/>
                        <a:pt x="862" y="1045"/>
                        <a:pt x="835" y="1119"/>
                      </a:cubicBezTo>
                      <a:lnTo>
                        <a:pt x="794" y="1235"/>
                      </a:lnTo>
                      <a:lnTo>
                        <a:pt x="747" y="1357"/>
                      </a:lnTo>
                      <a:lnTo>
                        <a:pt x="720" y="1411"/>
                      </a:lnTo>
                      <a:lnTo>
                        <a:pt x="693" y="1472"/>
                      </a:lnTo>
                      <a:lnTo>
                        <a:pt x="632" y="1580"/>
                      </a:lnTo>
                      <a:cubicBezTo>
                        <a:pt x="462" y="1899"/>
                        <a:pt x="259" y="2191"/>
                        <a:pt x="21" y="2455"/>
                      </a:cubicBezTo>
                      <a:lnTo>
                        <a:pt x="1" y="2475"/>
                      </a:lnTo>
                      <a:cubicBezTo>
                        <a:pt x="51" y="2474"/>
                        <a:pt x="100" y="2474"/>
                        <a:pt x="150" y="2474"/>
                      </a:cubicBezTo>
                      <a:cubicBezTo>
                        <a:pt x="650" y="2474"/>
                        <a:pt x="1148" y="2536"/>
                        <a:pt x="1635" y="2665"/>
                      </a:cubicBezTo>
                      <a:cubicBezTo>
                        <a:pt x="1723" y="2503"/>
                        <a:pt x="1805" y="2333"/>
                        <a:pt x="1879" y="2157"/>
                      </a:cubicBezTo>
                      <a:lnTo>
                        <a:pt x="1947" y="1994"/>
                      </a:lnTo>
                      <a:lnTo>
                        <a:pt x="1981" y="1906"/>
                      </a:lnTo>
                      <a:lnTo>
                        <a:pt x="2008" y="1825"/>
                      </a:lnTo>
                      <a:lnTo>
                        <a:pt x="2062" y="1655"/>
                      </a:lnTo>
                      <a:lnTo>
                        <a:pt x="2110" y="1472"/>
                      </a:lnTo>
                      <a:cubicBezTo>
                        <a:pt x="2144" y="1350"/>
                        <a:pt x="2164" y="1228"/>
                        <a:pt x="2184" y="1099"/>
                      </a:cubicBezTo>
                      <a:cubicBezTo>
                        <a:pt x="2191" y="1038"/>
                        <a:pt x="2198" y="970"/>
                        <a:pt x="2205" y="902"/>
                      </a:cubicBezTo>
                      <a:lnTo>
                        <a:pt x="2205" y="794"/>
                      </a:lnTo>
                      <a:lnTo>
                        <a:pt x="2205" y="733"/>
                      </a:lnTo>
                      <a:lnTo>
                        <a:pt x="2205" y="706"/>
                      </a:lnTo>
                      <a:lnTo>
                        <a:pt x="2205" y="651"/>
                      </a:lnTo>
                      <a:cubicBezTo>
                        <a:pt x="2211" y="293"/>
                        <a:pt x="1913" y="0"/>
                        <a:pt x="1557" y="0"/>
                      </a:cubicBezTo>
                      <a:close/>
                    </a:path>
                  </a:pathLst>
                </a:custGeom>
                <a:solidFill>
                  <a:srgbClr val="7A7A7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8" name="Google Shape;1038;p38"/>
                <p:cNvSpPr/>
                <p:nvPr/>
              </p:nvSpPr>
              <p:spPr>
                <a:xfrm rot="-271462">
                  <a:off x="4197346" y="2981159"/>
                  <a:ext cx="867982" cy="421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992" h="3398" extrusionOk="0">
                      <a:moveTo>
                        <a:pt x="6287" y="1"/>
                      </a:moveTo>
                      <a:cubicBezTo>
                        <a:pt x="5337" y="116"/>
                        <a:pt x="4374" y="218"/>
                        <a:pt x="3412" y="299"/>
                      </a:cubicBezTo>
                      <a:lnTo>
                        <a:pt x="3405" y="299"/>
                      </a:lnTo>
                      <a:cubicBezTo>
                        <a:pt x="3364" y="299"/>
                        <a:pt x="3323" y="312"/>
                        <a:pt x="3283" y="319"/>
                      </a:cubicBezTo>
                      <a:cubicBezTo>
                        <a:pt x="3249" y="326"/>
                        <a:pt x="3201" y="326"/>
                        <a:pt x="3161" y="333"/>
                      </a:cubicBezTo>
                      <a:lnTo>
                        <a:pt x="3154" y="333"/>
                      </a:lnTo>
                      <a:cubicBezTo>
                        <a:pt x="2313" y="468"/>
                        <a:pt x="1472" y="590"/>
                        <a:pt x="632" y="699"/>
                      </a:cubicBezTo>
                      <a:cubicBezTo>
                        <a:pt x="340" y="1343"/>
                        <a:pt x="1" y="2326"/>
                        <a:pt x="55" y="3398"/>
                      </a:cubicBezTo>
                      <a:cubicBezTo>
                        <a:pt x="1208" y="3357"/>
                        <a:pt x="2361" y="3289"/>
                        <a:pt x="3507" y="3194"/>
                      </a:cubicBezTo>
                      <a:cubicBezTo>
                        <a:pt x="3547" y="3194"/>
                        <a:pt x="3588" y="3187"/>
                        <a:pt x="3629" y="3181"/>
                      </a:cubicBezTo>
                      <a:lnTo>
                        <a:pt x="3656" y="3181"/>
                      </a:lnTo>
                      <a:cubicBezTo>
                        <a:pt x="3696" y="3181"/>
                        <a:pt x="3737" y="3174"/>
                        <a:pt x="3771" y="3167"/>
                      </a:cubicBezTo>
                      <a:cubicBezTo>
                        <a:pt x="4849" y="2984"/>
                        <a:pt x="5927" y="2781"/>
                        <a:pt x="6992" y="2550"/>
                      </a:cubicBezTo>
                      <a:cubicBezTo>
                        <a:pt x="6931" y="1777"/>
                        <a:pt x="6761" y="807"/>
                        <a:pt x="6287" y="1"/>
                      </a:cubicBezTo>
                      <a:close/>
                    </a:path>
                  </a:pathLst>
                </a:custGeom>
                <a:solidFill>
                  <a:srgbClr val="7A7A7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39" name="Google Shape;1039;p38"/>
                <p:cNvSpPr/>
                <p:nvPr/>
              </p:nvSpPr>
              <p:spPr>
                <a:xfrm rot="-292188">
                  <a:off x="2274521" y="2825284"/>
                  <a:ext cx="363909" cy="2858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97" h="2590" extrusionOk="0">
                      <a:moveTo>
                        <a:pt x="699" y="1"/>
                      </a:moveTo>
                      <a:cubicBezTo>
                        <a:pt x="658" y="1"/>
                        <a:pt x="618" y="5"/>
                        <a:pt x="577" y="13"/>
                      </a:cubicBezTo>
                      <a:cubicBezTo>
                        <a:pt x="225" y="87"/>
                        <a:pt x="1" y="426"/>
                        <a:pt x="75" y="779"/>
                      </a:cubicBezTo>
                      <a:lnTo>
                        <a:pt x="89" y="826"/>
                      </a:lnTo>
                      <a:lnTo>
                        <a:pt x="96" y="854"/>
                      </a:lnTo>
                      <a:cubicBezTo>
                        <a:pt x="102" y="874"/>
                        <a:pt x="102" y="901"/>
                        <a:pt x="109" y="915"/>
                      </a:cubicBezTo>
                      <a:lnTo>
                        <a:pt x="143" y="1016"/>
                      </a:lnTo>
                      <a:cubicBezTo>
                        <a:pt x="163" y="1077"/>
                        <a:pt x="184" y="1145"/>
                        <a:pt x="211" y="1206"/>
                      </a:cubicBezTo>
                      <a:cubicBezTo>
                        <a:pt x="258" y="1321"/>
                        <a:pt x="313" y="1437"/>
                        <a:pt x="367" y="1552"/>
                      </a:cubicBezTo>
                      <a:lnTo>
                        <a:pt x="462" y="1715"/>
                      </a:lnTo>
                      <a:lnTo>
                        <a:pt x="557" y="1864"/>
                      </a:lnTo>
                      <a:lnTo>
                        <a:pt x="604" y="1938"/>
                      </a:lnTo>
                      <a:lnTo>
                        <a:pt x="658" y="2013"/>
                      </a:lnTo>
                      <a:lnTo>
                        <a:pt x="767" y="2162"/>
                      </a:lnTo>
                      <a:cubicBezTo>
                        <a:pt x="875" y="2311"/>
                        <a:pt x="998" y="2454"/>
                        <a:pt x="1126" y="2589"/>
                      </a:cubicBezTo>
                      <a:cubicBezTo>
                        <a:pt x="1845" y="2467"/>
                        <a:pt x="2571" y="2400"/>
                        <a:pt x="3296" y="2386"/>
                      </a:cubicBezTo>
                      <a:cubicBezTo>
                        <a:pt x="3072" y="2271"/>
                        <a:pt x="2855" y="2135"/>
                        <a:pt x="2638" y="1993"/>
                      </a:cubicBezTo>
                      <a:cubicBezTo>
                        <a:pt x="2340" y="1796"/>
                        <a:pt x="2069" y="1559"/>
                        <a:pt x="1832" y="1294"/>
                      </a:cubicBezTo>
                      <a:lnTo>
                        <a:pt x="1743" y="1199"/>
                      </a:lnTo>
                      <a:lnTo>
                        <a:pt x="1703" y="1145"/>
                      </a:lnTo>
                      <a:lnTo>
                        <a:pt x="1662" y="1098"/>
                      </a:lnTo>
                      <a:lnTo>
                        <a:pt x="1587" y="996"/>
                      </a:lnTo>
                      <a:lnTo>
                        <a:pt x="1520" y="894"/>
                      </a:lnTo>
                      <a:cubicBezTo>
                        <a:pt x="1472" y="826"/>
                        <a:pt x="1438" y="752"/>
                        <a:pt x="1398" y="684"/>
                      </a:cubicBezTo>
                      <a:cubicBezTo>
                        <a:pt x="1377" y="650"/>
                        <a:pt x="1370" y="616"/>
                        <a:pt x="1350" y="582"/>
                      </a:cubicBezTo>
                      <a:lnTo>
                        <a:pt x="1337" y="542"/>
                      </a:lnTo>
                      <a:lnTo>
                        <a:pt x="1330" y="521"/>
                      </a:lnTo>
                      <a:cubicBezTo>
                        <a:pt x="1330" y="523"/>
                        <a:pt x="1330" y="525"/>
                        <a:pt x="1330" y="528"/>
                      </a:cubicBezTo>
                      <a:cubicBezTo>
                        <a:pt x="1270" y="217"/>
                        <a:pt x="999" y="1"/>
                        <a:pt x="699" y="1"/>
                      </a:cubicBezTo>
                      <a:close/>
                    </a:path>
                  </a:pathLst>
                </a:custGeom>
                <a:solidFill>
                  <a:srgbClr val="7A7A7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040" name="Google Shape;1040;p38"/>
              <p:cNvGrpSpPr/>
              <p:nvPr/>
            </p:nvGrpSpPr>
            <p:grpSpPr>
              <a:xfrm>
                <a:off x="2264347" y="2666542"/>
                <a:ext cx="1061056" cy="211718"/>
                <a:chOff x="1777775" y="2691606"/>
                <a:chExt cx="1282863" cy="255977"/>
              </a:xfrm>
            </p:grpSpPr>
            <p:sp>
              <p:nvSpPr>
                <p:cNvPr id="1041" name="Google Shape;1041;p38"/>
                <p:cNvSpPr/>
                <p:nvPr/>
              </p:nvSpPr>
              <p:spPr>
                <a:xfrm>
                  <a:off x="1777775" y="2691606"/>
                  <a:ext cx="1282863" cy="2559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34" h="2062" extrusionOk="0">
                      <a:moveTo>
                        <a:pt x="34" y="0"/>
                      </a:moveTo>
                      <a:cubicBezTo>
                        <a:pt x="20" y="7"/>
                        <a:pt x="0" y="21"/>
                        <a:pt x="7" y="41"/>
                      </a:cubicBezTo>
                      <a:cubicBezTo>
                        <a:pt x="7" y="1153"/>
                        <a:pt x="909" y="2062"/>
                        <a:pt x="2028" y="2062"/>
                      </a:cubicBezTo>
                      <a:lnTo>
                        <a:pt x="8306" y="2062"/>
                      </a:lnTo>
                      <a:cubicBezTo>
                        <a:pt x="9425" y="2062"/>
                        <a:pt x="10334" y="1153"/>
                        <a:pt x="10334" y="41"/>
                      </a:cubicBezTo>
                      <a:cubicBezTo>
                        <a:pt x="10334" y="21"/>
                        <a:pt x="10320" y="7"/>
                        <a:pt x="10300" y="0"/>
                      </a:cubicBezTo>
                      <a:close/>
                    </a:path>
                  </a:pathLst>
                </a:custGeom>
                <a:solidFill>
                  <a:srgbClr val="86868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2" name="Google Shape;1042;p38"/>
                <p:cNvSpPr/>
                <p:nvPr/>
              </p:nvSpPr>
              <p:spPr>
                <a:xfrm>
                  <a:off x="1782753" y="2730267"/>
                  <a:ext cx="1272932" cy="1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54" h="1" fill="none" extrusionOk="0">
                      <a:moveTo>
                        <a:pt x="1" y="0"/>
                      </a:moveTo>
                      <a:lnTo>
                        <a:pt x="10253" y="0"/>
                      </a:lnTo>
                    </a:path>
                  </a:pathLst>
                </a:custGeom>
                <a:noFill/>
                <a:ln w="19050" cap="flat" cmpd="sng">
                  <a:solidFill>
                    <a:schemeClr val="accent1"/>
                  </a:solidFill>
                  <a:prstDash val="solid"/>
                  <a:miter lim="6780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043" name="Google Shape;1043;p38"/>
              <p:cNvGrpSpPr/>
              <p:nvPr/>
            </p:nvGrpSpPr>
            <p:grpSpPr>
              <a:xfrm>
                <a:off x="3556496" y="2850012"/>
                <a:ext cx="2168727" cy="1396701"/>
                <a:chOff x="3340040" y="2913429"/>
                <a:chExt cx="2622085" cy="1688672"/>
              </a:xfrm>
            </p:grpSpPr>
            <p:sp>
              <p:nvSpPr>
                <p:cNvPr id="1044" name="Google Shape;1044;p38"/>
                <p:cNvSpPr/>
                <p:nvPr/>
              </p:nvSpPr>
              <p:spPr>
                <a:xfrm>
                  <a:off x="4338370" y="2913429"/>
                  <a:ext cx="624672" cy="13579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32" h="10939" extrusionOk="0">
                      <a:moveTo>
                        <a:pt x="2516" y="1"/>
                      </a:moveTo>
                      <a:lnTo>
                        <a:pt x="2516" y="8"/>
                      </a:lnTo>
                      <a:cubicBezTo>
                        <a:pt x="1126" y="8"/>
                        <a:pt x="0" y="1133"/>
                        <a:pt x="0" y="2523"/>
                      </a:cubicBezTo>
                      <a:lnTo>
                        <a:pt x="0" y="10938"/>
                      </a:lnTo>
                      <a:lnTo>
                        <a:pt x="5031" y="10938"/>
                      </a:lnTo>
                      <a:lnTo>
                        <a:pt x="5031" y="2523"/>
                      </a:lnTo>
                      <a:cubicBezTo>
                        <a:pt x="5031" y="1133"/>
                        <a:pt x="3906" y="1"/>
                        <a:pt x="2516" y="1"/>
                      </a:cubicBezTo>
                      <a:close/>
                    </a:path>
                  </a:pathLst>
                </a:custGeom>
                <a:solidFill>
                  <a:srgbClr val="86868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5" name="Google Shape;1045;p38"/>
                <p:cNvSpPr/>
                <p:nvPr/>
              </p:nvSpPr>
              <p:spPr>
                <a:xfrm>
                  <a:off x="3599244" y="4263695"/>
                  <a:ext cx="2103676" cy="1600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946" h="1289" extrusionOk="0">
                      <a:moveTo>
                        <a:pt x="1038" y="0"/>
                      </a:moveTo>
                      <a:cubicBezTo>
                        <a:pt x="462" y="0"/>
                        <a:pt x="1" y="468"/>
                        <a:pt x="1" y="1037"/>
                      </a:cubicBezTo>
                      <a:lnTo>
                        <a:pt x="1" y="1288"/>
                      </a:lnTo>
                      <a:lnTo>
                        <a:pt x="16945" y="1288"/>
                      </a:lnTo>
                      <a:lnTo>
                        <a:pt x="16945" y="1037"/>
                      </a:lnTo>
                      <a:cubicBezTo>
                        <a:pt x="16945" y="468"/>
                        <a:pt x="16484" y="0"/>
                        <a:pt x="15908" y="0"/>
                      </a:cubicBezTo>
                      <a:close/>
                    </a:path>
                  </a:pathLst>
                </a:custGeom>
                <a:solidFill>
                  <a:srgbClr val="86868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6" name="Google Shape;1046;p38"/>
                <p:cNvSpPr/>
                <p:nvPr/>
              </p:nvSpPr>
              <p:spPr>
                <a:xfrm>
                  <a:off x="3599244" y="4325889"/>
                  <a:ext cx="2103676" cy="978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946" h="788" extrusionOk="0">
                      <a:moveTo>
                        <a:pt x="16796" y="1"/>
                      </a:moveTo>
                      <a:cubicBezTo>
                        <a:pt x="14365" y="335"/>
                        <a:pt x="11628" y="445"/>
                        <a:pt x="9071" y="445"/>
                      </a:cubicBezTo>
                      <a:cubicBezTo>
                        <a:pt x="4931" y="445"/>
                        <a:pt x="1260" y="156"/>
                        <a:pt x="116" y="55"/>
                      </a:cubicBezTo>
                      <a:cubicBezTo>
                        <a:pt x="41" y="204"/>
                        <a:pt x="1" y="367"/>
                        <a:pt x="1" y="536"/>
                      </a:cubicBezTo>
                      <a:lnTo>
                        <a:pt x="1" y="787"/>
                      </a:lnTo>
                      <a:lnTo>
                        <a:pt x="16945" y="787"/>
                      </a:lnTo>
                      <a:lnTo>
                        <a:pt x="16945" y="536"/>
                      </a:lnTo>
                      <a:cubicBezTo>
                        <a:pt x="16945" y="347"/>
                        <a:pt x="16891" y="157"/>
                        <a:pt x="16796" y="1"/>
                      </a:cubicBezTo>
                      <a:close/>
                    </a:path>
                  </a:pathLst>
                </a:custGeom>
                <a:solidFill>
                  <a:srgbClr val="7A7A7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7" name="Google Shape;1047;p38"/>
                <p:cNvSpPr/>
                <p:nvPr/>
              </p:nvSpPr>
              <p:spPr>
                <a:xfrm>
                  <a:off x="3340040" y="4403352"/>
                  <a:ext cx="2622085" cy="1987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122" h="1601" extrusionOk="0">
                      <a:moveTo>
                        <a:pt x="1295" y="1"/>
                      </a:moveTo>
                      <a:cubicBezTo>
                        <a:pt x="577" y="1"/>
                        <a:pt x="0" y="577"/>
                        <a:pt x="0" y="1296"/>
                      </a:cubicBezTo>
                      <a:lnTo>
                        <a:pt x="0" y="1601"/>
                      </a:lnTo>
                      <a:lnTo>
                        <a:pt x="21122" y="1601"/>
                      </a:lnTo>
                      <a:lnTo>
                        <a:pt x="21122" y="1296"/>
                      </a:lnTo>
                      <a:cubicBezTo>
                        <a:pt x="21122" y="577"/>
                        <a:pt x="20546" y="1"/>
                        <a:pt x="19834" y="1"/>
                      </a:cubicBezTo>
                      <a:close/>
                    </a:path>
                  </a:pathLst>
                </a:custGeom>
                <a:solidFill>
                  <a:srgbClr val="86868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8" name="Google Shape;1048;p38"/>
                <p:cNvSpPr/>
                <p:nvPr/>
              </p:nvSpPr>
              <p:spPr>
                <a:xfrm>
                  <a:off x="4359349" y="4238371"/>
                  <a:ext cx="602824" cy="254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56" h="205" extrusionOk="0">
                      <a:moveTo>
                        <a:pt x="4855" y="1"/>
                      </a:moveTo>
                      <a:lnTo>
                        <a:pt x="1" y="204"/>
                      </a:lnTo>
                      <a:lnTo>
                        <a:pt x="4849" y="204"/>
                      </a:lnTo>
                      <a:lnTo>
                        <a:pt x="4855" y="1"/>
                      </a:lnTo>
                      <a:close/>
                    </a:path>
                  </a:pathLst>
                </a:custGeom>
                <a:solidFill>
                  <a:srgbClr val="7A7A7A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049" name="Google Shape;1049;p38"/>
              <p:cNvGrpSpPr/>
              <p:nvPr/>
            </p:nvGrpSpPr>
            <p:grpSpPr>
              <a:xfrm>
                <a:off x="5818442" y="1975165"/>
                <a:ext cx="1061158" cy="211821"/>
                <a:chOff x="6074832" y="1855700"/>
                <a:chExt cx="1282987" cy="256101"/>
              </a:xfrm>
            </p:grpSpPr>
            <p:sp>
              <p:nvSpPr>
                <p:cNvPr id="1050" name="Google Shape;1050;p38"/>
                <p:cNvSpPr/>
                <p:nvPr/>
              </p:nvSpPr>
              <p:spPr>
                <a:xfrm>
                  <a:off x="6074832" y="1855700"/>
                  <a:ext cx="1282987" cy="2561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35" h="2063" extrusionOk="0">
                      <a:moveTo>
                        <a:pt x="34" y="1"/>
                      </a:moveTo>
                      <a:cubicBezTo>
                        <a:pt x="14" y="1"/>
                        <a:pt x="1" y="15"/>
                        <a:pt x="1" y="35"/>
                      </a:cubicBezTo>
                      <a:cubicBezTo>
                        <a:pt x="7" y="1154"/>
                        <a:pt x="909" y="2055"/>
                        <a:pt x="2028" y="2062"/>
                      </a:cubicBezTo>
                      <a:lnTo>
                        <a:pt x="8307" y="2062"/>
                      </a:lnTo>
                      <a:cubicBezTo>
                        <a:pt x="9426" y="2055"/>
                        <a:pt x="10327" y="1154"/>
                        <a:pt x="10334" y="35"/>
                      </a:cubicBezTo>
                      <a:cubicBezTo>
                        <a:pt x="10334" y="15"/>
                        <a:pt x="10314" y="1"/>
                        <a:pt x="10300" y="1"/>
                      </a:cubicBezTo>
                      <a:close/>
                    </a:path>
                  </a:pathLst>
                </a:custGeom>
                <a:solidFill>
                  <a:srgbClr val="86868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51" name="Google Shape;1051;p38"/>
                <p:cNvSpPr/>
                <p:nvPr/>
              </p:nvSpPr>
              <p:spPr>
                <a:xfrm>
                  <a:off x="6080666" y="1898652"/>
                  <a:ext cx="1266228" cy="1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200" h="1" fill="none" extrusionOk="0">
                      <a:moveTo>
                        <a:pt x="1" y="1"/>
                      </a:moveTo>
                      <a:lnTo>
                        <a:pt x="10199" y="1"/>
                      </a:lnTo>
                    </a:path>
                  </a:pathLst>
                </a:custGeom>
                <a:noFill/>
                <a:ln w="19050" cap="flat" cmpd="sng">
                  <a:solidFill>
                    <a:schemeClr val="accent4"/>
                  </a:solidFill>
                  <a:prstDash val="solid"/>
                  <a:miter lim="6780"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052" name="Google Shape;1052;p38"/>
            <p:cNvSpPr txBox="1"/>
            <p:nvPr/>
          </p:nvSpPr>
          <p:spPr>
            <a:xfrm>
              <a:off x="5638350" y="1349025"/>
              <a:ext cx="1421400" cy="51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000" dirty="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937 </a:t>
              </a:r>
              <a:r>
                <a:rPr lang="en-US" sz="4000" dirty="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ta</a:t>
              </a:r>
              <a:endParaRPr sz="4000" dirty="0">
                <a:solidFill>
                  <a:schemeClr val="accent5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053" name="Google Shape;1053;p38"/>
            <p:cNvSpPr txBox="1"/>
            <p:nvPr/>
          </p:nvSpPr>
          <p:spPr>
            <a:xfrm>
              <a:off x="1648047" y="2040374"/>
              <a:ext cx="2604883" cy="51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000" dirty="0" err="1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Pandemiya</a:t>
              </a:r>
              <a:endParaRPr sz="4000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1055" name="Google Shape;1055;p38"/>
          <p:cNvSpPr txBox="1"/>
          <p:nvPr/>
        </p:nvSpPr>
        <p:spPr>
          <a:xfrm>
            <a:off x="6799250" y="3123475"/>
            <a:ext cx="18876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chemeClr val="accent5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58" name="Google Shape;1058;p38"/>
          <p:cNvSpPr txBox="1"/>
          <p:nvPr/>
        </p:nvSpPr>
        <p:spPr>
          <a:xfrm>
            <a:off x="457200" y="3123475"/>
            <a:ext cx="18876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LOSS</a:t>
            </a:r>
            <a:endParaRPr sz="1700" dirty="0">
              <a:solidFill>
                <a:schemeClr val="accent2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CF3168-A67E-4208-8EB7-FA5528BC9576}"/>
              </a:ext>
            </a:extLst>
          </p:cNvPr>
          <p:cNvSpPr txBox="1"/>
          <p:nvPr/>
        </p:nvSpPr>
        <p:spPr>
          <a:xfrm>
            <a:off x="6081823" y="3406975"/>
            <a:ext cx="2604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rgbClr val="7030A0"/>
                </a:solidFill>
              </a:rPr>
              <a:t>Tadqiqot</a:t>
            </a:r>
            <a:r>
              <a:rPr lang="en-US" sz="2400" dirty="0">
                <a:solidFill>
                  <a:srgbClr val="7030A0"/>
                </a:solidFill>
              </a:rPr>
              <a:t> 7 </a:t>
            </a:r>
            <a:r>
              <a:rPr lang="en-US" sz="2400" dirty="0" err="1">
                <a:solidFill>
                  <a:srgbClr val="7030A0"/>
                </a:solidFill>
              </a:rPr>
              <a:t>tilda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va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ingliz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tilida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5" name="Google Shape;175;p21"/>
          <p:cNvGrpSpPr/>
          <p:nvPr/>
        </p:nvGrpSpPr>
        <p:grpSpPr>
          <a:xfrm>
            <a:off x="506943" y="792475"/>
            <a:ext cx="3506781" cy="1001152"/>
            <a:chOff x="506943" y="1324125"/>
            <a:chExt cx="3506781" cy="1001152"/>
          </a:xfrm>
        </p:grpSpPr>
        <p:sp>
          <p:nvSpPr>
            <p:cNvPr id="176" name="Google Shape;176;p21"/>
            <p:cNvSpPr/>
            <p:nvPr/>
          </p:nvSpPr>
          <p:spPr>
            <a:xfrm>
              <a:off x="3177800" y="1489353"/>
              <a:ext cx="835924" cy="83592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1"/>
            <p:cNvSpPr txBox="1"/>
            <p:nvPr/>
          </p:nvSpPr>
          <p:spPr>
            <a:xfrm>
              <a:off x="506943" y="1660051"/>
              <a:ext cx="2251348" cy="6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Oqish</a:t>
              </a:r>
              <a:r>
                <a:rPr lang="en-US" sz="16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savodxonligi</a:t>
              </a:r>
              <a:r>
                <a:rPr lang="en-US" sz="16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matematika</a:t>
              </a:r>
              <a:r>
                <a:rPr lang="en-US" sz="16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tabiiy</a:t>
              </a:r>
              <a:r>
                <a:rPr lang="en-US" sz="16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savodxonlik</a:t>
              </a:r>
              <a:r>
                <a:rPr lang="en-US" sz="16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kreativlik</a:t>
              </a:r>
              <a:endParaRPr sz="16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78" name="Google Shape;178;p21"/>
            <p:cNvSpPr txBox="1"/>
            <p:nvPr/>
          </p:nvSpPr>
          <p:spPr>
            <a:xfrm>
              <a:off x="701809" y="1324125"/>
              <a:ext cx="1860000" cy="28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700" dirty="0">
                  <a:solidFill>
                    <a:schemeClr val="accent4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PISA</a:t>
              </a:r>
              <a:endParaRPr sz="1700" dirty="0">
                <a:solidFill>
                  <a:schemeClr val="accent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79" name="Google Shape;179;p21"/>
          <p:cNvGrpSpPr/>
          <p:nvPr/>
        </p:nvGrpSpPr>
        <p:grpSpPr>
          <a:xfrm>
            <a:off x="5130269" y="792475"/>
            <a:ext cx="3321056" cy="1001152"/>
            <a:chOff x="5130269" y="1324125"/>
            <a:chExt cx="3321056" cy="1001152"/>
          </a:xfrm>
        </p:grpSpPr>
        <p:sp>
          <p:nvSpPr>
            <p:cNvPr id="180" name="Google Shape;180;p21"/>
            <p:cNvSpPr/>
            <p:nvPr/>
          </p:nvSpPr>
          <p:spPr>
            <a:xfrm>
              <a:off x="5130269" y="1489353"/>
              <a:ext cx="835924" cy="835924"/>
            </a:xfrm>
            <a:prstGeom prst="flowChartConnector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1"/>
            <p:cNvSpPr txBox="1"/>
            <p:nvPr/>
          </p:nvSpPr>
          <p:spPr>
            <a:xfrm>
              <a:off x="6573025" y="1660064"/>
              <a:ext cx="1878300" cy="6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Matnni</a:t>
              </a:r>
              <a:r>
                <a:rPr lang="en-US" sz="18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o‘qish</a:t>
              </a:r>
              <a:r>
                <a:rPr lang="en-US" sz="18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va</a:t>
              </a:r>
              <a:r>
                <a:rPr lang="en-US" sz="18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tushunish</a:t>
              </a:r>
              <a:endParaRPr sz="18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82" name="Google Shape;182;p21"/>
            <p:cNvSpPr txBox="1"/>
            <p:nvPr/>
          </p:nvSpPr>
          <p:spPr>
            <a:xfrm>
              <a:off x="6573025" y="1324125"/>
              <a:ext cx="1878300" cy="28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700" dirty="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PIRLS</a:t>
              </a:r>
              <a:endParaRPr sz="1700" dirty="0">
                <a:solidFill>
                  <a:schemeClr val="accent5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cxnSp>
        <p:nvCxnSpPr>
          <p:cNvPr id="183" name="Google Shape;183;p21"/>
          <p:cNvCxnSpPr>
            <a:stCxn id="176" idx="6"/>
            <a:endCxn id="180" idx="2"/>
          </p:cNvCxnSpPr>
          <p:nvPr/>
        </p:nvCxnSpPr>
        <p:spPr>
          <a:xfrm>
            <a:off x="4013724" y="1375665"/>
            <a:ext cx="1116600" cy="600"/>
          </a:xfrm>
          <a:prstGeom prst="bentConnector3">
            <a:avLst>
              <a:gd name="adj1" fmla="val 50002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4" name="Google Shape;184;p21"/>
          <p:cNvCxnSpPr>
            <a:stCxn id="180" idx="4"/>
            <a:endCxn id="185" idx="0"/>
          </p:cNvCxnSpPr>
          <p:nvPr/>
        </p:nvCxnSpPr>
        <p:spPr>
          <a:xfrm rot="5400000">
            <a:off x="4385581" y="1003877"/>
            <a:ext cx="372900" cy="1952400"/>
          </a:xfrm>
          <a:prstGeom prst="bentConnector3">
            <a:avLst>
              <a:gd name="adj1" fmla="val 50022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6" name="Google Shape;186;p21"/>
          <p:cNvCxnSpPr>
            <a:stCxn id="185" idx="6"/>
            <a:endCxn id="187" idx="2"/>
          </p:cNvCxnSpPr>
          <p:nvPr/>
        </p:nvCxnSpPr>
        <p:spPr>
          <a:xfrm>
            <a:off x="4013600" y="2584543"/>
            <a:ext cx="1116600" cy="600"/>
          </a:xfrm>
          <a:prstGeom prst="bentConnector3">
            <a:avLst>
              <a:gd name="adj1" fmla="val 50002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8" name="Google Shape;188;p21"/>
          <p:cNvCxnSpPr>
            <a:endCxn id="189" idx="2"/>
          </p:cNvCxnSpPr>
          <p:nvPr/>
        </p:nvCxnSpPr>
        <p:spPr>
          <a:xfrm>
            <a:off x="4013369" y="3785774"/>
            <a:ext cx="1116900" cy="12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0" name="Google Shape;190;p21"/>
          <p:cNvCxnSpPr>
            <a:stCxn id="187" idx="4"/>
            <a:endCxn id="191" idx="0"/>
          </p:cNvCxnSpPr>
          <p:nvPr/>
        </p:nvCxnSpPr>
        <p:spPr>
          <a:xfrm rot="5400000">
            <a:off x="4388881" y="2209517"/>
            <a:ext cx="366300" cy="19524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2" name="Google Shape;192;p21"/>
          <p:cNvSpPr txBox="1">
            <a:spLocks noGrp="1"/>
          </p:cNvSpPr>
          <p:nvPr>
            <p:ph type="title"/>
          </p:nvPr>
        </p:nvSpPr>
        <p:spPr>
          <a:xfrm>
            <a:off x="506943" y="-302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800" dirty="0" err="1"/>
              <a:t>Ta’lim</a:t>
            </a:r>
            <a:r>
              <a:rPr lang="en-US" sz="1800" dirty="0"/>
              <a:t> </a:t>
            </a:r>
            <a:r>
              <a:rPr lang="en-US" sz="1800" dirty="0" err="1"/>
              <a:t>sifatini</a:t>
            </a:r>
            <a:r>
              <a:rPr lang="en-US" sz="1800" dirty="0"/>
              <a:t> </a:t>
            </a:r>
            <a:r>
              <a:rPr lang="en-US" sz="1800" dirty="0" err="1"/>
              <a:t>tubdan</a:t>
            </a:r>
            <a:r>
              <a:rPr lang="en-US" sz="1800" dirty="0"/>
              <a:t> </a:t>
            </a:r>
            <a:r>
              <a:rPr lang="en-US" sz="1800" dirty="0" err="1"/>
              <a:t>isloh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, </a:t>
            </a:r>
            <a:r>
              <a:rPr lang="en-US" sz="1800" dirty="0" err="1"/>
              <a:t>xalqaro</a:t>
            </a:r>
            <a:r>
              <a:rPr lang="en-US" sz="1800" dirty="0"/>
              <a:t> </a:t>
            </a:r>
            <a:r>
              <a:rPr lang="en-US" sz="1800" dirty="0" err="1"/>
              <a:t>tadqiqotlar</a:t>
            </a:r>
            <a:r>
              <a:rPr lang="en-US" sz="1800" dirty="0"/>
              <a:t> </a:t>
            </a:r>
            <a:r>
              <a:rPr lang="en-US" sz="1800" dirty="0" err="1"/>
              <a:t>asosida</a:t>
            </a:r>
            <a:r>
              <a:rPr lang="en-US" sz="1800" dirty="0"/>
              <a:t> </a:t>
            </a:r>
            <a:r>
              <a:rPr lang="en-US" sz="1800" dirty="0" err="1"/>
              <a:t>ta’lim</a:t>
            </a:r>
            <a:r>
              <a:rPr lang="en-US" sz="1800" dirty="0"/>
              <a:t> </a:t>
            </a:r>
            <a:r>
              <a:rPr lang="en-US" sz="1800" dirty="0" err="1"/>
              <a:t>jarayonini</a:t>
            </a:r>
            <a:r>
              <a:rPr lang="en-US" sz="1800" dirty="0"/>
              <a:t> </a:t>
            </a:r>
            <a:r>
              <a:rPr lang="en-US" sz="1800" dirty="0" err="1"/>
              <a:t>takomillashtirish</a:t>
            </a:r>
            <a:r>
              <a:rPr lang="en-US" sz="1800" dirty="0"/>
              <a:t> </a:t>
            </a:r>
            <a:r>
              <a:rPr lang="en-US" sz="1800" dirty="0" err="1"/>
              <a:t>maqsadida</a:t>
            </a:r>
            <a:endParaRPr lang="ru-RU" sz="1800" dirty="0"/>
          </a:p>
        </p:txBody>
      </p:sp>
      <p:grpSp>
        <p:nvGrpSpPr>
          <p:cNvPr id="193" name="Google Shape;193;p21"/>
          <p:cNvGrpSpPr/>
          <p:nvPr/>
        </p:nvGrpSpPr>
        <p:grpSpPr>
          <a:xfrm>
            <a:off x="701809" y="2022786"/>
            <a:ext cx="3311791" cy="979657"/>
            <a:chOff x="701809" y="2554436"/>
            <a:chExt cx="3311791" cy="979657"/>
          </a:xfrm>
        </p:grpSpPr>
        <p:sp>
          <p:nvSpPr>
            <p:cNvPr id="185" name="Google Shape;185;p21"/>
            <p:cNvSpPr/>
            <p:nvPr/>
          </p:nvSpPr>
          <p:spPr>
            <a:xfrm>
              <a:off x="3177800" y="2698293"/>
              <a:ext cx="835800" cy="835800"/>
            </a:xfrm>
            <a:prstGeom prst="flowChartConnector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94" name="Google Shape;194;p21"/>
            <p:cNvSpPr txBox="1"/>
            <p:nvPr/>
          </p:nvSpPr>
          <p:spPr>
            <a:xfrm>
              <a:off x="701819" y="2890363"/>
              <a:ext cx="1860000" cy="6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Matematika</a:t>
              </a:r>
              <a:r>
                <a:rPr lang="en-US" sz="1800" dirty="0"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va</a:t>
              </a:r>
              <a:r>
                <a:rPr lang="en-US" sz="1800" dirty="0"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tabiiy</a:t>
              </a:r>
              <a:r>
                <a:rPr lang="en-US" sz="1800" dirty="0"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savodxonlik</a:t>
              </a:r>
              <a:endParaRPr sz="18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95" name="Google Shape;195;p21"/>
            <p:cNvSpPr txBox="1"/>
            <p:nvPr/>
          </p:nvSpPr>
          <p:spPr>
            <a:xfrm>
              <a:off x="701809" y="2554436"/>
              <a:ext cx="1860000" cy="28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accent6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TIMSS</a:t>
              </a:r>
              <a:endParaRPr sz="1800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96" name="Google Shape;196;p21"/>
          <p:cNvGrpSpPr/>
          <p:nvPr/>
        </p:nvGrpSpPr>
        <p:grpSpPr>
          <a:xfrm>
            <a:off x="3385547" y="2401382"/>
            <a:ext cx="442584" cy="402331"/>
            <a:chOff x="3988156" y="3380210"/>
            <a:chExt cx="353954" cy="318880"/>
          </a:xfrm>
        </p:grpSpPr>
        <p:sp>
          <p:nvSpPr>
            <p:cNvPr id="197" name="Google Shape;197;p21"/>
            <p:cNvSpPr/>
            <p:nvPr/>
          </p:nvSpPr>
          <p:spPr>
            <a:xfrm>
              <a:off x="4134053" y="3446156"/>
              <a:ext cx="28454" cy="49269"/>
            </a:xfrm>
            <a:custGeom>
              <a:avLst/>
              <a:gdLst/>
              <a:ahLst/>
              <a:cxnLst/>
              <a:rect l="l" t="t" r="r" b="b"/>
              <a:pathLst>
                <a:path w="894" h="1548" extrusionOk="0">
                  <a:moveTo>
                    <a:pt x="417" y="286"/>
                  </a:moveTo>
                  <a:lnTo>
                    <a:pt x="417" y="572"/>
                  </a:lnTo>
                  <a:cubicBezTo>
                    <a:pt x="298" y="524"/>
                    <a:pt x="274" y="500"/>
                    <a:pt x="274" y="417"/>
                  </a:cubicBezTo>
                  <a:cubicBezTo>
                    <a:pt x="274" y="345"/>
                    <a:pt x="346" y="298"/>
                    <a:pt x="417" y="286"/>
                  </a:cubicBezTo>
                  <a:close/>
                  <a:moveTo>
                    <a:pt x="524" y="869"/>
                  </a:moveTo>
                  <a:cubicBezTo>
                    <a:pt x="643" y="917"/>
                    <a:pt x="655" y="976"/>
                    <a:pt x="655" y="1048"/>
                  </a:cubicBezTo>
                  <a:cubicBezTo>
                    <a:pt x="655" y="1119"/>
                    <a:pt x="596" y="1179"/>
                    <a:pt x="524" y="1191"/>
                  </a:cubicBezTo>
                  <a:lnTo>
                    <a:pt x="524" y="869"/>
                  </a:lnTo>
                  <a:close/>
                  <a:moveTo>
                    <a:pt x="477" y="0"/>
                  </a:moveTo>
                  <a:cubicBezTo>
                    <a:pt x="453" y="0"/>
                    <a:pt x="417" y="24"/>
                    <a:pt x="417" y="48"/>
                  </a:cubicBezTo>
                  <a:lnTo>
                    <a:pt x="417" y="107"/>
                  </a:lnTo>
                  <a:cubicBezTo>
                    <a:pt x="191" y="131"/>
                    <a:pt x="60" y="250"/>
                    <a:pt x="60" y="476"/>
                  </a:cubicBezTo>
                  <a:cubicBezTo>
                    <a:pt x="60" y="703"/>
                    <a:pt x="227" y="774"/>
                    <a:pt x="417" y="845"/>
                  </a:cubicBezTo>
                  <a:lnTo>
                    <a:pt x="417" y="1226"/>
                  </a:lnTo>
                  <a:cubicBezTo>
                    <a:pt x="310" y="1203"/>
                    <a:pt x="274" y="1179"/>
                    <a:pt x="179" y="1107"/>
                  </a:cubicBezTo>
                  <a:cubicBezTo>
                    <a:pt x="160" y="1093"/>
                    <a:pt x="143" y="1087"/>
                    <a:pt x="127" y="1087"/>
                  </a:cubicBezTo>
                  <a:cubicBezTo>
                    <a:pt x="101" y="1087"/>
                    <a:pt x="77" y="1102"/>
                    <a:pt x="48" y="1131"/>
                  </a:cubicBezTo>
                  <a:cubicBezTo>
                    <a:pt x="0" y="1191"/>
                    <a:pt x="0" y="1250"/>
                    <a:pt x="48" y="1298"/>
                  </a:cubicBezTo>
                  <a:cubicBezTo>
                    <a:pt x="120" y="1405"/>
                    <a:pt x="274" y="1453"/>
                    <a:pt x="417" y="1453"/>
                  </a:cubicBezTo>
                  <a:lnTo>
                    <a:pt x="417" y="1512"/>
                  </a:lnTo>
                  <a:cubicBezTo>
                    <a:pt x="417" y="1536"/>
                    <a:pt x="453" y="1548"/>
                    <a:pt x="477" y="1548"/>
                  </a:cubicBezTo>
                  <a:cubicBezTo>
                    <a:pt x="512" y="1548"/>
                    <a:pt x="536" y="1536"/>
                    <a:pt x="536" y="1512"/>
                  </a:cubicBezTo>
                  <a:lnTo>
                    <a:pt x="536" y="1453"/>
                  </a:lnTo>
                  <a:cubicBezTo>
                    <a:pt x="727" y="1417"/>
                    <a:pt x="893" y="1298"/>
                    <a:pt x="893" y="1048"/>
                  </a:cubicBezTo>
                  <a:cubicBezTo>
                    <a:pt x="893" y="798"/>
                    <a:pt x="751" y="691"/>
                    <a:pt x="536" y="619"/>
                  </a:cubicBezTo>
                  <a:lnTo>
                    <a:pt x="536" y="286"/>
                  </a:lnTo>
                  <a:cubicBezTo>
                    <a:pt x="584" y="286"/>
                    <a:pt x="631" y="298"/>
                    <a:pt x="667" y="333"/>
                  </a:cubicBezTo>
                  <a:cubicBezTo>
                    <a:pt x="694" y="340"/>
                    <a:pt x="726" y="363"/>
                    <a:pt x="759" y="363"/>
                  </a:cubicBezTo>
                  <a:cubicBezTo>
                    <a:pt x="783" y="363"/>
                    <a:pt x="808" y="350"/>
                    <a:pt x="834" y="310"/>
                  </a:cubicBezTo>
                  <a:cubicBezTo>
                    <a:pt x="870" y="274"/>
                    <a:pt x="882" y="214"/>
                    <a:pt x="822" y="167"/>
                  </a:cubicBezTo>
                  <a:cubicBezTo>
                    <a:pt x="751" y="107"/>
                    <a:pt x="631" y="95"/>
                    <a:pt x="536" y="95"/>
                  </a:cubicBezTo>
                  <a:lnTo>
                    <a:pt x="536" y="48"/>
                  </a:lnTo>
                  <a:cubicBezTo>
                    <a:pt x="536" y="12"/>
                    <a:pt x="501" y="0"/>
                    <a:pt x="4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98" name="Google Shape;198;p21"/>
            <p:cNvSpPr/>
            <p:nvPr/>
          </p:nvSpPr>
          <p:spPr>
            <a:xfrm>
              <a:off x="4188988" y="3398001"/>
              <a:ext cx="81510" cy="81510"/>
            </a:xfrm>
            <a:custGeom>
              <a:avLst/>
              <a:gdLst/>
              <a:ahLst/>
              <a:cxnLst/>
              <a:rect l="l" t="t" r="r" b="b"/>
              <a:pathLst>
                <a:path w="2561" h="2561" extrusionOk="0">
                  <a:moveTo>
                    <a:pt x="1287" y="311"/>
                  </a:moveTo>
                  <a:cubicBezTo>
                    <a:pt x="1823" y="311"/>
                    <a:pt x="2251" y="739"/>
                    <a:pt x="2251" y="1275"/>
                  </a:cubicBezTo>
                  <a:cubicBezTo>
                    <a:pt x="2251" y="1811"/>
                    <a:pt x="1823" y="2251"/>
                    <a:pt x="1287" y="2251"/>
                  </a:cubicBezTo>
                  <a:cubicBezTo>
                    <a:pt x="751" y="2251"/>
                    <a:pt x="310" y="1811"/>
                    <a:pt x="310" y="1275"/>
                  </a:cubicBezTo>
                  <a:cubicBezTo>
                    <a:pt x="310" y="739"/>
                    <a:pt x="751" y="311"/>
                    <a:pt x="1287" y="311"/>
                  </a:cubicBezTo>
                  <a:close/>
                  <a:moveTo>
                    <a:pt x="1287" y="1"/>
                  </a:moveTo>
                  <a:cubicBezTo>
                    <a:pt x="572" y="1"/>
                    <a:pt x="1" y="584"/>
                    <a:pt x="1" y="1275"/>
                  </a:cubicBezTo>
                  <a:cubicBezTo>
                    <a:pt x="1" y="1989"/>
                    <a:pt x="584" y="2561"/>
                    <a:pt x="1287" y="2561"/>
                  </a:cubicBezTo>
                  <a:cubicBezTo>
                    <a:pt x="2001" y="2561"/>
                    <a:pt x="2561" y="1977"/>
                    <a:pt x="2561" y="1275"/>
                  </a:cubicBezTo>
                  <a:cubicBezTo>
                    <a:pt x="2561" y="584"/>
                    <a:pt x="2001" y="1"/>
                    <a:pt x="128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99" name="Google Shape;199;p21"/>
            <p:cNvSpPr/>
            <p:nvPr/>
          </p:nvSpPr>
          <p:spPr>
            <a:xfrm>
              <a:off x="4090863" y="3380210"/>
              <a:ext cx="195930" cy="146311"/>
            </a:xfrm>
            <a:custGeom>
              <a:avLst/>
              <a:gdLst/>
              <a:ahLst/>
              <a:cxnLst/>
              <a:rect l="l" t="t" r="r" b="b"/>
              <a:pathLst>
                <a:path w="6156" h="4597" extrusionOk="0">
                  <a:moveTo>
                    <a:pt x="1810" y="1834"/>
                  </a:moveTo>
                  <a:cubicBezTo>
                    <a:pt x="2131" y="1834"/>
                    <a:pt x="2429" y="2001"/>
                    <a:pt x="2608" y="2274"/>
                  </a:cubicBezTo>
                  <a:cubicBezTo>
                    <a:pt x="2643" y="2405"/>
                    <a:pt x="2703" y="2536"/>
                    <a:pt x="2762" y="2667"/>
                  </a:cubicBezTo>
                  <a:cubicBezTo>
                    <a:pt x="2762" y="2715"/>
                    <a:pt x="2774" y="2763"/>
                    <a:pt x="2774" y="2810"/>
                  </a:cubicBezTo>
                  <a:cubicBezTo>
                    <a:pt x="2774" y="3346"/>
                    <a:pt x="2346" y="3775"/>
                    <a:pt x="1810" y="3775"/>
                  </a:cubicBezTo>
                  <a:cubicBezTo>
                    <a:pt x="1274" y="3775"/>
                    <a:pt x="834" y="3346"/>
                    <a:pt x="834" y="2810"/>
                  </a:cubicBezTo>
                  <a:cubicBezTo>
                    <a:pt x="834" y="2274"/>
                    <a:pt x="1274" y="1834"/>
                    <a:pt x="1810" y="1834"/>
                  </a:cubicBezTo>
                  <a:close/>
                  <a:moveTo>
                    <a:pt x="1810" y="1322"/>
                  </a:moveTo>
                  <a:cubicBezTo>
                    <a:pt x="2084" y="1322"/>
                    <a:pt x="2346" y="1393"/>
                    <a:pt x="2584" y="1536"/>
                  </a:cubicBezTo>
                  <a:cubicBezTo>
                    <a:pt x="2560" y="1620"/>
                    <a:pt x="2560" y="1703"/>
                    <a:pt x="2548" y="1774"/>
                  </a:cubicBezTo>
                  <a:cubicBezTo>
                    <a:pt x="2346" y="1632"/>
                    <a:pt x="2072" y="1536"/>
                    <a:pt x="1810" y="1536"/>
                  </a:cubicBezTo>
                  <a:cubicBezTo>
                    <a:pt x="1096" y="1536"/>
                    <a:pt x="524" y="2120"/>
                    <a:pt x="524" y="2822"/>
                  </a:cubicBezTo>
                  <a:cubicBezTo>
                    <a:pt x="524" y="3537"/>
                    <a:pt x="1107" y="4096"/>
                    <a:pt x="1810" y="4096"/>
                  </a:cubicBezTo>
                  <a:cubicBezTo>
                    <a:pt x="2417" y="4096"/>
                    <a:pt x="2917" y="3668"/>
                    <a:pt x="3060" y="3108"/>
                  </a:cubicBezTo>
                  <a:cubicBezTo>
                    <a:pt x="3120" y="3167"/>
                    <a:pt x="3155" y="3203"/>
                    <a:pt x="3239" y="3263"/>
                  </a:cubicBezTo>
                  <a:cubicBezTo>
                    <a:pt x="3036" y="3882"/>
                    <a:pt x="2477" y="4299"/>
                    <a:pt x="1810" y="4299"/>
                  </a:cubicBezTo>
                  <a:cubicBezTo>
                    <a:pt x="988" y="4299"/>
                    <a:pt x="322" y="3620"/>
                    <a:pt x="322" y="2810"/>
                  </a:cubicBezTo>
                  <a:cubicBezTo>
                    <a:pt x="322" y="1989"/>
                    <a:pt x="988" y="1322"/>
                    <a:pt x="1810" y="1322"/>
                  </a:cubicBezTo>
                  <a:close/>
                  <a:moveTo>
                    <a:pt x="4382" y="0"/>
                  </a:moveTo>
                  <a:cubicBezTo>
                    <a:pt x="3608" y="0"/>
                    <a:pt x="2929" y="500"/>
                    <a:pt x="2679" y="1179"/>
                  </a:cubicBezTo>
                  <a:cubicBezTo>
                    <a:pt x="2417" y="1036"/>
                    <a:pt x="2131" y="953"/>
                    <a:pt x="1822" y="953"/>
                  </a:cubicBezTo>
                  <a:cubicBezTo>
                    <a:pt x="822" y="953"/>
                    <a:pt x="0" y="1774"/>
                    <a:pt x="0" y="2775"/>
                  </a:cubicBezTo>
                  <a:cubicBezTo>
                    <a:pt x="0" y="3775"/>
                    <a:pt x="822" y="4596"/>
                    <a:pt x="1822" y="4596"/>
                  </a:cubicBezTo>
                  <a:cubicBezTo>
                    <a:pt x="2596" y="4596"/>
                    <a:pt x="3262" y="4120"/>
                    <a:pt x="3512" y="3417"/>
                  </a:cubicBezTo>
                  <a:cubicBezTo>
                    <a:pt x="3763" y="3548"/>
                    <a:pt x="4060" y="3644"/>
                    <a:pt x="4382" y="3644"/>
                  </a:cubicBezTo>
                  <a:cubicBezTo>
                    <a:pt x="4798" y="3644"/>
                    <a:pt x="5191" y="3489"/>
                    <a:pt x="5513" y="3239"/>
                  </a:cubicBezTo>
                  <a:cubicBezTo>
                    <a:pt x="5822" y="2989"/>
                    <a:pt x="6049" y="2632"/>
                    <a:pt x="6132" y="2239"/>
                  </a:cubicBezTo>
                  <a:cubicBezTo>
                    <a:pt x="6156" y="2167"/>
                    <a:pt x="6096" y="2072"/>
                    <a:pt x="6013" y="2060"/>
                  </a:cubicBezTo>
                  <a:cubicBezTo>
                    <a:pt x="6004" y="2059"/>
                    <a:pt x="5996" y="2058"/>
                    <a:pt x="5987" y="2058"/>
                  </a:cubicBezTo>
                  <a:cubicBezTo>
                    <a:pt x="5911" y="2058"/>
                    <a:pt x="5833" y="2104"/>
                    <a:pt x="5822" y="2179"/>
                  </a:cubicBezTo>
                  <a:cubicBezTo>
                    <a:pt x="5656" y="2870"/>
                    <a:pt x="5060" y="3322"/>
                    <a:pt x="4370" y="3322"/>
                  </a:cubicBezTo>
                  <a:cubicBezTo>
                    <a:pt x="3834" y="3322"/>
                    <a:pt x="3334" y="3048"/>
                    <a:pt x="3072" y="2572"/>
                  </a:cubicBezTo>
                  <a:cubicBezTo>
                    <a:pt x="3036" y="2417"/>
                    <a:pt x="2977" y="2274"/>
                    <a:pt x="2905" y="2132"/>
                  </a:cubicBezTo>
                  <a:cubicBezTo>
                    <a:pt x="2715" y="1215"/>
                    <a:pt x="3429" y="334"/>
                    <a:pt x="4370" y="334"/>
                  </a:cubicBezTo>
                  <a:cubicBezTo>
                    <a:pt x="5060" y="334"/>
                    <a:pt x="5656" y="810"/>
                    <a:pt x="5822" y="1477"/>
                  </a:cubicBezTo>
                  <a:cubicBezTo>
                    <a:pt x="5832" y="1556"/>
                    <a:pt x="5899" y="1602"/>
                    <a:pt x="5969" y="1602"/>
                  </a:cubicBezTo>
                  <a:cubicBezTo>
                    <a:pt x="5984" y="1602"/>
                    <a:pt x="5998" y="1600"/>
                    <a:pt x="6013" y="1596"/>
                  </a:cubicBezTo>
                  <a:cubicBezTo>
                    <a:pt x="6108" y="1584"/>
                    <a:pt x="6144" y="1489"/>
                    <a:pt x="6132" y="1405"/>
                  </a:cubicBezTo>
                  <a:cubicBezTo>
                    <a:pt x="6049" y="1024"/>
                    <a:pt x="5822" y="667"/>
                    <a:pt x="5513" y="405"/>
                  </a:cubicBezTo>
                  <a:cubicBezTo>
                    <a:pt x="5191" y="155"/>
                    <a:pt x="4775" y="0"/>
                    <a:pt x="43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00" name="Google Shape;200;p21"/>
            <p:cNvSpPr/>
            <p:nvPr/>
          </p:nvSpPr>
          <p:spPr>
            <a:xfrm>
              <a:off x="4215914" y="3415061"/>
              <a:ext cx="28072" cy="49301"/>
            </a:xfrm>
            <a:custGeom>
              <a:avLst/>
              <a:gdLst/>
              <a:ahLst/>
              <a:cxnLst/>
              <a:rect l="l" t="t" r="r" b="b"/>
              <a:pathLst>
                <a:path w="882" h="1549" extrusionOk="0">
                  <a:moveTo>
                    <a:pt x="405" y="298"/>
                  </a:moveTo>
                  <a:lnTo>
                    <a:pt x="405" y="584"/>
                  </a:lnTo>
                  <a:cubicBezTo>
                    <a:pt x="286" y="537"/>
                    <a:pt x="262" y="501"/>
                    <a:pt x="262" y="429"/>
                  </a:cubicBezTo>
                  <a:cubicBezTo>
                    <a:pt x="262" y="358"/>
                    <a:pt x="334" y="310"/>
                    <a:pt x="405" y="298"/>
                  </a:cubicBezTo>
                  <a:close/>
                  <a:moveTo>
                    <a:pt x="512" y="882"/>
                  </a:moveTo>
                  <a:cubicBezTo>
                    <a:pt x="631" y="918"/>
                    <a:pt x="643" y="977"/>
                    <a:pt x="643" y="1060"/>
                  </a:cubicBezTo>
                  <a:cubicBezTo>
                    <a:pt x="643" y="1144"/>
                    <a:pt x="584" y="1191"/>
                    <a:pt x="512" y="1203"/>
                  </a:cubicBezTo>
                  <a:lnTo>
                    <a:pt x="512" y="882"/>
                  </a:lnTo>
                  <a:close/>
                  <a:moveTo>
                    <a:pt x="465" y="1"/>
                  </a:moveTo>
                  <a:cubicBezTo>
                    <a:pt x="441" y="1"/>
                    <a:pt x="405" y="13"/>
                    <a:pt x="405" y="48"/>
                  </a:cubicBezTo>
                  <a:lnTo>
                    <a:pt x="405" y="96"/>
                  </a:lnTo>
                  <a:cubicBezTo>
                    <a:pt x="179" y="132"/>
                    <a:pt x="48" y="251"/>
                    <a:pt x="48" y="477"/>
                  </a:cubicBezTo>
                  <a:cubicBezTo>
                    <a:pt x="48" y="715"/>
                    <a:pt x="226" y="787"/>
                    <a:pt x="405" y="846"/>
                  </a:cubicBezTo>
                  <a:lnTo>
                    <a:pt x="405" y="1215"/>
                  </a:lnTo>
                  <a:cubicBezTo>
                    <a:pt x="298" y="1203"/>
                    <a:pt x="262" y="1156"/>
                    <a:pt x="167" y="1096"/>
                  </a:cubicBezTo>
                  <a:cubicBezTo>
                    <a:pt x="150" y="1084"/>
                    <a:pt x="133" y="1079"/>
                    <a:pt x="117" y="1079"/>
                  </a:cubicBezTo>
                  <a:cubicBezTo>
                    <a:pt x="53" y="1079"/>
                    <a:pt x="0" y="1158"/>
                    <a:pt x="0" y="1215"/>
                  </a:cubicBezTo>
                  <a:cubicBezTo>
                    <a:pt x="0" y="1251"/>
                    <a:pt x="24" y="1275"/>
                    <a:pt x="36" y="1299"/>
                  </a:cubicBezTo>
                  <a:cubicBezTo>
                    <a:pt x="107" y="1394"/>
                    <a:pt x="274" y="1441"/>
                    <a:pt x="405" y="1441"/>
                  </a:cubicBezTo>
                  <a:lnTo>
                    <a:pt x="405" y="1501"/>
                  </a:lnTo>
                  <a:cubicBezTo>
                    <a:pt x="405" y="1537"/>
                    <a:pt x="441" y="1549"/>
                    <a:pt x="465" y="1549"/>
                  </a:cubicBezTo>
                  <a:cubicBezTo>
                    <a:pt x="500" y="1549"/>
                    <a:pt x="524" y="1525"/>
                    <a:pt x="524" y="1501"/>
                  </a:cubicBezTo>
                  <a:lnTo>
                    <a:pt x="524" y="1441"/>
                  </a:lnTo>
                  <a:cubicBezTo>
                    <a:pt x="715" y="1406"/>
                    <a:pt x="881" y="1299"/>
                    <a:pt x="881" y="1037"/>
                  </a:cubicBezTo>
                  <a:cubicBezTo>
                    <a:pt x="881" y="787"/>
                    <a:pt x="715" y="703"/>
                    <a:pt x="524" y="620"/>
                  </a:cubicBezTo>
                  <a:lnTo>
                    <a:pt x="524" y="298"/>
                  </a:lnTo>
                  <a:cubicBezTo>
                    <a:pt x="596" y="298"/>
                    <a:pt x="631" y="310"/>
                    <a:pt x="703" y="358"/>
                  </a:cubicBezTo>
                  <a:cubicBezTo>
                    <a:pt x="717" y="362"/>
                    <a:pt x="732" y="364"/>
                    <a:pt x="746" y="364"/>
                  </a:cubicBezTo>
                  <a:cubicBezTo>
                    <a:pt x="777" y="364"/>
                    <a:pt x="805" y="351"/>
                    <a:pt x="822" y="310"/>
                  </a:cubicBezTo>
                  <a:cubicBezTo>
                    <a:pt x="857" y="263"/>
                    <a:pt x="869" y="203"/>
                    <a:pt x="810" y="156"/>
                  </a:cubicBezTo>
                  <a:cubicBezTo>
                    <a:pt x="738" y="96"/>
                    <a:pt x="619" y="84"/>
                    <a:pt x="524" y="84"/>
                  </a:cubicBezTo>
                  <a:lnTo>
                    <a:pt x="524" y="48"/>
                  </a:lnTo>
                  <a:cubicBezTo>
                    <a:pt x="524" y="13"/>
                    <a:pt x="500" y="1"/>
                    <a:pt x="4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01" name="Google Shape;201;p21"/>
            <p:cNvSpPr/>
            <p:nvPr/>
          </p:nvSpPr>
          <p:spPr>
            <a:xfrm>
              <a:off x="3988156" y="3495935"/>
              <a:ext cx="353954" cy="203155"/>
            </a:xfrm>
            <a:custGeom>
              <a:avLst/>
              <a:gdLst/>
              <a:ahLst/>
              <a:cxnLst/>
              <a:rect l="l" t="t" r="r" b="b"/>
              <a:pathLst>
                <a:path w="11121" h="6383" extrusionOk="0">
                  <a:moveTo>
                    <a:pt x="3525" y="1884"/>
                  </a:moveTo>
                  <a:cubicBezTo>
                    <a:pt x="3540" y="1884"/>
                    <a:pt x="3561" y="1898"/>
                    <a:pt x="3561" y="1925"/>
                  </a:cubicBezTo>
                  <a:cubicBezTo>
                    <a:pt x="3632" y="2103"/>
                    <a:pt x="4632" y="4770"/>
                    <a:pt x="4680" y="4854"/>
                  </a:cubicBezTo>
                  <a:cubicBezTo>
                    <a:pt x="4692" y="4865"/>
                    <a:pt x="4680" y="4901"/>
                    <a:pt x="4644" y="4901"/>
                  </a:cubicBezTo>
                  <a:lnTo>
                    <a:pt x="3930" y="5163"/>
                  </a:lnTo>
                  <a:cubicBezTo>
                    <a:pt x="3882" y="5032"/>
                    <a:pt x="2870" y="2341"/>
                    <a:pt x="2799" y="2163"/>
                  </a:cubicBezTo>
                  <a:lnTo>
                    <a:pt x="3513" y="1889"/>
                  </a:lnTo>
                  <a:cubicBezTo>
                    <a:pt x="3516" y="1886"/>
                    <a:pt x="3520" y="1884"/>
                    <a:pt x="3525" y="1884"/>
                  </a:cubicBezTo>
                  <a:close/>
                  <a:moveTo>
                    <a:pt x="2501" y="2294"/>
                  </a:moveTo>
                  <a:lnTo>
                    <a:pt x="3632" y="5306"/>
                  </a:lnTo>
                  <a:cubicBezTo>
                    <a:pt x="3096" y="5496"/>
                    <a:pt x="1763" y="5997"/>
                    <a:pt x="1536" y="6092"/>
                  </a:cubicBezTo>
                  <a:cubicBezTo>
                    <a:pt x="1528" y="6095"/>
                    <a:pt x="1520" y="6096"/>
                    <a:pt x="1511" y="6096"/>
                  </a:cubicBezTo>
                  <a:cubicBezTo>
                    <a:pt x="1485" y="6096"/>
                    <a:pt x="1459" y="6081"/>
                    <a:pt x="1441" y="6044"/>
                  </a:cubicBezTo>
                  <a:lnTo>
                    <a:pt x="358" y="3175"/>
                  </a:lnTo>
                  <a:cubicBezTo>
                    <a:pt x="346" y="3139"/>
                    <a:pt x="358" y="3103"/>
                    <a:pt x="405" y="3080"/>
                  </a:cubicBezTo>
                  <a:cubicBezTo>
                    <a:pt x="1084" y="2829"/>
                    <a:pt x="2025" y="2472"/>
                    <a:pt x="2501" y="2294"/>
                  </a:cubicBezTo>
                  <a:close/>
                  <a:moveTo>
                    <a:pt x="10195" y="0"/>
                  </a:moveTo>
                  <a:cubicBezTo>
                    <a:pt x="9949" y="0"/>
                    <a:pt x="9714" y="126"/>
                    <a:pt x="9537" y="282"/>
                  </a:cubicBezTo>
                  <a:lnTo>
                    <a:pt x="7835" y="1698"/>
                  </a:lnTo>
                  <a:cubicBezTo>
                    <a:pt x="7740" y="1496"/>
                    <a:pt x="7537" y="1282"/>
                    <a:pt x="7144" y="1282"/>
                  </a:cubicBezTo>
                  <a:cubicBezTo>
                    <a:pt x="6745" y="1282"/>
                    <a:pt x="6434" y="1280"/>
                    <a:pt x="6185" y="1280"/>
                  </a:cubicBezTo>
                  <a:cubicBezTo>
                    <a:pt x="5437" y="1280"/>
                    <a:pt x="5254" y="1294"/>
                    <a:pt x="4977" y="1401"/>
                  </a:cubicBezTo>
                  <a:lnTo>
                    <a:pt x="3882" y="1853"/>
                  </a:lnTo>
                  <a:lnTo>
                    <a:pt x="3870" y="1806"/>
                  </a:lnTo>
                  <a:cubicBezTo>
                    <a:pt x="3814" y="1665"/>
                    <a:pt x="3669" y="1569"/>
                    <a:pt x="3523" y="1569"/>
                  </a:cubicBezTo>
                  <a:cubicBezTo>
                    <a:pt x="3484" y="1569"/>
                    <a:pt x="3444" y="1576"/>
                    <a:pt x="3406" y="1591"/>
                  </a:cubicBezTo>
                  <a:lnTo>
                    <a:pt x="2596" y="1913"/>
                  </a:lnTo>
                  <a:cubicBezTo>
                    <a:pt x="2239" y="2044"/>
                    <a:pt x="1084" y="2472"/>
                    <a:pt x="298" y="2770"/>
                  </a:cubicBezTo>
                  <a:cubicBezTo>
                    <a:pt x="108" y="2841"/>
                    <a:pt x="1" y="3068"/>
                    <a:pt x="72" y="3258"/>
                  </a:cubicBezTo>
                  <a:lnTo>
                    <a:pt x="1167" y="6139"/>
                  </a:lnTo>
                  <a:cubicBezTo>
                    <a:pt x="1222" y="6285"/>
                    <a:pt x="1368" y="6382"/>
                    <a:pt x="1518" y="6382"/>
                  </a:cubicBezTo>
                  <a:cubicBezTo>
                    <a:pt x="1564" y="6382"/>
                    <a:pt x="1611" y="6373"/>
                    <a:pt x="1656" y="6354"/>
                  </a:cubicBezTo>
                  <a:cubicBezTo>
                    <a:pt x="1906" y="6270"/>
                    <a:pt x="3549" y="5639"/>
                    <a:pt x="3894" y="5508"/>
                  </a:cubicBezTo>
                  <a:lnTo>
                    <a:pt x="4763" y="5175"/>
                  </a:lnTo>
                  <a:cubicBezTo>
                    <a:pt x="4942" y="5104"/>
                    <a:pt x="5049" y="4901"/>
                    <a:pt x="4965" y="4723"/>
                  </a:cubicBezTo>
                  <a:lnTo>
                    <a:pt x="4954" y="4675"/>
                  </a:lnTo>
                  <a:cubicBezTo>
                    <a:pt x="5525" y="4437"/>
                    <a:pt x="5537" y="4413"/>
                    <a:pt x="6120" y="4413"/>
                  </a:cubicBezTo>
                  <a:cubicBezTo>
                    <a:pt x="6204" y="4413"/>
                    <a:pt x="6275" y="4330"/>
                    <a:pt x="6275" y="4246"/>
                  </a:cubicBezTo>
                  <a:cubicBezTo>
                    <a:pt x="6275" y="4151"/>
                    <a:pt x="6204" y="4080"/>
                    <a:pt x="6120" y="4080"/>
                  </a:cubicBezTo>
                  <a:cubicBezTo>
                    <a:pt x="5477" y="4080"/>
                    <a:pt x="5418" y="4127"/>
                    <a:pt x="4834" y="4377"/>
                  </a:cubicBezTo>
                  <a:lnTo>
                    <a:pt x="3989" y="2127"/>
                  </a:lnTo>
                  <a:lnTo>
                    <a:pt x="5073" y="1686"/>
                  </a:lnTo>
                  <a:cubicBezTo>
                    <a:pt x="5294" y="1601"/>
                    <a:pt x="5460" y="1589"/>
                    <a:pt x="6106" y="1589"/>
                  </a:cubicBezTo>
                  <a:cubicBezTo>
                    <a:pt x="6364" y="1589"/>
                    <a:pt x="6699" y="1591"/>
                    <a:pt x="7144" y="1591"/>
                  </a:cubicBezTo>
                  <a:cubicBezTo>
                    <a:pt x="7323" y="1591"/>
                    <a:pt x="7442" y="1651"/>
                    <a:pt x="7513" y="1770"/>
                  </a:cubicBezTo>
                  <a:cubicBezTo>
                    <a:pt x="7573" y="1865"/>
                    <a:pt x="7573" y="1948"/>
                    <a:pt x="7585" y="1984"/>
                  </a:cubicBezTo>
                  <a:cubicBezTo>
                    <a:pt x="7585" y="2044"/>
                    <a:pt x="7549" y="2341"/>
                    <a:pt x="7263" y="2389"/>
                  </a:cubicBezTo>
                  <a:cubicBezTo>
                    <a:pt x="6835" y="2460"/>
                    <a:pt x="5882" y="2591"/>
                    <a:pt x="5882" y="2591"/>
                  </a:cubicBezTo>
                  <a:cubicBezTo>
                    <a:pt x="5787" y="2603"/>
                    <a:pt x="5727" y="2687"/>
                    <a:pt x="5739" y="2770"/>
                  </a:cubicBezTo>
                  <a:cubicBezTo>
                    <a:pt x="5763" y="2841"/>
                    <a:pt x="5823" y="2901"/>
                    <a:pt x="5906" y="2901"/>
                  </a:cubicBezTo>
                  <a:lnTo>
                    <a:pt x="5942" y="2901"/>
                  </a:lnTo>
                  <a:cubicBezTo>
                    <a:pt x="5954" y="2901"/>
                    <a:pt x="6894" y="2770"/>
                    <a:pt x="7335" y="2699"/>
                  </a:cubicBezTo>
                  <a:cubicBezTo>
                    <a:pt x="7740" y="2627"/>
                    <a:pt x="7882" y="2282"/>
                    <a:pt x="7918" y="2056"/>
                  </a:cubicBezTo>
                  <a:lnTo>
                    <a:pt x="9764" y="520"/>
                  </a:lnTo>
                  <a:cubicBezTo>
                    <a:pt x="9875" y="408"/>
                    <a:pt x="10028" y="311"/>
                    <a:pt x="10188" y="311"/>
                  </a:cubicBezTo>
                  <a:cubicBezTo>
                    <a:pt x="10285" y="311"/>
                    <a:pt x="10384" y="347"/>
                    <a:pt x="10478" y="436"/>
                  </a:cubicBezTo>
                  <a:cubicBezTo>
                    <a:pt x="10776" y="734"/>
                    <a:pt x="10502" y="1091"/>
                    <a:pt x="10430" y="1151"/>
                  </a:cubicBezTo>
                  <a:cubicBezTo>
                    <a:pt x="10359" y="1222"/>
                    <a:pt x="8097" y="3651"/>
                    <a:pt x="8097" y="3651"/>
                  </a:cubicBezTo>
                  <a:cubicBezTo>
                    <a:pt x="7763" y="4020"/>
                    <a:pt x="7323" y="4080"/>
                    <a:pt x="7144" y="4092"/>
                  </a:cubicBezTo>
                  <a:lnTo>
                    <a:pt x="6847" y="4092"/>
                  </a:lnTo>
                  <a:cubicBezTo>
                    <a:pt x="6751" y="4092"/>
                    <a:pt x="6680" y="4175"/>
                    <a:pt x="6680" y="4258"/>
                  </a:cubicBezTo>
                  <a:cubicBezTo>
                    <a:pt x="6680" y="4353"/>
                    <a:pt x="6751" y="4425"/>
                    <a:pt x="6847" y="4425"/>
                  </a:cubicBezTo>
                  <a:lnTo>
                    <a:pt x="7156" y="4425"/>
                  </a:lnTo>
                  <a:cubicBezTo>
                    <a:pt x="7382" y="4413"/>
                    <a:pt x="7918" y="4330"/>
                    <a:pt x="8335" y="3877"/>
                  </a:cubicBezTo>
                  <a:cubicBezTo>
                    <a:pt x="10669" y="1377"/>
                    <a:pt x="10669" y="1377"/>
                    <a:pt x="10669" y="1353"/>
                  </a:cubicBezTo>
                  <a:cubicBezTo>
                    <a:pt x="10883" y="1151"/>
                    <a:pt x="11121" y="627"/>
                    <a:pt x="10704" y="210"/>
                  </a:cubicBezTo>
                  <a:cubicBezTo>
                    <a:pt x="10539" y="60"/>
                    <a:pt x="10365" y="0"/>
                    <a:pt x="1019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sp>
        <p:nvSpPr>
          <p:cNvPr id="202" name="Google Shape;202;p21"/>
          <p:cNvSpPr/>
          <p:nvPr/>
        </p:nvSpPr>
        <p:spPr>
          <a:xfrm>
            <a:off x="3365123" y="1162548"/>
            <a:ext cx="438099" cy="402336"/>
          </a:xfrm>
          <a:custGeom>
            <a:avLst/>
            <a:gdLst/>
            <a:ahLst/>
            <a:cxnLst/>
            <a:rect l="l" t="t" r="r" b="b"/>
            <a:pathLst>
              <a:path w="12228" h="11183" extrusionOk="0">
                <a:moveTo>
                  <a:pt x="4560" y="3991"/>
                </a:moveTo>
                <a:cubicBezTo>
                  <a:pt x="4739" y="3991"/>
                  <a:pt x="4894" y="4146"/>
                  <a:pt x="4894" y="4324"/>
                </a:cubicBezTo>
                <a:cubicBezTo>
                  <a:pt x="4894" y="4503"/>
                  <a:pt x="4739" y="4646"/>
                  <a:pt x="4560" y="4646"/>
                </a:cubicBezTo>
                <a:cubicBezTo>
                  <a:pt x="4382" y="4646"/>
                  <a:pt x="4239" y="4503"/>
                  <a:pt x="4239" y="4324"/>
                </a:cubicBezTo>
                <a:cubicBezTo>
                  <a:pt x="4251" y="4134"/>
                  <a:pt x="4382" y="3991"/>
                  <a:pt x="4560" y="3991"/>
                </a:cubicBezTo>
                <a:close/>
                <a:moveTo>
                  <a:pt x="5930" y="1419"/>
                </a:moveTo>
                <a:lnTo>
                  <a:pt x="5930" y="2003"/>
                </a:lnTo>
                <a:lnTo>
                  <a:pt x="5941" y="4051"/>
                </a:lnTo>
                <a:lnTo>
                  <a:pt x="5965" y="5872"/>
                </a:lnTo>
                <a:lnTo>
                  <a:pt x="1619" y="4908"/>
                </a:lnTo>
                <a:cubicBezTo>
                  <a:pt x="1869" y="3801"/>
                  <a:pt x="2548" y="2848"/>
                  <a:pt x="3489" y="2229"/>
                </a:cubicBezTo>
                <a:lnTo>
                  <a:pt x="4275" y="3670"/>
                </a:lnTo>
                <a:cubicBezTo>
                  <a:pt x="4025" y="3777"/>
                  <a:pt x="3858" y="4027"/>
                  <a:pt x="3858" y="4313"/>
                </a:cubicBezTo>
                <a:cubicBezTo>
                  <a:pt x="3858" y="4694"/>
                  <a:pt x="4179" y="5027"/>
                  <a:pt x="4572" y="5027"/>
                </a:cubicBezTo>
                <a:cubicBezTo>
                  <a:pt x="4965" y="5027"/>
                  <a:pt x="5287" y="4705"/>
                  <a:pt x="5287" y="4313"/>
                </a:cubicBezTo>
                <a:cubicBezTo>
                  <a:pt x="5287" y="3967"/>
                  <a:pt x="5037" y="3670"/>
                  <a:pt x="4715" y="3610"/>
                </a:cubicBezTo>
                <a:lnTo>
                  <a:pt x="3846" y="2015"/>
                </a:lnTo>
                <a:cubicBezTo>
                  <a:pt x="4477" y="1657"/>
                  <a:pt x="5168" y="1455"/>
                  <a:pt x="5930" y="1419"/>
                </a:cubicBezTo>
                <a:close/>
                <a:moveTo>
                  <a:pt x="6287" y="4265"/>
                </a:moveTo>
                <a:cubicBezTo>
                  <a:pt x="7227" y="4348"/>
                  <a:pt x="7965" y="5158"/>
                  <a:pt x="7965" y="6122"/>
                </a:cubicBezTo>
                <a:cubicBezTo>
                  <a:pt x="7965" y="6491"/>
                  <a:pt x="7846" y="6872"/>
                  <a:pt x="7644" y="7170"/>
                </a:cubicBezTo>
                <a:lnTo>
                  <a:pt x="6287" y="6039"/>
                </a:lnTo>
                <a:lnTo>
                  <a:pt x="6287" y="4265"/>
                </a:lnTo>
                <a:close/>
                <a:moveTo>
                  <a:pt x="6477" y="348"/>
                </a:moveTo>
                <a:cubicBezTo>
                  <a:pt x="9501" y="526"/>
                  <a:pt x="11871" y="3039"/>
                  <a:pt x="11871" y="6063"/>
                </a:cubicBezTo>
                <a:cubicBezTo>
                  <a:pt x="11835" y="7349"/>
                  <a:pt x="11454" y="8539"/>
                  <a:pt x="10728" y="9516"/>
                </a:cubicBezTo>
                <a:cubicBezTo>
                  <a:pt x="10692" y="9563"/>
                  <a:pt x="10644" y="9575"/>
                  <a:pt x="10609" y="9575"/>
                </a:cubicBezTo>
                <a:cubicBezTo>
                  <a:pt x="10561" y="9575"/>
                  <a:pt x="10513" y="9563"/>
                  <a:pt x="10490" y="9527"/>
                </a:cubicBezTo>
                <a:lnTo>
                  <a:pt x="9537" y="8730"/>
                </a:lnTo>
                <a:cubicBezTo>
                  <a:pt x="10013" y="8123"/>
                  <a:pt x="10311" y="7384"/>
                  <a:pt x="10394" y="6610"/>
                </a:cubicBezTo>
                <a:cubicBezTo>
                  <a:pt x="10406" y="6491"/>
                  <a:pt x="10323" y="6396"/>
                  <a:pt x="10204" y="6396"/>
                </a:cubicBezTo>
                <a:cubicBezTo>
                  <a:pt x="10097" y="6396"/>
                  <a:pt x="10025" y="6468"/>
                  <a:pt x="10013" y="6551"/>
                </a:cubicBezTo>
                <a:cubicBezTo>
                  <a:pt x="9930" y="7206"/>
                  <a:pt x="9680" y="7849"/>
                  <a:pt x="9299" y="8384"/>
                </a:cubicBezTo>
                <a:cubicBezTo>
                  <a:pt x="9275" y="8396"/>
                  <a:pt x="9263" y="8432"/>
                  <a:pt x="9251" y="8444"/>
                </a:cubicBezTo>
                <a:cubicBezTo>
                  <a:pt x="9251" y="8444"/>
                  <a:pt x="9251" y="8456"/>
                  <a:pt x="9239" y="8456"/>
                </a:cubicBezTo>
                <a:lnTo>
                  <a:pt x="7954" y="7372"/>
                </a:lnTo>
                <a:cubicBezTo>
                  <a:pt x="8227" y="7003"/>
                  <a:pt x="8370" y="6539"/>
                  <a:pt x="8370" y="6075"/>
                </a:cubicBezTo>
                <a:cubicBezTo>
                  <a:pt x="8370" y="4908"/>
                  <a:pt x="7465" y="3920"/>
                  <a:pt x="6299" y="3836"/>
                </a:cubicBezTo>
                <a:lnTo>
                  <a:pt x="6287" y="2146"/>
                </a:lnTo>
                <a:lnTo>
                  <a:pt x="6418" y="2146"/>
                </a:lnTo>
                <a:cubicBezTo>
                  <a:pt x="6453" y="2146"/>
                  <a:pt x="6501" y="2146"/>
                  <a:pt x="6525" y="2169"/>
                </a:cubicBezTo>
                <a:cubicBezTo>
                  <a:pt x="8358" y="2360"/>
                  <a:pt x="9811" y="3812"/>
                  <a:pt x="10025" y="5646"/>
                </a:cubicBezTo>
                <a:cubicBezTo>
                  <a:pt x="10037" y="5753"/>
                  <a:pt x="10109" y="5813"/>
                  <a:pt x="10216" y="5813"/>
                </a:cubicBezTo>
                <a:cubicBezTo>
                  <a:pt x="10335" y="5813"/>
                  <a:pt x="10430" y="5706"/>
                  <a:pt x="10406" y="5598"/>
                </a:cubicBezTo>
                <a:cubicBezTo>
                  <a:pt x="10192" y="3503"/>
                  <a:pt x="8430" y="1848"/>
                  <a:pt x="6299" y="1765"/>
                </a:cubicBezTo>
                <a:lnTo>
                  <a:pt x="6299" y="526"/>
                </a:lnTo>
                <a:cubicBezTo>
                  <a:pt x="6299" y="479"/>
                  <a:pt x="6322" y="443"/>
                  <a:pt x="6346" y="407"/>
                </a:cubicBezTo>
                <a:cubicBezTo>
                  <a:pt x="6382" y="360"/>
                  <a:pt x="6418" y="348"/>
                  <a:pt x="6477" y="348"/>
                </a:cubicBezTo>
                <a:close/>
                <a:moveTo>
                  <a:pt x="1477" y="5277"/>
                </a:moveTo>
                <a:lnTo>
                  <a:pt x="5870" y="6241"/>
                </a:lnTo>
                <a:lnTo>
                  <a:pt x="4667" y="10575"/>
                </a:lnTo>
                <a:cubicBezTo>
                  <a:pt x="2774" y="9980"/>
                  <a:pt x="1405" y="8206"/>
                  <a:pt x="1405" y="6110"/>
                </a:cubicBezTo>
                <a:cubicBezTo>
                  <a:pt x="1405" y="5825"/>
                  <a:pt x="1441" y="5539"/>
                  <a:pt x="1477" y="5277"/>
                </a:cubicBezTo>
                <a:close/>
                <a:moveTo>
                  <a:pt x="6215" y="6468"/>
                </a:moveTo>
                <a:lnTo>
                  <a:pt x="7549" y="7599"/>
                </a:lnTo>
                <a:lnTo>
                  <a:pt x="9132" y="8920"/>
                </a:lnTo>
                <a:lnTo>
                  <a:pt x="9573" y="9289"/>
                </a:lnTo>
                <a:cubicBezTo>
                  <a:pt x="8680" y="10266"/>
                  <a:pt x="7430" y="10813"/>
                  <a:pt x="6108" y="10813"/>
                </a:cubicBezTo>
                <a:cubicBezTo>
                  <a:pt x="5739" y="10813"/>
                  <a:pt x="5382" y="10766"/>
                  <a:pt x="5037" y="10694"/>
                </a:cubicBezTo>
                <a:lnTo>
                  <a:pt x="6215" y="6468"/>
                </a:lnTo>
                <a:close/>
                <a:moveTo>
                  <a:pt x="6429" y="1"/>
                </a:moveTo>
                <a:cubicBezTo>
                  <a:pt x="6297" y="1"/>
                  <a:pt x="6159" y="59"/>
                  <a:pt x="6060" y="157"/>
                </a:cubicBezTo>
                <a:cubicBezTo>
                  <a:pt x="5953" y="264"/>
                  <a:pt x="5882" y="407"/>
                  <a:pt x="5882" y="562"/>
                </a:cubicBezTo>
                <a:lnTo>
                  <a:pt x="5882" y="1038"/>
                </a:lnTo>
                <a:cubicBezTo>
                  <a:pt x="5084" y="1062"/>
                  <a:pt x="4310" y="1288"/>
                  <a:pt x="3620" y="1669"/>
                </a:cubicBezTo>
                <a:lnTo>
                  <a:pt x="3191" y="872"/>
                </a:lnTo>
                <a:cubicBezTo>
                  <a:pt x="3155" y="812"/>
                  <a:pt x="3084" y="764"/>
                  <a:pt x="3024" y="764"/>
                </a:cubicBezTo>
                <a:lnTo>
                  <a:pt x="393" y="764"/>
                </a:lnTo>
                <a:lnTo>
                  <a:pt x="393" y="443"/>
                </a:lnTo>
                <a:cubicBezTo>
                  <a:pt x="393" y="336"/>
                  <a:pt x="298" y="241"/>
                  <a:pt x="203" y="241"/>
                </a:cubicBezTo>
                <a:cubicBezTo>
                  <a:pt x="95" y="241"/>
                  <a:pt x="0" y="336"/>
                  <a:pt x="0" y="443"/>
                </a:cubicBezTo>
                <a:lnTo>
                  <a:pt x="0" y="1467"/>
                </a:lnTo>
                <a:cubicBezTo>
                  <a:pt x="0" y="1574"/>
                  <a:pt x="95" y="1657"/>
                  <a:pt x="203" y="1657"/>
                </a:cubicBezTo>
                <a:cubicBezTo>
                  <a:pt x="298" y="1657"/>
                  <a:pt x="393" y="1562"/>
                  <a:pt x="393" y="1467"/>
                </a:cubicBezTo>
                <a:lnTo>
                  <a:pt x="393" y="1157"/>
                </a:lnTo>
                <a:lnTo>
                  <a:pt x="2917" y="1157"/>
                </a:lnTo>
                <a:lnTo>
                  <a:pt x="3310" y="1872"/>
                </a:lnTo>
                <a:cubicBezTo>
                  <a:pt x="3024" y="2062"/>
                  <a:pt x="2762" y="2277"/>
                  <a:pt x="2501" y="2527"/>
                </a:cubicBezTo>
                <a:cubicBezTo>
                  <a:pt x="1548" y="3467"/>
                  <a:pt x="1036" y="4753"/>
                  <a:pt x="1036" y="6098"/>
                </a:cubicBezTo>
                <a:cubicBezTo>
                  <a:pt x="1036" y="8885"/>
                  <a:pt x="3310" y="11182"/>
                  <a:pt x="6120" y="11182"/>
                </a:cubicBezTo>
                <a:cubicBezTo>
                  <a:pt x="7573" y="11182"/>
                  <a:pt x="8918" y="10575"/>
                  <a:pt x="9882" y="9516"/>
                </a:cubicBezTo>
                <a:lnTo>
                  <a:pt x="10240" y="9813"/>
                </a:lnTo>
                <a:cubicBezTo>
                  <a:pt x="10347" y="9908"/>
                  <a:pt x="10466" y="9944"/>
                  <a:pt x="10597" y="9944"/>
                </a:cubicBezTo>
                <a:lnTo>
                  <a:pt x="10656" y="9944"/>
                </a:lnTo>
                <a:cubicBezTo>
                  <a:pt x="10811" y="9932"/>
                  <a:pt x="10942" y="9837"/>
                  <a:pt x="11037" y="9718"/>
                </a:cubicBezTo>
                <a:cubicBezTo>
                  <a:pt x="11823" y="8670"/>
                  <a:pt x="12228" y="7420"/>
                  <a:pt x="12228" y="6098"/>
                </a:cubicBezTo>
                <a:cubicBezTo>
                  <a:pt x="12228" y="2884"/>
                  <a:pt x="9692" y="205"/>
                  <a:pt x="6465" y="2"/>
                </a:cubicBezTo>
                <a:cubicBezTo>
                  <a:pt x="6453" y="1"/>
                  <a:pt x="6441" y="1"/>
                  <a:pt x="642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grpSp>
        <p:nvGrpSpPr>
          <p:cNvPr id="203" name="Google Shape;203;p21"/>
          <p:cNvGrpSpPr/>
          <p:nvPr/>
        </p:nvGrpSpPr>
        <p:grpSpPr>
          <a:xfrm>
            <a:off x="5324519" y="1161683"/>
            <a:ext cx="405133" cy="405142"/>
            <a:chOff x="3539102" y="2427549"/>
            <a:chExt cx="355099" cy="355481"/>
          </a:xfrm>
        </p:grpSpPr>
        <p:sp>
          <p:nvSpPr>
            <p:cNvPr id="204" name="Google Shape;204;p21"/>
            <p:cNvSpPr/>
            <p:nvPr/>
          </p:nvSpPr>
          <p:spPr>
            <a:xfrm>
              <a:off x="3539102" y="2561320"/>
              <a:ext cx="355099" cy="221710"/>
            </a:xfrm>
            <a:custGeom>
              <a:avLst/>
              <a:gdLst/>
              <a:ahLst/>
              <a:cxnLst/>
              <a:rect l="l" t="t" r="r" b="b"/>
              <a:pathLst>
                <a:path w="11157" h="6966" extrusionOk="0">
                  <a:moveTo>
                    <a:pt x="2953" y="3131"/>
                  </a:moveTo>
                  <a:lnTo>
                    <a:pt x="2953" y="6644"/>
                  </a:lnTo>
                  <a:lnTo>
                    <a:pt x="1537" y="6644"/>
                  </a:lnTo>
                  <a:lnTo>
                    <a:pt x="1537" y="3131"/>
                  </a:lnTo>
                  <a:close/>
                  <a:moveTo>
                    <a:pt x="6263" y="2250"/>
                  </a:moveTo>
                  <a:lnTo>
                    <a:pt x="6263" y="6644"/>
                  </a:lnTo>
                  <a:lnTo>
                    <a:pt x="4858" y="6644"/>
                  </a:lnTo>
                  <a:lnTo>
                    <a:pt x="4858" y="2250"/>
                  </a:lnTo>
                  <a:close/>
                  <a:moveTo>
                    <a:pt x="9585" y="333"/>
                  </a:moveTo>
                  <a:lnTo>
                    <a:pt x="9585" y="6644"/>
                  </a:lnTo>
                  <a:lnTo>
                    <a:pt x="8168" y="6644"/>
                  </a:lnTo>
                  <a:lnTo>
                    <a:pt x="8168" y="333"/>
                  </a:lnTo>
                  <a:close/>
                  <a:moveTo>
                    <a:pt x="8025" y="0"/>
                  </a:moveTo>
                  <a:cubicBezTo>
                    <a:pt x="7930" y="0"/>
                    <a:pt x="7859" y="83"/>
                    <a:pt x="7859" y="167"/>
                  </a:cubicBezTo>
                  <a:lnTo>
                    <a:pt x="7859" y="6644"/>
                  </a:lnTo>
                  <a:lnTo>
                    <a:pt x="6609" y="6644"/>
                  </a:lnTo>
                  <a:lnTo>
                    <a:pt x="6609" y="2084"/>
                  </a:lnTo>
                  <a:cubicBezTo>
                    <a:pt x="6609" y="2000"/>
                    <a:pt x="6537" y="1917"/>
                    <a:pt x="6442" y="1917"/>
                  </a:cubicBezTo>
                  <a:lnTo>
                    <a:pt x="4704" y="1917"/>
                  </a:lnTo>
                  <a:cubicBezTo>
                    <a:pt x="4608" y="1917"/>
                    <a:pt x="4537" y="2000"/>
                    <a:pt x="4537" y="2084"/>
                  </a:cubicBezTo>
                  <a:lnTo>
                    <a:pt x="4537" y="6644"/>
                  </a:lnTo>
                  <a:lnTo>
                    <a:pt x="3287" y="6644"/>
                  </a:lnTo>
                  <a:lnTo>
                    <a:pt x="3287" y="2965"/>
                  </a:lnTo>
                  <a:cubicBezTo>
                    <a:pt x="3287" y="2881"/>
                    <a:pt x="3215" y="2798"/>
                    <a:pt x="3120" y="2798"/>
                  </a:cubicBezTo>
                  <a:lnTo>
                    <a:pt x="1382" y="2798"/>
                  </a:lnTo>
                  <a:cubicBezTo>
                    <a:pt x="1298" y="2798"/>
                    <a:pt x="1215" y="2881"/>
                    <a:pt x="1215" y="2965"/>
                  </a:cubicBezTo>
                  <a:lnTo>
                    <a:pt x="1215" y="6644"/>
                  </a:lnTo>
                  <a:lnTo>
                    <a:pt x="167" y="6644"/>
                  </a:lnTo>
                  <a:cubicBezTo>
                    <a:pt x="72" y="6644"/>
                    <a:pt x="1" y="6715"/>
                    <a:pt x="1" y="6810"/>
                  </a:cubicBezTo>
                  <a:cubicBezTo>
                    <a:pt x="1" y="6894"/>
                    <a:pt x="72" y="6965"/>
                    <a:pt x="167" y="6965"/>
                  </a:cubicBezTo>
                  <a:lnTo>
                    <a:pt x="11002" y="6965"/>
                  </a:lnTo>
                  <a:cubicBezTo>
                    <a:pt x="11085" y="6965"/>
                    <a:pt x="11157" y="6894"/>
                    <a:pt x="11157" y="6810"/>
                  </a:cubicBezTo>
                  <a:cubicBezTo>
                    <a:pt x="11145" y="6715"/>
                    <a:pt x="11073" y="6644"/>
                    <a:pt x="10990" y="6644"/>
                  </a:cubicBezTo>
                  <a:lnTo>
                    <a:pt x="9930" y="6644"/>
                  </a:lnTo>
                  <a:lnTo>
                    <a:pt x="9930" y="167"/>
                  </a:lnTo>
                  <a:cubicBezTo>
                    <a:pt x="9930" y="83"/>
                    <a:pt x="9859" y="0"/>
                    <a:pt x="976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05" name="Google Shape;205;p21"/>
            <p:cNvSpPr/>
            <p:nvPr/>
          </p:nvSpPr>
          <p:spPr>
            <a:xfrm>
              <a:off x="3544417" y="2427549"/>
              <a:ext cx="339568" cy="205415"/>
            </a:xfrm>
            <a:custGeom>
              <a:avLst/>
              <a:gdLst/>
              <a:ahLst/>
              <a:cxnLst/>
              <a:rect l="l" t="t" r="r" b="b"/>
              <a:pathLst>
                <a:path w="10669" h="6454" extrusionOk="0">
                  <a:moveTo>
                    <a:pt x="10157" y="0"/>
                  </a:moveTo>
                  <a:cubicBezTo>
                    <a:pt x="10125" y="0"/>
                    <a:pt x="10093" y="4"/>
                    <a:pt x="10061" y="12"/>
                  </a:cubicBezTo>
                  <a:lnTo>
                    <a:pt x="8656" y="191"/>
                  </a:lnTo>
                  <a:cubicBezTo>
                    <a:pt x="8382" y="214"/>
                    <a:pt x="8180" y="488"/>
                    <a:pt x="8216" y="762"/>
                  </a:cubicBezTo>
                  <a:cubicBezTo>
                    <a:pt x="8238" y="1032"/>
                    <a:pt x="8483" y="1217"/>
                    <a:pt x="8751" y="1217"/>
                  </a:cubicBezTo>
                  <a:cubicBezTo>
                    <a:pt x="8767" y="1217"/>
                    <a:pt x="8783" y="1216"/>
                    <a:pt x="8799" y="1215"/>
                  </a:cubicBezTo>
                  <a:lnTo>
                    <a:pt x="8906" y="1203"/>
                  </a:lnTo>
                  <a:lnTo>
                    <a:pt x="8906" y="1203"/>
                  </a:lnTo>
                  <a:cubicBezTo>
                    <a:pt x="7204" y="3191"/>
                    <a:pt x="5156" y="4215"/>
                    <a:pt x="3715" y="4727"/>
                  </a:cubicBezTo>
                  <a:cubicBezTo>
                    <a:pt x="1917" y="5370"/>
                    <a:pt x="524" y="5429"/>
                    <a:pt x="500" y="5429"/>
                  </a:cubicBezTo>
                  <a:cubicBezTo>
                    <a:pt x="227" y="5441"/>
                    <a:pt x="0" y="5679"/>
                    <a:pt x="12" y="5965"/>
                  </a:cubicBezTo>
                  <a:cubicBezTo>
                    <a:pt x="24" y="6239"/>
                    <a:pt x="250" y="6453"/>
                    <a:pt x="524" y="6453"/>
                  </a:cubicBezTo>
                  <a:lnTo>
                    <a:pt x="536" y="6453"/>
                  </a:lnTo>
                  <a:cubicBezTo>
                    <a:pt x="596" y="6453"/>
                    <a:pt x="2084" y="6394"/>
                    <a:pt x="4037" y="5703"/>
                  </a:cubicBezTo>
                  <a:cubicBezTo>
                    <a:pt x="5132" y="5322"/>
                    <a:pt x="6156" y="4798"/>
                    <a:pt x="7096" y="4167"/>
                  </a:cubicBezTo>
                  <a:cubicBezTo>
                    <a:pt x="7168" y="4120"/>
                    <a:pt x="7192" y="4013"/>
                    <a:pt x="7144" y="3941"/>
                  </a:cubicBezTo>
                  <a:cubicBezTo>
                    <a:pt x="7113" y="3895"/>
                    <a:pt x="7058" y="3869"/>
                    <a:pt x="7003" y="3869"/>
                  </a:cubicBezTo>
                  <a:cubicBezTo>
                    <a:pt x="6973" y="3869"/>
                    <a:pt x="6943" y="3877"/>
                    <a:pt x="6918" y="3893"/>
                  </a:cubicBezTo>
                  <a:cubicBezTo>
                    <a:pt x="5989" y="4513"/>
                    <a:pt x="5001" y="5025"/>
                    <a:pt x="3929" y="5394"/>
                  </a:cubicBezTo>
                  <a:cubicBezTo>
                    <a:pt x="2024" y="6084"/>
                    <a:pt x="596" y="6120"/>
                    <a:pt x="536" y="6120"/>
                  </a:cubicBezTo>
                  <a:cubicBezTo>
                    <a:pt x="429" y="6120"/>
                    <a:pt x="358" y="6049"/>
                    <a:pt x="358" y="5953"/>
                  </a:cubicBezTo>
                  <a:cubicBezTo>
                    <a:pt x="358" y="5846"/>
                    <a:pt x="429" y="5751"/>
                    <a:pt x="536" y="5751"/>
                  </a:cubicBezTo>
                  <a:cubicBezTo>
                    <a:pt x="548" y="5751"/>
                    <a:pt x="1989" y="5691"/>
                    <a:pt x="3834" y="5036"/>
                  </a:cubicBezTo>
                  <a:cubicBezTo>
                    <a:pt x="5406" y="4489"/>
                    <a:pt x="7632" y="3346"/>
                    <a:pt x="9454" y="1084"/>
                  </a:cubicBezTo>
                  <a:cubicBezTo>
                    <a:pt x="9534" y="969"/>
                    <a:pt x="9459" y="809"/>
                    <a:pt x="9315" y="809"/>
                  </a:cubicBezTo>
                  <a:cubicBezTo>
                    <a:pt x="9310" y="809"/>
                    <a:pt x="9304" y="809"/>
                    <a:pt x="9299" y="810"/>
                  </a:cubicBezTo>
                  <a:lnTo>
                    <a:pt x="8775" y="869"/>
                  </a:lnTo>
                  <a:cubicBezTo>
                    <a:pt x="8768" y="870"/>
                    <a:pt x="8761" y="871"/>
                    <a:pt x="8754" y="871"/>
                  </a:cubicBezTo>
                  <a:cubicBezTo>
                    <a:pt x="8676" y="871"/>
                    <a:pt x="8595" y="815"/>
                    <a:pt x="8573" y="738"/>
                  </a:cubicBezTo>
                  <a:cubicBezTo>
                    <a:pt x="8537" y="631"/>
                    <a:pt x="8620" y="512"/>
                    <a:pt x="8740" y="500"/>
                  </a:cubicBezTo>
                  <a:lnTo>
                    <a:pt x="10133" y="322"/>
                  </a:lnTo>
                  <a:cubicBezTo>
                    <a:pt x="10139" y="321"/>
                    <a:pt x="10146" y="320"/>
                    <a:pt x="10153" y="320"/>
                  </a:cubicBezTo>
                  <a:cubicBezTo>
                    <a:pt x="10253" y="320"/>
                    <a:pt x="10347" y="400"/>
                    <a:pt x="10347" y="500"/>
                  </a:cubicBezTo>
                  <a:lnTo>
                    <a:pt x="10347" y="1893"/>
                  </a:lnTo>
                  <a:cubicBezTo>
                    <a:pt x="10347" y="2000"/>
                    <a:pt x="10252" y="2072"/>
                    <a:pt x="10168" y="2072"/>
                  </a:cubicBezTo>
                  <a:cubicBezTo>
                    <a:pt x="10073" y="2072"/>
                    <a:pt x="9990" y="1988"/>
                    <a:pt x="9990" y="1893"/>
                  </a:cubicBezTo>
                  <a:lnTo>
                    <a:pt x="9990" y="1477"/>
                  </a:lnTo>
                  <a:cubicBezTo>
                    <a:pt x="9990" y="1417"/>
                    <a:pt x="9942" y="1346"/>
                    <a:pt x="9883" y="1334"/>
                  </a:cubicBezTo>
                  <a:cubicBezTo>
                    <a:pt x="9866" y="1324"/>
                    <a:pt x="9848" y="1319"/>
                    <a:pt x="9830" y="1319"/>
                  </a:cubicBezTo>
                  <a:cubicBezTo>
                    <a:pt x="9784" y="1319"/>
                    <a:pt x="9738" y="1347"/>
                    <a:pt x="9704" y="1381"/>
                  </a:cubicBezTo>
                  <a:cubicBezTo>
                    <a:pt x="9085" y="2119"/>
                    <a:pt x="8394" y="2810"/>
                    <a:pt x="7632" y="3382"/>
                  </a:cubicBezTo>
                  <a:cubicBezTo>
                    <a:pt x="7561" y="3441"/>
                    <a:pt x="7537" y="3548"/>
                    <a:pt x="7597" y="3608"/>
                  </a:cubicBezTo>
                  <a:cubicBezTo>
                    <a:pt x="7635" y="3646"/>
                    <a:pt x="7692" y="3674"/>
                    <a:pt x="7744" y="3674"/>
                  </a:cubicBezTo>
                  <a:cubicBezTo>
                    <a:pt x="7773" y="3674"/>
                    <a:pt x="7801" y="3665"/>
                    <a:pt x="7823" y="3643"/>
                  </a:cubicBezTo>
                  <a:cubicBezTo>
                    <a:pt x="8489" y="3131"/>
                    <a:pt x="9109" y="2548"/>
                    <a:pt x="9656" y="1917"/>
                  </a:cubicBezTo>
                  <a:cubicBezTo>
                    <a:pt x="9668" y="2179"/>
                    <a:pt x="9894" y="2405"/>
                    <a:pt x="10156" y="2405"/>
                  </a:cubicBezTo>
                  <a:cubicBezTo>
                    <a:pt x="10442" y="2405"/>
                    <a:pt x="10668" y="2179"/>
                    <a:pt x="10668" y="1893"/>
                  </a:cubicBezTo>
                  <a:lnTo>
                    <a:pt x="10668" y="500"/>
                  </a:lnTo>
                  <a:cubicBezTo>
                    <a:pt x="10621" y="369"/>
                    <a:pt x="10561" y="238"/>
                    <a:pt x="10466" y="131"/>
                  </a:cubicBezTo>
                  <a:cubicBezTo>
                    <a:pt x="10382" y="48"/>
                    <a:pt x="10270" y="0"/>
                    <a:pt x="1015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grpSp>
        <p:nvGrpSpPr>
          <p:cNvPr id="206" name="Google Shape;206;p21"/>
          <p:cNvGrpSpPr/>
          <p:nvPr/>
        </p:nvGrpSpPr>
        <p:grpSpPr>
          <a:xfrm>
            <a:off x="692650" y="3253097"/>
            <a:ext cx="3321074" cy="951838"/>
            <a:chOff x="692650" y="3784747"/>
            <a:chExt cx="3321074" cy="951838"/>
          </a:xfrm>
        </p:grpSpPr>
        <p:sp>
          <p:nvSpPr>
            <p:cNvPr id="191" name="Google Shape;191;p21"/>
            <p:cNvSpPr/>
            <p:nvPr/>
          </p:nvSpPr>
          <p:spPr>
            <a:xfrm>
              <a:off x="3177800" y="3900661"/>
              <a:ext cx="835924" cy="835924"/>
            </a:xfrm>
            <a:prstGeom prst="flowChartConnector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07" name="Google Shape;207;p21"/>
            <p:cNvSpPr txBox="1"/>
            <p:nvPr/>
          </p:nvSpPr>
          <p:spPr>
            <a:xfrm>
              <a:off x="692650" y="4120675"/>
              <a:ext cx="1860000" cy="6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Matematik</a:t>
              </a:r>
              <a:r>
                <a:rPr lang="en-US" sz="1800" dirty="0"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savodxonlik</a:t>
              </a:r>
              <a:endParaRPr sz="18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08" name="Google Shape;208;p21"/>
            <p:cNvSpPr txBox="1"/>
            <p:nvPr/>
          </p:nvSpPr>
          <p:spPr>
            <a:xfrm>
              <a:off x="710964" y="3784747"/>
              <a:ext cx="1860000" cy="28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EGMA</a:t>
              </a:r>
              <a:endParaRPr sz="1800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209" name="Google Shape;209;p21"/>
          <p:cNvGrpSpPr/>
          <p:nvPr/>
        </p:nvGrpSpPr>
        <p:grpSpPr>
          <a:xfrm>
            <a:off x="5130269" y="2022786"/>
            <a:ext cx="3321056" cy="979781"/>
            <a:chOff x="5130269" y="2554436"/>
            <a:chExt cx="3321056" cy="979781"/>
          </a:xfrm>
        </p:grpSpPr>
        <p:sp>
          <p:nvSpPr>
            <p:cNvPr id="187" name="Google Shape;187;p21"/>
            <p:cNvSpPr/>
            <p:nvPr/>
          </p:nvSpPr>
          <p:spPr>
            <a:xfrm>
              <a:off x="5130269" y="2698293"/>
              <a:ext cx="835924" cy="835924"/>
            </a:xfrm>
            <a:prstGeom prst="flowChartConnector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10" name="Google Shape;210;p21"/>
            <p:cNvSpPr txBox="1"/>
            <p:nvPr/>
          </p:nvSpPr>
          <p:spPr>
            <a:xfrm>
              <a:off x="6573025" y="2890376"/>
              <a:ext cx="1878300" cy="6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O‘qituvchilar</a:t>
              </a:r>
              <a:r>
                <a:rPr lang="en-US" sz="1800" dirty="0"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latin typeface="Roboto"/>
                  <a:ea typeface="Roboto"/>
                  <a:cs typeface="Roboto"/>
                  <a:sym typeface="Roboto"/>
                </a:rPr>
                <a:t>so‘rovnomalari</a:t>
              </a:r>
              <a:endParaRPr sz="18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11" name="Google Shape;211;p21"/>
            <p:cNvSpPr txBox="1"/>
            <p:nvPr/>
          </p:nvSpPr>
          <p:spPr>
            <a:xfrm>
              <a:off x="6573025" y="2554436"/>
              <a:ext cx="1878300" cy="28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accent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TALIS</a:t>
              </a:r>
              <a:endParaRPr sz="1800" dirty="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212" name="Google Shape;212;p21"/>
          <p:cNvGrpSpPr/>
          <p:nvPr/>
        </p:nvGrpSpPr>
        <p:grpSpPr>
          <a:xfrm>
            <a:off x="5130269" y="3253097"/>
            <a:ext cx="3321056" cy="951840"/>
            <a:chOff x="5130269" y="3784747"/>
            <a:chExt cx="3321056" cy="951840"/>
          </a:xfrm>
        </p:grpSpPr>
        <p:sp>
          <p:nvSpPr>
            <p:cNvPr id="189" name="Google Shape;189;p21"/>
            <p:cNvSpPr/>
            <p:nvPr/>
          </p:nvSpPr>
          <p:spPr>
            <a:xfrm>
              <a:off x="5130269" y="3900661"/>
              <a:ext cx="835924" cy="83592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13" name="Google Shape;213;p21"/>
            <p:cNvSpPr txBox="1"/>
            <p:nvPr/>
          </p:nvSpPr>
          <p:spPr>
            <a:xfrm>
              <a:off x="6573025" y="4120688"/>
              <a:ext cx="1878300" cy="6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O‘qish</a:t>
              </a:r>
              <a:r>
                <a:rPr lang="en-US" sz="1800" dirty="0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r>
                <a:rPr lang="en-US" sz="1800" dirty="0" err="1">
                  <a:solidFill>
                    <a:srgbClr val="000000"/>
                  </a:solidFill>
                  <a:latin typeface="Roboto"/>
                  <a:ea typeface="Roboto"/>
                  <a:cs typeface="Roboto"/>
                  <a:sym typeface="Roboto"/>
                </a:rPr>
                <a:t>savodxonligi</a:t>
              </a:r>
              <a:endParaRPr sz="180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14" name="Google Shape;214;p21"/>
            <p:cNvSpPr txBox="1"/>
            <p:nvPr/>
          </p:nvSpPr>
          <p:spPr>
            <a:xfrm>
              <a:off x="6573025" y="3784747"/>
              <a:ext cx="1878300" cy="28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dirty="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EGRA</a:t>
              </a:r>
              <a:endParaRPr sz="18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215" name="Google Shape;215;p21"/>
          <p:cNvGrpSpPr/>
          <p:nvPr/>
        </p:nvGrpSpPr>
        <p:grpSpPr>
          <a:xfrm>
            <a:off x="3382998" y="3563899"/>
            <a:ext cx="402353" cy="412649"/>
            <a:chOff x="7538896" y="1970156"/>
            <a:chExt cx="361147" cy="361529"/>
          </a:xfrm>
        </p:grpSpPr>
        <p:sp>
          <p:nvSpPr>
            <p:cNvPr id="216" name="Google Shape;216;p21"/>
            <p:cNvSpPr/>
            <p:nvPr/>
          </p:nvSpPr>
          <p:spPr>
            <a:xfrm>
              <a:off x="7538896" y="1970156"/>
              <a:ext cx="361147" cy="361529"/>
            </a:xfrm>
            <a:custGeom>
              <a:avLst/>
              <a:gdLst/>
              <a:ahLst/>
              <a:cxnLst/>
              <a:rect l="l" t="t" r="r" b="b"/>
              <a:pathLst>
                <a:path w="11347" h="11359" extrusionOk="0">
                  <a:moveTo>
                    <a:pt x="8918" y="584"/>
                  </a:moveTo>
                  <a:lnTo>
                    <a:pt x="9477" y="1155"/>
                  </a:lnTo>
                  <a:lnTo>
                    <a:pt x="9632" y="1298"/>
                  </a:lnTo>
                  <a:lnTo>
                    <a:pt x="10239" y="1905"/>
                  </a:lnTo>
                  <a:lnTo>
                    <a:pt x="10704" y="2370"/>
                  </a:lnTo>
                  <a:lnTo>
                    <a:pt x="8918" y="2370"/>
                  </a:lnTo>
                  <a:lnTo>
                    <a:pt x="8918" y="584"/>
                  </a:lnTo>
                  <a:close/>
                  <a:moveTo>
                    <a:pt x="2631" y="4644"/>
                  </a:moveTo>
                  <a:cubicBezTo>
                    <a:pt x="3322" y="4644"/>
                    <a:pt x="3882" y="5215"/>
                    <a:pt x="3882" y="5894"/>
                  </a:cubicBezTo>
                  <a:lnTo>
                    <a:pt x="3882" y="6192"/>
                  </a:lnTo>
                  <a:lnTo>
                    <a:pt x="3810" y="6192"/>
                  </a:lnTo>
                  <a:cubicBezTo>
                    <a:pt x="3429" y="6108"/>
                    <a:pt x="3310" y="5596"/>
                    <a:pt x="3286" y="5596"/>
                  </a:cubicBezTo>
                  <a:cubicBezTo>
                    <a:pt x="3274" y="5525"/>
                    <a:pt x="3215" y="5477"/>
                    <a:pt x="3155" y="5465"/>
                  </a:cubicBezTo>
                  <a:cubicBezTo>
                    <a:pt x="3143" y="5463"/>
                    <a:pt x="3132" y="5462"/>
                    <a:pt x="3121" y="5462"/>
                  </a:cubicBezTo>
                  <a:cubicBezTo>
                    <a:pt x="3064" y="5462"/>
                    <a:pt x="3016" y="5487"/>
                    <a:pt x="2977" y="5537"/>
                  </a:cubicBezTo>
                  <a:cubicBezTo>
                    <a:pt x="2477" y="6156"/>
                    <a:pt x="1429" y="6156"/>
                    <a:pt x="1417" y="6156"/>
                  </a:cubicBezTo>
                  <a:lnTo>
                    <a:pt x="1298" y="6156"/>
                  </a:lnTo>
                  <a:lnTo>
                    <a:pt x="1286" y="6168"/>
                  </a:lnTo>
                  <a:lnTo>
                    <a:pt x="1262" y="6180"/>
                  </a:lnTo>
                  <a:lnTo>
                    <a:pt x="1262" y="5894"/>
                  </a:lnTo>
                  <a:cubicBezTo>
                    <a:pt x="1262" y="5215"/>
                    <a:pt x="1834" y="4644"/>
                    <a:pt x="2512" y="4644"/>
                  </a:cubicBezTo>
                  <a:close/>
                  <a:moveTo>
                    <a:pt x="1238" y="6644"/>
                  </a:moveTo>
                  <a:lnTo>
                    <a:pt x="1238" y="7192"/>
                  </a:lnTo>
                  <a:cubicBezTo>
                    <a:pt x="1107" y="7180"/>
                    <a:pt x="1000" y="7061"/>
                    <a:pt x="1000" y="6930"/>
                  </a:cubicBezTo>
                  <a:cubicBezTo>
                    <a:pt x="1000" y="6846"/>
                    <a:pt x="1024" y="6775"/>
                    <a:pt x="1084" y="6715"/>
                  </a:cubicBezTo>
                  <a:cubicBezTo>
                    <a:pt x="1143" y="6715"/>
                    <a:pt x="1191" y="6692"/>
                    <a:pt x="1226" y="6644"/>
                  </a:cubicBezTo>
                  <a:close/>
                  <a:moveTo>
                    <a:pt x="3929" y="6656"/>
                  </a:moveTo>
                  <a:cubicBezTo>
                    <a:pt x="3965" y="6680"/>
                    <a:pt x="4001" y="6715"/>
                    <a:pt x="4048" y="6715"/>
                  </a:cubicBezTo>
                  <a:cubicBezTo>
                    <a:pt x="4108" y="6763"/>
                    <a:pt x="4132" y="6835"/>
                    <a:pt x="4132" y="6918"/>
                  </a:cubicBezTo>
                  <a:cubicBezTo>
                    <a:pt x="4155" y="7061"/>
                    <a:pt x="4048" y="7180"/>
                    <a:pt x="3917" y="7192"/>
                  </a:cubicBezTo>
                  <a:lnTo>
                    <a:pt x="3917" y="6656"/>
                  </a:lnTo>
                  <a:close/>
                  <a:moveTo>
                    <a:pt x="3036" y="5942"/>
                  </a:moveTo>
                  <a:cubicBezTo>
                    <a:pt x="3120" y="6132"/>
                    <a:pt x="3286" y="6358"/>
                    <a:pt x="3572" y="6465"/>
                  </a:cubicBezTo>
                  <a:lnTo>
                    <a:pt x="3572" y="7227"/>
                  </a:lnTo>
                  <a:cubicBezTo>
                    <a:pt x="3560" y="7704"/>
                    <a:pt x="3167" y="8085"/>
                    <a:pt x="2691" y="8085"/>
                  </a:cubicBezTo>
                  <a:lnTo>
                    <a:pt x="2477" y="8085"/>
                  </a:lnTo>
                  <a:cubicBezTo>
                    <a:pt x="2000" y="8085"/>
                    <a:pt x="1607" y="7692"/>
                    <a:pt x="1607" y="7227"/>
                  </a:cubicBezTo>
                  <a:lnTo>
                    <a:pt x="1607" y="6501"/>
                  </a:lnTo>
                  <a:cubicBezTo>
                    <a:pt x="1917" y="6477"/>
                    <a:pt x="2572" y="6370"/>
                    <a:pt x="3036" y="5942"/>
                  </a:cubicBezTo>
                  <a:close/>
                  <a:moveTo>
                    <a:pt x="2917" y="8418"/>
                  </a:moveTo>
                  <a:lnTo>
                    <a:pt x="2917" y="8656"/>
                  </a:lnTo>
                  <a:lnTo>
                    <a:pt x="2917" y="8668"/>
                  </a:lnTo>
                  <a:lnTo>
                    <a:pt x="2572" y="9025"/>
                  </a:lnTo>
                  <a:lnTo>
                    <a:pt x="2250" y="8692"/>
                  </a:lnTo>
                  <a:lnTo>
                    <a:pt x="2250" y="8418"/>
                  </a:lnTo>
                  <a:cubicBezTo>
                    <a:pt x="2322" y="8430"/>
                    <a:pt x="2393" y="8430"/>
                    <a:pt x="2477" y="8430"/>
                  </a:cubicBezTo>
                  <a:lnTo>
                    <a:pt x="2691" y="8430"/>
                  </a:lnTo>
                  <a:cubicBezTo>
                    <a:pt x="2774" y="8430"/>
                    <a:pt x="2846" y="8418"/>
                    <a:pt x="2917" y="8418"/>
                  </a:cubicBezTo>
                  <a:close/>
                  <a:moveTo>
                    <a:pt x="8561" y="346"/>
                  </a:moveTo>
                  <a:lnTo>
                    <a:pt x="8561" y="2560"/>
                  </a:lnTo>
                  <a:cubicBezTo>
                    <a:pt x="8561" y="2667"/>
                    <a:pt x="8632" y="2739"/>
                    <a:pt x="8739" y="2739"/>
                  </a:cubicBezTo>
                  <a:lnTo>
                    <a:pt x="10954" y="2739"/>
                  </a:lnTo>
                  <a:lnTo>
                    <a:pt x="10954" y="10954"/>
                  </a:lnTo>
                  <a:lnTo>
                    <a:pt x="5167" y="10954"/>
                  </a:lnTo>
                  <a:lnTo>
                    <a:pt x="5167" y="10263"/>
                  </a:lnTo>
                  <a:cubicBezTo>
                    <a:pt x="5167" y="9454"/>
                    <a:pt x="4608" y="9049"/>
                    <a:pt x="4310" y="8954"/>
                  </a:cubicBezTo>
                  <a:lnTo>
                    <a:pt x="3274" y="8537"/>
                  </a:lnTo>
                  <a:lnTo>
                    <a:pt x="3274" y="8311"/>
                  </a:lnTo>
                  <a:cubicBezTo>
                    <a:pt x="3560" y="8156"/>
                    <a:pt x="3786" y="7894"/>
                    <a:pt x="3870" y="7561"/>
                  </a:cubicBezTo>
                  <a:cubicBezTo>
                    <a:pt x="4215" y="7561"/>
                    <a:pt x="4489" y="7287"/>
                    <a:pt x="4489" y="6930"/>
                  </a:cubicBezTo>
                  <a:cubicBezTo>
                    <a:pt x="4489" y="6715"/>
                    <a:pt x="4394" y="6525"/>
                    <a:pt x="4239" y="6418"/>
                  </a:cubicBezTo>
                  <a:lnTo>
                    <a:pt x="4239" y="5942"/>
                  </a:lnTo>
                  <a:cubicBezTo>
                    <a:pt x="4239" y="5108"/>
                    <a:pt x="3620" y="4429"/>
                    <a:pt x="2810" y="4346"/>
                  </a:cubicBezTo>
                  <a:lnTo>
                    <a:pt x="2810" y="346"/>
                  </a:lnTo>
                  <a:close/>
                  <a:moveTo>
                    <a:pt x="2679" y="0"/>
                  </a:moveTo>
                  <a:cubicBezTo>
                    <a:pt x="2572" y="0"/>
                    <a:pt x="2500" y="72"/>
                    <a:pt x="2500" y="179"/>
                  </a:cubicBezTo>
                  <a:lnTo>
                    <a:pt x="2500" y="4358"/>
                  </a:lnTo>
                  <a:cubicBezTo>
                    <a:pt x="1643" y="4394"/>
                    <a:pt x="953" y="5108"/>
                    <a:pt x="953" y="5965"/>
                  </a:cubicBezTo>
                  <a:lnTo>
                    <a:pt x="953" y="6442"/>
                  </a:lnTo>
                  <a:cubicBezTo>
                    <a:pt x="786" y="6561"/>
                    <a:pt x="691" y="6739"/>
                    <a:pt x="691" y="6954"/>
                  </a:cubicBezTo>
                  <a:cubicBezTo>
                    <a:pt x="691" y="7299"/>
                    <a:pt x="965" y="7597"/>
                    <a:pt x="1322" y="7597"/>
                  </a:cubicBezTo>
                  <a:cubicBezTo>
                    <a:pt x="1417" y="7918"/>
                    <a:pt x="1643" y="8192"/>
                    <a:pt x="1917" y="8335"/>
                  </a:cubicBezTo>
                  <a:lnTo>
                    <a:pt x="1917" y="8561"/>
                  </a:lnTo>
                  <a:lnTo>
                    <a:pt x="845" y="8978"/>
                  </a:lnTo>
                  <a:cubicBezTo>
                    <a:pt x="548" y="9085"/>
                    <a:pt x="0" y="9478"/>
                    <a:pt x="0" y="10287"/>
                  </a:cubicBezTo>
                  <a:lnTo>
                    <a:pt x="0" y="11180"/>
                  </a:lnTo>
                  <a:cubicBezTo>
                    <a:pt x="0" y="11287"/>
                    <a:pt x="72" y="11359"/>
                    <a:pt x="179" y="11359"/>
                  </a:cubicBezTo>
                  <a:lnTo>
                    <a:pt x="965" y="11359"/>
                  </a:lnTo>
                  <a:cubicBezTo>
                    <a:pt x="1072" y="11359"/>
                    <a:pt x="1143" y="11287"/>
                    <a:pt x="1143" y="11180"/>
                  </a:cubicBezTo>
                  <a:cubicBezTo>
                    <a:pt x="1143" y="11073"/>
                    <a:pt x="1072" y="11002"/>
                    <a:pt x="965" y="11002"/>
                  </a:cubicBezTo>
                  <a:lnTo>
                    <a:pt x="357" y="11002"/>
                  </a:lnTo>
                  <a:lnTo>
                    <a:pt x="357" y="10263"/>
                  </a:lnTo>
                  <a:cubicBezTo>
                    <a:pt x="357" y="9513"/>
                    <a:pt x="941" y="9287"/>
                    <a:pt x="965" y="9287"/>
                  </a:cubicBezTo>
                  <a:lnTo>
                    <a:pt x="988" y="9287"/>
                  </a:lnTo>
                  <a:lnTo>
                    <a:pt x="1965" y="8906"/>
                  </a:lnTo>
                  <a:lnTo>
                    <a:pt x="1977" y="8918"/>
                  </a:lnTo>
                  <a:lnTo>
                    <a:pt x="2500" y="9430"/>
                  </a:lnTo>
                  <a:cubicBezTo>
                    <a:pt x="2536" y="9454"/>
                    <a:pt x="2572" y="9466"/>
                    <a:pt x="2619" y="9466"/>
                  </a:cubicBezTo>
                  <a:cubicBezTo>
                    <a:pt x="2667" y="9466"/>
                    <a:pt x="2715" y="9454"/>
                    <a:pt x="2739" y="9406"/>
                  </a:cubicBezTo>
                  <a:lnTo>
                    <a:pt x="3251" y="8894"/>
                  </a:lnTo>
                  <a:lnTo>
                    <a:pt x="4227" y="9275"/>
                  </a:lnTo>
                  <a:lnTo>
                    <a:pt x="4239" y="9275"/>
                  </a:lnTo>
                  <a:cubicBezTo>
                    <a:pt x="4239" y="9275"/>
                    <a:pt x="4858" y="9490"/>
                    <a:pt x="4858" y="10240"/>
                  </a:cubicBezTo>
                  <a:lnTo>
                    <a:pt x="4858" y="10954"/>
                  </a:lnTo>
                  <a:lnTo>
                    <a:pt x="1607" y="10954"/>
                  </a:lnTo>
                  <a:cubicBezTo>
                    <a:pt x="1500" y="10954"/>
                    <a:pt x="1429" y="11037"/>
                    <a:pt x="1429" y="11133"/>
                  </a:cubicBezTo>
                  <a:cubicBezTo>
                    <a:pt x="1429" y="11240"/>
                    <a:pt x="1500" y="11311"/>
                    <a:pt x="1607" y="11311"/>
                  </a:cubicBezTo>
                  <a:lnTo>
                    <a:pt x="11168" y="11311"/>
                  </a:lnTo>
                  <a:cubicBezTo>
                    <a:pt x="11263" y="11311"/>
                    <a:pt x="11347" y="11240"/>
                    <a:pt x="11347" y="11133"/>
                  </a:cubicBezTo>
                  <a:lnTo>
                    <a:pt x="11311" y="2536"/>
                  </a:lnTo>
                  <a:lnTo>
                    <a:pt x="11311" y="2501"/>
                  </a:lnTo>
                  <a:lnTo>
                    <a:pt x="11311" y="2489"/>
                  </a:lnTo>
                  <a:cubicBezTo>
                    <a:pt x="11311" y="2489"/>
                    <a:pt x="11311" y="2477"/>
                    <a:pt x="11299" y="2477"/>
                  </a:cubicBezTo>
                  <a:lnTo>
                    <a:pt x="11287" y="2465"/>
                  </a:lnTo>
                  <a:lnTo>
                    <a:pt x="11263" y="2441"/>
                  </a:lnTo>
                  <a:lnTo>
                    <a:pt x="9882" y="1060"/>
                  </a:lnTo>
                  <a:lnTo>
                    <a:pt x="8870" y="48"/>
                  </a:lnTo>
                  <a:lnTo>
                    <a:pt x="8858" y="36"/>
                  </a:lnTo>
                  <a:lnTo>
                    <a:pt x="8846" y="12"/>
                  </a:lnTo>
                  <a:cubicBezTo>
                    <a:pt x="8846" y="12"/>
                    <a:pt x="8823" y="12"/>
                    <a:pt x="882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17" name="Google Shape;217;p21"/>
            <p:cNvSpPr/>
            <p:nvPr/>
          </p:nvSpPr>
          <p:spPr>
            <a:xfrm>
              <a:off x="7685907" y="2066784"/>
              <a:ext cx="101211" cy="11394"/>
            </a:xfrm>
            <a:custGeom>
              <a:avLst/>
              <a:gdLst/>
              <a:ahLst/>
              <a:cxnLst/>
              <a:rect l="l" t="t" r="r" b="b"/>
              <a:pathLst>
                <a:path w="3180" h="358" extrusionOk="0">
                  <a:moveTo>
                    <a:pt x="179" y="0"/>
                  </a:moveTo>
                  <a:cubicBezTo>
                    <a:pt x="72" y="0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3001" y="358"/>
                  </a:lnTo>
                  <a:cubicBezTo>
                    <a:pt x="3108" y="358"/>
                    <a:pt x="3180" y="286"/>
                    <a:pt x="3180" y="179"/>
                  </a:cubicBezTo>
                  <a:cubicBezTo>
                    <a:pt x="3180" y="84"/>
                    <a:pt x="3108" y="0"/>
                    <a:pt x="300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18" name="Google Shape;218;p21"/>
            <p:cNvSpPr/>
            <p:nvPr/>
          </p:nvSpPr>
          <p:spPr>
            <a:xfrm>
              <a:off x="7685907" y="2106187"/>
              <a:ext cx="147075" cy="11394"/>
            </a:xfrm>
            <a:custGeom>
              <a:avLst/>
              <a:gdLst/>
              <a:ahLst/>
              <a:cxnLst/>
              <a:rect l="l" t="t" r="r" b="b"/>
              <a:pathLst>
                <a:path w="4621" h="358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4442" y="358"/>
                  </a:lnTo>
                  <a:cubicBezTo>
                    <a:pt x="4549" y="358"/>
                    <a:pt x="4620" y="286"/>
                    <a:pt x="4620" y="179"/>
                  </a:cubicBezTo>
                  <a:cubicBezTo>
                    <a:pt x="4620" y="72"/>
                    <a:pt x="4549" y="1"/>
                    <a:pt x="44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19" name="Google Shape;219;p21"/>
            <p:cNvSpPr/>
            <p:nvPr/>
          </p:nvSpPr>
          <p:spPr>
            <a:xfrm>
              <a:off x="7685907" y="2145239"/>
              <a:ext cx="147075" cy="11394"/>
            </a:xfrm>
            <a:custGeom>
              <a:avLst/>
              <a:gdLst/>
              <a:ahLst/>
              <a:cxnLst/>
              <a:rect l="l" t="t" r="r" b="b"/>
              <a:pathLst>
                <a:path w="4621" h="358" extrusionOk="0">
                  <a:moveTo>
                    <a:pt x="179" y="0"/>
                  </a:moveTo>
                  <a:cubicBezTo>
                    <a:pt x="72" y="0"/>
                    <a:pt x="1" y="71"/>
                    <a:pt x="1" y="179"/>
                  </a:cubicBezTo>
                  <a:cubicBezTo>
                    <a:pt x="1" y="274"/>
                    <a:pt x="72" y="357"/>
                    <a:pt x="179" y="357"/>
                  </a:cubicBezTo>
                  <a:lnTo>
                    <a:pt x="4442" y="357"/>
                  </a:lnTo>
                  <a:cubicBezTo>
                    <a:pt x="4549" y="357"/>
                    <a:pt x="4620" y="274"/>
                    <a:pt x="4620" y="179"/>
                  </a:cubicBezTo>
                  <a:cubicBezTo>
                    <a:pt x="4620" y="83"/>
                    <a:pt x="4537" y="0"/>
                    <a:pt x="44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0" name="Google Shape;220;p21"/>
            <p:cNvSpPr/>
            <p:nvPr/>
          </p:nvSpPr>
          <p:spPr>
            <a:xfrm>
              <a:off x="7685907" y="2184260"/>
              <a:ext cx="147075" cy="11394"/>
            </a:xfrm>
            <a:custGeom>
              <a:avLst/>
              <a:gdLst/>
              <a:ahLst/>
              <a:cxnLst/>
              <a:rect l="l" t="t" r="r" b="b"/>
              <a:pathLst>
                <a:path w="4621" h="358" extrusionOk="0">
                  <a:moveTo>
                    <a:pt x="179" y="0"/>
                  </a:moveTo>
                  <a:cubicBezTo>
                    <a:pt x="72" y="0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4442" y="358"/>
                  </a:lnTo>
                  <a:cubicBezTo>
                    <a:pt x="4549" y="358"/>
                    <a:pt x="4620" y="286"/>
                    <a:pt x="4620" y="179"/>
                  </a:cubicBezTo>
                  <a:cubicBezTo>
                    <a:pt x="4620" y="84"/>
                    <a:pt x="4537" y="0"/>
                    <a:pt x="44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1" name="Google Shape;221;p21"/>
            <p:cNvSpPr/>
            <p:nvPr/>
          </p:nvSpPr>
          <p:spPr>
            <a:xfrm>
              <a:off x="7685907" y="2223280"/>
              <a:ext cx="147075" cy="11394"/>
            </a:xfrm>
            <a:custGeom>
              <a:avLst/>
              <a:gdLst/>
              <a:ahLst/>
              <a:cxnLst/>
              <a:rect l="l" t="t" r="r" b="b"/>
              <a:pathLst>
                <a:path w="4621" h="358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4442" y="358"/>
                  </a:lnTo>
                  <a:cubicBezTo>
                    <a:pt x="4549" y="358"/>
                    <a:pt x="4620" y="286"/>
                    <a:pt x="4620" y="179"/>
                  </a:cubicBezTo>
                  <a:cubicBezTo>
                    <a:pt x="4620" y="84"/>
                    <a:pt x="4537" y="1"/>
                    <a:pt x="44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grpSp>
        <p:nvGrpSpPr>
          <p:cNvPr id="222" name="Google Shape;222;p21"/>
          <p:cNvGrpSpPr/>
          <p:nvPr/>
        </p:nvGrpSpPr>
        <p:grpSpPr>
          <a:xfrm>
            <a:off x="5265575" y="2398487"/>
            <a:ext cx="523021" cy="402339"/>
            <a:chOff x="2611458" y="3816374"/>
            <a:chExt cx="426329" cy="332375"/>
          </a:xfrm>
        </p:grpSpPr>
        <p:sp>
          <p:nvSpPr>
            <p:cNvPr id="223" name="Google Shape;223;p21"/>
            <p:cNvSpPr/>
            <p:nvPr/>
          </p:nvSpPr>
          <p:spPr>
            <a:xfrm>
              <a:off x="2611458" y="3816374"/>
              <a:ext cx="426329" cy="332375"/>
            </a:xfrm>
            <a:custGeom>
              <a:avLst/>
              <a:gdLst/>
              <a:ahLst/>
              <a:cxnLst/>
              <a:rect l="l" t="t" r="r" b="b"/>
              <a:pathLst>
                <a:path w="13395" h="10443" extrusionOk="0">
                  <a:moveTo>
                    <a:pt x="13002" y="429"/>
                  </a:moveTo>
                  <a:lnTo>
                    <a:pt x="12966" y="846"/>
                  </a:lnTo>
                  <a:lnTo>
                    <a:pt x="11418" y="846"/>
                  </a:lnTo>
                  <a:cubicBezTo>
                    <a:pt x="11299" y="846"/>
                    <a:pt x="11216" y="929"/>
                    <a:pt x="11216" y="1048"/>
                  </a:cubicBezTo>
                  <a:cubicBezTo>
                    <a:pt x="11216" y="1167"/>
                    <a:pt x="11299" y="1263"/>
                    <a:pt x="11418" y="1263"/>
                  </a:cubicBezTo>
                  <a:lnTo>
                    <a:pt x="12633" y="1263"/>
                  </a:lnTo>
                  <a:lnTo>
                    <a:pt x="12633" y="7501"/>
                  </a:lnTo>
                  <a:lnTo>
                    <a:pt x="5429" y="7501"/>
                  </a:lnTo>
                  <a:lnTo>
                    <a:pt x="5429" y="7287"/>
                  </a:lnTo>
                  <a:cubicBezTo>
                    <a:pt x="5429" y="7168"/>
                    <a:pt x="5334" y="7085"/>
                    <a:pt x="5215" y="7085"/>
                  </a:cubicBezTo>
                  <a:lnTo>
                    <a:pt x="4870" y="7085"/>
                  </a:lnTo>
                  <a:cubicBezTo>
                    <a:pt x="4834" y="6942"/>
                    <a:pt x="4786" y="6811"/>
                    <a:pt x="4715" y="6692"/>
                  </a:cubicBezTo>
                  <a:lnTo>
                    <a:pt x="4953" y="6454"/>
                  </a:lnTo>
                  <a:cubicBezTo>
                    <a:pt x="5036" y="6358"/>
                    <a:pt x="5036" y="6227"/>
                    <a:pt x="4953" y="6156"/>
                  </a:cubicBezTo>
                  <a:lnTo>
                    <a:pt x="4310" y="5513"/>
                  </a:lnTo>
                  <a:cubicBezTo>
                    <a:pt x="4263" y="5477"/>
                    <a:pt x="4215" y="5454"/>
                    <a:pt x="4155" y="5454"/>
                  </a:cubicBezTo>
                  <a:cubicBezTo>
                    <a:pt x="4096" y="5454"/>
                    <a:pt x="4060" y="5477"/>
                    <a:pt x="4013" y="5513"/>
                  </a:cubicBezTo>
                  <a:lnTo>
                    <a:pt x="3774" y="5751"/>
                  </a:lnTo>
                  <a:cubicBezTo>
                    <a:pt x="3655" y="5692"/>
                    <a:pt x="3524" y="5632"/>
                    <a:pt x="3382" y="5596"/>
                  </a:cubicBezTo>
                  <a:lnTo>
                    <a:pt x="3382" y="5251"/>
                  </a:lnTo>
                  <a:cubicBezTo>
                    <a:pt x="3382" y="5132"/>
                    <a:pt x="3298" y="5037"/>
                    <a:pt x="3179" y="5037"/>
                  </a:cubicBezTo>
                  <a:lnTo>
                    <a:pt x="2655" y="5037"/>
                  </a:lnTo>
                  <a:lnTo>
                    <a:pt x="2655" y="1274"/>
                  </a:lnTo>
                  <a:lnTo>
                    <a:pt x="10704" y="1274"/>
                  </a:lnTo>
                  <a:cubicBezTo>
                    <a:pt x="10823" y="1274"/>
                    <a:pt x="10918" y="1191"/>
                    <a:pt x="10918" y="1072"/>
                  </a:cubicBezTo>
                  <a:cubicBezTo>
                    <a:pt x="10918" y="953"/>
                    <a:pt x="10823" y="858"/>
                    <a:pt x="10704" y="858"/>
                  </a:cubicBezTo>
                  <a:lnTo>
                    <a:pt x="2310" y="858"/>
                  </a:lnTo>
                  <a:lnTo>
                    <a:pt x="2310" y="429"/>
                  </a:lnTo>
                  <a:close/>
                  <a:moveTo>
                    <a:pt x="12966" y="7918"/>
                  </a:moveTo>
                  <a:lnTo>
                    <a:pt x="12966" y="8347"/>
                  </a:lnTo>
                  <a:lnTo>
                    <a:pt x="5358" y="8347"/>
                  </a:lnTo>
                  <a:cubicBezTo>
                    <a:pt x="5394" y="8299"/>
                    <a:pt x="5417" y="8251"/>
                    <a:pt x="5417" y="8192"/>
                  </a:cubicBezTo>
                  <a:lnTo>
                    <a:pt x="5417" y="7954"/>
                  </a:lnTo>
                  <a:lnTo>
                    <a:pt x="12835" y="7954"/>
                  </a:lnTo>
                  <a:cubicBezTo>
                    <a:pt x="12883" y="7954"/>
                    <a:pt x="12930" y="7942"/>
                    <a:pt x="12954" y="7918"/>
                  </a:cubicBezTo>
                  <a:close/>
                  <a:moveTo>
                    <a:pt x="2953" y="5442"/>
                  </a:moveTo>
                  <a:lnTo>
                    <a:pt x="2953" y="5739"/>
                  </a:lnTo>
                  <a:cubicBezTo>
                    <a:pt x="2953" y="5846"/>
                    <a:pt x="3024" y="5918"/>
                    <a:pt x="3120" y="5954"/>
                  </a:cubicBezTo>
                  <a:cubicBezTo>
                    <a:pt x="3310" y="5989"/>
                    <a:pt x="3501" y="6073"/>
                    <a:pt x="3679" y="6192"/>
                  </a:cubicBezTo>
                  <a:cubicBezTo>
                    <a:pt x="3716" y="6215"/>
                    <a:pt x="3755" y="6225"/>
                    <a:pt x="3793" y="6225"/>
                  </a:cubicBezTo>
                  <a:cubicBezTo>
                    <a:pt x="3853" y="6225"/>
                    <a:pt x="3909" y="6200"/>
                    <a:pt x="3953" y="6156"/>
                  </a:cubicBezTo>
                  <a:lnTo>
                    <a:pt x="4155" y="5954"/>
                  </a:lnTo>
                  <a:lnTo>
                    <a:pt x="4501" y="6287"/>
                  </a:lnTo>
                  <a:lnTo>
                    <a:pt x="4298" y="6501"/>
                  </a:lnTo>
                  <a:cubicBezTo>
                    <a:pt x="4215" y="6573"/>
                    <a:pt x="4203" y="6680"/>
                    <a:pt x="4263" y="6763"/>
                  </a:cubicBezTo>
                  <a:cubicBezTo>
                    <a:pt x="4370" y="6942"/>
                    <a:pt x="4453" y="7144"/>
                    <a:pt x="4501" y="7335"/>
                  </a:cubicBezTo>
                  <a:cubicBezTo>
                    <a:pt x="4513" y="7418"/>
                    <a:pt x="4608" y="7501"/>
                    <a:pt x="4715" y="7501"/>
                  </a:cubicBezTo>
                  <a:lnTo>
                    <a:pt x="5013" y="7501"/>
                  </a:lnTo>
                  <a:lnTo>
                    <a:pt x="5013" y="7990"/>
                  </a:lnTo>
                  <a:lnTo>
                    <a:pt x="4715" y="7990"/>
                  </a:lnTo>
                  <a:cubicBezTo>
                    <a:pt x="4608" y="7990"/>
                    <a:pt x="4525" y="8061"/>
                    <a:pt x="4501" y="8156"/>
                  </a:cubicBezTo>
                  <a:cubicBezTo>
                    <a:pt x="4453" y="8347"/>
                    <a:pt x="4382" y="8537"/>
                    <a:pt x="4263" y="8716"/>
                  </a:cubicBezTo>
                  <a:cubicBezTo>
                    <a:pt x="4203" y="8811"/>
                    <a:pt x="4215" y="8906"/>
                    <a:pt x="4298" y="8990"/>
                  </a:cubicBezTo>
                  <a:lnTo>
                    <a:pt x="4501" y="9192"/>
                  </a:lnTo>
                  <a:lnTo>
                    <a:pt x="4155" y="9537"/>
                  </a:lnTo>
                  <a:lnTo>
                    <a:pt x="3953" y="9323"/>
                  </a:lnTo>
                  <a:cubicBezTo>
                    <a:pt x="3912" y="9282"/>
                    <a:pt x="3860" y="9261"/>
                    <a:pt x="3805" y="9261"/>
                  </a:cubicBezTo>
                  <a:cubicBezTo>
                    <a:pt x="3764" y="9261"/>
                    <a:pt x="3720" y="9273"/>
                    <a:pt x="3679" y="9299"/>
                  </a:cubicBezTo>
                  <a:cubicBezTo>
                    <a:pt x="3501" y="9394"/>
                    <a:pt x="3310" y="9490"/>
                    <a:pt x="3120" y="9537"/>
                  </a:cubicBezTo>
                  <a:cubicBezTo>
                    <a:pt x="3024" y="9549"/>
                    <a:pt x="2953" y="9633"/>
                    <a:pt x="2953" y="9740"/>
                  </a:cubicBezTo>
                  <a:lnTo>
                    <a:pt x="2953" y="10037"/>
                  </a:lnTo>
                  <a:lnTo>
                    <a:pt x="2465" y="10037"/>
                  </a:lnTo>
                  <a:lnTo>
                    <a:pt x="2465" y="9740"/>
                  </a:lnTo>
                  <a:cubicBezTo>
                    <a:pt x="2465" y="9633"/>
                    <a:pt x="2393" y="9561"/>
                    <a:pt x="2298" y="9537"/>
                  </a:cubicBezTo>
                  <a:cubicBezTo>
                    <a:pt x="2108" y="9490"/>
                    <a:pt x="1917" y="9418"/>
                    <a:pt x="1738" y="9299"/>
                  </a:cubicBezTo>
                  <a:cubicBezTo>
                    <a:pt x="1697" y="9273"/>
                    <a:pt x="1654" y="9261"/>
                    <a:pt x="1612" y="9261"/>
                  </a:cubicBezTo>
                  <a:cubicBezTo>
                    <a:pt x="1557" y="9261"/>
                    <a:pt x="1505" y="9282"/>
                    <a:pt x="1465" y="9323"/>
                  </a:cubicBezTo>
                  <a:lnTo>
                    <a:pt x="1262" y="9537"/>
                  </a:lnTo>
                  <a:lnTo>
                    <a:pt x="917" y="9192"/>
                  </a:lnTo>
                  <a:lnTo>
                    <a:pt x="1119" y="8990"/>
                  </a:lnTo>
                  <a:cubicBezTo>
                    <a:pt x="1203" y="8906"/>
                    <a:pt x="1215" y="8799"/>
                    <a:pt x="1155" y="8716"/>
                  </a:cubicBezTo>
                  <a:cubicBezTo>
                    <a:pt x="1048" y="8537"/>
                    <a:pt x="965" y="8347"/>
                    <a:pt x="917" y="8156"/>
                  </a:cubicBezTo>
                  <a:cubicBezTo>
                    <a:pt x="905" y="8061"/>
                    <a:pt x="810" y="7990"/>
                    <a:pt x="703" y="7990"/>
                  </a:cubicBezTo>
                  <a:lnTo>
                    <a:pt x="405" y="7990"/>
                  </a:lnTo>
                  <a:lnTo>
                    <a:pt x="405" y="7501"/>
                  </a:lnTo>
                  <a:lnTo>
                    <a:pt x="703" y="7501"/>
                  </a:lnTo>
                  <a:cubicBezTo>
                    <a:pt x="810" y="7501"/>
                    <a:pt x="881" y="7418"/>
                    <a:pt x="917" y="7335"/>
                  </a:cubicBezTo>
                  <a:cubicBezTo>
                    <a:pt x="965" y="7144"/>
                    <a:pt x="1036" y="6942"/>
                    <a:pt x="1155" y="6763"/>
                  </a:cubicBezTo>
                  <a:cubicBezTo>
                    <a:pt x="1215" y="6680"/>
                    <a:pt x="1203" y="6573"/>
                    <a:pt x="1119" y="6501"/>
                  </a:cubicBezTo>
                  <a:lnTo>
                    <a:pt x="917" y="6287"/>
                  </a:lnTo>
                  <a:lnTo>
                    <a:pt x="1262" y="5954"/>
                  </a:lnTo>
                  <a:lnTo>
                    <a:pt x="1465" y="6156"/>
                  </a:lnTo>
                  <a:cubicBezTo>
                    <a:pt x="1508" y="6200"/>
                    <a:pt x="1565" y="6225"/>
                    <a:pt x="1624" y="6225"/>
                  </a:cubicBezTo>
                  <a:cubicBezTo>
                    <a:pt x="1662" y="6225"/>
                    <a:pt x="1701" y="6215"/>
                    <a:pt x="1738" y="6192"/>
                  </a:cubicBezTo>
                  <a:cubicBezTo>
                    <a:pt x="1917" y="6085"/>
                    <a:pt x="2108" y="5989"/>
                    <a:pt x="2298" y="5954"/>
                  </a:cubicBezTo>
                  <a:cubicBezTo>
                    <a:pt x="2393" y="5930"/>
                    <a:pt x="2465" y="5846"/>
                    <a:pt x="2465" y="5739"/>
                  </a:cubicBezTo>
                  <a:lnTo>
                    <a:pt x="2465" y="5442"/>
                  </a:lnTo>
                  <a:close/>
                  <a:moveTo>
                    <a:pt x="2084" y="0"/>
                  </a:moveTo>
                  <a:cubicBezTo>
                    <a:pt x="1977" y="0"/>
                    <a:pt x="1881" y="84"/>
                    <a:pt x="1881" y="203"/>
                  </a:cubicBezTo>
                  <a:lnTo>
                    <a:pt x="1881" y="1048"/>
                  </a:lnTo>
                  <a:cubicBezTo>
                    <a:pt x="1881" y="1167"/>
                    <a:pt x="1977" y="1263"/>
                    <a:pt x="2084" y="1263"/>
                  </a:cubicBezTo>
                  <a:lnTo>
                    <a:pt x="2227" y="1263"/>
                  </a:lnTo>
                  <a:lnTo>
                    <a:pt x="2227" y="5037"/>
                  </a:lnTo>
                  <a:cubicBezTo>
                    <a:pt x="2119" y="5061"/>
                    <a:pt x="2048" y="5144"/>
                    <a:pt x="2048" y="5251"/>
                  </a:cubicBezTo>
                  <a:lnTo>
                    <a:pt x="2048" y="5584"/>
                  </a:lnTo>
                  <a:cubicBezTo>
                    <a:pt x="1905" y="5632"/>
                    <a:pt x="1774" y="5680"/>
                    <a:pt x="1655" y="5751"/>
                  </a:cubicBezTo>
                  <a:lnTo>
                    <a:pt x="1417" y="5513"/>
                  </a:lnTo>
                  <a:cubicBezTo>
                    <a:pt x="1369" y="5465"/>
                    <a:pt x="1334" y="5454"/>
                    <a:pt x="1274" y="5454"/>
                  </a:cubicBezTo>
                  <a:cubicBezTo>
                    <a:pt x="1215" y="5454"/>
                    <a:pt x="1167" y="5465"/>
                    <a:pt x="1119" y="5513"/>
                  </a:cubicBezTo>
                  <a:lnTo>
                    <a:pt x="476" y="6156"/>
                  </a:lnTo>
                  <a:cubicBezTo>
                    <a:pt x="393" y="6239"/>
                    <a:pt x="393" y="6382"/>
                    <a:pt x="476" y="6454"/>
                  </a:cubicBezTo>
                  <a:lnTo>
                    <a:pt x="715" y="6692"/>
                  </a:lnTo>
                  <a:cubicBezTo>
                    <a:pt x="655" y="6811"/>
                    <a:pt x="595" y="6942"/>
                    <a:pt x="560" y="7073"/>
                  </a:cubicBezTo>
                  <a:lnTo>
                    <a:pt x="214" y="7073"/>
                  </a:lnTo>
                  <a:cubicBezTo>
                    <a:pt x="95" y="7073"/>
                    <a:pt x="0" y="7168"/>
                    <a:pt x="0" y="7287"/>
                  </a:cubicBezTo>
                  <a:lnTo>
                    <a:pt x="0" y="8192"/>
                  </a:lnTo>
                  <a:cubicBezTo>
                    <a:pt x="0" y="8311"/>
                    <a:pt x="95" y="8406"/>
                    <a:pt x="214" y="8406"/>
                  </a:cubicBezTo>
                  <a:lnTo>
                    <a:pt x="560" y="8406"/>
                  </a:lnTo>
                  <a:cubicBezTo>
                    <a:pt x="595" y="8537"/>
                    <a:pt x="643" y="8668"/>
                    <a:pt x="715" y="8787"/>
                  </a:cubicBezTo>
                  <a:lnTo>
                    <a:pt x="476" y="9025"/>
                  </a:lnTo>
                  <a:cubicBezTo>
                    <a:pt x="393" y="9121"/>
                    <a:pt x="393" y="9252"/>
                    <a:pt x="476" y="9323"/>
                  </a:cubicBezTo>
                  <a:lnTo>
                    <a:pt x="1119" y="9966"/>
                  </a:lnTo>
                  <a:cubicBezTo>
                    <a:pt x="1167" y="10008"/>
                    <a:pt x="1223" y="10028"/>
                    <a:pt x="1277" y="10028"/>
                  </a:cubicBezTo>
                  <a:cubicBezTo>
                    <a:pt x="1331" y="10028"/>
                    <a:pt x="1381" y="10008"/>
                    <a:pt x="1417" y="9966"/>
                  </a:cubicBezTo>
                  <a:lnTo>
                    <a:pt x="1655" y="9728"/>
                  </a:lnTo>
                  <a:cubicBezTo>
                    <a:pt x="1774" y="9787"/>
                    <a:pt x="1905" y="9847"/>
                    <a:pt x="2048" y="9895"/>
                  </a:cubicBezTo>
                  <a:lnTo>
                    <a:pt x="2048" y="10228"/>
                  </a:lnTo>
                  <a:cubicBezTo>
                    <a:pt x="2048" y="10347"/>
                    <a:pt x="2131" y="10442"/>
                    <a:pt x="2250" y="10442"/>
                  </a:cubicBezTo>
                  <a:lnTo>
                    <a:pt x="3155" y="10442"/>
                  </a:lnTo>
                  <a:cubicBezTo>
                    <a:pt x="3274" y="10442"/>
                    <a:pt x="3370" y="10347"/>
                    <a:pt x="3370" y="10228"/>
                  </a:cubicBezTo>
                  <a:lnTo>
                    <a:pt x="3370" y="9895"/>
                  </a:lnTo>
                  <a:cubicBezTo>
                    <a:pt x="3501" y="9847"/>
                    <a:pt x="3632" y="9799"/>
                    <a:pt x="3751" y="9728"/>
                  </a:cubicBezTo>
                  <a:lnTo>
                    <a:pt x="3989" y="9966"/>
                  </a:lnTo>
                  <a:cubicBezTo>
                    <a:pt x="4036" y="10008"/>
                    <a:pt x="4093" y="10028"/>
                    <a:pt x="4146" y="10028"/>
                  </a:cubicBezTo>
                  <a:cubicBezTo>
                    <a:pt x="4200" y="10028"/>
                    <a:pt x="4251" y="10008"/>
                    <a:pt x="4286" y="9966"/>
                  </a:cubicBezTo>
                  <a:lnTo>
                    <a:pt x="4929" y="9323"/>
                  </a:lnTo>
                  <a:cubicBezTo>
                    <a:pt x="5025" y="9240"/>
                    <a:pt x="5025" y="9097"/>
                    <a:pt x="4929" y="9025"/>
                  </a:cubicBezTo>
                  <a:lnTo>
                    <a:pt x="4691" y="8787"/>
                  </a:lnTo>
                  <a:cubicBezTo>
                    <a:pt x="4691" y="8775"/>
                    <a:pt x="4703" y="8775"/>
                    <a:pt x="4703" y="8763"/>
                  </a:cubicBezTo>
                  <a:lnTo>
                    <a:pt x="13180" y="8763"/>
                  </a:lnTo>
                  <a:cubicBezTo>
                    <a:pt x="13299" y="8763"/>
                    <a:pt x="13383" y="8668"/>
                    <a:pt x="13383" y="8549"/>
                  </a:cubicBezTo>
                  <a:lnTo>
                    <a:pt x="13383" y="7704"/>
                  </a:lnTo>
                  <a:cubicBezTo>
                    <a:pt x="13383" y="7585"/>
                    <a:pt x="13299" y="7489"/>
                    <a:pt x="13180" y="7489"/>
                  </a:cubicBezTo>
                  <a:lnTo>
                    <a:pt x="13037" y="7489"/>
                  </a:lnTo>
                  <a:lnTo>
                    <a:pt x="13037" y="1263"/>
                  </a:lnTo>
                  <a:lnTo>
                    <a:pt x="13192" y="1263"/>
                  </a:lnTo>
                  <a:cubicBezTo>
                    <a:pt x="13311" y="1263"/>
                    <a:pt x="13395" y="1167"/>
                    <a:pt x="13395" y="1048"/>
                  </a:cubicBezTo>
                  <a:lnTo>
                    <a:pt x="13395" y="203"/>
                  </a:lnTo>
                  <a:cubicBezTo>
                    <a:pt x="13395" y="84"/>
                    <a:pt x="13311" y="0"/>
                    <a:pt x="131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4" name="Google Shape;224;p21"/>
            <p:cNvSpPr/>
            <p:nvPr/>
          </p:nvSpPr>
          <p:spPr>
            <a:xfrm>
              <a:off x="2803568" y="3950909"/>
              <a:ext cx="40198" cy="85648"/>
            </a:xfrm>
            <a:custGeom>
              <a:avLst/>
              <a:gdLst/>
              <a:ahLst/>
              <a:cxnLst/>
              <a:rect l="l" t="t" r="r" b="b"/>
              <a:pathLst>
                <a:path w="1263" h="2691" extrusionOk="0">
                  <a:moveTo>
                    <a:pt x="846" y="417"/>
                  </a:moveTo>
                  <a:lnTo>
                    <a:pt x="846" y="2262"/>
                  </a:lnTo>
                  <a:lnTo>
                    <a:pt x="417" y="2262"/>
                  </a:lnTo>
                  <a:lnTo>
                    <a:pt x="417" y="417"/>
                  </a:lnTo>
                  <a:close/>
                  <a:moveTo>
                    <a:pt x="203" y="0"/>
                  </a:moveTo>
                  <a:cubicBezTo>
                    <a:pt x="84" y="0"/>
                    <a:pt x="1" y="84"/>
                    <a:pt x="1" y="203"/>
                  </a:cubicBezTo>
                  <a:lnTo>
                    <a:pt x="1" y="2477"/>
                  </a:lnTo>
                  <a:cubicBezTo>
                    <a:pt x="1" y="2596"/>
                    <a:pt x="84" y="2691"/>
                    <a:pt x="203" y="2691"/>
                  </a:cubicBezTo>
                  <a:lnTo>
                    <a:pt x="1060" y="2691"/>
                  </a:lnTo>
                  <a:cubicBezTo>
                    <a:pt x="1167" y="2691"/>
                    <a:pt x="1263" y="2596"/>
                    <a:pt x="1263" y="2477"/>
                  </a:cubicBezTo>
                  <a:lnTo>
                    <a:pt x="1263" y="203"/>
                  </a:lnTo>
                  <a:cubicBezTo>
                    <a:pt x="1263" y="84"/>
                    <a:pt x="1179" y="0"/>
                    <a:pt x="10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5" name="Google Shape;225;p21"/>
            <p:cNvSpPr/>
            <p:nvPr/>
          </p:nvSpPr>
          <p:spPr>
            <a:xfrm>
              <a:off x="2851691" y="3917935"/>
              <a:ext cx="40580" cy="118621"/>
            </a:xfrm>
            <a:custGeom>
              <a:avLst/>
              <a:gdLst/>
              <a:ahLst/>
              <a:cxnLst/>
              <a:rect l="l" t="t" r="r" b="b"/>
              <a:pathLst>
                <a:path w="1275" h="3727" extrusionOk="0">
                  <a:moveTo>
                    <a:pt x="858" y="417"/>
                  </a:moveTo>
                  <a:lnTo>
                    <a:pt x="858" y="3298"/>
                  </a:lnTo>
                  <a:lnTo>
                    <a:pt x="417" y="3298"/>
                  </a:lnTo>
                  <a:lnTo>
                    <a:pt x="417" y="417"/>
                  </a:lnTo>
                  <a:close/>
                  <a:moveTo>
                    <a:pt x="215" y="0"/>
                  </a:moveTo>
                  <a:cubicBezTo>
                    <a:pt x="96" y="0"/>
                    <a:pt x="1" y="96"/>
                    <a:pt x="1" y="215"/>
                  </a:cubicBezTo>
                  <a:lnTo>
                    <a:pt x="1" y="3513"/>
                  </a:lnTo>
                  <a:cubicBezTo>
                    <a:pt x="1" y="3632"/>
                    <a:pt x="96" y="3727"/>
                    <a:pt x="215" y="3727"/>
                  </a:cubicBezTo>
                  <a:lnTo>
                    <a:pt x="1060" y="3727"/>
                  </a:lnTo>
                  <a:cubicBezTo>
                    <a:pt x="1179" y="3727"/>
                    <a:pt x="1275" y="3632"/>
                    <a:pt x="1275" y="3513"/>
                  </a:cubicBezTo>
                  <a:lnTo>
                    <a:pt x="1275" y="215"/>
                  </a:lnTo>
                  <a:cubicBezTo>
                    <a:pt x="1275" y="96"/>
                    <a:pt x="1179" y="0"/>
                    <a:pt x="106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6" name="Google Shape;226;p21"/>
            <p:cNvSpPr/>
            <p:nvPr/>
          </p:nvSpPr>
          <p:spPr>
            <a:xfrm>
              <a:off x="2900197" y="3934995"/>
              <a:ext cx="40198" cy="101562"/>
            </a:xfrm>
            <a:custGeom>
              <a:avLst/>
              <a:gdLst/>
              <a:ahLst/>
              <a:cxnLst/>
              <a:rect l="l" t="t" r="r" b="b"/>
              <a:pathLst>
                <a:path w="1263" h="3191" extrusionOk="0">
                  <a:moveTo>
                    <a:pt x="846" y="417"/>
                  </a:moveTo>
                  <a:lnTo>
                    <a:pt x="846" y="2762"/>
                  </a:lnTo>
                  <a:lnTo>
                    <a:pt x="417" y="2762"/>
                  </a:lnTo>
                  <a:lnTo>
                    <a:pt x="417" y="417"/>
                  </a:lnTo>
                  <a:close/>
                  <a:moveTo>
                    <a:pt x="203" y="0"/>
                  </a:moveTo>
                  <a:cubicBezTo>
                    <a:pt x="84" y="0"/>
                    <a:pt x="1" y="95"/>
                    <a:pt x="1" y="214"/>
                  </a:cubicBezTo>
                  <a:lnTo>
                    <a:pt x="1" y="2977"/>
                  </a:lnTo>
                  <a:cubicBezTo>
                    <a:pt x="1" y="3096"/>
                    <a:pt x="84" y="3191"/>
                    <a:pt x="203" y="3191"/>
                  </a:cubicBezTo>
                  <a:lnTo>
                    <a:pt x="1048" y="3191"/>
                  </a:lnTo>
                  <a:cubicBezTo>
                    <a:pt x="1168" y="3191"/>
                    <a:pt x="1263" y="3096"/>
                    <a:pt x="1263" y="2977"/>
                  </a:cubicBezTo>
                  <a:lnTo>
                    <a:pt x="1263" y="214"/>
                  </a:lnTo>
                  <a:cubicBezTo>
                    <a:pt x="1263" y="95"/>
                    <a:pt x="1179" y="0"/>
                    <a:pt x="104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7" name="Google Shape;227;p21"/>
            <p:cNvSpPr/>
            <p:nvPr/>
          </p:nvSpPr>
          <p:spPr>
            <a:xfrm>
              <a:off x="2948320" y="3879265"/>
              <a:ext cx="40580" cy="156941"/>
            </a:xfrm>
            <a:custGeom>
              <a:avLst/>
              <a:gdLst/>
              <a:ahLst/>
              <a:cxnLst/>
              <a:rect l="l" t="t" r="r" b="b"/>
              <a:pathLst>
                <a:path w="1275" h="4931" extrusionOk="0">
                  <a:moveTo>
                    <a:pt x="858" y="430"/>
                  </a:moveTo>
                  <a:lnTo>
                    <a:pt x="858" y="4525"/>
                  </a:lnTo>
                  <a:lnTo>
                    <a:pt x="418" y="4525"/>
                  </a:lnTo>
                  <a:lnTo>
                    <a:pt x="418" y="430"/>
                  </a:lnTo>
                  <a:close/>
                  <a:moveTo>
                    <a:pt x="215" y="1"/>
                  </a:moveTo>
                  <a:cubicBezTo>
                    <a:pt x="96" y="1"/>
                    <a:pt x="1" y="108"/>
                    <a:pt x="1" y="203"/>
                  </a:cubicBezTo>
                  <a:lnTo>
                    <a:pt x="1" y="4716"/>
                  </a:lnTo>
                  <a:cubicBezTo>
                    <a:pt x="1" y="4835"/>
                    <a:pt x="96" y="4930"/>
                    <a:pt x="215" y="4930"/>
                  </a:cubicBezTo>
                  <a:lnTo>
                    <a:pt x="1060" y="4930"/>
                  </a:lnTo>
                  <a:cubicBezTo>
                    <a:pt x="1180" y="4930"/>
                    <a:pt x="1275" y="4835"/>
                    <a:pt x="1275" y="4716"/>
                  </a:cubicBezTo>
                  <a:lnTo>
                    <a:pt x="1275" y="203"/>
                  </a:lnTo>
                  <a:cubicBezTo>
                    <a:pt x="1275" y="84"/>
                    <a:pt x="1180" y="1"/>
                    <a:pt x="106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8" name="Google Shape;228;p21"/>
            <p:cNvSpPr/>
            <p:nvPr/>
          </p:nvSpPr>
          <p:spPr>
            <a:xfrm>
              <a:off x="2716807" y="3896325"/>
              <a:ext cx="49269" cy="13304"/>
            </a:xfrm>
            <a:custGeom>
              <a:avLst/>
              <a:gdLst/>
              <a:ahLst/>
              <a:cxnLst/>
              <a:rect l="l" t="t" r="r" b="b"/>
              <a:pathLst>
                <a:path w="1548" h="418" extrusionOk="0">
                  <a:moveTo>
                    <a:pt x="214" y="1"/>
                  </a:moveTo>
                  <a:cubicBezTo>
                    <a:pt x="95" y="1"/>
                    <a:pt x="0" y="84"/>
                    <a:pt x="0" y="203"/>
                  </a:cubicBezTo>
                  <a:cubicBezTo>
                    <a:pt x="0" y="322"/>
                    <a:pt x="107" y="417"/>
                    <a:pt x="214" y="417"/>
                  </a:cubicBezTo>
                  <a:lnTo>
                    <a:pt x="1345" y="417"/>
                  </a:lnTo>
                  <a:cubicBezTo>
                    <a:pt x="1453" y="417"/>
                    <a:pt x="1548" y="322"/>
                    <a:pt x="1548" y="203"/>
                  </a:cubicBezTo>
                  <a:cubicBezTo>
                    <a:pt x="1548" y="84"/>
                    <a:pt x="1453" y="1"/>
                    <a:pt x="13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29" name="Google Shape;229;p21"/>
            <p:cNvSpPr/>
            <p:nvPr/>
          </p:nvSpPr>
          <p:spPr>
            <a:xfrm>
              <a:off x="2717157" y="3917553"/>
              <a:ext cx="69002" cy="13304"/>
            </a:xfrm>
            <a:custGeom>
              <a:avLst/>
              <a:gdLst/>
              <a:ahLst/>
              <a:cxnLst/>
              <a:rect l="l" t="t" r="r" b="b"/>
              <a:pathLst>
                <a:path w="2168" h="418" extrusionOk="0">
                  <a:moveTo>
                    <a:pt x="215" y="0"/>
                  </a:moveTo>
                  <a:cubicBezTo>
                    <a:pt x="96" y="0"/>
                    <a:pt x="1" y="96"/>
                    <a:pt x="1" y="215"/>
                  </a:cubicBezTo>
                  <a:cubicBezTo>
                    <a:pt x="1" y="334"/>
                    <a:pt x="96" y="417"/>
                    <a:pt x="215" y="417"/>
                  </a:cubicBezTo>
                  <a:lnTo>
                    <a:pt x="1954" y="417"/>
                  </a:lnTo>
                  <a:cubicBezTo>
                    <a:pt x="2073" y="417"/>
                    <a:pt x="2168" y="334"/>
                    <a:pt x="2168" y="215"/>
                  </a:cubicBezTo>
                  <a:cubicBezTo>
                    <a:pt x="2168" y="96"/>
                    <a:pt x="2061" y="0"/>
                    <a:pt x="195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30" name="Google Shape;230;p21"/>
            <p:cNvSpPr/>
            <p:nvPr/>
          </p:nvSpPr>
          <p:spPr>
            <a:xfrm>
              <a:off x="2717157" y="3938782"/>
              <a:ext cx="69002" cy="13272"/>
            </a:xfrm>
            <a:custGeom>
              <a:avLst/>
              <a:gdLst/>
              <a:ahLst/>
              <a:cxnLst/>
              <a:rect l="l" t="t" r="r" b="b"/>
              <a:pathLst>
                <a:path w="2168" h="417" extrusionOk="0">
                  <a:moveTo>
                    <a:pt x="215" y="0"/>
                  </a:moveTo>
                  <a:cubicBezTo>
                    <a:pt x="96" y="0"/>
                    <a:pt x="1" y="95"/>
                    <a:pt x="1" y="214"/>
                  </a:cubicBezTo>
                  <a:cubicBezTo>
                    <a:pt x="1" y="334"/>
                    <a:pt x="96" y="417"/>
                    <a:pt x="215" y="417"/>
                  </a:cubicBezTo>
                  <a:lnTo>
                    <a:pt x="1954" y="417"/>
                  </a:lnTo>
                  <a:cubicBezTo>
                    <a:pt x="2073" y="417"/>
                    <a:pt x="2168" y="334"/>
                    <a:pt x="2168" y="214"/>
                  </a:cubicBezTo>
                  <a:cubicBezTo>
                    <a:pt x="2168" y="95"/>
                    <a:pt x="2061" y="0"/>
                    <a:pt x="195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31" name="Google Shape;231;p21"/>
            <p:cNvSpPr/>
            <p:nvPr/>
          </p:nvSpPr>
          <p:spPr>
            <a:xfrm>
              <a:off x="2717157" y="3960361"/>
              <a:ext cx="69002" cy="13304"/>
            </a:xfrm>
            <a:custGeom>
              <a:avLst/>
              <a:gdLst/>
              <a:ahLst/>
              <a:cxnLst/>
              <a:rect l="l" t="t" r="r" b="b"/>
              <a:pathLst>
                <a:path w="2168" h="418" extrusionOk="0">
                  <a:moveTo>
                    <a:pt x="215" y="1"/>
                  </a:moveTo>
                  <a:cubicBezTo>
                    <a:pt x="96" y="1"/>
                    <a:pt x="1" y="84"/>
                    <a:pt x="1" y="203"/>
                  </a:cubicBezTo>
                  <a:cubicBezTo>
                    <a:pt x="1" y="322"/>
                    <a:pt x="96" y="418"/>
                    <a:pt x="215" y="418"/>
                  </a:cubicBezTo>
                  <a:lnTo>
                    <a:pt x="1954" y="418"/>
                  </a:lnTo>
                  <a:cubicBezTo>
                    <a:pt x="2073" y="418"/>
                    <a:pt x="2168" y="322"/>
                    <a:pt x="2168" y="203"/>
                  </a:cubicBezTo>
                  <a:cubicBezTo>
                    <a:pt x="2168" y="84"/>
                    <a:pt x="2061" y="1"/>
                    <a:pt x="195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232" name="Google Shape;232;p21"/>
            <p:cNvSpPr/>
            <p:nvPr/>
          </p:nvSpPr>
          <p:spPr>
            <a:xfrm>
              <a:off x="2655793" y="4020993"/>
              <a:ext cx="84152" cy="82656"/>
            </a:xfrm>
            <a:custGeom>
              <a:avLst/>
              <a:gdLst/>
              <a:ahLst/>
              <a:cxnLst/>
              <a:rect l="l" t="t" r="r" b="b"/>
              <a:pathLst>
                <a:path w="2644" h="2597" extrusionOk="0">
                  <a:moveTo>
                    <a:pt x="1322" y="1"/>
                  </a:moveTo>
                  <a:cubicBezTo>
                    <a:pt x="595" y="1"/>
                    <a:pt x="0" y="596"/>
                    <a:pt x="0" y="1322"/>
                  </a:cubicBezTo>
                  <a:cubicBezTo>
                    <a:pt x="0" y="1620"/>
                    <a:pt x="84" y="1882"/>
                    <a:pt x="262" y="2120"/>
                  </a:cubicBezTo>
                  <a:cubicBezTo>
                    <a:pt x="312" y="2177"/>
                    <a:pt x="379" y="2204"/>
                    <a:pt x="442" y="2204"/>
                  </a:cubicBezTo>
                  <a:cubicBezTo>
                    <a:pt x="485" y="2204"/>
                    <a:pt x="526" y="2192"/>
                    <a:pt x="560" y="2168"/>
                  </a:cubicBezTo>
                  <a:cubicBezTo>
                    <a:pt x="655" y="2096"/>
                    <a:pt x="667" y="1965"/>
                    <a:pt x="607" y="1870"/>
                  </a:cubicBezTo>
                  <a:cubicBezTo>
                    <a:pt x="488" y="1703"/>
                    <a:pt x="429" y="1525"/>
                    <a:pt x="429" y="1322"/>
                  </a:cubicBezTo>
                  <a:cubicBezTo>
                    <a:pt x="429" y="822"/>
                    <a:pt x="834" y="406"/>
                    <a:pt x="1334" y="406"/>
                  </a:cubicBezTo>
                  <a:cubicBezTo>
                    <a:pt x="1846" y="406"/>
                    <a:pt x="2239" y="810"/>
                    <a:pt x="2239" y="1322"/>
                  </a:cubicBezTo>
                  <a:cubicBezTo>
                    <a:pt x="2239" y="1620"/>
                    <a:pt x="2096" y="1894"/>
                    <a:pt x="1846" y="2061"/>
                  </a:cubicBezTo>
                  <a:cubicBezTo>
                    <a:pt x="1822" y="2061"/>
                    <a:pt x="1822" y="2073"/>
                    <a:pt x="1810" y="2073"/>
                  </a:cubicBezTo>
                  <a:lnTo>
                    <a:pt x="1798" y="2073"/>
                  </a:lnTo>
                  <a:cubicBezTo>
                    <a:pt x="1786" y="2073"/>
                    <a:pt x="1786" y="2096"/>
                    <a:pt x="1762" y="2096"/>
                  </a:cubicBezTo>
                  <a:lnTo>
                    <a:pt x="1750" y="2096"/>
                  </a:lnTo>
                  <a:cubicBezTo>
                    <a:pt x="1738" y="2096"/>
                    <a:pt x="1738" y="2108"/>
                    <a:pt x="1727" y="2108"/>
                  </a:cubicBezTo>
                  <a:cubicBezTo>
                    <a:pt x="1703" y="2108"/>
                    <a:pt x="1691" y="2120"/>
                    <a:pt x="1691" y="2120"/>
                  </a:cubicBezTo>
                  <a:lnTo>
                    <a:pt x="1679" y="2120"/>
                  </a:lnTo>
                  <a:cubicBezTo>
                    <a:pt x="1667" y="2120"/>
                    <a:pt x="1667" y="2120"/>
                    <a:pt x="1643" y="2144"/>
                  </a:cubicBezTo>
                  <a:lnTo>
                    <a:pt x="1631" y="2144"/>
                  </a:lnTo>
                  <a:cubicBezTo>
                    <a:pt x="1619" y="2144"/>
                    <a:pt x="1608" y="2156"/>
                    <a:pt x="1608" y="2156"/>
                  </a:cubicBezTo>
                  <a:cubicBezTo>
                    <a:pt x="1584" y="2156"/>
                    <a:pt x="1572" y="2156"/>
                    <a:pt x="1560" y="2168"/>
                  </a:cubicBezTo>
                  <a:lnTo>
                    <a:pt x="1072" y="2168"/>
                  </a:lnTo>
                  <a:cubicBezTo>
                    <a:pt x="1048" y="2168"/>
                    <a:pt x="1036" y="2168"/>
                    <a:pt x="1024" y="2156"/>
                  </a:cubicBezTo>
                  <a:cubicBezTo>
                    <a:pt x="1012" y="2156"/>
                    <a:pt x="988" y="2144"/>
                    <a:pt x="988" y="2144"/>
                  </a:cubicBezTo>
                  <a:lnTo>
                    <a:pt x="976" y="2144"/>
                  </a:lnTo>
                  <a:cubicBezTo>
                    <a:pt x="951" y="2133"/>
                    <a:pt x="925" y="2127"/>
                    <a:pt x="899" y="2127"/>
                  </a:cubicBezTo>
                  <a:cubicBezTo>
                    <a:pt x="817" y="2127"/>
                    <a:pt x="742" y="2181"/>
                    <a:pt x="715" y="2263"/>
                  </a:cubicBezTo>
                  <a:cubicBezTo>
                    <a:pt x="667" y="2358"/>
                    <a:pt x="726" y="2501"/>
                    <a:pt x="834" y="2525"/>
                  </a:cubicBezTo>
                  <a:lnTo>
                    <a:pt x="846" y="2525"/>
                  </a:lnTo>
                  <a:cubicBezTo>
                    <a:pt x="857" y="2525"/>
                    <a:pt x="869" y="2537"/>
                    <a:pt x="905" y="2537"/>
                  </a:cubicBezTo>
                  <a:cubicBezTo>
                    <a:pt x="917" y="2537"/>
                    <a:pt x="929" y="2561"/>
                    <a:pt x="965" y="2561"/>
                  </a:cubicBezTo>
                  <a:lnTo>
                    <a:pt x="976" y="2561"/>
                  </a:lnTo>
                  <a:cubicBezTo>
                    <a:pt x="988" y="2561"/>
                    <a:pt x="1012" y="2561"/>
                    <a:pt x="1024" y="2573"/>
                  </a:cubicBezTo>
                  <a:lnTo>
                    <a:pt x="1036" y="2573"/>
                  </a:lnTo>
                  <a:cubicBezTo>
                    <a:pt x="1048" y="2573"/>
                    <a:pt x="1072" y="2573"/>
                    <a:pt x="1096" y="2584"/>
                  </a:cubicBezTo>
                  <a:cubicBezTo>
                    <a:pt x="1107" y="2584"/>
                    <a:pt x="1143" y="2584"/>
                    <a:pt x="1155" y="2596"/>
                  </a:cubicBezTo>
                  <a:lnTo>
                    <a:pt x="1429" y="2596"/>
                  </a:lnTo>
                  <a:cubicBezTo>
                    <a:pt x="1441" y="2596"/>
                    <a:pt x="1465" y="2596"/>
                    <a:pt x="1488" y="2584"/>
                  </a:cubicBezTo>
                  <a:cubicBezTo>
                    <a:pt x="1500" y="2584"/>
                    <a:pt x="1524" y="2584"/>
                    <a:pt x="1548" y="2573"/>
                  </a:cubicBezTo>
                  <a:lnTo>
                    <a:pt x="1560" y="2573"/>
                  </a:lnTo>
                  <a:cubicBezTo>
                    <a:pt x="1572" y="2573"/>
                    <a:pt x="1584" y="2573"/>
                    <a:pt x="1608" y="2561"/>
                  </a:cubicBezTo>
                  <a:lnTo>
                    <a:pt x="1619" y="2561"/>
                  </a:lnTo>
                  <a:cubicBezTo>
                    <a:pt x="1631" y="2561"/>
                    <a:pt x="1643" y="2537"/>
                    <a:pt x="1679" y="2537"/>
                  </a:cubicBezTo>
                  <a:cubicBezTo>
                    <a:pt x="1691" y="2537"/>
                    <a:pt x="1703" y="2525"/>
                    <a:pt x="1738" y="2525"/>
                  </a:cubicBezTo>
                  <a:lnTo>
                    <a:pt x="1750" y="2525"/>
                  </a:lnTo>
                  <a:cubicBezTo>
                    <a:pt x="1762" y="2525"/>
                    <a:pt x="1786" y="2513"/>
                    <a:pt x="1798" y="2513"/>
                  </a:cubicBezTo>
                  <a:lnTo>
                    <a:pt x="1810" y="2513"/>
                  </a:lnTo>
                  <a:cubicBezTo>
                    <a:pt x="1822" y="2513"/>
                    <a:pt x="1846" y="2489"/>
                    <a:pt x="1858" y="2477"/>
                  </a:cubicBezTo>
                  <a:cubicBezTo>
                    <a:pt x="1869" y="2465"/>
                    <a:pt x="1881" y="2465"/>
                    <a:pt x="1905" y="2454"/>
                  </a:cubicBezTo>
                  <a:lnTo>
                    <a:pt x="1917" y="2430"/>
                  </a:lnTo>
                  <a:cubicBezTo>
                    <a:pt x="1929" y="2430"/>
                    <a:pt x="1941" y="2418"/>
                    <a:pt x="1941" y="2418"/>
                  </a:cubicBezTo>
                  <a:lnTo>
                    <a:pt x="1965" y="2406"/>
                  </a:lnTo>
                  <a:cubicBezTo>
                    <a:pt x="1977" y="2394"/>
                    <a:pt x="1989" y="2394"/>
                    <a:pt x="2000" y="2370"/>
                  </a:cubicBezTo>
                  <a:cubicBezTo>
                    <a:pt x="2381" y="2120"/>
                    <a:pt x="2584" y="1715"/>
                    <a:pt x="2584" y="1275"/>
                  </a:cubicBezTo>
                  <a:cubicBezTo>
                    <a:pt x="2643" y="596"/>
                    <a:pt x="2048" y="1"/>
                    <a:pt x="132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grpSp>
        <p:nvGrpSpPr>
          <p:cNvPr id="233" name="Google Shape;233;p21"/>
          <p:cNvGrpSpPr/>
          <p:nvPr/>
        </p:nvGrpSpPr>
        <p:grpSpPr>
          <a:xfrm>
            <a:off x="5325921" y="3533717"/>
            <a:ext cx="402329" cy="467223"/>
            <a:chOff x="5325925" y="4068254"/>
            <a:chExt cx="402329" cy="467223"/>
          </a:xfrm>
        </p:grpSpPr>
        <p:grpSp>
          <p:nvGrpSpPr>
            <p:cNvPr id="234" name="Google Shape;234;p21"/>
            <p:cNvGrpSpPr/>
            <p:nvPr/>
          </p:nvGrpSpPr>
          <p:grpSpPr>
            <a:xfrm>
              <a:off x="5325925" y="4194129"/>
              <a:ext cx="402329" cy="341348"/>
              <a:chOff x="5357662" y="4385545"/>
              <a:chExt cx="287275" cy="238388"/>
            </a:xfrm>
          </p:grpSpPr>
          <p:sp>
            <p:nvSpPr>
              <p:cNvPr id="235" name="Google Shape;235;p21"/>
              <p:cNvSpPr/>
              <p:nvPr/>
            </p:nvSpPr>
            <p:spPr>
              <a:xfrm>
                <a:off x="5357662" y="4385545"/>
                <a:ext cx="287275" cy="238388"/>
              </a:xfrm>
              <a:custGeom>
                <a:avLst/>
                <a:gdLst/>
                <a:ahLst/>
                <a:cxnLst/>
                <a:rect l="l" t="t" r="r" b="b"/>
                <a:pathLst>
                  <a:path w="9026" h="7490" extrusionOk="0">
                    <a:moveTo>
                      <a:pt x="2906" y="5573"/>
                    </a:moveTo>
                    <a:lnTo>
                      <a:pt x="2906" y="7144"/>
                    </a:lnTo>
                    <a:lnTo>
                      <a:pt x="322" y="7144"/>
                    </a:lnTo>
                    <a:lnTo>
                      <a:pt x="322" y="5573"/>
                    </a:lnTo>
                    <a:close/>
                    <a:moveTo>
                      <a:pt x="5799" y="3037"/>
                    </a:moveTo>
                    <a:lnTo>
                      <a:pt x="5799" y="7144"/>
                    </a:lnTo>
                    <a:lnTo>
                      <a:pt x="3227" y="7144"/>
                    </a:lnTo>
                    <a:lnTo>
                      <a:pt x="3227" y="5406"/>
                    </a:lnTo>
                    <a:lnTo>
                      <a:pt x="3227" y="3037"/>
                    </a:lnTo>
                    <a:close/>
                    <a:moveTo>
                      <a:pt x="5966" y="1"/>
                    </a:moveTo>
                    <a:cubicBezTo>
                      <a:pt x="5882" y="1"/>
                      <a:pt x="5799" y="72"/>
                      <a:pt x="5799" y="167"/>
                    </a:cubicBezTo>
                    <a:lnTo>
                      <a:pt x="5799" y="2727"/>
                    </a:lnTo>
                    <a:lnTo>
                      <a:pt x="3061" y="2727"/>
                    </a:lnTo>
                    <a:cubicBezTo>
                      <a:pt x="2977" y="2727"/>
                      <a:pt x="2906" y="2799"/>
                      <a:pt x="2906" y="2894"/>
                    </a:cubicBezTo>
                    <a:lnTo>
                      <a:pt x="2906" y="5251"/>
                    </a:lnTo>
                    <a:lnTo>
                      <a:pt x="156" y="5251"/>
                    </a:lnTo>
                    <a:cubicBezTo>
                      <a:pt x="72" y="5251"/>
                      <a:pt x="1" y="5335"/>
                      <a:pt x="1" y="5418"/>
                    </a:cubicBezTo>
                    <a:lnTo>
                      <a:pt x="1" y="7323"/>
                    </a:lnTo>
                    <a:cubicBezTo>
                      <a:pt x="1" y="7418"/>
                      <a:pt x="72" y="7490"/>
                      <a:pt x="156" y="7490"/>
                    </a:cubicBezTo>
                    <a:lnTo>
                      <a:pt x="8871" y="7490"/>
                    </a:lnTo>
                    <a:cubicBezTo>
                      <a:pt x="8954" y="7490"/>
                      <a:pt x="9026" y="7418"/>
                      <a:pt x="9026" y="7323"/>
                    </a:cubicBezTo>
                    <a:lnTo>
                      <a:pt x="9026" y="1417"/>
                    </a:lnTo>
                    <a:cubicBezTo>
                      <a:pt x="9026" y="1322"/>
                      <a:pt x="8954" y="1251"/>
                      <a:pt x="8871" y="1251"/>
                    </a:cubicBezTo>
                    <a:cubicBezTo>
                      <a:pt x="8776" y="1251"/>
                      <a:pt x="8704" y="1322"/>
                      <a:pt x="8704" y="1417"/>
                    </a:cubicBezTo>
                    <a:lnTo>
                      <a:pt x="8704" y="7144"/>
                    </a:lnTo>
                    <a:lnTo>
                      <a:pt x="6132" y="7144"/>
                    </a:lnTo>
                    <a:lnTo>
                      <a:pt x="6132" y="2870"/>
                    </a:lnTo>
                    <a:lnTo>
                      <a:pt x="6132" y="310"/>
                    </a:lnTo>
                    <a:lnTo>
                      <a:pt x="8704" y="310"/>
                    </a:lnTo>
                    <a:lnTo>
                      <a:pt x="8704" y="763"/>
                    </a:lnTo>
                    <a:cubicBezTo>
                      <a:pt x="8704" y="846"/>
                      <a:pt x="8776" y="929"/>
                      <a:pt x="8871" y="929"/>
                    </a:cubicBezTo>
                    <a:cubicBezTo>
                      <a:pt x="8954" y="929"/>
                      <a:pt x="9026" y="846"/>
                      <a:pt x="9026" y="763"/>
                    </a:cubicBezTo>
                    <a:lnTo>
                      <a:pt x="9026" y="167"/>
                    </a:lnTo>
                    <a:cubicBezTo>
                      <a:pt x="9026" y="72"/>
                      <a:pt x="8954" y="1"/>
                      <a:pt x="887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/>
              </a:p>
            </p:txBody>
          </p:sp>
          <p:sp>
            <p:nvSpPr>
              <p:cNvPr id="236" name="Google Shape;236;p21"/>
              <p:cNvSpPr/>
              <p:nvPr/>
            </p:nvSpPr>
            <p:spPr>
              <a:xfrm>
                <a:off x="5377363" y="4576542"/>
                <a:ext cx="62191" cy="10248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322" extrusionOk="0">
                    <a:moveTo>
                      <a:pt x="168" y="0"/>
                    </a:moveTo>
                    <a:cubicBezTo>
                      <a:pt x="84" y="0"/>
                      <a:pt x="1" y="72"/>
                      <a:pt x="1" y="167"/>
                    </a:cubicBezTo>
                    <a:cubicBezTo>
                      <a:pt x="1" y="250"/>
                      <a:pt x="84" y="322"/>
                      <a:pt x="168" y="322"/>
                    </a:cubicBezTo>
                    <a:lnTo>
                      <a:pt x="1787" y="322"/>
                    </a:lnTo>
                    <a:cubicBezTo>
                      <a:pt x="1882" y="322"/>
                      <a:pt x="1953" y="250"/>
                      <a:pt x="1953" y="167"/>
                    </a:cubicBezTo>
                    <a:cubicBezTo>
                      <a:pt x="1953" y="72"/>
                      <a:pt x="1882" y="0"/>
                      <a:pt x="17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/>
              </a:p>
            </p:txBody>
          </p:sp>
          <p:sp>
            <p:nvSpPr>
              <p:cNvPr id="237" name="Google Shape;237;p21"/>
              <p:cNvSpPr/>
              <p:nvPr/>
            </p:nvSpPr>
            <p:spPr>
              <a:xfrm>
                <a:off x="5470204" y="4495827"/>
                <a:ext cx="62191" cy="10630"/>
              </a:xfrm>
              <a:custGeom>
                <a:avLst/>
                <a:gdLst/>
                <a:ahLst/>
                <a:cxnLst/>
                <a:rect l="l" t="t" r="r" b="b"/>
                <a:pathLst>
                  <a:path w="1954" h="334" extrusionOk="0">
                    <a:moveTo>
                      <a:pt x="168" y="0"/>
                    </a:moveTo>
                    <a:cubicBezTo>
                      <a:pt x="84" y="0"/>
                      <a:pt x="1" y="84"/>
                      <a:pt x="1" y="167"/>
                    </a:cubicBezTo>
                    <a:cubicBezTo>
                      <a:pt x="1" y="262"/>
                      <a:pt x="84" y="334"/>
                      <a:pt x="168" y="334"/>
                    </a:cubicBezTo>
                    <a:lnTo>
                      <a:pt x="1787" y="334"/>
                    </a:lnTo>
                    <a:cubicBezTo>
                      <a:pt x="1882" y="334"/>
                      <a:pt x="1954" y="262"/>
                      <a:pt x="1954" y="167"/>
                    </a:cubicBezTo>
                    <a:cubicBezTo>
                      <a:pt x="1954" y="84"/>
                      <a:pt x="1882" y="0"/>
                      <a:pt x="17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/>
              </a:p>
            </p:txBody>
          </p:sp>
          <p:sp>
            <p:nvSpPr>
              <p:cNvPr id="238" name="Google Shape;238;p21"/>
              <p:cNvSpPr/>
              <p:nvPr/>
            </p:nvSpPr>
            <p:spPr>
              <a:xfrm>
                <a:off x="5562694" y="4409798"/>
                <a:ext cx="62159" cy="10280"/>
              </a:xfrm>
              <a:custGeom>
                <a:avLst/>
                <a:gdLst/>
                <a:ahLst/>
                <a:cxnLst/>
                <a:rect l="l" t="t" r="r" b="b"/>
                <a:pathLst>
                  <a:path w="1953" h="323" extrusionOk="0">
                    <a:moveTo>
                      <a:pt x="167" y="1"/>
                    </a:moveTo>
                    <a:cubicBezTo>
                      <a:pt x="71" y="1"/>
                      <a:pt x="0" y="72"/>
                      <a:pt x="0" y="167"/>
                    </a:cubicBezTo>
                    <a:cubicBezTo>
                      <a:pt x="0" y="251"/>
                      <a:pt x="71" y="322"/>
                      <a:pt x="167" y="322"/>
                    </a:cubicBezTo>
                    <a:lnTo>
                      <a:pt x="1786" y="322"/>
                    </a:lnTo>
                    <a:cubicBezTo>
                      <a:pt x="1881" y="322"/>
                      <a:pt x="1953" y="251"/>
                      <a:pt x="1953" y="167"/>
                    </a:cubicBezTo>
                    <a:cubicBezTo>
                      <a:pt x="1953" y="72"/>
                      <a:pt x="1881" y="1"/>
                      <a:pt x="17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/>
              </a:p>
            </p:txBody>
          </p:sp>
        </p:grpSp>
        <p:sp>
          <p:nvSpPr>
            <p:cNvPr id="239" name="Google Shape;239;p21"/>
            <p:cNvSpPr/>
            <p:nvPr/>
          </p:nvSpPr>
          <p:spPr>
            <a:xfrm rot="10800000">
              <a:off x="5326460" y="4068254"/>
              <a:ext cx="333867" cy="340263"/>
            </a:xfrm>
            <a:custGeom>
              <a:avLst/>
              <a:gdLst/>
              <a:ahLst/>
              <a:cxnLst/>
              <a:rect l="l" t="t" r="r" b="b"/>
              <a:pathLst>
                <a:path w="7490" h="7466" extrusionOk="0">
                  <a:moveTo>
                    <a:pt x="6061" y="0"/>
                  </a:moveTo>
                  <a:cubicBezTo>
                    <a:pt x="5966" y="0"/>
                    <a:pt x="5894" y="72"/>
                    <a:pt x="5894" y="155"/>
                  </a:cubicBezTo>
                  <a:cubicBezTo>
                    <a:pt x="5894" y="250"/>
                    <a:pt x="5966" y="322"/>
                    <a:pt x="6061" y="322"/>
                  </a:cubicBezTo>
                  <a:lnTo>
                    <a:pt x="6942" y="322"/>
                  </a:lnTo>
                  <a:lnTo>
                    <a:pt x="60" y="7204"/>
                  </a:lnTo>
                  <a:cubicBezTo>
                    <a:pt x="1" y="7263"/>
                    <a:pt x="1" y="7358"/>
                    <a:pt x="60" y="7418"/>
                  </a:cubicBezTo>
                  <a:cubicBezTo>
                    <a:pt x="72" y="7454"/>
                    <a:pt x="120" y="7466"/>
                    <a:pt x="167" y="7466"/>
                  </a:cubicBezTo>
                  <a:cubicBezTo>
                    <a:pt x="215" y="7466"/>
                    <a:pt x="251" y="7454"/>
                    <a:pt x="286" y="7418"/>
                  </a:cubicBezTo>
                  <a:lnTo>
                    <a:pt x="7156" y="548"/>
                  </a:lnTo>
                  <a:lnTo>
                    <a:pt x="7156" y="1429"/>
                  </a:lnTo>
                  <a:cubicBezTo>
                    <a:pt x="7156" y="1512"/>
                    <a:pt x="7240" y="1584"/>
                    <a:pt x="7323" y="1584"/>
                  </a:cubicBezTo>
                  <a:cubicBezTo>
                    <a:pt x="7406" y="1584"/>
                    <a:pt x="7490" y="1512"/>
                    <a:pt x="7490" y="1429"/>
                  </a:cubicBezTo>
                  <a:lnTo>
                    <a:pt x="7490" y="155"/>
                  </a:lnTo>
                  <a:cubicBezTo>
                    <a:pt x="7490" y="72"/>
                    <a:pt x="7406" y="0"/>
                    <a:pt x="732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7DBA925-A25E-458D-8E39-0ABE57669438}"/>
              </a:ext>
            </a:extLst>
          </p:cNvPr>
          <p:cNvSpPr txBox="1"/>
          <p:nvPr/>
        </p:nvSpPr>
        <p:spPr>
          <a:xfrm>
            <a:off x="1701209" y="4455042"/>
            <a:ext cx="634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/>
              <a:t>kabi</a:t>
            </a:r>
            <a:r>
              <a:rPr lang="en-US" sz="1800" dirty="0"/>
              <a:t> </a:t>
            </a:r>
            <a:r>
              <a:rPr lang="en-US" sz="1800" dirty="0" err="1"/>
              <a:t>baholash</a:t>
            </a:r>
            <a:r>
              <a:rPr lang="en-US" sz="1800" dirty="0"/>
              <a:t> </a:t>
            </a:r>
            <a:r>
              <a:rPr lang="en-US" sz="1800" dirty="0" err="1"/>
              <a:t>dasturlarini</a:t>
            </a:r>
            <a:r>
              <a:rPr lang="en-US" sz="1800" dirty="0"/>
              <a:t> </a:t>
            </a:r>
            <a:r>
              <a:rPr lang="en-US" sz="1800" dirty="0" err="1"/>
              <a:t>amalda</a:t>
            </a:r>
            <a:r>
              <a:rPr lang="en-US" sz="1800" dirty="0"/>
              <a:t> </a:t>
            </a:r>
            <a:r>
              <a:rPr lang="en-US" sz="1800" dirty="0" err="1"/>
              <a:t>joriy</a:t>
            </a:r>
            <a:r>
              <a:rPr lang="en-US" sz="1800" dirty="0"/>
              <a:t> </a:t>
            </a:r>
            <a:r>
              <a:rPr lang="en-US" sz="1800" dirty="0" err="1"/>
              <a:t>etish</a:t>
            </a:r>
            <a:r>
              <a:rPr lang="en-US" sz="1800" dirty="0"/>
              <a:t> </a:t>
            </a:r>
            <a:r>
              <a:rPr lang="en-US" sz="1800" dirty="0" err="1"/>
              <a:t>nazarda</a:t>
            </a:r>
            <a:r>
              <a:rPr lang="en-US" sz="1800" dirty="0"/>
              <a:t> </a:t>
            </a:r>
            <a:r>
              <a:rPr lang="en-US" sz="1800" dirty="0" err="1"/>
              <a:t>tutilgan</a:t>
            </a:r>
            <a:endParaRPr lang="ru-RU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>
            <a:spLocks noGrp="1"/>
          </p:cNvSpPr>
          <p:nvPr>
            <p:ph type="title"/>
          </p:nvPr>
        </p:nvSpPr>
        <p:spPr>
          <a:xfrm>
            <a:off x="411250" y="2365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2800" dirty="0"/>
              <a:t>EGRA  </a:t>
            </a:r>
            <a:r>
              <a:rPr lang="en-US" sz="2800" dirty="0" err="1"/>
              <a:t>va</a:t>
            </a:r>
            <a:r>
              <a:rPr lang="en-US" sz="2800" dirty="0"/>
              <a:t>  EGMA</a:t>
            </a:r>
            <a:endParaRPr dirty="0"/>
          </a:p>
        </p:txBody>
      </p:sp>
      <p:grpSp>
        <p:nvGrpSpPr>
          <p:cNvPr id="102" name="Google Shape;102;p18"/>
          <p:cNvGrpSpPr/>
          <p:nvPr/>
        </p:nvGrpSpPr>
        <p:grpSpPr>
          <a:xfrm>
            <a:off x="3168410" y="510363"/>
            <a:ext cx="5773338" cy="4295553"/>
            <a:chOff x="3168410" y="510363"/>
            <a:chExt cx="5773338" cy="4295553"/>
          </a:xfrm>
        </p:grpSpPr>
        <p:sp>
          <p:nvSpPr>
            <p:cNvPr id="103" name="Google Shape;103;p18"/>
            <p:cNvSpPr/>
            <p:nvPr/>
          </p:nvSpPr>
          <p:spPr>
            <a:xfrm>
              <a:off x="6076327" y="510363"/>
              <a:ext cx="2865421" cy="4295553"/>
            </a:xfrm>
            <a:prstGeom prst="ellipse">
              <a:avLst/>
            </a:prstGeom>
            <a:noFill/>
            <a:ln w="1143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18"/>
            <p:cNvSpPr/>
            <p:nvPr/>
          </p:nvSpPr>
          <p:spPr>
            <a:xfrm rot="18900000">
              <a:off x="3168410" y="1664448"/>
              <a:ext cx="2807063" cy="2806899"/>
            </a:xfrm>
            <a:prstGeom prst="donut">
              <a:avLst>
                <a:gd name="adj" fmla="val 25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18"/>
            <p:cNvSpPr txBox="1"/>
            <p:nvPr/>
          </p:nvSpPr>
          <p:spPr>
            <a:xfrm>
              <a:off x="6254628" y="1158949"/>
              <a:ext cx="2581762" cy="3359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1800" dirty="0" err="1"/>
                <a:t>Tadqiqotlarda</a:t>
              </a:r>
              <a:r>
                <a:rPr lang="en-US" sz="1800" dirty="0"/>
                <a:t> past </a:t>
              </a:r>
              <a:r>
                <a:rPr lang="en-US" sz="1800" dirty="0" err="1"/>
                <a:t>ko‘rsatkich</a:t>
              </a:r>
              <a:r>
                <a:rPr lang="en-US" sz="1800" dirty="0"/>
                <a:t> </a:t>
              </a:r>
              <a:r>
                <a:rPr lang="en-US" sz="1800" dirty="0" err="1"/>
                <a:t>aniqlansada,o‘qituvchi,maktab</a:t>
              </a:r>
              <a:r>
                <a:rPr lang="en-US" sz="1800" dirty="0"/>
                <a:t> </a:t>
              </a:r>
              <a:r>
                <a:rPr lang="en-US" sz="1800" dirty="0" err="1"/>
                <a:t>rahbariyati</a:t>
              </a:r>
              <a:r>
                <a:rPr lang="en-US" sz="1800" dirty="0"/>
                <a:t> </a:t>
              </a:r>
              <a:r>
                <a:rPr lang="en-US" sz="1800" dirty="0" err="1"/>
                <a:t>jazolanmaydi,o‘quvchining</a:t>
              </a:r>
              <a:r>
                <a:rPr lang="en-US" sz="1800" dirty="0"/>
                <a:t> </a:t>
              </a:r>
              <a:r>
                <a:rPr lang="en-US" sz="1800" dirty="0" err="1"/>
                <a:t>natijasi</a:t>
              </a:r>
              <a:r>
                <a:rPr lang="en-US" sz="1800" dirty="0"/>
                <a:t> </a:t>
              </a:r>
              <a:r>
                <a:rPr lang="en-US" sz="1800" dirty="0" err="1"/>
                <a:t>hammaning</a:t>
              </a:r>
              <a:r>
                <a:rPr lang="en-US" sz="1800" dirty="0"/>
                <a:t> </a:t>
              </a:r>
              <a:r>
                <a:rPr lang="en-US" sz="1800" dirty="0" err="1"/>
                <a:t>oldida</a:t>
              </a:r>
              <a:r>
                <a:rPr lang="en-US" sz="1800" dirty="0"/>
                <a:t> </a:t>
              </a:r>
              <a:r>
                <a:rPr lang="en-US" sz="1800" dirty="0" err="1"/>
                <a:t>muhokama</a:t>
              </a:r>
              <a:r>
                <a:rPr lang="en-US" sz="1800" dirty="0"/>
                <a:t> </a:t>
              </a:r>
              <a:r>
                <a:rPr lang="en-US" sz="1800" dirty="0" err="1"/>
                <a:t>qilinmaydi,asosiy</a:t>
              </a:r>
              <a:r>
                <a:rPr lang="en-US" sz="1800" dirty="0"/>
                <a:t> </a:t>
              </a:r>
              <a:r>
                <a:rPr lang="en-US" sz="1800" dirty="0" err="1"/>
                <a:t>e’tibor</a:t>
              </a:r>
              <a:r>
                <a:rPr lang="en-US" sz="1800" dirty="0"/>
                <a:t> </a:t>
              </a:r>
              <a:r>
                <a:rPr lang="en-US" sz="1800" dirty="0" err="1"/>
                <a:t>aniqlangan</a:t>
              </a:r>
              <a:r>
                <a:rPr lang="en-US" sz="1800" dirty="0"/>
                <a:t> </a:t>
              </a:r>
              <a:r>
                <a:rPr lang="en-US" sz="1800" dirty="0" err="1"/>
                <a:t>kamchiliklarni</a:t>
              </a:r>
              <a:r>
                <a:rPr lang="en-US" sz="1800" dirty="0"/>
                <a:t> </a:t>
              </a:r>
              <a:r>
                <a:rPr lang="en-US" sz="1800" dirty="0" err="1"/>
                <a:t>bartaraf</a:t>
              </a:r>
              <a:r>
                <a:rPr lang="en-US" sz="1800" dirty="0"/>
                <a:t> </a:t>
              </a:r>
              <a:r>
                <a:rPr lang="en-US" sz="1800" dirty="0" err="1"/>
                <a:t>etishga</a:t>
              </a:r>
              <a:r>
                <a:rPr lang="en-US" sz="1800" dirty="0"/>
                <a:t> </a:t>
              </a:r>
              <a:r>
                <a:rPr lang="en-US" sz="1800" dirty="0" err="1"/>
                <a:t>qaratiladi</a:t>
              </a:r>
              <a:r>
                <a:rPr lang="en-US" sz="1800" dirty="0"/>
                <a:t>.</a:t>
              </a:r>
              <a:endParaRPr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07" name="Google Shape;107;p18"/>
          <p:cNvGrpSpPr/>
          <p:nvPr/>
        </p:nvGrpSpPr>
        <p:grpSpPr>
          <a:xfrm>
            <a:off x="127591" y="510363"/>
            <a:ext cx="5995237" cy="4295553"/>
            <a:chOff x="127591" y="510363"/>
            <a:chExt cx="5995237" cy="4295553"/>
          </a:xfrm>
        </p:grpSpPr>
        <p:sp>
          <p:nvSpPr>
            <p:cNvPr id="108" name="Google Shape;108;p18"/>
            <p:cNvSpPr/>
            <p:nvPr/>
          </p:nvSpPr>
          <p:spPr>
            <a:xfrm>
              <a:off x="127591" y="510363"/>
              <a:ext cx="2994903" cy="4295553"/>
            </a:xfrm>
            <a:prstGeom prst="ellipse">
              <a:avLst/>
            </a:prstGeom>
            <a:noFill/>
            <a:ln w="1143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8"/>
            <p:cNvSpPr/>
            <p:nvPr/>
          </p:nvSpPr>
          <p:spPr>
            <a:xfrm rot="18900000">
              <a:off x="3165354" y="1657071"/>
              <a:ext cx="2957474" cy="2753240"/>
            </a:xfrm>
            <a:prstGeom prst="blockArc">
              <a:avLst>
                <a:gd name="adj1" fmla="val 6949241"/>
                <a:gd name="adj2" fmla="val 18309389"/>
                <a:gd name="adj3" fmla="val 25107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18"/>
            <p:cNvSpPr txBox="1"/>
            <p:nvPr/>
          </p:nvSpPr>
          <p:spPr>
            <a:xfrm>
              <a:off x="202020" y="988829"/>
              <a:ext cx="2894630" cy="36443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1800" dirty="0" err="1"/>
                <a:t>baholash</a:t>
              </a:r>
              <a:r>
                <a:rPr lang="en-US" sz="1800" dirty="0"/>
                <a:t> </a:t>
              </a:r>
              <a:r>
                <a:rPr lang="en-US" sz="1800" dirty="0" err="1"/>
                <a:t>dastiri</a:t>
              </a:r>
              <a:r>
                <a:rPr lang="en-US" sz="1800" dirty="0"/>
                <a:t> </a:t>
              </a:r>
              <a:r>
                <a:rPr lang="en-US" sz="1800" dirty="0" err="1"/>
                <a:t>boshqa</a:t>
              </a:r>
              <a:r>
                <a:rPr lang="en-US" sz="1800" dirty="0"/>
                <a:t> </a:t>
              </a:r>
              <a:r>
                <a:rPr lang="en-US" sz="1800" dirty="0" err="1"/>
                <a:t>Xalqaro</a:t>
              </a:r>
              <a:r>
                <a:rPr lang="en-US" sz="1800" dirty="0"/>
                <a:t> </a:t>
              </a:r>
              <a:r>
                <a:rPr lang="en-US" sz="1800" dirty="0" err="1"/>
                <a:t>baholash</a:t>
              </a:r>
              <a:r>
                <a:rPr lang="en-US" sz="1800" dirty="0"/>
                <a:t> </a:t>
              </a:r>
              <a:r>
                <a:rPr lang="en-US" sz="1800" dirty="0" err="1"/>
                <a:t>dasturlaridan</a:t>
              </a:r>
              <a:r>
                <a:rPr lang="en-US" sz="1800" dirty="0"/>
                <a:t> </a:t>
              </a:r>
              <a:r>
                <a:rPr lang="en-US" sz="1800" dirty="0" err="1"/>
                <a:t>farqi</a:t>
              </a:r>
              <a:r>
                <a:rPr lang="en-US" sz="1800" dirty="0"/>
                <a:t> </a:t>
              </a:r>
              <a:r>
                <a:rPr lang="en-US" sz="1800" dirty="0" err="1"/>
                <a:t>arzon</a:t>
              </a:r>
              <a:r>
                <a:rPr lang="en-US" sz="1800" dirty="0"/>
                <a:t>, </a:t>
              </a:r>
              <a:r>
                <a:rPr lang="en-US" sz="1800" dirty="0" err="1"/>
                <a:t>tez</a:t>
              </a:r>
              <a:r>
                <a:rPr lang="en-US" sz="1800" dirty="0"/>
                <a:t> </a:t>
              </a:r>
              <a:r>
                <a:rPr lang="en-US" sz="1800" dirty="0" err="1"/>
                <a:t>va</a:t>
              </a:r>
              <a:r>
                <a:rPr lang="en-US" sz="1800" dirty="0"/>
                <a:t> </a:t>
              </a:r>
              <a:r>
                <a:rPr lang="en-US" sz="1800" dirty="0" err="1"/>
                <a:t>oson</a:t>
              </a:r>
              <a:r>
                <a:rPr lang="en-US" sz="1800" dirty="0"/>
                <a:t> </a:t>
              </a:r>
              <a:r>
                <a:rPr lang="en-US" sz="1800" dirty="0" err="1"/>
                <a:t>o‘tkaziladi</a:t>
              </a:r>
              <a:r>
                <a:rPr lang="en-US" sz="1800" dirty="0"/>
                <a:t>. </a:t>
              </a:r>
            </a:p>
            <a:p>
              <a:pPr lvl="0" algn="ctr"/>
              <a:r>
                <a:rPr lang="en-US" sz="1800" dirty="0" err="1"/>
                <a:t>Ushbu</a:t>
              </a:r>
              <a:r>
                <a:rPr lang="en-US" sz="1800" dirty="0"/>
                <a:t> </a:t>
              </a:r>
              <a:r>
                <a:rPr lang="en-US" sz="1800" dirty="0" err="1"/>
                <a:t>tadqiqotda</a:t>
              </a:r>
              <a:r>
                <a:rPr lang="en-US" sz="1800" dirty="0"/>
                <a:t> </a:t>
              </a:r>
              <a:r>
                <a:rPr lang="en-US" sz="1800" dirty="0" err="1"/>
                <a:t>ta’lim</a:t>
              </a:r>
              <a:r>
                <a:rPr lang="en-US" sz="1800" dirty="0"/>
                <a:t> </a:t>
              </a:r>
              <a:r>
                <a:rPr lang="en-US" sz="1800" dirty="0" err="1"/>
                <a:t>jarayonidagi</a:t>
              </a:r>
              <a:r>
                <a:rPr lang="en-US" sz="1800" dirty="0"/>
                <a:t> </a:t>
              </a:r>
              <a:r>
                <a:rPr lang="en-US" sz="1800" dirty="0" err="1"/>
                <a:t>kamchiliklar</a:t>
              </a:r>
              <a:r>
                <a:rPr lang="en-US" sz="1800" dirty="0"/>
                <a:t> </a:t>
              </a:r>
              <a:r>
                <a:rPr lang="en-US" sz="1800" dirty="0" err="1"/>
                <a:t>aniqlanib</a:t>
              </a:r>
              <a:r>
                <a:rPr lang="en-US" sz="1800" dirty="0"/>
                <a:t>, </a:t>
              </a:r>
              <a:r>
                <a:rPr lang="en-US" sz="1800" dirty="0" err="1"/>
                <a:t>yangi</a:t>
              </a:r>
              <a:r>
                <a:rPr lang="en-US" sz="1800" dirty="0"/>
                <a:t> </a:t>
              </a:r>
              <a:r>
                <a:rPr lang="en-US" sz="1800" dirty="0" err="1"/>
                <a:t>qo‘llanmalar</a:t>
              </a:r>
              <a:r>
                <a:rPr lang="en-US" sz="1800" dirty="0"/>
                <a:t> </a:t>
              </a:r>
              <a:r>
                <a:rPr lang="en-US" sz="1800" dirty="0" err="1"/>
                <a:t>yaratish</a:t>
              </a:r>
              <a:r>
                <a:rPr lang="en-US" sz="1800" dirty="0"/>
                <a:t> </a:t>
              </a:r>
              <a:r>
                <a:rPr lang="en-US" sz="1800" dirty="0" err="1"/>
                <a:t>imkoni</a:t>
              </a:r>
              <a:r>
                <a:rPr lang="en-US" sz="1800" dirty="0"/>
                <a:t> </a:t>
              </a:r>
              <a:r>
                <a:rPr lang="en-US" sz="1800" dirty="0" err="1"/>
                <a:t>mavjud</a:t>
              </a:r>
              <a:r>
                <a:rPr lang="en-US" sz="1800" dirty="0"/>
                <a:t>. </a:t>
              </a:r>
              <a:r>
                <a:rPr lang="en-US" sz="1800" dirty="0" err="1"/>
                <a:t>O‘quvchilarga</a:t>
              </a:r>
              <a:r>
                <a:rPr lang="en-US" sz="1800" dirty="0"/>
                <a:t> </a:t>
              </a:r>
              <a:r>
                <a:rPr lang="en-US" sz="1800" dirty="0" err="1"/>
                <a:t>o‘rganish</a:t>
              </a:r>
              <a:r>
                <a:rPr lang="en-US" sz="1800" dirty="0"/>
                <a:t> </a:t>
              </a:r>
              <a:r>
                <a:rPr lang="en-US" sz="1800" dirty="0" err="1"/>
                <a:t>oson</a:t>
              </a:r>
              <a:r>
                <a:rPr lang="en-US" sz="1800" dirty="0"/>
                <a:t> </a:t>
              </a:r>
              <a:r>
                <a:rPr lang="en-US" sz="1800" dirty="0" err="1"/>
                <a:t>bo‘lgan</a:t>
              </a:r>
              <a:r>
                <a:rPr lang="en-US" sz="1800" dirty="0"/>
                <a:t> </a:t>
              </a:r>
              <a:r>
                <a:rPr lang="en-US" sz="1800" dirty="0" err="1"/>
                <a:t>darsliklarni</a:t>
              </a:r>
              <a:r>
                <a:rPr lang="en-US" sz="1800" dirty="0"/>
                <a:t> </a:t>
              </a:r>
              <a:r>
                <a:rPr lang="en-US" sz="1800" dirty="0" err="1"/>
                <a:t>tanlash</a:t>
              </a:r>
              <a:r>
                <a:rPr lang="en-US" sz="1800" dirty="0"/>
                <a:t> </a:t>
              </a:r>
              <a:r>
                <a:rPr lang="en-US" sz="1800" dirty="0" err="1"/>
                <a:t>imkoni</a:t>
              </a:r>
              <a:r>
                <a:rPr lang="en-US" sz="1800" dirty="0"/>
                <a:t> </a:t>
              </a:r>
              <a:r>
                <a:rPr lang="en-US" sz="1800" dirty="0" err="1"/>
                <a:t>beriladi</a:t>
              </a:r>
              <a:r>
                <a:rPr lang="en-US" sz="1800" dirty="0"/>
                <a:t>.</a:t>
              </a:r>
              <a:endParaRPr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>
            <a:extLst>
              <a:ext uri="{FF2B5EF4-FFF2-40B4-BE49-F238E27FC236}">
                <a16:creationId xmlns:a16="http://schemas.microsoft.com/office/drawing/2014/main" id="{06073C5F-2C16-47DC-B544-43047E5A2572}"/>
              </a:ext>
            </a:extLst>
          </p:cNvPr>
          <p:cNvSpPr/>
          <p:nvPr/>
        </p:nvSpPr>
        <p:spPr>
          <a:xfrm>
            <a:off x="3508747" y="2994389"/>
            <a:ext cx="1956391" cy="185936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ятиугольник 4">
            <a:extLst>
              <a:ext uri="{FF2B5EF4-FFF2-40B4-BE49-F238E27FC236}">
                <a16:creationId xmlns:a16="http://schemas.microsoft.com/office/drawing/2014/main" id="{C70026A3-3EF8-49EB-87C8-B02BF955F492}"/>
              </a:ext>
            </a:extLst>
          </p:cNvPr>
          <p:cNvSpPr/>
          <p:nvPr/>
        </p:nvSpPr>
        <p:spPr>
          <a:xfrm>
            <a:off x="3891516" y="669847"/>
            <a:ext cx="2679405" cy="2456121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естиугольник 5">
            <a:extLst>
              <a:ext uri="{FF2B5EF4-FFF2-40B4-BE49-F238E27FC236}">
                <a16:creationId xmlns:a16="http://schemas.microsoft.com/office/drawing/2014/main" id="{DE224169-4EBA-4ECC-B6FC-5C1517F4AE81}"/>
              </a:ext>
            </a:extLst>
          </p:cNvPr>
          <p:cNvSpPr/>
          <p:nvPr/>
        </p:nvSpPr>
        <p:spPr>
          <a:xfrm>
            <a:off x="6326372" y="2020185"/>
            <a:ext cx="2009554" cy="2828261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310B203-C3D5-4E19-959D-D96BCDDD318F}"/>
              </a:ext>
            </a:extLst>
          </p:cNvPr>
          <p:cNvSpPr/>
          <p:nvPr/>
        </p:nvSpPr>
        <p:spPr>
          <a:xfrm>
            <a:off x="2286000" y="321849"/>
            <a:ext cx="6241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Shakllarning</a:t>
            </a:r>
            <a:r>
              <a:rPr lang="en-US" sz="2400" dirty="0"/>
              <a:t> </a:t>
            </a:r>
            <a:r>
              <a:rPr lang="en-US" sz="2400" dirty="0" err="1"/>
              <a:t>perimetri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?</a:t>
            </a:r>
            <a:br>
              <a:rPr lang="en-US" sz="2400" dirty="0"/>
            </a:br>
            <a:endParaRPr lang="ru-RU" sz="2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A2E91D2-6A4F-47EB-8556-EAFC793957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45" y="669848"/>
            <a:ext cx="2720273" cy="397458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9"/>
          <p:cNvSpPr txBox="1">
            <a:spLocks noGrp="1"/>
          </p:cNvSpPr>
          <p:nvPr>
            <p:ph type="title"/>
          </p:nvPr>
        </p:nvSpPr>
        <p:spPr>
          <a:xfrm>
            <a:off x="411250" y="236525"/>
            <a:ext cx="832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fontAlgn="base"/>
            <a:r>
              <a:rPr lang="en-US" dirty="0">
                <a:solidFill>
                  <a:srgbClr val="21242C"/>
                </a:solidFill>
                <a:latin typeface="inherit"/>
              </a:rPr>
              <a:t>NAMUNA</a:t>
            </a:r>
          </a:p>
        </p:txBody>
      </p:sp>
      <p:grpSp>
        <p:nvGrpSpPr>
          <p:cNvPr id="119" name="Google Shape;119;p19"/>
          <p:cNvGrpSpPr/>
          <p:nvPr/>
        </p:nvGrpSpPr>
        <p:grpSpPr>
          <a:xfrm>
            <a:off x="1144159" y="929237"/>
            <a:ext cx="5043992" cy="1616784"/>
            <a:chOff x="1144159" y="929237"/>
            <a:chExt cx="5043992" cy="1616784"/>
          </a:xfrm>
        </p:grpSpPr>
        <p:grpSp>
          <p:nvGrpSpPr>
            <p:cNvPr id="120" name="Google Shape;120;p19"/>
            <p:cNvGrpSpPr/>
            <p:nvPr/>
          </p:nvGrpSpPr>
          <p:grpSpPr>
            <a:xfrm flipH="1">
              <a:off x="1144159" y="1485687"/>
              <a:ext cx="1928652" cy="1060334"/>
              <a:chOff x="7880319" y="1165658"/>
              <a:chExt cx="626206" cy="344253"/>
            </a:xfrm>
          </p:grpSpPr>
          <p:sp>
            <p:nvSpPr>
              <p:cNvPr id="121" name="Google Shape;121;p19"/>
              <p:cNvSpPr/>
              <p:nvPr/>
            </p:nvSpPr>
            <p:spPr>
              <a:xfrm flipH="1">
                <a:off x="7919557" y="1165658"/>
                <a:ext cx="586968" cy="344253"/>
              </a:xfrm>
              <a:custGeom>
                <a:avLst/>
                <a:gdLst/>
                <a:ahLst/>
                <a:cxnLst/>
                <a:rect l="l" t="t" r="r" b="b"/>
                <a:pathLst>
                  <a:path w="62727" h="36789" extrusionOk="0">
                    <a:moveTo>
                      <a:pt x="1" y="1"/>
                    </a:moveTo>
                    <a:lnTo>
                      <a:pt x="1" y="25976"/>
                    </a:lnTo>
                    <a:lnTo>
                      <a:pt x="17" y="25976"/>
                    </a:lnTo>
                    <a:cubicBezTo>
                      <a:pt x="74" y="25976"/>
                      <a:pt x="588" y="25960"/>
                      <a:pt x="1487" y="25960"/>
                    </a:cubicBezTo>
                    <a:cubicBezTo>
                      <a:pt x="7235" y="25960"/>
                      <a:pt x="28709" y="26646"/>
                      <a:pt x="46867" y="36789"/>
                    </a:cubicBezTo>
                    <a:lnTo>
                      <a:pt x="62726" y="12728"/>
                    </a:lnTo>
                    <a:cubicBezTo>
                      <a:pt x="62726" y="12728"/>
                      <a:pt x="39312" y="2"/>
                      <a:pt x="1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22" name="Google Shape;122;p19"/>
              <p:cNvCxnSpPr>
                <a:cxnSpLocks/>
                <a:endCxn id="123" idx="1"/>
              </p:cNvCxnSpPr>
              <p:nvPr/>
            </p:nvCxnSpPr>
            <p:spPr>
              <a:xfrm flipH="1" flipV="1">
                <a:off x="7880319" y="1169367"/>
                <a:ext cx="104026" cy="208386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4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23" name="Google Shape;123;p19"/>
            <p:cNvSpPr txBox="1"/>
            <p:nvPr/>
          </p:nvSpPr>
          <p:spPr>
            <a:xfrm>
              <a:off x="3072810" y="929237"/>
              <a:ext cx="3115341" cy="11357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fontAlgn="base"/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Shaklning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perimetrini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topish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uchun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shaklning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barcha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tomonlari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uzunliklarini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dirty="0" err="1">
                  <a:solidFill>
                    <a:srgbClr val="21242C"/>
                  </a:solidFill>
                  <a:latin typeface="inherit"/>
                </a:rPr>
                <a:t>qoʻshamiz</a:t>
              </a:r>
              <a:r>
                <a:rPr lang="en-US" sz="1800" dirty="0">
                  <a:solidFill>
                    <a:srgbClr val="21242C"/>
                  </a:solidFill>
                  <a:latin typeface="inherit"/>
                </a:rPr>
                <a:t>.</a:t>
              </a:r>
            </a:p>
          </p:txBody>
        </p:sp>
      </p:grpSp>
      <p:grpSp>
        <p:nvGrpSpPr>
          <p:cNvPr id="125" name="Google Shape;125;p19"/>
          <p:cNvGrpSpPr/>
          <p:nvPr/>
        </p:nvGrpSpPr>
        <p:grpSpPr>
          <a:xfrm>
            <a:off x="1144163" y="2236838"/>
            <a:ext cx="4969558" cy="999977"/>
            <a:chOff x="1144163" y="2236838"/>
            <a:chExt cx="4969558" cy="999977"/>
          </a:xfrm>
        </p:grpSpPr>
        <p:grpSp>
          <p:nvGrpSpPr>
            <p:cNvPr id="126" name="Google Shape;126;p19"/>
            <p:cNvGrpSpPr/>
            <p:nvPr/>
          </p:nvGrpSpPr>
          <p:grpSpPr>
            <a:xfrm flipH="1">
              <a:off x="1144163" y="2353852"/>
              <a:ext cx="2194059" cy="882963"/>
              <a:chOff x="7794145" y="1447520"/>
              <a:chExt cx="712380" cy="286667"/>
            </a:xfrm>
          </p:grpSpPr>
          <p:sp>
            <p:nvSpPr>
              <p:cNvPr id="127" name="Google Shape;127;p19"/>
              <p:cNvSpPr/>
              <p:nvPr/>
            </p:nvSpPr>
            <p:spPr>
              <a:xfrm flipH="1">
                <a:off x="8087665" y="1447520"/>
                <a:ext cx="418860" cy="286667"/>
              </a:xfrm>
              <a:custGeom>
                <a:avLst/>
                <a:gdLst/>
                <a:ahLst/>
                <a:cxnLst/>
                <a:rect l="l" t="t" r="r" b="b"/>
                <a:pathLst>
                  <a:path w="44762" h="30635" extrusionOk="0">
                    <a:moveTo>
                      <a:pt x="1" y="1"/>
                    </a:moveTo>
                    <a:lnTo>
                      <a:pt x="1" y="24648"/>
                    </a:lnTo>
                    <a:lnTo>
                      <a:pt x="14" y="24648"/>
                    </a:lnTo>
                    <a:cubicBezTo>
                      <a:pt x="5607" y="24648"/>
                      <a:pt x="18560" y="25130"/>
                      <a:pt x="31390" y="30635"/>
                    </a:cubicBezTo>
                    <a:lnTo>
                      <a:pt x="44761" y="10327"/>
                    </a:lnTo>
                    <a:cubicBezTo>
                      <a:pt x="44761" y="10327"/>
                      <a:pt x="27304" y="1"/>
                      <a:pt x="14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28" name="Google Shape;128;p19"/>
              <p:cNvCxnSpPr>
                <a:cxnSpLocks/>
                <a:endCxn id="129" idx="1"/>
              </p:cNvCxnSpPr>
              <p:nvPr/>
            </p:nvCxnSpPr>
            <p:spPr>
              <a:xfrm flipH="1" flipV="1">
                <a:off x="7794145" y="1542878"/>
                <a:ext cx="345901" cy="75454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29" name="Google Shape;129;p19"/>
            <p:cNvSpPr txBox="1"/>
            <p:nvPr/>
          </p:nvSpPr>
          <p:spPr>
            <a:xfrm>
              <a:off x="3338221" y="2236838"/>
              <a:ext cx="2775500" cy="8214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fontAlgn="base"/>
              <a:r>
                <a:rPr lang="en-US" sz="1800" b="1" dirty="0" err="1">
                  <a:solidFill>
                    <a:srgbClr val="21242C"/>
                  </a:solidFill>
                  <a:latin typeface="inherit"/>
                </a:rPr>
                <a:t>Trapetsiyaning</a:t>
              </a:r>
              <a:r>
                <a:rPr lang="en-US" sz="1800" b="1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b="1" dirty="0" err="1">
                  <a:solidFill>
                    <a:srgbClr val="21242C"/>
                  </a:solidFill>
                  <a:latin typeface="inherit"/>
                </a:rPr>
                <a:t>perimetri</a:t>
              </a:r>
              <a:r>
                <a:rPr lang="en-US" sz="1800" b="1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b="1" dirty="0" err="1">
                  <a:solidFill>
                    <a:srgbClr val="21242C"/>
                  </a:solidFill>
                  <a:latin typeface="inherit"/>
                </a:rPr>
                <a:t>nechaga</a:t>
              </a:r>
              <a:r>
                <a:rPr lang="en-US" sz="1800" b="1" dirty="0">
                  <a:solidFill>
                    <a:srgbClr val="21242C"/>
                  </a:solidFill>
                  <a:latin typeface="inherit"/>
                </a:rPr>
                <a:t> </a:t>
              </a:r>
              <a:r>
                <a:rPr lang="en-US" sz="1800" b="1" dirty="0" err="1">
                  <a:solidFill>
                    <a:srgbClr val="21242C"/>
                  </a:solidFill>
                  <a:latin typeface="inherit"/>
                </a:rPr>
                <a:t>teng</a:t>
              </a:r>
              <a:r>
                <a:rPr lang="en-US" sz="1800" b="1" dirty="0">
                  <a:solidFill>
                    <a:srgbClr val="21242C"/>
                  </a:solidFill>
                  <a:latin typeface="inherit"/>
                </a:rPr>
                <a:t>?</a:t>
              </a:r>
              <a:endParaRPr lang="en-US" sz="1800" dirty="0">
                <a:solidFill>
                  <a:srgbClr val="21242C"/>
                </a:solidFill>
                <a:latin typeface="inherit"/>
              </a:endParaRPr>
            </a:p>
          </p:txBody>
        </p:sp>
      </p:grpSp>
      <p:grpSp>
        <p:nvGrpSpPr>
          <p:cNvPr id="131" name="Google Shape;131;p19"/>
          <p:cNvGrpSpPr/>
          <p:nvPr/>
        </p:nvGrpSpPr>
        <p:grpSpPr>
          <a:xfrm>
            <a:off x="1144163" y="3169096"/>
            <a:ext cx="5043988" cy="760066"/>
            <a:chOff x="1144163" y="3169096"/>
            <a:chExt cx="5043988" cy="760066"/>
          </a:xfrm>
        </p:grpSpPr>
        <p:grpSp>
          <p:nvGrpSpPr>
            <p:cNvPr id="132" name="Google Shape;132;p19"/>
            <p:cNvGrpSpPr/>
            <p:nvPr/>
          </p:nvGrpSpPr>
          <p:grpSpPr>
            <a:xfrm flipH="1">
              <a:off x="1144163" y="3169096"/>
              <a:ext cx="2194059" cy="760066"/>
              <a:chOff x="7794145" y="1712201"/>
              <a:chExt cx="712380" cy="246767"/>
            </a:xfrm>
          </p:grpSpPr>
          <p:sp>
            <p:nvSpPr>
              <p:cNvPr id="133" name="Google Shape;133;p19"/>
              <p:cNvSpPr/>
              <p:nvPr/>
            </p:nvSpPr>
            <p:spPr>
              <a:xfrm flipH="1">
                <a:off x="8226249" y="1712201"/>
                <a:ext cx="280276" cy="246767"/>
              </a:xfrm>
              <a:custGeom>
                <a:avLst/>
                <a:gdLst/>
                <a:ahLst/>
                <a:cxnLst/>
                <a:rect l="l" t="t" r="r" b="b"/>
                <a:pathLst>
                  <a:path w="29952" h="26371" extrusionOk="0">
                    <a:moveTo>
                      <a:pt x="1" y="0"/>
                    </a:moveTo>
                    <a:lnTo>
                      <a:pt x="1" y="24234"/>
                    </a:lnTo>
                    <a:lnTo>
                      <a:pt x="14" y="24234"/>
                    </a:lnTo>
                    <a:cubicBezTo>
                      <a:pt x="14" y="24234"/>
                      <a:pt x="203" y="24229"/>
                      <a:pt x="558" y="24229"/>
                    </a:cubicBezTo>
                    <a:cubicBezTo>
                      <a:pt x="2473" y="24229"/>
                      <a:pt x="9215" y="24384"/>
                      <a:pt x="17213" y="26370"/>
                    </a:cubicBezTo>
                    <a:lnTo>
                      <a:pt x="29952" y="5713"/>
                    </a:lnTo>
                    <a:cubicBezTo>
                      <a:pt x="29952" y="5713"/>
                      <a:pt x="20827" y="0"/>
                      <a:pt x="1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34" name="Google Shape;134;p19"/>
              <p:cNvCxnSpPr>
                <a:cxnSpLocks/>
                <a:endCxn id="135" idx="1"/>
              </p:cNvCxnSpPr>
              <p:nvPr/>
            </p:nvCxnSpPr>
            <p:spPr>
              <a:xfrm flipH="1" flipV="1">
                <a:off x="7794145" y="1841870"/>
                <a:ext cx="540300" cy="37378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35" name="Google Shape;135;p19"/>
            <p:cNvSpPr txBox="1"/>
            <p:nvPr/>
          </p:nvSpPr>
          <p:spPr>
            <a:xfrm>
              <a:off x="3338221" y="3277811"/>
              <a:ext cx="2849930" cy="58135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1800" dirty="0" err="1"/>
                <a:t>Perimetr</a:t>
              </a:r>
              <a:r>
                <a:rPr lang="en-US" sz="1800" dirty="0"/>
                <a:t>=18+8+10+10</a:t>
              </a:r>
            </a:p>
          </p:txBody>
        </p:sp>
      </p:grpSp>
      <p:grpSp>
        <p:nvGrpSpPr>
          <p:cNvPr id="137" name="Google Shape;137;p19"/>
          <p:cNvGrpSpPr/>
          <p:nvPr/>
        </p:nvGrpSpPr>
        <p:grpSpPr>
          <a:xfrm>
            <a:off x="1144131" y="3962290"/>
            <a:ext cx="6855744" cy="761709"/>
            <a:chOff x="1144131" y="3962290"/>
            <a:chExt cx="6855744" cy="761709"/>
          </a:xfrm>
        </p:grpSpPr>
        <p:grpSp>
          <p:nvGrpSpPr>
            <p:cNvPr id="138" name="Google Shape;138;p19"/>
            <p:cNvGrpSpPr/>
            <p:nvPr/>
          </p:nvGrpSpPr>
          <p:grpSpPr>
            <a:xfrm flipH="1">
              <a:off x="1144131" y="3962290"/>
              <a:ext cx="2194088" cy="761709"/>
              <a:chOff x="7794146" y="1969723"/>
              <a:chExt cx="712389" cy="247300"/>
            </a:xfrm>
          </p:grpSpPr>
          <p:sp>
            <p:nvSpPr>
              <p:cNvPr id="139" name="Google Shape;139;p19"/>
              <p:cNvSpPr/>
              <p:nvPr/>
            </p:nvSpPr>
            <p:spPr>
              <a:xfrm flipH="1">
                <a:off x="8366247" y="1969723"/>
                <a:ext cx="140288" cy="247300"/>
              </a:xfrm>
              <a:custGeom>
                <a:avLst/>
                <a:gdLst/>
                <a:ahLst/>
                <a:cxnLst/>
                <a:rect l="l" t="t" r="r" b="b"/>
                <a:pathLst>
                  <a:path w="14992" h="26428" extrusionOk="0">
                    <a:moveTo>
                      <a:pt x="31" y="0"/>
                    </a:moveTo>
                    <a:cubicBezTo>
                      <a:pt x="25" y="0"/>
                      <a:pt x="19" y="0"/>
                      <a:pt x="13" y="0"/>
                    </a:cubicBezTo>
                    <a:lnTo>
                      <a:pt x="0" y="0"/>
                    </a:lnTo>
                    <a:lnTo>
                      <a:pt x="0" y="26407"/>
                    </a:lnTo>
                    <a:lnTo>
                      <a:pt x="13" y="26427"/>
                    </a:lnTo>
                    <a:lnTo>
                      <a:pt x="14992" y="1860"/>
                    </a:lnTo>
                    <a:cubicBezTo>
                      <a:pt x="10391" y="663"/>
                      <a:pt x="5335" y="0"/>
                      <a:pt x="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40" name="Google Shape;140;p19"/>
              <p:cNvCxnSpPr>
                <a:cxnSpLocks/>
                <a:endCxn id="141" idx="1"/>
              </p:cNvCxnSpPr>
              <p:nvPr/>
            </p:nvCxnSpPr>
            <p:spPr>
              <a:xfrm flipH="1" flipV="1">
                <a:off x="7794146" y="2100076"/>
                <a:ext cx="644699" cy="3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42" name="Google Shape;142;p19"/>
            <p:cNvSpPr txBox="1"/>
            <p:nvPr/>
          </p:nvSpPr>
          <p:spPr>
            <a:xfrm>
              <a:off x="4835175" y="4052838"/>
              <a:ext cx="3164700" cy="621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lang="ru-RU" sz="1200" dirty="0"/>
            </a:p>
          </p:txBody>
        </p:sp>
        <p:sp>
          <p:nvSpPr>
            <p:cNvPr id="141" name="Google Shape;141;p19"/>
            <p:cNvSpPr txBox="1"/>
            <p:nvPr/>
          </p:nvSpPr>
          <p:spPr>
            <a:xfrm>
              <a:off x="3338221" y="4190091"/>
              <a:ext cx="2594745" cy="347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1800" dirty="0" err="1"/>
                <a:t>Perimetr</a:t>
              </a:r>
              <a:r>
                <a:rPr lang="en-US" sz="1800" dirty="0"/>
                <a:t>=46 m</a:t>
              </a:r>
              <a:endParaRPr lang="ru-RU" sz="1800" dirty="0"/>
            </a:p>
          </p:txBody>
        </p:sp>
      </p:grp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7DE643F2-4017-4C16-8E34-0A2328F28C13}"/>
              </a:ext>
            </a:extLst>
          </p:cNvPr>
          <p:cNvCxnSpPr>
            <a:cxnSpLocks/>
          </p:cNvCxnSpPr>
          <p:nvPr/>
        </p:nvCxnSpPr>
        <p:spPr>
          <a:xfrm flipV="1">
            <a:off x="6815470" y="1625312"/>
            <a:ext cx="1414130" cy="971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70A3960B-E41C-4D8D-B3BA-7A687CC05855}"/>
              </a:ext>
            </a:extLst>
          </p:cNvPr>
          <p:cNvCxnSpPr/>
          <p:nvPr/>
        </p:nvCxnSpPr>
        <p:spPr>
          <a:xfrm flipH="1">
            <a:off x="6549656" y="1722474"/>
            <a:ext cx="276446" cy="1157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>
            <a:extLst>
              <a:ext uri="{FF2B5EF4-FFF2-40B4-BE49-F238E27FC236}">
                <a16:creationId xmlns:a16="http://schemas.microsoft.com/office/drawing/2014/main" id="{59B113D3-1D7B-408F-829B-BF321D417015}"/>
              </a:ext>
            </a:extLst>
          </p:cNvPr>
          <p:cNvCxnSpPr/>
          <p:nvPr/>
        </p:nvCxnSpPr>
        <p:spPr>
          <a:xfrm flipV="1">
            <a:off x="6574410" y="2782808"/>
            <a:ext cx="2452632" cy="971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>
            <a:extLst>
              <a:ext uri="{FF2B5EF4-FFF2-40B4-BE49-F238E27FC236}">
                <a16:creationId xmlns:a16="http://schemas.microsoft.com/office/drawing/2014/main" id="{FC5D81F8-D2D9-406F-B3DC-9666A764AE09}"/>
              </a:ext>
            </a:extLst>
          </p:cNvPr>
          <p:cNvCxnSpPr/>
          <p:nvPr/>
        </p:nvCxnSpPr>
        <p:spPr>
          <a:xfrm>
            <a:off x="8229600" y="1625312"/>
            <a:ext cx="797442" cy="11574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>
            <a:extLst>
              <a:ext uri="{FF2B5EF4-FFF2-40B4-BE49-F238E27FC236}">
                <a16:creationId xmlns:a16="http://schemas.microsoft.com/office/drawing/2014/main" id="{650917BE-7C86-4E75-A479-2101DC0C27B7}"/>
              </a:ext>
            </a:extLst>
          </p:cNvPr>
          <p:cNvSpPr txBox="1"/>
          <p:nvPr/>
        </p:nvSpPr>
        <p:spPr>
          <a:xfrm>
            <a:off x="7123814" y="2977116"/>
            <a:ext cx="1371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18</a:t>
            </a:r>
            <a:endParaRPr lang="ru-RU" dirty="0"/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1F037E3A-2795-4503-B38D-F0C08784AB54}"/>
              </a:ext>
            </a:extLst>
          </p:cNvPr>
          <p:cNvSpPr txBox="1"/>
          <p:nvPr/>
        </p:nvSpPr>
        <p:spPr>
          <a:xfrm>
            <a:off x="6368902" y="2138961"/>
            <a:ext cx="205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endParaRPr lang="ru-RU" dirty="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849FE19F-0C5F-45EA-9BB2-56CACAE81D9C}"/>
              </a:ext>
            </a:extLst>
          </p:cNvPr>
          <p:cNvSpPr txBox="1"/>
          <p:nvPr/>
        </p:nvSpPr>
        <p:spPr>
          <a:xfrm>
            <a:off x="7251405" y="1403498"/>
            <a:ext cx="5103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</a:t>
            </a:r>
            <a:endParaRPr lang="ru-RU" dirty="0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9B69606D-3547-439A-945B-6350F2A866E9}"/>
              </a:ext>
            </a:extLst>
          </p:cNvPr>
          <p:cNvSpPr txBox="1"/>
          <p:nvPr/>
        </p:nvSpPr>
        <p:spPr>
          <a:xfrm>
            <a:off x="8601740" y="1945764"/>
            <a:ext cx="4253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01" grpId="0"/>
      <p:bldP spid="102" grpId="0"/>
      <p:bldP spid="103" grpId="0"/>
      <p:bldP spid="1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FBDE2FA-EE84-4F3A-A545-524156BDDE57}"/>
              </a:ext>
            </a:extLst>
          </p:cNvPr>
          <p:cNvSpPr/>
          <p:nvPr/>
        </p:nvSpPr>
        <p:spPr>
          <a:xfrm>
            <a:off x="438349" y="224757"/>
            <a:ext cx="8376041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68" name="Picture 7" descr="D:\MARKAZ LOGO YANGI\Рисунок1.png">
            <a:extLst>
              <a:ext uri="{FF2B5EF4-FFF2-40B4-BE49-F238E27FC236}">
                <a16:creationId xmlns:a16="http://schemas.microsoft.com/office/drawing/2014/main" id="{835585B0-8E76-463A-A1CE-A4AB2FC5E5C7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34" y="262014"/>
            <a:ext cx="1203598" cy="1131590"/>
          </a:xfrm>
          <a:prstGeom prst="rect">
            <a:avLst/>
          </a:prstGeom>
          <a:noFill/>
        </p:spPr>
      </p:pic>
      <p:sp>
        <p:nvSpPr>
          <p:cNvPr id="69" name="Содержимое 1">
            <a:extLst>
              <a:ext uri="{FF2B5EF4-FFF2-40B4-BE49-F238E27FC236}">
                <a16:creationId xmlns:a16="http://schemas.microsoft.com/office/drawing/2014/main" id="{530F8059-957D-4F2A-A761-4BD7FA8834FC}"/>
              </a:ext>
            </a:extLst>
          </p:cNvPr>
          <p:cNvSpPr txBox="1">
            <a:spLocks/>
          </p:cNvSpPr>
          <p:nvPr/>
        </p:nvSpPr>
        <p:spPr>
          <a:xfrm>
            <a:off x="2070100" y="763534"/>
            <a:ext cx="7073901" cy="411795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E’tiborlaringiz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uchun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rahmat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!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rasmiy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veb-sayt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http://www.sammoi.uz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maxsus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rasmiy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telegram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kanal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https://t.me/sammohm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70" name="Google Shape;559;p29">
            <a:extLst>
              <a:ext uri="{FF2B5EF4-FFF2-40B4-BE49-F238E27FC236}">
                <a16:creationId xmlns:a16="http://schemas.microsoft.com/office/drawing/2014/main" id="{6821B0D5-C045-478E-A32D-17F0B479DC0B}"/>
              </a:ext>
            </a:extLst>
          </p:cNvPr>
          <p:cNvGrpSpPr/>
          <p:nvPr/>
        </p:nvGrpSpPr>
        <p:grpSpPr>
          <a:xfrm>
            <a:off x="-1" y="1396505"/>
            <a:ext cx="3454398" cy="2788328"/>
            <a:chOff x="3975150" y="1405875"/>
            <a:chExt cx="4510019" cy="3210418"/>
          </a:xfrm>
        </p:grpSpPr>
        <p:sp>
          <p:nvSpPr>
            <p:cNvPr id="71" name="Google Shape;560;p29">
              <a:extLst>
                <a:ext uri="{FF2B5EF4-FFF2-40B4-BE49-F238E27FC236}">
                  <a16:creationId xmlns:a16="http://schemas.microsoft.com/office/drawing/2014/main" id="{CC2AE2DE-7EAC-4C7C-9E6A-9B158FD91D0C}"/>
                </a:ext>
              </a:extLst>
            </p:cNvPr>
            <p:cNvSpPr/>
            <p:nvPr/>
          </p:nvSpPr>
          <p:spPr>
            <a:xfrm>
              <a:off x="3975150" y="4202558"/>
              <a:ext cx="1496267" cy="413735"/>
            </a:xfrm>
            <a:custGeom>
              <a:avLst/>
              <a:gdLst/>
              <a:ahLst/>
              <a:cxnLst/>
              <a:rect l="l" t="t" r="r" b="b"/>
              <a:pathLst>
                <a:path w="61379" h="16972" extrusionOk="0">
                  <a:moveTo>
                    <a:pt x="9625" y="1"/>
                  </a:moveTo>
                  <a:cubicBezTo>
                    <a:pt x="4356" y="1"/>
                    <a:pt x="972" y="762"/>
                    <a:pt x="668" y="2298"/>
                  </a:cubicBezTo>
                  <a:cubicBezTo>
                    <a:pt x="1" y="5501"/>
                    <a:pt x="12910" y="10871"/>
                    <a:pt x="29489" y="14307"/>
                  </a:cubicBezTo>
                  <a:cubicBezTo>
                    <a:pt x="38130" y="16077"/>
                    <a:pt x="46058" y="16971"/>
                    <a:pt x="51771" y="16971"/>
                  </a:cubicBezTo>
                  <a:cubicBezTo>
                    <a:pt x="57040" y="16971"/>
                    <a:pt x="60424" y="16210"/>
                    <a:pt x="60744" y="14674"/>
                  </a:cubicBezTo>
                  <a:cubicBezTo>
                    <a:pt x="61378" y="11471"/>
                    <a:pt x="48469" y="6101"/>
                    <a:pt x="31890" y="2665"/>
                  </a:cubicBezTo>
                  <a:cubicBezTo>
                    <a:pt x="23266" y="895"/>
                    <a:pt x="15337" y="1"/>
                    <a:pt x="9625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561;p29">
              <a:extLst>
                <a:ext uri="{FF2B5EF4-FFF2-40B4-BE49-F238E27FC236}">
                  <a16:creationId xmlns:a16="http://schemas.microsoft.com/office/drawing/2014/main" id="{AEB87E40-B5E6-4A7C-BADA-7AC2B557D26F}"/>
                </a:ext>
              </a:extLst>
            </p:cNvPr>
            <p:cNvSpPr/>
            <p:nvPr/>
          </p:nvSpPr>
          <p:spPr>
            <a:xfrm>
              <a:off x="5186009" y="3499383"/>
              <a:ext cx="1707668" cy="437137"/>
            </a:xfrm>
            <a:custGeom>
              <a:avLst/>
              <a:gdLst/>
              <a:ahLst/>
              <a:cxnLst/>
              <a:rect l="l" t="t" r="r" b="b"/>
              <a:pathLst>
                <a:path w="70051" h="17932" extrusionOk="0">
                  <a:moveTo>
                    <a:pt x="14826" y="1"/>
                  </a:moveTo>
                  <a:cubicBezTo>
                    <a:pt x="6532" y="1"/>
                    <a:pt x="1003" y="1187"/>
                    <a:pt x="635" y="3456"/>
                  </a:cubicBezTo>
                  <a:cubicBezTo>
                    <a:pt x="1" y="7359"/>
                    <a:pt x="14911" y="12963"/>
                    <a:pt x="33892" y="16031"/>
                  </a:cubicBezTo>
                  <a:cubicBezTo>
                    <a:pt x="41898" y="17310"/>
                    <a:pt x="49349" y="17931"/>
                    <a:pt x="55339" y="17931"/>
                  </a:cubicBezTo>
                  <a:cubicBezTo>
                    <a:pt x="63574" y="17931"/>
                    <a:pt x="69050" y="16756"/>
                    <a:pt x="69417" y="14497"/>
                  </a:cubicBezTo>
                  <a:cubicBezTo>
                    <a:pt x="70051" y="10594"/>
                    <a:pt x="55174" y="4957"/>
                    <a:pt x="36160" y="1888"/>
                  </a:cubicBezTo>
                  <a:cubicBezTo>
                    <a:pt x="28211" y="617"/>
                    <a:pt x="20801" y="1"/>
                    <a:pt x="14826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562;p29">
              <a:extLst>
                <a:ext uri="{FF2B5EF4-FFF2-40B4-BE49-F238E27FC236}">
                  <a16:creationId xmlns:a16="http://schemas.microsoft.com/office/drawing/2014/main" id="{075AAAE0-BECF-4695-B7E2-AEE6D1666F43}"/>
                </a:ext>
              </a:extLst>
            </p:cNvPr>
            <p:cNvSpPr/>
            <p:nvPr/>
          </p:nvSpPr>
          <p:spPr>
            <a:xfrm>
              <a:off x="6637581" y="2905351"/>
              <a:ext cx="1462089" cy="378583"/>
            </a:xfrm>
            <a:custGeom>
              <a:avLst/>
              <a:gdLst/>
              <a:ahLst/>
              <a:cxnLst/>
              <a:rect l="l" t="t" r="r" b="b"/>
              <a:pathLst>
                <a:path w="59977" h="15530" extrusionOk="0">
                  <a:moveTo>
                    <a:pt x="17429" y="0"/>
                  </a:moveTo>
                  <a:cubicBezTo>
                    <a:pt x="7657" y="0"/>
                    <a:pt x="764" y="1562"/>
                    <a:pt x="434" y="4273"/>
                  </a:cubicBezTo>
                  <a:cubicBezTo>
                    <a:pt x="0" y="8109"/>
                    <a:pt x="12843" y="12779"/>
                    <a:pt x="29188" y="14713"/>
                  </a:cubicBezTo>
                  <a:cubicBezTo>
                    <a:pt x="33936" y="15267"/>
                    <a:pt x="38453" y="15529"/>
                    <a:pt x="42481" y="15529"/>
                  </a:cubicBezTo>
                  <a:cubicBezTo>
                    <a:pt x="52293" y="15529"/>
                    <a:pt x="59212" y="13973"/>
                    <a:pt x="59543" y="11278"/>
                  </a:cubicBezTo>
                  <a:cubicBezTo>
                    <a:pt x="59976" y="7441"/>
                    <a:pt x="47134" y="2771"/>
                    <a:pt x="30822" y="837"/>
                  </a:cubicBezTo>
                  <a:cubicBezTo>
                    <a:pt x="26038" y="269"/>
                    <a:pt x="21486" y="0"/>
                    <a:pt x="17429" y="0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563;p29">
              <a:extLst>
                <a:ext uri="{FF2B5EF4-FFF2-40B4-BE49-F238E27FC236}">
                  <a16:creationId xmlns:a16="http://schemas.microsoft.com/office/drawing/2014/main" id="{6F5B32A7-49FE-416D-9276-7130B8F05816}"/>
                </a:ext>
              </a:extLst>
            </p:cNvPr>
            <p:cNvSpPr/>
            <p:nvPr/>
          </p:nvSpPr>
          <p:spPr>
            <a:xfrm>
              <a:off x="6666031" y="1405875"/>
              <a:ext cx="1719881" cy="1683266"/>
            </a:xfrm>
            <a:custGeom>
              <a:avLst/>
              <a:gdLst/>
              <a:ahLst/>
              <a:cxnLst/>
              <a:rect l="l" t="t" r="r" b="b"/>
              <a:pathLst>
                <a:path w="70552" h="69050" extrusionOk="0">
                  <a:moveTo>
                    <a:pt x="50837" y="0"/>
                  </a:moveTo>
                  <a:lnTo>
                    <a:pt x="10275" y="29721"/>
                  </a:lnTo>
                  <a:lnTo>
                    <a:pt x="19315" y="30789"/>
                  </a:lnTo>
                  <a:cubicBezTo>
                    <a:pt x="19281" y="30789"/>
                    <a:pt x="19281" y="30789"/>
                    <a:pt x="19248" y="30789"/>
                  </a:cubicBezTo>
                  <a:cubicBezTo>
                    <a:pt x="19048" y="30856"/>
                    <a:pt x="18981" y="31423"/>
                    <a:pt x="18914" y="31623"/>
                  </a:cubicBezTo>
                  <a:cubicBezTo>
                    <a:pt x="18214" y="33758"/>
                    <a:pt x="17447" y="35859"/>
                    <a:pt x="16679" y="37961"/>
                  </a:cubicBezTo>
                  <a:cubicBezTo>
                    <a:pt x="14911" y="42664"/>
                    <a:pt x="12943" y="47301"/>
                    <a:pt x="10642" y="51737"/>
                  </a:cubicBezTo>
                  <a:cubicBezTo>
                    <a:pt x="9508" y="53905"/>
                    <a:pt x="8273" y="56040"/>
                    <a:pt x="6872" y="58042"/>
                  </a:cubicBezTo>
                  <a:cubicBezTo>
                    <a:pt x="5638" y="59743"/>
                    <a:pt x="4237" y="61544"/>
                    <a:pt x="2403" y="62612"/>
                  </a:cubicBezTo>
                  <a:cubicBezTo>
                    <a:pt x="1669" y="63012"/>
                    <a:pt x="835" y="63279"/>
                    <a:pt x="1" y="63145"/>
                  </a:cubicBezTo>
                  <a:cubicBezTo>
                    <a:pt x="2503" y="63479"/>
                    <a:pt x="4971" y="63846"/>
                    <a:pt x="7473" y="64179"/>
                  </a:cubicBezTo>
                  <a:cubicBezTo>
                    <a:pt x="12710" y="64913"/>
                    <a:pt x="17947" y="65614"/>
                    <a:pt x="23184" y="66348"/>
                  </a:cubicBezTo>
                  <a:lnTo>
                    <a:pt x="37061" y="68249"/>
                  </a:lnTo>
                  <a:cubicBezTo>
                    <a:pt x="38095" y="68416"/>
                    <a:pt x="39129" y="68549"/>
                    <a:pt x="40163" y="68683"/>
                  </a:cubicBezTo>
                  <a:cubicBezTo>
                    <a:pt x="42731" y="69050"/>
                    <a:pt x="44799" y="66748"/>
                    <a:pt x="46267" y="64947"/>
                  </a:cubicBezTo>
                  <a:cubicBezTo>
                    <a:pt x="49269" y="61244"/>
                    <a:pt x="51504" y="56841"/>
                    <a:pt x="53472" y="52504"/>
                  </a:cubicBezTo>
                  <a:cubicBezTo>
                    <a:pt x="55440" y="48201"/>
                    <a:pt x="57208" y="43831"/>
                    <a:pt x="58776" y="39362"/>
                  </a:cubicBezTo>
                  <a:cubicBezTo>
                    <a:pt x="59143" y="38361"/>
                    <a:pt x="59477" y="37360"/>
                    <a:pt x="59844" y="36359"/>
                  </a:cubicBezTo>
                  <a:cubicBezTo>
                    <a:pt x="60110" y="35559"/>
                    <a:pt x="60344" y="34758"/>
                    <a:pt x="60611" y="33991"/>
                  </a:cubicBezTo>
                  <a:lnTo>
                    <a:pt x="70551" y="3572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564;p29">
              <a:extLst>
                <a:ext uri="{FF2B5EF4-FFF2-40B4-BE49-F238E27FC236}">
                  <a16:creationId xmlns:a16="http://schemas.microsoft.com/office/drawing/2014/main" id="{09EB0EF5-BACC-4CD5-AEE9-DAAAB5423CA6}"/>
                </a:ext>
              </a:extLst>
            </p:cNvPr>
            <p:cNvSpPr/>
            <p:nvPr/>
          </p:nvSpPr>
          <p:spPr>
            <a:xfrm>
              <a:off x="6400939" y="2467902"/>
              <a:ext cx="1236841" cy="704217"/>
            </a:xfrm>
            <a:custGeom>
              <a:avLst/>
              <a:gdLst/>
              <a:ahLst/>
              <a:cxnLst/>
              <a:rect l="l" t="t" r="r" b="b"/>
              <a:pathLst>
                <a:path w="50737" h="28888" extrusionOk="0">
                  <a:moveTo>
                    <a:pt x="50737" y="28888"/>
                  </a:moveTo>
                  <a:lnTo>
                    <a:pt x="10408" y="23084"/>
                  </a:lnTo>
                  <a:cubicBezTo>
                    <a:pt x="9274" y="22917"/>
                    <a:pt x="8406" y="22417"/>
                    <a:pt x="7706" y="21683"/>
                  </a:cubicBezTo>
                  <a:cubicBezTo>
                    <a:pt x="7039" y="20949"/>
                    <a:pt x="6538" y="19982"/>
                    <a:pt x="6138" y="18881"/>
                  </a:cubicBezTo>
                  <a:cubicBezTo>
                    <a:pt x="5771" y="17780"/>
                    <a:pt x="5538" y="16512"/>
                    <a:pt x="5371" y="15212"/>
                  </a:cubicBezTo>
                  <a:cubicBezTo>
                    <a:pt x="5204" y="13911"/>
                    <a:pt x="5071" y="12576"/>
                    <a:pt x="4971" y="11242"/>
                  </a:cubicBezTo>
                  <a:cubicBezTo>
                    <a:pt x="4837" y="9574"/>
                    <a:pt x="4704" y="8073"/>
                    <a:pt x="4504" y="6739"/>
                  </a:cubicBezTo>
                  <a:cubicBezTo>
                    <a:pt x="4303" y="5405"/>
                    <a:pt x="4070" y="4237"/>
                    <a:pt x="3736" y="3270"/>
                  </a:cubicBezTo>
                  <a:cubicBezTo>
                    <a:pt x="3369" y="2302"/>
                    <a:pt x="2936" y="1535"/>
                    <a:pt x="2335" y="1001"/>
                  </a:cubicBezTo>
                  <a:cubicBezTo>
                    <a:pt x="1735" y="434"/>
                    <a:pt x="968" y="101"/>
                    <a:pt x="0" y="1"/>
                  </a:cubicBezTo>
                  <a:lnTo>
                    <a:pt x="39862" y="4204"/>
                  </a:lnTo>
                  <a:cubicBezTo>
                    <a:pt x="40863" y="4304"/>
                    <a:pt x="41663" y="4671"/>
                    <a:pt x="42297" y="5271"/>
                  </a:cubicBezTo>
                  <a:cubicBezTo>
                    <a:pt x="42931" y="5838"/>
                    <a:pt x="43398" y="6672"/>
                    <a:pt x="43765" y="7706"/>
                  </a:cubicBezTo>
                  <a:cubicBezTo>
                    <a:pt x="44099" y="8707"/>
                    <a:pt x="44365" y="9974"/>
                    <a:pt x="44566" y="11375"/>
                  </a:cubicBezTo>
                  <a:cubicBezTo>
                    <a:pt x="44766" y="12810"/>
                    <a:pt x="44899" y="14444"/>
                    <a:pt x="45033" y="16246"/>
                  </a:cubicBezTo>
                  <a:cubicBezTo>
                    <a:pt x="45133" y="17647"/>
                    <a:pt x="45266" y="19081"/>
                    <a:pt x="45433" y="20482"/>
                  </a:cubicBezTo>
                  <a:cubicBezTo>
                    <a:pt x="45633" y="21883"/>
                    <a:pt x="45866" y="23217"/>
                    <a:pt x="46267" y="24418"/>
                  </a:cubicBezTo>
                  <a:cubicBezTo>
                    <a:pt x="46634" y="25586"/>
                    <a:pt x="47167" y="26620"/>
                    <a:pt x="47901" y="27420"/>
                  </a:cubicBezTo>
                  <a:cubicBezTo>
                    <a:pt x="48602" y="28187"/>
                    <a:pt x="49536" y="28721"/>
                    <a:pt x="50737" y="2888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565;p29">
              <a:extLst>
                <a:ext uri="{FF2B5EF4-FFF2-40B4-BE49-F238E27FC236}">
                  <a16:creationId xmlns:a16="http://schemas.microsoft.com/office/drawing/2014/main" id="{24445966-F577-49C9-93D9-10B1DE9F25CB}"/>
                </a:ext>
              </a:extLst>
            </p:cNvPr>
            <p:cNvSpPr/>
            <p:nvPr/>
          </p:nvSpPr>
          <p:spPr>
            <a:xfrm>
              <a:off x="5508854" y="2374386"/>
              <a:ext cx="1867853" cy="1362068"/>
            </a:xfrm>
            <a:custGeom>
              <a:avLst/>
              <a:gdLst/>
              <a:ahLst/>
              <a:cxnLst/>
              <a:rect l="l" t="t" r="r" b="b"/>
              <a:pathLst>
                <a:path w="76622" h="55874" extrusionOk="0">
                  <a:moveTo>
                    <a:pt x="53639" y="34625"/>
                  </a:moveTo>
                  <a:cubicBezTo>
                    <a:pt x="56007" y="29655"/>
                    <a:pt x="58342" y="24618"/>
                    <a:pt x="60944" y="19748"/>
                  </a:cubicBezTo>
                  <a:cubicBezTo>
                    <a:pt x="62145" y="17513"/>
                    <a:pt x="63379" y="15312"/>
                    <a:pt x="64780" y="13177"/>
                  </a:cubicBezTo>
                  <a:cubicBezTo>
                    <a:pt x="66181" y="11075"/>
                    <a:pt x="67749" y="9007"/>
                    <a:pt x="69617" y="7272"/>
                  </a:cubicBezTo>
                  <a:cubicBezTo>
                    <a:pt x="71518" y="5505"/>
                    <a:pt x="73920" y="4037"/>
                    <a:pt x="76622" y="4237"/>
                  </a:cubicBezTo>
                  <a:cubicBezTo>
                    <a:pt x="75721" y="4137"/>
                    <a:pt x="74821" y="4070"/>
                    <a:pt x="73920" y="3970"/>
                  </a:cubicBezTo>
                  <a:cubicBezTo>
                    <a:pt x="71685" y="3770"/>
                    <a:pt x="69417" y="3536"/>
                    <a:pt x="67149" y="3303"/>
                  </a:cubicBezTo>
                  <a:cubicBezTo>
                    <a:pt x="64146" y="3003"/>
                    <a:pt x="61178" y="2702"/>
                    <a:pt x="58175" y="2436"/>
                  </a:cubicBezTo>
                  <a:cubicBezTo>
                    <a:pt x="55073" y="2135"/>
                    <a:pt x="52004" y="1802"/>
                    <a:pt x="48902" y="1502"/>
                  </a:cubicBezTo>
                  <a:cubicBezTo>
                    <a:pt x="46334" y="1268"/>
                    <a:pt x="43765" y="1001"/>
                    <a:pt x="41230" y="734"/>
                  </a:cubicBezTo>
                  <a:lnTo>
                    <a:pt x="37060" y="334"/>
                  </a:lnTo>
                  <a:cubicBezTo>
                    <a:pt x="33758" y="1"/>
                    <a:pt x="30989" y="2069"/>
                    <a:pt x="28855" y="4370"/>
                  </a:cubicBezTo>
                  <a:cubicBezTo>
                    <a:pt x="25185" y="8340"/>
                    <a:pt x="22583" y="13343"/>
                    <a:pt x="20148" y="18114"/>
                  </a:cubicBezTo>
                  <a:cubicBezTo>
                    <a:pt x="17446" y="23417"/>
                    <a:pt x="14978" y="28821"/>
                    <a:pt x="12309" y="34125"/>
                  </a:cubicBezTo>
                  <a:cubicBezTo>
                    <a:pt x="11042" y="36593"/>
                    <a:pt x="9741" y="39062"/>
                    <a:pt x="8273" y="41397"/>
                  </a:cubicBezTo>
                  <a:cubicBezTo>
                    <a:pt x="6905" y="43632"/>
                    <a:pt x="5338" y="46100"/>
                    <a:pt x="3103" y="47568"/>
                  </a:cubicBezTo>
                  <a:cubicBezTo>
                    <a:pt x="2135" y="48235"/>
                    <a:pt x="1135" y="48402"/>
                    <a:pt x="1" y="48202"/>
                  </a:cubicBezTo>
                  <a:lnTo>
                    <a:pt x="1" y="48202"/>
                  </a:lnTo>
                  <a:cubicBezTo>
                    <a:pt x="2035" y="48602"/>
                    <a:pt x="4070" y="49002"/>
                    <a:pt x="6105" y="49403"/>
                  </a:cubicBezTo>
                  <a:cubicBezTo>
                    <a:pt x="10541" y="50303"/>
                    <a:pt x="14945" y="51171"/>
                    <a:pt x="19381" y="52038"/>
                  </a:cubicBezTo>
                  <a:cubicBezTo>
                    <a:pt x="23684" y="52905"/>
                    <a:pt x="28021" y="53772"/>
                    <a:pt x="32357" y="54640"/>
                  </a:cubicBezTo>
                  <a:cubicBezTo>
                    <a:pt x="33725" y="54907"/>
                    <a:pt x="35092" y="55173"/>
                    <a:pt x="36460" y="55440"/>
                  </a:cubicBezTo>
                  <a:cubicBezTo>
                    <a:pt x="37194" y="55607"/>
                    <a:pt x="37928" y="55774"/>
                    <a:pt x="38662" y="55807"/>
                  </a:cubicBezTo>
                  <a:cubicBezTo>
                    <a:pt x="40163" y="55874"/>
                    <a:pt x="41464" y="54840"/>
                    <a:pt x="42431" y="53839"/>
                  </a:cubicBezTo>
                  <a:cubicBezTo>
                    <a:pt x="43832" y="52471"/>
                    <a:pt x="44966" y="50837"/>
                    <a:pt x="46000" y="49169"/>
                  </a:cubicBezTo>
                  <a:cubicBezTo>
                    <a:pt x="48335" y="45500"/>
                    <a:pt x="50270" y="41597"/>
                    <a:pt x="52171" y="37728"/>
                  </a:cubicBezTo>
                  <a:cubicBezTo>
                    <a:pt x="52638" y="36693"/>
                    <a:pt x="53139" y="35659"/>
                    <a:pt x="53639" y="34625"/>
                  </a:cubicBezTo>
                  <a:cubicBezTo>
                    <a:pt x="54006" y="33858"/>
                    <a:pt x="53505" y="34892"/>
                    <a:pt x="53639" y="3462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566;p29">
              <a:extLst>
                <a:ext uri="{FF2B5EF4-FFF2-40B4-BE49-F238E27FC236}">
                  <a16:creationId xmlns:a16="http://schemas.microsoft.com/office/drawing/2014/main" id="{FFE4E753-C31E-4E72-8578-7F471D0F5785}"/>
                </a:ext>
              </a:extLst>
            </p:cNvPr>
            <p:cNvSpPr/>
            <p:nvPr/>
          </p:nvSpPr>
          <p:spPr>
            <a:xfrm>
              <a:off x="5138032" y="2908666"/>
              <a:ext cx="1267752" cy="915643"/>
            </a:xfrm>
            <a:custGeom>
              <a:avLst/>
              <a:gdLst/>
              <a:ahLst/>
              <a:cxnLst/>
              <a:rect l="l" t="t" r="r" b="b"/>
              <a:pathLst>
                <a:path w="52005" h="37561" extrusionOk="0">
                  <a:moveTo>
                    <a:pt x="47935" y="35326"/>
                  </a:moveTo>
                  <a:cubicBezTo>
                    <a:pt x="46901" y="34225"/>
                    <a:pt x="46134" y="32824"/>
                    <a:pt x="45567" y="31223"/>
                  </a:cubicBezTo>
                  <a:cubicBezTo>
                    <a:pt x="45000" y="29621"/>
                    <a:pt x="44599" y="27854"/>
                    <a:pt x="44332" y="26019"/>
                  </a:cubicBezTo>
                  <a:cubicBezTo>
                    <a:pt x="44066" y="24184"/>
                    <a:pt x="43899" y="22250"/>
                    <a:pt x="43732" y="20415"/>
                  </a:cubicBezTo>
                  <a:cubicBezTo>
                    <a:pt x="43532" y="18280"/>
                    <a:pt x="43332" y="16312"/>
                    <a:pt x="43031" y="14577"/>
                  </a:cubicBezTo>
                  <a:cubicBezTo>
                    <a:pt x="42765" y="12876"/>
                    <a:pt x="42431" y="11375"/>
                    <a:pt x="41964" y="10107"/>
                  </a:cubicBezTo>
                  <a:cubicBezTo>
                    <a:pt x="41497" y="8840"/>
                    <a:pt x="40863" y="7839"/>
                    <a:pt x="40063" y="7072"/>
                  </a:cubicBezTo>
                  <a:cubicBezTo>
                    <a:pt x="39262" y="6305"/>
                    <a:pt x="38261" y="5838"/>
                    <a:pt x="36960" y="5638"/>
                  </a:cubicBezTo>
                  <a:lnTo>
                    <a:pt x="1" y="0"/>
                  </a:lnTo>
                  <a:cubicBezTo>
                    <a:pt x="1202" y="200"/>
                    <a:pt x="2169" y="634"/>
                    <a:pt x="2936" y="1335"/>
                  </a:cubicBezTo>
                  <a:cubicBezTo>
                    <a:pt x="3703" y="2035"/>
                    <a:pt x="4270" y="3002"/>
                    <a:pt x="4737" y="4170"/>
                  </a:cubicBezTo>
                  <a:cubicBezTo>
                    <a:pt x="5171" y="5337"/>
                    <a:pt x="5505" y="6738"/>
                    <a:pt x="5771" y="8373"/>
                  </a:cubicBezTo>
                  <a:cubicBezTo>
                    <a:pt x="6038" y="9974"/>
                    <a:pt x="6238" y="11775"/>
                    <a:pt x="6405" y="13777"/>
                  </a:cubicBezTo>
                  <a:cubicBezTo>
                    <a:pt x="6572" y="15511"/>
                    <a:pt x="6739" y="17279"/>
                    <a:pt x="7039" y="19014"/>
                  </a:cubicBezTo>
                  <a:cubicBezTo>
                    <a:pt x="7306" y="20715"/>
                    <a:pt x="7639" y="22383"/>
                    <a:pt x="8207" y="23884"/>
                  </a:cubicBezTo>
                  <a:cubicBezTo>
                    <a:pt x="8740" y="25352"/>
                    <a:pt x="9474" y="26653"/>
                    <a:pt x="10441" y="27687"/>
                  </a:cubicBezTo>
                  <a:cubicBezTo>
                    <a:pt x="11442" y="28721"/>
                    <a:pt x="12710" y="29455"/>
                    <a:pt x="14344" y="29788"/>
                  </a:cubicBezTo>
                  <a:lnTo>
                    <a:pt x="52005" y="37560"/>
                  </a:lnTo>
                  <a:cubicBezTo>
                    <a:pt x="50303" y="37194"/>
                    <a:pt x="48969" y="36393"/>
                    <a:pt x="47935" y="353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567;p29">
              <a:extLst>
                <a:ext uri="{FF2B5EF4-FFF2-40B4-BE49-F238E27FC236}">
                  <a16:creationId xmlns:a16="http://schemas.microsoft.com/office/drawing/2014/main" id="{C97E1FF5-5BCF-4E25-98FF-332DAAF066BA}"/>
                </a:ext>
              </a:extLst>
            </p:cNvPr>
            <p:cNvSpPr/>
            <p:nvPr/>
          </p:nvSpPr>
          <p:spPr>
            <a:xfrm>
              <a:off x="5046953" y="2234526"/>
              <a:ext cx="3171366" cy="2281758"/>
            </a:xfrm>
            <a:custGeom>
              <a:avLst/>
              <a:gdLst/>
              <a:ahLst/>
              <a:cxnLst/>
              <a:rect l="l" t="t" r="r" b="b"/>
              <a:pathLst>
                <a:path w="130094" h="93601" extrusionOk="0">
                  <a:moveTo>
                    <a:pt x="127025" y="0"/>
                  </a:moveTo>
                  <a:cubicBezTo>
                    <a:pt x="126491" y="1701"/>
                    <a:pt x="125924" y="3403"/>
                    <a:pt x="125324" y="5104"/>
                  </a:cubicBezTo>
                  <a:cubicBezTo>
                    <a:pt x="123722" y="9574"/>
                    <a:pt x="121988" y="13977"/>
                    <a:pt x="120020" y="18280"/>
                  </a:cubicBezTo>
                  <a:cubicBezTo>
                    <a:pt x="118118" y="22416"/>
                    <a:pt x="116017" y="26552"/>
                    <a:pt x="113282" y="30188"/>
                  </a:cubicBezTo>
                  <a:cubicBezTo>
                    <a:pt x="112081" y="31790"/>
                    <a:pt x="110646" y="33491"/>
                    <a:pt x="108812" y="34358"/>
                  </a:cubicBezTo>
                  <a:cubicBezTo>
                    <a:pt x="108335" y="34597"/>
                    <a:pt x="107739" y="34776"/>
                    <a:pt x="107159" y="34776"/>
                  </a:cubicBezTo>
                  <a:cubicBezTo>
                    <a:pt x="106766" y="34776"/>
                    <a:pt x="106380" y="34694"/>
                    <a:pt x="106043" y="34491"/>
                  </a:cubicBezTo>
                  <a:cubicBezTo>
                    <a:pt x="105376" y="34058"/>
                    <a:pt x="105076" y="33224"/>
                    <a:pt x="104842" y="32490"/>
                  </a:cubicBezTo>
                  <a:cubicBezTo>
                    <a:pt x="104309" y="30655"/>
                    <a:pt x="104142" y="28687"/>
                    <a:pt x="103975" y="26786"/>
                  </a:cubicBezTo>
                  <a:cubicBezTo>
                    <a:pt x="103775" y="24384"/>
                    <a:pt x="103641" y="21983"/>
                    <a:pt x="103274" y="19614"/>
                  </a:cubicBezTo>
                  <a:cubicBezTo>
                    <a:pt x="102641" y="15711"/>
                    <a:pt x="101173" y="11175"/>
                    <a:pt x="96837" y="10174"/>
                  </a:cubicBezTo>
                  <a:cubicBezTo>
                    <a:pt x="96261" y="10040"/>
                    <a:pt x="95699" y="9978"/>
                    <a:pt x="95152" y="9978"/>
                  </a:cubicBezTo>
                  <a:cubicBezTo>
                    <a:pt x="91605" y="9978"/>
                    <a:pt x="88654" y="12590"/>
                    <a:pt x="86429" y="15278"/>
                  </a:cubicBezTo>
                  <a:cubicBezTo>
                    <a:pt x="83494" y="18814"/>
                    <a:pt x="81225" y="22883"/>
                    <a:pt x="79124" y="26953"/>
                  </a:cubicBezTo>
                  <a:cubicBezTo>
                    <a:pt x="76889" y="31222"/>
                    <a:pt x="74854" y="35626"/>
                    <a:pt x="72786" y="39962"/>
                  </a:cubicBezTo>
                  <a:cubicBezTo>
                    <a:pt x="70718" y="44265"/>
                    <a:pt x="68650" y="48602"/>
                    <a:pt x="66248" y="52738"/>
                  </a:cubicBezTo>
                  <a:cubicBezTo>
                    <a:pt x="65147" y="54673"/>
                    <a:pt x="63946" y="56574"/>
                    <a:pt x="62545" y="58309"/>
                  </a:cubicBezTo>
                  <a:cubicBezTo>
                    <a:pt x="61411" y="59676"/>
                    <a:pt x="59810" y="61477"/>
                    <a:pt x="57909" y="61544"/>
                  </a:cubicBezTo>
                  <a:cubicBezTo>
                    <a:pt x="57808" y="61549"/>
                    <a:pt x="57708" y="61552"/>
                    <a:pt x="57611" y="61552"/>
                  </a:cubicBezTo>
                  <a:cubicBezTo>
                    <a:pt x="53220" y="61552"/>
                    <a:pt x="52060" y="56496"/>
                    <a:pt x="51538" y="53005"/>
                  </a:cubicBezTo>
                  <a:cubicBezTo>
                    <a:pt x="50837" y="48435"/>
                    <a:pt x="50804" y="43765"/>
                    <a:pt x="49803" y="39228"/>
                  </a:cubicBezTo>
                  <a:cubicBezTo>
                    <a:pt x="48969" y="35359"/>
                    <a:pt x="47201" y="31323"/>
                    <a:pt x="43165" y="29888"/>
                  </a:cubicBezTo>
                  <a:cubicBezTo>
                    <a:pt x="42080" y="29512"/>
                    <a:pt x="40994" y="29342"/>
                    <a:pt x="39920" y="29342"/>
                  </a:cubicBezTo>
                  <a:cubicBezTo>
                    <a:pt x="36899" y="29342"/>
                    <a:pt x="33984" y="30686"/>
                    <a:pt x="31523" y="32557"/>
                  </a:cubicBezTo>
                  <a:cubicBezTo>
                    <a:pt x="28154" y="35125"/>
                    <a:pt x="25452" y="38494"/>
                    <a:pt x="23050" y="41963"/>
                  </a:cubicBezTo>
                  <a:cubicBezTo>
                    <a:pt x="20515" y="45533"/>
                    <a:pt x="18314" y="49335"/>
                    <a:pt x="16279" y="53205"/>
                  </a:cubicBezTo>
                  <a:cubicBezTo>
                    <a:pt x="11809" y="61644"/>
                    <a:pt x="8073" y="70451"/>
                    <a:pt x="4704" y="79324"/>
                  </a:cubicBezTo>
                  <a:cubicBezTo>
                    <a:pt x="3236" y="83126"/>
                    <a:pt x="1869" y="86962"/>
                    <a:pt x="568" y="90832"/>
                  </a:cubicBezTo>
                  <a:cubicBezTo>
                    <a:pt x="434" y="91232"/>
                    <a:pt x="301" y="91632"/>
                    <a:pt x="167" y="92033"/>
                  </a:cubicBezTo>
                  <a:cubicBezTo>
                    <a:pt x="134" y="92099"/>
                    <a:pt x="1" y="92400"/>
                    <a:pt x="34" y="92466"/>
                  </a:cubicBezTo>
                  <a:cubicBezTo>
                    <a:pt x="67" y="92600"/>
                    <a:pt x="601" y="92700"/>
                    <a:pt x="768" y="92767"/>
                  </a:cubicBezTo>
                  <a:cubicBezTo>
                    <a:pt x="1635" y="93033"/>
                    <a:pt x="2536" y="93334"/>
                    <a:pt x="3403" y="93600"/>
                  </a:cubicBezTo>
                  <a:cubicBezTo>
                    <a:pt x="3937" y="91966"/>
                    <a:pt x="4471" y="90331"/>
                    <a:pt x="5038" y="88697"/>
                  </a:cubicBezTo>
                  <a:cubicBezTo>
                    <a:pt x="8040" y="80024"/>
                    <a:pt x="11442" y="71485"/>
                    <a:pt x="15312" y="63179"/>
                  </a:cubicBezTo>
                  <a:cubicBezTo>
                    <a:pt x="17346" y="58842"/>
                    <a:pt x="19481" y="54606"/>
                    <a:pt x="21883" y="50470"/>
                  </a:cubicBezTo>
                  <a:cubicBezTo>
                    <a:pt x="23984" y="46834"/>
                    <a:pt x="26319" y="43231"/>
                    <a:pt x="29055" y="39995"/>
                  </a:cubicBezTo>
                  <a:cubicBezTo>
                    <a:pt x="31456" y="37127"/>
                    <a:pt x="34625" y="33891"/>
                    <a:pt x="38528" y="33291"/>
                  </a:cubicBezTo>
                  <a:cubicBezTo>
                    <a:pt x="38891" y="33236"/>
                    <a:pt x="39260" y="33208"/>
                    <a:pt x="39630" y="33208"/>
                  </a:cubicBezTo>
                  <a:cubicBezTo>
                    <a:pt x="41067" y="33208"/>
                    <a:pt x="42518" y="33630"/>
                    <a:pt x="43632" y="34558"/>
                  </a:cubicBezTo>
                  <a:cubicBezTo>
                    <a:pt x="45100" y="35826"/>
                    <a:pt x="45800" y="37760"/>
                    <a:pt x="46267" y="39595"/>
                  </a:cubicBezTo>
                  <a:cubicBezTo>
                    <a:pt x="47368" y="43998"/>
                    <a:pt x="47368" y="48602"/>
                    <a:pt x="48002" y="53105"/>
                  </a:cubicBezTo>
                  <a:cubicBezTo>
                    <a:pt x="48535" y="57008"/>
                    <a:pt x="49469" y="61811"/>
                    <a:pt x="53039" y="64113"/>
                  </a:cubicBezTo>
                  <a:cubicBezTo>
                    <a:pt x="54317" y="64912"/>
                    <a:pt x="55935" y="65413"/>
                    <a:pt x="57486" y="65413"/>
                  </a:cubicBezTo>
                  <a:cubicBezTo>
                    <a:pt x="57878" y="65413"/>
                    <a:pt x="58266" y="65381"/>
                    <a:pt x="58643" y="65314"/>
                  </a:cubicBezTo>
                  <a:cubicBezTo>
                    <a:pt x="60644" y="64947"/>
                    <a:pt x="62312" y="63679"/>
                    <a:pt x="63713" y="62278"/>
                  </a:cubicBezTo>
                  <a:cubicBezTo>
                    <a:pt x="66815" y="59142"/>
                    <a:pt x="69017" y="55106"/>
                    <a:pt x="71051" y="51203"/>
                  </a:cubicBezTo>
                  <a:cubicBezTo>
                    <a:pt x="75488" y="42764"/>
                    <a:pt x="79091" y="33891"/>
                    <a:pt x="83727" y="25552"/>
                  </a:cubicBezTo>
                  <a:cubicBezTo>
                    <a:pt x="84828" y="23617"/>
                    <a:pt x="85962" y="21682"/>
                    <a:pt x="87263" y="19848"/>
                  </a:cubicBezTo>
                  <a:cubicBezTo>
                    <a:pt x="88464" y="18113"/>
                    <a:pt x="89798" y="16412"/>
                    <a:pt x="91499" y="15144"/>
                  </a:cubicBezTo>
                  <a:cubicBezTo>
                    <a:pt x="92558" y="14338"/>
                    <a:pt x="93808" y="13771"/>
                    <a:pt x="95095" y="13771"/>
                  </a:cubicBezTo>
                  <a:cubicBezTo>
                    <a:pt x="95673" y="13771"/>
                    <a:pt x="96258" y="13885"/>
                    <a:pt x="96837" y="14144"/>
                  </a:cubicBezTo>
                  <a:cubicBezTo>
                    <a:pt x="98638" y="14978"/>
                    <a:pt x="99338" y="17012"/>
                    <a:pt x="99739" y="18814"/>
                  </a:cubicBezTo>
                  <a:cubicBezTo>
                    <a:pt x="100739" y="23250"/>
                    <a:pt x="100406" y="27920"/>
                    <a:pt x="101373" y="32357"/>
                  </a:cubicBezTo>
                  <a:cubicBezTo>
                    <a:pt x="101773" y="34258"/>
                    <a:pt x="102474" y="36359"/>
                    <a:pt x="104108" y="37594"/>
                  </a:cubicBezTo>
                  <a:cubicBezTo>
                    <a:pt x="104957" y="38225"/>
                    <a:pt x="105993" y="38507"/>
                    <a:pt x="107042" y="38507"/>
                  </a:cubicBezTo>
                  <a:cubicBezTo>
                    <a:pt x="107767" y="38507"/>
                    <a:pt x="108498" y="38373"/>
                    <a:pt x="109179" y="38127"/>
                  </a:cubicBezTo>
                  <a:cubicBezTo>
                    <a:pt x="111113" y="37427"/>
                    <a:pt x="112748" y="35959"/>
                    <a:pt x="114149" y="34458"/>
                  </a:cubicBezTo>
                  <a:cubicBezTo>
                    <a:pt x="115517" y="32924"/>
                    <a:pt x="116717" y="31256"/>
                    <a:pt x="117818" y="29521"/>
                  </a:cubicBezTo>
                  <a:cubicBezTo>
                    <a:pt x="120287" y="25585"/>
                    <a:pt x="122321" y="21349"/>
                    <a:pt x="124156" y="17079"/>
                  </a:cubicBezTo>
                  <a:cubicBezTo>
                    <a:pt x="125924" y="12943"/>
                    <a:pt x="127525" y="8740"/>
                    <a:pt x="128959" y="4503"/>
                  </a:cubicBezTo>
                  <a:cubicBezTo>
                    <a:pt x="129226" y="3703"/>
                    <a:pt x="129527" y="2869"/>
                    <a:pt x="129760" y="2068"/>
                  </a:cubicBezTo>
                  <a:cubicBezTo>
                    <a:pt x="129827" y="1901"/>
                    <a:pt x="130094" y="1334"/>
                    <a:pt x="130027" y="1201"/>
                  </a:cubicBezTo>
                  <a:cubicBezTo>
                    <a:pt x="129994" y="1134"/>
                    <a:pt x="129727" y="1101"/>
                    <a:pt x="129660" y="1068"/>
                  </a:cubicBezTo>
                  <a:cubicBezTo>
                    <a:pt x="128793" y="701"/>
                    <a:pt x="127925" y="367"/>
                    <a:pt x="12702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568;p29">
              <a:extLst>
                <a:ext uri="{FF2B5EF4-FFF2-40B4-BE49-F238E27FC236}">
                  <a16:creationId xmlns:a16="http://schemas.microsoft.com/office/drawing/2014/main" id="{1A9215E6-DD1E-49D3-B1E5-7451898BFB9E}"/>
                </a:ext>
              </a:extLst>
            </p:cNvPr>
            <p:cNvSpPr/>
            <p:nvPr/>
          </p:nvSpPr>
          <p:spPr>
            <a:xfrm>
              <a:off x="4202041" y="2809445"/>
              <a:ext cx="1850789" cy="1681657"/>
            </a:xfrm>
            <a:custGeom>
              <a:avLst/>
              <a:gdLst/>
              <a:ahLst/>
              <a:cxnLst/>
              <a:rect l="l" t="t" r="r" b="b"/>
              <a:pathLst>
                <a:path w="75922" h="68984" extrusionOk="0">
                  <a:moveTo>
                    <a:pt x="38895" y="501"/>
                  </a:moveTo>
                  <a:cubicBezTo>
                    <a:pt x="35459" y="1"/>
                    <a:pt x="32224" y="1435"/>
                    <a:pt x="29555" y="3470"/>
                  </a:cubicBezTo>
                  <a:cubicBezTo>
                    <a:pt x="26419" y="5872"/>
                    <a:pt x="23884" y="9007"/>
                    <a:pt x="21616" y="12176"/>
                  </a:cubicBezTo>
                  <a:cubicBezTo>
                    <a:pt x="16846" y="18948"/>
                    <a:pt x="13077" y="26453"/>
                    <a:pt x="9741" y="33992"/>
                  </a:cubicBezTo>
                  <a:cubicBezTo>
                    <a:pt x="6472" y="41397"/>
                    <a:pt x="3503" y="48936"/>
                    <a:pt x="868" y="56574"/>
                  </a:cubicBezTo>
                  <a:cubicBezTo>
                    <a:pt x="634" y="57342"/>
                    <a:pt x="368" y="58076"/>
                    <a:pt x="101" y="58843"/>
                  </a:cubicBezTo>
                  <a:cubicBezTo>
                    <a:pt x="34" y="59076"/>
                    <a:pt x="1" y="59010"/>
                    <a:pt x="101" y="59110"/>
                  </a:cubicBezTo>
                  <a:cubicBezTo>
                    <a:pt x="234" y="59210"/>
                    <a:pt x="668" y="59276"/>
                    <a:pt x="835" y="59310"/>
                  </a:cubicBezTo>
                  <a:cubicBezTo>
                    <a:pt x="2002" y="59643"/>
                    <a:pt x="3170" y="59977"/>
                    <a:pt x="4337" y="60311"/>
                  </a:cubicBezTo>
                  <a:cubicBezTo>
                    <a:pt x="8340" y="61445"/>
                    <a:pt x="12343" y="62579"/>
                    <a:pt x="16312" y="63713"/>
                  </a:cubicBezTo>
                  <a:cubicBezTo>
                    <a:pt x="20515" y="64914"/>
                    <a:pt x="24685" y="66081"/>
                    <a:pt x="28855" y="67282"/>
                  </a:cubicBezTo>
                  <a:cubicBezTo>
                    <a:pt x="30256" y="67682"/>
                    <a:pt x="31657" y="68083"/>
                    <a:pt x="33058" y="68483"/>
                  </a:cubicBezTo>
                  <a:cubicBezTo>
                    <a:pt x="33458" y="68583"/>
                    <a:pt x="33858" y="68717"/>
                    <a:pt x="34258" y="68817"/>
                  </a:cubicBezTo>
                  <a:cubicBezTo>
                    <a:pt x="34325" y="68850"/>
                    <a:pt x="34592" y="68983"/>
                    <a:pt x="34659" y="68950"/>
                  </a:cubicBezTo>
                  <a:cubicBezTo>
                    <a:pt x="34792" y="68883"/>
                    <a:pt x="34959" y="68083"/>
                    <a:pt x="34992" y="67949"/>
                  </a:cubicBezTo>
                  <a:cubicBezTo>
                    <a:pt x="35126" y="67549"/>
                    <a:pt x="35259" y="67149"/>
                    <a:pt x="35393" y="66748"/>
                  </a:cubicBezTo>
                  <a:cubicBezTo>
                    <a:pt x="35693" y="65848"/>
                    <a:pt x="35993" y="64981"/>
                    <a:pt x="36293" y="64080"/>
                  </a:cubicBezTo>
                  <a:cubicBezTo>
                    <a:pt x="36927" y="62279"/>
                    <a:pt x="37594" y="60477"/>
                    <a:pt x="38261" y="58676"/>
                  </a:cubicBezTo>
                  <a:cubicBezTo>
                    <a:pt x="39696" y="54773"/>
                    <a:pt x="41197" y="50937"/>
                    <a:pt x="42798" y="47134"/>
                  </a:cubicBezTo>
                  <a:cubicBezTo>
                    <a:pt x="46100" y="39162"/>
                    <a:pt x="49736" y="31290"/>
                    <a:pt x="54139" y="23884"/>
                  </a:cubicBezTo>
                  <a:cubicBezTo>
                    <a:pt x="56274" y="20315"/>
                    <a:pt x="58609" y="16813"/>
                    <a:pt x="61344" y="13644"/>
                  </a:cubicBezTo>
                  <a:cubicBezTo>
                    <a:pt x="63813" y="10775"/>
                    <a:pt x="66748" y="7973"/>
                    <a:pt x="70351" y="6539"/>
                  </a:cubicBezTo>
                  <a:cubicBezTo>
                    <a:pt x="72119" y="5838"/>
                    <a:pt x="74020" y="5571"/>
                    <a:pt x="75921" y="5872"/>
                  </a:cubicBezTo>
                  <a:cubicBezTo>
                    <a:pt x="74687" y="5671"/>
                    <a:pt x="73453" y="5505"/>
                    <a:pt x="72219" y="5338"/>
                  </a:cubicBezTo>
                  <a:cubicBezTo>
                    <a:pt x="69283" y="4904"/>
                    <a:pt x="66315" y="4471"/>
                    <a:pt x="63379" y="4037"/>
                  </a:cubicBezTo>
                  <a:cubicBezTo>
                    <a:pt x="59810" y="3537"/>
                    <a:pt x="56241" y="3003"/>
                    <a:pt x="52705" y="2502"/>
                  </a:cubicBezTo>
                  <a:cubicBezTo>
                    <a:pt x="49603" y="2035"/>
                    <a:pt x="46534" y="1602"/>
                    <a:pt x="43432" y="1168"/>
                  </a:cubicBezTo>
                  <a:cubicBezTo>
                    <a:pt x="41964" y="935"/>
                    <a:pt x="40463" y="735"/>
                    <a:pt x="38962" y="501"/>
                  </a:cubicBezTo>
                  <a:cubicBezTo>
                    <a:pt x="38928" y="501"/>
                    <a:pt x="38928" y="501"/>
                    <a:pt x="38895" y="501"/>
                  </a:cubicBezTo>
                  <a:close/>
                </a:path>
              </a:pathLst>
            </a:custGeom>
            <a:gradFill>
              <a:gsLst>
                <a:gs pos="0">
                  <a:srgbClr val="E0EAF3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569;p29">
              <a:extLst>
                <a:ext uri="{FF2B5EF4-FFF2-40B4-BE49-F238E27FC236}">
                  <a16:creationId xmlns:a16="http://schemas.microsoft.com/office/drawing/2014/main" id="{D10B42A3-A9AC-4ACF-9ACE-B64ACD308446}"/>
                </a:ext>
              </a:extLst>
            </p:cNvPr>
            <p:cNvSpPr/>
            <p:nvPr/>
          </p:nvSpPr>
          <p:spPr>
            <a:xfrm>
              <a:off x="7905364" y="1405875"/>
              <a:ext cx="579794" cy="907501"/>
            </a:xfrm>
            <a:custGeom>
              <a:avLst/>
              <a:gdLst/>
              <a:ahLst/>
              <a:cxnLst/>
              <a:rect l="l" t="t" r="r" b="b"/>
              <a:pathLst>
                <a:path w="23784" h="37227" extrusionOk="0">
                  <a:moveTo>
                    <a:pt x="23784" y="37227"/>
                  </a:moveTo>
                  <a:lnTo>
                    <a:pt x="4003" y="1735"/>
                  </a:lnTo>
                  <a:lnTo>
                    <a:pt x="0" y="0"/>
                  </a:lnTo>
                  <a:lnTo>
                    <a:pt x="19714" y="3572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570;p29">
              <a:extLst>
                <a:ext uri="{FF2B5EF4-FFF2-40B4-BE49-F238E27FC236}">
                  <a16:creationId xmlns:a16="http://schemas.microsoft.com/office/drawing/2014/main" id="{51F9EDF8-C533-4248-A4CE-6A93DE6BF9F9}"/>
                </a:ext>
              </a:extLst>
            </p:cNvPr>
            <p:cNvSpPr/>
            <p:nvPr/>
          </p:nvSpPr>
          <p:spPr>
            <a:xfrm>
              <a:off x="8143616" y="2234526"/>
              <a:ext cx="341553" cy="78886"/>
            </a:xfrm>
            <a:custGeom>
              <a:avLst/>
              <a:gdLst/>
              <a:ahLst/>
              <a:cxnLst/>
              <a:rect l="l" t="t" r="r" b="b"/>
              <a:pathLst>
                <a:path w="14011" h="3236" extrusionOk="0">
                  <a:moveTo>
                    <a:pt x="1" y="0"/>
                  </a:moveTo>
                  <a:lnTo>
                    <a:pt x="3036" y="1201"/>
                  </a:lnTo>
                  <a:lnTo>
                    <a:pt x="14011" y="3236"/>
                  </a:lnTo>
                  <a:lnTo>
                    <a:pt x="14011" y="3236"/>
                  </a:lnTo>
                  <a:lnTo>
                    <a:pt x="9808" y="173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571;p29">
              <a:extLst>
                <a:ext uri="{FF2B5EF4-FFF2-40B4-BE49-F238E27FC236}">
                  <a16:creationId xmlns:a16="http://schemas.microsoft.com/office/drawing/2014/main" id="{049D9C28-0F41-435A-812A-1C6EDD84C5DD}"/>
                </a:ext>
              </a:extLst>
            </p:cNvPr>
            <p:cNvSpPr/>
            <p:nvPr/>
          </p:nvSpPr>
          <p:spPr>
            <a:xfrm>
              <a:off x="5160801" y="2946038"/>
              <a:ext cx="1290520" cy="1223044"/>
            </a:xfrm>
            <a:custGeom>
              <a:avLst/>
              <a:gdLst/>
              <a:ahLst/>
              <a:cxnLst/>
              <a:rect l="l" t="t" r="r" b="b"/>
              <a:pathLst>
                <a:path w="52939" h="50171" extrusionOk="0">
                  <a:moveTo>
                    <a:pt x="52071" y="32291"/>
                  </a:moveTo>
                  <a:cubicBezTo>
                    <a:pt x="52291" y="32352"/>
                    <a:pt x="52488" y="32364"/>
                    <a:pt x="52652" y="32364"/>
                  </a:cubicBezTo>
                  <a:cubicBezTo>
                    <a:pt x="52762" y="32364"/>
                    <a:pt x="52858" y="32358"/>
                    <a:pt x="52939" y="32358"/>
                  </a:cubicBezTo>
                  <a:cubicBezTo>
                    <a:pt x="52738" y="32358"/>
                    <a:pt x="52438" y="32358"/>
                    <a:pt x="52071" y="32291"/>
                  </a:cubicBezTo>
                  <a:close/>
                  <a:moveTo>
                    <a:pt x="35250" y="0"/>
                  </a:moveTo>
                  <a:cubicBezTo>
                    <a:pt x="34721" y="0"/>
                    <a:pt x="34197" y="37"/>
                    <a:pt x="33658" y="102"/>
                  </a:cubicBezTo>
                  <a:cubicBezTo>
                    <a:pt x="32057" y="335"/>
                    <a:pt x="30489" y="902"/>
                    <a:pt x="29055" y="1703"/>
                  </a:cubicBezTo>
                  <a:cubicBezTo>
                    <a:pt x="27587" y="2503"/>
                    <a:pt x="26286" y="3504"/>
                    <a:pt x="25052" y="4605"/>
                  </a:cubicBezTo>
                  <a:cubicBezTo>
                    <a:pt x="22617" y="6807"/>
                    <a:pt x="20549" y="9375"/>
                    <a:pt x="18681" y="12010"/>
                  </a:cubicBezTo>
                  <a:cubicBezTo>
                    <a:pt x="16813" y="14645"/>
                    <a:pt x="15145" y="17347"/>
                    <a:pt x="13610" y="20016"/>
                  </a:cubicBezTo>
                  <a:cubicBezTo>
                    <a:pt x="10608" y="25353"/>
                    <a:pt x="8140" y="30524"/>
                    <a:pt x="6138" y="34993"/>
                  </a:cubicBezTo>
                  <a:cubicBezTo>
                    <a:pt x="4137" y="39463"/>
                    <a:pt x="2636" y="43299"/>
                    <a:pt x="1602" y="45968"/>
                  </a:cubicBezTo>
                  <a:cubicBezTo>
                    <a:pt x="568" y="48636"/>
                    <a:pt x="1" y="50171"/>
                    <a:pt x="1" y="50171"/>
                  </a:cubicBezTo>
                  <a:cubicBezTo>
                    <a:pt x="1" y="50171"/>
                    <a:pt x="601" y="48636"/>
                    <a:pt x="1669" y="45968"/>
                  </a:cubicBezTo>
                  <a:cubicBezTo>
                    <a:pt x="2736" y="43333"/>
                    <a:pt x="4337" y="39563"/>
                    <a:pt x="6339" y="35093"/>
                  </a:cubicBezTo>
                  <a:cubicBezTo>
                    <a:pt x="8373" y="30624"/>
                    <a:pt x="10875" y="25487"/>
                    <a:pt x="13911" y="20149"/>
                  </a:cubicBezTo>
                  <a:cubicBezTo>
                    <a:pt x="15412" y="17514"/>
                    <a:pt x="17113" y="14812"/>
                    <a:pt x="18981" y="12210"/>
                  </a:cubicBezTo>
                  <a:cubicBezTo>
                    <a:pt x="20849" y="9609"/>
                    <a:pt x="22917" y="7073"/>
                    <a:pt x="25352" y="4905"/>
                  </a:cubicBezTo>
                  <a:cubicBezTo>
                    <a:pt x="26553" y="3838"/>
                    <a:pt x="27821" y="2804"/>
                    <a:pt x="29222" y="2036"/>
                  </a:cubicBezTo>
                  <a:cubicBezTo>
                    <a:pt x="30623" y="1236"/>
                    <a:pt x="32157" y="669"/>
                    <a:pt x="33725" y="435"/>
                  </a:cubicBezTo>
                  <a:cubicBezTo>
                    <a:pt x="34242" y="371"/>
                    <a:pt x="34745" y="334"/>
                    <a:pt x="35252" y="334"/>
                  </a:cubicBezTo>
                  <a:cubicBezTo>
                    <a:pt x="35530" y="334"/>
                    <a:pt x="35810" y="345"/>
                    <a:pt x="36093" y="369"/>
                  </a:cubicBezTo>
                  <a:cubicBezTo>
                    <a:pt x="36860" y="435"/>
                    <a:pt x="37628" y="602"/>
                    <a:pt x="38361" y="836"/>
                  </a:cubicBezTo>
                  <a:cubicBezTo>
                    <a:pt x="39095" y="1102"/>
                    <a:pt x="39796" y="1436"/>
                    <a:pt x="40396" y="1870"/>
                  </a:cubicBezTo>
                  <a:cubicBezTo>
                    <a:pt x="41030" y="2337"/>
                    <a:pt x="41597" y="2870"/>
                    <a:pt x="42064" y="3437"/>
                  </a:cubicBezTo>
                  <a:cubicBezTo>
                    <a:pt x="43031" y="4605"/>
                    <a:pt x="43699" y="5939"/>
                    <a:pt x="44199" y="7307"/>
                  </a:cubicBezTo>
                  <a:cubicBezTo>
                    <a:pt x="44699" y="8708"/>
                    <a:pt x="45033" y="10109"/>
                    <a:pt x="45266" y="11477"/>
                  </a:cubicBezTo>
                  <a:cubicBezTo>
                    <a:pt x="45767" y="14245"/>
                    <a:pt x="45967" y="16880"/>
                    <a:pt x="46200" y="19316"/>
                  </a:cubicBezTo>
                  <a:cubicBezTo>
                    <a:pt x="46434" y="21784"/>
                    <a:pt x="46701" y="24019"/>
                    <a:pt x="47168" y="25954"/>
                  </a:cubicBezTo>
                  <a:cubicBezTo>
                    <a:pt x="47601" y="27888"/>
                    <a:pt x="48302" y="29556"/>
                    <a:pt x="49236" y="30657"/>
                  </a:cubicBezTo>
                  <a:cubicBezTo>
                    <a:pt x="50170" y="31758"/>
                    <a:pt x="51304" y="32191"/>
                    <a:pt x="52071" y="32291"/>
                  </a:cubicBezTo>
                  <a:cubicBezTo>
                    <a:pt x="51304" y="32158"/>
                    <a:pt x="50203" y="31724"/>
                    <a:pt x="49303" y="30624"/>
                  </a:cubicBezTo>
                  <a:cubicBezTo>
                    <a:pt x="48402" y="29523"/>
                    <a:pt x="47735" y="27855"/>
                    <a:pt x="47301" y="25920"/>
                  </a:cubicBezTo>
                  <a:cubicBezTo>
                    <a:pt x="46901" y="23986"/>
                    <a:pt x="46667" y="21751"/>
                    <a:pt x="46434" y="19316"/>
                  </a:cubicBezTo>
                  <a:cubicBezTo>
                    <a:pt x="46200" y="16880"/>
                    <a:pt x="46034" y="14212"/>
                    <a:pt x="45533" y="11443"/>
                  </a:cubicBezTo>
                  <a:cubicBezTo>
                    <a:pt x="45300" y="10042"/>
                    <a:pt x="44966" y="8641"/>
                    <a:pt x="44466" y="7240"/>
                  </a:cubicBezTo>
                  <a:cubicBezTo>
                    <a:pt x="43999" y="5839"/>
                    <a:pt x="43298" y="4438"/>
                    <a:pt x="42298" y="3237"/>
                  </a:cubicBezTo>
                  <a:cubicBezTo>
                    <a:pt x="41797" y="2637"/>
                    <a:pt x="41230" y="2103"/>
                    <a:pt x="40596" y="1636"/>
                  </a:cubicBezTo>
                  <a:cubicBezTo>
                    <a:pt x="39963" y="1169"/>
                    <a:pt x="39229" y="802"/>
                    <a:pt x="38461" y="535"/>
                  </a:cubicBezTo>
                  <a:cubicBezTo>
                    <a:pt x="37728" y="269"/>
                    <a:pt x="36927" y="102"/>
                    <a:pt x="36126" y="35"/>
                  </a:cubicBezTo>
                  <a:cubicBezTo>
                    <a:pt x="35831" y="11"/>
                    <a:pt x="35540" y="0"/>
                    <a:pt x="35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572;p29">
              <a:extLst>
                <a:ext uri="{FF2B5EF4-FFF2-40B4-BE49-F238E27FC236}">
                  <a16:creationId xmlns:a16="http://schemas.microsoft.com/office/drawing/2014/main" id="{55F9FB0E-FF41-42BF-836C-0ADF045EE3F9}"/>
                </a:ext>
              </a:extLst>
            </p:cNvPr>
            <p:cNvSpPr/>
            <p:nvPr/>
          </p:nvSpPr>
          <p:spPr>
            <a:xfrm>
              <a:off x="6661984" y="2473338"/>
              <a:ext cx="940850" cy="1046819"/>
            </a:xfrm>
            <a:custGeom>
              <a:avLst/>
              <a:gdLst/>
              <a:ahLst/>
              <a:cxnLst/>
              <a:rect l="l" t="t" r="r" b="b"/>
              <a:pathLst>
                <a:path w="38595" h="42942" extrusionOk="0">
                  <a:moveTo>
                    <a:pt x="28854" y="0"/>
                  </a:moveTo>
                  <a:cubicBezTo>
                    <a:pt x="28174" y="0"/>
                    <a:pt x="27486" y="93"/>
                    <a:pt x="26819" y="278"/>
                  </a:cubicBezTo>
                  <a:cubicBezTo>
                    <a:pt x="25652" y="612"/>
                    <a:pt x="24518" y="1212"/>
                    <a:pt x="23517" y="1946"/>
                  </a:cubicBezTo>
                  <a:cubicBezTo>
                    <a:pt x="22516" y="2680"/>
                    <a:pt x="21615" y="3547"/>
                    <a:pt x="20748" y="4481"/>
                  </a:cubicBezTo>
                  <a:cubicBezTo>
                    <a:pt x="19914" y="5415"/>
                    <a:pt x="19147" y="6416"/>
                    <a:pt x="18380" y="7416"/>
                  </a:cubicBezTo>
                  <a:cubicBezTo>
                    <a:pt x="16912" y="9451"/>
                    <a:pt x="15645" y="11619"/>
                    <a:pt x="14444" y="13788"/>
                  </a:cubicBezTo>
                  <a:cubicBezTo>
                    <a:pt x="13243" y="15956"/>
                    <a:pt x="12142" y="18091"/>
                    <a:pt x="11108" y="20192"/>
                  </a:cubicBezTo>
                  <a:cubicBezTo>
                    <a:pt x="9040" y="24429"/>
                    <a:pt x="7239" y="28398"/>
                    <a:pt x="5637" y="31801"/>
                  </a:cubicBezTo>
                  <a:cubicBezTo>
                    <a:pt x="4036" y="35170"/>
                    <a:pt x="2669" y="38005"/>
                    <a:pt x="1635" y="39940"/>
                  </a:cubicBezTo>
                  <a:cubicBezTo>
                    <a:pt x="1134" y="40907"/>
                    <a:pt x="734" y="41674"/>
                    <a:pt x="434" y="42175"/>
                  </a:cubicBezTo>
                  <a:cubicBezTo>
                    <a:pt x="167" y="42675"/>
                    <a:pt x="0" y="42942"/>
                    <a:pt x="0" y="42942"/>
                  </a:cubicBezTo>
                  <a:cubicBezTo>
                    <a:pt x="0" y="42942"/>
                    <a:pt x="167" y="42675"/>
                    <a:pt x="467" y="42175"/>
                  </a:cubicBezTo>
                  <a:cubicBezTo>
                    <a:pt x="767" y="41674"/>
                    <a:pt x="1168" y="40907"/>
                    <a:pt x="1701" y="39973"/>
                  </a:cubicBezTo>
                  <a:cubicBezTo>
                    <a:pt x="2769" y="38038"/>
                    <a:pt x="4203" y="35270"/>
                    <a:pt x="5838" y="31901"/>
                  </a:cubicBezTo>
                  <a:cubicBezTo>
                    <a:pt x="7472" y="28498"/>
                    <a:pt x="9340" y="24562"/>
                    <a:pt x="11442" y="20359"/>
                  </a:cubicBezTo>
                  <a:cubicBezTo>
                    <a:pt x="12476" y="18258"/>
                    <a:pt x="13610" y="16123"/>
                    <a:pt x="14777" y="13954"/>
                  </a:cubicBezTo>
                  <a:cubicBezTo>
                    <a:pt x="15978" y="11820"/>
                    <a:pt x="17279" y="9685"/>
                    <a:pt x="18747" y="7650"/>
                  </a:cubicBezTo>
                  <a:cubicBezTo>
                    <a:pt x="20181" y="5649"/>
                    <a:pt x="21782" y="3714"/>
                    <a:pt x="23750" y="2279"/>
                  </a:cubicBezTo>
                  <a:cubicBezTo>
                    <a:pt x="24718" y="1546"/>
                    <a:pt x="25785" y="979"/>
                    <a:pt x="26919" y="645"/>
                  </a:cubicBezTo>
                  <a:cubicBezTo>
                    <a:pt x="27570" y="454"/>
                    <a:pt x="28243" y="361"/>
                    <a:pt x="28912" y="361"/>
                  </a:cubicBezTo>
                  <a:cubicBezTo>
                    <a:pt x="29410" y="361"/>
                    <a:pt x="29905" y="412"/>
                    <a:pt x="30388" y="511"/>
                  </a:cubicBezTo>
                  <a:cubicBezTo>
                    <a:pt x="30655" y="545"/>
                    <a:pt x="30922" y="678"/>
                    <a:pt x="31222" y="745"/>
                  </a:cubicBezTo>
                  <a:cubicBezTo>
                    <a:pt x="31489" y="845"/>
                    <a:pt x="31723" y="945"/>
                    <a:pt x="31990" y="1079"/>
                  </a:cubicBezTo>
                  <a:cubicBezTo>
                    <a:pt x="32223" y="1212"/>
                    <a:pt x="32490" y="1345"/>
                    <a:pt x="32690" y="1479"/>
                  </a:cubicBezTo>
                  <a:cubicBezTo>
                    <a:pt x="32924" y="1646"/>
                    <a:pt x="33157" y="1812"/>
                    <a:pt x="33357" y="1979"/>
                  </a:cubicBezTo>
                  <a:cubicBezTo>
                    <a:pt x="34191" y="2713"/>
                    <a:pt x="34825" y="3614"/>
                    <a:pt x="35325" y="4548"/>
                  </a:cubicBezTo>
                  <a:cubicBezTo>
                    <a:pt x="36259" y="6449"/>
                    <a:pt x="36693" y="8451"/>
                    <a:pt x="36960" y="10319"/>
                  </a:cubicBezTo>
                  <a:cubicBezTo>
                    <a:pt x="37260" y="12153"/>
                    <a:pt x="37393" y="13888"/>
                    <a:pt x="37527" y="15389"/>
                  </a:cubicBezTo>
                  <a:cubicBezTo>
                    <a:pt x="37660" y="16923"/>
                    <a:pt x="37794" y="18224"/>
                    <a:pt x="37927" y="19325"/>
                  </a:cubicBezTo>
                  <a:cubicBezTo>
                    <a:pt x="38061" y="20392"/>
                    <a:pt x="38227" y="21260"/>
                    <a:pt x="38361" y="21827"/>
                  </a:cubicBezTo>
                  <a:cubicBezTo>
                    <a:pt x="38494" y="22394"/>
                    <a:pt x="38594" y="22694"/>
                    <a:pt x="38594" y="22694"/>
                  </a:cubicBezTo>
                  <a:cubicBezTo>
                    <a:pt x="38594" y="22694"/>
                    <a:pt x="38528" y="22394"/>
                    <a:pt x="38394" y="21827"/>
                  </a:cubicBezTo>
                  <a:cubicBezTo>
                    <a:pt x="38261" y="21226"/>
                    <a:pt x="38094" y="20392"/>
                    <a:pt x="37994" y="19292"/>
                  </a:cubicBezTo>
                  <a:cubicBezTo>
                    <a:pt x="37860" y="18224"/>
                    <a:pt x="37760" y="16890"/>
                    <a:pt x="37660" y="15389"/>
                  </a:cubicBezTo>
                  <a:cubicBezTo>
                    <a:pt x="37560" y="13854"/>
                    <a:pt x="37460" y="12153"/>
                    <a:pt x="37193" y="10285"/>
                  </a:cubicBezTo>
                  <a:cubicBezTo>
                    <a:pt x="36926" y="8417"/>
                    <a:pt x="36526" y="6382"/>
                    <a:pt x="35592" y="4414"/>
                  </a:cubicBezTo>
                  <a:cubicBezTo>
                    <a:pt x="35092" y="3447"/>
                    <a:pt x="34458" y="2513"/>
                    <a:pt x="33591" y="1746"/>
                  </a:cubicBezTo>
                  <a:cubicBezTo>
                    <a:pt x="33391" y="1512"/>
                    <a:pt x="33124" y="1379"/>
                    <a:pt x="32890" y="1179"/>
                  </a:cubicBezTo>
                  <a:cubicBezTo>
                    <a:pt x="32657" y="1045"/>
                    <a:pt x="32390" y="878"/>
                    <a:pt x="32123" y="745"/>
                  </a:cubicBezTo>
                  <a:cubicBezTo>
                    <a:pt x="31856" y="645"/>
                    <a:pt x="31589" y="478"/>
                    <a:pt x="31322" y="411"/>
                  </a:cubicBezTo>
                  <a:cubicBezTo>
                    <a:pt x="31022" y="345"/>
                    <a:pt x="30755" y="211"/>
                    <a:pt x="30455" y="178"/>
                  </a:cubicBezTo>
                  <a:cubicBezTo>
                    <a:pt x="29936" y="59"/>
                    <a:pt x="29398" y="0"/>
                    <a:pt x="288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Profit and Loss Infographics by Slidesgo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DBDBDB"/>
      </a:lt2>
      <a:accent1>
        <a:srgbClr val="FA3A49"/>
      </a:accent1>
      <a:accent2>
        <a:srgbClr val="FF606D"/>
      </a:accent2>
      <a:accent3>
        <a:srgbClr val="FF8698"/>
      </a:accent3>
      <a:accent4>
        <a:srgbClr val="3DBCD9"/>
      </a:accent4>
      <a:accent5>
        <a:srgbClr val="5FE3EE"/>
      </a:accent5>
      <a:accent6>
        <a:srgbClr val="82F1F1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310</Words>
  <Application>Microsoft Office PowerPoint</Application>
  <PresentationFormat>Экран (16:9)</PresentationFormat>
  <Paragraphs>50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inherit</vt:lpstr>
      <vt:lpstr>Arial</vt:lpstr>
      <vt:lpstr>Roboto</vt:lpstr>
      <vt:lpstr>Fira Sans Extra Condensed Medium</vt:lpstr>
      <vt:lpstr>Profit and Loss Infographics by Slidesgo</vt:lpstr>
      <vt:lpstr>EGMA VA EGRA XALQARO BAHOLASH DASTURLARINING AFZALLIKLARI</vt:lpstr>
      <vt:lpstr>O‘zbekiston Respublikasi Xalq Ta’limi Vazirligi tomonidan Amerika Qo‘shma Shtatlarining Xalqaro Taraqqiyot Agentligi (USAID) bilan hamkorlikda boshlang‘ich sinflarda o‘quvchilarni o‘qish EGRA va matematik EGMA savodxonligini baholash maqsadida 2019 yil 28-sentabrda 50 million dollarlik qiymatda 5 yilga mo‘ljallangan ikki tomonlama hamkorlik shartnomasi imzolandi.</vt:lpstr>
      <vt:lpstr>Ushbu tadqiqot 2020-yil may oyida Toshkent shahridagi 238-maktabda start olishi mo‘ljallangan edi, ammo pandemiya munosabati bilan tadqiqot vaqti o‘zgartirildi.</vt:lpstr>
      <vt:lpstr>Ta’lim sifatini tubdan isloh qilish, xalqaro tadqiqotlar asosida ta’lim jarayonini takomillashtirish maqsadida</vt:lpstr>
      <vt:lpstr>EGRA  va  EGMA</vt:lpstr>
      <vt:lpstr>Презентация PowerPoint</vt:lpstr>
      <vt:lpstr>NAMUNA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EGMA VA EGRA XALQARO BAHOLASH DASTURLARINING AFZALLIKLARI</dc:title>
  <dc:creator>RT</dc:creator>
  <cp:lastModifiedBy>RT</cp:lastModifiedBy>
  <cp:revision>18</cp:revision>
  <dcterms:modified xsi:type="dcterms:W3CDTF">2022-04-21T12:05:13Z</dcterms:modified>
</cp:coreProperties>
</file>