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4125" r:id="rId1"/>
  </p:sldMasterIdLst>
  <p:notesMasterIdLst>
    <p:notesMasterId r:id="rId16"/>
  </p:notesMasterIdLst>
  <p:sldIdLst>
    <p:sldId id="272" r:id="rId2"/>
    <p:sldId id="332" r:id="rId3"/>
    <p:sldId id="333" r:id="rId4"/>
    <p:sldId id="309" r:id="rId5"/>
    <p:sldId id="323" r:id="rId6"/>
    <p:sldId id="327" r:id="rId7"/>
    <p:sldId id="328" r:id="rId8"/>
    <p:sldId id="334" r:id="rId9"/>
    <p:sldId id="329" r:id="rId10"/>
    <p:sldId id="313" r:id="rId11"/>
    <p:sldId id="336" r:id="rId12"/>
    <p:sldId id="335" r:id="rId13"/>
    <p:sldId id="314" r:id="rId14"/>
    <p:sldId id="270" r:id="rId15"/>
  </p:sldIdLst>
  <p:sldSz cx="12192000" cy="6858000"/>
  <p:notesSz cx="6735763" cy="986948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Пользователь Windows" initials="ПW" lastIdx="3" clrIdx="0">
    <p:extLst>
      <p:ext uri="{19B8F6BF-5375-455C-9EA6-DF929625EA0E}">
        <p15:presenceInfo xmlns:p15="http://schemas.microsoft.com/office/powerpoint/2012/main" userId="Пользователь Window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33"/>
    <a:srgbClr val="D54141"/>
    <a:srgbClr val="000000"/>
    <a:srgbClr val="00AC7F"/>
    <a:srgbClr val="FF5050"/>
    <a:srgbClr val="09038B"/>
    <a:srgbClr val="3366CC"/>
    <a:srgbClr val="FFD05C"/>
    <a:srgbClr val="FF9933"/>
    <a:srgbClr val="33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8799B23B-EC83-4686-B30A-512413B5E67A}" styleName="Светлый стиль 3 - акцент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9C7853C-536D-4A76-A0AE-DD22124D55A5}" styleName="Стиль из темы 1 - акцент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15" autoAdjust="0"/>
    <p:restoredTop sz="92559" autoAdjust="0"/>
  </p:normalViewPr>
  <p:slideViewPr>
    <p:cSldViewPr>
      <p:cViewPr varScale="1">
        <p:scale>
          <a:sx n="68" d="100"/>
          <a:sy n="68" d="100"/>
        </p:scale>
        <p:origin x="696" y="84"/>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36" d="100"/>
        <a:sy n="3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CB7FBE-5B47-436B-AC86-295730689508}"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ru-RU"/>
        </a:p>
      </dgm:t>
    </dgm:pt>
    <dgm:pt modelId="{8BB9EDFB-0256-47EB-85D1-626D00C33092}">
      <dgm:prSet phldrT="[Текст]"/>
      <dgm:spPr/>
      <dgm:t>
        <a:bodyPr/>
        <a:lstStyle/>
        <a:p>
          <a:r>
            <a:rPr lang="en-US" b="1" dirty="0" err="1" smtClean="0">
              <a:latin typeface="Arial" panose="020B0604020202020204" pitchFamily="34" charset="0"/>
              <a:cs typeface="Arial" panose="020B0604020202020204" pitchFamily="34" charset="0"/>
            </a:rPr>
            <a:t>Boshlang‘ich</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ta’lim</a:t>
          </a:r>
          <a:endParaRPr lang="ru-RU" dirty="0"/>
        </a:p>
      </dgm:t>
    </dgm:pt>
    <dgm:pt modelId="{CC1D6060-AB10-4D61-9121-43636F035724}" type="parTrans" cxnId="{0A738D3D-B00B-411F-AAAF-97B5919E5A7F}">
      <dgm:prSet/>
      <dgm:spPr/>
      <dgm:t>
        <a:bodyPr/>
        <a:lstStyle/>
        <a:p>
          <a:endParaRPr lang="ru-RU"/>
        </a:p>
      </dgm:t>
    </dgm:pt>
    <dgm:pt modelId="{3610490E-7009-42B0-9A64-BBA06440307E}" type="sibTrans" cxnId="{0A738D3D-B00B-411F-AAAF-97B5919E5A7F}">
      <dgm:prSet/>
      <dgm:spPr/>
      <dgm:t>
        <a:bodyPr/>
        <a:lstStyle/>
        <a:p>
          <a:endParaRPr lang="ru-RU"/>
        </a:p>
      </dgm:t>
    </dgm:pt>
    <dgm:pt modelId="{3F332B93-3757-417B-A9C3-29FBA0C8F35D}">
      <dgm:prSet phldrT="[Текст]"/>
      <dgm:spPr/>
      <dgm:t>
        <a:bodyPr/>
        <a:lstStyle/>
        <a:p>
          <a:r>
            <a:rPr lang="en-US" b="1" dirty="0" err="1" smtClean="0">
              <a:latin typeface="Arial" panose="020B0604020202020204" pitchFamily="34" charset="0"/>
              <a:cs typeface="Arial" panose="020B0604020202020204" pitchFamily="34" charset="0"/>
            </a:rPr>
            <a:t>Katta</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o‘rta</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maktab</a:t>
          </a:r>
          <a:endParaRPr lang="ru-RU" dirty="0"/>
        </a:p>
      </dgm:t>
    </dgm:pt>
    <dgm:pt modelId="{81071A25-31A8-45E0-9CA5-C4BCBFEFFEB1}" type="parTrans" cxnId="{8916C152-B493-4E1C-B2B3-3E7253AA44F0}">
      <dgm:prSet/>
      <dgm:spPr/>
      <dgm:t>
        <a:bodyPr/>
        <a:lstStyle/>
        <a:p>
          <a:endParaRPr lang="ru-RU"/>
        </a:p>
      </dgm:t>
    </dgm:pt>
    <dgm:pt modelId="{30CEFED0-CEF5-4860-AF95-6157076FE465}" type="sibTrans" cxnId="{8916C152-B493-4E1C-B2B3-3E7253AA44F0}">
      <dgm:prSet/>
      <dgm:spPr/>
      <dgm:t>
        <a:bodyPr/>
        <a:lstStyle/>
        <a:p>
          <a:endParaRPr lang="ru-RU"/>
        </a:p>
      </dgm:t>
    </dgm:pt>
    <dgm:pt modelId="{642D459A-31AE-40E6-9829-6E769B83A484}">
      <dgm:prSet phldrT="[Текст]"/>
      <dgm:spPr/>
      <dgm:t>
        <a:bodyPr/>
        <a:lstStyle/>
        <a:p>
          <a:r>
            <a:rPr lang="en-US" b="1" dirty="0" err="1" smtClean="0">
              <a:latin typeface="Arial" panose="020B0604020202020204" pitchFamily="34" charset="0"/>
              <a:cs typeface="Arial" panose="020B0604020202020204" pitchFamily="34" charset="0"/>
            </a:rPr>
            <a:t>Kichik</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o‘rta</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maktab</a:t>
          </a:r>
          <a:endParaRPr lang="ru-RU" dirty="0">
            <a:latin typeface="Arial" panose="020B0604020202020204" pitchFamily="34" charset="0"/>
            <a:cs typeface="Arial" panose="020B0604020202020204" pitchFamily="34" charset="0"/>
          </a:endParaRPr>
        </a:p>
      </dgm:t>
    </dgm:pt>
    <dgm:pt modelId="{82AC5DCF-AA9F-4F0F-A24D-C80924000AD0}" type="parTrans" cxnId="{BC571799-CC32-4F9F-8DA1-CC89063993D0}">
      <dgm:prSet/>
      <dgm:spPr/>
      <dgm:t>
        <a:bodyPr/>
        <a:lstStyle/>
        <a:p>
          <a:endParaRPr lang="ru-RU"/>
        </a:p>
      </dgm:t>
    </dgm:pt>
    <dgm:pt modelId="{23D7CF68-BD2F-4E6E-9C58-A7A89AC30883}" type="sibTrans" cxnId="{BC571799-CC32-4F9F-8DA1-CC89063993D0}">
      <dgm:prSet/>
      <dgm:spPr/>
      <dgm:t>
        <a:bodyPr/>
        <a:lstStyle/>
        <a:p>
          <a:endParaRPr lang="ru-RU"/>
        </a:p>
      </dgm:t>
    </dgm:pt>
    <dgm:pt modelId="{F5D16B0D-778B-4A40-A350-E53C5C2AFB2A}" type="pres">
      <dgm:prSet presAssocID="{E6CB7FBE-5B47-436B-AC86-295730689508}" presName="Name0" presStyleCnt="0">
        <dgm:presLayoutVars>
          <dgm:dir/>
          <dgm:resizeHandles val="exact"/>
        </dgm:presLayoutVars>
      </dgm:prSet>
      <dgm:spPr/>
      <dgm:t>
        <a:bodyPr/>
        <a:lstStyle/>
        <a:p>
          <a:endParaRPr lang="ru-RU"/>
        </a:p>
      </dgm:t>
    </dgm:pt>
    <dgm:pt modelId="{C862AEDE-CC0C-4B43-966A-E4DF652DD20E}" type="pres">
      <dgm:prSet presAssocID="{8BB9EDFB-0256-47EB-85D1-626D00C33092}" presName="node" presStyleLbl="node1" presStyleIdx="0" presStyleCnt="3">
        <dgm:presLayoutVars>
          <dgm:bulletEnabled val="1"/>
        </dgm:presLayoutVars>
      </dgm:prSet>
      <dgm:spPr/>
      <dgm:t>
        <a:bodyPr/>
        <a:lstStyle/>
        <a:p>
          <a:endParaRPr lang="ru-RU"/>
        </a:p>
      </dgm:t>
    </dgm:pt>
    <dgm:pt modelId="{EBCBB231-759C-403D-ADE7-00FF4A14637E}" type="pres">
      <dgm:prSet presAssocID="{3610490E-7009-42B0-9A64-BBA06440307E}" presName="sibTrans" presStyleLbl="sibTrans2D1" presStyleIdx="0" presStyleCnt="3"/>
      <dgm:spPr/>
      <dgm:t>
        <a:bodyPr/>
        <a:lstStyle/>
        <a:p>
          <a:endParaRPr lang="ru-RU"/>
        </a:p>
      </dgm:t>
    </dgm:pt>
    <dgm:pt modelId="{7BCEEEFE-2808-4587-95A9-A2AF952328D8}" type="pres">
      <dgm:prSet presAssocID="{3610490E-7009-42B0-9A64-BBA06440307E}" presName="connectorText" presStyleLbl="sibTrans2D1" presStyleIdx="0" presStyleCnt="3"/>
      <dgm:spPr/>
      <dgm:t>
        <a:bodyPr/>
        <a:lstStyle/>
        <a:p>
          <a:endParaRPr lang="ru-RU"/>
        </a:p>
      </dgm:t>
    </dgm:pt>
    <dgm:pt modelId="{D1AC516F-C37D-4BEC-890B-C34B01A4772C}" type="pres">
      <dgm:prSet presAssocID="{3F332B93-3757-417B-A9C3-29FBA0C8F35D}" presName="node" presStyleLbl="node1" presStyleIdx="1" presStyleCnt="3">
        <dgm:presLayoutVars>
          <dgm:bulletEnabled val="1"/>
        </dgm:presLayoutVars>
      </dgm:prSet>
      <dgm:spPr/>
      <dgm:t>
        <a:bodyPr/>
        <a:lstStyle/>
        <a:p>
          <a:endParaRPr lang="ru-RU"/>
        </a:p>
      </dgm:t>
    </dgm:pt>
    <dgm:pt modelId="{95400298-8FD4-4843-BE4D-82942158A70B}" type="pres">
      <dgm:prSet presAssocID="{30CEFED0-CEF5-4860-AF95-6157076FE465}" presName="sibTrans" presStyleLbl="sibTrans2D1" presStyleIdx="1" presStyleCnt="3"/>
      <dgm:spPr/>
      <dgm:t>
        <a:bodyPr/>
        <a:lstStyle/>
        <a:p>
          <a:endParaRPr lang="ru-RU"/>
        </a:p>
      </dgm:t>
    </dgm:pt>
    <dgm:pt modelId="{8D528B65-E737-4848-8A3E-E448A80292EF}" type="pres">
      <dgm:prSet presAssocID="{30CEFED0-CEF5-4860-AF95-6157076FE465}" presName="connectorText" presStyleLbl="sibTrans2D1" presStyleIdx="1" presStyleCnt="3"/>
      <dgm:spPr/>
      <dgm:t>
        <a:bodyPr/>
        <a:lstStyle/>
        <a:p>
          <a:endParaRPr lang="ru-RU"/>
        </a:p>
      </dgm:t>
    </dgm:pt>
    <dgm:pt modelId="{CB3D771A-E9EE-4139-8B72-6086EC0AFF67}" type="pres">
      <dgm:prSet presAssocID="{642D459A-31AE-40E6-9829-6E769B83A484}" presName="node" presStyleLbl="node1" presStyleIdx="2" presStyleCnt="3">
        <dgm:presLayoutVars>
          <dgm:bulletEnabled val="1"/>
        </dgm:presLayoutVars>
      </dgm:prSet>
      <dgm:spPr/>
      <dgm:t>
        <a:bodyPr/>
        <a:lstStyle/>
        <a:p>
          <a:endParaRPr lang="ru-RU"/>
        </a:p>
      </dgm:t>
    </dgm:pt>
    <dgm:pt modelId="{17870B8D-7FC0-4E08-8D0B-10CAC4558160}" type="pres">
      <dgm:prSet presAssocID="{23D7CF68-BD2F-4E6E-9C58-A7A89AC30883}" presName="sibTrans" presStyleLbl="sibTrans2D1" presStyleIdx="2" presStyleCnt="3"/>
      <dgm:spPr/>
      <dgm:t>
        <a:bodyPr/>
        <a:lstStyle/>
        <a:p>
          <a:endParaRPr lang="ru-RU"/>
        </a:p>
      </dgm:t>
    </dgm:pt>
    <dgm:pt modelId="{F59D799E-2AD6-4172-9D6A-9B558F74A30A}" type="pres">
      <dgm:prSet presAssocID="{23D7CF68-BD2F-4E6E-9C58-A7A89AC30883}" presName="connectorText" presStyleLbl="sibTrans2D1" presStyleIdx="2" presStyleCnt="3"/>
      <dgm:spPr/>
      <dgm:t>
        <a:bodyPr/>
        <a:lstStyle/>
        <a:p>
          <a:endParaRPr lang="ru-RU"/>
        </a:p>
      </dgm:t>
    </dgm:pt>
  </dgm:ptLst>
  <dgm:cxnLst>
    <dgm:cxn modelId="{4D79553C-F306-42A4-8458-3B29C22F9B51}" type="presOf" srcId="{30CEFED0-CEF5-4860-AF95-6157076FE465}" destId="{8D528B65-E737-4848-8A3E-E448A80292EF}" srcOrd="1" destOrd="0" presId="urn:microsoft.com/office/officeart/2005/8/layout/cycle7"/>
    <dgm:cxn modelId="{CA8CA4C5-37EE-4616-9134-6B6F54C65478}" type="presOf" srcId="{23D7CF68-BD2F-4E6E-9C58-A7A89AC30883}" destId="{F59D799E-2AD6-4172-9D6A-9B558F74A30A}" srcOrd="1" destOrd="0" presId="urn:microsoft.com/office/officeart/2005/8/layout/cycle7"/>
    <dgm:cxn modelId="{8916C152-B493-4E1C-B2B3-3E7253AA44F0}" srcId="{E6CB7FBE-5B47-436B-AC86-295730689508}" destId="{3F332B93-3757-417B-A9C3-29FBA0C8F35D}" srcOrd="1" destOrd="0" parTransId="{81071A25-31A8-45E0-9CA5-C4BCBFEFFEB1}" sibTransId="{30CEFED0-CEF5-4860-AF95-6157076FE465}"/>
    <dgm:cxn modelId="{DE07AC5E-94AB-4027-803C-D79CF4C4D5AD}" type="presOf" srcId="{3610490E-7009-42B0-9A64-BBA06440307E}" destId="{7BCEEEFE-2808-4587-95A9-A2AF952328D8}" srcOrd="1" destOrd="0" presId="urn:microsoft.com/office/officeart/2005/8/layout/cycle7"/>
    <dgm:cxn modelId="{40421EF7-5504-407F-9C6A-54D30D4CD8A6}" type="presOf" srcId="{E6CB7FBE-5B47-436B-AC86-295730689508}" destId="{F5D16B0D-778B-4A40-A350-E53C5C2AFB2A}" srcOrd="0" destOrd="0" presId="urn:microsoft.com/office/officeart/2005/8/layout/cycle7"/>
    <dgm:cxn modelId="{D883F24F-541C-4CCF-B869-D8CBD4365BA9}" type="presOf" srcId="{8BB9EDFB-0256-47EB-85D1-626D00C33092}" destId="{C862AEDE-CC0C-4B43-966A-E4DF652DD20E}" srcOrd="0" destOrd="0" presId="urn:microsoft.com/office/officeart/2005/8/layout/cycle7"/>
    <dgm:cxn modelId="{BC571799-CC32-4F9F-8DA1-CC89063993D0}" srcId="{E6CB7FBE-5B47-436B-AC86-295730689508}" destId="{642D459A-31AE-40E6-9829-6E769B83A484}" srcOrd="2" destOrd="0" parTransId="{82AC5DCF-AA9F-4F0F-A24D-C80924000AD0}" sibTransId="{23D7CF68-BD2F-4E6E-9C58-A7A89AC30883}"/>
    <dgm:cxn modelId="{0A738D3D-B00B-411F-AAAF-97B5919E5A7F}" srcId="{E6CB7FBE-5B47-436B-AC86-295730689508}" destId="{8BB9EDFB-0256-47EB-85D1-626D00C33092}" srcOrd="0" destOrd="0" parTransId="{CC1D6060-AB10-4D61-9121-43636F035724}" sibTransId="{3610490E-7009-42B0-9A64-BBA06440307E}"/>
    <dgm:cxn modelId="{7AF14461-5EE2-4DE9-8B65-D2E876874C49}" type="presOf" srcId="{30CEFED0-CEF5-4860-AF95-6157076FE465}" destId="{95400298-8FD4-4843-BE4D-82942158A70B}" srcOrd="0" destOrd="0" presId="urn:microsoft.com/office/officeart/2005/8/layout/cycle7"/>
    <dgm:cxn modelId="{40B4855E-29CB-4E69-915B-4B06D4992A98}" type="presOf" srcId="{642D459A-31AE-40E6-9829-6E769B83A484}" destId="{CB3D771A-E9EE-4139-8B72-6086EC0AFF67}" srcOrd="0" destOrd="0" presId="urn:microsoft.com/office/officeart/2005/8/layout/cycle7"/>
    <dgm:cxn modelId="{F5D5AF4F-FA20-4F2A-9A09-594D6DD4B075}" type="presOf" srcId="{3F332B93-3757-417B-A9C3-29FBA0C8F35D}" destId="{D1AC516F-C37D-4BEC-890B-C34B01A4772C}" srcOrd="0" destOrd="0" presId="urn:microsoft.com/office/officeart/2005/8/layout/cycle7"/>
    <dgm:cxn modelId="{35707981-767A-4F39-A7E3-6C539ACA5112}" type="presOf" srcId="{3610490E-7009-42B0-9A64-BBA06440307E}" destId="{EBCBB231-759C-403D-ADE7-00FF4A14637E}" srcOrd="0" destOrd="0" presId="urn:microsoft.com/office/officeart/2005/8/layout/cycle7"/>
    <dgm:cxn modelId="{C99D7F9D-908D-4B73-AAB8-3C1E69493108}" type="presOf" srcId="{23D7CF68-BD2F-4E6E-9C58-A7A89AC30883}" destId="{17870B8D-7FC0-4E08-8D0B-10CAC4558160}" srcOrd="0" destOrd="0" presId="urn:microsoft.com/office/officeart/2005/8/layout/cycle7"/>
    <dgm:cxn modelId="{E47E8005-D1AB-4E74-A73E-C117BC362D2B}" type="presParOf" srcId="{F5D16B0D-778B-4A40-A350-E53C5C2AFB2A}" destId="{C862AEDE-CC0C-4B43-966A-E4DF652DD20E}" srcOrd="0" destOrd="0" presId="urn:microsoft.com/office/officeart/2005/8/layout/cycle7"/>
    <dgm:cxn modelId="{615B6F79-B06E-4152-8E00-9E7949E1696B}" type="presParOf" srcId="{F5D16B0D-778B-4A40-A350-E53C5C2AFB2A}" destId="{EBCBB231-759C-403D-ADE7-00FF4A14637E}" srcOrd="1" destOrd="0" presId="urn:microsoft.com/office/officeart/2005/8/layout/cycle7"/>
    <dgm:cxn modelId="{BB284BD3-AF35-4748-AFB5-AD746C7723B9}" type="presParOf" srcId="{EBCBB231-759C-403D-ADE7-00FF4A14637E}" destId="{7BCEEEFE-2808-4587-95A9-A2AF952328D8}" srcOrd="0" destOrd="0" presId="urn:microsoft.com/office/officeart/2005/8/layout/cycle7"/>
    <dgm:cxn modelId="{A156C305-D313-4374-9E7E-F284BCF4220C}" type="presParOf" srcId="{F5D16B0D-778B-4A40-A350-E53C5C2AFB2A}" destId="{D1AC516F-C37D-4BEC-890B-C34B01A4772C}" srcOrd="2" destOrd="0" presId="urn:microsoft.com/office/officeart/2005/8/layout/cycle7"/>
    <dgm:cxn modelId="{E554A3C0-C9ED-43F2-98AD-E1ADF077729A}" type="presParOf" srcId="{F5D16B0D-778B-4A40-A350-E53C5C2AFB2A}" destId="{95400298-8FD4-4843-BE4D-82942158A70B}" srcOrd="3" destOrd="0" presId="urn:microsoft.com/office/officeart/2005/8/layout/cycle7"/>
    <dgm:cxn modelId="{8CB8FC4C-BBEE-4BC2-967E-90D56CD8542F}" type="presParOf" srcId="{95400298-8FD4-4843-BE4D-82942158A70B}" destId="{8D528B65-E737-4848-8A3E-E448A80292EF}" srcOrd="0" destOrd="0" presId="urn:microsoft.com/office/officeart/2005/8/layout/cycle7"/>
    <dgm:cxn modelId="{940D7423-4EB7-41E9-85CA-75CCB4157C95}" type="presParOf" srcId="{F5D16B0D-778B-4A40-A350-E53C5C2AFB2A}" destId="{CB3D771A-E9EE-4139-8B72-6086EC0AFF67}" srcOrd="4" destOrd="0" presId="urn:microsoft.com/office/officeart/2005/8/layout/cycle7"/>
    <dgm:cxn modelId="{08865C9C-B8AF-4066-9F52-F6B4DF031DEB}" type="presParOf" srcId="{F5D16B0D-778B-4A40-A350-E53C5C2AFB2A}" destId="{17870B8D-7FC0-4E08-8D0B-10CAC4558160}" srcOrd="5" destOrd="0" presId="urn:microsoft.com/office/officeart/2005/8/layout/cycle7"/>
    <dgm:cxn modelId="{711DDE47-67ED-4D13-AB4C-54DBF590462F}" type="presParOf" srcId="{17870B8D-7FC0-4E08-8D0B-10CAC4558160}" destId="{F59D799E-2AD6-4172-9D6A-9B558F74A30A}" srcOrd="0" destOrd="0" presId="urn:microsoft.com/office/officeart/2005/8/layout/cycle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CAF01C0-36EA-4728-ABC3-335604CD8C30}" type="doc">
      <dgm:prSet loTypeId="urn:microsoft.com/office/officeart/2005/8/layout/balance1" loCatId="relationship" qsTypeId="urn:microsoft.com/office/officeart/2005/8/quickstyle/simple1" qsCatId="simple" csTypeId="urn:microsoft.com/office/officeart/2005/8/colors/accent1_2" csCatId="accent1" phldr="1"/>
      <dgm:spPr/>
      <dgm:t>
        <a:bodyPr/>
        <a:lstStyle/>
        <a:p>
          <a:endParaRPr lang="ru-RU"/>
        </a:p>
      </dgm:t>
    </dgm:pt>
    <dgm:pt modelId="{902E5952-8A2D-4862-9519-E0DBD12E9A77}">
      <dgm:prSet phldrT="[Текст]" custT="1"/>
      <dgm:spPr>
        <a:solidFill>
          <a:schemeClr val="bg1">
            <a:lumMod val="95000"/>
            <a:alpha val="90000"/>
          </a:schemeClr>
        </a:solidFill>
      </dgm:spPr>
      <dgm:t>
        <a:bodyPr/>
        <a:lstStyle/>
        <a:p>
          <a:pPr algn="just"/>
          <a:r>
            <a:rPr lang="en-US" sz="2400" b="1" dirty="0" err="1" smtClean="0"/>
            <a:t>Boshlang‘ich</a:t>
          </a:r>
          <a:r>
            <a:rPr lang="en-US" sz="2400" b="1" dirty="0" smtClean="0"/>
            <a:t> </a:t>
          </a:r>
          <a:r>
            <a:rPr lang="en-US" sz="2400" b="1" dirty="0" err="1" smtClean="0"/>
            <a:t>ta’lim</a:t>
          </a:r>
          <a:r>
            <a:rPr lang="en-US" sz="2400" b="1" dirty="0" smtClean="0"/>
            <a:t>: </a:t>
          </a:r>
          <a:r>
            <a:rPr lang="en-US" sz="2400" b="0" dirty="0" smtClean="0"/>
            <a:t>6 </a:t>
          </a:r>
          <a:r>
            <a:rPr lang="en-US" sz="2400" b="0" dirty="0" err="1" smtClean="0"/>
            <a:t>yil</a:t>
          </a:r>
          <a:r>
            <a:rPr lang="en-US" sz="2400" b="0" dirty="0" smtClean="0"/>
            <a:t> </a:t>
          </a:r>
          <a:r>
            <a:rPr lang="en-US" sz="2400" b="0" dirty="0" err="1" smtClean="0"/>
            <a:t>bo‘lib</a:t>
          </a:r>
          <a:r>
            <a:rPr lang="en-US" sz="2400" b="0" dirty="0" smtClean="0"/>
            <a:t>, </a:t>
          </a:r>
          <a:r>
            <a:rPr lang="en-US" sz="2400" b="0" dirty="0" err="1" smtClean="0"/>
            <a:t>bir</a:t>
          </a:r>
          <a:r>
            <a:rPr lang="en-US" sz="2400" b="0" dirty="0" smtClean="0"/>
            <a:t> </a:t>
          </a:r>
          <a:r>
            <a:rPr lang="en-US" sz="2400" b="0" dirty="0" err="1" smtClean="0"/>
            <a:t>o‘quv</a:t>
          </a:r>
          <a:r>
            <a:rPr lang="en-US" sz="2400" b="0" dirty="0" smtClean="0"/>
            <a:t> </a:t>
          </a:r>
          <a:r>
            <a:rPr lang="en-US" sz="2400" b="0" dirty="0" err="1" smtClean="0"/>
            <a:t>yilida</a:t>
          </a:r>
          <a:r>
            <a:rPr lang="en-US" sz="2400" b="0" dirty="0" smtClean="0"/>
            <a:t> 40 </a:t>
          </a:r>
          <a:r>
            <a:rPr lang="en-US" sz="2400" b="0" dirty="0" err="1" smtClean="0"/>
            <a:t>o‘quv</a:t>
          </a:r>
          <a:r>
            <a:rPr lang="en-US" sz="2400" b="0" dirty="0" smtClean="0"/>
            <a:t> </a:t>
          </a:r>
          <a:r>
            <a:rPr lang="en-US" sz="2400" b="0" dirty="0" err="1" smtClean="0"/>
            <a:t>haftasi</a:t>
          </a:r>
          <a:r>
            <a:rPr lang="en-US" sz="2400" b="0" dirty="0" smtClean="0"/>
            <a:t> </a:t>
          </a:r>
          <a:r>
            <a:rPr lang="en-US" sz="2400" b="0" dirty="0" err="1" smtClean="0"/>
            <a:t>va</a:t>
          </a:r>
          <a:r>
            <a:rPr lang="en-US" sz="2400" b="0" dirty="0" smtClean="0"/>
            <a:t> </a:t>
          </a:r>
          <a:r>
            <a:rPr lang="en-US" sz="2400" b="0" dirty="0" err="1" smtClean="0"/>
            <a:t>dars</a:t>
          </a:r>
          <a:r>
            <a:rPr lang="en-US" sz="2400" b="0" dirty="0" smtClean="0"/>
            <a:t> </a:t>
          </a:r>
          <a:r>
            <a:rPr lang="en-US" sz="2400" b="0" dirty="0" err="1" smtClean="0"/>
            <a:t>davomiyligi</a:t>
          </a:r>
          <a:r>
            <a:rPr lang="en-US" sz="2400" b="0" dirty="0" smtClean="0"/>
            <a:t> 50 </a:t>
          </a:r>
          <a:r>
            <a:rPr lang="en-US" sz="2400" b="0" dirty="0" err="1" smtClean="0"/>
            <a:t>minutni</a:t>
          </a:r>
          <a:r>
            <a:rPr lang="en-US" sz="2400" b="0" dirty="0" smtClean="0"/>
            <a:t> </a:t>
          </a:r>
          <a:r>
            <a:rPr lang="en-US" sz="2400" b="0" dirty="0" err="1" smtClean="0"/>
            <a:t>tashkil</a:t>
          </a:r>
          <a:r>
            <a:rPr lang="en-US" sz="2400" b="0" dirty="0" smtClean="0"/>
            <a:t> </a:t>
          </a:r>
          <a:r>
            <a:rPr lang="en-US" sz="2400" b="0" dirty="0" err="1" smtClean="0"/>
            <a:t>qiladi</a:t>
          </a:r>
          <a:r>
            <a:rPr lang="en-US" sz="2400" b="0" dirty="0" smtClean="0"/>
            <a:t>. </a:t>
          </a:r>
          <a:r>
            <a:rPr lang="en-US" sz="2400" b="0" dirty="0" err="1" smtClean="0"/>
            <a:t>Tabiatshunoslik</a:t>
          </a:r>
          <a:r>
            <a:rPr lang="en-US" sz="2400" b="0" dirty="0" smtClean="0"/>
            <a:t> </a:t>
          </a:r>
          <a:r>
            <a:rPr lang="en-US" sz="2400" b="0" dirty="0" err="1" smtClean="0"/>
            <a:t>kursida</a:t>
          </a:r>
          <a:r>
            <a:rPr lang="en-US" sz="2400" b="0" dirty="0" smtClean="0"/>
            <a:t> </a:t>
          </a:r>
          <a:r>
            <a:rPr lang="en-US" sz="2400" b="0" dirty="0" err="1" smtClean="0"/>
            <a:t>magnitlar</a:t>
          </a:r>
          <a:r>
            <a:rPr lang="en-US" sz="2400" b="0" dirty="0" smtClean="0"/>
            <a:t>, </a:t>
          </a:r>
          <a:r>
            <a:rPr lang="en-US" sz="2400" b="0" dirty="0" err="1" smtClean="0"/>
            <a:t>havoning</a:t>
          </a:r>
          <a:r>
            <a:rPr lang="en-US" sz="2400" b="0" dirty="0" smtClean="0"/>
            <a:t> </a:t>
          </a:r>
          <a:r>
            <a:rPr lang="en-US" sz="2400" b="0" dirty="0" err="1" smtClean="0"/>
            <a:t>xossalari</a:t>
          </a:r>
          <a:r>
            <a:rPr lang="en-US" sz="2400" b="0" dirty="0" smtClean="0"/>
            <a:t>, </a:t>
          </a:r>
          <a:r>
            <a:rPr lang="en-US" sz="2400" b="0" dirty="0" err="1" smtClean="0"/>
            <a:t>sodda</a:t>
          </a:r>
          <a:r>
            <a:rPr lang="en-US" sz="2400" b="0" dirty="0" smtClean="0"/>
            <a:t> </a:t>
          </a:r>
          <a:r>
            <a:rPr lang="en-US" sz="2400" b="0" dirty="0" err="1" smtClean="0"/>
            <a:t>elektr</a:t>
          </a:r>
          <a:r>
            <a:rPr lang="en-US" sz="2400" b="0" dirty="0" smtClean="0"/>
            <a:t> </a:t>
          </a:r>
          <a:r>
            <a:rPr lang="en-US" sz="2400" b="0" dirty="0" err="1" smtClean="0"/>
            <a:t>zanjirlari</a:t>
          </a:r>
          <a:r>
            <a:rPr lang="en-US" sz="2400" b="0" dirty="0" smtClean="0"/>
            <a:t>, </a:t>
          </a:r>
          <a:r>
            <a:rPr lang="en-US" sz="2400" b="0" dirty="0" err="1" smtClean="0"/>
            <a:t>geometrik</a:t>
          </a:r>
          <a:r>
            <a:rPr lang="en-US" sz="2400" b="0" dirty="0" smtClean="0"/>
            <a:t> </a:t>
          </a:r>
          <a:r>
            <a:rPr lang="en-US" sz="2400" b="0" dirty="0" err="1" smtClean="0"/>
            <a:t>optika</a:t>
          </a:r>
          <a:r>
            <a:rPr lang="en-US" sz="2400" b="0" dirty="0" smtClean="0"/>
            <a:t> </a:t>
          </a:r>
          <a:r>
            <a:rPr lang="en-US" sz="2400" b="0" dirty="0" err="1" smtClean="0"/>
            <a:t>elementlari</a:t>
          </a:r>
          <a:r>
            <a:rPr lang="en-US" sz="2400" b="0" dirty="0" smtClean="0"/>
            <a:t>, </a:t>
          </a:r>
          <a:r>
            <a:rPr lang="en-US" sz="2400" b="0" dirty="0" err="1" smtClean="0"/>
            <a:t>moddaning</a:t>
          </a:r>
          <a:r>
            <a:rPr lang="en-US" sz="2400" b="0" dirty="0" smtClean="0"/>
            <a:t> </a:t>
          </a:r>
          <a:r>
            <a:rPr lang="en-US" sz="2400" b="0" dirty="0" err="1" smtClean="0"/>
            <a:t>agregat</a:t>
          </a:r>
          <a:r>
            <a:rPr lang="en-US" sz="2400" b="0" dirty="0" smtClean="0"/>
            <a:t> </a:t>
          </a:r>
          <a:r>
            <a:rPr lang="en-US" sz="2400" b="0" dirty="0" err="1" smtClean="0"/>
            <a:t>holatlari</a:t>
          </a:r>
          <a:r>
            <a:rPr lang="en-US" sz="2400" b="0" dirty="0" smtClean="0"/>
            <a:t>, </a:t>
          </a:r>
          <a:r>
            <a:rPr lang="en-US" sz="2400" b="0" dirty="0" err="1" smtClean="0"/>
            <a:t>tovush</a:t>
          </a:r>
          <a:r>
            <a:rPr lang="en-US" sz="2400" b="0" dirty="0" smtClean="0"/>
            <a:t> </a:t>
          </a:r>
          <a:r>
            <a:rPr lang="en-US" sz="2400" b="0" dirty="0" err="1" smtClean="0"/>
            <a:t>va</a:t>
          </a:r>
          <a:r>
            <a:rPr lang="en-US" sz="2400" b="0" dirty="0" smtClean="0"/>
            <a:t> </a:t>
          </a:r>
          <a:r>
            <a:rPr lang="en-US" sz="2400" b="0" dirty="0" err="1" smtClean="0"/>
            <a:t>boshqalar</a:t>
          </a:r>
          <a:r>
            <a:rPr lang="en-US" sz="2400" b="0" dirty="0" smtClean="0"/>
            <a:t> </a:t>
          </a:r>
          <a:r>
            <a:rPr lang="en-US" sz="2400" b="0" dirty="0" err="1" smtClean="0"/>
            <a:t>o‘rganiladi</a:t>
          </a:r>
          <a:r>
            <a:rPr lang="en-US" sz="2400" b="0" dirty="0" smtClean="0"/>
            <a:t>.</a:t>
          </a:r>
          <a:endParaRPr lang="ru-RU" sz="2400" b="0" dirty="0">
            <a:solidFill>
              <a:schemeClr val="tx1"/>
            </a:solidFill>
            <a:latin typeface="Arial" panose="020B0604020202020204" pitchFamily="34" charset="0"/>
            <a:cs typeface="Arial" panose="020B0604020202020204" pitchFamily="34" charset="0"/>
          </a:endParaRPr>
        </a:p>
      </dgm:t>
    </dgm:pt>
    <dgm:pt modelId="{1BF47EE7-A685-45C8-B5CA-F5E9CD3F6E2D}" type="parTrans" cxnId="{47EE2928-E5B6-4765-9112-7DB22A69A308}">
      <dgm:prSet/>
      <dgm:spPr/>
      <dgm:t>
        <a:bodyPr/>
        <a:lstStyle/>
        <a:p>
          <a:endParaRPr lang="ru-RU"/>
        </a:p>
      </dgm:t>
    </dgm:pt>
    <dgm:pt modelId="{EE447F10-BB5F-44D6-8AEA-504F2E72774C}" type="sibTrans" cxnId="{47EE2928-E5B6-4765-9112-7DB22A69A308}">
      <dgm:prSet/>
      <dgm:spPr/>
      <dgm:t>
        <a:bodyPr/>
        <a:lstStyle/>
        <a:p>
          <a:endParaRPr lang="ru-RU"/>
        </a:p>
      </dgm:t>
    </dgm:pt>
    <dgm:pt modelId="{B5E59390-41A6-4F99-9C8B-7A88EEFC6AFB}">
      <dgm:prSet phldrT="[Текст]" custT="1"/>
      <dgm:spPr/>
      <dgm:t>
        <a:bodyPr/>
        <a:lstStyle/>
        <a:p>
          <a:r>
            <a:rPr lang="en-US" sz="2200" b="1" dirty="0" err="1" smtClean="0"/>
            <a:t>Kichik</a:t>
          </a:r>
          <a:r>
            <a:rPr lang="en-US" sz="2200" b="1" dirty="0" smtClean="0"/>
            <a:t> </a:t>
          </a:r>
          <a:r>
            <a:rPr lang="en-US" sz="2200" b="1" dirty="0" err="1" smtClean="0"/>
            <a:t>o‘rta</a:t>
          </a:r>
          <a:r>
            <a:rPr lang="en-US" sz="2200" b="1" dirty="0" smtClean="0"/>
            <a:t> </a:t>
          </a:r>
          <a:r>
            <a:rPr lang="en-US" sz="2200" b="1" dirty="0" err="1" smtClean="0"/>
            <a:t>maktab</a:t>
          </a:r>
          <a:r>
            <a:rPr lang="en-US" sz="2200" b="1" dirty="0" smtClean="0"/>
            <a:t>: </a:t>
          </a:r>
          <a:r>
            <a:rPr lang="en-US" sz="2200" dirty="0" err="1" smtClean="0"/>
            <a:t>o‘qish</a:t>
          </a:r>
          <a:r>
            <a:rPr lang="en-US" sz="2200" dirty="0" smtClean="0"/>
            <a:t> </a:t>
          </a:r>
          <a:r>
            <a:rPr lang="en-US" sz="2200" dirty="0" err="1" smtClean="0"/>
            <a:t>davomiyligi</a:t>
          </a:r>
          <a:r>
            <a:rPr lang="en-US" sz="2200" dirty="0" smtClean="0"/>
            <a:t> 3-yil, </a:t>
          </a:r>
          <a:r>
            <a:rPr lang="en-US" sz="2200" dirty="0" err="1" smtClean="0"/>
            <a:t>tabiatshunoslik</a:t>
          </a:r>
          <a:r>
            <a:rPr lang="en-US" sz="2200" dirty="0" smtClean="0"/>
            <a:t> </a:t>
          </a:r>
          <a:r>
            <a:rPr lang="en-US" sz="2200" dirty="0" err="1" smtClean="0"/>
            <a:t>kursi</a:t>
          </a:r>
          <a:r>
            <a:rPr lang="en-US" sz="2200" dirty="0" smtClean="0"/>
            <a:t> </a:t>
          </a:r>
          <a:r>
            <a:rPr lang="en-US" sz="2200" dirty="0" err="1" smtClean="0"/>
            <a:t>haftasiga</a:t>
          </a:r>
          <a:r>
            <a:rPr lang="en-US" sz="2200" dirty="0" smtClean="0"/>
            <a:t> 3, 4 </a:t>
          </a:r>
          <a:r>
            <a:rPr lang="en-US" sz="2200" dirty="0" err="1" smtClean="0"/>
            <a:t>soatdan</a:t>
          </a:r>
          <a:r>
            <a:rPr lang="en-US" sz="2200" dirty="0" smtClean="0"/>
            <a:t> </a:t>
          </a:r>
          <a:r>
            <a:rPr lang="en-US" sz="2200" dirty="0" err="1" smtClean="0"/>
            <a:t>o‘qitiladi</a:t>
          </a:r>
          <a:r>
            <a:rPr lang="en-US" sz="2200" dirty="0" smtClean="0"/>
            <a:t>. </a:t>
          </a:r>
          <a:r>
            <a:rPr lang="en-US" sz="2200" dirty="0" err="1" smtClean="0"/>
            <a:t>Tabiatda</a:t>
          </a:r>
          <a:r>
            <a:rPr lang="en-US" sz="2200" dirty="0" smtClean="0"/>
            <a:t> </a:t>
          </a:r>
          <a:r>
            <a:rPr lang="en-US" sz="2200" dirty="0" err="1" smtClean="0"/>
            <a:t>kuchlar</a:t>
          </a:r>
          <a:r>
            <a:rPr lang="en-US" sz="2200" dirty="0" smtClean="0"/>
            <a:t>, </a:t>
          </a:r>
          <a:r>
            <a:rPr lang="en-US" sz="2200" dirty="0" err="1" smtClean="0"/>
            <a:t>moddaning</a:t>
          </a:r>
          <a:r>
            <a:rPr lang="en-US" sz="2200" dirty="0" smtClean="0"/>
            <a:t> atom- </a:t>
          </a:r>
          <a:r>
            <a:rPr lang="en-US" sz="2200" dirty="0" err="1" smtClean="0"/>
            <a:t>molekulyar</a:t>
          </a:r>
          <a:r>
            <a:rPr lang="en-US" sz="2200" dirty="0" smtClean="0"/>
            <a:t> </a:t>
          </a:r>
          <a:r>
            <a:rPr lang="en-US" sz="2200" dirty="0" err="1" smtClean="0"/>
            <a:t>tuzilishi</a:t>
          </a:r>
          <a:r>
            <a:rPr lang="en-US" sz="2200" dirty="0" smtClean="0"/>
            <a:t>, </a:t>
          </a:r>
          <a:r>
            <a:rPr lang="en-US" sz="2200" dirty="0" err="1" smtClean="0"/>
            <a:t>elektr</a:t>
          </a:r>
          <a:r>
            <a:rPr lang="en-US" sz="2200" dirty="0" smtClean="0"/>
            <a:t> </a:t>
          </a:r>
          <a:r>
            <a:rPr lang="en-US" sz="2200" dirty="0" err="1" smtClean="0"/>
            <a:t>zanjirlari</a:t>
          </a:r>
          <a:r>
            <a:rPr lang="en-US" sz="2200" dirty="0" smtClean="0"/>
            <a:t> </a:t>
          </a:r>
          <a:r>
            <a:rPr lang="en-US" sz="2200" dirty="0" err="1" smtClean="0"/>
            <a:t>qonuniyatlari</a:t>
          </a:r>
          <a:r>
            <a:rPr lang="en-US" sz="2200" dirty="0" smtClean="0"/>
            <a:t>, </a:t>
          </a:r>
          <a:r>
            <a:rPr lang="en-US" sz="2200" dirty="0" err="1" smtClean="0"/>
            <a:t>mexanik</a:t>
          </a:r>
          <a:r>
            <a:rPr lang="en-US" sz="2200" dirty="0" smtClean="0"/>
            <a:t> </a:t>
          </a:r>
          <a:r>
            <a:rPr lang="en-US" sz="2200" dirty="0" err="1" smtClean="0"/>
            <a:t>harakat</a:t>
          </a:r>
          <a:r>
            <a:rPr lang="en-US" sz="2200" dirty="0" smtClean="0"/>
            <a:t> </a:t>
          </a:r>
          <a:r>
            <a:rPr lang="en-US" sz="2200" dirty="0" err="1" smtClean="0"/>
            <a:t>kabi</a:t>
          </a:r>
          <a:r>
            <a:rPr lang="en-US" sz="2200" dirty="0" smtClean="0"/>
            <a:t> </a:t>
          </a:r>
          <a:r>
            <a:rPr lang="en-US" sz="2200" dirty="0" err="1" smtClean="0"/>
            <a:t>fizikaning</a:t>
          </a:r>
          <a:r>
            <a:rPr lang="en-US" sz="2200" dirty="0" smtClean="0"/>
            <a:t> </a:t>
          </a:r>
          <a:r>
            <a:rPr lang="en-US" sz="2200" dirty="0" err="1" smtClean="0"/>
            <a:t>bo‘limlari</a:t>
          </a:r>
          <a:r>
            <a:rPr lang="en-US" sz="2200" dirty="0" smtClean="0"/>
            <a:t> </a:t>
          </a:r>
          <a:r>
            <a:rPr lang="en-US" sz="2200" dirty="0" err="1" smtClean="0"/>
            <a:t>o‘rganiladi</a:t>
          </a:r>
          <a:r>
            <a:rPr lang="en-US" sz="2200" dirty="0" smtClean="0"/>
            <a:t>.</a:t>
          </a:r>
          <a:endParaRPr lang="ru-RU" sz="2200" b="1" dirty="0">
            <a:latin typeface="Arial" panose="020B0604020202020204" pitchFamily="34" charset="0"/>
            <a:cs typeface="Arial" panose="020B0604020202020204" pitchFamily="34" charset="0"/>
          </a:endParaRPr>
        </a:p>
      </dgm:t>
    </dgm:pt>
    <dgm:pt modelId="{67793873-658F-4FA8-BB50-ACED9E6B7B3A}" type="parTrans" cxnId="{4B1FCC41-CD16-4011-AF60-D714AC623C09}">
      <dgm:prSet/>
      <dgm:spPr/>
      <dgm:t>
        <a:bodyPr/>
        <a:lstStyle/>
        <a:p>
          <a:endParaRPr lang="ru-RU"/>
        </a:p>
      </dgm:t>
    </dgm:pt>
    <dgm:pt modelId="{4487CE32-10C9-486D-A01C-E1064B5DA45D}" type="sibTrans" cxnId="{4B1FCC41-CD16-4011-AF60-D714AC623C09}">
      <dgm:prSet/>
      <dgm:spPr/>
      <dgm:t>
        <a:bodyPr/>
        <a:lstStyle/>
        <a:p>
          <a:endParaRPr lang="ru-RU"/>
        </a:p>
      </dgm:t>
    </dgm:pt>
    <dgm:pt modelId="{884E174C-F844-474B-BFE5-879EAA0907EA}">
      <dgm:prSet phldrT="[Текст]" custT="1"/>
      <dgm:spPr>
        <a:solidFill>
          <a:srgbClr val="00B050"/>
        </a:solidFill>
      </dgm:spPr>
      <dgm:t>
        <a:bodyPr/>
        <a:lstStyle/>
        <a:p>
          <a:r>
            <a:rPr lang="en-US" sz="2000" b="1" dirty="0" err="1" smtClean="0"/>
            <a:t>Katta</a:t>
          </a:r>
          <a:r>
            <a:rPr lang="en-US" sz="2000" b="1" dirty="0" smtClean="0"/>
            <a:t> </a:t>
          </a:r>
          <a:r>
            <a:rPr lang="en-US" sz="2000" b="1" dirty="0" err="1" smtClean="0"/>
            <a:t>o‘rta</a:t>
          </a:r>
          <a:r>
            <a:rPr lang="en-US" sz="2000" b="1" dirty="0" smtClean="0"/>
            <a:t> </a:t>
          </a:r>
          <a:r>
            <a:rPr lang="en-US" sz="2000" b="1" dirty="0" err="1" smtClean="0"/>
            <a:t>maktab</a:t>
          </a:r>
          <a:r>
            <a:rPr lang="en-US" sz="2000" b="1" dirty="0" smtClean="0"/>
            <a:t>: </a:t>
          </a:r>
          <a:r>
            <a:rPr lang="en-US" sz="2000" dirty="0" smtClean="0"/>
            <a:t>3 </a:t>
          </a:r>
          <a:r>
            <a:rPr lang="en-US" sz="2000" dirty="0" err="1" smtClean="0"/>
            <a:t>yillik</a:t>
          </a:r>
          <a:r>
            <a:rPr lang="en-US" sz="2000" dirty="0" smtClean="0"/>
            <a:t> </a:t>
          </a:r>
          <a:r>
            <a:rPr lang="en-US" sz="2000" dirty="0" err="1" smtClean="0"/>
            <a:t>majburiy</a:t>
          </a:r>
          <a:r>
            <a:rPr lang="en-US" sz="2000" dirty="0" smtClean="0"/>
            <a:t> </a:t>
          </a:r>
          <a:r>
            <a:rPr lang="en-US" sz="2000" dirty="0" err="1" smtClean="0"/>
            <a:t>ta’lim</a:t>
          </a:r>
          <a:r>
            <a:rPr lang="en-US" sz="2000" dirty="0" smtClean="0"/>
            <a:t> </a:t>
          </a:r>
          <a:r>
            <a:rPr lang="en-US" sz="2000" dirty="0" err="1" smtClean="0"/>
            <a:t>hisoblanadi</a:t>
          </a:r>
          <a:r>
            <a:rPr lang="en-US" sz="2000" dirty="0" smtClean="0"/>
            <a:t>. </a:t>
          </a:r>
          <a:r>
            <a:rPr lang="en-US" sz="2000" dirty="0" err="1" smtClean="0"/>
            <a:t>Tabiatshunoslik</a:t>
          </a:r>
          <a:r>
            <a:rPr lang="en-US" sz="2000" dirty="0" smtClean="0"/>
            <a:t> </a:t>
          </a:r>
          <a:r>
            <a:rPr lang="en-US" sz="2000" dirty="0" err="1" smtClean="0"/>
            <a:t>majburiy</a:t>
          </a:r>
          <a:r>
            <a:rPr lang="en-US" sz="2000" dirty="0" smtClean="0"/>
            <a:t> </a:t>
          </a:r>
          <a:r>
            <a:rPr lang="en-US" sz="2000" dirty="0" err="1" smtClean="0"/>
            <a:t>kurs</a:t>
          </a:r>
          <a:r>
            <a:rPr lang="en-US" sz="2000" dirty="0" smtClean="0"/>
            <a:t> </a:t>
          </a:r>
          <a:r>
            <a:rPr lang="en-US" sz="2000" dirty="0" err="1" smtClean="0"/>
            <a:t>sifatida</a:t>
          </a:r>
          <a:r>
            <a:rPr lang="en-US" sz="2000" dirty="0" smtClean="0"/>
            <a:t> 140 </a:t>
          </a:r>
          <a:r>
            <a:rPr lang="en-US" sz="2000" dirty="0" err="1" smtClean="0"/>
            <a:t>soat</a:t>
          </a:r>
          <a:r>
            <a:rPr lang="en-US" sz="2000" dirty="0" smtClean="0"/>
            <a:t> </a:t>
          </a:r>
          <a:r>
            <a:rPr lang="en-US" sz="2000" dirty="0" err="1" smtClean="0"/>
            <a:t>o‘qitiladi</a:t>
          </a:r>
          <a:r>
            <a:rPr lang="en-US" sz="2000" dirty="0" smtClean="0"/>
            <a:t>. </a:t>
          </a:r>
          <a:r>
            <a:rPr lang="en-US" sz="2000" dirty="0" err="1" smtClean="0"/>
            <a:t>Xuddi</a:t>
          </a:r>
          <a:r>
            <a:rPr lang="en-US" sz="2000" dirty="0" smtClean="0"/>
            <a:t> </a:t>
          </a:r>
          <a:r>
            <a:rPr lang="en-US" sz="2000" dirty="0" err="1" smtClean="0"/>
            <a:t>shu</a:t>
          </a:r>
          <a:r>
            <a:rPr lang="en-US" sz="2000" dirty="0" smtClean="0"/>
            <a:t> </a:t>
          </a:r>
          <a:r>
            <a:rPr lang="en-US" sz="2000" dirty="0" err="1" smtClean="0"/>
            <a:t>kurs</a:t>
          </a:r>
          <a:r>
            <a:rPr lang="en-US" sz="2000" dirty="0" smtClean="0"/>
            <a:t> </a:t>
          </a:r>
          <a:r>
            <a:rPr lang="en-US" sz="2000" dirty="0" err="1" smtClean="0"/>
            <a:t>bo‘yicha</a:t>
          </a:r>
          <a:r>
            <a:rPr lang="en-US" sz="2000" dirty="0" smtClean="0"/>
            <a:t> 70 </a:t>
          </a:r>
          <a:r>
            <a:rPr lang="en-US" sz="2000" dirty="0" err="1" smtClean="0"/>
            <a:t>soat</a:t>
          </a:r>
          <a:r>
            <a:rPr lang="en-US" sz="2000" dirty="0" smtClean="0"/>
            <a:t> </a:t>
          </a:r>
          <a:r>
            <a:rPr lang="en-US" sz="2000" dirty="0" err="1" smtClean="0"/>
            <a:t>tanlov</a:t>
          </a:r>
          <a:r>
            <a:rPr lang="en-US" sz="2000" dirty="0" smtClean="0"/>
            <a:t> </a:t>
          </a:r>
          <a:r>
            <a:rPr lang="en-US" sz="2000" dirty="0" err="1" smtClean="0"/>
            <a:t>darslari</a:t>
          </a:r>
          <a:r>
            <a:rPr lang="en-US" sz="2000" dirty="0" smtClean="0"/>
            <a:t>, 140 </a:t>
          </a:r>
          <a:r>
            <a:rPr lang="en-US" sz="2000" dirty="0" err="1" smtClean="0"/>
            <a:t>soat</a:t>
          </a:r>
          <a:r>
            <a:rPr lang="en-US" sz="2000" dirty="0" smtClean="0"/>
            <a:t> </a:t>
          </a:r>
          <a:r>
            <a:rPr lang="en-US" sz="2000" dirty="0" err="1" smtClean="0"/>
            <a:t>tanlov</a:t>
          </a:r>
          <a:r>
            <a:rPr lang="en-US" sz="2000" dirty="0" smtClean="0"/>
            <a:t> </a:t>
          </a:r>
          <a:r>
            <a:rPr lang="en-US" sz="2000" dirty="0" err="1" smtClean="0"/>
            <a:t>bo‘yicha</a:t>
          </a:r>
          <a:r>
            <a:rPr lang="en-US" sz="2000" dirty="0" smtClean="0"/>
            <a:t> </a:t>
          </a:r>
          <a:r>
            <a:rPr lang="en-US" sz="2000" dirty="0" err="1" smtClean="0"/>
            <a:t>fizika</a:t>
          </a:r>
          <a:r>
            <a:rPr lang="en-US" sz="2000" dirty="0" smtClean="0"/>
            <a:t> </a:t>
          </a:r>
          <a:r>
            <a:rPr lang="en-US" sz="2000" dirty="0" err="1" smtClean="0"/>
            <a:t>kursi</a:t>
          </a:r>
          <a:r>
            <a:rPr lang="en-US" sz="2000" dirty="0" smtClean="0"/>
            <a:t> </a:t>
          </a:r>
          <a:r>
            <a:rPr lang="en-US" sz="2000" dirty="0" err="1" smtClean="0"/>
            <a:t>o‘qitiladi</a:t>
          </a:r>
          <a:r>
            <a:rPr lang="en-US" sz="2000" dirty="0" smtClean="0"/>
            <a:t>. </a:t>
          </a:r>
          <a:r>
            <a:rPr lang="en-US" sz="2000" dirty="0" err="1" smtClean="0"/>
            <a:t>Fizika</a:t>
          </a:r>
          <a:r>
            <a:rPr lang="en-US" sz="2000" dirty="0" smtClean="0"/>
            <a:t> </a:t>
          </a:r>
          <a:r>
            <a:rPr lang="en-US" sz="2000" dirty="0" err="1" smtClean="0"/>
            <a:t>kursida</a:t>
          </a:r>
          <a:r>
            <a:rPr lang="en-US" sz="2000" dirty="0" smtClean="0"/>
            <a:t> </a:t>
          </a:r>
          <a:r>
            <a:rPr lang="en-US" sz="2000" dirty="0" err="1" smtClean="0"/>
            <a:t>kuch</a:t>
          </a:r>
          <a:r>
            <a:rPr lang="en-US" sz="2000" dirty="0" smtClean="0"/>
            <a:t> </a:t>
          </a:r>
          <a:r>
            <a:rPr lang="en-US" sz="2000" dirty="0" err="1" smtClean="0"/>
            <a:t>va</a:t>
          </a:r>
          <a:r>
            <a:rPr lang="en-US" sz="2000" dirty="0" smtClean="0"/>
            <a:t> </a:t>
          </a:r>
          <a:r>
            <a:rPr lang="en-US" sz="2000" dirty="0" err="1" smtClean="0"/>
            <a:t>energiya</a:t>
          </a:r>
          <a:r>
            <a:rPr lang="en-US" sz="2000" dirty="0" smtClean="0"/>
            <a:t>, </a:t>
          </a:r>
          <a:r>
            <a:rPr lang="en-US" sz="2000" dirty="0" err="1" smtClean="0"/>
            <a:t>to‘lqinlar</a:t>
          </a:r>
          <a:r>
            <a:rPr lang="en-US" sz="2000" dirty="0" smtClean="0"/>
            <a:t>, </a:t>
          </a:r>
          <a:r>
            <a:rPr lang="en-US" sz="2000" dirty="0" err="1" smtClean="0"/>
            <a:t>elektr</a:t>
          </a:r>
          <a:r>
            <a:rPr lang="en-US" sz="2000" dirty="0" smtClean="0"/>
            <a:t> </a:t>
          </a:r>
          <a:r>
            <a:rPr lang="en-US" sz="2000" dirty="0" err="1" smtClean="0"/>
            <a:t>va</a:t>
          </a:r>
          <a:r>
            <a:rPr lang="en-US" sz="2000" dirty="0" smtClean="0"/>
            <a:t> </a:t>
          </a:r>
          <a:r>
            <a:rPr lang="en-US" sz="2000" dirty="0" err="1" smtClean="0"/>
            <a:t>magnetizm</a:t>
          </a:r>
          <a:r>
            <a:rPr lang="en-US" sz="2000" dirty="0" smtClean="0"/>
            <a:t>, atom </a:t>
          </a:r>
          <a:r>
            <a:rPr lang="en-US" sz="2000" dirty="0" err="1" smtClean="0"/>
            <a:t>va</a:t>
          </a:r>
          <a:r>
            <a:rPr lang="en-US" sz="2000" dirty="0" smtClean="0"/>
            <a:t> </a:t>
          </a:r>
          <a:r>
            <a:rPr lang="en-US" sz="2000" dirty="0" err="1" smtClean="0"/>
            <a:t>yadro</a:t>
          </a:r>
          <a:r>
            <a:rPr lang="en-US" sz="2000" dirty="0" smtClean="0"/>
            <a:t> </a:t>
          </a:r>
          <a:r>
            <a:rPr lang="en-US" sz="2000" dirty="0" err="1" smtClean="0"/>
            <a:t>mavzulari</a:t>
          </a:r>
          <a:r>
            <a:rPr lang="en-US" sz="2000" dirty="0" smtClean="0"/>
            <a:t> </a:t>
          </a:r>
          <a:r>
            <a:rPr lang="en-US" sz="2000" dirty="0" err="1" smtClean="0"/>
            <a:t>o‘rganiladi</a:t>
          </a:r>
          <a:r>
            <a:rPr lang="en-US" sz="2000" dirty="0" smtClean="0"/>
            <a:t>.</a:t>
          </a:r>
          <a:endParaRPr lang="ru-RU" sz="2000" b="1" dirty="0">
            <a:latin typeface="Arial" panose="020B0604020202020204" pitchFamily="34" charset="0"/>
            <a:cs typeface="Arial" panose="020B0604020202020204" pitchFamily="34" charset="0"/>
          </a:endParaRPr>
        </a:p>
      </dgm:t>
    </dgm:pt>
    <dgm:pt modelId="{6AA16B70-C93B-4D29-BBC1-C36484850294}" type="parTrans" cxnId="{C8D9CAC9-059A-493E-911C-3B8BBF688596}">
      <dgm:prSet/>
      <dgm:spPr/>
      <dgm:t>
        <a:bodyPr/>
        <a:lstStyle/>
        <a:p>
          <a:endParaRPr lang="ru-RU"/>
        </a:p>
      </dgm:t>
    </dgm:pt>
    <dgm:pt modelId="{D089289A-7C53-480F-A913-25B47B815157}" type="sibTrans" cxnId="{C8D9CAC9-059A-493E-911C-3B8BBF688596}">
      <dgm:prSet/>
      <dgm:spPr/>
      <dgm:t>
        <a:bodyPr/>
        <a:lstStyle/>
        <a:p>
          <a:endParaRPr lang="ru-RU"/>
        </a:p>
      </dgm:t>
    </dgm:pt>
    <dgm:pt modelId="{E0F90C31-9EC6-4B9E-84D9-808E6ADD357C}" type="pres">
      <dgm:prSet presAssocID="{ECAF01C0-36EA-4728-ABC3-335604CD8C30}" presName="outerComposite" presStyleCnt="0">
        <dgm:presLayoutVars>
          <dgm:chMax val="2"/>
          <dgm:animLvl val="lvl"/>
          <dgm:resizeHandles val="exact"/>
        </dgm:presLayoutVars>
      </dgm:prSet>
      <dgm:spPr/>
      <dgm:t>
        <a:bodyPr/>
        <a:lstStyle/>
        <a:p>
          <a:endParaRPr lang="ru-RU"/>
        </a:p>
      </dgm:t>
    </dgm:pt>
    <dgm:pt modelId="{5066175F-EA69-4C31-9229-7835064DF13C}" type="pres">
      <dgm:prSet presAssocID="{ECAF01C0-36EA-4728-ABC3-335604CD8C30}" presName="dummyMaxCanvas" presStyleCnt="0"/>
      <dgm:spPr/>
    </dgm:pt>
    <dgm:pt modelId="{A177A384-80D2-4E0B-90C4-B94FF3B36053}" type="pres">
      <dgm:prSet presAssocID="{ECAF01C0-36EA-4728-ABC3-335604CD8C30}" presName="parentComposite" presStyleCnt="0"/>
      <dgm:spPr/>
    </dgm:pt>
    <dgm:pt modelId="{9FC0F982-84F4-4E31-86A7-966C0FE03BC2}" type="pres">
      <dgm:prSet presAssocID="{ECAF01C0-36EA-4728-ABC3-335604CD8C30}" presName="parent1" presStyleLbl="alignAccFollowNode1" presStyleIdx="0" presStyleCnt="4" custScaleX="629470" custScaleY="160826" custLinFactNeighborX="-11054" custLinFactNeighborY="-11931">
        <dgm:presLayoutVars>
          <dgm:chMax val="4"/>
        </dgm:presLayoutVars>
      </dgm:prSet>
      <dgm:spPr/>
      <dgm:t>
        <a:bodyPr/>
        <a:lstStyle/>
        <a:p>
          <a:endParaRPr lang="ru-RU"/>
        </a:p>
      </dgm:t>
    </dgm:pt>
    <dgm:pt modelId="{638EA404-A5FF-4B51-BB10-5C5524AEE2B8}" type="pres">
      <dgm:prSet presAssocID="{ECAF01C0-36EA-4728-ABC3-335604CD8C30}" presName="parent2" presStyleLbl="alignAccFollowNode1" presStyleIdx="1" presStyleCnt="4" custScaleX="281293" custScaleY="360076" custLinFactY="100000" custLinFactNeighborX="60973" custLinFactNeighborY="146030">
        <dgm:presLayoutVars>
          <dgm:chMax val="4"/>
        </dgm:presLayoutVars>
      </dgm:prSet>
      <dgm:spPr/>
      <dgm:t>
        <a:bodyPr/>
        <a:lstStyle/>
        <a:p>
          <a:endParaRPr lang="ru-RU"/>
        </a:p>
      </dgm:t>
    </dgm:pt>
    <dgm:pt modelId="{16610535-3A41-4A12-8A8C-22144DF44EE0}" type="pres">
      <dgm:prSet presAssocID="{ECAF01C0-36EA-4728-ABC3-335604CD8C30}" presName="childrenComposite" presStyleCnt="0"/>
      <dgm:spPr/>
    </dgm:pt>
    <dgm:pt modelId="{1C92D86F-D4D5-4475-840E-0C17906A5D10}" type="pres">
      <dgm:prSet presAssocID="{ECAF01C0-36EA-4728-ABC3-335604CD8C30}" presName="dummyMaxCanvas_ChildArea" presStyleCnt="0"/>
      <dgm:spPr/>
    </dgm:pt>
    <dgm:pt modelId="{547E8183-C359-434F-8D91-F86B1F98583D}" type="pres">
      <dgm:prSet presAssocID="{ECAF01C0-36EA-4728-ABC3-335604CD8C30}" presName="fulcrum" presStyleLbl="alignAccFollowNode1" presStyleIdx="2" presStyleCnt="4"/>
      <dgm:spPr>
        <a:solidFill>
          <a:schemeClr val="tx2">
            <a:lumMod val="75000"/>
            <a:alpha val="90000"/>
          </a:schemeClr>
        </a:solidFill>
      </dgm:spPr>
      <dgm:t>
        <a:bodyPr/>
        <a:lstStyle/>
        <a:p>
          <a:endParaRPr lang="ru-RU"/>
        </a:p>
      </dgm:t>
    </dgm:pt>
    <dgm:pt modelId="{D9690579-0182-400E-91F8-EC68C4617F44}" type="pres">
      <dgm:prSet presAssocID="{ECAF01C0-36EA-4728-ABC3-335604CD8C30}" presName="balance_10" presStyleLbl="alignAccFollowNode1" presStyleIdx="3" presStyleCnt="4" custAng="0" custFlipVert="1" custScaleX="24450" custScaleY="16703">
        <dgm:presLayoutVars>
          <dgm:bulletEnabled val="1"/>
        </dgm:presLayoutVars>
      </dgm:prSet>
      <dgm:spPr/>
    </dgm:pt>
    <dgm:pt modelId="{0E448061-C598-4F9B-99E2-7BD4664E58E2}" type="pres">
      <dgm:prSet presAssocID="{ECAF01C0-36EA-4728-ABC3-335604CD8C30}" presName="left_10_1" presStyleLbl="node1" presStyleIdx="0" presStyleCnt="1" custScaleX="355830" custScaleY="128395" custLinFactX="-3648" custLinFactNeighborX="-100000" custLinFactNeighborY="32651">
        <dgm:presLayoutVars>
          <dgm:bulletEnabled val="1"/>
        </dgm:presLayoutVars>
      </dgm:prSet>
      <dgm:spPr/>
      <dgm:t>
        <a:bodyPr/>
        <a:lstStyle/>
        <a:p>
          <a:endParaRPr lang="ru-RU"/>
        </a:p>
      </dgm:t>
    </dgm:pt>
  </dgm:ptLst>
  <dgm:cxnLst>
    <dgm:cxn modelId="{9D6B6C93-E8B9-4BFD-B923-F2B3B9BECA97}" type="presOf" srcId="{ECAF01C0-36EA-4728-ABC3-335604CD8C30}" destId="{E0F90C31-9EC6-4B9E-84D9-808E6ADD357C}" srcOrd="0" destOrd="0" presId="urn:microsoft.com/office/officeart/2005/8/layout/balance1"/>
    <dgm:cxn modelId="{C8D9CAC9-059A-493E-911C-3B8BBF688596}" srcId="{ECAF01C0-36EA-4728-ABC3-335604CD8C30}" destId="{884E174C-F844-474B-BFE5-879EAA0907EA}" srcOrd="1" destOrd="0" parTransId="{6AA16B70-C93B-4D29-BBC1-C36484850294}" sibTransId="{D089289A-7C53-480F-A913-25B47B815157}"/>
    <dgm:cxn modelId="{A948216F-7AA1-4019-B9F9-871503F1EAD2}" type="presOf" srcId="{884E174C-F844-474B-BFE5-879EAA0907EA}" destId="{638EA404-A5FF-4B51-BB10-5C5524AEE2B8}" srcOrd="0" destOrd="0" presId="urn:microsoft.com/office/officeart/2005/8/layout/balance1"/>
    <dgm:cxn modelId="{AECABE2C-1709-499D-BA0E-E380E29EC566}" type="presOf" srcId="{902E5952-8A2D-4862-9519-E0DBD12E9A77}" destId="{9FC0F982-84F4-4E31-86A7-966C0FE03BC2}" srcOrd="0" destOrd="0" presId="urn:microsoft.com/office/officeart/2005/8/layout/balance1"/>
    <dgm:cxn modelId="{71158D38-CB3A-491A-983B-B1F77A4A9361}" type="presOf" srcId="{B5E59390-41A6-4F99-9C8B-7A88EEFC6AFB}" destId="{0E448061-C598-4F9B-99E2-7BD4664E58E2}" srcOrd="0" destOrd="0" presId="urn:microsoft.com/office/officeart/2005/8/layout/balance1"/>
    <dgm:cxn modelId="{4B1FCC41-CD16-4011-AF60-D714AC623C09}" srcId="{902E5952-8A2D-4862-9519-E0DBD12E9A77}" destId="{B5E59390-41A6-4F99-9C8B-7A88EEFC6AFB}" srcOrd="0" destOrd="0" parTransId="{67793873-658F-4FA8-BB50-ACED9E6B7B3A}" sibTransId="{4487CE32-10C9-486D-A01C-E1064B5DA45D}"/>
    <dgm:cxn modelId="{47EE2928-E5B6-4765-9112-7DB22A69A308}" srcId="{ECAF01C0-36EA-4728-ABC3-335604CD8C30}" destId="{902E5952-8A2D-4862-9519-E0DBD12E9A77}" srcOrd="0" destOrd="0" parTransId="{1BF47EE7-A685-45C8-B5CA-F5E9CD3F6E2D}" sibTransId="{EE447F10-BB5F-44D6-8AEA-504F2E72774C}"/>
    <dgm:cxn modelId="{3A421894-7420-4464-8695-145566EB8048}" type="presParOf" srcId="{E0F90C31-9EC6-4B9E-84D9-808E6ADD357C}" destId="{5066175F-EA69-4C31-9229-7835064DF13C}" srcOrd="0" destOrd="0" presId="urn:microsoft.com/office/officeart/2005/8/layout/balance1"/>
    <dgm:cxn modelId="{930DEF34-9F87-4883-911D-0968AB2BE7D5}" type="presParOf" srcId="{E0F90C31-9EC6-4B9E-84D9-808E6ADD357C}" destId="{A177A384-80D2-4E0B-90C4-B94FF3B36053}" srcOrd="1" destOrd="0" presId="urn:microsoft.com/office/officeart/2005/8/layout/balance1"/>
    <dgm:cxn modelId="{93299F66-8E7D-4A19-92F2-06D20D9E0B16}" type="presParOf" srcId="{A177A384-80D2-4E0B-90C4-B94FF3B36053}" destId="{9FC0F982-84F4-4E31-86A7-966C0FE03BC2}" srcOrd="0" destOrd="0" presId="urn:microsoft.com/office/officeart/2005/8/layout/balance1"/>
    <dgm:cxn modelId="{8B8A5BD5-25AA-4DCA-BD1F-D164175D46FA}" type="presParOf" srcId="{A177A384-80D2-4E0B-90C4-B94FF3B36053}" destId="{638EA404-A5FF-4B51-BB10-5C5524AEE2B8}" srcOrd="1" destOrd="0" presId="urn:microsoft.com/office/officeart/2005/8/layout/balance1"/>
    <dgm:cxn modelId="{A0339AA4-24D0-4CBC-8A74-AEF6129C060C}" type="presParOf" srcId="{E0F90C31-9EC6-4B9E-84D9-808E6ADD357C}" destId="{16610535-3A41-4A12-8A8C-22144DF44EE0}" srcOrd="2" destOrd="0" presId="urn:microsoft.com/office/officeart/2005/8/layout/balance1"/>
    <dgm:cxn modelId="{282229AF-74C2-462D-8BE6-C70FBC9B4B74}" type="presParOf" srcId="{16610535-3A41-4A12-8A8C-22144DF44EE0}" destId="{1C92D86F-D4D5-4475-840E-0C17906A5D10}" srcOrd="0" destOrd="0" presId="urn:microsoft.com/office/officeart/2005/8/layout/balance1"/>
    <dgm:cxn modelId="{C381F1F0-CBF2-42D1-AB80-C9A0091B3534}" type="presParOf" srcId="{16610535-3A41-4A12-8A8C-22144DF44EE0}" destId="{547E8183-C359-434F-8D91-F86B1F98583D}" srcOrd="1" destOrd="0" presId="urn:microsoft.com/office/officeart/2005/8/layout/balance1"/>
    <dgm:cxn modelId="{29B489EA-7A2D-4584-9017-1AEF0EF018C1}" type="presParOf" srcId="{16610535-3A41-4A12-8A8C-22144DF44EE0}" destId="{D9690579-0182-400E-91F8-EC68C4617F44}" srcOrd="2" destOrd="0" presId="urn:microsoft.com/office/officeart/2005/8/layout/balance1"/>
    <dgm:cxn modelId="{8A51DEC4-98C7-49AC-AB09-B7FA0F701D9E}" type="presParOf" srcId="{16610535-3A41-4A12-8A8C-22144DF44EE0}" destId="{0E448061-C598-4F9B-99E2-7BD4664E58E2}" srcOrd="3" destOrd="0" presId="urn:microsoft.com/office/officeart/2005/8/layout/balanc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B83C751-32AC-4335-B56B-2EC7DB00D23F}"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ru-RU"/>
        </a:p>
      </dgm:t>
    </dgm:pt>
    <dgm:pt modelId="{B8FEC5F4-A919-49CA-8884-A8D9525A10C8}">
      <dgm:prSet phldrT="[Текст]" custT="1"/>
      <dgm:spPr>
        <a:solidFill>
          <a:schemeClr val="accent2">
            <a:lumMod val="75000"/>
          </a:schemeClr>
        </a:solidFill>
      </dgm:spPr>
      <dgm:t>
        <a:bodyPr/>
        <a:lstStyle/>
        <a:p>
          <a:r>
            <a:rPr lang="en-US" sz="2400" b="0" i="0" dirty="0" err="1" smtClean="0">
              <a:solidFill>
                <a:schemeClr val="tx1"/>
              </a:solidFill>
            </a:rPr>
            <a:t>Yaponiya</a:t>
          </a:r>
          <a:r>
            <a:rPr lang="en-US" sz="2400" b="0" i="0" dirty="0" smtClean="0">
              <a:solidFill>
                <a:schemeClr val="tx1"/>
              </a:solidFill>
            </a:rPr>
            <a:t> </a:t>
          </a:r>
          <a:r>
            <a:rPr lang="en-US" sz="2400" b="0" i="0" dirty="0" err="1" smtClean="0">
              <a:solidFill>
                <a:schemeClr val="tx1"/>
              </a:solidFill>
            </a:rPr>
            <a:t>maktablarida</a:t>
          </a:r>
          <a:r>
            <a:rPr lang="en-US" sz="2400" b="0" i="0" dirty="0" smtClean="0">
              <a:solidFill>
                <a:schemeClr val="tx1"/>
              </a:solidFill>
            </a:rPr>
            <a:t> </a:t>
          </a:r>
          <a:r>
            <a:rPr lang="en-US" sz="2400" b="0" i="0" dirty="0" err="1" smtClean="0">
              <a:solidFill>
                <a:schemeClr val="tx1"/>
              </a:solidFill>
            </a:rPr>
            <a:t>fizika</a:t>
          </a:r>
          <a:r>
            <a:rPr lang="en-US" sz="2400" b="0" i="0" dirty="0" smtClean="0">
              <a:solidFill>
                <a:schemeClr val="tx1"/>
              </a:solidFill>
            </a:rPr>
            <a:t> </a:t>
          </a:r>
          <a:r>
            <a:rPr lang="en-US" sz="2400" b="0" i="0" dirty="0" err="1" smtClean="0">
              <a:solidFill>
                <a:schemeClr val="tx1"/>
              </a:solidFill>
            </a:rPr>
            <a:t>o‘qitish</a:t>
          </a:r>
          <a:r>
            <a:rPr lang="en-US" sz="2400" b="0" i="0" dirty="0" smtClean="0">
              <a:solidFill>
                <a:schemeClr val="tx1"/>
              </a:solidFill>
            </a:rPr>
            <a:t> </a:t>
          </a:r>
          <a:r>
            <a:rPr lang="en-US" sz="2400" b="0" i="0" dirty="0" err="1" smtClean="0">
              <a:solidFill>
                <a:schemeClr val="tx1"/>
              </a:solidFill>
            </a:rPr>
            <a:t>metodikasining</a:t>
          </a:r>
          <a:r>
            <a:rPr lang="en-US" sz="2400" b="0" i="0" dirty="0" smtClean="0">
              <a:solidFill>
                <a:schemeClr val="tx1"/>
              </a:solidFill>
            </a:rPr>
            <a:t> </a:t>
          </a:r>
          <a:r>
            <a:rPr lang="en-US" sz="2400" b="0" i="0" dirty="0" err="1" smtClean="0">
              <a:solidFill>
                <a:schemeClr val="tx1"/>
              </a:solidFill>
            </a:rPr>
            <a:t>o‘ziga</a:t>
          </a:r>
          <a:r>
            <a:rPr lang="en-US" sz="2400" b="0" i="0" dirty="0" smtClean="0">
              <a:solidFill>
                <a:schemeClr val="tx1"/>
              </a:solidFill>
            </a:rPr>
            <a:t> </a:t>
          </a:r>
          <a:r>
            <a:rPr lang="en-US" sz="2400" b="0" i="0" dirty="0" err="1" smtClean="0">
              <a:solidFill>
                <a:schemeClr val="tx1"/>
              </a:solidFill>
            </a:rPr>
            <a:t>xos</a:t>
          </a:r>
          <a:r>
            <a:rPr lang="en-US" sz="2400" b="0" i="0" dirty="0" smtClean="0">
              <a:solidFill>
                <a:schemeClr val="tx1"/>
              </a:solidFill>
            </a:rPr>
            <a:t> </a:t>
          </a:r>
          <a:r>
            <a:rPr lang="en-US" sz="2400" b="0" i="0" dirty="0" err="1" smtClean="0">
              <a:solidFill>
                <a:schemeClr val="tx1"/>
              </a:solidFill>
            </a:rPr>
            <a:t>xususiyatlari</a:t>
          </a:r>
          <a:r>
            <a:rPr lang="en-US" sz="2400" b="0" i="0" dirty="0" smtClean="0">
              <a:solidFill>
                <a:schemeClr val="tx1"/>
              </a:solidFill>
            </a:rPr>
            <a:t>:</a:t>
          </a:r>
          <a:r>
            <a:rPr lang="en-US" sz="2400" dirty="0" smtClean="0">
              <a:solidFill>
                <a:schemeClr val="tx1"/>
              </a:solidFill>
            </a:rPr>
            <a:t/>
          </a:r>
          <a:br>
            <a:rPr lang="en-US" sz="2400" dirty="0" smtClean="0">
              <a:solidFill>
                <a:schemeClr val="tx1"/>
              </a:solidFill>
            </a:rPr>
          </a:br>
          <a:endParaRPr lang="ru-RU" sz="2400" dirty="0">
            <a:solidFill>
              <a:schemeClr val="tx1"/>
            </a:solidFill>
          </a:endParaRPr>
        </a:p>
      </dgm:t>
    </dgm:pt>
    <dgm:pt modelId="{8276E3D0-0467-43BD-838D-9C8E24509062}" type="parTrans" cxnId="{EFCA294B-8E72-4563-A8CF-5FE63FC74A9E}">
      <dgm:prSet/>
      <dgm:spPr/>
      <dgm:t>
        <a:bodyPr/>
        <a:lstStyle/>
        <a:p>
          <a:endParaRPr lang="ru-RU"/>
        </a:p>
      </dgm:t>
    </dgm:pt>
    <dgm:pt modelId="{3BEE37A3-6AA4-470E-A408-36722EFA1F1B}" type="sibTrans" cxnId="{EFCA294B-8E72-4563-A8CF-5FE63FC74A9E}">
      <dgm:prSet/>
      <dgm:spPr/>
      <dgm:t>
        <a:bodyPr/>
        <a:lstStyle/>
        <a:p>
          <a:endParaRPr lang="ru-RU"/>
        </a:p>
      </dgm:t>
    </dgm:pt>
    <dgm:pt modelId="{2C428D93-44C4-488A-AC94-D81E8C1239AC}">
      <dgm:prSet phldrT="[Текст]" custT="1"/>
      <dgm:spPr>
        <a:solidFill>
          <a:schemeClr val="accent1">
            <a:lumMod val="60000"/>
            <a:lumOff val="40000"/>
          </a:schemeClr>
        </a:solidFill>
      </dgm:spPr>
      <dgm:t>
        <a:bodyPr/>
        <a:lstStyle/>
        <a:p>
          <a:pPr>
            <a:spcAft>
              <a:spcPts val="0"/>
            </a:spcAft>
          </a:pPr>
          <a:r>
            <a:rPr lang="en-US" sz="2000" b="0" i="0" dirty="0" err="1" smtClean="0">
              <a:solidFill>
                <a:schemeClr val="tx1"/>
              </a:solidFill>
            </a:rPr>
            <a:t>katta</a:t>
          </a:r>
          <a:r>
            <a:rPr lang="en-US" sz="2000" b="0" i="0" dirty="0" smtClean="0">
              <a:solidFill>
                <a:schemeClr val="tx1"/>
              </a:solidFill>
            </a:rPr>
            <a:t> </a:t>
          </a:r>
          <a:r>
            <a:rPr lang="en-US" sz="2000" b="0" i="0" dirty="0" err="1" smtClean="0">
              <a:solidFill>
                <a:schemeClr val="tx1"/>
              </a:solidFill>
            </a:rPr>
            <a:t>e’tibor</a:t>
          </a:r>
          <a:r>
            <a:rPr lang="en-US" sz="2000" b="0" i="0" dirty="0" smtClean="0">
              <a:solidFill>
                <a:schemeClr val="tx1"/>
              </a:solidFill>
            </a:rPr>
            <a:t> </a:t>
          </a:r>
          <a:r>
            <a:rPr lang="en-US" sz="2000" b="0" i="0" dirty="0" err="1" smtClean="0">
              <a:solidFill>
                <a:schemeClr val="tx1"/>
              </a:solidFill>
            </a:rPr>
            <a:t>mustaqil</a:t>
          </a:r>
          <a:r>
            <a:rPr lang="en-US" sz="2000" b="0" i="0" dirty="0" smtClean="0">
              <a:solidFill>
                <a:schemeClr val="tx1"/>
              </a:solidFill>
            </a:rPr>
            <a:t> </a:t>
          </a:r>
          <a:r>
            <a:rPr lang="en-US" sz="2000" b="0" i="0" dirty="0" err="1" smtClean="0">
              <a:solidFill>
                <a:schemeClr val="tx1"/>
              </a:solidFill>
            </a:rPr>
            <a:t>eksperimentga</a:t>
          </a:r>
          <a:r>
            <a:rPr lang="en-US" sz="2000" b="0" i="0" dirty="0" smtClean="0">
              <a:solidFill>
                <a:schemeClr val="tx1"/>
              </a:solidFill>
            </a:rPr>
            <a:t> </a:t>
          </a:r>
          <a:r>
            <a:rPr lang="en-US" sz="2000" b="0" i="0" dirty="0" err="1" smtClean="0">
              <a:solidFill>
                <a:schemeClr val="tx1"/>
              </a:solidFill>
            </a:rPr>
            <a:t>qaratilgan</a:t>
          </a:r>
          <a:r>
            <a:rPr lang="en-US" sz="2000" b="0" i="0" dirty="0" smtClean="0">
              <a:solidFill>
                <a:schemeClr val="tx1"/>
              </a:solidFill>
            </a:rPr>
            <a:t>;</a:t>
          </a:r>
          <a:endParaRPr lang="ru-RU" sz="2000" b="0" i="0" dirty="0" smtClean="0">
            <a:solidFill>
              <a:schemeClr val="tx1"/>
            </a:solidFill>
          </a:endParaRPr>
        </a:p>
        <a:p>
          <a:pPr>
            <a:spcAft>
              <a:spcPts val="0"/>
            </a:spcAft>
          </a:pPr>
          <a:r>
            <a:rPr lang="en-US" sz="2000" b="0" i="0" dirty="0" smtClean="0">
              <a:solidFill>
                <a:schemeClr val="tx1"/>
              </a:solidFill>
            </a:rPr>
            <a:t> </a:t>
          </a:r>
          <a:r>
            <a:rPr lang="en-US" sz="2000" b="0" i="0" dirty="0" err="1" smtClean="0">
              <a:solidFill>
                <a:schemeClr val="tx1"/>
              </a:solidFill>
            </a:rPr>
            <a:t>boshlang‘ich</a:t>
          </a:r>
          <a:r>
            <a:rPr lang="en-US" sz="2000" b="0" i="0" dirty="0" smtClean="0">
              <a:solidFill>
                <a:schemeClr val="tx1"/>
              </a:solidFill>
            </a:rPr>
            <a:t> </a:t>
          </a:r>
          <a:r>
            <a:rPr lang="en-US" sz="2000" b="0" i="0" dirty="0" err="1" smtClean="0">
              <a:solidFill>
                <a:schemeClr val="tx1"/>
              </a:solidFill>
            </a:rPr>
            <a:t>maktabda</a:t>
          </a:r>
          <a:r>
            <a:rPr lang="en-US" sz="2000" b="0" i="0" dirty="0" smtClean="0">
              <a:solidFill>
                <a:schemeClr val="tx1"/>
              </a:solidFill>
            </a:rPr>
            <a:t> </a:t>
          </a:r>
          <a:r>
            <a:rPr lang="en-US" sz="2000" b="0" i="0" dirty="0" err="1" smtClean="0">
              <a:solidFill>
                <a:schemeClr val="tx1"/>
              </a:solidFill>
            </a:rPr>
            <a:t>hamma</a:t>
          </a:r>
          <a:r>
            <a:rPr lang="en-US" sz="2000" b="0" i="0" dirty="0" smtClean="0">
              <a:solidFill>
                <a:schemeClr val="tx1"/>
              </a:solidFill>
            </a:rPr>
            <a:t> </a:t>
          </a:r>
          <a:r>
            <a:rPr lang="ru-RU" sz="2000" b="0" i="0" dirty="0" smtClean="0">
              <a:solidFill>
                <a:schemeClr val="tx1"/>
              </a:solidFill>
            </a:rPr>
            <a:t> </a:t>
          </a:r>
          <a:r>
            <a:rPr lang="en-US" sz="2000" b="0" i="0" dirty="0" smtClean="0">
              <a:solidFill>
                <a:schemeClr val="tx1"/>
              </a:solidFill>
            </a:rPr>
            <a:t>material</a:t>
          </a:r>
          <a:r>
            <a:rPr lang="ru-RU" sz="2000" b="0" i="0" dirty="0" smtClean="0">
              <a:solidFill>
                <a:schemeClr val="tx1"/>
              </a:solidFill>
            </a:rPr>
            <a:t> </a:t>
          </a:r>
          <a:r>
            <a:rPr lang="en-US" sz="2000" b="0" i="0" dirty="0" err="1" smtClean="0">
              <a:solidFill>
                <a:schemeClr val="tx1"/>
              </a:solidFill>
            </a:rPr>
            <a:t>tajri</a:t>
          </a:r>
          <a:r>
            <a:rPr lang="ru-RU" sz="2000" b="0" i="0" dirty="0" smtClean="0">
              <a:solidFill>
                <a:schemeClr val="tx1"/>
              </a:solidFill>
            </a:rPr>
            <a:t>-</a:t>
          </a:r>
          <a:r>
            <a:rPr lang="en-US" sz="2000" b="0" i="0" dirty="0" err="1" smtClean="0">
              <a:solidFill>
                <a:schemeClr val="tx1"/>
              </a:solidFill>
            </a:rPr>
            <a:t>balar</a:t>
          </a:r>
          <a:r>
            <a:rPr lang="en-US" sz="2000" b="0" i="0" dirty="0" smtClean="0">
              <a:solidFill>
                <a:schemeClr val="tx1"/>
              </a:solidFill>
            </a:rPr>
            <a:t> </a:t>
          </a:r>
          <a:r>
            <a:rPr lang="en-US" sz="2000" b="0" i="0" dirty="0" err="1" smtClean="0">
              <a:solidFill>
                <a:schemeClr val="tx1"/>
              </a:solidFill>
            </a:rPr>
            <a:t>va</a:t>
          </a:r>
          <a:r>
            <a:rPr lang="en-US" sz="2000" b="0" i="0" dirty="0" smtClean="0">
              <a:solidFill>
                <a:schemeClr val="tx1"/>
              </a:solidFill>
            </a:rPr>
            <a:t> </a:t>
          </a:r>
          <a:r>
            <a:rPr lang="en-US" sz="2000" b="0" i="0" dirty="0" err="1" smtClean="0">
              <a:solidFill>
                <a:schemeClr val="tx1"/>
              </a:solidFill>
            </a:rPr>
            <a:t>ularning</a:t>
          </a:r>
          <a:r>
            <a:rPr lang="en-US" sz="2000" b="0" i="0" dirty="0" smtClean="0">
              <a:solidFill>
                <a:schemeClr val="tx1"/>
              </a:solidFill>
            </a:rPr>
            <a:t> </a:t>
          </a:r>
          <a:r>
            <a:rPr lang="en-US" sz="2000" b="0" i="0" dirty="0" err="1" smtClean="0">
              <a:solidFill>
                <a:schemeClr val="tx1"/>
              </a:solidFill>
            </a:rPr>
            <a:t>natijalari</a:t>
          </a:r>
          <a:r>
            <a:rPr lang="en-US" sz="2000" b="0" i="0" dirty="0" smtClean="0">
              <a:solidFill>
                <a:schemeClr val="tx1"/>
              </a:solidFill>
            </a:rPr>
            <a:t> </a:t>
          </a:r>
          <a:r>
            <a:rPr lang="en-US" sz="2000" b="0" i="0" dirty="0" err="1" smtClean="0">
              <a:solidFill>
                <a:schemeClr val="tx1"/>
              </a:solidFill>
            </a:rPr>
            <a:t>muhokamasini</a:t>
          </a:r>
          <a:r>
            <a:rPr lang="en-US" sz="2000" b="0" i="0" dirty="0" smtClean="0">
              <a:solidFill>
                <a:schemeClr val="tx1"/>
              </a:solidFill>
            </a:rPr>
            <a:t> </a:t>
          </a:r>
          <a:r>
            <a:rPr lang="en-US" sz="2000" b="0" i="0" dirty="0" err="1" smtClean="0">
              <a:solidFill>
                <a:schemeClr val="tx1"/>
              </a:solidFill>
            </a:rPr>
            <a:t>o‘z</a:t>
          </a:r>
          <a:r>
            <a:rPr lang="en-US" sz="2000" b="0" i="0" dirty="0" smtClean="0">
              <a:solidFill>
                <a:schemeClr val="tx1"/>
              </a:solidFill>
            </a:rPr>
            <a:t> </a:t>
          </a:r>
          <a:r>
            <a:rPr lang="en-US" sz="2000" b="0" i="0" dirty="0" err="1" smtClean="0">
              <a:solidFill>
                <a:schemeClr val="tx1"/>
              </a:solidFill>
            </a:rPr>
            <a:t>ichiga</a:t>
          </a:r>
          <a:r>
            <a:rPr lang="en-US" sz="2000" b="0" i="0" dirty="0" smtClean="0">
              <a:solidFill>
                <a:schemeClr val="tx1"/>
              </a:solidFill>
            </a:rPr>
            <a:t> </a:t>
          </a:r>
          <a:r>
            <a:rPr lang="en-US" sz="2000" b="0" i="0" dirty="0" err="1" smtClean="0">
              <a:solidFill>
                <a:schemeClr val="tx1"/>
              </a:solidFill>
            </a:rPr>
            <a:t>oladi</a:t>
          </a:r>
          <a:r>
            <a:rPr lang="en-US" sz="2000" b="0" i="0" dirty="0" smtClean="0">
              <a:solidFill>
                <a:schemeClr val="tx1"/>
              </a:solidFill>
            </a:rPr>
            <a:t>;</a:t>
          </a:r>
          <a:endParaRPr lang="ru-RU" sz="2000" b="0" i="0" dirty="0" smtClean="0">
            <a:solidFill>
              <a:schemeClr val="tx1"/>
            </a:solidFill>
          </a:endParaRPr>
        </a:p>
        <a:p>
          <a:pPr>
            <a:spcAft>
              <a:spcPts val="0"/>
            </a:spcAft>
          </a:pPr>
          <a:r>
            <a:rPr lang="en-US" sz="2000" b="0" i="0" dirty="0" smtClean="0">
              <a:solidFill>
                <a:schemeClr val="tx1"/>
              </a:solidFill>
            </a:rPr>
            <a:t> </a:t>
          </a:r>
          <a:r>
            <a:rPr lang="en-US" sz="2000" b="0" i="0" dirty="0" err="1" smtClean="0">
              <a:solidFill>
                <a:schemeClr val="tx1"/>
              </a:solidFill>
            </a:rPr>
            <a:t>yuqori</a:t>
          </a:r>
          <a:r>
            <a:rPr lang="en-US" sz="2000" b="0" i="0" dirty="0" smtClean="0">
              <a:solidFill>
                <a:schemeClr val="tx1"/>
              </a:solidFill>
            </a:rPr>
            <a:t> </a:t>
          </a:r>
          <a:r>
            <a:rPr lang="en-US" sz="2000" b="0" i="0" dirty="0" err="1" smtClean="0">
              <a:solidFill>
                <a:schemeClr val="tx1"/>
              </a:solidFill>
            </a:rPr>
            <a:t>sinflarda</a:t>
          </a:r>
          <a:r>
            <a:rPr lang="en-US" sz="2000" b="0" i="0" dirty="0" smtClean="0">
              <a:solidFill>
                <a:schemeClr val="tx1"/>
              </a:solidFill>
            </a:rPr>
            <a:t> </a:t>
          </a:r>
          <a:r>
            <a:rPr lang="en-US" sz="2000" b="0" i="0" dirty="0" err="1" smtClean="0">
              <a:solidFill>
                <a:schemeClr val="tx1"/>
              </a:solidFill>
            </a:rPr>
            <a:t>eksperiment</a:t>
          </a:r>
          <a:r>
            <a:rPr lang="en-US" sz="2000" b="0" i="0" dirty="0" smtClean="0">
              <a:solidFill>
                <a:schemeClr val="tx1"/>
              </a:solidFill>
            </a:rPr>
            <a:t/>
          </a:r>
          <a:br>
            <a:rPr lang="en-US" sz="2000" b="0" i="0" dirty="0" smtClean="0">
              <a:solidFill>
                <a:schemeClr val="tx1"/>
              </a:solidFill>
            </a:rPr>
          </a:br>
          <a:r>
            <a:rPr lang="en-US" sz="2000" b="0" i="0" dirty="0" err="1" smtClean="0">
              <a:solidFill>
                <a:schemeClr val="tx1"/>
              </a:solidFill>
            </a:rPr>
            <a:t>tadqiqotchilik</a:t>
          </a:r>
          <a:r>
            <a:rPr lang="ru-RU" sz="2000" b="0" i="0" dirty="0" smtClean="0">
              <a:solidFill>
                <a:schemeClr val="tx1"/>
              </a:solidFill>
            </a:rPr>
            <a:t> </a:t>
          </a:r>
          <a:r>
            <a:rPr lang="en-US" sz="2000" b="0" i="0" dirty="0" smtClean="0">
              <a:solidFill>
                <a:schemeClr val="tx1"/>
              </a:solidFill>
            </a:rPr>
            <a:t> </a:t>
          </a:r>
          <a:r>
            <a:rPr lang="en-US" sz="2000" b="0" i="0" dirty="0" err="1" smtClean="0">
              <a:solidFill>
                <a:schemeClr val="tx1"/>
              </a:solidFill>
            </a:rPr>
            <a:t>xarakterini</a:t>
          </a:r>
          <a:r>
            <a:rPr lang="en-US" sz="2000" b="0" i="0" dirty="0" smtClean="0">
              <a:solidFill>
                <a:schemeClr val="tx1"/>
              </a:solidFill>
            </a:rPr>
            <a:t> </a:t>
          </a:r>
          <a:r>
            <a:rPr lang="en-US" sz="2000" b="0" i="0" dirty="0" err="1" smtClean="0">
              <a:solidFill>
                <a:schemeClr val="tx1"/>
              </a:solidFill>
            </a:rPr>
            <a:t>egallaydi</a:t>
          </a:r>
          <a:r>
            <a:rPr lang="en-US" sz="2000" b="0" i="0" dirty="0" smtClean="0">
              <a:solidFill>
                <a:schemeClr val="tx1"/>
              </a:solidFill>
            </a:rPr>
            <a:t>; </a:t>
          </a:r>
          <a:endParaRPr lang="ru-RU" sz="2000" b="0" i="0" dirty="0" smtClean="0">
            <a:solidFill>
              <a:schemeClr val="tx1"/>
            </a:solidFill>
          </a:endParaRPr>
        </a:p>
        <a:p>
          <a:pPr>
            <a:spcAft>
              <a:spcPts val="0"/>
            </a:spcAft>
          </a:pPr>
          <a:r>
            <a:rPr lang="en-US" sz="2000" b="0" i="0" dirty="0" err="1" smtClean="0">
              <a:solidFill>
                <a:schemeClr val="tx1"/>
              </a:solidFill>
            </a:rPr>
            <a:t>modellashtirish</a:t>
          </a:r>
          <a:r>
            <a:rPr lang="en-US" sz="2000" b="0" i="0" dirty="0" smtClean="0">
              <a:solidFill>
                <a:schemeClr val="tx1"/>
              </a:solidFill>
            </a:rPr>
            <a:t> </a:t>
          </a:r>
          <a:r>
            <a:rPr lang="en-US" sz="2000" b="0" i="0" dirty="0" err="1" smtClean="0">
              <a:solidFill>
                <a:schemeClr val="tx1"/>
              </a:solidFill>
            </a:rPr>
            <a:t>va</a:t>
          </a:r>
          <a:r>
            <a:rPr lang="en-US" sz="2000" b="0" i="0" dirty="0" smtClean="0">
              <a:solidFill>
                <a:schemeClr val="tx1"/>
              </a:solidFill>
            </a:rPr>
            <a:t> </a:t>
          </a:r>
          <a:r>
            <a:rPr lang="en-US" sz="2000" b="0" i="0" dirty="0" err="1" smtClean="0">
              <a:solidFill>
                <a:schemeClr val="tx1"/>
              </a:solidFill>
            </a:rPr>
            <a:t>konstruktsiyalashtirishdan</a:t>
          </a:r>
          <a:r>
            <a:rPr lang="en-US" sz="2000" b="0" i="0" dirty="0" smtClean="0">
              <a:solidFill>
                <a:schemeClr val="tx1"/>
              </a:solidFill>
            </a:rPr>
            <a:t> </a:t>
          </a:r>
          <a:r>
            <a:rPr lang="en-US" sz="2000" b="0" i="0" dirty="0" err="1" smtClean="0">
              <a:solidFill>
                <a:schemeClr val="tx1"/>
              </a:solidFill>
            </a:rPr>
            <a:t>o‘qitish</a:t>
          </a:r>
          <a:r>
            <a:rPr lang="ru-RU" sz="2000" b="0" i="0" dirty="0" smtClean="0">
              <a:solidFill>
                <a:schemeClr val="tx1"/>
              </a:solidFill>
            </a:rPr>
            <a:t> </a:t>
          </a:r>
          <a:r>
            <a:rPr lang="en-US" sz="2000" b="0" i="0" dirty="0" err="1" smtClean="0">
              <a:solidFill>
                <a:schemeClr val="tx1"/>
              </a:solidFill>
            </a:rPr>
            <a:t>jarayonida</a:t>
          </a:r>
          <a:r>
            <a:rPr lang="en-US" sz="2000" b="0" i="0" dirty="0" smtClean="0">
              <a:solidFill>
                <a:schemeClr val="tx1"/>
              </a:solidFill>
            </a:rPr>
            <a:t> </a:t>
          </a:r>
          <a:r>
            <a:rPr lang="en-US" sz="2000" b="0" i="0" dirty="0" err="1" smtClean="0">
              <a:solidFill>
                <a:schemeClr val="tx1"/>
              </a:solidFill>
            </a:rPr>
            <a:t>keng</a:t>
          </a:r>
          <a:r>
            <a:rPr lang="en-US" sz="2000" b="0" i="0" dirty="0" smtClean="0">
              <a:solidFill>
                <a:schemeClr val="tx1"/>
              </a:solidFill>
            </a:rPr>
            <a:t> </a:t>
          </a:r>
          <a:r>
            <a:rPr lang="en-US" sz="2000" b="0" i="0" dirty="0" err="1" smtClean="0">
              <a:solidFill>
                <a:schemeClr val="tx1"/>
              </a:solidFill>
            </a:rPr>
            <a:t>foydalaniladi</a:t>
          </a:r>
          <a:r>
            <a:rPr lang="en-US" sz="2000" b="0" i="0" dirty="0" smtClean="0">
              <a:solidFill>
                <a:schemeClr val="tx1"/>
              </a:solidFill>
            </a:rPr>
            <a:t>.</a:t>
          </a:r>
          <a:r>
            <a:rPr lang="en-US" sz="2000" dirty="0" smtClean="0">
              <a:solidFill>
                <a:schemeClr val="tx1"/>
              </a:solidFill>
            </a:rPr>
            <a:t/>
          </a:r>
          <a:br>
            <a:rPr lang="en-US" sz="2000" dirty="0" smtClean="0">
              <a:solidFill>
                <a:schemeClr val="tx1"/>
              </a:solidFill>
            </a:rPr>
          </a:br>
          <a:endParaRPr lang="ru-RU" sz="2000" dirty="0">
            <a:solidFill>
              <a:schemeClr val="tx1"/>
            </a:solidFill>
          </a:endParaRPr>
        </a:p>
      </dgm:t>
    </dgm:pt>
    <dgm:pt modelId="{62BB93D0-F0E7-4DE1-921E-0165ABA2F8C0}" type="parTrans" cxnId="{13CDFE83-F787-4E78-BB4F-938F37CCB614}">
      <dgm:prSet/>
      <dgm:spPr/>
      <dgm:t>
        <a:bodyPr/>
        <a:lstStyle/>
        <a:p>
          <a:endParaRPr lang="ru-RU"/>
        </a:p>
      </dgm:t>
    </dgm:pt>
    <dgm:pt modelId="{75672F95-79BC-459D-B245-231EB0E15E3F}" type="sibTrans" cxnId="{13CDFE83-F787-4E78-BB4F-938F37CCB614}">
      <dgm:prSet/>
      <dgm:spPr/>
      <dgm:t>
        <a:bodyPr/>
        <a:lstStyle/>
        <a:p>
          <a:endParaRPr lang="ru-RU"/>
        </a:p>
      </dgm:t>
    </dgm:pt>
    <dgm:pt modelId="{7038C43F-BAF5-4E57-8D6A-F2DC76C41F75}">
      <dgm:prSet custT="1"/>
      <dgm:spPr/>
      <dgm:t>
        <a:bodyPr/>
        <a:lstStyle/>
        <a:p>
          <a:r>
            <a:rPr lang="en-US" sz="2000" b="0" i="0" dirty="0" err="1" smtClean="0">
              <a:solidFill>
                <a:schemeClr val="tx1"/>
              </a:solidFill>
            </a:rPr>
            <a:t>o‘qitish</a:t>
          </a:r>
          <a:r>
            <a:rPr lang="en-US" sz="2000" b="0" i="0" dirty="0" smtClean="0">
              <a:solidFill>
                <a:schemeClr val="tx1"/>
              </a:solidFill>
            </a:rPr>
            <a:t> </a:t>
          </a:r>
          <a:r>
            <a:rPr lang="en-US" sz="2000" b="0" i="0" dirty="0" err="1" smtClean="0">
              <a:solidFill>
                <a:schemeClr val="tx1"/>
              </a:solidFill>
            </a:rPr>
            <a:t>jarayonining</a:t>
          </a:r>
          <a:r>
            <a:rPr lang="en-US" sz="2000" b="0" i="0" dirty="0" smtClean="0">
              <a:solidFill>
                <a:schemeClr val="tx1"/>
              </a:solidFill>
            </a:rPr>
            <a:t> </a:t>
          </a:r>
          <a:r>
            <a:rPr lang="en-US" sz="2000" b="0" i="0" dirty="0" err="1" smtClean="0">
              <a:solidFill>
                <a:schemeClr val="tx1"/>
              </a:solidFill>
            </a:rPr>
            <a:t>asosiy</a:t>
          </a:r>
          <a:r>
            <a:rPr lang="en-US" sz="2000" b="0" i="0" dirty="0" smtClean="0">
              <a:solidFill>
                <a:schemeClr val="tx1"/>
              </a:solidFill>
            </a:rPr>
            <a:t> </a:t>
          </a:r>
          <a:r>
            <a:rPr lang="en-US" sz="2000" b="0" i="0" dirty="0" err="1" smtClean="0">
              <a:solidFill>
                <a:schemeClr val="tx1"/>
              </a:solidFill>
            </a:rPr>
            <a:t>shakllari</a:t>
          </a:r>
          <a:r>
            <a:rPr lang="en-US" sz="2000" b="0" i="0" dirty="0" smtClean="0">
              <a:solidFill>
                <a:schemeClr val="tx1"/>
              </a:solidFill>
            </a:rPr>
            <a:t> </a:t>
          </a:r>
          <a:r>
            <a:rPr lang="en-US" sz="2000" b="0" i="0" dirty="0" err="1" smtClean="0">
              <a:solidFill>
                <a:schemeClr val="tx1"/>
              </a:solidFill>
            </a:rPr>
            <a:t>ma’ruza</a:t>
          </a:r>
          <a:r>
            <a:rPr lang="en-US" sz="2000" b="0" i="0" dirty="0" smtClean="0">
              <a:solidFill>
                <a:schemeClr val="tx1"/>
              </a:solidFill>
            </a:rPr>
            <a:t> </a:t>
          </a:r>
          <a:r>
            <a:rPr lang="en-US" sz="2000" b="0" i="0" dirty="0" err="1" smtClean="0">
              <a:solidFill>
                <a:schemeClr val="tx1"/>
              </a:solidFill>
            </a:rPr>
            <a:t>va</a:t>
          </a:r>
          <a:r>
            <a:rPr lang="en-US" sz="2000" b="0" i="0" dirty="0" smtClean="0">
              <a:solidFill>
                <a:schemeClr val="tx1"/>
              </a:solidFill>
            </a:rPr>
            <a:t> individual </a:t>
          </a:r>
          <a:r>
            <a:rPr lang="en-US" sz="2000" b="0" i="0" dirty="0" err="1" smtClean="0">
              <a:solidFill>
                <a:schemeClr val="tx1"/>
              </a:solidFill>
            </a:rPr>
            <a:t>darslar</a:t>
          </a:r>
          <a:r>
            <a:rPr lang="en-US" sz="2000" b="0" i="0" dirty="0" smtClean="0">
              <a:solidFill>
                <a:schemeClr val="tx1"/>
              </a:solidFill>
            </a:rPr>
            <a:t> </a:t>
          </a:r>
          <a:r>
            <a:rPr lang="en-US" sz="2000" b="0" i="0" dirty="0" err="1" smtClean="0">
              <a:solidFill>
                <a:schemeClr val="tx1"/>
              </a:solidFill>
            </a:rPr>
            <a:t>hisoblanadi</a:t>
          </a:r>
          <a:r>
            <a:rPr lang="en-US" sz="2000" b="0" i="0" dirty="0" smtClean="0">
              <a:solidFill>
                <a:schemeClr val="tx1"/>
              </a:solidFill>
            </a:rPr>
            <a:t>; </a:t>
          </a:r>
          <a:r>
            <a:rPr lang="en-US" sz="2000" b="0" i="0" dirty="0" err="1" smtClean="0">
              <a:solidFill>
                <a:schemeClr val="tx1"/>
              </a:solidFill>
            </a:rPr>
            <a:t>katta</a:t>
          </a:r>
          <a:r>
            <a:rPr lang="en-US" sz="2000" b="0" i="0" dirty="0" smtClean="0">
              <a:solidFill>
                <a:schemeClr val="tx1"/>
              </a:solidFill>
            </a:rPr>
            <a:t> </a:t>
          </a:r>
          <a:r>
            <a:rPr lang="en-US" sz="2000" b="0" i="0" dirty="0" err="1" smtClean="0">
              <a:solidFill>
                <a:schemeClr val="tx1"/>
              </a:solidFill>
            </a:rPr>
            <a:t>o‘rta</a:t>
          </a:r>
          <a:r>
            <a:rPr lang="ru-RU" sz="2000" b="0" i="0" dirty="0" smtClean="0">
              <a:solidFill>
                <a:schemeClr val="tx1"/>
              </a:solidFill>
            </a:rPr>
            <a:t>  </a:t>
          </a:r>
          <a:r>
            <a:rPr lang="en-US" sz="2000" b="0" i="0" dirty="0" err="1" smtClean="0">
              <a:solidFill>
                <a:schemeClr val="tx1"/>
              </a:solidFill>
            </a:rPr>
            <a:t>maktabda</a:t>
          </a:r>
          <a:r>
            <a:rPr lang="en-US" sz="2000" b="0" i="0" dirty="0" smtClean="0">
              <a:solidFill>
                <a:schemeClr val="tx1"/>
              </a:solidFill>
            </a:rPr>
            <a:t> </a:t>
          </a:r>
          <a:r>
            <a:rPr lang="en-US" sz="2000" b="0" i="0" dirty="0" err="1" smtClean="0">
              <a:solidFill>
                <a:schemeClr val="tx1"/>
              </a:solidFill>
            </a:rPr>
            <a:t>o‘y</a:t>
          </a:r>
          <a:r>
            <a:rPr lang="en-US" sz="2000" b="0" i="0" dirty="0" smtClean="0">
              <a:solidFill>
                <a:schemeClr val="tx1"/>
              </a:solidFill>
            </a:rPr>
            <a:t> </a:t>
          </a:r>
          <a:r>
            <a:rPr lang="en-US" sz="2000" b="0" i="0" dirty="0" err="1" smtClean="0">
              <a:solidFill>
                <a:schemeClr val="tx1"/>
              </a:solidFill>
            </a:rPr>
            <a:t>vazifalariga</a:t>
          </a:r>
          <a:r>
            <a:rPr lang="en-US" sz="2000" b="0" i="0" dirty="0" smtClean="0">
              <a:solidFill>
                <a:schemeClr val="tx1"/>
              </a:solidFill>
            </a:rPr>
            <a:t> </a:t>
          </a:r>
          <a:r>
            <a:rPr lang="en-US" sz="2000" b="0" i="0" dirty="0" err="1" smtClean="0">
              <a:solidFill>
                <a:schemeClr val="tx1"/>
              </a:solidFill>
            </a:rPr>
            <a:t>ko‘proq</a:t>
          </a:r>
          <a:r>
            <a:rPr lang="en-US" sz="2000" b="0" i="0" dirty="0" smtClean="0">
              <a:solidFill>
                <a:schemeClr val="tx1"/>
              </a:solidFill>
            </a:rPr>
            <a:t> </a:t>
          </a:r>
          <a:r>
            <a:rPr lang="en-US" sz="2000" b="0" i="0" dirty="0" err="1" smtClean="0">
              <a:solidFill>
                <a:schemeClr val="tx1"/>
              </a:solidFill>
            </a:rPr>
            <a:t>urg‘u</a:t>
          </a:r>
          <a:r>
            <a:rPr lang="en-US" sz="2000" b="0" i="0" dirty="0" smtClean="0">
              <a:solidFill>
                <a:schemeClr val="tx1"/>
              </a:solidFill>
            </a:rPr>
            <a:t> </a:t>
          </a:r>
          <a:r>
            <a:rPr lang="en-US" sz="2000" b="0" i="0" dirty="0" err="1" smtClean="0">
              <a:solidFill>
                <a:schemeClr val="tx1"/>
              </a:solidFill>
            </a:rPr>
            <a:t>beriladi</a:t>
          </a:r>
          <a:r>
            <a:rPr lang="en-US" sz="2000" b="0" i="0" dirty="0" smtClean="0">
              <a:solidFill>
                <a:schemeClr val="tx1"/>
              </a:solidFill>
            </a:rPr>
            <a:t>; </a:t>
          </a:r>
          <a:r>
            <a:rPr lang="en-US" sz="2000" b="0" i="0" dirty="0" err="1" smtClean="0">
              <a:solidFill>
                <a:schemeClr val="tx1"/>
              </a:solidFill>
            </a:rPr>
            <a:t>sinfda</a:t>
          </a:r>
          <a:r>
            <a:rPr lang="en-US" sz="2000" b="0" i="0" dirty="0" smtClean="0">
              <a:solidFill>
                <a:schemeClr val="tx1"/>
              </a:solidFill>
            </a:rPr>
            <a:t> </a:t>
          </a:r>
          <a:r>
            <a:rPr lang="en-US" sz="2000" b="0" i="0" dirty="0" err="1" smtClean="0">
              <a:solidFill>
                <a:schemeClr val="tx1"/>
              </a:solidFill>
            </a:rPr>
            <a:t>og‘zaki</a:t>
          </a:r>
          <a:r>
            <a:rPr lang="en-US" sz="2000" b="0" i="0" dirty="0" smtClean="0">
              <a:solidFill>
                <a:schemeClr val="tx1"/>
              </a:solidFill>
            </a:rPr>
            <a:t> </a:t>
          </a:r>
          <a:r>
            <a:rPr lang="en-US" sz="2000" b="0" i="0" dirty="0" err="1" smtClean="0">
              <a:solidFill>
                <a:schemeClr val="tx1"/>
              </a:solidFill>
            </a:rPr>
            <a:t>savol-javoblar</a:t>
          </a:r>
          <a:r>
            <a:rPr lang="en-US" sz="2000" b="0" i="0" dirty="0" smtClean="0">
              <a:solidFill>
                <a:schemeClr val="tx1"/>
              </a:solidFill>
            </a:rPr>
            <a:t> </a:t>
          </a:r>
          <a:r>
            <a:rPr lang="en-US" sz="2000" b="0" i="0" dirty="0" err="1" smtClean="0">
              <a:solidFill>
                <a:schemeClr val="tx1"/>
              </a:solidFill>
            </a:rPr>
            <a:t>metodi</a:t>
          </a:r>
          <a:r>
            <a:rPr lang="en-US" sz="2000" b="0" i="0" dirty="0" smtClean="0">
              <a:solidFill>
                <a:schemeClr val="tx1"/>
              </a:solidFill>
            </a:rPr>
            <a:t> </a:t>
          </a:r>
          <a:r>
            <a:rPr lang="en-US" sz="2000" b="0" i="0" dirty="0" err="1" smtClean="0">
              <a:solidFill>
                <a:schemeClr val="tx1"/>
              </a:solidFill>
            </a:rPr>
            <a:t>ko‘proq</a:t>
          </a:r>
          <a:r>
            <a:rPr lang="ru-RU" sz="2000" b="0" i="0" dirty="0" smtClean="0">
              <a:solidFill>
                <a:schemeClr val="tx1"/>
              </a:solidFill>
            </a:rPr>
            <a:t> </a:t>
          </a:r>
          <a:r>
            <a:rPr lang="en-US" sz="2000" b="0" i="0" dirty="0" err="1" smtClean="0">
              <a:solidFill>
                <a:schemeClr val="tx1"/>
              </a:solidFill>
            </a:rPr>
            <a:t>ishlatiladi</a:t>
          </a:r>
          <a:r>
            <a:rPr lang="en-US" sz="2000" b="0" i="0" dirty="0" smtClean="0">
              <a:solidFill>
                <a:schemeClr val="tx1"/>
              </a:solidFill>
            </a:rPr>
            <a:t>.</a:t>
          </a:r>
          <a:r>
            <a:rPr lang="en-US" sz="700" dirty="0" smtClean="0"/>
            <a:t/>
          </a:r>
          <a:br>
            <a:rPr lang="en-US" sz="700" dirty="0" smtClean="0"/>
          </a:br>
          <a:endParaRPr lang="en-US" sz="700" dirty="0"/>
        </a:p>
      </dgm:t>
    </dgm:pt>
    <dgm:pt modelId="{3DB46DED-7246-49CD-A9E6-F7A9041F7C5F}" type="parTrans" cxnId="{5536792D-3999-4C40-A133-41D1609E0188}">
      <dgm:prSet/>
      <dgm:spPr/>
      <dgm:t>
        <a:bodyPr/>
        <a:lstStyle/>
        <a:p>
          <a:endParaRPr lang="ru-RU"/>
        </a:p>
      </dgm:t>
    </dgm:pt>
    <dgm:pt modelId="{5AB370EF-F893-4E90-82C1-8C988B041F4B}" type="sibTrans" cxnId="{5536792D-3999-4C40-A133-41D1609E0188}">
      <dgm:prSet/>
      <dgm:spPr/>
      <dgm:t>
        <a:bodyPr/>
        <a:lstStyle/>
        <a:p>
          <a:endParaRPr lang="ru-RU"/>
        </a:p>
      </dgm:t>
    </dgm:pt>
    <dgm:pt modelId="{5F803AAE-1B37-4DDC-967A-9E87CA4B9112}">
      <dgm:prSet custT="1"/>
      <dgm:spPr>
        <a:gradFill rotWithShape="0">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dgm:spPr>
      <dgm:t>
        <a:bodyPr/>
        <a:lstStyle/>
        <a:p>
          <a:r>
            <a:rPr lang="en-US" sz="2400" b="0" i="0" dirty="0" err="1" smtClean="0">
              <a:solidFill>
                <a:schemeClr val="tx1"/>
              </a:solidFill>
            </a:rPr>
            <a:t>ko‘rgazmalilik</a:t>
          </a:r>
          <a:r>
            <a:rPr lang="en-US" sz="2400" b="0" i="0" dirty="0" smtClean="0">
              <a:solidFill>
                <a:schemeClr val="tx1"/>
              </a:solidFill>
            </a:rPr>
            <a:t> </a:t>
          </a:r>
          <a:r>
            <a:rPr lang="en-US" sz="2400" b="0" i="0" dirty="0" err="1" smtClean="0">
              <a:solidFill>
                <a:schemeClr val="tx1"/>
              </a:solidFill>
            </a:rPr>
            <a:t>o‘qitishning</a:t>
          </a:r>
          <a:r>
            <a:rPr lang="en-US" sz="2400" b="0" i="0" dirty="0" smtClean="0">
              <a:solidFill>
                <a:schemeClr val="tx1"/>
              </a:solidFill>
            </a:rPr>
            <a:t> </a:t>
          </a:r>
          <a:r>
            <a:rPr lang="en-US" sz="2400" b="0" i="0" dirty="0" err="1" smtClean="0">
              <a:solidFill>
                <a:schemeClr val="tx1"/>
              </a:solidFill>
            </a:rPr>
            <a:t>asosiy</a:t>
          </a:r>
          <a:r>
            <a:rPr lang="en-US" sz="2400" b="0" i="0" dirty="0" smtClean="0">
              <a:solidFill>
                <a:schemeClr val="tx1"/>
              </a:solidFill>
            </a:rPr>
            <a:t> </a:t>
          </a:r>
          <a:r>
            <a:rPr lang="en-US" sz="2400" b="0" i="0" dirty="0" err="1" smtClean="0">
              <a:solidFill>
                <a:schemeClr val="tx1"/>
              </a:solidFill>
            </a:rPr>
            <a:t>printsiplaridan</a:t>
          </a:r>
          <a:r>
            <a:rPr lang="en-US" sz="2400" b="0" i="0" dirty="0" smtClean="0">
              <a:solidFill>
                <a:schemeClr val="tx1"/>
              </a:solidFill>
            </a:rPr>
            <a:t> </a:t>
          </a:r>
          <a:r>
            <a:rPr lang="en-US" sz="2400" b="0" i="0" dirty="0" err="1" smtClean="0">
              <a:solidFill>
                <a:schemeClr val="tx1"/>
              </a:solidFill>
            </a:rPr>
            <a:t>biri</a:t>
          </a:r>
          <a:r>
            <a:rPr lang="en-US" sz="2400" b="0" i="0" dirty="0" smtClean="0">
              <a:solidFill>
                <a:schemeClr val="tx1"/>
              </a:solidFill>
            </a:rPr>
            <a:t> </a:t>
          </a:r>
          <a:r>
            <a:rPr lang="en-US" sz="2400" b="0" i="0" dirty="0" err="1" smtClean="0">
              <a:solidFill>
                <a:schemeClr val="tx1"/>
              </a:solidFill>
            </a:rPr>
            <a:t>hisoblanadi</a:t>
          </a:r>
          <a:r>
            <a:rPr lang="en-US" sz="2400" b="0" i="0" dirty="0" smtClean="0">
              <a:solidFill>
                <a:schemeClr val="tx1"/>
              </a:solidFill>
            </a:rPr>
            <a:t>, </a:t>
          </a:r>
          <a:r>
            <a:rPr lang="en-US" sz="2400" b="0" i="0" dirty="0" err="1" smtClean="0">
              <a:solidFill>
                <a:schemeClr val="tx1"/>
              </a:solidFill>
            </a:rPr>
            <a:t>shuning</a:t>
          </a:r>
          <a:r>
            <a:rPr lang="en-US" sz="2400" b="0" i="0" dirty="0" smtClean="0">
              <a:solidFill>
                <a:schemeClr val="tx1"/>
              </a:solidFill>
            </a:rPr>
            <a:t> </a:t>
          </a:r>
          <a:r>
            <a:rPr lang="en-US" sz="2400" b="0" i="0" dirty="0" err="1" smtClean="0">
              <a:solidFill>
                <a:schemeClr val="tx1"/>
              </a:solidFill>
            </a:rPr>
            <a:t>uchun</a:t>
          </a:r>
          <a:r>
            <a:rPr lang="en-US" sz="2400" b="0" i="0" dirty="0" smtClean="0">
              <a:solidFill>
                <a:schemeClr val="tx1"/>
              </a:solidFill>
            </a:rPr>
            <a:t> </a:t>
          </a:r>
          <a:r>
            <a:rPr lang="en-US" sz="2400" b="0" i="0" dirty="0" err="1" smtClean="0">
              <a:solidFill>
                <a:schemeClr val="tx1"/>
              </a:solidFill>
            </a:rPr>
            <a:t>turli</a:t>
          </a:r>
          <a:r>
            <a:rPr lang="en-US" sz="2400" b="0" i="0" dirty="0" smtClean="0">
              <a:solidFill>
                <a:schemeClr val="tx1"/>
              </a:solidFill>
            </a:rPr>
            <a:t/>
          </a:r>
          <a:br>
            <a:rPr lang="en-US" sz="2400" b="0" i="0" dirty="0" smtClean="0">
              <a:solidFill>
                <a:schemeClr val="tx1"/>
              </a:solidFill>
            </a:rPr>
          </a:br>
          <a:r>
            <a:rPr lang="en-US" sz="2400" b="0" i="0" dirty="0" err="1" smtClean="0">
              <a:solidFill>
                <a:schemeClr val="tx1"/>
              </a:solidFill>
            </a:rPr>
            <a:t>o‘qitishning</a:t>
          </a:r>
          <a:r>
            <a:rPr lang="en-US" sz="2400" b="0" i="0" dirty="0" smtClean="0">
              <a:solidFill>
                <a:schemeClr val="tx1"/>
              </a:solidFill>
            </a:rPr>
            <a:t> </a:t>
          </a:r>
          <a:r>
            <a:rPr lang="en-US" sz="2400" b="0" i="0" dirty="0" err="1" smtClean="0">
              <a:solidFill>
                <a:schemeClr val="tx1"/>
              </a:solidFill>
            </a:rPr>
            <a:t>texnik</a:t>
          </a:r>
          <a:r>
            <a:rPr lang="en-US" sz="2400" b="0" i="0" dirty="0" smtClean="0">
              <a:solidFill>
                <a:schemeClr val="tx1"/>
              </a:solidFill>
            </a:rPr>
            <a:t> </a:t>
          </a:r>
          <a:r>
            <a:rPr lang="en-US" sz="2400" b="0" i="0" dirty="0" err="1" smtClean="0">
              <a:solidFill>
                <a:schemeClr val="tx1"/>
              </a:solidFill>
            </a:rPr>
            <a:t>vositalaridan</a:t>
          </a:r>
          <a:r>
            <a:rPr lang="en-US" sz="2400" b="0" i="0" dirty="0" smtClean="0">
              <a:solidFill>
                <a:schemeClr val="tx1"/>
              </a:solidFill>
            </a:rPr>
            <a:t> </a:t>
          </a:r>
          <a:r>
            <a:rPr lang="en-US" sz="2400" b="0" i="0" dirty="0" err="1" smtClean="0">
              <a:solidFill>
                <a:schemeClr val="tx1"/>
              </a:solidFill>
            </a:rPr>
            <a:t>keng</a:t>
          </a:r>
          <a:r>
            <a:rPr lang="en-US" sz="2400" b="0" i="0" dirty="0" smtClean="0">
              <a:solidFill>
                <a:schemeClr val="tx1"/>
              </a:solidFill>
            </a:rPr>
            <a:t> </a:t>
          </a:r>
          <a:r>
            <a:rPr lang="en-US" sz="2400" b="0" i="0" dirty="0" err="1" smtClean="0">
              <a:solidFill>
                <a:schemeClr val="tx1"/>
              </a:solidFill>
            </a:rPr>
            <a:t>foydalaniladi</a:t>
          </a:r>
          <a:r>
            <a:rPr lang="en-US" sz="2400" b="0" i="0" dirty="0" smtClean="0">
              <a:solidFill>
                <a:schemeClr val="tx1"/>
              </a:solidFill>
            </a:rPr>
            <a:t>.</a:t>
          </a:r>
          <a:r>
            <a:rPr lang="en-US" sz="2400" dirty="0" smtClean="0">
              <a:solidFill>
                <a:schemeClr val="tx1"/>
              </a:solidFill>
            </a:rPr>
            <a:t/>
          </a:r>
          <a:br>
            <a:rPr lang="en-US" sz="2400" dirty="0" smtClean="0">
              <a:solidFill>
                <a:schemeClr val="tx1"/>
              </a:solidFill>
            </a:rPr>
          </a:br>
          <a:endParaRPr lang="en-US" sz="2400" dirty="0">
            <a:solidFill>
              <a:schemeClr val="tx1"/>
            </a:solidFill>
          </a:endParaRPr>
        </a:p>
      </dgm:t>
    </dgm:pt>
    <dgm:pt modelId="{35559578-683A-4D6D-8FEE-8BDD4D95E60D}" type="parTrans" cxnId="{081B4D7E-C1A6-4629-84C0-04E7D9F14CC6}">
      <dgm:prSet/>
      <dgm:spPr/>
      <dgm:t>
        <a:bodyPr/>
        <a:lstStyle/>
        <a:p>
          <a:endParaRPr lang="ru-RU"/>
        </a:p>
      </dgm:t>
    </dgm:pt>
    <dgm:pt modelId="{8A73A10A-D514-48C5-8212-853590525962}" type="sibTrans" cxnId="{081B4D7E-C1A6-4629-84C0-04E7D9F14CC6}">
      <dgm:prSet/>
      <dgm:spPr/>
      <dgm:t>
        <a:bodyPr/>
        <a:lstStyle/>
        <a:p>
          <a:endParaRPr lang="ru-RU"/>
        </a:p>
      </dgm:t>
    </dgm:pt>
    <dgm:pt modelId="{5F77086C-571B-40DE-A58A-D6BA5CE8C493}">
      <dgm:prSet custT="1"/>
      <dgm:spPr>
        <a:solidFill>
          <a:schemeClr val="accent2">
            <a:lumMod val="20000"/>
            <a:lumOff val="80000"/>
          </a:schemeClr>
        </a:solidFill>
      </dgm:spPr>
      <dgm:t>
        <a:bodyPr/>
        <a:lstStyle/>
        <a:p>
          <a:r>
            <a:rPr lang="en-US" sz="2000" b="0" i="0" dirty="0" err="1" smtClean="0">
              <a:solidFill>
                <a:schemeClr val="tx1"/>
              </a:solidFill>
            </a:rPr>
            <a:t>o‘quv</a:t>
          </a:r>
          <a:r>
            <a:rPr lang="en-US" sz="2000" b="0" i="0" dirty="0" smtClean="0">
              <a:solidFill>
                <a:schemeClr val="tx1"/>
              </a:solidFill>
            </a:rPr>
            <a:t> </a:t>
          </a:r>
          <a:r>
            <a:rPr lang="en-US" sz="2000" b="0" i="0" dirty="0" err="1" smtClean="0">
              <a:solidFill>
                <a:schemeClr val="tx1"/>
              </a:solidFill>
            </a:rPr>
            <a:t>predmeti</a:t>
          </a:r>
          <a:r>
            <a:rPr lang="en-US" sz="2000" b="0" i="0" dirty="0" smtClean="0">
              <a:solidFill>
                <a:schemeClr val="tx1"/>
              </a:solidFill>
            </a:rPr>
            <a:t> </a:t>
          </a:r>
          <a:r>
            <a:rPr lang="en-US" sz="2000" b="0" i="0" dirty="0" err="1" smtClean="0">
              <a:solidFill>
                <a:schemeClr val="tx1"/>
              </a:solidFill>
            </a:rPr>
            <a:t>bo‘yicha</a:t>
          </a:r>
          <a:r>
            <a:rPr lang="en-US" sz="2000" b="0" i="0" dirty="0" smtClean="0">
              <a:solidFill>
                <a:schemeClr val="tx1"/>
              </a:solidFill>
            </a:rPr>
            <a:t> </a:t>
          </a:r>
          <a:r>
            <a:rPr lang="en-US" sz="2000" b="0" i="0" dirty="0" err="1" smtClean="0">
              <a:solidFill>
                <a:schemeClr val="tx1"/>
              </a:solidFill>
            </a:rPr>
            <a:t>imtihonlarga</a:t>
          </a:r>
          <a:r>
            <a:rPr lang="en-US" sz="2000" b="0" i="0" dirty="0" smtClean="0">
              <a:solidFill>
                <a:schemeClr val="tx1"/>
              </a:solidFill>
            </a:rPr>
            <a:t> </a:t>
          </a:r>
          <a:r>
            <a:rPr lang="en-US" sz="2000" b="0" i="0" dirty="0" err="1" smtClean="0">
              <a:solidFill>
                <a:schemeClr val="tx1"/>
              </a:solidFill>
            </a:rPr>
            <a:t>tayyorgarlik</a:t>
          </a:r>
          <a:r>
            <a:rPr lang="en-US" sz="2000" b="0" i="0" dirty="0" smtClean="0">
              <a:solidFill>
                <a:schemeClr val="tx1"/>
              </a:solidFill>
            </a:rPr>
            <a:t> </a:t>
          </a:r>
          <a:r>
            <a:rPr lang="en-US" sz="2000" b="0" i="0" dirty="0" err="1" smtClean="0">
              <a:solidFill>
                <a:schemeClr val="tx1"/>
              </a:solidFill>
            </a:rPr>
            <a:t>ko‘rish</a:t>
          </a:r>
          <a:r>
            <a:rPr lang="en-US" sz="2000" b="0" i="0" dirty="0" smtClean="0">
              <a:solidFill>
                <a:schemeClr val="tx1"/>
              </a:solidFill>
            </a:rPr>
            <a:t> </a:t>
          </a:r>
          <a:r>
            <a:rPr lang="en-US" sz="2000" b="0" i="0" dirty="0" err="1" smtClean="0">
              <a:solidFill>
                <a:schemeClr val="tx1"/>
              </a:solidFill>
            </a:rPr>
            <a:t>maqsadida</a:t>
          </a:r>
          <a:r>
            <a:rPr lang="en-US" sz="2000" b="0" i="0" dirty="0" smtClean="0">
              <a:solidFill>
                <a:schemeClr val="tx1"/>
              </a:solidFill>
            </a:rPr>
            <a:t> </a:t>
          </a:r>
          <a:r>
            <a:rPr lang="en-US" sz="2000" b="0" i="0" dirty="0" err="1" smtClean="0">
              <a:solidFill>
                <a:schemeClr val="tx1"/>
              </a:solidFill>
            </a:rPr>
            <a:t>qo‘shimcha</a:t>
          </a:r>
          <a:r>
            <a:rPr lang="en-US" sz="2000" b="0" i="0" dirty="0" smtClean="0">
              <a:solidFill>
                <a:schemeClr val="tx1"/>
              </a:solidFill>
            </a:rPr>
            <a:t> </a:t>
          </a:r>
          <a:r>
            <a:rPr lang="en-US" sz="2000" b="0" i="0" dirty="0" err="1" smtClean="0">
              <a:solidFill>
                <a:schemeClr val="tx1"/>
              </a:solidFill>
            </a:rPr>
            <a:t>ishlash</a:t>
          </a:r>
          <a:r>
            <a:rPr lang="ru-RU" sz="2000" b="0" i="0" dirty="0" smtClean="0">
              <a:solidFill>
                <a:schemeClr val="tx1"/>
              </a:solidFill>
            </a:rPr>
            <a:t> </a:t>
          </a:r>
          <a:r>
            <a:rPr lang="en-US" sz="2000" b="0" i="0" dirty="0" err="1" smtClean="0">
              <a:solidFill>
                <a:schemeClr val="tx1"/>
              </a:solidFill>
            </a:rPr>
            <a:t>keng</a:t>
          </a:r>
          <a:r>
            <a:rPr lang="en-US" sz="2000" b="0" i="0" dirty="0" smtClean="0">
              <a:solidFill>
                <a:schemeClr val="tx1"/>
              </a:solidFill>
            </a:rPr>
            <a:t> </a:t>
          </a:r>
          <a:r>
            <a:rPr lang="en-US" sz="2000" b="0" i="0" dirty="0" err="1" smtClean="0">
              <a:solidFill>
                <a:schemeClr val="tx1"/>
              </a:solidFill>
            </a:rPr>
            <a:t>tarqalgan</a:t>
          </a:r>
          <a:r>
            <a:rPr lang="en-US" sz="2000" b="0" i="0" dirty="0" smtClean="0">
              <a:solidFill>
                <a:schemeClr val="tx1"/>
              </a:solidFill>
            </a:rPr>
            <a:t>. </a:t>
          </a:r>
          <a:r>
            <a:rPr lang="en-US" sz="2000" b="0" i="0" dirty="0" err="1" smtClean="0">
              <a:solidFill>
                <a:schemeClr val="tx1"/>
              </a:solidFill>
            </a:rPr>
            <a:t>Bunda</a:t>
          </a:r>
          <a:r>
            <a:rPr lang="en-US" sz="2000" b="0" i="0" dirty="0" smtClean="0">
              <a:solidFill>
                <a:schemeClr val="tx1"/>
              </a:solidFill>
            </a:rPr>
            <a:t> </a:t>
          </a:r>
          <a:r>
            <a:rPr lang="en-US" sz="2000" b="0" i="0" dirty="0" err="1" smtClean="0">
              <a:solidFill>
                <a:schemeClr val="tx1"/>
              </a:solidFill>
            </a:rPr>
            <a:t>asosan</a:t>
          </a:r>
          <a:r>
            <a:rPr lang="en-US" sz="2000" b="0" i="0" dirty="0" smtClean="0">
              <a:solidFill>
                <a:schemeClr val="tx1"/>
              </a:solidFill>
            </a:rPr>
            <a:t> </a:t>
          </a:r>
          <a:r>
            <a:rPr lang="en-US" sz="2000" b="0" i="0" dirty="0" err="1" smtClean="0">
              <a:solidFill>
                <a:schemeClr val="tx1"/>
              </a:solidFill>
            </a:rPr>
            <a:t>nazariyani</a:t>
          </a:r>
          <a:r>
            <a:rPr lang="en-US" sz="2000" b="0" i="0" dirty="0" smtClean="0">
              <a:solidFill>
                <a:schemeClr val="tx1"/>
              </a:solidFill>
            </a:rPr>
            <a:t> </a:t>
          </a:r>
          <a:r>
            <a:rPr lang="en-US" sz="2000" b="0" i="0" dirty="0" err="1" smtClean="0">
              <a:solidFill>
                <a:schemeClr val="tx1"/>
              </a:solidFill>
            </a:rPr>
            <a:t>bilish</a:t>
          </a:r>
          <a:r>
            <a:rPr lang="en-US" sz="2000" b="0" i="0" dirty="0" smtClean="0">
              <a:solidFill>
                <a:schemeClr val="tx1"/>
              </a:solidFill>
            </a:rPr>
            <a:t> </a:t>
          </a:r>
          <a:r>
            <a:rPr lang="en-US" sz="2000" b="0" i="0" dirty="0" err="1" smtClean="0">
              <a:solidFill>
                <a:schemeClr val="tx1"/>
              </a:solidFill>
            </a:rPr>
            <a:t>va</a:t>
          </a:r>
          <a:r>
            <a:rPr lang="en-US" sz="2000" b="0" i="0" dirty="0" smtClean="0">
              <a:solidFill>
                <a:schemeClr val="tx1"/>
              </a:solidFill>
            </a:rPr>
            <a:t> </a:t>
          </a:r>
          <a:r>
            <a:rPr lang="en-US" sz="2000" b="0" i="0" dirty="0" err="1" smtClean="0">
              <a:solidFill>
                <a:schemeClr val="tx1"/>
              </a:solidFill>
            </a:rPr>
            <a:t>masalalar</a:t>
          </a:r>
          <a:r>
            <a:rPr lang="en-US" sz="2000" b="0" i="0" dirty="0" smtClean="0">
              <a:solidFill>
                <a:schemeClr val="tx1"/>
              </a:solidFill>
            </a:rPr>
            <a:t> </a:t>
          </a:r>
          <a:r>
            <a:rPr lang="en-US" sz="2000" b="0" i="0" dirty="0" err="1" smtClean="0">
              <a:solidFill>
                <a:schemeClr val="tx1"/>
              </a:solidFill>
            </a:rPr>
            <a:t>yechish</a:t>
          </a:r>
          <a:r>
            <a:rPr lang="en-US" sz="2000" b="0" i="0" dirty="0" smtClean="0">
              <a:solidFill>
                <a:schemeClr val="tx1"/>
              </a:solidFill>
            </a:rPr>
            <a:t> </a:t>
          </a:r>
          <a:r>
            <a:rPr lang="en-US" sz="2000" b="0" i="0" dirty="0" err="1" smtClean="0">
              <a:solidFill>
                <a:schemeClr val="tx1"/>
              </a:solidFill>
            </a:rPr>
            <a:t>ko‘nikmalariga</a:t>
          </a:r>
          <a:r>
            <a:rPr lang="en-US" sz="2000" b="0" i="0" dirty="0" smtClean="0">
              <a:solidFill>
                <a:schemeClr val="tx1"/>
              </a:solidFill>
            </a:rPr>
            <a:t> </a:t>
          </a:r>
          <a:r>
            <a:rPr lang="en-US" sz="2000" b="0" i="0" dirty="0" err="1" smtClean="0">
              <a:solidFill>
                <a:schemeClr val="tx1"/>
              </a:solidFill>
            </a:rPr>
            <a:t>ega</a:t>
          </a:r>
          <a:r>
            <a:rPr lang="en-US" sz="2000" b="0" i="0" dirty="0" smtClean="0">
              <a:solidFill>
                <a:schemeClr val="tx1"/>
              </a:solidFill>
            </a:rPr>
            <a:t> </a:t>
          </a:r>
          <a:r>
            <a:rPr lang="en-US" sz="2000" b="0" i="0" dirty="0" err="1" smtClean="0">
              <a:solidFill>
                <a:schemeClr val="tx1"/>
              </a:solidFill>
            </a:rPr>
            <a:t>bo‘lish</a:t>
          </a:r>
          <a:r>
            <a:rPr lang="ru-RU" sz="2000" b="0" i="0" dirty="0" smtClean="0">
              <a:solidFill>
                <a:schemeClr val="tx1"/>
              </a:solidFill>
            </a:rPr>
            <a:t> </a:t>
          </a:r>
          <a:r>
            <a:rPr lang="en-US" sz="2000" b="0" i="0" dirty="0" err="1" smtClean="0">
              <a:solidFill>
                <a:schemeClr val="tx1"/>
              </a:solidFill>
            </a:rPr>
            <a:t>talab</a:t>
          </a:r>
          <a:r>
            <a:rPr lang="en-US" sz="2000" b="0" i="0" dirty="0" smtClean="0">
              <a:solidFill>
                <a:schemeClr val="tx1"/>
              </a:solidFill>
            </a:rPr>
            <a:t> </a:t>
          </a:r>
          <a:r>
            <a:rPr lang="en-US" sz="2000" b="0" i="0" dirty="0" err="1" smtClean="0">
              <a:solidFill>
                <a:schemeClr val="tx1"/>
              </a:solidFill>
            </a:rPr>
            <a:t>qilinadi</a:t>
          </a:r>
          <a:r>
            <a:rPr lang="en-US" sz="2000" b="0" i="0" dirty="0" smtClean="0">
              <a:solidFill>
                <a:schemeClr val="tx1"/>
              </a:solidFill>
            </a:rPr>
            <a:t>.</a:t>
          </a:r>
          <a:endParaRPr lang="en-US" sz="2000" dirty="0">
            <a:solidFill>
              <a:schemeClr val="tx1"/>
            </a:solidFill>
          </a:endParaRPr>
        </a:p>
      </dgm:t>
    </dgm:pt>
    <dgm:pt modelId="{60349C7E-41B8-4C92-838F-C70CB9A7C072}" type="parTrans" cxnId="{DD6FD3AC-140C-4E5A-8114-91C8BFF12837}">
      <dgm:prSet/>
      <dgm:spPr/>
      <dgm:t>
        <a:bodyPr/>
        <a:lstStyle/>
        <a:p>
          <a:endParaRPr lang="ru-RU"/>
        </a:p>
      </dgm:t>
    </dgm:pt>
    <dgm:pt modelId="{3D7B41BF-1098-4F26-97A4-E35E2BCFD2CA}" type="sibTrans" cxnId="{DD6FD3AC-140C-4E5A-8114-91C8BFF12837}">
      <dgm:prSet/>
      <dgm:spPr/>
      <dgm:t>
        <a:bodyPr/>
        <a:lstStyle/>
        <a:p>
          <a:endParaRPr lang="ru-RU"/>
        </a:p>
      </dgm:t>
    </dgm:pt>
    <dgm:pt modelId="{4B74B3E4-5966-49EC-8E00-1C2F2F63F5AC}" type="pres">
      <dgm:prSet presAssocID="{2B83C751-32AC-4335-B56B-2EC7DB00D23F}" presName="Name0" presStyleCnt="0">
        <dgm:presLayoutVars>
          <dgm:chMax val="1"/>
          <dgm:chPref val="1"/>
          <dgm:dir/>
          <dgm:animOne val="branch"/>
          <dgm:animLvl val="lvl"/>
        </dgm:presLayoutVars>
      </dgm:prSet>
      <dgm:spPr/>
      <dgm:t>
        <a:bodyPr/>
        <a:lstStyle/>
        <a:p>
          <a:endParaRPr lang="ru-RU"/>
        </a:p>
      </dgm:t>
    </dgm:pt>
    <dgm:pt modelId="{FE85D53E-6083-4830-9372-F263B7DD9589}" type="pres">
      <dgm:prSet presAssocID="{B8FEC5F4-A919-49CA-8884-A8D9525A10C8}" presName="singleCycle" presStyleCnt="0"/>
      <dgm:spPr/>
    </dgm:pt>
    <dgm:pt modelId="{1135694C-F88B-46AD-9643-E5BB16596894}" type="pres">
      <dgm:prSet presAssocID="{B8FEC5F4-A919-49CA-8884-A8D9525A10C8}" presName="singleCenter" presStyleLbl="node1" presStyleIdx="0" presStyleCnt="5" custScaleX="185032" custScaleY="134203">
        <dgm:presLayoutVars>
          <dgm:chMax val="7"/>
          <dgm:chPref val="7"/>
        </dgm:presLayoutVars>
      </dgm:prSet>
      <dgm:spPr/>
      <dgm:t>
        <a:bodyPr/>
        <a:lstStyle/>
        <a:p>
          <a:endParaRPr lang="ru-RU"/>
        </a:p>
      </dgm:t>
    </dgm:pt>
    <dgm:pt modelId="{9634D3B9-578D-4D1A-99C8-B0CD2571EFB8}" type="pres">
      <dgm:prSet presAssocID="{60349C7E-41B8-4C92-838F-C70CB9A7C072}" presName="Name56" presStyleLbl="parChTrans1D2" presStyleIdx="0" presStyleCnt="4"/>
      <dgm:spPr/>
      <dgm:t>
        <a:bodyPr/>
        <a:lstStyle/>
        <a:p>
          <a:endParaRPr lang="ru-RU"/>
        </a:p>
      </dgm:t>
    </dgm:pt>
    <dgm:pt modelId="{C796C0F2-DB0F-47B7-BBA4-FAD350602ADB}" type="pres">
      <dgm:prSet presAssocID="{5F77086C-571B-40DE-A58A-D6BA5CE8C493}" presName="text0" presStyleLbl="node1" presStyleIdx="1" presStyleCnt="5" custScaleX="516457" custRadScaleRad="102077" custRadScaleInc="-46423">
        <dgm:presLayoutVars>
          <dgm:bulletEnabled val="1"/>
        </dgm:presLayoutVars>
      </dgm:prSet>
      <dgm:spPr/>
      <dgm:t>
        <a:bodyPr/>
        <a:lstStyle/>
        <a:p>
          <a:endParaRPr lang="ru-RU"/>
        </a:p>
      </dgm:t>
    </dgm:pt>
    <dgm:pt modelId="{238F3FB5-2CCE-4483-A255-51DE6878761F}" type="pres">
      <dgm:prSet presAssocID="{62BB93D0-F0E7-4DE1-921E-0165ABA2F8C0}" presName="Name56" presStyleLbl="parChTrans1D2" presStyleIdx="1" presStyleCnt="4"/>
      <dgm:spPr/>
      <dgm:t>
        <a:bodyPr/>
        <a:lstStyle/>
        <a:p>
          <a:endParaRPr lang="ru-RU"/>
        </a:p>
      </dgm:t>
    </dgm:pt>
    <dgm:pt modelId="{DACD09E2-1B6A-487D-9C9D-4006D1D0B4F0}" type="pres">
      <dgm:prSet presAssocID="{2C428D93-44C4-488A-AC94-D81E8C1239AC}" presName="text0" presStyleLbl="node1" presStyleIdx="2" presStyleCnt="5" custScaleX="276058" custScaleY="415977" custRadScaleRad="169618" custRadScaleInc="-4969">
        <dgm:presLayoutVars>
          <dgm:bulletEnabled val="1"/>
        </dgm:presLayoutVars>
      </dgm:prSet>
      <dgm:spPr/>
      <dgm:t>
        <a:bodyPr/>
        <a:lstStyle/>
        <a:p>
          <a:endParaRPr lang="ru-RU"/>
        </a:p>
      </dgm:t>
    </dgm:pt>
    <dgm:pt modelId="{78FF5937-8674-4A4A-BCED-E7EA0BE4CEA4}" type="pres">
      <dgm:prSet presAssocID="{3DB46DED-7246-49CD-A9E6-F7A9041F7C5F}" presName="Name56" presStyleLbl="parChTrans1D2" presStyleIdx="2" presStyleCnt="4"/>
      <dgm:spPr/>
      <dgm:t>
        <a:bodyPr/>
        <a:lstStyle/>
        <a:p>
          <a:endParaRPr lang="ru-RU"/>
        </a:p>
      </dgm:t>
    </dgm:pt>
    <dgm:pt modelId="{1F2A8349-CDC1-48BB-A415-A9F1F1BA8977}" type="pres">
      <dgm:prSet presAssocID="{7038C43F-BAF5-4E57-8D6A-F2DC76C41F75}" presName="text0" presStyleLbl="node1" presStyleIdx="3" presStyleCnt="5" custScaleX="613771" custRadScaleRad="115487" custRadScaleInc="68144">
        <dgm:presLayoutVars>
          <dgm:bulletEnabled val="1"/>
        </dgm:presLayoutVars>
      </dgm:prSet>
      <dgm:spPr/>
      <dgm:t>
        <a:bodyPr/>
        <a:lstStyle/>
        <a:p>
          <a:endParaRPr lang="ru-RU"/>
        </a:p>
      </dgm:t>
    </dgm:pt>
    <dgm:pt modelId="{07CEE245-F086-4B0C-8694-3775638489A9}" type="pres">
      <dgm:prSet presAssocID="{35559578-683A-4D6D-8FEE-8BDD4D95E60D}" presName="Name56" presStyleLbl="parChTrans1D2" presStyleIdx="3" presStyleCnt="4"/>
      <dgm:spPr/>
      <dgm:t>
        <a:bodyPr/>
        <a:lstStyle/>
        <a:p>
          <a:endParaRPr lang="ru-RU"/>
        </a:p>
      </dgm:t>
    </dgm:pt>
    <dgm:pt modelId="{063DF1A1-F26D-427E-BD40-AE403EF8F0FA}" type="pres">
      <dgm:prSet presAssocID="{5F803AAE-1B37-4DDC-967A-9E87CA4B9112}" presName="text0" presStyleLbl="node1" presStyleIdx="4" presStyleCnt="5" custScaleX="272683" custScaleY="271319" custRadScaleRad="161909" custRadScaleInc="-1041">
        <dgm:presLayoutVars>
          <dgm:bulletEnabled val="1"/>
        </dgm:presLayoutVars>
      </dgm:prSet>
      <dgm:spPr/>
      <dgm:t>
        <a:bodyPr/>
        <a:lstStyle/>
        <a:p>
          <a:endParaRPr lang="ru-RU"/>
        </a:p>
      </dgm:t>
    </dgm:pt>
  </dgm:ptLst>
  <dgm:cxnLst>
    <dgm:cxn modelId="{EBF650C8-C552-4862-935F-7FD690E46BC6}" type="presOf" srcId="{60349C7E-41B8-4C92-838F-C70CB9A7C072}" destId="{9634D3B9-578D-4D1A-99C8-B0CD2571EFB8}" srcOrd="0" destOrd="0" presId="urn:microsoft.com/office/officeart/2008/layout/RadialCluster"/>
    <dgm:cxn modelId="{EFCA294B-8E72-4563-A8CF-5FE63FC74A9E}" srcId="{2B83C751-32AC-4335-B56B-2EC7DB00D23F}" destId="{B8FEC5F4-A919-49CA-8884-A8D9525A10C8}" srcOrd="0" destOrd="0" parTransId="{8276E3D0-0467-43BD-838D-9C8E24509062}" sibTransId="{3BEE37A3-6AA4-470E-A408-36722EFA1F1B}"/>
    <dgm:cxn modelId="{E76AFA7D-F864-4C4E-8BB4-11D4358B26CE}" type="presOf" srcId="{5F77086C-571B-40DE-A58A-D6BA5CE8C493}" destId="{C796C0F2-DB0F-47B7-BBA4-FAD350602ADB}" srcOrd="0" destOrd="0" presId="urn:microsoft.com/office/officeart/2008/layout/RadialCluster"/>
    <dgm:cxn modelId="{081B4D7E-C1A6-4629-84C0-04E7D9F14CC6}" srcId="{B8FEC5F4-A919-49CA-8884-A8D9525A10C8}" destId="{5F803AAE-1B37-4DDC-967A-9E87CA4B9112}" srcOrd="3" destOrd="0" parTransId="{35559578-683A-4D6D-8FEE-8BDD4D95E60D}" sibTransId="{8A73A10A-D514-48C5-8212-853590525962}"/>
    <dgm:cxn modelId="{DD6FD3AC-140C-4E5A-8114-91C8BFF12837}" srcId="{B8FEC5F4-A919-49CA-8884-A8D9525A10C8}" destId="{5F77086C-571B-40DE-A58A-D6BA5CE8C493}" srcOrd="0" destOrd="0" parTransId="{60349C7E-41B8-4C92-838F-C70CB9A7C072}" sibTransId="{3D7B41BF-1098-4F26-97A4-E35E2BCFD2CA}"/>
    <dgm:cxn modelId="{A7E673BF-FE89-4C08-93BF-3CF13064BA95}" type="presOf" srcId="{2B83C751-32AC-4335-B56B-2EC7DB00D23F}" destId="{4B74B3E4-5966-49EC-8E00-1C2F2F63F5AC}" srcOrd="0" destOrd="0" presId="urn:microsoft.com/office/officeart/2008/layout/RadialCluster"/>
    <dgm:cxn modelId="{BB9DE38B-1C4B-40EC-9567-0238A6537909}" type="presOf" srcId="{35559578-683A-4D6D-8FEE-8BDD4D95E60D}" destId="{07CEE245-F086-4B0C-8694-3775638489A9}" srcOrd="0" destOrd="0" presId="urn:microsoft.com/office/officeart/2008/layout/RadialCluster"/>
    <dgm:cxn modelId="{54640735-A4C6-4D36-AA24-5963DC866632}" type="presOf" srcId="{5F803AAE-1B37-4DDC-967A-9E87CA4B9112}" destId="{063DF1A1-F26D-427E-BD40-AE403EF8F0FA}" srcOrd="0" destOrd="0" presId="urn:microsoft.com/office/officeart/2008/layout/RadialCluster"/>
    <dgm:cxn modelId="{B33DEB89-4A39-4DE7-A3FD-9CECF5EC6AD1}" type="presOf" srcId="{2C428D93-44C4-488A-AC94-D81E8C1239AC}" destId="{DACD09E2-1B6A-487D-9C9D-4006D1D0B4F0}" srcOrd="0" destOrd="0" presId="urn:microsoft.com/office/officeart/2008/layout/RadialCluster"/>
    <dgm:cxn modelId="{5536792D-3999-4C40-A133-41D1609E0188}" srcId="{B8FEC5F4-A919-49CA-8884-A8D9525A10C8}" destId="{7038C43F-BAF5-4E57-8D6A-F2DC76C41F75}" srcOrd="2" destOrd="0" parTransId="{3DB46DED-7246-49CD-A9E6-F7A9041F7C5F}" sibTransId="{5AB370EF-F893-4E90-82C1-8C988B041F4B}"/>
    <dgm:cxn modelId="{13CDFE83-F787-4E78-BB4F-938F37CCB614}" srcId="{B8FEC5F4-A919-49CA-8884-A8D9525A10C8}" destId="{2C428D93-44C4-488A-AC94-D81E8C1239AC}" srcOrd="1" destOrd="0" parTransId="{62BB93D0-F0E7-4DE1-921E-0165ABA2F8C0}" sibTransId="{75672F95-79BC-459D-B245-231EB0E15E3F}"/>
    <dgm:cxn modelId="{3B4E4EB3-E3EF-4CFB-9436-3FE5498FFB94}" type="presOf" srcId="{B8FEC5F4-A919-49CA-8884-A8D9525A10C8}" destId="{1135694C-F88B-46AD-9643-E5BB16596894}" srcOrd="0" destOrd="0" presId="urn:microsoft.com/office/officeart/2008/layout/RadialCluster"/>
    <dgm:cxn modelId="{13F8E0F8-AACE-47D2-A4C4-773CB96CAF80}" type="presOf" srcId="{3DB46DED-7246-49CD-A9E6-F7A9041F7C5F}" destId="{78FF5937-8674-4A4A-BCED-E7EA0BE4CEA4}" srcOrd="0" destOrd="0" presId="urn:microsoft.com/office/officeart/2008/layout/RadialCluster"/>
    <dgm:cxn modelId="{DCB590A0-25DB-40C5-9B8C-C730AEBA06E9}" type="presOf" srcId="{62BB93D0-F0E7-4DE1-921E-0165ABA2F8C0}" destId="{238F3FB5-2CCE-4483-A255-51DE6878761F}" srcOrd="0" destOrd="0" presId="urn:microsoft.com/office/officeart/2008/layout/RadialCluster"/>
    <dgm:cxn modelId="{0DCC071E-F06C-4C98-B5E8-E27CBCE7CF4D}" type="presOf" srcId="{7038C43F-BAF5-4E57-8D6A-F2DC76C41F75}" destId="{1F2A8349-CDC1-48BB-A415-A9F1F1BA8977}" srcOrd="0" destOrd="0" presId="urn:microsoft.com/office/officeart/2008/layout/RadialCluster"/>
    <dgm:cxn modelId="{BDD0CF9B-57AE-41FB-8662-AEC2F7CBBB11}" type="presParOf" srcId="{4B74B3E4-5966-49EC-8E00-1C2F2F63F5AC}" destId="{FE85D53E-6083-4830-9372-F263B7DD9589}" srcOrd="0" destOrd="0" presId="urn:microsoft.com/office/officeart/2008/layout/RadialCluster"/>
    <dgm:cxn modelId="{AD089E8B-B37D-4A2B-AC0F-CD755A35E6E0}" type="presParOf" srcId="{FE85D53E-6083-4830-9372-F263B7DD9589}" destId="{1135694C-F88B-46AD-9643-E5BB16596894}" srcOrd="0" destOrd="0" presId="urn:microsoft.com/office/officeart/2008/layout/RadialCluster"/>
    <dgm:cxn modelId="{C29D0A09-3042-4351-8164-A0FCAE293189}" type="presParOf" srcId="{FE85D53E-6083-4830-9372-F263B7DD9589}" destId="{9634D3B9-578D-4D1A-99C8-B0CD2571EFB8}" srcOrd="1" destOrd="0" presId="urn:microsoft.com/office/officeart/2008/layout/RadialCluster"/>
    <dgm:cxn modelId="{E7B536B8-DA78-4427-8813-606242B30D05}" type="presParOf" srcId="{FE85D53E-6083-4830-9372-F263B7DD9589}" destId="{C796C0F2-DB0F-47B7-BBA4-FAD350602ADB}" srcOrd="2" destOrd="0" presId="urn:microsoft.com/office/officeart/2008/layout/RadialCluster"/>
    <dgm:cxn modelId="{993B608F-9A99-44B0-BD9A-4D7D4F3B3459}" type="presParOf" srcId="{FE85D53E-6083-4830-9372-F263B7DD9589}" destId="{238F3FB5-2CCE-4483-A255-51DE6878761F}" srcOrd="3" destOrd="0" presId="urn:microsoft.com/office/officeart/2008/layout/RadialCluster"/>
    <dgm:cxn modelId="{EA2DECF9-A284-44FC-BA11-CBCB3269E25D}" type="presParOf" srcId="{FE85D53E-6083-4830-9372-F263B7DD9589}" destId="{DACD09E2-1B6A-487D-9C9D-4006D1D0B4F0}" srcOrd="4" destOrd="0" presId="urn:microsoft.com/office/officeart/2008/layout/RadialCluster"/>
    <dgm:cxn modelId="{5D40D7D2-DF9E-4108-900C-05BDCEF15465}" type="presParOf" srcId="{FE85D53E-6083-4830-9372-F263B7DD9589}" destId="{78FF5937-8674-4A4A-BCED-E7EA0BE4CEA4}" srcOrd="5" destOrd="0" presId="urn:microsoft.com/office/officeart/2008/layout/RadialCluster"/>
    <dgm:cxn modelId="{F8CF1FEA-99C4-4346-9FF1-F008F67871FE}" type="presParOf" srcId="{FE85D53E-6083-4830-9372-F263B7DD9589}" destId="{1F2A8349-CDC1-48BB-A415-A9F1F1BA8977}" srcOrd="6" destOrd="0" presId="urn:microsoft.com/office/officeart/2008/layout/RadialCluster"/>
    <dgm:cxn modelId="{A148D958-D01E-4326-9B14-88A55E84BE17}" type="presParOf" srcId="{FE85D53E-6083-4830-9372-F263B7DD9589}" destId="{07CEE245-F086-4B0C-8694-3775638489A9}" srcOrd="7" destOrd="0" presId="urn:microsoft.com/office/officeart/2008/layout/RadialCluster"/>
    <dgm:cxn modelId="{098860B0-EB19-4DBA-8228-4993C50750B5}" type="presParOf" srcId="{FE85D53E-6083-4830-9372-F263B7DD9589}" destId="{063DF1A1-F26D-427E-BD40-AE403EF8F0FA}" srcOrd="8"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62AEDE-CC0C-4B43-966A-E4DF652DD20E}">
      <dsp:nvSpPr>
        <dsp:cNvPr id="0" name=""/>
        <dsp:cNvSpPr/>
      </dsp:nvSpPr>
      <dsp:spPr>
        <a:xfrm>
          <a:off x="2661046" y="1572"/>
          <a:ext cx="2805906" cy="14029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b="1" kern="1200" dirty="0" err="1" smtClean="0">
              <a:latin typeface="Arial" panose="020B0604020202020204" pitchFamily="34" charset="0"/>
              <a:cs typeface="Arial" panose="020B0604020202020204" pitchFamily="34" charset="0"/>
            </a:rPr>
            <a:t>Boshlang‘ich</a:t>
          </a:r>
          <a:r>
            <a:rPr lang="en-US" sz="3100" b="1" kern="1200" dirty="0" smtClean="0">
              <a:latin typeface="Arial" panose="020B0604020202020204" pitchFamily="34" charset="0"/>
              <a:cs typeface="Arial" panose="020B0604020202020204" pitchFamily="34" charset="0"/>
            </a:rPr>
            <a:t> </a:t>
          </a:r>
          <a:r>
            <a:rPr lang="en-US" sz="3100" b="1" kern="1200" dirty="0" err="1" smtClean="0">
              <a:latin typeface="Arial" panose="020B0604020202020204" pitchFamily="34" charset="0"/>
              <a:cs typeface="Arial" panose="020B0604020202020204" pitchFamily="34" charset="0"/>
            </a:rPr>
            <a:t>ta’lim</a:t>
          </a:r>
          <a:endParaRPr lang="ru-RU" sz="3100" kern="1200" dirty="0"/>
        </a:p>
      </dsp:txBody>
      <dsp:txXfrm>
        <a:off x="2702137" y="42663"/>
        <a:ext cx="2723724" cy="1320771"/>
      </dsp:txXfrm>
    </dsp:sp>
    <dsp:sp modelId="{EBCBB231-759C-403D-ADE7-00FF4A14637E}">
      <dsp:nvSpPr>
        <dsp:cNvPr id="0" name=""/>
        <dsp:cNvSpPr/>
      </dsp:nvSpPr>
      <dsp:spPr>
        <a:xfrm rot="3600000">
          <a:off x="4491365" y="2463816"/>
          <a:ext cx="1461927" cy="491033"/>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endParaRPr lang="ru-RU" sz="2100" kern="1200"/>
        </a:p>
      </dsp:txBody>
      <dsp:txXfrm>
        <a:off x="4638675" y="2562023"/>
        <a:ext cx="1167307" cy="294619"/>
      </dsp:txXfrm>
    </dsp:sp>
    <dsp:sp modelId="{D1AC516F-C37D-4BEC-890B-C34B01A4772C}">
      <dsp:nvSpPr>
        <dsp:cNvPr id="0" name=""/>
        <dsp:cNvSpPr/>
      </dsp:nvSpPr>
      <dsp:spPr>
        <a:xfrm>
          <a:off x="4977704" y="4014141"/>
          <a:ext cx="2805906" cy="14029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b="1" kern="1200" dirty="0" err="1" smtClean="0">
              <a:latin typeface="Arial" panose="020B0604020202020204" pitchFamily="34" charset="0"/>
              <a:cs typeface="Arial" panose="020B0604020202020204" pitchFamily="34" charset="0"/>
            </a:rPr>
            <a:t>Katta</a:t>
          </a:r>
          <a:r>
            <a:rPr lang="en-US" sz="3100" b="1" kern="1200" dirty="0" smtClean="0">
              <a:latin typeface="Arial" panose="020B0604020202020204" pitchFamily="34" charset="0"/>
              <a:cs typeface="Arial" panose="020B0604020202020204" pitchFamily="34" charset="0"/>
            </a:rPr>
            <a:t> </a:t>
          </a:r>
          <a:r>
            <a:rPr lang="en-US" sz="3100" b="1" kern="1200" dirty="0" err="1" smtClean="0">
              <a:latin typeface="Arial" panose="020B0604020202020204" pitchFamily="34" charset="0"/>
              <a:cs typeface="Arial" panose="020B0604020202020204" pitchFamily="34" charset="0"/>
            </a:rPr>
            <a:t>o‘rta</a:t>
          </a:r>
          <a:r>
            <a:rPr lang="en-US" sz="3100" b="1" kern="1200" dirty="0" smtClean="0">
              <a:latin typeface="Arial" panose="020B0604020202020204" pitchFamily="34" charset="0"/>
              <a:cs typeface="Arial" panose="020B0604020202020204" pitchFamily="34" charset="0"/>
            </a:rPr>
            <a:t> </a:t>
          </a:r>
          <a:r>
            <a:rPr lang="en-US" sz="3100" b="1" kern="1200" dirty="0" err="1" smtClean="0">
              <a:latin typeface="Arial" panose="020B0604020202020204" pitchFamily="34" charset="0"/>
              <a:cs typeface="Arial" panose="020B0604020202020204" pitchFamily="34" charset="0"/>
            </a:rPr>
            <a:t>maktab</a:t>
          </a:r>
          <a:endParaRPr lang="ru-RU" sz="3100" kern="1200" dirty="0"/>
        </a:p>
      </dsp:txBody>
      <dsp:txXfrm>
        <a:off x="5018795" y="4055232"/>
        <a:ext cx="2723724" cy="1320771"/>
      </dsp:txXfrm>
    </dsp:sp>
    <dsp:sp modelId="{95400298-8FD4-4843-BE4D-82942158A70B}">
      <dsp:nvSpPr>
        <dsp:cNvPr id="0" name=""/>
        <dsp:cNvSpPr/>
      </dsp:nvSpPr>
      <dsp:spPr>
        <a:xfrm rot="10800000">
          <a:off x="3333036" y="4470101"/>
          <a:ext cx="1461927" cy="491033"/>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endParaRPr lang="ru-RU" sz="2100" kern="1200"/>
        </a:p>
      </dsp:txBody>
      <dsp:txXfrm rot="10800000">
        <a:off x="3480346" y="4568308"/>
        <a:ext cx="1167307" cy="294619"/>
      </dsp:txXfrm>
    </dsp:sp>
    <dsp:sp modelId="{CB3D771A-E9EE-4139-8B72-6086EC0AFF67}">
      <dsp:nvSpPr>
        <dsp:cNvPr id="0" name=""/>
        <dsp:cNvSpPr/>
      </dsp:nvSpPr>
      <dsp:spPr>
        <a:xfrm>
          <a:off x="344389" y="4014141"/>
          <a:ext cx="2805906" cy="14029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b="1" kern="1200" dirty="0" err="1" smtClean="0">
              <a:latin typeface="Arial" panose="020B0604020202020204" pitchFamily="34" charset="0"/>
              <a:cs typeface="Arial" panose="020B0604020202020204" pitchFamily="34" charset="0"/>
            </a:rPr>
            <a:t>Kichik</a:t>
          </a:r>
          <a:r>
            <a:rPr lang="en-US" sz="3100" b="1" kern="1200" dirty="0" smtClean="0">
              <a:latin typeface="Arial" panose="020B0604020202020204" pitchFamily="34" charset="0"/>
              <a:cs typeface="Arial" panose="020B0604020202020204" pitchFamily="34" charset="0"/>
            </a:rPr>
            <a:t> </a:t>
          </a:r>
          <a:r>
            <a:rPr lang="en-US" sz="3100" b="1" kern="1200" dirty="0" err="1" smtClean="0">
              <a:latin typeface="Arial" panose="020B0604020202020204" pitchFamily="34" charset="0"/>
              <a:cs typeface="Arial" panose="020B0604020202020204" pitchFamily="34" charset="0"/>
            </a:rPr>
            <a:t>o‘rta</a:t>
          </a:r>
          <a:r>
            <a:rPr lang="en-US" sz="3100" b="1" kern="1200" dirty="0" smtClean="0">
              <a:latin typeface="Arial" panose="020B0604020202020204" pitchFamily="34" charset="0"/>
              <a:cs typeface="Arial" panose="020B0604020202020204" pitchFamily="34" charset="0"/>
            </a:rPr>
            <a:t> </a:t>
          </a:r>
          <a:r>
            <a:rPr lang="en-US" sz="3100" b="1" kern="1200" dirty="0" err="1" smtClean="0">
              <a:latin typeface="Arial" panose="020B0604020202020204" pitchFamily="34" charset="0"/>
              <a:cs typeface="Arial" panose="020B0604020202020204" pitchFamily="34" charset="0"/>
            </a:rPr>
            <a:t>maktab</a:t>
          </a:r>
          <a:endParaRPr lang="ru-RU" sz="3100" kern="1200" dirty="0">
            <a:latin typeface="Arial" panose="020B0604020202020204" pitchFamily="34" charset="0"/>
            <a:cs typeface="Arial" panose="020B0604020202020204" pitchFamily="34" charset="0"/>
          </a:endParaRPr>
        </a:p>
      </dsp:txBody>
      <dsp:txXfrm>
        <a:off x="385480" y="4055232"/>
        <a:ext cx="2723724" cy="1320771"/>
      </dsp:txXfrm>
    </dsp:sp>
    <dsp:sp modelId="{17870B8D-7FC0-4E08-8D0B-10CAC4558160}">
      <dsp:nvSpPr>
        <dsp:cNvPr id="0" name=""/>
        <dsp:cNvSpPr/>
      </dsp:nvSpPr>
      <dsp:spPr>
        <a:xfrm rot="18000000">
          <a:off x="2174707" y="2463816"/>
          <a:ext cx="1461927" cy="491033"/>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endParaRPr lang="ru-RU" sz="2100" kern="1200"/>
        </a:p>
      </dsp:txBody>
      <dsp:txXfrm>
        <a:off x="2322017" y="2562023"/>
        <a:ext cx="1167307" cy="2946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C0F982-84F4-4E31-86A7-966C0FE03BC2}">
      <dsp:nvSpPr>
        <dsp:cNvPr id="0" name=""/>
        <dsp:cNvSpPr/>
      </dsp:nvSpPr>
      <dsp:spPr>
        <a:xfrm>
          <a:off x="413726" y="750896"/>
          <a:ext cx="10609246" cy="1505889"/>
        </a:xfrm>
        <a:prstGeom prst="roundRect">
          <a:avLst>
            <a:gd name="adj" fmla="val 10000"/>
          </a:avLst>
        </a:prstGeom>
        <a:solidFill>
          <a:schemeClr val="bg1">
            <a:lumMod val="9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sz="2400" b="1" kern="1200" dirty="0" err="1" smtClean="0"/>
            <a:t>Boshlang‘ich</a:t>
          </a:r>
          <a:r>
            <a:rPr lang="en-US" sz="2400" b="1" kern="1200" dirty="0" smtClean="0"/>
            <a:t> </a:t>
          </a:r>
          <a:r>
            <a:rPr lang="en-US" sz="2400" b="1" kern="1200" dirty="0" err="1" smtClean="0"/>
            <a:t>ta’lim</a:t>
          </a:r>
          <a:r>
            <a:rPr lang="en-US" sz="2400" b="1" kern="1200" dirty="0" smtClean="0"/>
            <a:t>: </a:t>
          </a:r>
          <a:r>
            <a:rPr lang="en-US" sz="2400" b="0" kern="1200" dirty="0" smtClean="0"/>
            <a:t>6 </a:t>
          </a:r>
          <a:r>
            <a:rPr lang="en-US" sz="2400" b="0" kern="1200" dirty="0" err="1" smtClean="0"/>
            <a:t>yil</a:t>
          </a:r>
          <a:r>
            <a:rPr lang="en-US" sz="2400" b="0" kern="1200" dirty="0" smtClean="0"/>
            <a:t> </a:t>
          </a:r>
          <a:r>
            <a:rPr lang="en-US" sz="2400" b="0" kern="1200" dirty="0" err="1" smtClean="0"/>
            <a:t>bo‘lib</a:t>
          </a:r>
          <a:r>
            <a:rPr lang="en-US" sz="2400" b="0" kern="1200" dirty="0" smtClean="0"/>
            <a:t>, </a:t>
          </a:r>
          <a:r>
            <a:rPr lang="en-US" sz="2400" b="0" kern="1200" dirty="0" err="1" smtClean="0"/>
            <a:t>bir</a:t>
          </a:r>
          <a:r>
            <a:rPr lang="en-US" sz="2400" b="0" kern="1200" dirty="0" smtClean="0"/>
            <a:t> </a:t>
          </a:r>
          <a:r>
            <a:rPr lang="en-US" sz="2400" b="0" kern="1200" dirty="0" err="1" smtClean="0"/>
            <a:t>o‘quv</a:t>
          </a:r>
          <a:r>
            <a:rPr lang="en-US" sz="2400" b="0" kern="1200" dirty="0" smtClean="0"/>
            <a:t> </a:t>
          </a:r>
          <a:r>
            <a:rPr lang="en-US" sz="2400" b="0" kern="1200" dirty="0" err="1" smtClean="0"/>
            <a:t>yilida</a:t>
          </a:r>
          <a:r>
            <a:rPr lang="en-US" sz="2400" b="0" kern="1200" dirty="0" smtClean="0"/>
            <a:t> 40 </a:t>
          </a:r>
          <a:r>
            <a:rPr lang="en-US" sz="2400" b="0" kern="1200" dirty="0" err="1" smtClean="0"/>
            <a:t>o‘quv</a:t>
          </a:r>
          <a:r>
            <a:rPr lang="en-US" sz="2400" b="0" kern="1200" dirty="0" smtClean="0"/>
            <a:t> </a:t>
          </a:r>
          <a:r>
            <a:rPr lang="en-US" sz="2400" b="0" kern="1200" dirty="0" err="1" smtClean="0"/>
            <a:t>haftasi</a:t>
          </a:r>
          <a:r>
            <a:rPr lang="en-US" sz="2400" b="0" kern="1200" dirty="0" smtClean="0"/>
            <a:t> </a:t>
          </a:r>
          <a:r>
            <a:rPr lang="en-US" sz="2400" b="0" kern="1200" dirty="0" err="1" smtClean="0"/>
            <a:t>va</a:t>
          </a:r>
          <a:r>
            <a:rPr lang="en-US" sz="2400" b="0" kern="1200" dirty="0" smtClean="0"/>
            <a:t> </a:t>
          </a:r>
          <a:r>
            <a:rPr lang="en-US" sz="2400" b="0" kern="1200" dirty="0" err="1" smtClean="0"/>
            <a:t>dars</a:t>
          </a:r>
          <a:r>
            <a:rPr lang="en-US" sz="2400" b="0" kern="1200" dirty="0" smtClean="0"/>
            <a:t> </a:t>
          </a:r>
          <a:r>
            <a:rPr lang="en-US" sz="2400" b="0" kern="1200" dirty="0" err="1" smtClean="0"/>
            <a:t>davomiyligi</a:t>
          </a:r>
          <a:r>
            <a:rPr lang="en-US" sz="2400" b="0" kern="1200" dirty="0" smtClean="0"/>
            <a:t> 50 </a:t>
          </a:r>
          <a:r>
            <a:rPr lang="en-US" sz="2400" b="0" kern="1200" dirty="0" err="1" smtClean="0"/>
            <a:t>minutni</a:t>
          </a:r>
          <a:r>
            <a:rPr lang="en-US" sz="2400" b="0" kern="1200" dirty="0" smtClean="0"/>
            <a:t> </a:t>
          </a:r>
          <a:r>
            <a:rPr lang="en-US" sz="2400" b="0" kern="1200" dirty="0" err="1" smtClean="0"/>
            <a:t>tashkil</a:t>
          </a:r>
          <a:r>
            <a:rPr lang="en-US" sz="2400" b="0" kern="1200" dirty="0" smtClean="0"/>
            <a:t> </a:t>
          </a:r>
          <a:r>
            <a:rPr lang="en-US" sz="2400" b="0" kern="1200" dirty="0" err="1" smtClean="0"/>
            <a:t>qiladi</a:t>
          </a:r>
          <a:r>
            <a:rPr lang="en-US" sz="2400" b="0" kern="1200" dirty="0" smtClean="0"/>
            <a:t>. </a:t>
          </a:r>
          <a:r>
            <a:rPr lang="en-US" sz="2400" b="0" kern="1200" dirty="0" err="1" smtClean="0"/>
            <a:t>Tabiatshunoslik</a:t>
          </a:r>
          <a:r>
            <a:rPr lang="en-US" sz="2400" b="0" kern="1200" dirty="0" smtClean="0"/>
            <a:t> </a:t>
          </a:r>
          <a:r>
            <a:rPr lang="en-US" sz="2400" b="0" kern="1200" dirty="0" err="1" smtClean="0"/>
            <a:t>kursida</a:t>
          </a:r>
          <a:r>
            <a:rPr lang="en-US" sz="2400" b="0" kern="1200" dirty="0" smtClean="0"/>
            <a:t> </a:t>
          </a:r>
          <a:r>
            <a:rPr lang="en-US" sz="2400" b="0" kern="1200" dirty="0" err="1" smtClean="0"/>
            <a:t>magnitlar</a:t>
          </a:r>
          <a:r>
            <a:rPr lang="en-US" sz="2400" b="0" kern="1200" dirty="0" smtClean="0"/>
            <a:t>, </a:t>
          </a:r>
          <a:r>
            <a:rPr lang="en-US" sz="2400" b="0" kern="1200" dirty="0" err="1" smtClean="0"/>
            <a:t>havoning</a:t>
          </a:r>
          <a:r>
            <a:rPr lang="en-US" sz="2400" b="0" kern="1200" dirty="0" smtClean="0"/>
            <a:t> </a:t>
          </a:r>
          <a:r>
            <a:rPr lang="en-US" sz="2400" b="0" kern="1200" dirty="0" err="1" smtClean="0"/>
            <a:t>xossalari</a:t>
          </a:r>
          <a:r>
            <a:rPr lang="en-US" sz="2400" b="0" kern="1200" dirty="0" smtClean="0"/>
            <a:t>, </a:t>
          </a:r>
          <a:r>
            <a:rPr lang="en-US" sz="2400" b="0" kern="1200" dirty="0" err="1" smtClean="0"/>
            <a:t>sodda</a:t>
          </a:r>
          <a:r>
            <a:rPr lang="en-US" sz="2400" b="0" kern="1200" dirty="0" smtClean="0"/>
            <a:t> </a:t>
          </a:r>
          <a:r>
            <a:rPr lang="en-US" sz="2400" b="0" kern="1200" dirty="0" err="1" smtClean="0"/>
            <a:t>elektr</a:t>
          </a:r>
          <a:r>
            <a:rPr lang="en-US" sz="2400" b="0" kern="1200" dirty="0" smtClean="0"/>
            <a:t> </a:t>
          </a:r>
          <a:r>
            <a:rPr lang="en-US" sz="2400" b="0" kern="1200" dirty="0" err="1" smtClean="0"/>
            <a:t>zanjirlari</a:t>
          </a:r>
          <a:r>
            <a:rPr lang="en-US" sz="2400" b="0" kern="1200" dirty="0" smtClean="0"/>
            <a:t>, </a:t>
          </a:r>
          <a:r>
            <a:rPr lang="en-US" sz="2400" b="0" kern="1200" dirty="0" err="1" smtClean="0"/>
            <a:t>geometrik</a:t>
          </a:r>
          <a:r>
            <a:rPr lang="en-US" sz="2400" b="0" kern="1200" dirty="0" smtClean="0"/>
            <a:t> </a:t>
          </a:r>
          <a:r>
            <a:rPr lang="en-US" sz="2400" b="0" kern="1200" dirty="0" err="1" smtClean="0"/>
            <a:t>optika</a:t>
          </a:r>
          <a:r>
            <a:rPr lang="en-US" sz="2400" b="0" kern="1200" dirty="0" smtClean="0"/>
            <a:t> </a:t>
          </a:r>
          <a:r>
            <a:rPr lang="en-US" sz="2400" b="0" kern="1200" dirty="0" err="1" smtClean="0"/>
            <a:t>elementlari</a:t>
          </a:r>
          <a:r>
            <a:rPr lang="en-US" sz="2400" b="0" kern="1200" dirty="0" smtClean="0"/>
            <a:t>, </a:t>
          </a:r>
          <a:r>
            <a:rPr lang="en-US" sz="2400" b="0" kern="1200" dirty="0" err="1" smtClean="0"/>
            <a:t>moddaning</a:t>
          </a:r>
          <a:r>
            <a:rPr lang="en-US" sz="2400" b="0" kern="1200" dirty="0" smtClean="0"/>
            <a:t> </a:t>
          </a:r>
          <a:r>
            <a:rPr lang="en-US" sz="2400" b="0" kern="1200" dirty="0" err="1" smtClean="0"/>
            <a:t>agregat</a:t>
          </a:r>
          <a:r>
            <a:rPr lang="en-US" sz="2400" b="0" kern="1200" dirty="0" smtClean="0"/>
            <a:t> </a:t>
          </a:r>
          <a:r>
            <a:rPr lang="en-US" sz="2400" b="0" kern="1200" dirty="0" err="1" smtClean="0"/>
            <a:t>holatlari</a:t>
          </a:r>
          <a:r>
            <a:rPr lang="en-US" sz="2400" b="0" kern="1200" dirty="0" smtClean="0"/>
            <a:t>, </a:t>
          </a:r>
          <a:r>
            <a:rPr lang="en-US" sz="2400" b="0" kern="1200" dirty="0" err="1" smtClean="0"/>
            <a:t>tovush</a:t>
          </a:r>
          <a:r>
            <a:rPr lang="en-US" sz="2400" b="0" kern="1200" dirty="0" smtClean="0"/>
            <a:t> </a:t>
          </a:r>
          <a:r>
            <a:rPr lang="en-US" sz="2400" b="0" kern="1200" dirty="0" err="1" smtClean="0"/>
            <a:t>va</a:t>
          </a:r>
          <a:r>
            <a:rPr lang="en-US" sz="2400" b="0" kern="1200" dirty="0" smtClean="0"/>
            <a:t> </a:t>
          </a:r>
          <a:r>
            <a:rPr lang="en-US" sz="2400" b="0" kern="1200" dirty="0" err="1" smtClean="0"/>
            <a:t>boshqalar</a:t>
          </a:r>
          <a:r>
            <a:rPr lang="en-US" sz="2400" b="0" kern="1200" dirty="0" smtClean="0"/>
            <a:t> </a:t>
          </a:r>
          <a:r>
            <a:rPr lang="en-US" sz="2400" b="0" kern="1200" dirty="0" err="1" smtClean="0"/>
            <a:t>o‘rganiladi</a:t>
          </a:r>
          <a:r>
            <a:rPr lang="en-US" sz="2400" b="0" kern="1200" dirty="0" smtClean="0"/>
            <a:t>.</a:t>
          </a:r>
          <a:endParaRPr lang="ru-RU" sz="2400" b="0" kern="1200" dirty="0">
            <a:solidFill>
              <a:schemeClr val="tx1"/>
            </a:solidFill>
            <a:latin typeface="Arial" panose="020B0604020202020204" pitchFamily="34" charset="0"/>
            <a:cs typeface="Arial" panose="020B0604020202020204" pitchFamily="34" charset="0"/>
          </a:endParaRPr>
        </a:p>
      </dsp:txBody>
      <dsp:txXfrm>
        <a:off x="457832" y="795002"/>
        <a:ext cx="10521034" cy="1417677"/>
      </dsp:txXfrm>
    </dsp:sp>
    <dsp:sp modelId="{638EA404-A5FF-4B51-BB10-5C5524AEE2B8}">
      <dsp:nvSpPr>
        <dsp:cNvPr id="0" name=""/>
        <dsp:cNvSpPr/>
      </dsp:nvSpPr>
      <dsp:spPr>
        <a:xfrm>
          <a:off x="6996321" y="2233471"/>
          <a:ext cx="4740983" cy="3371562"/>
        </a:xfrm>
        <a:prstGeom prst="roundRect">
          <a:avLst>
            <a:gd name="adj" fmla="val 10000"/>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err="1" smtClean="0"/>
            <a:t>Katta</a:t>
          </a:r>
          <a:r>
            <a:rPr lang="en-US" sz="2000" b="1" kern="1200" dirty="0" smtClean="0"/>
            <a:t> </a:t>
          </a:r>
          <a:r>
            <a:rPr lang="en-US" sz="2000" b="1" kern="1200" dirty="0" err="1" smtClean="0"/>
            <a:t>o‘rta</a:t>
          </a:r>
          <a:r>
            <a:rPr lang="en-US" sz="2000" b="1" kern="1200" dirty="0" smtClean="0"/>
            <a:t> </a:t>
          </a:r>
          <a:r>
            <a:rPr lang="en-US" sz="2000" b="1" kern="1200" dirty="0" err="1" smtClean="0"/>
            <a:t>maktab</a:t>
          </a:r>
          <a:r>
            <a:rPr lang="en-US" sz="2000" b="1" kern="1200" dirty="0" smtClean="0"/>
            <a:t>: </a:t>
          </a:r>
          <a:r>
            <a:rPr lang="en-US" sz="2000" kern="1200" dirty="0" smtClean="0"/>
            <a:t>3 </a:t>
          </a:r>
          <a:r>
            <a:rPr lang="en-US" sz="2000" kern="1200" dirty="0" err="1" smtClean="0"/>
            <a:t>yillik</a:t>
          </a:r>
          <a:r>
            <a:rPr lang="en-US" sz="2000" kern="1200" dirty="0" smtClean="0"/>
            <a:t> </a:t>
          </a:r>
          <a:r>
            <a:rPr lang="en-US" sz="2000" kern="1200" dirty="0" err="1" smtClean="0"/>
            <a:t>majburiy</a:t>
          </a:r>
          <a:r>
            <a:rPr lang="en-US" sz="2000" kern="1200" dirty="0" smtClean="0"/>
            <a:t> </a:t>
          </a:r>
          <a:r>
            <a:rPr lang="en-US" sz="2000" kern="1200" dirty="0" err="1" smtClean="0"/>
            <a:t>ta’lim</a:t>
          </a:r>
          <a:r>
            <a:rPr lang="en-US" sz="2000" kern="1200" dirty="0" smtClean="0"/>
            <a:t> </a:t>
          </a:r>
          <a:r>
            <a:rPr lang="en-US" sz="2000" kern="1200" dirty="0" err="1" smtClean="0"/>
            <a:t>hisoblanadi</a:t>
          </a:r>
          <a:r>
            <a:rPr lang="en-US" sz="2000" kern="1200" dirty="0" smtClean="0"/>
            <a:t>. </a:t>
          </a:r>
          <a:r>
            <a:rPr lang="en-US" sz="2000" kern="1200" dirty="0" err="1" smtClean="0"/>
            <a:t>Tabiatshunoslik</a:t>
          </a:r>
          <a:r>
            <a:rPr lang="en-US" sz="2000" kern="1200" dirty="0" smtClean="0"/>
            <a:t> </a:t>
          </a:r>
          <a:r>
            <a:rPr lang="en-US" sz="2000" kern="1200" dirty="0" err="1" smtClean="0"/>
            <a:t>majburiy</a:t>
          </a:r>
          <a:r>
            <a:rPr lang="en-US" sz="2000" kern="1200" dirty="0" smtClean="0"/>
            <a:t> </a:t>
          </a:r>
          <a:r>
            <a:rPr lang="en-US" sz="2000" kern="1200" dirty="0" err="1" smtClean="0"/>
            <a:t>kurs</a:t>
          </a:r>
          <a:r>
            <a:rPr lang="en-US" sz="2000" kern="1200" dirty="0" smtClean="0"/>
            <a:t> </a:t>
          </a:r>
          <a:r>
            <a:rPr lang="en-US" sz="2000" kern="1200" dirty="0" err="1" smtClean="0"/>
            <a:t>sifatida</a:t>
          </a:r>
          <a:r>
            <a:rPr lang="en-US" sz="2000" kern="1200" dirty="0" smtClean="0"/>
            <a:t> 140 </a:t>
          </a:r>
          <a:r>
            <a:rPr lang="en-US" sz="2000" kern="1200" dirty="0" err="1" smtClean="0"/>
            <a:t>soat</a:t>
          </a:r>
          <a:r>
            <a:rPr lang="en-US" sz="2000" kern="1200" dirty="0" smtClean="0"/>
            <a:t> </a:t>
          </a:r>
          <a:r>
            <a:rPr lang="en-US" sz="2000" kern="1200" dirty="0" err="1" smtClean="0"/>
            <a:t>o‘qitiladi</a:t>
          </a:r>
          <a:r>
            <a:rPr lang="en-US" sz="2000" kern="1200" dirty="0" smtClean="0"/>
            <a:t>. </a:t>
          </a:r>
          <a:r>
            <a:rPr lang="en-US" sz="2000" kern="1200" dirty="0" err="1" smtClean="0"/>
            <a:t>Xuddi</a:t>
          </a:r>
          <a:r>
            <a:rPr lang="en-US" sz="2000" kern="1200" dirty="0" smtClean="0"/>
            <a:t> </a:t>
          </a:r>
          <a:r>
            <a:rPr lang="en-US" sz="2000" kern="1200" dirty="0" err="1" smtClean="0"/>
            <a:t>shu</a:t>
          </a:r>
          <a:r>
            <a:rPr lang="en-US" sz="2000" kern="1200" dirty="0" smtClean="0"/>
            <a:t> </a:t>
          </a:r>
          <a:r>
            <a:rPr lang="en-US" sz="2000" kern="1200" dirty="0" err="1" smtClean="0"/>
            <a:t>kurs</a:t>
          </a:r>
          <a:r>
            <a:rPr lang="en-US" sz="2000" kern="1200" dirty="0" smtClean="0"/>
            <a:t> </a:t>
          </a:r>
          <a:r>
            <a:rPr lang="en-US" sz="2000" kern="1200" dirty="0" err="1" smtClean="0"/>
            <a:t>bo‘yicha</a:t>
          </a:r>
          <a:r>
            <a:rPr lang="en-US" sz="2000" kern="1200" dirty="0" smtClean="0"/>
            <a:t> 70 </a:t>
          </a:r>
          <a:r>
            <a:rPr lang="en-US" sz="2000" kern="1200" dirty="0" err="1" smtClean="0"/>
            <a:t>soat</a:t>
          </a:r>
          <a:r>
            <a:rPr lang="en-US" sz="2000" kern="1200" dirty="0" smtClean="0"/>
            <a:t> </a:t>
          </a:r>
          <a:r>
            <a:rPr lang="en-US" sz="2000" kern="1200" dirty="0" err="1" smtClean="0"/>
            <a:t>tanlov</a:t>
          </a:r>
          <a:r>
            <a:rPr lang="en-US" sz="2000" kern="1200" dirty="0" smtClean="0"/>
            <a:t> </a:t>
          </a:r>
          <a:r>
            <a:rPr lang="en-US" sz="2000" kern="1200" dirty="0" err="1" smtClean="0"/>
            <a:t>darslari</a:t>
          </a:r>
          <a:r>
            <a:rPr lang="en-US" sz="2000" kern="1200" dirty="0" smtClean="0"/>
            <a:t>, 140 </a:t>
          </a:r>
          <a:r>
            <a:rPr lang="en-US" sz="2000" kern="1200" dirty="0" err="1" smtClean="0"/>
            <a:t>soat</a:t>
          </a:r>
          <a:r>
            <a:rPr lang="en-US" sz="2000" kern="1200" dirty="0" smtClean="0"/>
            <a:t> </a:t>
          </a:r>
          <a:r>
            <a:rPr lang="en-US" sz="2000" kern="1200" dirty="0" err="1" smtClean="0"/>
            <a:t>tanlov</a:t>
          </a:r>
          <a:r>
            <a:rPr lang="en-US" sz="2000" kern="1200" dirty="0" smtClean="0"/>
            <a:t> </a:t>
          </a:r>
          <a:r>
            <a:rPr lang="en-US" sz="2000" kern="1200" dirty="0" err="1" smtClean="0"/>
            <a:t>bo‘yicha</a:t>
          </a:r>
          <a:r>
            <a:rPr lang="en-US" sz="2000" kern="1200" dirty="0" smtClean="0"/>
            <a:t> </a:t>
          </a:r>
          <a:r>
            <a:rPr lang="en-US" sz="2000" kern="1200" dirty="0" err="1" smtClean="0"/>
            <a:t>fizika</a:t>
          </a:r>
          <a:r>
            <a:rPr lang="en-US" sz="2000" kern="1200" dirty="0" smtClean="0"/>
            <a:t> </a:t>
          </a:r>
          <a:r>
            <a:rPr lang="en-US" sz="2000" kern="1200" dirty="0" err="1" smtClean="0"/>
            <a:t>kursi</a:t>
          </a:r>
          <a:r>
            <a:rPr lang="en-US" sz="2000" kern="1200" dirty="0" smtClean="0"/>
            <a:t> </a:t>
          </a:r>
          <a:r>
            <a:rPr lang="en-US" sz="2000" kern="1200" dirty="0" err="1" smtClean="0"/>
            <a:t>o‘qitiladi</a:t>
          </a:r>
          <a:r>
            <a:rPr lang="en-US" sz="2000" kern="1200" dirty="0" smtClean="0"/>
            <a:t>. </a:t>
          </a:r>
          <a:r>
            <a:rPr lang="en-US" sz="2000" kern="1200" dirty="0" err="1" smtClean="0"/>
            <a:t>Fizika</a:t>
          </a:r>
          <a:r>
            <a:rPr lang="en-US" sz="2000" kern="1200" dirty="0" smtClean="0"/>
            <a:t> </a:t>
          </a:r>
          <a:r>
            <a:rPr lang="en-US" sz="2000" kern="1200" dirty="0" err="1" smtClean="0"/>
            <a:t>kursida</a:t>
          </a:r>
          <a:r>
            <a:rPr lang="en-US" sz="2000" kern="1200" dirty="0" smtClean="0"/>
            <a:t> </a:t>
          </a:r>
          <a:r>
            <a:rPr lang="en-US" sz="2000" kern="1200" dirty="0" err="1" smtClean="0"/>
            <a:t>kuch</a:t>
          </a:r>
          <a:r>
            <a:rPr lang="en-US" sz="2000" kern="1200" dirty="0" smtClean="0"/>
            <a:t> </a:t>
          </a:r>
          <a:r>
            <a:rPr lang="en-US" sz="2000" kern="1200" dirty="0" err="1" smtClean="0"/>
            <a:t>va</a:t>
          </a:r>
          <a:r>
            <a:rPr lang="en-US" sz="2000" kern="1200" dirty="0" smtClean="0"/>
            <a:t> </a:t>
          </a:r>
          <a:r>
            <a:rPr lang="en-US" sz="2000" kern="1200" dirty="0" err="1" smtClean="0"/>
            <a:t>energiya</a:t>
          </a:r>
          <a:r>
            <a:rPr lang="en-US" sz="2000" kern="1200" dirty="0" smtClean="0"/>
            <a:t>, </a:t>
          </a:r>
          <a:r>
            <a:rPr lang="en-US" sz="2000" kern="1200" dirty="0" err="1" smtClean="0"/>
            <a:t>to‘lqinlar</a:t>
          </a:r>
          <a:r>
            <a:rPr lang="en-US" sz="2000" kern="1200" dirty="0" smtClean="0"/>
            <a:t>, </a:t>
          </a:r>
          <a:r>
            <a:rPr lang="en-US" sz="2000" kern="1200" dirty="0" err="1" smtClean="0"/>
            <a:t>elektr</a:t>
          </a:r>
          <a:r>
            <a:rPr lang="en-US" sz="2000" kern="1200" dirty="0" smtClean="0"/>
            <a:t> </a:t>
          </a:r>
          <a:r>
            <a:rPr lang="en-US" sz="2000" kern="1200" dirty="0" err="1" smtClean="0"/>
            <a:t>va</a:t>
          </a:r>
          <a:r>
            <a:rPr lang="en-US" sz="2000" kern="1200" dirty="0" smtClean="0"/>
            <a:t> </a:t>
          </a:r>
          <a:r>
            <a:rPr lang="en-US" sz="2000" kern="1200" dirty="0" err="1" smtClean="0"/>
            <a:t>magnetizm</a:t>
          </a:r>
          <a:r>
            <a:rPr lang="en-US" sz="2000" kern="1200" dirty="0" smtClean="0"/>
            <a:t>, atom </a:t>
          </a:r>
          <a:r>
            <a:rPr lang="en-US" sz="2000" kern="1200" dirty="0" err="1" smtClean="0"/>
            <a:t>va</a:t>
          </a:r>
          <a:r>
            <a:rPr lang="en-US" sz="2000" kern="1200" dirty="0" smtClean="0"/>
            <a:t> </a:t>
          </a:r>
          <a:r>
            <a:rPr lang="en-US" sz="2000" kern="1200" dirty="0" err="1" smtClean="0"/>
            <a:t>yadro</a:t>
          </a:r>
          <a:r>
            <a:rPr lang="en-US" sz="2000" kern="1200" dirty="0" smtClean="0"/>
            <a:t> </a:t>
          </a:r>
          <a:r>
            <a:rPr lang="en-US" sz="2000" kern="1200" dirty="0" err="1" smtClean="0"/>
            <a:t>mavzulari</a:t>
          </a:r>
          <a:r>
            <a:rPr lang="en-US" sz="2000" kern="1200" dirty="0" smtClean="0"/>
            <a:t> </a:t>
          </a:r>
          <a:r>
            <a:rPr lang="en-US" sz="2000" kern="1200" dirty="0" err="1" smtClean="0"/>
            <a:t>o‘rganiladi</a:t>
          </a:r>
          <a:r>
            <a:rPr lang="en-US" sz="2000" kern="1200" dirty="0" smtClean="0"/>
            <a:t>.</a:t>
          </a:r>
          <a:endParaRPr lang="ru-RU" sz="2000" b="1" kern="1200" dirty="0">
            <a:latin typeface="Arial" panose="020B0604020202020204" pitchFamily="34" charset="0"/>
            <a:cs typeface="Arial" panose="020B0604020202020204" pitchFamily="34" charset="0"/>
          </a:endParaRPr>
        </a:p>
      </dsp:txBody>
      <dsp:txXfrm>
        <a:off x="7095071" y="2332221"/>
        <a:ext cx="4543483" cy="3174062"/>
      </dsp:txXfrm>
    </dsp:sp>
    <dsp:sp modelId="{547E8183-C359-434F-8D91-F86B1F98583D}">
      <dsp:nvSpPr>
        <dsp:cNvPr id="0" name=""/>
        <dsp:cNvSpPr/>
      </dsp:nvSpPr>
      <dsp:spPr>
        <a:xfrm>
          <a:off x="6704437" y="5200611"/>
          <a:ext cx="702260" cy="702260"/>
        </a:xfrm>
        <a:prstGeom prst="triangle">
          <a:avLst/>
        </a:prstGeom>
        <a:solidFill>
          <a:schemeClr val="tx2">
            <a:lumMod val="7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9690579-0182-400E-91F8-EC68C4617F44}">
      <dsp:nvSpPr>
        <dsp:cNvPr id="0" name=""/>
        <dsp:cNvSpPr/>
      </dsp:nvSpPr>
      <dsp:spPr>
        <a:xfrm rot="240000" flipV="1">
          <a:off x="6703564" y="5022435"/>
          <a:ext cx="704006" cy="4922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E448061-C598-4F9B-99E2-7BD4664E58E2}">
      <dsp:nvSpPr>
        <dsp:cNvPr id="0" name=""/>
        <dsp:cNvSpPr/>
      </dsp:nvSpPr>
      <dsp:spPr>
        <a:xfrm rot="21360000">
          <a:off x="565879" y="2688721"/>
          <a:ext cx="6475581" cy="29216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err="1" smtClean="0"/>
            <a:t>Kichik</a:t>
          </a:r>
          <a:r>
            <a:rPr lang="en-US" sz="2200" b="1" kern="1200" dirty="0" smtClean="0"/>
            <a:t> </a:t>
          </a:r>
          <a:r>
            <a:rPr lang="en-US" sz="2200" b="1" kern="1200" dirty="0" err="1" smtClean="0"/>
            <a:t>o‘rta</a:t>
          </a:r>
          <a:r>
            <a:rPr lang="en-US" sz="2200" b="1" kern="1200" dirty="0" smtClean="0"/>
            <a:t> </a:t>
          </a:r>
          <a:r>
            <a:rPr lang="en-US" sz="2200" b="1" kern="1200" dirty="0" err="1" smtClean="0"/>
            <a:t>maktab</a:t>
          </a:r>
          <a:r>
            <a:rPr lang="en-US" sz="2200" b="1" kern="1200" dirty="0" smtClean="0"/>
            <a:t>: </a:t>
          </a:r>
          <a:r>
            <a:rPr lang="en-US" sz="2200" kern="1200" dirty="0" err="1" smtClean="0"/>
            <a:t>o‘qish</a:t>
          </a:r>
          <a:r>
            <a:rPr lang="en-US" sz="2200" kern="1200" dirty="0" smtClean="0"/>
            <a:t> </a:t>
          </a:r>
          <a:r>
            <a:rPr lang="en-US" sz="2200" kern="1200" dirty="0" err="1" smtClean="0"/>
            <a:t>davomiyligi</a:t>
          </a:r>
          <a:r>
            <a:rPr lang="en-US" sz="2200" kern="1200" dirty="0" smtClean="0"/>
            <a:t> 3-yil, </a:t>
          </a:r>
          <a:r>
            <a:rPr lang="en-US" sz="2200" kern="1200" dirty="0" err="1" smtClean="0"/>
            <a:t>tabiatshunoslik</a:t>
          </a:r>
          <a:r>
            <a:rPr lang="en-US" sz="2200" kern="1200" dirty="0" smtClean="0"/>
            <a:t> </a:t>
          </a:r>
          <a:r>
            <a:rPr lang="en-US" sz="2200" kern="1200" dirty="0" err="1" smtClean="0"/>
            <a:t>kursi</a:t>
          </a:r>
          <a:r>
            <a:rPr lang="en-US" sz="2200" kern="1200" dirty="0" smtClean="0"/>
            <a:t> </a:t>
          </a:r>
          <a:r>
            <a:rPr lang="en-US" sz="2200" kern="1200" dirty="0" err="1" smtClean="0"/>
            <a:t>haftasiga</a:t>
          </a:r>
          <a:r>
            <a:rPr lang="en-US" sz="2200" kern="1200" dirty="0" smtClean="0"/>
            <a:t> 3, 4 </a:t>
          </a:r>
          <a:r>
            <a:rPr lang="en-US" sz="2200" kern="1200" dirty="0" err="1" smtClean="0"/>
            <a:t>soatdan</a:t>
          </a:r>
          <a:r>
            <a:rPr lang="en-US" sz="2200" kern="1200" dirty="0" smtClean="0"/>
            <a:t> </a:t>
          </a:r>
          <a:r>
            <a:rPr lang="en-US" sz="2200" kern="1200" dirty="0" err="1" smtClean="0"/>
            <a:t>o‘qitiladi</a:t>
          </a:r>
          <a:r>
            <a:rPr lang="en-US" sz="2200" kern="1200" dirty="0" smtClean="0"/>
            <a:t>. </a:t>
          </a:r>
          <a:r>
            <a:rPr lang="en-US" sz="2200" kern="1200" dirty="0" err="1" smtClean="0"/>
            <a:t>Tabiatda</a:t>
          </a:r>
          <a:r>
            <a:rPr lang="en-US" sz="2200" kern="1200" dirty="0" smtClean="0"/>
            <a:t> </a:t>
          </a:r>
          <a:r>
            <a:rPr lang="en-US" sz="2200" kern="1200" dirty="0" err="1" smtClean="0"/>
            <a:t>kuchlar</a:t>
          </a:r>
          <a:r>
            <a:rPr lang="en-US" sz="2200" kern="1200" dirty="0" smtClean="0"/>
            <a:t>, </a:t>
          </a:r>
          <a:r>
            <a:rPr lang="en-US" sz="2200" kern="1200" dirty="0" err="1" smtClean="0"/>
            <a:t>moddaning</a:t>
          </a:r>
          <a:r>
            <a:rPr lang="en-US" sz="2200" kern="1200" dirty="0" smtClean="0"/>
            <a:t> atom- </a:t>
          </a:r>
          <a:r>
            <a:rPr lang="en-US" sz="2200" kern="1200" dirty="0" err="1" smtClean="0"/>
            <a:t>molekulyar</a:t>
          </a:r>
          <a:r>
            <a:rPr lang="en-US" sz="2200" kern="1200" dirty="0" smtClean="0"/>
            <a:t> </a:t>
          </a:r>
          <a:r>
            <a:rPr lang="en-US" sz="2200" kern="1200" dirty="0" err="1" smtClean="0"/>
            <a:t>tuzilishi</a:t>
          </a:r>
          <a:r>
            <a:rPr lang="en-US" sz="2200" kern="1200" dirty="0" smtClean="0"/>
            <a:t>, </a:t>
          </a:r>
          <a:r>
            <a:rPr lang="en-US" sz="2200" kern="1200" dirty="0" err="1" smtClean="0"/>
            <a:t>elektr</a:t>
          </a:r>
          <a:r>
            <a:rPr lang="en-US" sz="2200" kern="1200" dirty="0" smtClean="0"/>
            <a:t> </a:t>
          </a:r>
          <a:r>
            <a:rPr lang="en-US" sz="2200" kern="1200" dirty="0" err="1" smtClean="0"/>
            <a:t>zanjirlari</a:t>
          </a:r>
          <a:r>
            <a:rPr lang="en-US" sz="2200" kern="1200" dirty="0" smtClean="0"/>
            <a:t> </a:t>
          </a:r>
          <a:r>
            <a:rPr lang="en-US" sz="2200" kern="1200" dirty="0" err="1" smtClean="0"/>
            <a:t>qonuniyatlari</a:t>
          </a:r>
          <a:r>
            <a:rPr lang="en-US" sz="2200" kern="1200" dirty="0" smtClean="0"/>
            <a:t>, </a:t>
          </a:r>
          <a:r>
            <a:rPr lang="en-US" sz="2200" kern="1200" dirty="0" err="1" smtClean="0"/>
            <a:t>mexanik</a:t>
          </a:r>
          <a:r>
            <a:rPr lang="en-US" sz="2200" kern="1200" dirty="0" smtClean="0"/>
            <a:t> </a:t>
          </a:r>
          <a:r>
            <a:rPr lang="en-US" sz="2200" kern="1200" dirty="0" err="1" smtClean="0"/>
            <a:t>harakat</a:t>
          </a:r>
          <a:r>
            <a:rPr lang="en-US" sz="2200" kern="1200" dirty="0" smtClean="0"/>
            <a:t> </a:t>
          </a:r>
          <a:r>
            <a:rPr lang="en-US" sz="2200" kern="1200" dirty="0" err="1" smtClean="0"/>
            <a:t>kabi</a:t>
          </a:r>
          <a:r>
            <a:rPr lang="en-US" sz="2200" kern="1200" dirty="0" smtClean="0"/>
            <a:t> </a:t>
          </a:r>
          <a:r>
            <a:rPr lang="en-US" sz="2200" kern="1200" dirty="0" err="1" smtClean="0"/>
            <a:t>fizikaning</a:t>
          </a:r>
          <a:r>
            <a:rPr lang="en-US" sz="2200" kern="1200" dirty="0" smtClean="0"/>
            <a:t> </a:t>
          </a:r>
          <a:r>
            <a:rPr lang="en-US" sz="2200" kern="1200" dirty="0" err="1" smtClean="0"/>
            <a:t>bo‘limlari</a:t>
          </a:r>
          <a:r>
            <a:rPr lang="en-US" sz="2200" kern="1200" dirty="0" smtClean="0"/>
            <a:t> </a:t>
          </a:r>
          <a:r>
            <a:rPr lang="en-US" sz="2200" kern="1200" dirty="0" err="1" smtClean="0"/>
            <a:t>o‘rganiladi</a:t>
          </a:r>
          <a:r>
            <a:rPr lang="en-US" sz="2200" kern="1200" dirty="0" smtClean="0"/>
            <a:t>.</a:t>
          </a:r>
          <a:endParaRPr lang="ru-RU" sz="2200" b="1" kern="1200" dirty="0">
            <a:latin typeface="Arial" panose="020B0604020202020204" pitchFamily="34" charset="0"/>
            <a:cs typeface="Arial" panose="020B0604020202020204" pitchFamily="34" charset="0"/>
          </a:endParaRPr>
        </a:p>
      </dsp:txBody>
      <dsp:txXfrm>
        <a:off x="708501" y="2831343"/>
        <a:ext cx="6190337" cy="263638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35694C-F88B-46AD-9643-E5BB16596894}">
      <dsp:nvSpPr>
        <dsp:cNvPr id="0" name=""/>
        <dsp:cNvSpPr/>
      </dsp:nvSpPr>
      <dsp:spPr>
        <a:xfrm>
          <a:off x="3647823" y="1722123"/>
          <a:ext cx="3200396" cy="2321235"/>
        </a:xfrm>
        <a:prstGeom prst="roundRect">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sz="2400" b="0" i="0" kern="1200" dirty="0" err="1" smtClean="0">
              <a:solidFill>
                <a:schemeClr val="tx1"/>
              </a:solidFill>
            </a:rPr>
            <a:t>Yaponiya</a:t>
          </a:r>
          <a:r>
            <a:rPr lang="en-US" sz="2400" b="0" i="0" kern="1200" dirty="0" smtClean="0">
              <a:solidFill>
                <a:schemeClr val="tx1"/>
              </a:solidFill>
            </a:rPr>
            <a:t> </a:t>
          </a:r>
          <a:r>
            <a:rPr lang="en-US" sz="2400" b="0" i="0" kern="1200" dirty="0" err="1" smtClean="0">
              <a:solidFill>
                <a:schemeClr val="tx1"/>
              </a:solidFill>
            </a:rPr>
            <a:t>maktablarida</a:t>
          </a:r>
          <a:r>
            <a:rPr lang="en-US" sz="2400" b="0" i="0" kern="1200" dirty="0" smtClean="0">
              <a:solidFill>
                <a:schemeClr val="tx1"/>
              </a:solidFill>
            </a:rPr>
            <a:t> </a:t>
          </a:r>
          <a:r>
            <a:rPr lang="en-US" sz="2400" b="0" i="0" kern="1200" dirty="0" err="1" smtClean="0">
              <a:solidFill>
                <a:schemeClr val="tx1"/>
              </a:solidFill>
            </a:rPr>
            <a:t>fizika</a:t>
          </a:r>
          <a:r>
            <a:rPr lang="en-US" sz="2400" b="0" i="0" kern="1200" dirty="0" smtClean="0">
              <a:solidFill>
                <a:schemeClr val="tx1"/>
              </a:solidFill>
            </a:rPr>
            <a:t> </a:t>
          </a:r>
          <a:r>
            <a:rPr lang="en-US" sz="2400" b="0" i="0" kern="1200" dirty="0" err="1" smtClean="0">
              <a:solidFill>
                <a:schemeClr val="tx1"/>
              </a:solidFill>
            </a:rPr>
            <a:t>o‘qitish</a:t>
          </a:r>
          <a:r>
            <a:rPr lang="en-US" sz="2400" b="0" i="0" kern="1200" dirty="0" smtClean="0">
              <a:solidFill>
                <a:schemeClr val="tx1"/>
              </a:solidFill>
            </a:rPr>
            <a:t> </a:t>
          </a:r>
          <a:r>
            <a:rPr lang="en-US" sz="2400" b="0" i="0" kern="1200" dirty="0" err="1" smtClean="0">
              <a:solidFill>
                <a:schemeClr val="tx1"/>
              </a:solidFill>
            </a:rPr>
            <a:t>metodikasining</a:t>
          </a:r>
          <a:r>
            <a:rPr lang="en-US" sz="2400" b="0" i="0" kern="1200" dirty="0" smtClean="0">
              <a:solidFill>
                <a:schemeClr val="tx1"/>
              </a:solidFill>
            </a:rPr>
            <a:t> </a:t>
          </a:r>
          <a:r>
            <a:rPr lang="en-US" sz="2400" b="0" i="0" kern="1200" dirty="0" err="1" smtClean="0">
              <a:solidFill>
                <a:schemeClr val="tx1"/>
              </a:solidFill>
            </a:rPr>
            <a:t>o‘ziga</a:t>
          </a:r>
          <a:r>
            <a:rPr lang="en-US" sz="2400" b="0" i="0" kern="1200" dirty="0" smtClean="0">
              <a:solidFill>
                <a:schemeClr val="tx1"/>
              </a:solidFill>
            </a:rPr>
            <a:t> </a:t>
          </a:r>
          <a:r>
            <a:rPr lang="en-US" sz="2400" b="0" i="0" kern="1200" dirty="0" err="1" smtClean="0">
              <a:solidFill>
                <a:schemeClr val="tx1"/>
              </a:solidFill>
            </a:rPr>
            <a:t>xos</a:t>
          </a:r>
          <a:r>
            <a:rPr lang="en-US" sz="2400" b="0" i="0" kern="1200" dirty="0" smtClean="0">
              <a:solidFill>
                <a:schemeClr val="tx1"/>
              </a:solidFill>
            </a:rPr>
            <a:t> </a:t>
          </a:r>
          <a:r>
            <a:rPr lang="en-US" sz="2400" b="0" i="0" kern="1200" dirty="0" err="1" smtClean="0">
              <a:solidFill>
                <a:schemeClr val="tx1"/>
              </a:solidFill>
            </a:rPr>
            <a:t>xususiyatlari</a:t>
          </a:r>
          <a:r>
            <a:rPr lang="en-US" sz="2400" b="0" i="0" kern="1200" dirty="0" smtClean="0">
              <a:solidFill>
                <a:schemeClr val="tx1"/>
              </a:solidFill>
            </a:rPr>
            <a:t>:</a:t>
          </a:r>
          <a:r>
            <a:rPr lang="en-US" sz="2400" kern="1200" dirty="0" smtClean="0">
              <a:solidFill>
                <a:schemeClr val="tx1"/>
              </a:solidFill>
            </a:rPr>
            <a:t/>
          </a:r>
          <a:br>
            <a:rPr lang="en-US" sz="2400" kern="1200" dirty="0" smtClean="0">
              <a:solidFill>
                <a:schemeClr val="tx1"/>
              </a:solidFill>
            </a:rPr>
          </a:br>
          <a:endParaRPr lang="ru-RU" sz="2400" kern="1200" dirty="0">
            <a:solidFill>
              <a:schemeClr val="tx1"/>
            </a:solidFill>
          </a:endParaRPr>
        </a:p>
      </dsp:txBody>
      <dsp:txXfrm>
        <a:off x="3761136" y="1835436"/>
        <a:ext cx="2973770" cy="2094609"/>
      </dsp:txXfrm>
    </dsp:sp>
    <dsp:sp modelId="{9634D3B9-578D-4D1A-99C8-B0CD2571EFB8}">
      <dsp:nvSpPr>
        <dsp:cNvPr id="0" name=""/>
        <dsp:cNvSpPr/>
      </dsp:nvSpPr>
      <dsp:spPr>
        <a:xfrm rot="14946579">
          <a:off x="4473931" y="1494086"/>
          <a:ext cx="488164" cy="0"/>
        </a:xfrm>
        <a:custGeom>
          <a:avLst/>
          <a:gdLst/>
          <a:ahLst/>
          <a:cxnLst/>
          <a:rect l="0" t="0" r="0" b="0"/>
          <a:pathLst>
            <a:path>
              <a:moveTo>
                <a:pt x="0" y="0"/>
              </a:moveTo>
              <a:lnTo>
                <a:pt x="488164"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796C0F2-DB0F-47B7-BBA4-FAD350602ADB}">
      <dsp:nvSpPr>
        <dsp:cNvPr id="0" name=""/>
        <dsp:cNvSpPr/>
      </dsp:nvSpPr>
      <dsp:spPr>
        <a:xfrm>
          <a:off x="1417315" y="107186"/>
          <a:ext cx="5985024" cy="1158862"/>
        </a:xfrm>
        <a:prstGeom prst="roundRect">
          <a:avLst/>
        </a:prstGeom>
        <a:solidFill>
          <a:schemeClr val="accent2">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889000">
            <a:lnSpc>
              <a:spcPct val="90000"/>
            </a:lnSpc>
            <a:spcBef>
              <a:spcPct val="0"/>
            </a:spcBef>
            <a:spcAft>
              <a:spcPct val="35000"/>
            </a:spcAft>
          </a:pPr>
          <a:r>
            <a:rPr lang="en-US" sz="2000" b="0" i="0" kern="1200" dirty="0" err="1" smtClean="0">
              <a:solidFill>
                <a:schemeClr val="tx1"/>
              </a:solidFill>
            </a:rPr>
            <a:t>o‘quv</a:t>
          </a:r>
          <a:r>
            <a:rPr lang="en-US" sz="2000" b="0" i="0" kern="1200" dirty="0" smtClean="0">
              <a:solidFill>
                <a:schemeClr val="tx1"/>
              </a:solidFill>
            </a:rPr>
            <a:t> </a:t>
          </a:r>
          <a:r>
            <a:rPr lang="en-US" sz="2000" b="0" i="0" kern="1200" dirty="0" err="1" smtClean="0">
              <a:solidFill>
                <a:schemeClr val="tx1"/>
              </a:solidFill>
            </a:rPr>
            <a:t>predmeti</a:t>
          </a:r>
          <a:r>
            <a:rPr lang="en-US" sz="2000" b="0" i="0" kern="1200" dirty="0" smtClean="0">
              <a:solidFill>
                <a:schemeClr val="tx1"/>
              </a:solidFill>
            </a:rPr>
            <a:t> </a:t>
          </a:r>
          <a:r>
            <a:rPr lang="en-US" sz="2000" b="0" i="0" kern="1200" dirty="0" err="1" smtClean="0">
              <a:solidFill>
                <a:schemeClr val="tx1"/>
              </a:solidFill>
            </a:rPr>
            <a:t>bo‘yicha</a:t>
          </a:r>
          <a:r>
            <a:rPr lang="en-US" sz="2000" b="0" i="0" kern="1200" dirty="0" smtClean="0">
              <a:solidFill>
                <a:schemeClr val="tx1"/>
              </a:solidFill>
            </a:rPr>
            <a:t> </a:t>
          </a:r>
          <a:r>
            <a:rPr lang="en-US" sz="2000" b="0" i="0" kern="1200" dirty="0" err="1" smtClean="0">
              <a:solidFill>
                <a:schemeClr val="tx1"/>
              </a:solidFill>
            </a:rPr>
            <a:t>imtihonlarga</a:t>
          </a:r>
          <a:r>
            <a:rPr lang="en-US" sz="2000" b="0" i="0" kern="1200" dirty="0" smtClean="0">
              <a:solidFill>
                <a:schemeClr val="tx1"/>
              </a:solidFill>
            </a:rPr>
            <a:t> </a:t>
          </a:r>
          <a:r>
            <a:rPr lang="en-US" sz="2000" b="0" i="0" kern="1200" dirty="0" err="1" smtClean="0">
              <a:solidFill>
                <a:schemeClr val="tx1"/>
              </a:solidFill>
            </a:rPr>
            <a:t>tayyorgarlik</a:t>
          </a:r>
          <a:r>
            <a:rPr lang="en-US" sz="2000" b="0" i="0" kern="1200" dirty="0" smtClean="0">
              <a:solidFill>
                <a:schemeClr val="tx1"/>
              </a:solidFill>
            </a:rPr>
            <a:t> </a:t>
          </a:r>
          <a:r>
            <a:rPr lang="en-US" sz="2000" b="0" i="0" kern="1200" dirty="0" err="1" smtClean="0">
              <a:solidFill>
                <a:schemeClr val="tx1"/>
              </a:solidFill>
            </a:rPr>
            <a:t>ko‘rish</a:t>
          </a:r>
          <a:r>
            <a:rPr lang="en-US" sz="2000" b="0" i="0" kern="1200" dirty="0" smtClean="0">
              <a:solidFill>
                <a:schemeClr val="tx1"/>
              </a:solidFill>
            </a:rPr>
            <a:t> </a:t>
          </a:r>
          <a:r>
            <a:rPr lang="en-US" sz="2000" b="0" i="0" kern="1200" dirty="0" err="1" smtClean="0">
              <a:solidFill>
                <a:schemeClr val="tx1"/>
              </a:solidFill>
            </a:rPr>
            <a:t>maqsadida</a:t>
          </a:r>
          <a:r>
            <a:rPr lang="en-US" sz="2000" b="0" i="0" kern="1200" dirty="0" smtClean="0">
              <a:solidFill>
                <a:schemeClr val="tx1"/>
              </a:solidFill>
            </a:rPr>
            <a:t> </a:t>
          </a:r>
          <a:r>
            <a:rPr lang="en-US" sz="2000" b="0" i="0" kern="1200" dirty="0" err="1" smtClean="0">
              <a:solidFill>
                <a:schemeClr val="tx1"/>
              </a:solidFill>
            </a:rPr>
            <a:t>qo‘shimcha</a:t>
          </a:r>
          <a:r>
            <a:rPr lang="en-US" sz="2000" b="0" i="0" kern="1200" dirty="0" smtClean="0">
              <a:solidFill>
                <a:schemeClr val="tx1"/>
              </a:solidFill>
            </a:rPr>
            <a:t> </a:t>
          </a:r>
          <a:r>
            <a:rPr lang="en-US" sz="2000" b="0" i="0" kern="1200" dirty="0" err="1" smtClean="0">
              <a:solidFill>
                <a:schemeClr val="tx1"/>
              </a:solidFill>
            </a:rPr>
            <a:t>ishlash</a:t>
          </a:r>
          <a:r>
            <a:rPr lang="ru-RU" sz="2000" b="0" i="0" kern="1200" dirty="0" smtClean="0">
              <a:solidFill>
                <a:schemeClr val="tx1"/>
              </a:solidFill>
            </a:rPr>
            <a:t> </a:t>
          </a:r>
          <a:r>
            <a:rPr lang="en-US" sz="2000" b="0" i="0" kern="1200" dirty="0" err="1" smtClean="0">
              <a:solidFill>
                <a:schemeClr val="tx1"/>
              </a:solidFill>
            </a:rPr>
            <a:t>keng</a:t>
          </a:r>
          <a:r>
            <a:rPr lang="en-US" sz="2000" b="0" i="0" kern="1200" dirty="0" smtClean="0">
              <a:solidFill>
                <a:schemeClr val="tx1"/>
              </a:solidFill>
            </a:rPr>
            <a:t> </a:t>
          </a:r>
          <a:r>
            <a:rPr lang="en-US" sz="2000" b="0" i="0" kern="1200" dirty="0" err="1" smtClean="0">
              <a:solidFill>
                <a:schemeClr val="tx1"/>
              </a:solidFill>
            </a:rPr>
            <a:t>tarqalgan</a:t>
          </a:r>
          <a:r>
            <a:rPr lang="en-US" sz="2000" b="0" i="0" kern="1200" dirty="0" smtClean="0">
              <a:solidFill>
                <a:schemeClr val="tx1"/>
              </a:solidFill>
            </a:rPr>
            <a:t>. </a:t>
          </a:r>
          <a:r>
            <a:rPr lang="en-US" sz="2000" b="0" i="0" kern="1200" dirty="0" err="1" smtClean="0">
              <a:solidFill>
                <a:schemeClr val="tx1"/>
              </a:solidFill>
            </a:rPr>
            <a:t>Bunda</a:t>
          </a:r>
          <a:r>
            <a:rPr lang="en-US" sz="2000" b="0" i="0" kern="1200" dirty="0" smtClean="0">
              <a:solidFill>
                <a:schemeClr val="tx1"/>
              </a:solidFill>
            </a:rPr>
            <a:t> </a:t>
          </a:r>
          <a:r>
            <a:rPr lang="en-US" sz="2000" b="0" i="0" kern="1200" dirty="0" err="1" smtClean="0">
              <a:solidFill>
                <a:schemeClr val="tx1"/>
              </a:solidFill>
            </a:rPr>
            <a:t>asosan</a:t>
          </a:r>
          <a:r>
            <a:rPr lang="en-US" sz="2000" b="0" i="0" kern="1200" dirty="0" smtClean="0">
              <a:solidFill>
                <a:schemeClr val="tx1"/>
              </a:solidFill>
            </a:rPr>
            <a:t> </a:t>
          </a:r>
          <a:r>
            <a:rPr lang="en-US" sz="2000" b="0" i="0" kern="1200" dirty="0" err="1" smtClean="0">
              <a:solidFill>
                <a:schemeClr val="tx1"/>
              </a:solidFill>
            </a:rPr>
            <a:t>nazariyani</a:t>
          </a:r>
          <a:r>
            <a:rPr lang="en-US" sz="2000" b="0" i="0" kern="1200" dirty="0" smtClean="0">
              <a:solidFill>
                <a:schemeClr val="tx1"/>
              </a:solidFill>
            </a:rPr>
            <a:t> </a:t>
          </a:r>
          <a:r>
            <a:rPr lang="en-US" sz="2000" b="0" i="0" kern="1200" dirty="0" err="1" smtClean="0">
              <a:solidFill>
                <a:schemeClr val="tx1"/>
              </a:solidFill>
            </a:rPr>
            <a:t>bilish</a:t>
          </a:r>
          <a:r>
            <a:rPr lang="en-US" sz="2000" b="0" i="0" kern="1200" dirty="0" smtClean="0">
              <a:solidFill>
                <a:schemeClr val="tx1"/>
              </a:solidFill>
            </a:rPr>
            <a:t> </a:t>
          </a:r>
          <a:r>
            <a:rPr lang="en-US" sz="2000" b="0" i="0" kern="1200" dirty="0" err="1" smtClean="0">
              <a:solidFill>
                <a:schemeClr val="tx1"/>
              </a:solidFill>
            </a:rPr>
            <a:t>va</a:t>
          </a:r>
          <a:r>
            <a:rPr lang="en-US" sz="2000" b="0" i="0" kern="1200" dirty="0" smtClean="0">
              <a:solidFill>
                <a:schemeClr val="tx1"/>
              </a:solidFill>
            </a:rPr>
            <a:t> </a:t>
          </a:r>
          <a:r>
            <a:rPr lang="en-US" sz="2000" b="0" i="0" kern="1200" dirty="0" err="1" smtClean="0">
              <a:solidFill>
                <a:schemeClr val="tx1"/>
              </a:solidFill>
            </a:rPr>
            <a:t>masalalar</a:t>
          </a:r>
          <a:r>
            <a:rPr lang="en-US" sz="2000" b="0" i="0" kern="1200" dirty="0" smtClean="0">
              <a:solidFill>
                <a:schemeClr val="tx1"/>
              </a:solidFill>
            </a:rPr>
            <a:t> </a:t>
          </a:r>
          <a:r>
            <a:rPr lang="en-US" sz="2000" b="0" i="0" kern="1200" dirty="0" err="1" smtClean="0">
              <a:solidFill>
                <a:schemeClr val="tx1"/>
              </a:solidFill>
            </a:rPr>
            <a:t>yechish</a:t>
          </a:r>
          <a:r>
            <a:rPr lang="en-US" sz="2000" b="0" i="0" kern="1200" dirty="0" smtClean="0">
              <a:solidFill>
                <a:schemeClr val="tx1"/>
              </a:solidFill>
            </a:rPr>
            <a:t> </a:t>
          </a:r>
          <a:r>
            <a:rPr lang="en-US" sz="2000" b="0" i="0" kern="1200" dirty="0" err="1" smtClean="0">
              <a:solidFill>
                <a:schemeClr val="tx1"/>
              </a:solidFill>
            </a:rPr>
            <a:t>ko‘nikmalariga</a:t>
          </a:r>
          <a:r>
            <a:rPr lang="en-US" sz="2000" b="0" i="0" kern="1200" dirty="0" smtClean="0">
              <a:solidFill>
                <a:schemeClr val="tx1"/>
              </a:solidFill>
            </a:rPr>
            <a:t> </a:t>
          </a:r>
          <a:r>
            <a:rPr lang="en-US" sz="2000" b="0" i="0" kern="1200" dirty="0" err="1" smtClean="0">
              <a:solidFill>
                <a:schemeClr val="tx1"/>
              </a:solidFill>
            </a:rPr>
            <a:t>ega</a:t>
          </a:r>
          <a:r>
            <a:rPr lang="en-US" sz="2000" b="0" i="0" kern="1200" dirty="0" smtClean="0">
              <a:solidFill>
                <a:schemeClr val="tx1"/>
              </a:solidFill>
            </a:rPr>
            <a:t> </a:t>
          </a:r>
          <a:r>
            <a:rPr lang="en-US" sz="2000" b="0" i="0" kern="1200" dirty="0" err="1" smtClean="0">
              <a:solidFill>
                <a:schemeClr val="tx1"/>
              </a:solidFill>
            </a:rPr>
            <a:t>bo‘lish</a:t>
          </a:r>
          <a:r>
            <a:rPr lang="ru-RU" sz="2000" b="0" i="0" kern="1200" dirty="0" smtClean="0">
              <a:solidFill>
                <a:schemeClr val="tx1"/>
              </a:solidFill>
            </a:rPr>
            <a:t> </a:t>
          </a:r>
          <a:r>
            <a:rPr lang="en-US" sz="2000" b="0" i="0" kern="1200" dirty="0" err="1" smtClean="0">
              <a:solidFill>
                <a:schemeClr val="tx1"/>
              </a:solidFill>
            </a:rPr>
            <a:t>talab</a:t>
          </a:r>
          <a:r>
            <a:rPr lang="en-US" sz="2000" b="0" i="0" kern="1200" dirty="0" smtClean="0">
              <a:solidFill>
                <a:schemeClr val="tx1"/>
              </a:solidFill>
            </a:rPr>
            <a:t> </a:t>
          </a:r>
          <a:r>
            <a:rPr lang="en-US" sz="2000" b="0" i="0" kern="1200" dirty="0" err="1" smtClean="0">
              <a:solidFill>
                <a:schemeClr val="tx1"/>
              </a:solidFill>
            </a:rPr>
            <a:t>qilinadi</a:t>
          </a:r>
          <a:r>
            <a:rPr lang="en-US" sz="2000" b="0" i="0" kern="1200" dirty="0" smtClean="0">
              <a:solidFill>
                <a:schemeClr val="tx1"/>
              </a:solidFill>
            </a:rPr>
            <a:t>.</a:t>
          </a:r>
          <a:endParaRPr lang="en-US" sz="2000" kern="1200" dirty="0">
            <a:solidFill>
              <a:schemeClr val="tx1"/>
            </a:solidFill>
          </a:endParaRPr>
        </a:p>
      </dsp:txBody>
      <dsp:txXfrm>
        <a:off x="1473886" y="163757"/>
        <a:ext cx="5871882" cy="1045720"/>
      </dsp:txXfrm>
    </dsp:sp>
    <dsp:sp modelId="{238F3FB5-2CCE-4483-A255-51DE6878761F}">
      <dsp:nvSpPr>
        <dsp:cNvPr id="0" name=""/>
        <dsp:cNvSpPr/>
      </dsp:nvSpPr>
      <dsp:spPr>
        <a:xfrm rot="21457251">
          <a:off x="6848018" y="2806529"/>
          <a:ext cx="468652" cy="0"/>
        </a:xfrm>
        <a:custGeom>
          <a:avLst/>
          <a:gdLst/>
          <a:ahLst/>
          <a:cxnLst/>
          <a:rect l="0" t="0" r="0" b="0"/>
          <a:pathLst>
            <a:path>
              <a:moveTo>
                <a:pt x="0" y="0"/>
              </a:moveTo>
              <a:lnTo>
                <a:pt x="468652"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CD09E2-1B6A-487D-9C9D-4006D1D0B4F0}">
      <dsp:nvSpPr>
        <dsp:cNvPr id="0" name=""/>
        <dsp:cNvSpPr/>
      </dsp:nvSpPr>
      <dsp:spPr>
        <a:xfrm>
          <a:off x="7316468" y="320043"/>
          <a:ext cx="3199131" cy="4820599"/>
        </a:xfrm>
        <a:prstGeom prst="round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889000">
            <a:lnSpc>
              <a:spcPct val="90000"/>
            </a:lnSpc>
            <a:spcBef>
              <a:spcPct val="0"/>
            </a:spcBef>
            <a:spcAft>
              <a:spcPts val="0"/>
            </a:spcAft>
          </a:pPr>
          <a:r>
            <a:rPr lang="en-US" sz="2000" b="0" i="0" kern="1200" dirty="0" err="1" smtClean="0">
              <a:solidFill>
                <a:schemeClr val="tx1"/>
              </a:solidFill>
            </a:rPr>
            <a:t>katta</a:t>
          </a:r>
          <a:r>
            <a:rPr lang="en-US" sz="2000" b="0" i="0" kern="1200" dirty="0" smtClean="0">
              <a:solidFill>
                <a:schemeClr val="tx1"/>
              </a:solidFill>
            </a:rPr>
            <a:t> </a:t>
          </a:r>
          <a:r>
            <a:rPr lang="en-US" sz="2000" b="0" i="0" kern="1200" dirty="0" err="1" smtClean="0">
              <a:solidFill>
                <a:schemeClr val="tx1"/>
              </a:solidFill>
            </a:rPr>
            <a:t>e’tibor</a:t>
          </a:r>
          <a:r>
            <a:rPr lang="en-US" sz="2000" b="0" i="0" kern="1200" dirty="0" smtClean="0">
              <a:solidFill>
                <a:schemeClr val="tx1"/>
              </a:solidFill>
            </a:rPr>
            <a:t> </a:t>
          </a:r>
          <a:r>
            <a:rPr lang="en-US" sz="2000" b="0" i="0" kern="1200" dirty="0" err="1" smtClean="0">
              <a:solidFill>
                <a:schemeClr val="tx1"/>
              </a:solidFill>
            </a:rPr>
            <a:t>mustaqil</a:t>
          </a:r>
          <a:r>
            <a:rPr lang="en-US" sz="2000" b="0" i="0" kern="1200" dirty="0" smtClean="0">
              <a:solidFill>
                <a:schemeClr val="tx1"/>
              </a:solidFill>
            </a:rPr>
            <a:t> </a:t>
          </a:r>
          <a:r>
            <a:rPr lang="en-US" sz="2000" b="0" i="0" kern="1200" dirty="0" err="1" smtClean="0">
              <a:solidFill>
                <a:schemeClr val="tx1"/>
              </a:solidFill>
            </a:rPr>
            <a:t>eksperimentga</a:t>
          </a:r>
          <a:r>
            <a:rPr lang="en-US" sz="2000" b="0" i="0" kern="1200" dirty="0" smtClean="0">
              <a:solidFill>
                <a:schemeClr val="tx1"/>
              </a:solidFill>
            </a:rPr>
            <a:t> </a:t>
          </a:r>
          <a:r>
            <a:rPr lang="en-US" sz="2000" b="0" i="0" kern="1200" dirty="0" err="1" smtClean="0">
              <a:solidFill>
                <a:schemeClr val="tx1"/>
              </a:solidFill>
            </a:rPr>
            <a:t>qaratilgan</a:t>
          </a:r>
          <a:r>
            <a:rPr lang="en-US" sz="2000" b="0" i="0" kern="1200" dirty="0" smtClean="0">
              <a:solidFill>
                <a:schemeClr val="tx1"/>
              </a:solidFill>
            </a:rPr>
            <a:t>;</a:t>
          </a:r>
          <a:endParaRPr lang="ru-RU" sz="2000" b="0" i="0" kern="1200" dirty="0" smtClean="0">
            <a:solidFill>
              <a:schemeClr val="tx1"/>
            </a:solidFill>
          </a:endParaRPr>
        </a:p>
        <a:p>
          <a:pPr lvl="0" algn="ctr" defTabSz="889000">
            <a:lnSpc>
              <a:spcPct val="90000"/>
            </a:lnSpc>
            <a:spcBef>
              <a:spcPct val="0"/>
            </a:spcBef>
            <a:spcAft>
              <a:spcPts val="0"/>
            </a:spcAft>
          </a:pPr>
          <a:r>
            <a:rPr lang="en-US" sz="2000" b="0" i="0" kern="1200" dirty="0" smtClean="0">
              <a:solidFill>
                <a:schemeClr val="tx1"/>
              </a:solidFill>
            </a:rPr>
            <a:t> </a:t>
          </a:r>
          <a:r>
            <a:rPr lang="en-US" sz="2000" b="0" i="0" kern="1200" dirty="0" err="1" smtClean="0">
              <a:solidFill>
                <a:schemeClr val="tx1"/>
              </a:solidFill>
            </a:rPr>
            <a:t>boshlang‘ich</a:t>
          </a:r>
          <a:r>
            <a:rPr lang="en-US" sz="2000" b="0" i="0" kern="1200" dirty="0" smtClean="0">
              <a:solidFill>
                <a:schemeClr val="tx1"/>
              </a:solidFill>
            </a:rPr>
            <a:t> </a:t>
          </a:r>
          <a:r>
            <a:rPr lang="en-US" sz="2000" b="0" i="0" kern="1200" dirty="0" err="1" smtClean="0">
              <a:solidFill>
                <a:schemeClr val="tx1"/>
              </a:solidFill>
            </a:rPr>
            <a:t>maktabda</a:t>
          </a:r>
          <a:r>
            <a:rPr lang="en-US" sz="2000" b="0" i="0" kern="1200" dirty="0" smtClean="0">
              <a:solidFill>
                <a:schemeClr val="tx1"/>
              </a:solidFill>
            </a:rPr>
            <a:t> </a:t>
          </a:r>
          <a:r>
            <a:rPr lang="en-US" sz="2000" b="0" i="0" kern="1200" dirty="0" err="1" smtClean="0">
              <a:solidFill>
                <a:schemeClr val="tx1"/>
              </a:solidFill>
            </a:rPr>
            <a:t>hamma</a:t>
          </a:r>
          <a:r>
            <a:rPr lang="en-US" sz="2000" b="0" i="0" kern="1200" dirty="0" smtClean="0">
              <a:solidFill>
                <a:schemeClr val="tx1"/>
              </a:solidFill>
            </a:rPr>
            <a:t> </a:t>
          </a:r>
          <a:r>
            <a:rPr lang="ru-RU" sz="2000" b="0" i="0" kern="1200" dirty="0" smtClean="0">
              <a:solidFill>
                <a:schemeClr val="tx1"/>
              </a:solidFill>
            </a:rPr>
            <a:t> </a:t>
          </a:r>
          <a:r>
            <a:rPr lang="en-US" sz="2000" b="0" i="0" kern="1200" dirty="0" smtClean="0">
              <a:solidFill>
                <a:schemeClr val="tx1"/>
              </a:solidFill>
            </a:rPr>
            <a:t>material</a:t>
          </a:r>
          <a:r>
            <a:rPr lang="ru-RU" sz="2000" b="0" i="0" kern="1200" dirty="0" smtClean="0">
              <a:solidFill>
                <a:schemeClr val="tx1"/>
              </a:solidFill>
            </a:rPr>
            <a:t> </a:t>
          </a:r>
          <a:r>
            <a:rPr lang="en-US" sz="2000" b="0" i="0" kern="1200" dirty="0" err="1" smtClean="0">
              <a:solidFill>
                <a:schemeClr val="tx1"/>
              </a:solidFill>
            </a:rPr>
            <a:t>tajri</a:t>
          </a:r>
          <a:r>
            <a:rPr lang="ru-RU" sz="2000" b="0" i="0" kern="1200" dirty="0" smtClean="0">
              <a:solidFill>
                <a:schemeClr val="tx1"/>
              </a:solidFill>
            </a:rPr>
            <a:t>-</a:t>
          </a:r>
          <a:r>
            <a:rPr lang="en-US" sz="2000" b="0" i="0" kern="1200" dirty="0" err="1" smtClean="0">
              <a:solidFill>
                <a:schemeClr val="tx1"/>
              </a:solidFill>
            </a:rPr>
            <a:t>balar</a:t>
          </a:r>
          <a:r>
            <a:rPr lang="en-US" sz="2000" b="0" i="0" kern="1200" dirty="0" smtClean="0">
              <a:solidFill>
                <a:schemeClr val="tx1"/>
              </a:solidFill>
            </a:rPr>
            <a:t> </a:t>
          </a:r>
          <a:r>
            <a:rPr lang="en-US" sz="2000" b="0" i="0" kern="1200" dirty="0" err="1" smtClean="0">
              <a:solidFill>
                <a:schemeClr val="tx1"/>
              </a:solidFill>
            </a:rPr>
            <a:t>va</a:t>
          </a:r>
          <a:r>
            <a:rPr lang="en-US" sz="2000" b="0" i="0" kern="1200" dirty="0" smtClean="0">
              <a:solidFill>
                <a:schemeClr val="tx1"/>
              </a:solidFill>
            </a:rPr>
            <a:t> </a:t>
          </a:r>
          <a:r>
            <a:rPr lang="en-US" sz="2000" b="0" i="0" kern="1200" dirty="0" err="1" smtClean="0">
              <a:solidFill>
                <a:schemeClr val="tx1"/>
              </a:solidFill>
            </a:rPr>
            <a:t>ularning</a:t>
          </a:r>
          <a:r>
            <a:rPr lang="en-US" sz="2000" b="0" i="0" kern="1200" dirty="0" smtClean="0">
              <a:solidFill>
                <a:schemeClr val="tx1"/>
              </a:solidFill>
            </a:rPr>
            <a:t> </a:t>
          </a:r>
          <a:r>
            <a:rPr lang="en-US" sz="2000" b="0" i="0" kern="1200" dirty="0" err="1" smtClean="0">
              <a:solidFill>
                <a:schemeClr val="tx1"/>
              </a:solidFill>
            </a:rPr>
            <a:t>natijalari</a:t>
          </a:r>
          <a:r>
            <a:rPr lang="en-US" sz="2000" b="0" i="0" kern="1200" dirty="0" smtClean="0">
              <a:solidFill>
                <a:schemeClr val="tx1"/>
              </a:solidFill>
            </a:rPr>
            <a:t> </a:t>
          </a:r>
          <a:r>
            <a:rPr lang="en-US" sz="2000" b="0" i="0" kern="1200" dirty="0" err="1" smtClean="0">
              <a:solidFill>
                <a:schemeClr val="tx1"/>
              </a:solidFill>
            </a:rPr>
            <a:t>muhokamasini</a:t>
          </a:r>
          <a:r>
            <a:rPr lang="en-US" sz="2000" b="0" i="0" kern="1200" dirty="0" smtClean="0">
              <a:solidFill>
                <a:schemeClr val="tx1"/>
              </a:solidFill>
            </a:rPr>
            <a:t> </a:t>
          </a:r>
          <a:r>
            <a:rPr lang="en-US" sz="2000" b="0" i="0" kern="1200" dirty="0" err="1" smtClean="0">
              <a:solidFill>
                <a:schemeClr val="tx1"/>
              </a:solidFill>
            </a:rPr>
            <a:t>o‘z</a:t>
          </a:r>
          <a:r>
            <a:rPr lang="en-US" sz="2000" b="0" i="0" kern="1200" dirty="0" smtClean="0">
              <a:solidFill>
                <a:schemeClr val="tx1"/>
              </a:solidFill>
            </a:rPr>
            <a:t> </a:t>
          </a:r>
          <a:r>
            <a:rPr lang="en-US" sz="2000" b="0" i="0" kern="1200" dirty="0" err="1" smtClean="0">
              <a:solidFill>
                <a:schemeClr val="tx1"/>
              </a:solidFill>
            </a:rPr>
            <a:t>ichiga</a:t>
          </a:r>
          <a:r>
            <a:rPr lang="en-US" sz="2000" b="0" i="0" kern="1200" dirty="0" smtClean="0">
              <a:solidFill>
                <a:schemeClr val="tx1"/>
              </a:solidFill>
            </a:rPr>
            <a:t> </a:t>
          </a:r>
          <a:r>
            <a:rPr lang="en-US" sz="2000" b="0" i="0" kern="1200" dirty="0" err="1" smtClean="0">
              <a:solidFill>
                <a:schemeClr val="tx1"/>
              </a:solidFill>
            </a:rPr>
            <a:t>oladi</a:t>
          </a:r>
          <a:r>
            <a:rPr lang="en-US" sz="2000" b="0" i="0" kern="1200" dirty="0" smtClean="0">
              <a:solidFill>
                <a:schemeClr val="tx1"/>
              </a:solidFill>
            </a:rPr>
            <a:t>;</a:t>
          </a:r>
          <a:endParaRPr lang="ru-RU" sz="2000" b="0" i="0" kern="1200" dirty="0" smtClean="0">
            <a:solidFill>
              <a:schemeClr val="tx1"/>
            </a:solidFill>
          </a:endParaRPr>
        </a:p>
        <a:p>
          <a:pPr lvl="0" algn="ctr" defTabSz="889000">
            <a:lnSpc>
              <a:spcPct val="90000"/>
            </a:lnSpc>
            <a:spcBef>
              <a:spcPct val="0"/>
            </a:spcBef>
            <a:spcAft>
              <a:spcPts val="0"/>
            </a:spcAft>
          </a:pPr>
          <a:r>
            <a:rPr lang="en-US" sz="2000" b="0" i="0" kern="1200" dirty="0" smtClean="0">
              <a:solidFill>
                <a:schemeClr val="tx1"/>
              </a:solidFill>
            </a:rPr>
            <a:t> </a:t>
          </a:r>
          <a:r>
            <a:rPr lang="en-US" sz="2000" b="0" i="0" kern="1200" dirty="0" err="1" smtClean="0">
              <a:solidFill>
                <a:schemeClr val="tx1"/>
              </a:solidFill>
            </a:rPr>
            <a:t>yuqori</a:t>
          </a:r>
          <a:r>
            <a:rPr lang="en-US" sz="2000" b="0" i="0" kern="1200" dirty="0" smtClean="0">
              <a:solidFill>
                <a:schemeClr val="tx1"/>
              </a:solidFill>
            </a:rPr>
            <a:t> </a:t>
          </a:r>
          <a:r>
            <a:rPr lang="en-US" sz="2000" b="0" i="0" kern="1200" dirty="0" err="1" smtClean="0">
              <a:solidFill>
                <a:schemeClr val="tx1"/>
              </a:solidFill>
            </a:rPr>
            <a:t>sinflarda</a:t>
          </a:r>
          <a:r>
            <a:rPr lang="en-US" sz="2000" b="0" i="0" kern="1200" dirty="0" smtClean="0">
              <a:solidFill>
                <a:schemeClr val="tx1"/>
              </a:solidFill>
            </a:rPr>
            <a:t> </a:t>
          </a:r>
          <a:r>
            <a:rPr lang="en-US" sz="2000" b="0" i="0" kern="1200" dirty="0" err="1" smtClean="0">
              <a:solidFill>
                <a:schemeClr val="tx1"/>
              </a:solidFill>
            </a:rPr>
            <a:t>eksperiment</a:t>
          </a:r>
          <a:r>
            <a:rPr lang="en-US" sz="2000" b="0" i="0" kern="1200" dirty="0" smtClean="0">
              <a:solidFill>
                <a:schemeClr val="tx1"/>
              </a:solidFill>
            </a:rPr>
            <a:t/>
          </a:r>
          <a:br>
            <a:rPr lang="en-US" sz="2000" b="0" i="0" kern="1200" dirty="0" smtClean="0">
              <a:solidFill>
                <a:schemeClr val="tx1"/>
              </a:solidFill>
            </a:rPr>
          </a:br>
          <a:r>
            <a:rPr lang="en-US" sz="2000" b="0" i="0" kern="1200" dirty="0" err="1" smtClean="0">
              <a:solidFill>
                <a:schemeClr val="tx1"/>
              </a:solidFill>
            </a:rPr>
            <a:t>tadqiqotchilik</a:t>
          </a:r>
          <a:r>
            <a:rPr lang="ru-RU" sz="2000" b="0" i="0" kern="1200" dirty="0" smtClean="0">
              <a:solidFill>
                <a:schemeClr val="tx1"/>
              </a:solidFill>
            </a:rPr>
            <a:t> </a:t>
          </a:r>
          <a:r>
            <a:rPr lang="en-US" sz="2000" b="0" i="0" kern="1200" dirty="0" smtClean="0">
              <a:solidFill>
                <a:schemeClr val="tx1"/>
              </a:solidFill>
            </a:rPr>
            <a:t> </a:t>
          </a:r>
          <a:r>
            <a:rPr lang="en-US" sz="2000" b="0" i="0" kern="1200" dirty="0" err="1" smtClean="0">
              <a:solidFill>
                <a:schemeClr val="tx1"/>
              </a:solidFill>
            </a:rPr>
            <a:t>xarakterini</a:t>
          </a:r>
          <a:r>
            <a:rPr lang="en-US" sz="2000" b="0" i="0" kern="1200" dirty="0" smtClean="0">
              <a:solidFill>
                <a:schemeClr val="tx1"/>
              </a:solidFill>
            </a:rPr>
            <a:t> </a:t>
          </a:r>
          <a:r>
            <a:rPr lang="en-US" sz="2000" b="0" i="0" kern="1200" dirty="0" err="1" smtClean="0">
              <a:solidFill>
                <a:schemeClr val="tx1"/>
              </a:solidFill>
            </a:rPr>
            <a:t>egallaydi</a:t>
          </a:r>
          <a:r>
            <a:rPr lang="en-US" sz="2000" b="0" i="0" kern="1200" dirty="0" smtClean="0">
              <a:solidFill>
                <a:schemeClr val="tx1"/>
              </a:solidFill>
            </a:rPr>
            <a:t>; </a:t>
          </a:r>
          <a:endParaRPr lang="ru-RU" sz="2000" b="0" i="0" kern="1200" dirty="0" smtClean="0">
            <a:solidFill>
              <a:schemeClr val="tx1"/>
            </a:solidFill>
          </a:endParaRPr>
        </a:p>
        <a:p>
          <a:pPr lvl="0" algn="ctr" defTabSz="889000">
            <a:lnSpc>
              <a:spcPct val="90000"/>
            </a:lnSpc>
            <a:spcBef>
              <a:spcPct val="0"/>
            </a:spcBef>
            <a:spcAft>
              <a:spcPts val="0"/>
            </a:spcAft>
          </a:pPr>
          <a:r>
            <a:rPr lang="en-US" sz="2000" b="0" i="0" kern="1200" dirty="0" err="1" smtClean="0">
              <a:solidFill>
                <a:schemeClr val="tx1"/>
              </a:solidFill>
            </a:rPr>
            <a:t>modellashtirish</a:t>
          </a:r>
          <a:r>
            <a:rPr lang="en-US" sz="2000" b="0" i="0" kern="1200" dirty="0" smtClean="0">
              <a:solidFill>
                <a:schemeClr val="tx1"/>
              </a:solidFill>
            </a:rPr>
            <a:t> </a:t>
          </a:r>
          <a:r>
            <a:rPr lang="en-US" sz="2000" b="0" i="0" kern="1200" dirty="0" err="1" smtClean="0">
              <a:solidFill>
                <a:schemeClr val="tx1"/>
              </a:solidFill>
            </a:rPr>
            <a:t>va</a:t>
          </a:r>
          <a:r>
            <a:rPr lang="en-US" sz="2000" b="0" i="0" kern="1200" dirty="0" smtClean="0">
              <a:solidFill>
                <a:schemeClr val="tx1"/>
              </a:solidFill>
            </a:rPr>
            <a:t> </a:t>
          </a:r>
          <a:r>
            <a:rPr lang="en-US" sz="2000" b="0" i="0" kern="1200" dirty="0" err="1" smtClean="0">
              <a:solidFill>
                <a:schemeClr val="tx1"/>
              </a:solidFill>
            </a:rPr>
            <a:t>konstruktsiyalashtirishdan</a:t>
          </a:r>
          <a:r>
            <a:rPr lang="en-US" sz="2000" b="0" i="0" kern="1200" dirty="0" smtClean="0">
              <a:solidFill>
                <a:schemeClr val="tx1"/>
              </a:solidFill>
            </a:rPr>
            <a:t> </a:t>
          </a:r>
          <a:r>
            <a:rPr lang="en-US" sz="2000" b="0" i="0" kern="1200" dirty="0" err="1" smtClean="0">
              <a:solidFill>
                <a:schemeClr val="tx1"/>
              </a:solidFill>
            </a:rPr>
            <a:t>o‘qitish</a:t>
          </a:r>
          <a:r>
            <a:rPr lang="ru-RU" sz="2000" b="0" i="0" kern="1200" dirty="0" smtClean="0">
              <a:solidFill>
                <a:schemeClr val="tx1"/>
              </a:solidFill>
            </a:rPr>
            <a:t> </a:t>
          </a:r>
          <a:r>
            <a:rPr lang="en-US" sz="2000" b="0" i="0" kern="1200" dirty="0" err="1" smtClean="0">
              <a:solidFill>
                <a:schemeClr val="tx1"/>
              </a:solidFill>
            </a:rPr>
            <a:t>jarayonida</a:t>
          </a:r>
          <a:r>
            <a:rPr lang="en-US" sz="2000" b="0" i="0" kern="1200" dirty="0" smtClean="0">
              <a:solidFill>
                <a:schemeClr val="tx1"/>
              </a:solidFill>
            </a:rPr>
            <a:t> </a:t>
          </a:r>
          <a:r>
            <a:rPr lang="en-US" sz="2000" b="0" i="0" kern="1200" dirty="0" err="1" smtClean="0">
              <a:solidFill>
                <a:schemeClr val="tx1"/>
              </a:solidFill>
            </a:rPr>
            <a:t>keng</a:t>
          </a:r>
          <a:r>
            <a:rPr lang="en-US" sz="2000" b="0" i="0" kern="1200" dirty="0" smtClean="0">
              <a:solidFill>
                <a:schemeClr val="tx1"/>
              </a:solidFill>
            </a:rPr>
            <a:t> </a:t>
          </a:r>
          <a:r>
            <a:rPr lang="en-US" sz="2000" b="0" i="0" kern="1200" dirty="0" err="1" smtClean="0">
              <a:solidFill>
                <a:schemeClr val="tx1"/>
              </a:solidFill>
            </a:rPr>
            <a:t>foydalaniladi</a:t>
          </a:r>
          <a:r>
            <a:rPr lang="en-US" sz="2000" b="0" i="0" kern="1200" dirty="0" smtClean="0">
              <a:solidFill>
                <a:schemeClr val="tx1"/>
              </a:solidFill>
            </a:rPr>
            <a:t>.</a:t>
          </a:r>
          <a:r>
            <a:rPr lang="en-US" sz="2000" kern="1200" dirty="0" smtClean="0">
              <a:solidFill>
                <a:schemeClr val="tx1"/>
              </a:solidFill>
            </a:rPr>
            <a:t/>
          </a:r>
          <a:br>
            <a:rPr lang="en-US" sz="2000" kern="1200" dirty="0" smtClean="0">
              <a:solidFill>
                <a:schemeClr val="tx1"/>
              </a:solidFill>
            </a:rPr>
          </a:br>
          <a:endParaRPr lang="ru-RU" sz="2000" kern="1200" dirty="0">
            <a:solidFill>
              <a:schemeClr val="tx1"/>
            </a:solidFill>
          </a:endParaRPr>
        </a:p>
      </dsp:txBody>
      <dsp:txXfrm>
        <a:off x="7472637" y="476212"/>
        <a:ext cx="2886793" cy="4508261"/>
      </dsp:txXfrm>
    </dsp:sp>
    <dsp:sp modelId="{78FF5937-8674-4A4A-BCED-E7EA0BE4CEA4}">
      <dsp:nvSpPr>
        <dsp:cNvPr id="0" name=""/>
        <dsp:cNvSpPr/>
      </dsp:nvSpPr>
      <dsp:spPr>
        <a:xfrm rot="7239888">
          <a:off x="4079277" y="4317119"/>
          <a:ext cx="636529" cy="0"/>
        </a:xfrm>
        <a:custGeom>
          <a:avLst/>
          <a:gdLst/>
          <a:ahLst/>
          <a:cxnLst/>
          <a:rect l="0" t="0" r="0" b="0"/>
          <a:pathLst>
            <a:path>
              <a:moveTo>
                <a:pt x="0" y="0"/>
              </a:moveTo>
              <a:lnTo>
                <a:pt x="63652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F2A8349-CDC1-48BB-A415-A9F1F1BA8977}">
      <dsp:nvSpPr>
        <dsp:cNvPr id="0" name=""/>
        <dsp:cNvSpPr/>
      </dsp:nvSpPr>
      <dsp:spPr>
        <a:xfrm>
          <a:off x="335283" y="4590879"/>
          <a:ext cx="7112759" cy="115886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889000">
            <a:lnSpc>
              <a:spcPct val="90000"/>
            </a:lnSpc>
            <a:spcBef>
              <a:spcPct val="0"/>
            </a:spcBef>
            <a:spcAft>
              <a:spcPct val="35000"/>
            </a:spcAft>
          </a:pPr>
          <a:r>
            <a:rPr lang="en-US" sz="2000" b="0" i="0" kern="1200" dirty="0" err="1" smtClean="0">
              <a:solidFill>
                <a:schemeClr val="tx1"/>
              </a:solidFill>
            </a:rPr>
            <a:t>o‘qitish</a:t>
          </a:r>
          <a:r>
            <a:rPr lang="en-US" sz="2000" b="0" i="0" kern="1200" dirty="0" smtClean="0">
              <a:solidFill>
                <a:schemeClr val="tx1"/>
              </a:solidFill>
            </a:rPr>
            <a:t> </a:t>
          </a:r>
          <a:r>
            <a:rPr lang="en-US" sz="2000" b="0" i="0" kern="1200" dirty="0" err="1" smtClean="0">
              <a:solidFill>
                <a:schemeClr val="tx1"/>
              </a:solidFill>
            </a:rPr>
            <a:t>jarayonining</a:t>
          </a:r>
          <a:r>
            <a:rPr lang="en-US" sz="2000" b="0" i="0" kern="1200" dirty="0" smtClean="0">
              <a:solidFill>
                <a:schemeClr val="tx1"/>
              </a:solidFill>
            </a:rPr>
            <a:t> </a:t>
          </a:r>
          <a:r>
            <a:rPr lang="en-US" sz="2000" b="0" i="0" kern="1200" dirty="0" err="1" smtClean="0">
              <a:solidFill>
                <a:schemeClr val="tx1"/>
              </a:solidFill>
            </a:rPr>
            <a:t>asosiy</a:t>
          </a:r>
          <a:r>
            <a:rPr lang="en-US" sz="2000" b="0" i="0" kern="1200" dirty="0" smtClean="0">
              <a:solidFill>
                <a:schemeClr val="tx1"/>
              </a:solidFill>
            </a:rPr>
            <a:t> </a:t>
          </a:r>
          <a:r>
            <a:rPr lang="en-US" sz="2000" b="0" i="0" kern="1200" dirty="0" err="1" smtClean="0">
              <a:solidFill>
                <a:schemeClr val="tx1"/>
              </a:solidFill>
            </a:rPr>
            <a:t>shakllari</a:t>
          </a:r>
          <a:r>
            <a:rPr lang="en-US" sz="2000" b="0" i="0" kern="1200" dirty="0" smtClean="0">
              <a:solidFill>
                <a:schemeClr val="tx1"/>
              </a:solidFill>
            </a:rPr>
            <a:t> </a:t>
          </a:r>
          <a:r>
            <a:rPr lang="en-US" sz="2000" b="0" i="0" kern="1200" dirty="0" err="1" smtClean="0">
              <a:solidFill>
                <a:schemeClr val="tx1"/>
              </a:solidFill>
            </a:rPr>
            <a:t>ma’ruza</a:t>
          </a:r>
          <a:r>
            <a:rPr lang="en-US" sz="2000" b="0" i="0" kern="1200" dirty="0" smtClean="0">
              <a:solidFill>
                <a:schemeClr val="tx1"/>
              </a:solidFill>
            </a:rPr>
            <a:t> </a:t>
          </a:r>
          <a:r>
            <a:rPr lang="en-US" sz="2000" b="0" i="0" kern="1200" dirty="0" err="1" smtClean="0">
              <a:solidFill>
                <a:schemeClr val="tx1"/>
              </a:solidFill>
            </a:rPr>
            <a:t>va</a:t>
          </a:r>
          <a:r>
            <a:rPr lang="en-US" sz="2000" b="0" i="0" kern="1200" dirty="0" smtClean="0">
              <a:solidFill>
                <a:schemeClr val="tx1"/>
              </a:solidFill>
            </a:rPr>
            <a:t> individual </a:t>
          </a:r>
          <a:r>
            <a:rPr lang="en-US" sz="2000" b="0" i="0" kern="1200" dirty="0" err="1" smtClean="0">
              <a:solidFill>
                <a:schemeClr val="tx1"/>
              </a:solidFill>
            </a:rPr>
            <a:t>darslar</a:t>
          </a:r>
          <a:r>
            <a:rPr lang="en-US" sz="2000" b="0" i="0" kern="1200" dirty="0" smtClean="0">
              <a:solidFill>
                <a:schemeClr val="tx1"/>
              </a:solidFill>
            </a:rPr>
            <a:t> </a:t>
          </a:r>
          <a:r>
            <a:rPr lang="en-US" sz="2000" b="0" i="0" kern="1200" dirty="0" err="1" smtClean="0">
              <a:solidFill>
                <a:schemeClr val="tx1"/>
              </a:solidFill>
            </a:rPr>
            <a:t>hisoblanadi</a:t>
          </a:r>
          <a:r>
            <a:rPr lang="en-US" sz="2000" b="0" i="0" kern="1200" dirty="0" smtClean="0">
              <a:solidFill>
                <a:schemeClr val="tx1"/>
              </a:solidFill>
            </a:rPr>
            <a:t>; </a:t>
          </a:r>
          <a:r>
            <a:rPr lang="en-US" sz="2000" b="0" i="0" kern="1200" dirty="0" err="1" smtClean="0">
              <a:solidFill>
                <a:schemeClr val="tx1"/>
              </a:solidFill>
            </a:rPr>
            <a:t>katta</a:t>
          </a:r>
          <a:r>
            <a:rPr lang="en-US" sz="2000" b="0" i="0" kern="1200" dirty="0" smtClean="0">
              <a:solidFill>
                <a:schemeClr val="tx1"/>
              </a:solidFill>
            </a:rPr>
            <a:t> </a:t>
          </a:r>
          <a:r>
            <a:rPr lang="en-US" sz="2000" b="0" i="0" kern="1200" dirty="0" err="1" smtClean="0">
              <a:solidFill>
                <a:schemeClr val="tx1"/>
              </a:solidFill>
            </a:rPr>
            <a:t>o‘rta</a:t>
          </a:r>
          <a:r>
            <a:rPr lang="ru-RU" sz="2000" b="0" i="0" kern="1200" dirty="0" smtClean="0">
              <a:solidFill>
                <a:schemeClr val="tx1"/>
              </a:solidFill>
            </a:rPr>
            <a:t>  </a:t>
          </a:r>
          <a:r>
            <a:rPr lang="en-US" sz="2000" b="0" i="0" kern="1200" dirty="0" err="1" smtClean="0">
              <a:solidFill>
                <a:schemeClr val="tx1"/>
              </a:solidFill>
            </a:rPr>
            <a:t>maktabda</a:t>
          </a:r>
          <a:r>
            <a:rPr lang="en-US" sz="2000" b="0" i="0" kern="1200" dirty="0" smtClean="0">
              <a:solidFill>
                <a:schemeClr val="tx1"/>
              </a:solidFill>
            </a:rPr>
            <a:t> </a:t>
          </a:r>
          <a:r>
            <a:rPr lang="en-US" sz="2000" b="0" i="0" kern="1200" dirty="0" err="1" smtClean="0">
              <a:solidFill>
                <a:schemeClr val="tx1"/>
              </a:solidFill>
            </a:rPr>
            <a:t>o‘y</a:t>
          </a:r>
          <a:r>
            <a:rPr lang="en-US" sz="2000" b="0" i="0" kern="1200" dirty="0" smtClean="0">
              <a:solidFill>
                <a:schemeClr val="tx1"/>
              </a:solidFill>
            </a:rPr>
            <a:t> </a:t>
          </a:r>
          <a:r>
            <a:rPr lang="en-US" sz="2000" b="0" i="0" kern="1200" dirty="0" err="1" smtClean="0">
              <a:solidFill>
                <a:schemeClr val="tx1"/>
              </a:solidFill>
            </a:rPr>
            <a:t>vazifalariga</a:t>
          </a:r>
          <a:r>
            <a:rPr lang="en-US" sz="2000" b="0" i="0" kern="1200" dirty="0" smtClean="0">
              <a:solidFill>
                <a:schemeClr val="tx1"/>
              </a:solidFill>
            </a:rPr>
            <a:t> </a:t>
          </a:r>
          <a:r>
            <a:rPr lang="en-US" sz="2000" b="0" i="0" kern="1200" dirty="0" err="1" smtClean="0">
              <a:solidFill>
                <a:schemeClr val="tx1"/>
              </a:solidFill>
            </a:rPr>
            <a:t>ko‘proq</a:t>
          </a:r>
          <a:r>
            <a:rPr lang="en-US" sz="2000" b="0" i="0" kern="1200" dirty="0" smtClean="0">
              <a:solidFill>
                <a:schemeClr val="tx1"/>
              </a:solidFill>
            </a:rPr>
            <a:t> </a:t>
          </a:r>
          <a:r>
            <a:rPr lang="en-US" sz="2000" b="0" i="0" kern="1200" dirty="0" err="1" smtClean="0">
              <a:solidFill>
                <a:schemeClr val="tx1"/>
              </a:solidFill>
            </a:rPr>
            <a:t>urg‘u</a:t>
          </a:r>
          <a:r>
            <a:rPr lang="en-US" sz="2000" b="0" i="0" kern="1200" dirty="0" smtClean="0">
              <a:solidFill>
                <a:schemeClr val="tx1"/>
              </a:solidFill>
            </a:rPr>
            <a:t> </a:t>
          </a:r>
          <a:r>
            <a:rPr lang="en-US" sz="2000" b="0" i="0" kern="1200" dirty="0" err="1" smtClean="0">
              <a:solidFill>
                <a:schemeClr val="tx1"/>
              </a:solidFill>
            </a:rPr>
            <a:t>beriladi</a:t>
          </a:r>
          <a:r>
            <a:rPr lang="en-US" sz="2000" b="0" i="0" kern="1200" dirty="0" smtClean="0">
              <a:solidFill>
                <a:schemeClr val="tx1"/>
              </a:solidFill>
            </a:rPr>
            <a:t>; </a:t>
          </a:r>
          <a:r>
            <a:rPr lang="en-US" sz="2000" b="0" i="0" kern="1200" dirty="0" err="1" smtClean="0">
              <a:solidFill>
                <a:schemeClr val="tx1"/>
              </a:solidFill>
            </a:rPr>
            <a:t>sinfda</a:t>
          </a:r>
          <a:r>
            <a:rPr lang="en-US" sz="2000" b="0" i="0" kern="1200" dirty="0" smtClean="0">
              <a:solidFill>
                <a:schemeClr val="tx1"/>
              </a:solidFill>
            </a:rPr>
            <a:t> </a:t>
          </a:r>
          <a:r>
            <a:rPr lang="en-US" sz="2000" b="0" i="0" kern="1200" dirty="0" err="1" smtClean="0">
              <a:solidFill>
                <a:schemeClr val="tx1"/>
              </a:solidFill>
            </a:rPr>
            <a:t>og‘zaki</a:t>
          </a:r>
          <a:r>
            <a:rPr lang="en-US" sz="2000" b="0" i="0" kern="1200" dirty="0" smtClean="0">
              <a:solidFill>
                <a:schemeClr val="tx1"/>
              </a:solidFill>
            </a:rPr>
            <a:t> </a:t>
          </a:r>
          <a:r>
            <a:rPr lang="en-US" sz="2000" b="0" i="0" kern="1200" dirty="0" err="1" smtClean="0">
              <a:solidFill>
                <a:schemeClr val="tx1"/>
              </a:solidFill>
            </a:rPr>
            <a:t>savol-javoblar</a:t>
          </a:r>
          <a:r>
            <a:rPr lang="en-US" sz="2000" b="0" i="0" kern="1200" dirty="0" smtClean="0">
              <a:solidFill>
                <a:schemeClr val="tx1"/>
              </a:solidFill>
            </a:rPr>
            <a:t> </a:t>
          </a:r>
          <a:r>
            <a:rPr lang="en-US" sz="2000" b="0" i="0" kern="1200" dirty="0" err="1" smtClean="0">
              <a:solidFill>
                <a:schemeClr val="tx1"/>
              </a:solidFill>
            </a:rPr>
            <a:t>metodi</a:t>
          </a:r>
          <a:r>
            <a:rPr lang="en-US" sz="2000" b="0" i="0" kern="1200" dirty="0" smtClean="0">
              <a:solidFill>
                <a:schemeClr val="tx1"/>
              </a:solidFill>
            </a:rPr>
            <a:t> </a:t>
          </a:r>
          <a:r>
            <a:rPr lang="en-US" sz="2000" b="0" i="0" kern="1200" dirty="0" err="1" smtClean="0">
              <a:solidFill>
                <a:schemeClr val="tx1"/>
              </a:solidFill>
            </a:rPr>
            <a:t>ko‘proq</a:t>
          </a:r>
          <a:r>
            <a:rPr lang="ru-RU" sz="2000" b="0" i="0" kern="1200" dirty="0" smtClean="0">
              <a:solidFill>
                <a:schemeClr val="tx1"/>
              </a:solidFill>
            </a:rPr>
            <a:t> </a:t>
          </a:r>
          <a:r>
            <a:rPr lang="en-US" sz="2000" b="0" i="0" kern="1200" dirty="0" err="1" smtClean="0">
              <a:solidFill>
                <a:schemeClr val="tx1"/>
              </a:solidFill>
            </a:rPr>
            <a:t>ishlatiladi</a:t>
          </a:r>
          <a:r>
            <a:rPr lang="en-US" sz="2000" b="0" i="0" kern="1200" dirty="0" smtClean="0">
              <a:solidFill>
                <a:schemeClr val="tx1"/>
              </a:solidFill>
            </a:rPr>
            <a:t>.</a:t>
          </a:r>
          <a:r>
            <a:rPr lang="en-US" sz="700" kern="1200" dirty="0" smtClean="0"/>
            <a:t/>
          </a:r>
          <a:br>
            <a:rPr lang="en-US" sz="700" kern="1200" dirty="0" smtClean="0"/>
          </a:br>
          <a:endParaRPr lang="en-US" sz="700" kern="1200" dirty="0"/>
        </a:p>
      </dsp:txBody>
      <dsp:txXfrm>
        <a:off x="391854" y="4647450"/>
        <a:ext cx="6999617" cy="1045720"/>
      </dsp:txXfrm>
    </dsp:sp>
    <dsp:sp modelId="{07CEE245-F086-4B0C-8694-3775638489A9}">
      <dsp:nvSpPr>
        <dsp:cNvPr id="0" name=""/>
        <dsp:cNvSpPr/>
      </dsp:nvSpPr>
      <dsp:spPr>
        <a:xfrm rot="10771431">
          <a:off x="3160011" y="2898067"/>
          <a:ext cx="487820" cy="0"/>
        </a:xfrm>
        <a:custGeom>
          <a:avLst/>
          <a:gdLst/>
          <a:ahLst/>
          <a:cxnLst/>
          <a:rect l="0" t="0" r="0" b="0"/>
          <a:pathLst>
            <a:path>
              <a:moveTo>
                <a:pt x="0" y="0"/>
              </a:moveTo>
              <a:lnTo>
                <a:pt x="487820"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63DF1A1-F26D-427E-BD40-AE403EF8F0FA}">
      <dsp:nvSpPr>
        <dsp:cNvPr id="0" name=""/>
        <dsp:cNvSpPr/>
      </dsp:nvSpPr>
      <dsp:spPr>
        <a:xfrm>
          <a:off x="0" y="1341118"/>
          <a:ext cx="3160019" cy="3144213"/>
        </a:xfrm>
        <a:prstGeom prst="roundRect">
          <a:avLst/>
        </a:prstGeom>
        <a:gradFill rotWithShape="0">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sz="2400" b="0" i="0" kern="1200" dirty="0" err="1" smtClean="0">
              <a:solidFill>
                <a:schemeClr val="tx1"/>
              </a:solidFill>
            </a:rPr>
            <a:t>ko‘rgazmalilik</a:t>
          </a:r>
          <a:r>
            <a:rPr lang="en-US" sz="2400" b="0" i="0" kern="1200" dirty="0" smtClean="0">
              <a:solidFill>
                <a:schemeClr val="tx1"/>
              </a:solidFill>
            </a:rPr>
            <a:t> </a:t>
          </a:r>
          <a:r>
            <a:rPr lang="en-US" sz="2400" b="0" i="0" kern="1200" dirty="0" err="1" smtClean="0">
              <a:solidFill>
                <a:schemeClr val="tx1"/>
              </a:solidFill>
            </a:rPr>
            <a:t>o‘qitishning</a:t>
          </a:r>
          <a:r>
            <a:rPr lang="en-US" sz="2400" b="0" i="0" kern="1200" dirty="0" smtClean="0">
              <a:solidFill>
                <a:schemeClr val="tx1"/>
              </a:solidFill>
            </a:rPr>
            <a:t> </a:t>
          </a:r>
          <a:r>
            <a:rPr lang="en-US" sz="2400" b="0" i="0" kern="1200" dirty="0" err="1" smtClean="0">
              <a:solidFill>
                <a:schemeClr val="tx1"/>
              </a:solidFill>
            </a:rPr>
            <a:t>asosiy</a:t>
          </a:r>
          <a:r>
            <a:rPr lang="en-US" sz="2400" b="0" i="0" kern="1200" dirty="0" smtClean="0">
              <a:solidFill>
                <a:schemeClr val="tx1"/>
              </a:solidFill>
            </a:rPr>
            <a:t> </a:t>
          </a:r>
          <a:r>
            <a:rPr lang="en-US" sz="2400" b="0" i="0" kern="1200" dirty="0" err="1" smtClean="0">
              <a:solidFill>
                <a:schemeClr val="tx1"/>
              </a:solidFill>
            </a:rPr>
            <a:t>printsiplaridan</a:t>
          </a:r>
          <a:r>
            <a:rPr lang="en-US" sz="2400" b="0" i="0" kern="1200" dirty="0" smtClean="0">
              <a:solidFill>
                <a:schemeClr val="tx1"/>
              </a:solidFill>
            </a:rPr>
            <a:t> </a:t>
          </a:r>
          <a:r>
            <a:rPr lang="en-US" sz="2400" b="0" i="0" kern="1200" dirty="0" err="1" smtClean="0">
              <a:solidFill>
                <a:schemeClr val="tx1"/>
              </a:solidFill>
            </a:rPr>
            <a:t>biri</a:t>
          </a:r>
          <a:r>
            <a:rPr lang="en-US" sz="2400" b="0" i="0" kern="1200" dirty="0" smtClean="0">
              <a:solidFill>
                <a:schemeClr val="tx1"/>
              </a:solidFill>
            </a:rPr>
            <a:t> </a:t>
          </a:r>
          <a:r>
            <a:rPr lang="en-US" sz="2400" b="0" i="0" kern="1200" dirty="0" err="1" smtClean="0">
              <a:solidFill>
                <a:schemeClr val="tx1"/>
              </a:solidFill>
            </a:rPr>
            <a:t>hisoblanadi</a:t>
          </a:r>
          <a:r>
            <a:rPr lang="en-US" sz="2400" b="0" i="0" kern="1200" dirty="0" smtClean="0">
              <a:solidFill>
                <a:schemeClr val="tx1"/>
              </a:solidFill>
            </a:rPr>
            <a:t>, </a:t>
          </a:r>
          <a:r>
            <a:rPr lang="en-US" sz="2400" b="0" i="0" kern="1200" dirty="0" err="1" smtClean="0">
              <a:solidFill>
                <a:schemeClr val="tx1"/>
              </a:solidFill>
            </a:rPr>
            <a:t>shuning</a:t>
          </a:r>
          <a:r>
            <a:rPr lang="en-US" sz="2400" b="0" i="0" kern="1200" dirty="0" smtClean="0">
              <a:solidFill>
                <a:schemeClr val="tx1"/>
              </a:solidFill>
            </a:rPr>
            <a:t> </a:t>
          </a:r>
          <a:r>
            <a:rPr lang="en-US" sz="2400" b="0" i="0" kern="1200" dirty="0" err="1" smtClean="0">
              <a:solidFill>
                <a:schemeClr val="tx1"/>
              </a:solidFill>
            </a:rPr>
            <a:t>uchun</a:t>
          </a:r>
          <a:r>
            <a:rPr lang="en-US" sz="2400" b="0" i="0" kern="1200" dirty="0" smtClean="0">
              <a:solidFill>
                <a:schemeClr val="tx1"/>
              </a:solidFill>
            </a:rPr>
            <a:t> </a:t>
          </a:r>
          <a:r>
            <a:rPr lang="en-US" sz="2400" b="0" i="0" kern="1200" dirty="0" err="1" smtClean="0">
              <a:solidFill>
                <a:schemeClr val="tx1"/>
              </a:solidFill>
            </a:rPr>
            <a:t>turli</a:t>
          </a:r>
          <a:r>
            <a:rPr lang="en-US" sz="2400" b="0" i="0" kern="1200" dirty="0" smtClean="0">
              <a:solidFill>
                <a:schemeClr val="tx1"/>
              </a:solidFill>
            </a:rPr>
            <a:t/>
          </a:r>
          <a:br>
            <a:rPr lang="en-US" sz="2400" b="0" i="0" kern="1200" dirty="0" smtClean="0">
              <a:solidFill>
                <a:schemeClr val="tx1"/>
              </a:solidFill>
            </a:rPr>
          </a:br>
          <a:r>
            <a:rPr lang="en-US" sz="2400" b="0" i="0" kern="1200" dirty="0" err="1" smtClean="0">
              <a:solidFill>
                <a:schemeClr val="tx1"/>
              </a:solidFill>
            </a:rPr>
            <a:t>o‘qitishning</a:t>
          </a:r>
          <a:r>
            <a:rPr lang="en-US" sz="2400" b="0" i="0" kern="1200" dirty="0" smtClean="0">
              <a:solidFill>
                <a:schemeClr val="tx1"/>
              </a:solidFill>
            </a:rPr>
            <a:t> </a:t>
          </a:r>
          <a:r>
            <a:rPr lang="en-US" sz="2400" b="0" i="0" kern="1200" dirty="0" err="1" smtClean="0">
              <a:solidFill>
                <a:schemeClr val="tx1"/>
              </a:solidFill>
            </a:rPr>
            <a:t>texnik</a:t>
          </a:r>
          <a:r>
            <a:rPr lang="en-US" sz="2400" b="0" i="0" kern="1200" dirty="0" smtClean="0">
              <a:solidFill>
                <a:schemeClr val="tx1"/>
              </a:solidFill>
            </a:rPr>
            <a:t> </a:t>
          </a:r>
          <a:r>
            <a:rPr lang="en-US" sz="2400" b="0" i="0" kern="1200" dirty="0" err="1" smtClean="0">
              <a:solidFill>
                <a:schemeClr val="tx1"/>
              </a:solidFill>
            </a:rPr>
            <a:t>vositalaridan</a:t>
          </a:r>
          <a:r>
            <a:rPr lang="en-US" sz="2400" b="0" i="0" kern="1200" dirty="0" smtClean="0">
              <a:solidFill>
                <a:schemeClr val="tx1"/>
              </a:solidFill>
            </a:rPr>
            <a:t> </a:t>
          </a:r>
          <a:r>
            <a:rPr lang="en-US" sz="2400" b="0" i="0" kern="1200" dirty="0" err="1" smtClean="0">
              <a:solidFill>
                <a:schemeClr val="tx1"/>
              </a:solidFill>
            </a:rPr>
            <a:t>keng</a:t>
          </a:r>
          <a:r>
            <a:rPr lang="en-US" sz="2400" b="0" i="0" kern="1200" dirty="0" smtClean="0">
              <a:solidFill>
                <a:schemeClr val="tx1"/>
              </a:solidFill>
            </a:rPr>
            <a:t> </a:t>
          </a:r>
          <a:r>
            <a:rPr lang="en-US" sz="2400" b="0" i="0" kern="1200" dirty="0" err="1" smtClean="0">
              <a:solidFill>
                <a:schemeClr val="tx1"/>
              </a:solidFill>
            </a:rPr>
            <a:t>foydalaniladi</a:t>
          </a:r>
          <a:r>
            <a:rPr lang="en-US" sz="2400" b="0" i="0" kern="1200" dirty="0" smtClean="0">
              <a:solidFill>
                <a:schemeClr val="tx1"/>
              </a:solidFill>
            </a:rPr>
            <a:t>.</a:t>
          </a:r>
          <a:r>
            <a:rPr lang="en-US" sz="2400" kern="1200" dirty="0" smtClean="0">
              <a:solidFill>
                <a:schemeClr val="tx1"/>
              </a:solidFill>
            </a:rPr>
            <a:t/>
          </a:r>
          <a:br>
            <a:rPr lang="en-US" sz="2400" kern="1200" dirty="0" smtClean="0">
              <a:solidFill>
                <a:schemeClr val="tx1"/>
              </a:solidFill>
            </a:rPr>
          </a:br>
          <a:endParaRPr lang="en-US" sz="2400" kern="1200" dirty="0">
            <a:solidFill>
              <a:schemeClr val="tx1"/>
            </a:solidFill>
          </a:endParaRPr>
        </a:p>
      </dsp:txBody>
      <dsp:txXfrm>
        <a:off x="153488" y="1494606"/>
        <a:ext cx="2853043" cy="2837237"/>
      </dsp:txXfrm>
    </dsp:sp>
  </dsp:spTree>
</dsp:drawing>
</file>

<file path=ppt/diagrams/layout1.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layout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19413" cy="493713"/>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ru-RU"/>
          </a:p>
        </p:txBody>
      </p:sp>
      <p:sp>
        <p:nvSpPr>
          <p:cNvPr id="3" name="Дата 2"/>
          <p:cNvSpPr>
            <a:spLocks noGrp="1"/>
          </p:cNvSpPr>
          <p:nvPr>
            <p:ph type="dt" idx="1"/>
          </p:nvPr>
        </p:nvSpPr>
        <p:spPr>
          <a:xfrm>
            <a:off x="3814763" y="0"/>
            <a:ext cx="2919412" cy="493713"/>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8B34159D-5E63-400F-9C16-E6948E73EC4A}" type="datetimeFigureOut">
              <a:rPr lang="ru-RU"/>
              <a:pPr>
                <a:defRPr/>
              </a:pPr>
              <a:t>27.04.2022</a:t>
            </a:fld>
            <a:endParaRPr lang="ru-RU"/>
          </a:p>
        </p:txBody>
      </p:sp>
      <p:sp>
        <p:nvSpPr>
          <p:cNvPr id="4" name="Образ слайда 3"/>
          <p:cNvSpPr>
            <a:spLocks noGrp="1" noRot="1" noChangeAspect="1"/>
          </p:cNvSpPr>
          <p:nvPr>
            <p:ph type="sldImg" idx="2"/>
          </p:nvPr>
        </p:nvSpPr>
        <p:spPr>
          <a:xfrm>
            <a:off x="77788" y="739775"/>
            <a:ext cx="6580187" cy="370205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73100" y="4687888"/>
            <a:ext cx="5389563" cy="4441825"/>
          </a:xfrm>
          <a:prstGeom prst="rect">
            <a:avLst/>
          </a:prstGeom>
        </p:spPr>
        <p:txBody>
          <a:bodyPr vert="horz" lIns="91440" tIns="45720" rIns="91440" bIns="45720" rtlCol="0">
            <a:normAutofit/>
          </a:bodyPr>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p:cNvSpPr>
            <a:spLocks noGrp="1"/>
          </p:cNvSpPr>
          <p:nvPr>
            <p:ph type="ftr" sz="quarter" idx="4"/>
          </p:nvPr>
        </p:nvSpPr>
        <p:spPr>
          <a:xfrm>
            <a:off x="0" y="9374188"/>
            <a:ext cx="2919413" cy="493712"/>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ru-RU"/>
          </a:p>
        </p:txBody>
      </p:sp>
      <p:sp>
        <p:nvSpPr>
          <p:cNvPr id="7" name="Номер слайда 6"/>
          <p:cNvSpPr>
            <a:spLocks noGrp="1"/>
          </p:cNvSpPr>
          <p:nvPr>
            <p:ph type="sldNum" sz="quarter" idx="5"/>
          </p:nvPr>
        </p:nvSpPr>
        <p:spPr>
          <a:xfrm>
            <a:off x="3814763" y="9374188"/>
            <a:ext cx="2919412" cy="493712"/>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0E363584-28C7-4418-B071-34677A554301}" type="slidenum">
              <a:rPr lang="ru-RU"/>
              <a:pPr>
                <a:defRPr/>
              </a:pPr>
              <a:t>‹#›</a:t>
            </a:fld>
            <a:endParaRPr lang="ru-RU"/>
          </a:p>
        </p:txBody>
      </p:sp>
    </p:spTree>
    <p:extLst>
      <p:ext uri="{BB962C8B-B14F-4D97-AF65-F5344CB8AC3E}">
        <p14:creationId xmlns:p14="http://schemas.microsoft.com/office/powerpoint/2010/main" val="327486362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98adbe683b_0_0:notes"/>
          <p:cNvSpPr>
            <a:spLocks noGrp="1" noRot="1" noChangeAspect="1"/>
          </p:cNvSpPr>
          <p:nvPr>
            <p:ph type="sldImg" idx="2"/>
          </p:nvPr>
        </p:nvSpPr>
        <p:spPr>
          <a:xfrm>
            <a:off x="77788" y="739775"/>
            <a:ext cx="6580187" cy="37020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98adbe683b_0_0:notes"/>
          <p:cNvSpPr txBox="1">
            <a:spLocks noGrp="1"/>
          </p:cNvSpPr>
          <p:nvPr>
            <p:ph type="body" idx="1"/>
          </p:nvPr>
        </p:nvSpPr>
        <p:spPr>
          <a:xfrm>
            <a:off x="673577" y="4688007"/>
            <a:ext cx="5388610" cy="444127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538376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2F0FB5E-9050-40ED-8BB4-47BDE5D77BE1}" type="slidenum">
              <a:rPr lang="ru-RU" smtClean="0"/>
              <a:t>7</a:t>
            </a:fld>
            <a:endParaRPr lang="ru-RU"/>
          </a:p>
        </p:txBody>
      </p:sp>
    </p:spTree>
    <p:extLst>
      <p:ext uri="{BB962C8B-B14F-4D97-AF65-F5344CB8AC3E}">
        <p14:creationId xmlns:p14="http://schemas.microsoft.com/office/powerpoint/2010/main" val="2247002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g9c73459845_0_0:notes"/>
          <p:cNvSpPr>
            <a:spLocks noGrp="1" noRot="1" noChangeAspect="1"/>
          </p:cNvSpPr>
          <p:nvPr>
            <p:ph type="sldImg" idx="2"/>
          </p:nvPr>
        </p:nvSpPr>
        <p:spPr>
          <a:xfrm>
            <a:off x="77788" y="739775"/>
            <a:ext cx="6580187" cy="37020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2" name="Google Shape;432;g9c73459845_0_0:notes"/>
          <p:cNvSpPr txBox="1">
            <a:spLocks noGrp="1"/>
          </p:cNvSpPr>
          <p:nvPr>
            <p:ph type="body" idx="1"/>
          </p:nvPr>
        </p:nvSpPr>
        <p:spPr>
          <a:xfrm>
            <a:off x="673577" y="4688007"/>
            <a:ext cx="5388610" cy="444127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9"/>
        <p:cNvGrpSpPr/>
        <p:nvPr/>
      </p:nvGrpSpPr>
      <p:grpSpPr>
        <a:xfrm>
          <a:off x="0" y="0"/>
          <a:ext cx="0" cy="0"/>
          <a:chOff x="0" y="0"/>
          <a:chExt cx="0" cy="0"/>
        </a:xfrm>
      </p:grpSpPr>
      <p:sp>
        <p:nvSpPr>
          <p:cNvPr id="1450" name="Google Shape;1450;g9ac1e78edb_0_147:notes"/>
          <p:cNvSpPr>
            <a:spLocks noGrp="1" noRot="1" noChangeAspect="1"/>
          </p:cNvSpPr>
          <p:nvPr>
            <p:ph type="sldImg" idx="2"/>
          </p:nvPr>
        </p:nvSpPr>
        <p:spPr>
          <a:xfrm>
            <a:off x="77788" y="739775"/>
            <a:ext cx="6580187" cy="37020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1" name="Google Shape;1451;g9ac1e78edb_0_147:notes"/>
          <p:cNvSpPr txBox="1">
            <a:spLocks noGrp="1"/>
          </p:cNvSpPr>
          <p:nvPr>
            <p:ph type="body" idx="1"/>
          </p:nvPr>
        </p:nvSpPr>
        <p:spPr>
          <a:xfrm>
            <a:off x="673577" y="4688007"/>
            <a:ext cx="5388610" cy="444127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054D4F9-7877-4681-B9D9-DE832645B8B4}"/>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82485A11-4FE6-4023-A3BA-CC78A90246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C0FC4AD0-2BA1-4CF9-B90C-3036147CAF7F}"/>
              </a:ext>
            </a:extLst>
          </p:cNvPr>
          <p:cNvSpPr>
            <a:spLocks noGrp="1"/>
          </p:cNvSpPr>
          <p:nvPr>
            <p:ph type="dt" sz="half" idx="10"/>
          </p:nvPr>
        </p:nvSpPr>
        <p:spPr/>
        <p:txBody>
          <a:bodyPr/>
          <a:lstStyle/>
          <a:p>
            <a:pPr>
              <a:defRPr/>
            </a:pPr>
            <a:fld id="{E84D7C0A-D853-4184-812F-548296C232D3}" type="datetime1">
              <a:rPr lang="ru-RU" smtClean="0"/>
              <a:pPr>
                <a:defRPr/>
              </a:pPr>
              <a:t>27.04.2022</a:t>
            </a:fld>
            <a:endParaRPr lang="ru-RU"/>
          </a:p>
        </p:txBody>
      </p:sp>
      <p:sp>
        <p:nvSpPr>
          <p:cNvPr id="5" name="Нижний колонтитул 4">
            <a:extLst>
              <a:ext uri="{FF2B5EF4-FFF2-40B4-BE49-F238E27FC236}">
                <a16:creationId xmlns:a16="http://schemas.microsoft.com/office/drawing/2014/main" id="{32C12515-5677-4758-8247-0E18E9DE253E}"/>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ACF33E58-A5F8-48F0-BB4C-7CFB86024442}"/>
              </a:ext>
            </a:extLst>
          </p:cNvPr>
          <p:cNvSpPr>
            <a:spLocks noGrp="1"/>
          </p:cNvSpPr>
          <p:nvPr>
            <p:ph type="sldNum" sz="quarter" idx="12"/>
          </p:nvPr>
        </p:nvSpPr>
        <p:spPr/>
        <p:txBody>
          <a:bodyPr/>
          <a:lstStyle/>
          <a:p>
            <a:pPr>
              <a:defRPr/>
            </a:pPr>
            <a:fld id="{5F5E13BF-A0E9-4F9F-A926-EB8A776899E7}" type="slidenum">
              <a:rPr lang="ru-RU" smtClean="0"/>
              <a:pPr>
                <a:defRPr/>
              </a:pPr>
              <a:t>‹#›</a:t>
            </a:fld>
            <a:endParaRPr lang="ru-RU"/>
          </a:p>
        </p:txBody>
      </p:sp>
    </p:spTree>
    <p:extLst>
      <p:ext uri="{BB962C8B-B14F-4D97-AF65-F5344CB8AC3E}">
        <p14:creationId xmlns:p14="http://schemas.microsoft.com/office/powerpoint/2010/main" val="16566925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1B5E773-A878-4317-8DD6-E076620F6EAB}"/>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6A95FD59-A3B3-48DF-8F5E-6EE8837FE619}"/>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D94FC7CB-F1D5-43C2-AC2A-EF7A62CEB687}"/>
              </a:ext>
            </a:extLst>
          </p:cNvPr>
          <p:cNvSpPr>
            <a:spLocks noGrp="1"/>
          </p:cNvSpPr>
          <p:nvPr>
            <p:ph type="dt" sz="half" idx="10"/>
          </p:nvPr>
        </p:nvSpPr>
        <p:spPr/>
        <p:txBody>
          <a:bodyPr/>
          <a:lstStyle/>
          <a:p>
            <a:pPr>
              <a:defRPr/>
            </a:pPr>
            <a:fld id="{BD803AA2-ADCC-49B6-B236-C426CC38FC3F}" type="datetime1">
              <a:rPr lang="ru-RU" smtClean="0"/>
              <a:pPr>
                <a:defRPr/>
              </a:pPr>
              <a:t>27.04.2022</a:t>
            </a:fld>
            <a:endParaRPr lang="ru-RU"/>
          </a:p>
        </p:txBody>
      </p:sp>
      <p:sp>
        <p:nvSpPr>
          <p:cNvPr id="5" name="Нижний колонтитул 4">
            <a:extLst>
              <a:ext uri="{FF2B5EF4-FFF2-40B4-BE49-F238E27FC236}">
                <a16:creationId xmlns:a16="http://schemas.microsoft.com/office/drawing/2014/main" id="{A233827D-F9F9-4E4B-B61B-5FB809C46393}"/>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315064E4-F666-4AE4-91E1-4098096C7146}"/>
              </a:ext>
            </a:extLst>
          </p:cNvPr>
          <p:cNvSpPr>
            <a:spLocks noGrp="1"/>
          </p:cNvSpPr>
          <p:nvPr>
            <p:ph type="sldNum" sz="quarter" idx="12"/>
          </p:nvPr>
        </p:nvSpPr>
        <p:spPr/>
        <p:txBody>
          <a:bodyPr/>
          <a:lstStyle/>
          <a:p>
            <a:pPr>
              <a:defRPr/>
            </a:pPr>
            <a:fld id="{203C1222-2623-43D3-B9C1-D670D3C87ACD}" type="slidenum">
              <a:rPr lang="ru-RU" smtClean="0"/>
              <a:pPr>
                <a:defRPr/>
              </a:pPr>
              <a:t>‹#›</a:t>
            </a:fld>
            <a:endParaRPr lang="ru-RU"/>
          </a:p>
        </p:txBody>
      </p:sp>
    </p:spTree>
    <p:extLst>
      <p:ext uri="{BB962C8B-B14F-4D97-AF65-F5344CB8AC3E}">
        <p14:creationId xmlns:p14="http://schemas.microsoft.com/office/powerpoint/2010/main" val="3217308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AFAEC4-5CD2-4983-9FE0-30516B90C390}"/>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2B2E8496-1D0D-4F00-9031-D0F2C1A76C4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1AF9757D-3C35-4BDB-BE9C-CD06D70F28DB}"/>
              </a:ext>
            </a:extLst>
          </p:cNvPr>
          <p:cNvSpPr>
            <a:spLocks noGrp="1"/>
          </p:cNvSpPr>
          <p:nvPr>
            <p:ph type="dt" sz="half" idx="10"/>
          </p:nvPr>
        </p:nvSpPr>
        <p:spPr/>
        <p:txBody>
          <a:bodyPr/>
          <a:lstStyle/>
          <a:p>
            <a:pPr>
              <a:defRPr/>
            </a:pPr>
            <a:fld id="{E7BB5FF8-D353-4A60-9580-6C0E4B09F937}" type="datetime1">
              <a:rPr lang="ru-RU" smtClean="0"/>
              <a:pPr>
                <a:defRPr/>
              </a:pPr>
              <a:t>27.04.2022</a:t>
            </a:fld>
            <a:endParaRPr lang="ru-RU"/>
          </a:p>
        </p:txBody>
      </p:sp>
      <p:sp>
        <p:nvSpPr>
          <p:cNvPr id="5" name="Нижний колонтитул 4">
            <a:extLst>
              <a:ext uri="{FF2B5EF4-FFF2-40B4-BE49-F238E27FC236}">
                <a16:creationId xmlns:a16="http://schemas.microsoft.com/office/drawing/2014/main" id="{571A6696-CEF8-43D2-9705-E77CDA406A9A}"/>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ABC9F0F2-7C29-41C8-9B37-19A3A1829B7F}"/>
              </a:ext>
            </a:extLst>
          </p:cNvPr>
          <p:cNvSpPr>
            <a:spLocks noGrp="1"/>
          </p:cNvSpPr>
          <p:nvPr>
            <p:ph type="sldNum" sz="quarter" idx="12"/>
          </p:nvPr>
        </p:nvSpPr>
        <p:spPr/>
        <p:txBody>
          <a:bodyPr/>
          <a:lstStyle/>
          <a:p>
            <a:pPr>
              <a:defRPr/>
            </a:pPr>
            <a:fld id="{7A7C9922-6C0C-47BD-808A-4381C4B4A8C5}" type="slidenum">
              <a:rPr lang="ru-RU" smtClean="0"/>
              <a:pPr>
                <a:defRPr/>
              </a:pPr>
              <a:t>‹#›</a:t>
            </a:fld>
            <a:endParaRPr lang="ru-RU"/>
          </a:p>
        </p:txBody>
      </p:sp>
    </p:spTree>
    <p:extLst>
      <p:ext uri="{BB962C8B-B14F-4D97-AF65-F5344CB8AC3E}">
        <p14:creationId xmlns:p14="http://schemas.microsoft.com/office/powerpoint/2010/main" val="21803558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FA4FA45-6B00-4D9F-AE22-23A85984128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26CF8202-AC19-4634-A1FC-D367EA36F4DB}"/>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ED8054E5-21A3-4F6E-A48E-7215593DB2BB}"/>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06918381-38B2-4662-8EA5-4A7605E03CEB}"/>
              </a:ext>
            </a:extLst>
          </p:cNvPr>
          <p:cNvSpPr>
            <a:spLocks noGrp="1"/>
          </p:cNvSpPr>
          <p:nvPr>
            <p:ph type="dt" sz="half" idx="10"/>
          </p:nvPr>
        </p:nvSpPr>
        <p:spPr/>
        <p:txBody>
          <a:bodyPr/>
          <a:lstStyle/>
          <a:p>
            <a:pPr>
              <a:defRPr/>
            </a:pPr>
            <a:fld id="{51185802-803D-42DE-899A-5754E25A4E4C}" type="datetime1">
              <a:rPr lang="ru-RU" smtClean="0"/>
              <a:pPr>
                <a:defRPr/>
              </a:pPr>
              <a:t>27.04.2022</a:t>
            </a:fld>
            <a:endParaRPr lang="ru-RU"/>
          </a:p>
        </p:txBody>
      </p:sp>
      <p:sp>
        <p:nvSpPr>
          <p:cNvPr id="6" name="Нижний колонтитул 5">
            <a:extLst>
              <a:ext uri="{FF2B5EF4-FFF2-40B4-BE49-F238E27FC236}">
                <a16:creationId xmlns:a16="http://schemas.microsoft.com/office/drawing/2014/main" id="{39F1B64B-6AE8-45B9-93A4-5CFFCE15BD8B}"/>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7062A053-341F-4B08-B2D7-C52BBBF84FCC}"/>
              </a:ext>
            </a:extLst>
          </p:cNvPr>
          <p:cNvSpPr>
            <a:spLocks noGrp="1"/>
          </p:cNvSpPr>
          <p:nvPr>
            <p:ph type="sldNum" sz="quarter" idx="12"/>
          </p:nvPr>
        </p:nvSpPr>
        <p:spPr/>
        <p:txBody>
          <a:bodyPr/>
          <a:lstStyle/>
          <a:p>
            <a:pPr>
              <a:defRPr/>
            </a:pPr>
            <a:fld id="{18EAA02B-0DBB-4805-9A0E-362FEF863D9A}" type="slidenum">
              <a:rPr lang="ru-RU" smtClean="0"/>
              <a:pPr>
                <a:defRPr/>
              </a:pPr>
              <a:t>‹#›</a:t>
            </a:fld>
            <a:endParaRPr lang="ru-RU"/>
          </a:p>
        </p:txBody>
      </p:sp>
    </p:spTree>
    <p:extLst>
      <p:ext uri="{BB962C8B-B14F-4D97-AF65-F5344CB8AC3E}">
        <p14:creationId xmlns:p14="http://schemas.microsoft.com/office/powerpoint/2010/main" val="2710234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DBD54B5-F079-4113-85C0-D0AFCFD5C593}"/>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B76AD09C-C0C8-4320-84D0-EA6ED019A57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11B5ACF2-52AE-46E8-ADEC-313DD2016C45}"/>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F67876BA-799B-44CD-A3C0-9DA351BEC5C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BBC3BB0E-A035-47C4-8272-A117824F291E}"/>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214E68C9-8969-4884-A4D5-C95288F7B902}"/>
              </a:ext>
            </a:extLst>
          </p:cNvPr>
          <p:cNvSpPr>
            <a:spLocks noGrp="1"/>
          </p:cNvSpPr>
          <p:nvPr>
            <p:ph type="dt" sz="half" idx="10"/>
          </p:nvPr>
        </p:nvSpPr>
        <p:spPr/>
        <p:txBody>
          <a:bodyPr/>
          <a:lstStyle/>
          <a:p>
            <a:pPr>
              <a:defRPr/>
            </a:pPr>
            <a:fld id="{9F1F0DF6-D020-45D1-A328-8CAB3B338AE9}" type="datetime1">
              <a:rPr lang="ru-RU" smtClean="0"/>
              <a:pPr>
                <a:defRPr/>
              </a:pPr>
              <a:t>27.04.2022</a:t>
            </a:fld>
            <a:endParaRPr lang="ru-RU"/>
          </a:p>
        </p:txBody>
      </p:sp>
      <p:sp>
        <p:nvSpPr>
          <p:cNvPr id="8" name="Нижний колонтитул 7">
            <a:extLst>
              <a:ext uri="{FF2B5EF4-FFF2-40B4-BE49-F238E27FC236}">
                <a16:creationId xmlns:a16="http://schemas.microsoft.com/office/drawing/2014/main" id="{738D8B2F-A7C4-4C16-8A01-28626F8717D2}"/>
              </a:ext>
            </a:extLst>
          </p:cNvPr>
          <p:cNvSpPr>
            <a:spLocks noGrp="1"/>
          </p:cNvSpPr>
          <p:nvPr>
            <p:ph type="ftr" sz="quarter" idx="11"/>
          </p:nvPr>
        </p:nvSpPr>
        <p:spPr/>
        <p:txBody>
          <a:bodyPr/>
          <a:lstStyle/>
          <a:p>
            <a:pPr>
              <a:defRPr/>
            </a:pPr>
            <a:endParaRPr lang="ru-RU"/>
          </a:p>
        </p:txBody>
      </p:sp>
      <p:sp>
        <p:nvSpPr>
          <p:cNvPr id="9" name="Номер слайда 8">
            <a:extLst>
              <a:ext uri="{FF2B5EF4-FFF2-40B4-BE49-F238E27FC236}">
                <a16:creationId xmlns:a16="http://schemas.microsoft.com/office/drawing/2014/main" id="{D342C48C-AA72-4D71-8EAA-A847A58565C3}"/>
              </a:ext>
            </a:extLst>
          </p:cNvPr>
          <p:cNvSpPr>
            <a:spLocks noGrp="1"/>
          </p:cNvSpPr>
          <p:nvPr>
            <p:ph type="sldNum" sz="quarter" idx="12"/>
          </p:nvPr>
        </p:nvSpPr>
        <p:spPr/>
        <p:txBody>
          <a:bodyPr/>
          <a:lstStyle/>
          <a:p>
            <a:pPr>
              <a:defRPr/>
            </a:pPr>
            <a:fld id="{3BB6571C-140C-410A-96B7-A2E9F6A1F42B}" type="slidenum">
              <a:rPr lang="ru-RU" smtClean="0"/>
              <a:pPr>
                <a:defRPr/>
              </a:pPr>
              <a:t>‹#›</a:t>
            </a:fld>
            <a:endParaRPr lang="ru-RU"/>
          </a:p>
        </p:txBody>
      </p:sp>
    </p:spTree>
    <p:extLst>
      <p:ext uri="{BB962C8B-B14F-4D97-AF65-F5344CB8AC3E}">
        <p14:creationId xmlns:p14="http://schemas.microsoft.com/office/powerpoint/2010/main" val="1340124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7B1A08C-95F8-4241-8D20-18ADF5E036D6}"/>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AFE9CC53-CB3B-4E72-9D65-FDF914190728}"/>
              </a:ext>
            </a:extLst>
          </p:cNvPr>
          <p:cNvSpPr>
            <a:spLocks noGrp="1"/>
          </p:cNvSpPr>
          <p:nvPr>
            <p:ph type="dt" sz="half" idx="10"/>
          </p:nvPr>
        </p:nvSpPr>
        <p:spPr/>
        <p:txBody>
          <a:bodyPr/>
          <a:lstStyle/>
          <a:p>
            <a:pPr>
              <a:defRPr/>
            </a:pPr>
            <a:fld id="{A6D06ECD-CED3-4CDC-B665-0BB0AB8F748F}" type="datetime1">
              <a:rPr lang="ru-RU" smtClean="0"/>
              <a:pPr>
                <a:defRPr/>
              </a:pPr>
              <a:t>27.04.2022</a:t>
            </a:fld>
            <a:endParaRPr lang="ru-RU"/>
          </a:p>
        </p:txBody>
      </p:sp>
      <p:sp>
        <p:nvSpPr>
          <p:cNvPr id="4" name="Нижний колонтитул 3">
            <a:extLst>
              <a:ext uri="{FF2B5EF4-FFF2-40B4-BE49-F238E27FC236}">
                <a16:creationId xmlns:a16="http://schemas.microsoft.com/office/drawing/2014/main" id="{186878AA-765C-4B05-9C83-40895C9BBE7D}"/>
              </a:ext>
            </a:extLst>
          </p:cNvPr>
          <p:cNvSpPr>
            <a:spLocks noGrp="1"/>
          </p:cNvSpPr>
          <p:nvPr>
            <p:ph type="ftr" sz="quarter" idx="11"/>
          </p:nvPr>
        </p:nvSpPr>
        <p:spPr/>
        <p:txBody>
          <a:bodyPr/>
          <a:lstStyle/>
          <a:p>
            <a:pPr>
              <a:defRPr/>
            </a:pPr>
            <a:endParaRPr lang="ru-RU"/>
          </a:p>
        </p:txBody>
      </p:sp>
      <p:sp>
        <p:nvSpPr>
          <p:cNvPr id="5" name="Номер слайда 4">
            <a:extLst>
              <a:ext uri="{FF2B5EF4-FFF2-40B4-BE49-F238E27FC236}">
                <a16:creationId xmlns:a16="http://schemas.microsoft.com/office/drawing/2014/main" id="{79183C7B-B0F5-4B5C-BC18-A9FBA887E1B1}"/>
              </a:ext>
            </a:extLst>
          </p:cNvPr>
          <p:cNvSpPr>
            <a:spLocks noGrp="1"/>
          </p:cNvSpPr>
          <p:nvPr>
            <p:ph type="sldNum" sz="quarter" idx="12"/>
          </p:nvPr>
        </p:nvSpPr>
        <p:spPr/>
        <p:txBody>
          <a:bodyPr/>
          <a:lstStyle/>
          <a:p>
            <a:pPr>
              <a:defRPr/>
            </a:pPr>
            <a:fld id="{D57A9E1C-4761-44AC-B689-ECE3159CAD56}" type="slidenum">
              <a:rPr lang="ru-RU" smtClean="0"/>
              <a:pPr>
                <a:defRPr/>
              </a:pPr>
              <a:t>‹#›</a:t>
            </a:fld>
            <a:endParaRPr lang="ru-RU"/>
          </a:p>
        </p:txBody>
      </p:sp>
    </p:spTree>
    <p:extLst>
      <p:ext uri="{BB962C8B-B14F-4D97-AF65-F5344CB8AC3E}">
        <p14:creationId xmlns:p14="http://schemas.microsoft.com/office/powerpoint/2010/main" val="24713122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29381863-E73E-440C-8D01-668423E4610E}"/>
              </a:ext>
            </a:extLst>
          </p:cNvPr>
          <p:cNvSpPr>
            <a:spLocks noGrp="1"/>
          </p:cNvSpPr>
          <p:nvPr>
            <p:ph type="dt" sz="half" idx="10"/>
          </p:nvPr>
        </p:nvSpPr>
        <p:spPr/>
        <p:txBody>
          <a:bodyPr/>
          <a:lstStyle/>
          <a:p>
            <a:pPr>
              <a:defRPr/>
            </a:pPr>
            <a:fld id="{6C1C8A9D-2ECD-4C88-91AB-FA981B20A683}" type="datetime1">
              <a:rPr lang="ru-RU" smtClean="0"/>
              <a:pPr>
                <a:defRPr/>
              </a:pPr>
              <a:t>27.04.2022</a:t>
            </a:fld>
            <a:endParaRPr lang="ru-RU"/>
          </a:p>
        </p:txBody>
      </p:sp>
      <p:sp>
        <p:nvSpPr>
          <p:cNvPr id="3" name="Нижний колонтитул 2">
            <a:extLst>
              <a:ext uri="{FF2B5EF4-FFF2-40B4-BE49-F238E27FC236}">
                <a16:creationId xmlns:a16="http://schemas.microsoft.com/office/drawing/2014/main" id="{883D3F31-0EF5-463C-85C9-4EC4137587CF}"/>
              </a:ext>
            </a:extLst>
          </p:cNvPr>
          <p:cNvSpPr>
            <a:spLocks noGrp="1"/>
          </p:cNvSpPr>
          <p:nvPr>
            <p:ph type="ftr" sz="quarter" idx="11"/>
          </p:nvPr>
        </p:nvSpPr>
        <p:spPr/>
        <p:txBody>
          <a:bodyPr/>
          <a:lstStyle/>
          <a:p>
            <a:pPr>
              <a:defRPr/>
            </a:pPr>
            <a:endParaRPr lang="ru-RU"/>
          </a:p>
        </p:txBody>
      </p:sp>
      <p:sp>
        <p:nvSpPr>
          <p:cNvPr id="4" name="Номер слайда 3">
            <a:extLst>
              <a:ext uri="{FF2B5EF4-FFF2-40B4-BE49-F238E27FC236}">
                <a16:creationId xmlns:a16="http://schemas.microsoft.com/office/drawing/2014/main" id="{994B2C27-2B37-4939-B2A0-1D65EBEE500B}"/>
              </a:ext>
            </a:extLst>
          </p:cNvPr>
          <p:cNvSpPr>
            <a:spLocks noGrp="1"/>
          </p:cNvSpPr>
          <p:nvPr>
            <p:ph type="sldNum" sz="quarter" idx="12"/>
          </p:nvPr>
        </p:nvSpPr>
        <p:spPr/>
        <p:txBody>
          <a:bodyPr/>
          <a:lstStyle/>
          <a:p>
            <a:pPr>
              <a:defRPr/>
            </a:pPr>
            <a:fld id="{75FFD4EC-2FA0-40AC-893D-910960B33370}" type="slidenum">
              <a:rPr lang="ru-RU" smtClean="0"/>
              <a:pPr>
                <a:defRPr/>
              </a:pPr>
              <a:t>‹#›</a:t>
            </a:fld>
            <a:endParaRPr lang="ru-RU"/>
          </a:p>
        </p:txBody>
      </p:sp>
    </p:spTree>
    <p:extLst>
      <p:ext uri="{BB962C8B-B14F-4D97-AF65-F5344CB8AC3E}">
        <p14:creationId xmlns:p14="http://schemas.microsoft.com/office/powerpoint/2010/main" val="4749136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A17AB69-50ED-4CA0-93BB-156E390C1ABF}"/>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4302CBD2-5E67-4A48-88B9-201F8B7ED7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A02558AC-EDC4-4710-AFBB-EFC5FF53B5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224A3604-9BC0-440F-8FE9-F920A33AA7BA}"/>
              </a:ext>
            </a:extLst>
          </p:cNvPr>
          <p:cNvSpPr>
            <a:spLocks noGrp="1"/>
          </p:cNvSpPr>
          <p:nvPr>
            <p:ph type="dt" sz="half" idx="10"/>
          </p:nvPr>
        </p:nvSpPr>
        <p:spPr/>
        <p:txBody>
          <a:bodyPr/>
          <a:lstStyle/>
          <a:p>
            <a:pPr>
              <a:defRPr/>
            </a:pPr>
            <a:fld id="{4D864BC4-6DD3-4AA4-8A27-47DB1ADE7E9E}" type="datetime1">
              <a:rPr lang="ru-RU" smtClean="0"/>
              <a:pPr>
                <a:defRPr/>
              </a:pPr>
              <a:t>27.04.2022</a:t>
            </a:fld>
            <a:endParaRPr lang="ru-RU"/>
          </a:p>
        </p:txBody>
      </p:sp>
      <p:sp>
        <p:nvSpPr>
          <p:cNvPr id="6" name="Нижний колонтитул 5">
            <a:extLst>
              <a:ext uri="{FF2B5EF4-FFF2-40B4-BE49-F238E27FC236}">
                <a16:creationId xmlns:a16="http://schemas.microsoft.com/office/drawing/2014/main" id="{08095950-0047-44B8-9D63-4EF0165738D4}"/>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14C9AD1F-F80D-4CB5-BD57-F2D67197CDE7}"/>
              </a:ext>
            </a:extLst>
          </p:cNvPr>
          <p:cNvSpPr>
            <a:spLocks noGrp="1"/>
          </p:cNvSpPr>
          <p:nvPr>
            <p:ph type="sldNum" sz="quarter" idx="12"/>
          </p:nvPr>
        </p:nvSpPr>
        <p:spPr/>
        <p:txBody>
          <a:bodyPr/>
          <a:lstStyle/>
          <a:p>
            <a:pPr>
              <a:defRPr/>
            </a:pPr>
            <a:fld id="{16EF428B-C686-423E-BB07-8A71FB3DD6CF}" type="slidenum">
              <a:rPr lang="ru-RU" smtClean="0"/>
              <a:pPr>
                <a:defRPr/>
              </a:pPr>
              <a:t>‹#›</a:t>
            </a:fld>
            <a:endParaRPr lang="ru-RU"/>
          </a:p>
        </p:txBody>
      </p:sp>
    </p:spTree>
    <p:extLst>
      <p:ext uri="{BB962C8B-B14F-4D97-AF65-F5344CB8AC3E}">
        <p14:creationId xmlns:p14="http://schemas.microsoft.com/office/powerpoint/2010/main" val="3213213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B94CC96-C8F6-4660-B612-CDCD8037BB0B}"/>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87F26E86-E7B7-4BFA-93C3-7DA7644DCE5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1D9026BA-5C77-4000-AA54-2F1B58B776C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DB9EFF02-B099-4DF4-A7C5-AE82967CA8C0}"/>
              </a:ext>
            </a:extLst>
          </p:cNvPr>
          <p:cNvSpPr>
            <a:spLocks noGrp="1"/>
          </p:cNvSpPr>
          <p:nvPr>
            <p:ph type="dt" sz="half" idx="10"/>
          </p:nvPr>
        </p:nvSpPr>
        <p:spPr/>
        <p:txBody>
          <a:bodyPr/>
          <a:lstStyle/>
          <a:p>
            <a:pPr>
              <a:defRPr/>
            </a:pPr>
            <a:fld id="{FCF60F54-39DD-4DDB-98A3-15CC4600B65F}" type="datetime1">
              <a:rPr lang="ru-RU" smtClean="0"/>
              <a:pPr>
                <a:defRPr/>
              </a:pPr>
              <a:t>27.04.2022</a:t>
            </a:fld>
            <a:endParaRPr lang="ru-RU"/>
          </a:p>
        </p:txBody>
      </p:sp>
      <p:sp>
        <p:nvSpPr>
          <p:cNvPr id="6" name="Нижний колонтитул 5">
            <a:extLst>
              <a:ext uri="{FF2B5EF4-FFF2-40B4-BE49-F238E27FC236}">
                <a16:creationId xmlns:a16="http://schemas.microsoft.com/office/drawing/2014/main" id="{19A1DFC0-B157-4126-966C-6F879AAC8E83}"/>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64CF700B-0843-4017-BAEC-7791AD52729C}"/>
              </a:ext>
            </a:extLst>
          </p:cNvPr>
          <p:cNvSpPr>
            <a:spLocks noGrp="1"/>
          </p:cNvSpPr>
          <p:nvPr>
            <p:ph type="sldNum" sz="quarter" idx="12"/>
          </p:nvPr>
        </p:nvSpPr>
        <p:spPr/>
        <p:txBody>
          <a:bodyPr/>
          <a:lstStyle/>
          <a:p>
            <a:pPr>
              <a:defRPr/>
            </a:pPr>
            <a:fld id="{0015FD6F-2A7C-4757-B831-E58CCDEF734B}" type="slidenum">
              <a:rPr lang="ru-RU" smtClean="0"/>
              <a:pPr>
                <a:defRPr/>
              </a:pPr>
              <a:t>‹#›</a:t>
            </a:fld>
            <a:endParaRPr lang="ru-RU"/>
          </a:p>
        </p:txBody>
      </p:sp>
    </p:spTree>
    <p:extLst>
      <p:ext uri="{BB962C8B-B14F-4D97-AF65-F5344CB8AC3E}">
        <p14:creationId xmlns:p14="http://schemas.microsoft.com/office/powerpoint/2010/main" val="14206530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0D436A8-15EB-462D-B311-2B129FAE50CA}"/>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CA2DA28D-D984-4181-A6E7-D65DD3A191FD}"/>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049F0C92-3BE8-4027-A31C-D958555F9D1C}"/>
              </a:ext>
            </a:extLst>
          </p:cNvPr>
          <p:cNvSpPr>
            <a:spLocks noGrp="1"/>
          </p:cNvSpPr>
          <p:nvPr>
            <p:ph type="dt" sz="half" idx="10"/>
          </p:nvPr>
        </p:nvSpPr>
        <p:spPr/>
        <p:txBody>
          <a:bodyPr/>
          <a:lstStyle/>
          <a:p>
            <a:pPr>
              <a:defRPr/>
            </a:pPr>
            <a:fld id="{7FEDDEBC-2300-4FE6-9901-1505A52676AF}" type="datetime1">
              <a:rPr lang="ru-RU" smtClean="0"/>
              <a:pPr>
                <a:defRPr/>
              </a:pPr>
              <a:t>27.04.2022</a:t>
            </a:fld>
            <a:endParaRPr lang="ru-RU"/>
          </a:p>
        </p:txBody>
      </p:sp>
      <p:sp>
        <p:nvSpPr>
          <p:cNvPr id="5" name="Нижний колонтитул 4">
            <a:extLst>
              <a:ext uri="{FF2B5EF4-FFF2-40B4-BE49-F238E27FC236}">
                <a16:creationId xmlns:a16="http://schemas.microsoft.com/office/drawing/2014/main" id="{21BC19AA-4975-4A3E-AF09-0FB7141B241D}"/>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64CE67B3-F2A9-484D-8164-495BEA8D863A}"/>
              </a:ext>
            </a:extLst>
          </p:cNvPr>
          <p:cNvSpPr>
            <a:spLocks noGrp="1"/>
          </p:cNvSpPr>
          <p:nvPr>
            <p:ph type="sldNum" sz="quarter" idx="12"/>
          </p:nvPr>
        </p:nvSpPr>
        <p:spPr/>
        <p:txBody>
          <a:bodyPr/>
          <a:lstStyle/>
          <a:p>
            <a:pPr>
              <a:defRPr/>
            </a:pPr>
            <a:fld id="{9D2876CB-289E-4201-8B51-CFDA9412560A}" type="slidenum">
              <a:rPr lang="ru-RU" smtClean="0"/>
              <a:pPr>
                <a:defRPr/>
              </a:pPr>
              <a:t>‹#›</a:t>
            </a:fld>
            <a:endParaRPr lang="ru-RU"/>
          </a:p>
        </p:txBody>
      </p:sp>
    </p:spTree>
    <p:extLst>
      <p:ext uri="{BB962C8B-B14F-4D97-AF65-F5344CB8AC3E}">
        <p14:creationId xmlns:p14="http://schemas.microsoft.com/office/powerpoint/2010/main" val="1648285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442D862A-09AC-42D0-BE2D-F33A1BC67ADB}"/>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68B8B3B4-F9EE-4C2C-92FC-EDA5F366109D}"/>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C5F6E078-082B-491F-A722-F1BF81BEBE99}"/>
              </a:ext>
            </a:extLst>
          </p:cNvPr>
          <p:cNvSpPr>
            <a:spLocks noGrp="1"/>
          </p:cNvSpPr>
          <p:nvPr>
            <p:ph type="dt" sz="half" idx="10"/>
          </p:nvPr>
        </p:nvSpPr>
        <p:spPr/>
        <p:txBody>
          <a:bodyPr/>
          <a:lstStyle/>
          <a:p>
            <a:pPr>
              <a:defRPr/>
            </a:pPr>
            <a:fld id="{48087EC5-288D-4391-A1CD-ECCD3829ADCA}" type="datetime1">
              <a:rPr lang="ru-RU" smtClean="0"/>
              <a:pPr>
                <a:defRPr/>
              </a:pPr>
              <a:t>27.04.2022</a:t>
            </a:fld>
            <a:endParaRPr lang="ru-RU"/>
          </a:p>
        </p:txBody>
      </p:sp>
      <p:sp>
        <p:nvSpPr>
          <p:cNvPr id="5" name="Нижний колонтитул 4">
            <a:extLst>
              <a:ext uri="{FF2B5EF4-FFF2-40B4-BE49-F238E27FC236}">
                <a16:creationId xmlns:a16="http://schemas.microsoft.com/office/drawing/2014/main" id="{D0A56116-15FF-4929-9CDB-B8401DBA5FB9}"/>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2DEE4747-0248-415A-A456-BD8993913B13}"/>
              </a:ext>
            </a:extLst>
          </p:cNvPr>
          <p:cNvSpPr>
            <a:spLocks noGrp="1"/>
          </p:cNvSpPr>
          <p:nvPr>
            <p:ph type="sldNum" sz="quarter" idx="12"/>
          </p:nvPr>
        </p:nvSpPr>
        <p:spPr/>
        <p:txBody>
          <a:bodyPr/>
          <a:lstStyle/>
          <a:p>
            <a:pPr>
              <a:defRPr/>
            </a:pPr>
            <a:fld id="{BD900742-70CB-48DC-AF38-CC349A8853B4}" type="slidenum">
              <a:rPr lang="ru-RU" smtClean="0"/>
              <a:pPr>
                <a:defRPr/>
              </a:pPr>
              <a:t>‹#›</a:t>
            </a:fld>
            <a:endParaRPr lang="ru-RU"/>
          </a:p>
        </p:txBody>
      </p:sp>
    </p:spTree>
    <p:extLst>
      <p:ext uri="{BB962C8B-B14F-4D97-AF65-F5344CB8AC3E}">
        <p14:creationId xmlns:p14="http://schemas.microsoft.com/office/powerpoint/2010/main" val="3963428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352EB2C-2449-462F-9D0D-97D765BB255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42DBB081-BD92-48C8-A0AA-3E63A58ABA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46B20337-2C4C-4CE8-ADA0-FE9CB933EE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8CE3E0FC-697F-4330-9D01-4AA08FD03C01}" type="datetime1">
              <a:rPr lang="ru-RU" smtClean="0"/>
              <a:pPr>
                <a:defRPr/>
              </a:pPr>
              <a:t>27.04.2022</a:t>
            </a:fld>
            <a:endParaRPr lang="ru-RU"/>
          </a:p>
        </p:txBody>
      </p:sp>
      <p:sp>
        <p:nvSpPr>
          <p:cNvPr id="5" name="Нижний колонтитул 4">
            <a:extLst>
              <a:ext uri="{FF2B5EF4-FFF2-40B4-BE49-F238E27FC236}">
                <a16:creationId xmlns:a16="http://schemas.microsoft.com/office/drawing/2014/main" id="{D8121BDA-957E-4E17-913E-53B2E608D53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ru-RU"/>
          </a:p>
        </p:txBody>
      </p:sp>
      <p:sp>
        <p:nvSpPr>
          <p:cNvPr id="6" name="Номер слайда 5">
            <a:extLst>
              <a:ext uri="{FF2B5EF4-FFF2-40B4-BE49-F238E27FC236}">
                <a16:creationId xmlns:a16="http://schemas.microsoft.com/office/drawing/2014/main" id="{4A9DB2AD-52ED-4B1C-BCFF-E9A687A5D0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D7D3E5C9-B5D0-4684-A688-3A0388FB1580}" type="slidenum">
              <a:rPr lang="ru-RU" smtClean="0"/>
              <a:pPr>
                <a:defRPr/>
              </a:pPr>
              <a:t>‹#›</a:t>
            </a:fld>
            <a:endParaRPr lang="ru-RU"/>
          </a:p>
        </p:txBody>
      </p:sp>
    </p:spTree>
    <p:extLst>
      <p:ext uri="{BB962C8B-B14F-4D97-AF65-F5344CB8AC3E}">
        <p14:creationId xmlns:p14="http://schemas.microsoft.com/office/powerpoint/2010/main" val="1364521066"/>
      </p:ext>
    </p:extLst>
  </p:cSld>
  <p:clrMap bg1="lt1" tx1="dk1" bg2="lt2" tx2="dk2" accent1="accent1" accent2="accent2" accent3="accent3" accent4="accent4" accent5="accent5" accent6="accent6" hlink="hlink" folHlink="folHlink"/>
  <p:sldLayoutIdLst>
    <p:sldLayoutId id="2147484126" r:id="rId1"/>
    <p:sldLayoutId id="2147484127" r:id="rId2"/>
    <p:sldLayoutId id="2147484128" r:id="rId3"/>
    <p:sldLayoutId id="2147484129" r:id="rId4"/>
    <p:sldLayoutId id="2147484130" r:id="rId5"/>
    <p:sldLayoutId id="2147484131" r:id="rId6"/>
    <p:sldLayoutId id="2147484132" r:id="rId7"/>
    <p:sldLayoutId id="2147484133" r:id="rId8"/>
    <p:sldLayoutId id="2147484134" r:id="rId9"/>
    <p:sldLayoutId id="2147484135" r:id="rId10"/>
    <p:sldLayoutId id="2147484136"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9336" y="188641"/>
            <a:ext cx="6480720" cy="2304255"/>
          </a:xfrm>
        </p:spPr>
        <p:txBody>
          <a:bodyPr>
            <a:normAutofit fontScale="90000"/>
          </a:bodyPr>
          <a:lstStyle/>
          <a:p>
            <a:pPr algn="ctr"/>
            <a:r>
              <a:rPr lang="uz-Cyrl-UZ" sz="3600" b="1" dirty="0">
                <a:latin typeface="Arial" panose="020B0604020202020204" pitchFamily="34" charset="0"/>
                <a:cs typeface="Arial" panose="020B0604020202020204" pitchFamily="34" charset="0"/>
              </a:rPr>
              <a:t>Fizika fanini o‘qitishda  </a:t>
            </a:r>
            <a:r>
              <a:rPr lang="en-US" sz="3600" b="1" dirty="0" err="1" smtClean="0">
                <a:latin typeface="Arial" panose="020B0604020202020204" pitchFamily="34" charset="0"/>
                <a:cs typeface="Arial" panose="020B0604020202020204" pitchFamily="34" charset="0"/>
              </a:rPr>
              <a:t>rivojlangan</a:t>
            </a:r>
            <a:r>
              <a:rPr lang="en-US" sz="3600" b="1" dirty="0" smtClean="0">
                <a:latin typeface="Arial" panose="020B0604020202020204" pitchFamily="34" charset="0"/>
                <a:cs typeface="Arial" panose="020B0604020202020204" pitchFamily="34" charset="0"/>
              </a:rPr>
              <a:t> </a:t>
            </a:r>
            <a:r>
              <a:rPr lang="en-US" sz="3600" b="1" dirty="0" err="1" smtClean="0">
                <a:latin typeface="Arial" panose="020B0604020202020204" pitchFamily="34" charset="0"/>
                <a:cs typeface="Arial" panose="020B0604020202020204" pitchFamily="34" charset="0"/>
              </a:rPr>
              <a:t>davlatlar</a:t>
            </a:r>
            <a:r>
              <a:rPr lang="uz-Cyrl-UZ" sz="3600" b="1" dirty="0" smtClean="0">
                <a:latin typeface="Arial" panose="020B0604020202020204" pitchFamily="34" charset="0"/>
                <a:cs typeface="Arial" panose="020B0604020202020204" pitchFamily="34" charset="0"/>
              </a:rPr>
              <a:t> </a:t>
            </a:r>
            <a:r>
              <a:rPr lang="uz-Cyrl-UZ" sz="3600" b="1" dirty="0">
                <a:latin typeface="Arial" panose="020B0604020202020204" pitchFamily="34" charset="0"/>
                <a:cs typeface="Arial" panose="020B0604020202020204" pitchFamily="34" charset="0"/>
              </a:rPr>
              <a:t>pedagogik </a:t>
            </a:r>
            <a:r>
              <a:rPr lang="uz-Cyrl-UZ" sz="3600" b="1" dirty="0" smtClean="0">
                <a:latin typeface="Arial" panose="020B0604020202020204" pitchFamily="34" charset="0"/>
                <a:cs typeface="Arial" panose="020B0604020202020204" pitchFamily="34" charset="0"/>
              </a:rPr>
              <a:t>tajribalar</a:t>
            </a:r>
            <a:r>
              <a:rPr lang="en-US" sz="3600" b="1" dirty="0" err="1" smtClean="0">
                <a:latin typeface="Arial" panose="020B0604020202020204" pitchFamily="34" charset="0"/>
                <a:cs typeface="Arial" panose="020B0604020202020204" pitchFamily="34" charset="0"/>
              </a:rPr>
              <a:t>ini</a:t>
            </a:r>
            <a:r>
              <a:rPr lang="en-US" sz="3600" b="1" dirty="0" smtClean="0">
                <a:latin typeface="Arial" panose="020B0604020202020204" pitchFamily="34" charset="0"/>
                <a:cs typeface="Arial" panose="020B0604020202020204" pitchFamily="34" charset="0"/>
              </a:rPr>
              <a:t> </a:t>
            </a:r>
            <a:r>
              <a:rPr lang="en-US" sz="3600" b="1" dirty="0" err="1" smtClean="0">
                <a:latin typeface="Arial" panose="020B0604020202020204" pitchFamily="34" charset="0"/>
                <a:cs typeface="Arial" panose="020B0604020202020204" pitchFamily="34" charset="0"/>
              </a:rPr>
              <a:t>o`rganish</a:t>
            </a:r>
            <a:r>
              <a:rPr lang="uz-Cyrl-UZ" sz="3600" b="1" dirty="0" smtClean="0">
                <a:latin typeface="Arial" panose="020B0604020202020204" pitchFamily="34" charset="0"/>
                <a:cs typeface="Arial" panose="020B0604020202020204" pitchFamily="34" charset="0"/>
              </a:rPr>
              <a:t> </a:t>
            </a:r>
            <a:r>
              <a:rPr lang="uz-Cyrl-UZ" sz="3600" b="1" dirty="0">
                <a:latin typeface="Arial" panose="020B0604020202020204" pitchFamily="34" charset="0"/>
                <a:cs typeface="Arial" panose="020B0604020202020204" pitchFamily="34" charset="0"/>
              </a:rPr>
              <a:t>va ularni amalda qo‘llash. </a:t>
            </a:r>
            <a:endParaRPr lang="ru-RU" sz="3600" b="1" dirty="0">
              <a:solidFill>
                <a:schemeClr val="accent1">
                  <a:lumMod val="75000"/>
                </a:schemeClr>
              </a:solidFill>
              <a:latin typeface="Arial" pitchFamily="34" charset="0"/>
              <a:cs typeface="Arial" pitchFamily="34" charset="0"/>
            </a:endParaRPr>
          </a:p>
        </p:txBody>
      </p:sp>
      <p:sp>
        <p:nvSpPr>
          <p:cNvPr id="4" name="Номер слайда 3"/>
          <p:cNvSpPr>
            <a:spLocks noGrp="1"/>
          </p:cNvSpPr>
          <p:nvPr>
            <p:ph type="sldNum" sz="quarter" idx="12"/>
          </p:nvPr>
        </p:nvSpPr>
        <p:spPr/>
        <p:txBody>
          <a:bodyPr/>
          <a:lstStyle/>
          <a:p>
            <a:pPr>
              <a:defRPr/>
            </a:pPr>
            <a:fld id="{203C1222-2623-43D3-B9C1-D670D3C87ACD}" type="slidenum">
              <a:rPr lang="ru-RU" smtClean="0"/>
              <a:pPr>
                <a:defRPr/>
              </a:pPr>
              <a:t>1</a:t>
            </a:fld>
            <a:endParaRPr lang="ru-RU"/>
          </a:p>
        </p:txBody>
      </p:sp>
      <p:sp>
        <p:nvSpPr>
          <p:cNvPr id="3" name="TextBox 2"/>
          <p:cNvSpPr txBox="1"/>
          <p:nvPr/>
        </p:nvSpPr>
        <p:spPr>
          <a:xfrm>
            <a:off x="4943872" y="5952210"/>
            <a:ext cx="7128792" cy="707886"/>
          </a:xfrm>
          <a:prstGeom prst="rect">
            <a:avLst/>
          </a:prstGeom>
          <a:noFill/>
        </p:spPr>
        <p:txBody>
          <a:bodyPr wrap="square" rtlCol="0">
            <a:spAutoFit/>
          </a:bodyPr>
          <a:lstStyle/>
          <a:p>
            <a:r>
              <a:rPr lang="en-US" sz="2000" b="1" dirty="0" smtClean="0">
                <a:solidFill>
                  <a:schemeClr val="accent1">
                    <a:lumMod val="75000"/>
                  </a:schemeClr>
                </a:solidFill>
                <a:latin typeface="Arial" pitchFamily="34" charset="0"/>
                <a:cs typeface="Arial" pitchFamily="34" charset="0"/>
              </a:rPr>
              <a:t>TABIIY VA ANIQ FANLAR METODIKASI KAFEDRASI</a:t>
            </a:r>
          </a:p>
          <a:p>
            <a:r>
              <a:rPr lang="en-US" sz="2000" b="1" dirty="0" smtClean="0">
                <a:solidFill>
                  <a:schemeClr val="accent1">
                    <a:lumMod val="75000"/>
                  </a:schemeClr>
                </a:solidFill>
                <a:latin typeface="Arial" pitchFamily="34" charset="0"/>
                <a:cs typeface="Arial" pitchFamily="34" charset="0"/>
              </a:rPr>
              <a:t> O`QITUVCHISI</a:t>
            </a:r>
            <a:r>
              <a:rPr lang="ru-RU" sz="2000" b="1" dirty="0" smtClean="0">
                <a:solidFill>
                  <a:schemeClr val="accent1">
                    <a:lumMod val="75000"/>
                  </a:schemeClr>
                </a:solidFill>
                <a:latin typeface="Arial" pitchFamily="34" charset="0"/>
                <a:cs typeface="Arial" pitchFamily="34" charset="0"/>
              </a:rPr>
              <a:t> </a:t>
            </a:r>
            <a:r>
              <a:rPr lang="en-US" sz="2000" b="1" dirty="0" smtClean="0">
                <a:solidFill>
                  <a:schemeClr val="accent1">
                    <a:lumMod val="75000"/>
                  </a:schemeClr>
                </a:solidFill>
                <a:latin typeface="Arial" pitchFamily="34" charset="0"/>
                <a:cs typeface="Arial" pitchFamily="34" charset="0"/>
              </a:rPr>
              <a:t>KAMOLOVA ULJON</a:t>
            </a:r>
            <a:endParaRPr lang="ru-RU" sz="2000" b="1" dirty="0">
              <a:solidFill>
                <a:schemeClr val="accent1">
                  <a:lumMod val="75000"/>
                </a:schemeClr>
              </a:solidFill>
              <a:latin typeface="Arial" pitchFamily="34" charset="0"/>
              <a:cs typeface="Arial" pitchFamily="34" charset="0"/>
            </a:endParaRPr>
          </a:p>
        </p:txBody>
      </p:sp>
      <p:pic>
        <p:nvPicPr>
          <p:cNvPr id="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9336" y="2852935"/>
            <a:ext cx="6554019" cy="3035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descr="Baxtsizlik va tanazzul qaridan muvaffaqiyatli chiqqan “Osiyo marvaridi”  yoxud Singapur tajribasi qanday? | Qalampir.u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73355" y="188641"/>
            <a:ext cx="5399309" cy="5699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99166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1344" y="365125"/>
            <a:ext cx="6480720" cy="6088211"/>
          </a:xfrm>
        </p:spPr>
        <p:txBody>
          <a:bodyPr>
            <a:normAutofit fontScale="90000"/>
          </a:bodyPr>
          <a:lstStyle/>
          <a:p>
            <a:pPr algn="just" eaLnBrk="0" hangingPunct="0"/>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Hozirgi</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vaqtda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butun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dunyo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miqiyosida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fizika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takomillashtirish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bo‘yicha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intensiv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amalga</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oshirilmoqda</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t>
            </a:r>
            <a:r>
              <a:rPr lang="en-US" sz="2400" dirty="0" err="1" smtClean="0">
                <a:latin typeface="Times New Roman" panose="02020603050405020304" pitchFamily="18" charset="0"/>
                <a:cs typeface="Times New Roman" panose="02020603050405020304" pitchFamily="18" charset="0"/>
              </a:rPr>
              <a:t>izika</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o‘qitishning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maqsadlari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materiali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mazmunini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tanlash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tamoyillari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aniqlashtirilayapti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darsliklar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vositalarini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modernizastiya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borilmoqda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o‘qitishning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samarali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shakllari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metodlari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chiqilmoqda</a:t>
            </a:r>
            <a:r>
              <a:rPr lang="en-US" sz="2400" dirty="0">
                <a:latin typeface="Times New Roman" panose="02020603050405020304" pitchFamily="18" charset="0"/>
                <a:cs typeface="Times New Roman" panose="02020603050405020304" pitchFamily="18" charset="0"/>
              </a:rPr>
              <a:t>. Bu </a:t>
            </a:r>
            <a:r>
              <a:rPr lang="en-US" sz="2400" dirty="0" err="1">
                <a:latin typeface="Times New Roman" panose="02020603050405020304" pitchFamily="18" charset="0"/>
                <a:cs typeface="Times New Roman" panose="02020603050405020304" pitchFamily="18" charset="0"/>
              </a:rPr>
              <a:t>jarayon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hozirgi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vaqtdagi</a:t>
            </a:r>
            <a:r>
              <a:rPr lang="en-US" sz="2400" dirty="0">
                <a:latin typeface="Times New Roman" panose="02020603050405020304" pitchFamily="18" charset="0"/>
                <a:cs typeface="Times New Roman" panose="02020603050405020304" pitchFamily="18" charset="0"/>
              </a:rPr>
              <a:t> fanning, fan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texnika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o‘rtasidagi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o‘zaro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aloqalarning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rivojlanishi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jamiyatning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barcha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sohalariga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axborot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texnologiyalarining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joriy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etilishiga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asoslangan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ilmiy-texnik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revolyustiyaning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natijalarini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ichiga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qamrab</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oladi</a:t>
            </a:r>
            <a:r>
              <a:rPr lang="en-US" sz="2400" dirty="0" smtClean="0">
                <a:latin typeface="Times New Roman" panose="02020603050405020304" pitchFamily="18" charset="0"/>
                <a:cs typeface="Times New Roman" panose="02020603050405020304" pitchFamily="18" charset="0"/>
              </a:rPr>
              <a:t>.</a:t>
            </a:r>
            <a:r>
              <a:rPr lang="ru-RU" sz="2400" dirty="0">
                <a:latin typeface="Times New Roman" panose="02020603050405020304" pitchFamily="18" charset="0"/>
                <a:cs typeface="Times New Roman" panose="02020603050405020304" pitchFamily="18" charset="0"/>
              </a:rPr>
              <a:t/>
            </a:r>
            <a:br>
              <a:rPr lang="ru-RU" sz="2400" dirty="0">
                <a:latin typeface="Times New Roman" panose="02020603050405020304" pitchFamily="18" charset="0"/>
                <a:cs typeface="Times New Roman" panose="02020603050405020304" pitchFamily="18" charset="0"/>
              </a:rPr>
            </a:br>
            <a:r>
              <a:rPr lang="en-US" sz="2400" dirty="0" err="1" smtClean="0">
                <a:latin typeface="Times New Roman" panose="02020603050405020304" pitchFamily="18" charset="0"/>
                <a:cs typeface="Times New Roman" panose="02020603050405020304" pitchFamily="18" charset="0"/>
              </a:rPr>
              <a:t>Ko‘pgina</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mamlakatlarda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fizika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o‘qitishga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qo‘yiladigan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maqsadlar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deyarli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bo‘yicha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ilmiy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texnik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savodxonlik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shakllantirish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ijodiy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qobiliyatlarni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rivojlantirishni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ta’minlash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ilmiy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fikrlashni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shakllantirish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turli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manbalar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adabiyotlar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eksperimentlar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yordamida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mustaqil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egallash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ko‘nikmalarini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rivojlantirish</a:t>
            </a:r>
            <a:endParaRPr lang="ru-RU" sz="2400" dirty="0">
              <a:latin typeface="Times New Roman" panose="02020603050405020304" pitchFamily="18" charset="0"/>
              <a:cs typeface="Times New Roman" panose="02020603050405020304" pitchFamily="18" charset="0"/>
            </a:endParaRPr>
          </a:p>
        </p:txBody>
      </p:sp>
      <p:sp>
        <p:nvSpPr>
          <p:cNvPr id="3" name="Номер слайда 2"/>
          <p:cNvSpPr>
            <a:spLocks noGrp="1"/>
          </p:cNvSpPr>
          <p:nvPr>
            <p:ph type="sldNum" sz="quarter" idx="12"/>
          </p:nvPr>
        </p:nvSpPr>
        <p:spPr/>
        <p:txBody>
          <a:bodyPr/>
          <a:lstStyle/>
          <a:p>
            <a:pPr>
              <a:defRPr/>
            </a:pPr>
            <a:fld id="{D57A9E1C-4761-44AC-B689-ECE3159CAD56}" type="slidenum">
              <a:rPr lang="ru-RU" smtClean="0"/>
              <a:pPr>
                <a:defRPr/>
              </a:pPr>
              <a:t>2</a:t>
            </a:fld>
            <a:endParaRPr lang="ru-RU"/>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60096" y="365125"/>
            <a:ext cx="5040560" cy="6232227"/>
          </a:xfrm>
          <a:prstGeom prst="rect">
            <a:avLst/>
          </a:prstGeom>
        </p:spPr>
      </p:pic>
    </p:spTree>
    <p:extLst>
      <p:ext uri="{BB962C8B-B14F-4D97-AF65-F5344CB8AC3E}">
        <p14:creationId xmlns:p14="http://schemas.microsoft.com/office/powerpoint/2010/main" val="1679414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cxnSp>
        <p:nvCxnSpPr>
          <p:cNvPr id="167" name="Google Shape;167;p17"/>
          <p:cNvCxnSpPr/>
          <p:nvPr/>
        </p:nvCxnSpPr>
        <p:spPr>
          <a:xfrm flipH="1">
            <a:off x="3803173" y="5376556"/>
            <a:ext cx="1683200" cy="503200"/>
          </a:xfrm>
          <a:prstGeom prst="bentConnector3">
            <a:avLst>
              <a:gd name="adj1" fmla="val 50000"/>
            </a:avLst>
          </a:prstGeom>
          <a:noFill/>
          <a:ln w="9525" cap="flat" cmpd="sng">
            <a:solidFill>
              <a:schemeClr val="accent4"/>
            </a:solidFill>
            <a:prstDash val="solid"/>
            <a:round/>
            <a:headEnd type="none" w="med" len="med"/>
            <a:tailEnd type="none" w="med" len="med"/>
          </a:ln>
        </p:spPr>
      </p:cxnSp>
      <p:cxnSp>
        <p:nvCxnSpPr>
          <p:cNvPr id="169" name="Google Shape;169;p17"/>
          <p:cNvCxnSpPr/>
          <p:nvPr/>
        </p:nvCxnSpPr>
        <p:spPr>
          <a:xfrm>
            <a:off x="6857907" y="5376707"/>
            <a:ext cx="1578400" cy="500400"/>
          </a:xfrm>
          <a:prstGeom prst="bentConnector3">
            <a:avLst>
              <a:gd name="adj1" fmla="val 50000"/>
            </a:avLst>
          </a:prstGeom>
          <a:noFill/>
          <a:ln w="9525" cap="flat" cmpd="sng">
            <a:solidFill>
              <a:schemeClr val="accent5"/>
            </a:solidFill>
            <a:prstDash val="solid"/>
            <a:round/>
            <a:headEnd type="none" w="med" len="med"/>
            <a:tailEnd type="none" w="med" len="med"/>
          </a:ln>
        </p:spPr>
      </p:cxnSp>
      <p:cxnSp>
        <p:nvCxnSpPr>
          <p:cNvPr id="171" name="Google Shape;171;p17"/>
          <p:cNvCxnSpPr>
            <a:endCxn id="172" idx="6"/>
          </p:cNvCxnSpPr>
          <p:nvPr/>
        </p:nvCxnSpPr>
        <p:spPr>
          <a:xfrm rot="10800000">
            <a:off x="3803173" y="3953607"/>
            <a:ext cx="695600" cy="0"/>
          </a:xfrm>
          <a:prstGeom prst="straightConnector1">
            <a:avLst/>
          </a:prstGeom>
          <a:noFill/>
          <a:ln w="9525" cap="flat" cmpd="sng">
            <a:solidFill>
              <a:schemeClr val="accent3"/>
            </a:solidFill>
            <a:prstDash val="solid"/>
            <a:round/>
            <a:headEnd type="none" w="med" len="med"/>
            <a:tailEnd type="none" w="med" len="med"/>
          </a:ln>
        </p:spPr>
      </p:cxnSp>
      <p:cxnSp>
        <p:nvCxnSpPr>
          <p:cNvPr id="173" name="Google Shape;173;p17"/>
          <p:cNvCxnSpPr>
            <a:stCxn id="174" idx="2"/>
          </p:cNvCxnSpPr>
          <p:nvPr/>
        </p:nvCxnSpPr>
        <p:spPr>
          <a:xfrm rot="10800000">
            <a:off x="7717607" y="3945923"/>
            <a:ext cx="698800" cy="0"/>
          </a:xfrm>
          <a:prstGeom prst="straightConnector1">
            <a:avLst/>
          </a:prstGeom>
          <a:noFill/>
          <a:ln w="9525" cap="flat" cmpd="sng">
            <a:solidFill>
              <a:schemeClr val="accent6"/>
            </a:solidFill>
            <a:prstDash val="solid"/>
            <a:round/>
            <a:headEnd type="none" w="med" len="med"/>
            <a:tailEnd type="none" w="med" len="med"/>
          </a:ln>
        </p:spPr>
      </p:cxnSp>
      <p:cxnSp>
        <p:nvCxnSpPr>
          <p:cNvPr id="175" name="Google Shape;175;p17"/>
          <p:cNvCxnSpPr>
            <a:endCxn id="176" idx="6"/>
          </p:cNvCxnSpPr>
          <p:nvPr/>
        </p:nvCxnSpPr>
        <p:spPr>
          <a:xfrm rot="10800000">
            <a:off x="3803173" y="1865973"/>
            <a:ext cx="1610000" cy="657600"/>
          </a:xfrm>
          <a:prstGeom prst="bentConnector3">
            <a:avLst>
              <a:gd name="adj1" fmla="val 50000"/>
            </a:avLst>
          </a:prstGeom>
          <a:noFill/>
          <a:ln w="9525" cap="flat" cmpd="sng">
            <a:solidFill>
              <a:schemeClr val="accent1"/>
            </a:solidFill>
            <a:prstDash val="solid"/>
            <a:round/>
            <a:headEnd type="none" w="med" len="med"/>
            <a:tailEnd type="none" w="med" len="med"/>
          </a:ln>
        </p:spPr>
      </p:cxnSp>
      <p:cxnSp>
        <p:nvCxnSpPr>
          <p:cNvPr id="177" name="Google Shape;177;p17"/>
          <p:cNvCxnSpPr/>
          <p:nvPr/>
        </p:nvCxnSpPr>
        <p:spPr>
          <a:xfrm rot="10800000" flipH="1">
            <a:off x="6876307" y="1859740"/>
            <a:ext cx="1560000" cy="664000"/>
          </a:xfrm>
          <a:prstGeom prst="bentConnector3">
            <a:avLst>
              <a:gd name="adj1" fmla="val 50000"/>
            </a:avLst>
          </a:prstGeom>
          <a:noFill/>
          <a:ln w="9525" cap="flat" cmpd="sng">
            <a:solidFill>
              <a:schemeClr val="accent2"/>
            </a:solidFill>
            <a:prstDash val="solid"/>
            <a:round/>
            <a:headEnd type="none" w="med" len="med"/>
            <a:tailEnd type="none" w="med" len="med"/>
          </a:ln>
        </p:spPr>
      </p:cxnSp>
      <p:sp>
        <p:nvSpPr>
          <p:cNvPr id="179" name="Google Shape;179;p17"/>
          <p:cNvSpPr txBox="1">
            <a:spLocks noGrp="1"/>
          </p:cNvSpPr>
          <p:nvPr>
            <p:ph type="title"/>
          </p:nvPr>
        </p:nvSpPr>
        <p:spPr>
          <a:xfrm>
            <a:off x="3406799" y="1557419"/>
            <a:ext cx="5378101" cy="648119"/>
          </a:xfrm>
          <a:prstGeom prst="rect">
            <a:avLst/>
          </a:prstGeom>
        </p:spPr>
        <p:txBody>
          <a:bodyPr spcFirstLastPara="1" wrap="square" lIns="121897" tIns="121897" rIns="121897" bIns="121897" anchor="ctr" anchorCtr="0">
            <a:noAutofit/>
          </a:bodyPr>
          <a:lstStyle/>
          <a:p>
            <a:pPr algn="ctr">
              <a:spcBef>
                <a:spcPts val="0"/>
              </a:spcBef>
              <a:buClr>
                <a:schemeClr val="dk1"/>
              </a:buClr>
              <a:buSzPts val="1100"/>
            </a:pPr>
            <a:r>
              <a:rPr lang="en-US" sz="2400" b="1" dirty="0" err="1" smtClean="0">
                <a:solidFill>
                  <a:schemeClr val="dk1"/>
                </a:solidFill>
                <a:latin typeface="Arial" pitchFamily="34" charset="0"/>
                <a:cs typeface="Arial" pitchFamily="34" charset="0"/>
              </a:rPr>
              <a:t>T</a:t>
            </a:r>
            <a:r>
              <a:rPr lang="en-US" sz="2400" b="1" smtClean="0">
                <a:solidFill>
                  <a:schemeClr val="dk1"/>
                </a:solidFill>
                <a:latin typeface="Arial" pitchFamily="34" charset="0"/>
                <a:cs typeface="Arial" pitchFamily="34" charset="0"/>
              </a:rPr>
              <a:t>a’lim</a:t>
            </a:r>
            <a:r>
              <a:rPr lang="en-US" sz="2400" b="1" dirty="0" smtClean="0">
                <a:solidFill>
                  <a:schemeClr val="dk1"/>
                </a:solidFill>
                <a:latin typeface="Arial" pitchFamily="34" charset="0"/>
                <a:cs typeface="Arial" pitchFamily="34" charset="0"/>
              </a:rPr>
              <a:t> </a:t>
            </a:r>
            <a:r>
              <a:rPr lang="en-US" sz="2400" b="1" dirty="0" err="1" smtClean="0">
                <a:solidFill>
                  <a:schemeClr val="dk1"/>
                </a:solidFill>
                <a:latin typeface="Arial" pitchFamily="34" charset="0"/>
                <a:cs typeface="Arial" pitchFamily="34" charset="0"/>
              </a:rPr>
              <a:t>tizimi</a:t>
            </a:r>
            <a:r>
              <a:rPr lang="en-US" sz="2400" b="1" dirty="0" smtClean="0">
                <a:solidFill>
                  <a:schemeClr val="dk1"/>
                </a:solidFill>
                <a:latin typeface="Arial" pitchFamily="34" charset="0"/>
                <a:cs typeface="Arial" pitchFamily="34" charset="0"/>
              </a:rPr>
              <a:t/>
            </a:r>
            <a:br>
              <a:rPr lang="en-US" sz="2400" b="1" dirty="0" smtClean="0">
                <a:solidFill>
                  <a:schemeClr val="dk1"/>
                </a:solidFill>
                <a:latin typeface="Arial" pitchFamily="34" charset="0"/>
                <a:cs typeface="Arial" pitchFamily="34" charset="0"/>
              </a:rPr>
            </a:br>
            <a:r>
              <a:rPr lang="en-US" sz="2400" b="1" dirty="0" err="1">
                <a:solidFill>
                  <a:schemeClr val="dk1"/>
                </a:solidFill>
                <a:latin typeface="Arial" pitchFamily="34" charset="0"/>
                <a:cs typeface="Arial" pitchFamily="34" charset="0"/>
              </a:rPr>
              <a:t>r</a:t>
            </a:r>
            <a:r>
              <a:rPr lang="en-US" sz="2400" b="1" dirty="0" err="1" smtClean="0">
                <a:solidFill>
                  <a:schemeClr val="dk1"/>
                </a:solidFill>
                <a:latin typeface="Arial" pitchFamily="34" charset="0"/>
                <a:cs typeface="Arial" pitchFamily="34" charset="0"/>
              </a:rPr>
              <a:t>ivojlangan</a:t>
            </a:r>
            <a:r>
              <a:rPr lang="en-US" sz="2400" b="1" dirty="0" smtClean="0">
                <a:solidFill>
                  <a:schemeClr val="dk1"/>
                </a:solidFill>
                <a:latin typeface="Arial" pitchFamily="34" charset="0"/>
                <a:cs typeface="Arial" pitchFamily="34" charset="0"/>
              </a:rPr>
              <a:t> </a:t>
            </a:r>
            <a:r>
              <a:rPr lang="en-US" sz="2400" b="1" dirty="0" err="1" smtClean="0">
                <a:solidFill>
                  <a:schemeClr val="dk1"/>
                </a:solidFill>
                <a:latin typeface="Arial" pitchFamily="34" charset="0"/>
                <a:cs typeface="Arial" pitchFamily="34" charset="0"/>
              </a:rPr>
              <a:t>davlatlar</a:t>
            </a:r>
            <a:r>
              <a:rPr lang="en-US" sz="2400" b="1" dirty="0" smtClean="0">
                <a:solidFill>
                  <a:schemeClr val="dk1"/>
                </a:solidFill>
                <a:latin typeface="Arial" pitchFamily="34" charset="0"/>
                <a:cs typeface="Arial" pitchFamily="34" charset="0"/>
              </a:rPr>
              <a:t/>
            </a:r>
            <a:br>
              <a:rPr lang="en-US" sz="2400" b="1" dirty="0" smtClean="0">
                <a:solidFill>
                  <a:schemeClr val="dk1"/>
                </a:solidFill>
                <a:latin typeface="Arial" pitchFamily="34" charset="0"/>
                <a:cs typeface="Arial" pitchFamily="34" charset="0"/>
              </a:rPr>
            </a:br>
            <a:r>
              <a:rPr lang="en-US" sz="2400" b="1" dirty="0" smtClean="0">
                <a:solidFill>
                  <a:schemeClr val="dk1"/>
                </a:solidFill>
                <a:latin typeface="Arial" pitchFamily="34" charset="0"/>
                <a:cs typeface="Arial" pitchFamily="34" charset="0"/>
              </a:rPr>
              <a:t> </a:t>
            </a:r>
            <a:endParaRPr sz="2400" b="1" dirty="0">
              <a:latin typeface="Arial" pitchFamily="34" charset="0"/>
              <a:cs typeface="Arial" pitchFamily="34" charset="0"/>
            </a:endParaRPr>
          </a:p>
        </p:txBody>
      </p:sp>
      <p:grpSp>
        <p:nvGrpSpPr>
          <p:cNvPr id="180" name="Google Shape;180;p17"/>
          <p:cNvGrpSpPr/>
          <p:nvPr/>
        </p:nvGrpSpPr>
        <p:grpSpPr>
          <a:xfrm>
            <a:off x="4420877" y="2267690"/>
            <a:ext cx="3349947" cy="3346513"/>
            <a:chOff x="1187925" y="238125"/>
            <a:chExt cx="5244125" cy="5238750"/>
          </a:xfrm>
        </p:grpSpPr>
        <p:sp>
          <p:nvSpPr>
            <p:cNvPr id="181" name="Google Shape;181;p17"/>
            <p:cNvSpPr/>
            <p:nvPr/>
          </p:nvSpPr>
          <p:spPr>
            <a:xfrm>
              <a:off x="3915075" y="1660975"/>
              <a:ext cx="167100" cy="221000"/>
            </a:xfrm>
            <a:custGeom>
              <a:avLst/>
              <a:gdLst/>
              <a:ahLst/>
              <a:cxnLst/>
              <a:rect l="l" t="t" r="r" b="b"/>
              <a:pathLst>
                <a:path w="6684" h="8840" extrusionOk="0">
                  <a:moveTo>
                    <a:pt x="2587" y="1"/>
                  </a:moveTo>
                  <a:lnTo>
                    <a:pt x="2587" y="1"/>
                  </a:lnTo>
                  <a:lnTo>
                    <a:pt x="2803" y="432"/>
                  </a:lnTo>
                  <a:lnTo>
                    <a:pt x="3019" y="863"/>
                  </a:lnTo>
                  <a:lnTo>
                    <a:pt x="3234" y="1294"/>
                  </a:lnTo>
                  <a:lnTo>
                    <a:pt x="3450" y="1510"/>
                  </a:lnTo>
                  <a:lnTo>
                    <a:pt x="3881" y="1510"/>
                  </a:lnTo>
                  <a:lnTo>
                    <a:pt x="3881" y="1510"/>
                  </a:lnTo>
                  <a:lnTo>
                    <a:pt x="3665" y="2157"/>
                  </a:lnTo>
                  <a:lnTo>
                    <a:pt x="3234" y="2588"/>
                  </a:lnTo>
                  <a:lnTo>
                    <a:pt x="3234" y="2588"/>
                  </a:lnTo>
                  <a:lnTo>
                    <a:pt x="4743" y="4744"/>
                  </a:lnTo>
                  <a:lnTo>
                    <a:pt x="5606" y="5606"/>
                  </a:lnTo>
                  <a:lnTo>
                    <a:pt x="6684" y="6253"/>
                  </a:lnTo>
                  <a:lnTo>
                    <a:pt x="6684" y="6253"/>
                  </a:lnTo>
                  <a:lnTo>
                    <a:pt x="6684" y="7331"/>
                  </a:lnTo>
                  <a:lnTo>
                    <a:pt x="6252" y="7978"/>
                  </a:lnTo>
                  <a:lnTo>
                    <a:pt x="5390" y="8193"/>
                  </a:lnTo>
                  <a:lnTo>
                    <a:pt x="4528" y="8409"/>
                  </a:lnTo>
                  <a:lnTo>
                    <a:pt x="2587" y="8624"/>
                  </a:lnTo>
                  <a:lnTo>
                    <a:pt x="1725" y="8624"/>
                  </a:lnTo>
                  <a:lnTo>
                    <a:pt x="863" y="8840"/>
                  </a:lnTo>
                  <a:lnTo>
                    <a:pt x="863" y="8840"/>
                  </a:lnTo>
                  <a:lnTo>
                    <a:pt x="1078" y="8409"/>
                  </a:lnTo>
                  <a:lnTo>
                    <a:pt x="1078" y="7978"/>
                  </a:lnTo>
                  <a:lnTo>
                    <a:pt x="1078" y="7115"/>
                  </a:lnTo>
                  <a:lnTo>
                    <a:pt x="1078" y="6684"/>
                  </a:lnTo>
                  <a:lnTo>
                    <a:pt x="1294" y="6253"/>
                  </a:lnTo>
                  <a:lnTo>
                    <a:pt x="1725" y="6037"/>
                  </a:lnTo>
                  <a:lnTo>
                    <a:pt x="2372" y="5606"/>
                  </a:lnTo>
                  <a:lnTo>
                    <a:pt x="2372" y="5606"/>
                  </a:lnTo>
                  <a:lnTo>
                    <a:pt x="2372" y="5175"/>
                  </a:lnTo>
                  <a:lnTo>
                    <a:pt x="2156" y="4744"/>
                  </a:lnTo>
                  <a:lnTo>
                    <a:pt x="1510" y="4097"/>
                  </a:lnTo>
                  <a:lnTo>
                    <a:pt x="647" y="3666"/>
                  </a:lnTo>
                  <a:lnTo>
                    <a:pt x="216" y="3450"/>
                  </a:lnTo>
                  <a:lnTo>
                    <a:pt x="0" y="3019"/>
                  </a:lnTo>
                  <a:lnTo>
                    <a:pt x="0" y="3019"/>
                  </a:lnTo>
                  <a:lnTo>
                    <a:pt x="0" y="2372"/>
                  </a:lnTo>
                  <a:lnTo>
                    <a:pt x="0" y="1726"/>
                  </a:lnTo>
                  <a:lnTo>
                    <a:pt x="216" y="1294"/>
                  </a:lnTo>
                  <a:lnTo>
                    <a:pt x="647" y="863"/>
                  </a:lnTo>
                  <a:lnTo>
                    <a:pt x="1510" y="432"/>
                  </a:lnTo>
                  <a:lnTo>
                    <a:pt x="2587" y="1"/>
                  </a:lnTo>
                  <a:lnTo>
                    <a:pt x="2587" y="1"/>
                  </a:lnTo>
                  <a:close/>
                </a:path>
              </a:pathLst>
            </a:custGeom>
            <a:solidFill>
              <a:srgbClr val="0252AB"/>
            </a:solidFill>
            <a:ln>
              <a:noFill/>
            </a:ln>
          </p:spPr>
          <p:txBody>
            <a:bodyPr spcFirstLastPara="1" wrap="square" lIns="91425" tIns="91425" rIns="91425" bIns="91425" anchor="ctr" anchorCtr="0">
              <a:noAutofit/>
            </a:bodyPr>
            <a:lstStyle/>
            <a:p>
              <a:endParaRPr/>
            </a:p>
          </p:txBody>
        </p:sp>
        <p:sp>
          <p:nvSpPr>
            <p:cNvPr id="182" name="Google Shape;182;p17"/>
            <p:cNvSpPr/>
            <p:nvPr/>
          </p:nvSpPr>
          <p:spPr>
            <a:xfrm>
              <a:off x="3812675" y="1752600"/>
              <a:ext cx="113200" cy="97050"/>
            </a:xfrm>
            <a:custGeom>
              <a:avLst/>
              <a:gdLst/>
              <a:ahLst/>
              <a:cxnLst/>
              <a:rect l="l" t="t" r="r" b="b"/>
              <a:pathLst>
                <a:path w="4528" h="3882" extrusionOk="0">
                  <a:moveTo>
                    <a:pt x="4528" y="648"/>
                  </a:moveTo>
                  <a:lnTo>
                    <a:pt x="4528" y="648"/>
                  </a:lnTo>
                  <a:lnTo>
                    <a:pt x="4096" y="1510"/>
                  </a:lnTo>
                  <a:lnTo>
                    <a:pt x="3881" y="2157"/>
                  </a:lnTo>
                  <a:lnTo>
                    <a:pt x="3881" y="3019"/>
                  </a:lnTo>
                  <a:lnTo>
                    <a:pt x="3881" y="3019"/>
                  </a:lnTo>
                  <a:lnTo>
                    <a:pt x="1941" y="3666"/>
                  </a:lnTo>
                  <a:lnTo>
                    <a:pt x="1078" y="3881"/>
                  </a:lnTo>
                  <a:lnTo>
                    <a:pt x="431" y="3881"/>
                  </a:lnTo>
                  <a:lnTo>
                    <a:pt x="0" y="3666"/>
                  </a:lnTo>
                  <a:lnTo>
                    <a:pt x="0" y="3666"/>
                  </a:lnTo>
                  <a:lnTo>
                    <a:pt x="431" y="2588"/>
                  </a:lnTo>
                  <a:lnTo>
                    <a:pt x="647" y="1941"/>
                  </a:lnTo>
                  <a:lnTo>
                    <a:pt x="431" y="1294"/>
                  </a:lnTo>
                  <a:lnTo>
                    <a:pt x="431" y="1294"/>
                  </a:lnTo>
                  <a:lnTo>
                    <a:pt x="2372" y="216"/>
                  </a:lnTo>
                  <a:lnTo>
                    <a:pt x="3019" y="1"/>
                  </a:lnTo>
                  <a:lnTo>
                    <a:pt x="3450" y="1"/>
                  </a:lnTo>
                  <a:lnTo>
                    <a:pt x="4096" y="216"/>
                  </a:lnTo>
                  <a:lnTo>
                    <a:pt x="4528" y="648"/>
                  </a:lnTo>
                  <a:lnTo>
                    <a:pt x="4528" y="648"/>
                  </a:lnTo>
                  <a:close/>
                </a:path>
              </a:pathLst>
            </a:custGeom>
            <a:solidFill>
              <a:srgbClr val="0252AB"/>
            </a:solidFill>
            <a:ln>
              <a:noFill/>
            </a:ln>
          </p:spPr>
          <p:txBody>
            <a:bodyPr spcFirstLastPara="1" wrap="square" lIns="91425" tIns="91425" rIns="91425" bIns="91425" anchor="ctr" anchorCtr="0">
              <a:noAutofit/>
            </a:bodyPr>
            <a:lstStyle/>
            <a:p>
              <a:endParaRPr/>
            </a:p>
          </p:txBody>
        </p:sp>
        <p:sp>
          <p:nvSpPr>
            <p:cNvPr id="183" name="Google Shape;183;p17"/>
            <p:cNvSpPr/>
            <p:nvPr/>
          </p:nvSpPr>
          <p:spPr>
            <a:xfrm>
              <a:off x="5138525" y="3574325"/>
              <a:ext cx="194050" cy="361125"/>
            </a:xfrm>
            <a:custGeom>
              <a:avLst/>
              <a:gdLst/>
              <a:ahLst/>
              <a:cxnLst/>
              <a:rect l="l" t="t" r="r" b="b"/>
              <a:pathLst>
                <a:path w="7762" h="14445" extrusionOk="0">
                  <a:moveTo>
                    <a:pt x="6899" y="0"/>
                  </a:moveTo>
                  <a:lnTo>
                    <a:pt x="6899" y="0"/>
                  </a:lnTo>
                  <a:lnTo>
                    <a:pt x="7330" y="862"/>
                  </a:lnTo>
                  <a:lnTo>
                    <a:pt x="7546" y="1725"/>
                  </a:lnTo>
                  <a:lnTo>
                    <a:pt x="7762" y="2587"/>
                  </a:lnTo>
                  <a:lnTo>
                    <a:pt x="7762" y="3449"/>
                  </a:lnTo>
                  <a:lnTo>
                    <a:pt x="7330" y="5174"/>
                  </a:lnTo>
                  <a:lnTo>
                    <a:pt x="6684" y="6899"/>
                  </a:lnTo>
                  <a:lnTo>
                    <a:pt x="5174" y="10564"/>
                  </a:lnTo>
                  <a:lnTo>
                    <a:pt x="4312" y="12288"/>
                  </a:lnTo>
                  <a:lnTo>
                    <a:pt x="3881" y="13798"/>
                  </a:lnTo>
                  <a:lnTo>
                    <a:pt x="3881" y="13798"/>
                  </a:lnTo>
                  <a:lnTo>
                    <a:pt x="2372" y="14229"/>
                  </a:lnTo>
                  <a:lnTo>
                    <a:pt x="1725" y="14444"/>
                  </a:lnTo>
                  <a:lnTo>
                    <a:pt x="863" y="14013"/>
                  </a:lnTo>
                  <a:lnTo>
                    <a:pt x="863" y="14013"/>
                  </a:lnTo>
                  <a:lnTo>
                    <a:pt x="216" y="13366"/>
                  </a:lnTo>
                  <a:lnTo>
                    <a:pt x="0" y="12504"/>
                  </a:lnTo>
                  <a:lnTo>
                    <a:pt x="0" y="11642"/>
                  </a:lnTo>
                  <a:lnTo>
                    <a:pt x="216" y="10995"/>
                  </a:lnTo>
                  <a:lnTo>
                    <a:pt x="863" y="9486"/>
                  </a:lnTo>
                  <a:lnTo>
                    <a:pt x="1294" y="8192"/>
                  </a:lnTo>
                  <a:lnTo>
                    <a:pt x="1294" y="8192"/>
                  </a:lnTo>
                  <a:lnTo>
                    <a:pt x="1294" y="7114"/>
                  </a:lnTo>
                  <a:lnTo>
                    <a:pt x="1078" y="6252"/>
                  </a:lnTo>
                  <a:lnTo>
                    <a:pt x="1078" y="5390"/>
                  </a:lnTo>
                  <a:lnTo>
                    <a:pt x="1078" y="4958"/>
                  </a:lnTo>
                  <a:lnTo>
                    <a:pt x="1294" y="4527"/>
                  </a:lnTo>
                  <a:lnTo>
                    <a:pt x="1294" y="4527"/>
                  </a:lnTo>
                  <a:lnTo>
                    <a:pt x="1941" y="4096"/>
                  </a:lnTo>
                  <a:lnTo>
                    <a:pt x="2587" y="3881"/>
                  </a:lnTo>
                  <a:lnTo>
                    <a:pt x="3450" y="3665"/>
                  </a:lnTo>
                  <a:lnTo>
                    <a:pt x="4097" y="3234"/>
                  </a:lnTo>
                  <a:lnTo>
                    <a:pt x="4097" y="3234"/>
                  </a:lnTo>
                  <a:lnTo>
                    <a:pt x="4959" y="2587"/>
                  </a:lnTo>
                  <a:lnTo>
                    <a:pt x="5606" y="1725"/>
                  </a:lnTo>
                  <a:lnTo>
                    <a:pt x="6252" y="862"/>
                  </a:lnTo>
                  <a:lnTo>
                    <a:pt x="6899" y="0"/>
                  </a:lnTo>
                  <a:close/>
                </a:path>
              </a:pathLst>
            </a:custGeom>
            <a:solidFill>
              <a:srgbClr val="0252AB"/>
            </a:solidFill>
            <a:ln>
              <a:noFill/>
            </a:ln>
          </p:spPr>
          <p:txBody>
            <a:bodyPr spcFirstLastPara="1" wrap="square" lIns="91425" tIns="91425" rIns="91425" bIns="91425" anchor="ctr" anchorCtr="0">
              <a:noAutofit/>
            </a:bodyPr>
            <a:lstStyle/>
            <a:p>
              <a:endParaRPr/>
            </a:p>
          </p:txBody>
        </p:sp>
        <p:sp>
          <p:nvSpPr>
            <p:cNvPr id="184" name="Google Shape;184;p17"/>
            <p:cNvSpPr/>
            <p:nvPr/>
          </p:nvSpPr>
          <p:spPr>
            <a:xfrm>
              <a:off x="5138525" y="3574325"/>
              <a:ext cx="194050" cy="361125"/>
            </a:xfrm>
            <a:custGeom>
              <a:avLst/>
              <a:gdLst/>
              <a:ahLst/>
              <a:cxnLst/>
              <a:rect l="l" t="t" r="r" b="b"/>
              <a:pathLst>
                <a:path w="7762" h="14445" fill="none" extrusionOk="0">
                  <a:moveTo>
                    <a:pt x="6899" y="0"/>
                  </a:moveTo>
                  <a:lnTo>
                    <a:pt x="6899" y="0"/>
                  </a:lnTo>
                  <a:lnTo>
                    <a:pt x="7330" y="862"/>
                  </a:lnTo>
                  <a:lnTo>
                    <a:pt x="7546" y="1725"/>
                  </a:lnTo>
                  <a:lnTo>
                    <a:pt x="7762" y="2587"/>
                  </a:lnTo>
                  <a:lnTo>
                    <a:pt x="7762" y="3449"/>
                  </a:lnTo>
                  <a:lnTo>
                    <a:pt x="7330" y="5174"/>
                  </a:lnTo>
                  <a:lnTo>
                    <a:pt x="6684" y="6899"/>
                  </a:lnTo>
                  <a:lnTo>
                    <a:pt x="5174" y="10564"/>
                  </a:lnTo>
                  <a:lnTo>
                    <a:pt x="4312" y="12288"/>
                  </a:lnTo>
                  <a:lnTo>
                    <a:pt x="3881" y="13798"/>
                  </a:lnTo>
                  <a:lnTo>
                    <a:pt x="3881" y="13798"/>
                  </a:lnTo>
                  <a:lnTo>
                    <a:pt x="2372" y="14229"/>
                  </a:lnTo>
                  <a:lnTo>
                    <a:pt x="1725" y="14444"/>
                  </a:lnTo>
                  <a:lnTo>
                    <a:pt x="863" y="14013"/>
                  </a:lnTo>
                  <a:lnTo>
                    <a:pt x="863" y="14013"/>
                  </a:lnTo>
                  <a:lnTo>
                    <a:pt x="216" y="13366"/>
                  </a:lnTo>
                  <a:lnTo>
                    <a:pt x="0" y="12504"/>
                  </a:lnTo>
                  <a:lnTo>
                    <a:pt x="0" y="11642"/>
                  </a:lnTo>
                  <a:lnTo>
                    <a:pt x="216" y="10995"/>
                  </a:lnTo>
                  <a:lnTo>
                    <a:pt x="863" y="9486"/>
                  </a:lnTo>
                  <a:lnTo>
                    <a:pt x="1294" y="8192"/>
                  </a:lnTo>
                  <a:lnTo>
                    <a:pt x="1294" y="8192"/>
                  </a:lnTo>
                  <a:lnTo>
                    <a:pt x="1294" y="7114"/>
                  </a:lnTo>
                  <a:lnTo>
                    <a:pt x="1078" y="6252"/>
                  </a:lnTo>
                  <a:lnTo>
                    <a:pt x="1078" y="5390"/>
                  </a:lnTo>
                  <a:lnTo>
                    <a:pt x="1078" y="4958"/>
                  </a:lnTo>
                  <a:lnTo>
                    <a:pt x="1294" y="4527"/>
                  </a:lnTo>
                  <a:lnTo>
                    <a:pt x="1294" y="4527"/>
                  </a:lnTo>
                  <a:lnTo>
                    <a:pt x="1941" y="4096"/>
                  </a:lnTo>
                  <a:lnTo>
                    <a:pt x="2587" y="3881"/>
                  </a:lnTo>
                  <a:lnTo>
                    <a:pt x="3450" y="3665"/>
                  </a:lnTo>
                  <a:lnTo>
                    <a:pt x="4097" y="3234"/>
                  </a:lnTo>
                  <a:lnTo>
                    <a:pt x="4097" y="3234"/>
                  </a:lnTo>
                  <a:lnTo>
                    <a:pt x="4959" y="2587"/>
                  </a:lnTo>
                  <a:lnTo>
                    <a:pt x="5606" y="1725"/>
                  </a:lnTo>
                  <a:lnTo>
                    <a:pt x="6252" y="862"/>
                  </a:lnTo>
                  <a:lnTo>
                    <a:pt x="6899" y="0"/>
                  </a:lnTo>
                </a:path>
              </a:pathLst>
            </a:custGeom>
            <a:noFill/>
            <a:ln>
              <a:noFill/>
            </a:ln>
          </p:spPr>
          <p:txBody>
            <a:bodyPr spcFirstLastPara="1" wrap="square" lIns="91425" tIns="91425" rIns="91425" bIns="91425" anchor="ctr" anchorCtr="0">
              <a:noAutofit/>
            </a:bodyPr>
            <a:lstStyle/>
            <a:p>
              <a:endParaRPr/>
            </a:p>
          </p:txBody>
        </p:sp>
        <p:sp>
          <p:nvSpPr>
            <p:cNvPr id="185" name="Google Shape;185;p17"/>
            <p:cNvSpPr/>
            <p:nvPr/>
          </p:nvSpPr>
          <p:spPr>
            <a:xfrm>
              <a:off x="1651425" y="696225"/>
              <a:ext cx="4317125" cy="4322550"/>
            </a:xfrm>
            <a:custGeom>
              <a:avLst/>
              <a:gdLst/>
              <a:ahLst/>
              <a:cxnLst/>
              <a:rect l="l" t="t" r="r" b="b"/>
              <a:pathLst>
                <a:path w="172685" h="172902" extrusionOk="0">
                  <a:moveTo>
                    <a:pt x="172685" y="86451"/>
                  </a:moveTo>
                  <a:lnTo>
                    <a:pt x="172685" y="86451"/>
                  </a:lnTo>
                  <a:lnTo>
                    <a:pt x="172685" y="90978"/>
                  </a:lnTo>
                  <a:lnTo>
                    <a:pt x="172253" y="95290"/>
                  </a:lnTo>
                  <a:lnTo>
                    <a:pt x="171822" y="99602"/>
                  </a:lnTo>
                  <a:lnTo>
                    <a:pt x="170960" y="103914"/>
                  </a:lnTo>
                  <a:lnTo>
                    <a:pt x="170098" y="108010"/>
                  </a:lnTo>
                  <a:lnTo>
                    <a:pt x="168804" y="112106"/>
                  </a:lnTo>
                  <a:lnTo>
                    <a:pt x="167511" y="116202"/>
                  </a:lnTo>
                  <a:lnTo>
                    <a:pt x="166001" y="120082"/>
                  </a:lnTo>
                  <a:lnTo>
                    <a:pt x="164277" y="123963"/>
                  </a:lnTo>
                  <a:lnTo>
                    <a:pt x="162337" y="127628"/>
                  </a:lnTo>
                  <a:lnTo>
                    <a:pt x="160181" y="131293"/>
                  </a:lnTo>
                  <a:lnTo>
                    <a:pt x="158025" y="134742"/>
                  </a:lnTo>
                  <a:lnTo>
                    <a:pt x="155653" y="138192"/>
                  </a:lnTo>
                  <a:lnTo>
                    <a:pt x="153066" y="141426"/>
                  </a:lnTo>
                  <a:lnTo>
                    <a:pt x="150264" y="144444"/>
                  </a:lnTo>
                  <a:lnTo>
                    <a:pt x="147461" y="147462"/>
                  </a:lnTo>
                  <a:lnTo>
                    <a:pt x="144443" y="150480"/>
                  </a:lnTo>
                  <a:lnTo>
                    <a:pt x="141209" y="153067"/>
                  </a:lnTo>
                  <a:lnTo>
                    <a:pt x="137975" y="155654"/>
                  </a:lnTo>
                  <a:lnTo>
                    <a:pt x="134742" y="158026"/>
                  </a:lnTo>
                  <a:lnTo>
                    <a:pt x="131077" y="160397"/>
                  </a:lnTo>
                  <a:lnTo>
                    <a:pt x="127627" y="162337"/>
                  </a:lnTo>
                  <a:lnTo>
                    <a:pt x="123747" y="164278"/>
                  </a:lnTo>
                  <a:lnTo>
                    <a:pt x="120082" y="166002"/>
                  </a:lnTo>
                  <a:lnTo>
                    <a:pt x="115986" y="167512"/>
                  </a:lnTo>
                  <a:lnTo>
                    <a:pt x="112105" y="169021"/>
                  </a:lnTo>
                  <a:lnTo>
                    <a:pt x="108009" y="170099"/>
                  </a:lnTo>
                  <a:lnTo>
                    <a:pt x="103697" y="170961"/>
                  </a:lnTo>
                  <a:lnTo>
                    <a:pt x="99601" y="171823"/>
                  </a:lnTo>
                  <a:lnTo>
                    <a:pt x="95289" y="172470"/>
                  </a:lnTo>
                  <a:lnTo>
                    <a:pt x="90762" y="172686"/>
                  </a:lnTo>
                  <a:lnTo>
                    <a:pt x="86450" y="172901"/>
                  </a:lnTo>
                  <a:lnTo>
                    <a:pt x="86450" y="172901"/>
                  </a:lnTo>
                  <a:lnTo>
                    <a:pt x="81923" y="172686"/>
                  </a:lnTo>
                  <a:lnTo>
                    <a:pt x="77611" y="172470"/>
                  </a:lnTo>
                  <a:lnTo>
                    <a:pt x="73300" y="171823"/>
                  </a:lnTo>
                  <a:lnTo>
                    <a:pt x="68988" y="170961"/>
                  </a:lnTo>
                  <a:lnTo>
                    <a:pt x="64892" y="170099"/>
                  </a:lnTo>
                  <a:lnTo>
                    <a:pt x="60796" y="169021"/>
                  </a:lnTo>
                  <a:lnTo>
                    <a:pt x="56699" y="167512"/>
                  </a:lnTo>
                  <a:lnTo>
                    <a:pt x="52819" y="166002"/>
                  </a:lnTo>
                  <a:lnTo>
                    <a:pt x="48938" y="164278"/>
                  </a:lnTo>
                  <a:lnTo>
                    <a:pt x="45273" y="162337"/>
                  </a:lnTo>
                  <a:lnTo>
                    <a:pt x="41608" y="160397"/>
                  </a:lnTo>
                  <a:lnTo>
                    <a:pt x="38159" y="158026"/>
                  </a:lnTo>
                  <a:lnTo>
                    <a:pt x="34710" y="155654"/>
                  </a:lnTo>
                  <a:lnTo>
                    <a:pt x="31476" y="153067"/>
                  </a:lnTo>
                  <a:lnTo>
                    <a:pt x="28242" y="150480"/>
                  </a:lnTo>
                  <a:lnTo>
                    <a:pt x="25224" y="147462"/>
                  </a:lnTo>
                  <a:lnTo>
                    <a:pt x="22421" y="144444"/>
                  </a:lnTo>
                  <a:lnTo>
                    <a:pt x="19834" y="141426"/>
                  </a:lnTo>
                  <a:lnTo>
                    <a:pt x="17247" y="138192"/>
                  </a:lnTo>
                  <a:lnTo>
                    <a:pt x="14660" y="134742"/>
                  </a:lnTo>
                  <a:lnTo>
                    <a:pt x="12504" y="131293"/>
                  </a:lnTo>
                  <a:lnTo>
                    <a:pt x="10349" y="127628"/>
                  </a:lnTo>
                  <a:lnTo>
                    <a:pt x="8624" y="123963"/>
                  </a:lnTo>
                  <a:lnTo>
                    <a:pt x="6899" y="120082"/>
                  </a:lnTo>
                  <a:lnTo>
                    <a:pt x="5174" y="116202"/>
                  </a:lnTo>
                  <a:lnTo>
                    <a:pt x="3881" y="112106"/>
                  </a:lnTo>
                  <a:lnTo>
                    <a:pt x="2803" y="108010"/>
                  </a:lnTo>
                  <a:lnTo>
                    <a:pt x="1725" y="103914"/>
                  </a:lnTo>
                  <a:lnTo>
                    <a:pt x="1078" y="99602"/>
                  </a:lnTo>
                  <a:lnTo>
                    <a:pt x="432" y="95290"/>
                  </a:lnTo>
                  <a:lnTo>
                    <a:pt x="216" y="90978"/>
                  </a:lnTo>
                  <a:lnTo>
                    <a:pt x="0" y="86451"/>
                  </a:lnTo>
                  <a:lnTo>
                    <a:pt x="0" y="86451"/>
                  </a:lnTo>
                  <a:lnTo>
                    <a:pt x="216" y="81924"/>
                  </a:lnTo>
                  <a:lnTo>
                    <a:pt x="432" y="77612"/>
                  </a:lnTo>
                  <a:lnTo>
                    <a:pt x="1078" y="73300"/>
                  </a:lnTo>
                  <a:lnTo>
                    <a:pt x="1725" y="68989"/>
                  </a:lnTo>
                  <a:lnTo>
                    <a:pt x="2803" y="64892"/>
                  </a:lnTo>
                  <a:lnTo>
                    <a:pt x="3881" y="60796"/>
                  </a:lnTo>
                  <a:lnTo>
                    <a:pt x="5174" y="56700"/>
                  </a:lnTo>
                  <a:lnTo>
                    <a:pt x="6899" y="52820"/>
                  </a:lnTo>
                  <a:lnTo>
                    <a:pt x="8624" y="48939"/>
                  </a:lnTo>
                  <a:lnTo>
                    <a:pt x="10349" y="45274"/>
                  </a:lnTo>
                  <a:lnTo>
                    <a:pt x="12504" y="41609"/>
                  </a:lnTo>
                  <a:lnTo>
                    <a:pt x="14660" y="38160"/>
                  </a:lnTo>
                  <a:lnTo>
                    <a:pt x="17247" y="34710"/>
                  </a:lnTo>
                  <a:lnTo>
                    <a:pt x="19834" y="31476"/>
                  </a:lnTo>
                  <a:lnTo>
                    <a:pt x="22421" y="28458"/>
                  </a:lnTo>
                  <a:lnTo>
                    <a:pt x="25224" y="25440"/>
                  </a:lnTo>
                  <a:lnTo>
                    <a:pt x="28242" y="22637"/>
                  </a:lnTo>
                  <a:lnTo>
                    <a:pt x="31476" y="19835"/>
                  </a:lnTo>
                  <a:lnTo>
                    <a:pt x="34710" y="17248"/>
                  </a:lnTo>
                  <a:lnTo>
                    <a:pt x="38159" y="14876"/>
                  </a:lnTo>
                  <a:lnTo>
                    <a:pt x="41608" y="12505"/>
                  </a:lnTo>
                  <a:lnTo>
                    <a:pt x="45273" y="10565"/>
                  </a:lnTo>
                  <a:lnTo>
                    <a:pt x="48938" y="8624"/>
                  </a:lnTo>
                  <a:lnTo>
                    <a:pt x="52819" y="6900"/>
                  </a:lnTo>
                  <a:lnTo>
                    <a:pt x="56699" y="5391"/>
                  </a:lnTo>
                  <a:lnTo>
                    <a:pt x="60796" y="3881"/>
                  </a:lnTo>
                  <a:lnTo>
                    <a:pt x="64892" y="2803"/>
                  </a:lnTo>
                  <a:lnTo>
                    <a:pt x="68988" y="1941"/>
                  </a:lnTo>
                  <a:lnTo>
                    <a:pt x="73300" y="1079"/>
                  </a:lnTo>
                  <a:lnTo>
                    <a:pt x="77611" y="648"/>
                  </a:lnTo>
                  <a:lnTo>
                    <a:pt x="81923" y="216"/>
                  </a:lnTo>
                  <a:lnTo>
                    <a:pt x="86450" y="1"/>
                  </a:lnTo>
                  <a:lnTo>
                    <a:pt x="86450" y="1"/>
                  </a:lnTo>
                  <a:lnTo>
                    <a:pt x="90762" y="216"/>
                  </a:lnTo>
                  <a:lnTo>
                    <a:pt x="95289" y="648"/>
                  </a:lnTo>
                  <a:lnTo>
                    <a:pt x="99601" y="1079"/>
                  </a:lnTo>
                  <a:lnTo>
                    <a:pt x="103697" y="1941"/>
                  </a:lnTo>
                  <a:lnTo>
                    <a:pt x="108009" y="2803"/>
                  </a:lnTo>
                  <a:lnTo>
                    <a:pt x="112105" y="3881"/>
                  </a:lnTo>
                  <a:lnTo>
                    <a:pt x="115986" y="5391"/>
                  </a:lnTo>
                  <a:lnTo>
                    <a:pt x="120082" y="6900"/>
                  </a:lnTo>
                  <a:lnTo>
                    <a:pt x="123747" y="8624"/>
                  </a:lnTo>
                  <a:lnTo>
                    <a:pt x="127627" y="10565"/>
                  </a:lnTo>
                  <a:lnTo>
                    <a:pt x="131077" y="12505"/>
                  </a:lnTo>
                  <a:lnTo>
                    <a:pt x="134742" y="14876"/>
                  </a:lnTo>
                  <a:lnTo>
                    <a:pt x="137975" y="17248"/>
                  </a:lnTo>
                  <a:lnTo>
                    <a:pt x="141209" y="19835"/>
                  </a:lnTo>
                  <a:lnTo>
                    <a:pt x="144443" y="22637"/>
                  </a:lnTo>
                  <a:lnTo>
                    <a:pt x="147461" y="25440"/>
                  </a:lnTo>
                  <a:lnTo>
                    <a:pt x="150264" y="28458"/>
                  </a:lnTo>
                  <a:lnTo>
                    <a:pt x="153066" y="31476"/>
                  </a:lnTo>
                  <a:lnTo>
                    <a:pt x="155653" y="34710"/>
                  </a:lnTo>
                  <a:lnTo>
                    <a:pt x="158025" y="38160"/>
                  </a:lnTo>
                  <a:lnTo>
                    <a:pt x="160181" y="41609"/>
                  </a:lnTo>
                  <a:lnTo>
                    <a:pt x="162337" y="45274"/>
                  </a:lnTo>
                  <a:lnTo>
                    <a:pt x="164277" y="48939"/>
                  </a:lnTo>
                  <a:lnTo>
                    <a:pt x="166001" y="52820"/>
                  </a:lnTo>
                  <a:lnTo>
                    <a:pt x="167511" y="56700"/>
                  </a:lnTo>
                  <a:lnTo>
                    <a:pt x="168804" y="60796"/>
                  </a:lnTo>
                  <a:lnTo>
                    <a:pt x="170098" y="64892"/>
                  </a:lnTo>
                  <a:lnTo>
                    <a:pt x="170960" y="68989"/>
                  </a:lnTo>
                  <a:lnTo>
                    <a:pt x="171822" y="73300"/>
                  </a:lnTo>
                  <a:lnTo>
                    <a:pt x="172253" y="77612"/>
                  </a:lnTo>
                  <a:lnTo>
                    <a:pt x="172685" y="81924"/>
                  </a:lnTo>
                  <a:lnTo>
                    <a:pt x="172685" y="86451"/>
                  </a:lnTo>
                  <a:close/>
                </a:path>
              </a:pathLst>
            </a:custGeom>
            <a:solidFill>
              <a:srgbClr val="53CFFF"/>
            </a:solidFill>
            <a:ln>
              <a:noFill/>
            </a:ln>
          </p:spPr>
          <p:txBody>
            <a:bodyPr spcFirstLastPara="1" wrap="square" lIns="91425" tIns="91425" rIns="91425" bIns="91425" anchor="ctr" anchorCtr="0">
              <a:noAutofit/>
            </a:bodyPr>
            <a:lstStyle/>
            <a:p>
              <a:endParaRPr/>
            </a:p>
          </p:txBody>
        </p:sp>
        <p:sp>
          <p:nvSpPr>
            <p:cNvPr id="186" name="Google Shape;186;p17"/>
            <p:cNvSpPr/>
            <p:nvPr/>
          </p:nvSpPr>
          <p:spPr>
            <a:xfrm>
              <a:off x="1651425" y="696225"/>
              <a:ext cx="4317125" cy="4322550"/>
            </a:xfrm>
            <a:custGeom>
              <a:avLst/>
              <a:gdLst/>
              <a:ahLst/>
              <a:cxnLst/>
              <a:rect l="l" t="t" r="r" b="b"/>
              <a:pathLst>
                <a:path w="172685" h="172902" fill="none" extrusionOk="0">
                  <a:moveTo>
                    <a:pt x="172685" y="86451"/>
                  </a:moveTo>
                  <a:lnTo>
                    <a:pt x="172685" y="86451"/>
                  </a:lnTo>
                  <a:lnTo>
                    <a:pt x="172685" y="90978"/>
                  </a:lnTo>
                  <a:lnTo>
                    <a:pt x="172253" y="95290"/>
                  </a:lnTo>
                  <a:lnTo>
                    <a:pt x="171822" y="99602"/>
                  </a:lnTo>
                  <a:lnTo>
                    <a:pt x="170960" y="103914"/>
                  </a:lnTo>
                  <a:lnTo>
                    <a:pt x="170098" y="108010"/>
                  </a:lnTo>
                  <a:lnTo>
                    <a:pt x="168804" y="112106"/>
                  </a:lnTo>
                  <a:lnTo>
                    <a:pt x="167511" y="116202"/>
                  </a:lnTo>
                  <a:lnTo>
                    <a:pt x="166001" y="120082"/>
                  </a:lnTo>
                  <a:lnTo>
                    <a:pt x="164277" y="123963"/>
                  </a:lnTo>
                  <a:lnTo>
                    <a:pt x="162337" y="127628"/>
                  </a:lnTo>
                  <a:lnTo>
                    <a:pt x="160181" y="131293"/>
                  </a:lnTo>
                  <a:lnTo>
                    <a:pt x="158025" y="134742"/>
                  </a:lnTo>
                  <a:lnTo>
                    <a:pt x="155653" y="138192"/>
                  </a:lnTo>
                  <a:lnTo>
                    <a:pt x="153066" y="141426"/>
                  </a:lnTo>
                  <a:lnTo>
                    <a:pt x="150264" y="144444"/>
                  </a:lnTo>
                  <a:lnTo>
                    <a:pt x="147461" y="147462"/>
                  </a:lnTo>
                  <a:lnTo>
                    <a:pt x="144443" y="150480"/>
                  </a:lnTo>
                  <a:lnTo>
                    <a:pt x="141209" y="153067"/>
                  </a:lnTo>
                  <a:lnTo>
                    <a:pt x="137975" y="155654"/>
                  </a:lnTo>
                  <a:lnTo>
                    <a:pt x="134742" y="158026"/>
                  </a:lnTo>
                  <a:lnTo>
                    <a:pt x="131077" y="160397"/>
                  </a:lnTo>
                  <a:lnTo>
                    <a:pt x="127627" y="162337"/>
                  </a:lnTo>
                  <a:lnTo>
                    <a:pt x="123747" y="164278"/>
                  </a:lnTo>
                  <a:lnTo>
                    <a:pt x="120082" y="166002"/>
                  </a:lnTo>
                  <a:lnTo>
                    <a:pt x="115986" y="167512"/>
                  </a:lnTo>
                  <a:lnTo>
                    <a:pt x="112105" y="169021"/>
                  </a:lnTo>
                  <a:lnTo>
                    <a:pt x="108009" y="170099"/>
                  </a:lnTo>
                  <a:lnTo>
                    <a:pt x="103697" y="170961"/>
                  </a:lnTo>
                  <a:lnTo>
                    <a:pt x="99601" y="171823"/>
                  </a:lnTo>
                  <a:lnTo>
                    <a:pt x="95289" y="172470"/>
                  </a:lnTo>
                  <a:lnTo>
                    <a:pt x="90762" y="172686"/>
                  </a:lnTo>
                  <a:lnTo>
                    <a:pt x="86450" y="172901"/>
                  </a:lnTo>
                  <a:lnTo>
                    <a:pt x="86450" y="172901"/>
                  </a:lnTo>
                  <a:lnTo>
                    <a:pt x="81923" y="172686"/>
                  </a:lnTo>
                  <a:lnTo>
                    <a:pt x="77611" y="172470"/>
                  </a:lnTo>
                  <a:lnTo>
                    <a:pt x="73300" y="171823"/>
                  </a:lnTo>
                  <a:lnTo>
                    <a:pt x="68988" y="170961"/>
                  </a:lnTo>
                  <a:lnTo>
                    <a:pt x="64892" y="170099"/>
                  </a:lnTo>
                  <a:lnTo>
                    <a:pt x="60796" y="169021"/>
                  </a:lnTo>
                  <a:lnTo>
                    <a:pt x="56699" y="167512"/>
                  </a:lnTo>
                  <a:lnTo>
                    <a:pt x="52819" y="166002"/>
                  </a:lnTo>
                  <a:lnTo>
                    <a:pt x="48938" y="164278"/>
                  </a:lnTo>
                  <a:lnTo>
                    <a:pt x="45273" y="162337"/>
                  </a:lnTo>
                  <a:lnTo>
                    <a:pt x="41608" y="160397"/>
                  </a:lnTo>
                  <a:lnTo>
                    <a:pt x="38159" y="158026"/>
                  </a:lnTo>
                  <a:lnTo>
                    <a:pt x="34710" y="155654"/>
                  </a:lnTo>
                  <a:lnTo>
                    <a:pt x="31476" y="153067"/>
                  </a:lnTo>
                  <a:lnTo>
                    <a:pt x="28242" y="150480"/>
                  </a:lnTo>
                  <a:lnTo>
                    <a:pt x="25224" y="147462"/>
                  </a:lnTo>
                  <a:lnTo>
                    <a:pt x="22421" y="144444"/>
                  </a:lnTo>
                  <a:lnTo>
                    <a:pt x="19834" y="141426"/>
                  </a:lnTo>
                  <a:lnTo>
                    <a:pt x="17247" y="138192"/>
                  </a:lnTo>
                  <a:lnTo>
                    <a:pt x="14660" y="134742"/>
                  </a:lnTo>
                  <a:lnTo>
                    <a:pt x="12504" y="131293"/>
                  </a:lnTo>
                  <a:lnTo>
                    <a:pt x="10349" y="127628"/>
                  </a:lnTo>
                  <a:lnTo>
                    <a:pt x="8624" y="123963"/>
                  </a:lnTo>
                  <a:lnTo>
                    <a:pt x="6899" y="120082"/>
                  </a:lnTo>
                  <a:lnTo>
                    <a:pt x="5174" y="116202"/>
                  </a:lnTo>
                  <a:lnTo>
                    <a:pt x="3881" y="112106"/>
                  </a:lnTo>
                  <a:lnTo>
                    <a:pt x="2803" y="108010"/>
                  </a:lnTo>
                  <a:lnTo>
                    <a:pt x="1725" y="103914"/>
                  </a:lnTo>
                  <a:lnTo>
                    <a:pt x="1078" y="99602"/>
                  </a:lnTo>
                  <a:lnTo>
                    <a:pt x="432" y="95290"/>
                  </a:lnTo>
                  <a:lnTo>
                    <a:pt x="216" y="90978"/>
                  </a:lnTo>
                  <a:lnTo>
                    <a:pt x="0" y="86451"/>
                  </a:lnTo>
                  <a:lnTo>
                    <a:pt x="0" y="86451"/>
                  </a:lnTo>
                  <a:lnTo>
                    <a:pt x="216" y="81924"/>
                  </a:lnTo>
                  <a:lnTo>
                    <a:pt x="432" y="77612"/>
                  </a:lnTo>
                  <a:lnTo>
                    <a:pt x="1078" y="73300"/>
                  </a:lnTo>
                  <a:lnTo>
                    <a:pt x="1725" y="68989"/>
                  </a:lnTo>
                  <a:lnTo>
                    <a:pt x="2803" y="64892"/>
                  </a:lnTo>
                  <a:lnTo>
                    <a:pt x="3881" y="60796"/>
                  </a:lnTo>
                  <a:lnTo>
                    <a:pt x="5174" y="56700"/>
                  </a:lnTo>
                  <a:lnTo>
                    <a:pt x="6899" y="52820"/>
                  </a:lnTo>
                  <a:lnTo>
                    <a:pt x="8624" y="48939"/>
                  </a:lnTo>
                  <a:lnTo>
                    <a:pt x="10349" y="45274"/>
                  </a:lnTo>
                  <a:lnTo>
                    <a:pt x="12504" y="41609"/>
                  </a:lnTo>
                  <a:lnTo>
                    <a:pt x="14660" y="38160"/>
                  </a:lnTo>
                  <a:lnTo>
                    <a:pt x="17247" y="34710"/>
                  </a:lnTo>
                  <a:lnTo>
                    <a:pt x="19834" y="31476"/>
                  </a:lnTo>
                  <a:lnTo>
                    <a:pt x="22421" y="28458"/>
                  </a:lnTo>
                  <a:lnTo>
                    <a:pt x="25224" y="25440"/>
                  </a:lnTo>
                  <a:lnTo>
                    <a:pt x="28242" y="22637"/>
                  </a:lnTo>
                  <a:lnTo>
                    <a:pt x="31476" y="19835"/>
                  </a:lnTo>
                  <a:lnTo>
                    <a:pt x="34710" y="17248"/>
                  </a:lnTo>
                  <a:lnTo>
                    <a:pt x="38159" y="14876"/>
                  </a:lnTo>
                  <a:lnTo>
                    <a:pt x="41608" y="12505"/>
                  </a:lnTo>
                  <a:lnTo>
                    <a:pt x="45273" y="10565"/>
                  </a:lnTo>
                  <a:lnTo>
                    <a:pt x="48938" y="8624"/>
                  </a:lnTo>
                  <a:lnTo>
                    <a:pt x="52819" y="6900"/>
                  </a:lnTo>
                  <a:lnTo>
                    <a:pt x="56699" y="5391"/>
                  </a:lnTo>
                  <a:lnTo>
                    <a:pt x="60796" y="3881"/>
                  </a:lnTo>
                  <a:lnTo>
                    <a:pt x="64892" y="2803"/>
                  </a:lnTo>
                  <a:lnTo>
                    <a:pt x="68988" y="1941"/>
                  </a:lnTo>
                  <a:lnTo>
                    <a:pt x="73300" y="1079"/>
                  </a:lnTo>
                  <a:lnTo>
                    <a:pt x="77611" y="648"/>
                  </a:lnTo>
                  <a:lnTo>
                    <a:pt x="81923" y="216"/>
                  </a:lnTo>
                  <a:lnTo>
                    <a:pt x="86450" y="1"/>
                  </a:lnTo>
                  <a:lnTo>
                    <a:pt x="86450" y="1"/>
                  </a:lnTo>
                  <a:lnTo>
                    <a:pt x="90762" y="216"/>
                  </a:lnTo>
                  <a:lnTo>
                    <a:pt x="95289" y="648"/>
                  </a:lnTo>
                  <a:lnTo>
                    <a:pt x="99601" y="1079"/>
                  </a:lnTo>
                  <a:lnTo>
                    <a:pt x="103697" y="1941"/>
                  </a:lnTo>
                  <a:lnTo>
                    <a:pt x="108009" y="2803"/>
                  </a:lnTo>
                  <a:lnTo>
                    <a:pt x="112105" y="3881"/>
                  </a:lnTo>
                  <a:lnTo>
                    <a:pt x="115986" y="5391"/>
                  </a:lnTo>
                  <a:lnTo>
                    <a:pt x="120082" y="6900"/>
                  </a:lnTo>
                  <a:lnTo>
                    <a:pt x="123747" y="8624"/>
                  </a:lnTo>
                  <a:lnTo>
                    <a:pt x="127627" y="10565"/>
                  </a:lnTo>
                  <a:lnTo>
                    <a:pt x="131077" y="12505"/>
                  </a:lnTo>
                  <a:lnTo>
                    <a:pt x="134742" y="14876"/>
                  </a:lnTo>
                  <a:lnTo>
                    <a:pt x="137975" y="17248"/>
                  </a:lnTo>
                  <a:lnTo>
                    <a:pt x="141209" y="19835"/>
                  </a:lnTo>
                  <a:lnTo>
                    <a:pt x="144443" y="22637"/>
                  </a:lnTo>
                  <a:lnTo>
                    <a:pt x="147461" y="25440"/>
                  </a:lnTo>
                  <a:lnTo>
                    <a:pt x="150264" y="28458"/>
                  </a:lnTo>
                  <a:lnTo>
                    <a:pt x="153066" y="31476"/>
                  </a:lnTo>
                  <a:lnTo>
                    <a:pt x="155653" y="34710"/>
                  </a:lnTo>
                  <a:lnTo>
                    <a:pt x="158025" y="38160"/>
                  </a:lnTo>
                  <a:lnTo>
                    <a:pt x="160181" y="41609"/>
                  </a:lnTo>
                  <a:lnTo>
                    <a:pt x="162337" y="45274"/>
                  </a:lnTo>
                  <a:lnTo>
                    <a:pt x="164277" y="48939"/>
                  </a:lnTo>
                  <a:lnTo>
                    <a:pt x="166001" y="52820"/>
                  </a:lnTo>
                  <a:lnTo>
                    <a:pt x="167511" y="56700"/>
                  </a:lnTo>
                  <a:lnTo>
                    <a:pt x="168804" y="60796"/>
                  </a:lnTo>
                  <a:lnTo>
                    <a:pt x="170098" y="64892"/>
                  </a:lnTo>
                  <a:lnTo>
                    <a:pt x="170960" y="68989"/>
                  </a:lnTo>
                  <a:lnTo>
                    <a:pt x="171822" y="73300"/>
                  </a:lnTo>
                  <a:lnTo>
                    <a:pt x="172253" y="77612"/>
                  </a:lnTo>
                  <a:lnTo>
                    <a:pt x="172685" y="81924"/>
                  </a:lnTo>
                  <a:lnTo>
                    <a:pt x="172685" y="86451"/>
                  </a:lnTo>
                </a:path>
              </a:pathLst>
            </a:custGeom>
            <a:noFill/>
            <a:ln>
              <a:noFill/>
            </a:ln>
          </p:spPr>
          <p:txBody>
            <a:bodyPr spcFirstLastPara="1" wrap="square" lIns="91425" tIns="91425" rIns="91425" bIns="91425" anchor="ctr" anchorCtr="0">
              <a:noAutofit/>
            </a:bodyPr>
            <a:lstStyle/>
            <a:p>
              <a:endParaRPr/>
            </a:p>
          </p:txBody>
        </p:sp>
        <p:sp>
          <p:nvSpPr>
            <p:cNvPr id="187" name="Google Shape;187;p17"/>
            <p:cNvSpPr/>
            <p:nvPr/>
          </p:nvSpPr>
          <p:spPr>
            <a:xfrm>
              <a:off x="3559350" y="1353775"/>
              <a:ext cx="2409200" cy="2829600"/>
            </a:xfrm>
            <a:custGeom>
              <a:avLst/>
              <a:gdLst/>
              <a:ahLst/>
              <a:cxnLst/>
              <a:rect l="l" t="t" r="r" b="b"/>
              <a:pathLst>
                <a:path w="96368" h="113184" extrusionOk="0">
                  <a:moveTo>
                    <a:pt x="73731" y="2803"/>
                  </a:moveTo>
                  <a:lnTo>
                    <a:pt x="73731" y="2803"/>
                  </a:lnTo>
                  <a:lnTo>
                    <a:pt x="70713" y="2156"/>
                  </a:lnTo>
                  <a:lnTo>
                    <a:pt x="67264" y="1725"/>
                  </a:lnTo>
                  <a:lnTo>
                    <a:pt x="67264" y="1725"/>
                  </a:lnTo>
                  <a:lnTo>
                    <a:pt x="67264" y="2156"/>
                  </a:lnTo>
                  <a:lnTo>
                    <a:pt x="67479" y="2372"/>
                  </a:lnTo>
                  <a:lnTo>
                    <a:pt x="67479" y="2803"/>
                  </a:lnTo>
                  <a:lnTo>
                    <a:pt x="67264" y="2803"/>
                  </a:lnTo>
                  <a:lnTo>
                    <a:pt x="67264" y="2803"/>
                  </a:lnTo>
                  <a:lnTo>
                    <a:pt x="64461" y="2803"/>
                  </a:lnTo>
                  <a:lnTo>
                    <a:pt x="61874" y="3019"/>
                  </a:lnTo>
                  <a:lnTo>
                    <a:pt x="59287" y="3665"/>
                  </a:lnTo>
                  <a:lnTo>
                    <a:pt x="56915" y="4528"/>
                  </a:lnTo>
                  <a:lnTo>
                    <a:pt x="56915" y="4528"/>
                  </a:lnTo>
                  <a:lnTo>
                    <a:pt x="56700" y="4312"/>
                  </a:lnTo>
                  <a:lnTo>
                    <a:pt x="56700" y="4097"/>
                  </a:lnTo>
                  <a:lnTo>
                    <a:pt x="56700" y="3665"/>
                  </a:lnTo>
                  <a:lnTo>
                    <a:pt x="56915" y="3234"/>
                  </a:lnTo>
                  <a:lnTo>
                    <a:pt x="56700" y="3234"/>
                  </a:lnTo>
                  <a:lnTo>
                    <a:pt x="56484" y="3019"/>
                  </a:lnTo>
                  <a:lnTo>
                    <a:pt x="56484" y="3019"/>
                  </a:lnTo>
                  <a:lnTo>
                    <a:pt x="55406" y="3019"/>
                  </a:lnTo>
                  <a:lnTo>
                    <a:pt x="55406" y="3019"/>
                  </a:lnTo>
                  <a:lnTo>
                    <a:pt x="55191" y="3450"/>
                  </a:lnTo>
                  <a:lnTo>
                    <a:pt x="55191" y="3665"/>
                  </a:lnTo>
                  <a:lnTo>
                    <a:pt x="55406" y="4097"/>
                  </a:lnTo>
                  <a:lnTo>
                    <a:pt x="55622" y="4528"/>
                  </a:lnTo>
                  <a:lnTo>
                    <a:pt x="55622" y="4743"/>
                  </a:lnTo>
                  <a:lnTo>
                    <a:pt x="55406" y="4959"/>
                  </a:lnTo>
                  <a:lnTo>
                    <a:pt x="55406" y="4959"/>
                  </a:lnTo>
                  <a:lnTo>
                    <a:pt x="54328" y="4959"/>
                  </a:lnTo>
                  <a:lnTo>
                    <a:pt x="53466" y="5174"/>
                  </a:lnTo>
                  <a:lnTo>
                    <a:pt x="52819" y="5821"/>
                  </a:lnTo>
                  <a:lnTo>
                    <a:pt x="52388" y="6684"/>
                  </a:lnTo>
                  <a:lnTo>
                    <a:pt x="52388" y="6684"/>
                  </a:lnTo>
                  <a:lnTo>
                    <a:pt x="51526" y="6468"/>
                  </a:lnTo>
                  <a:lnTo>
                    <a:pt x="50879" y="6252"/>
                  </a:lnTo>
                  <a:lnTo>
                    <a:pt x="50448" y="6468"/>
                  </a:lnTo>
                  <a:lnTo>
                    <a:pt x="50448" y="6468"/>
                  </a:lnTo>
                  <a:lnTo>
                    <a:pt x="50232" y="6684"/>
                  </a:lnTo>
                  <a:lnTo>
                    <a:pt x="50448" y="6684"/>
                  </a:lnTo>
                  <a:lnTo>
                    <a:pt x="50663" y="6899"/>
                  </a:lnTo>
                  <a:lnTo>
                    <a:pt x="51095" y="7115"/>
                  </a:lnTo>
                  <a:lnTo>
                    <a:pt x="50879" y="7330"/>
                  </a:lnTo>
                  <a:lnTo>
                    <a:pt x="50879" y="7330"/>
                  </a:lnTo>
                  <a:lnTo>
                    <a:pt x="49801" y="7115"/>
                  </a:lnTo>
                  <a:lnTo>
                    <a:pt x="49154" y="6684"/>
                  </a:lnTo>
                  <a:lnTo>
                    <a:pt x="48508" y="6037"/>
                  </a:lnTo>
                  <a:lnTo>
                    <a:pt x="48292" y="5174"/>
                  </a:lnTo>
                  <a:lnTo>
                    <a:pt x="48292" y="5174"/>
                  </a:lnTo>
                  <a:lnTo>
                    <a:pt x="49154" y="5174"/>
                  </a:lnTo>
                  <a:lnTo>
                    <a:pt x="50232" y="5390"/>
                  </a:lnTo>
                  <a:lnTo>
                    <a:pt x="50232" y="5390"/>
                  </a:lnTo>
                  <a:lnTo>
                    <a:pt x="51095" y="5390"/>
                  </a:lnTo>
                  <a:lnTo>
                    <a:pt x="51957" y="5390"/>
                  </a:lnTo>
                  <a:lnTo>
                    <a:pt x="52604" y="5174"/>
                  </a:lnTo>
                  <a:lnTo>
                    <a:pt x="53035" y="4528"/>
                  </a:lnTo>
                  <a:lnTo>
                    <a:pt x="53035" y="4528"/>
                  </a:lnTo>
                  <a:lnTo>
                    <a:pt x="52388" y="3665"/>
                  </a:lnTo>
                  <a:lnTo>
                    <a:pt x="51095" y="3019"/>
                  </a:lnTo>
                  <a:lnTo>
                    <a:pt x="49801" y="2803"/>
                  </a:lnTo>
                  <a:lnTo>
                    <a:pt x="48292" y="2372"/>
                  </a:lnTo>
                  <a:lnTo>
                    <a:pt x="45705" y="1941"/>
                  </a:lnTo>
                  <a:lnTo>
                    <a:pt x="44411" y="1509"/>
                  </a:lnTo>
                  <a:lnTo>
                    <a:pt x="43549" y="863"/>
                  </a:lnTo>
                  <a:lnTo>
                    <a:pt x="43549" y="863"/>
                  </a:lnTo>
                  <a:lnTo>
                    <a:pt x="42040" y="863"/>
                  </a:lnTo>
                  <a:lnTo>
                    <a:pt x="40531" y="863"/>
                  </a:lnTo>
                  <a:lnTo>
                    <a:pt x="37728" y="1294"/>
                  </a:lnTo>
                  <a:lnTo>
                    <a:pt x="32339" y="2587"/>
                  </a:lnTo>
                  <a:lnTo>
                    <a:pt x="32339" y="2587"/>
                  </a:lnTo>
                  <a:lnTo>
                    <a:pt x="32123" y="3450"/>
                  </a:lnTo>
                  <a:lnTo>
                    <a:pt x="31907" y="3881"/>
                  </a:lnTo>
                  <a:lnTo>
                    <a:pt x="30830" y="5174"/>
                  </a:lnTo>
                  <a:lnTo>
                    <a:pt x="29752" y="6252"/>
                  </a:lnTo>
                  <a:lnTo>
                    <a:pt x="28889" y="7546"/>
                  </a:lnTo>
                  <a:lnTo>
                    <a:pt x="28889" y="7546"/>
                  </a:lnTo>
                  <a:lnTo>
                    <a:pt x="27380" y="7762"/>
                  </a:lnTo>
                  <a:lnTo>
                    <a:pt x="26302" y="8193"/>
                  </a:lnTo>
                  <a:lnTo>
                    <a:pt x="25224" y="8839"/>
                  </a:lnTo>
                  <a:lnTo>
                    <a:pt x="24146" y="9486"/>
                  </a:lnTo>
                  <a:lnTo>
                    <a:pt x="24146" y="9486"/>
                  </a:lnTo>
                  <a:lnTo>
                    <a:pt x="24146" y="10780"/>
                  </a:lnTo>
                  <a:lnTo>
                    <a:pt x="24362" y="11858"/>
                  </a:lnTo>
                  <a:lnTo>
                    <a:pt x="24793" y="12504"/>
                  </a:lnTo>
                  <a:lnTo>
                    <a:pt x="25440" y="12936"/>
                  </a:lnTo>
                  <a:lnTo>
                    <a:pt x="26302" y="13151"/>
                  </a:lnTo>
                  <a:lnTo>
                    <a:pt x="27165" y="12936"/>
                  </a:lnTo>
                  <a:lnTo>
                    <a:pt x="28243" y="12720"/>
                  </a:lnTo>
                  <a:lnTo>
                    <a:pt x="29105" y="12073"/>
                  </a:lnTo>
                  <a:lnTo>
                    <a:pt x="29105" y="12073"/>
                  </a:lnTo>
                  <a:lnTo>
                    <a:pt x="29967" y="13367"/>
                  </a:lnTo>
                  <a:lnTo>
                    <a:pt x="30398" y="14014"/>
                  </a:lnTo>
                  <a:lnTo>
                    <a:pt x="30614" y="14876"/>
                  </a:lnTo>
                  <a:lnTo>
                    <a:pt x="30614" y="14876"/>
                  </a:lnTo>
                  <a:lnTo>
                    <a:pt x="29967" y="15307"/>
                  </a:lnTo>
                  <a:lnTo>
                    <a:pt x="29536" y="15307"/>
                  </a:lnTo>
                  <a:lnTo>
                    <a:pt x="29105" y="15307"/>
                  </a:lnTo>
                  <a:lnTo>
                    <a:pt x="29105" y="15307"/>
                  </a:lnTo>
                  <a:lnTo>
                    <a:pt x="29105" y="14445"/>
                  </a:lnTo>
                  <a:lnTo>
                    <a:pt x="28889" y="14014"/>
                  </a:lnTo>
                  <a:lnTo>
                    <a:pt x="28889" y="13798"/>
                  </a:lnTo>
                  <a:lnTo>
                    <a:pt x="28889" y="13798"/>
                  </a:lnTo>
                  <a:lnTo>
                    <a:pt x="28027" y="13798"/>
                  </a:lnTo>
                  <a:lnTo>
                    <a:pt x="27596" y="14014"/>
                  </a:lnTo>
                  <a:lnTo>
                    <a:pt x="27165" y="14445"/>
                  </a:lnTo>
                  <a:lnTo>
                    <a:pt x="26733" y="14876"/>
                  </a:lnTo>
                  <a:lnTo>
                    <a:pt x="26733" y="14876"/>
                  </a:lnTo>
                  <a:lnTo>
                    <a:pt x="27165" y="16169"/>
                  </a:lnTo>
                  <a:lnTo>
                    <a:pt x="27165" y="16816"/>
                  </a:lnTo>
                  <a:lnTo>
                    <a:pt x="27165" y="17463"/>
                  </a:lnTo>
                  <a:lnTo>
                    <a:pt x="27165" y="17463"/>
                  </a:lnTo>
                  <a:lnTo>
                    <a:pt x="25871" y="17678"/>
                  </a:lnTo>
                  <a:lnTo>
                    <a:pt x="24362" y="17678"/>
                  </a:lnTo>
                  <a:lnTo>
                    <a:pt x="24362" y="17678"/>
                  </a:lnTo>
                  <a:lnTo>
                    <a:pt x="23068" y="19188"/>
                  </a:lnTo>
                  <a:lnTo>
                    <a:pt x="21559" y="20481"/>
                  </a:lnTo>
                  <a:lnTo>
                    <a:pt x="20697" y="21128"/>
                  </a:lnTo>
                  <a:lnTo>
                    <a:pt x="19835" y="21559"/>
                  </a:lnTo>
                  <a:lnTo>
                    <a:pt x="18757" y="21775"/>
                  </a:lnTo>
                  <a:lnTo>
                    <a:pt x="17679" y="21990"/>
                  </a:lnTo>
                  <a:lnTo>
                    <a:pt x="17679" y="21990"/>
                  </a:lnTo>
                  <a:lnTo>
                    <a:pt x="17463" y="22421"/>
                  </a:lnTo>
                  <a:lnTo>
                    <a:pt x="17248" y="22853"/>
                  </a:lnTo>
                  <a:lnTo>
                    <a:pt x="16816" y="22853"/>
                  </a:lnTo>
                  <a:lnTo>
                    <a:pt x="16816" y="22853"/>
                  </a:lnTo>
                  <a:lnTo>
                    <a:pt x="15954" y="22853"/>
                  </a:lnTo>
                  <a:lnTo>
                    <a:pt x="15954" y="22853"/>
                  </a:lnTo>
                  <a:lnTo>
                    <a:pt x="15307" y="22637"/>
                  </a:lnTo>
                  <a:lnTo>
                    <a:pt x="15092" y="22853"/>
                  </a:lnTo>
                  <a:lnTo>
                    <a:pt x="14876" y="23284"/>
                  </a:lnTo>
                  <a:lnTo>
                    <a:pt x="14876" y="23284"/>
                  </a:lnTo>
                  <a:lnTo>
                    <a:pt x="16170" y="23930"/>
                  </a:lnTo>
                  <a:lnTo>
                    <a:pt x="16816" y="24577"/>
                  </a:lnTo>
                  <a:lnTo>
                    <a:pt x="17463" y="25224"/>
                  </a:lnTo>
                  <a:lnTo>
                    <a:pt x="17679" y="26086"/>
                  </a:lnTo>
                  <a:lnTo>
                    <a:pt x="17894" y="26733"/>
                  </a:lnTo>
                  <a:lnTo>
                    <a:pt x="17679" y="27595"/>
                  </a:lnTo>
                  <a:lnTo>
                    <a:pt x="17032" y="28458"/>
                  </a:lnTo>
                  <a:lnTo>
                    <a:pt x="17032" y="28458"/>
                  </a:lnTo>
                  <a:lnTo>
                    <a:pt x="15523" y="28458"/>
                  </a:lnTo>
                  <a:lnTo>
                    <a:pt x="14014" y="28242"/>
                  </a:lnTo>
                  <a:lnTo>
                    <a:pt x="14014" y="28242"/>
                  </a:lnTo>
                  <a:lnTo>
                    <a:pt x="11858" y="28242"/>
                  </a:lnTo>
                  <a:lnTo>
                    <a:pt x="10780" y="28458"/>
                  </a:lnTo>
                  <a:lnTo>
                    <a:pt x="10133" y="28889"/>
                  </a:lnTo>
                  <a:lnTo>
                    <a:pt x="10133" y="28889"/>
                  </a:lnTo>
                  <a:lnTo>
                    <a:pt x="10133" y="29967"/>
                  </a:lnTo>
                  <a:lnTo>
                    <a:pt x="10133" y="30829"/>
                  </a:lnTo>
                  <a:lnTo>
                    <a:pt x="9702" y="32338"/>
                  </a:lnTo>
                  <a:lnTo>
                    <a:pt x="9487" y="33632"/>
                  </a:lnTo>
                  <a:lnTo>
                    <a:pt x="9702" y="34494"/>
                  </a:lnTo>
                  <a:lnTo>
                    <a:pt x="9918" y="35357"/>
                  </a:lnTo>
                  <a:lnTo>
                    <a:pt x="9918" y="35357"/>
                  </a:lnTo>
                  <a:lnTo>
                    <a:pt x="10996" y="35357"/>
                  </a:lnTo>
                  <a:lnTo>
                    <a:pt x="11858" y="35357"/>
                  </a:lnTo>
                  <a:lnTo>
                    <a:pt x="12289" y="36003"/>
                  </a:lnTo>
                  <a:lnTo>
                    <a:pt x="12505" y="36650"/>
                  </a:lnTo>
                  <a:lnTo>
                    <a:pt x="12505" y="36650"/>
                  </a:lnTo>
                  <a:lnTo>
                    <a:pt x="12074" y="37512"/>
                  </a:lnTo>
                  <a:lnTo>
                    <a:pt x="11427" y="38375"/>
                  </a:lnTo>
                  <a:lnTo>
                    <a:pt x="9918" y="39453"/>
                  </a:lnTo>
                  <a:lnTo>
                    <a:pt x="9271" y="40099"/>
                  </a:lnTo>
                  <a:lnTo>
                    <a:pt x="8624" y="40746"/>
                  </a:lnTo>
                  <a:lnTo>
                    <a:pt x="8193" y="41609"/>
                  </a:lnTo>
                  <a:lnTo>
                    <a:pt x="8193" y="42902"/>
                  </a:lnTo>
                  <a:lnTo>
                    <a:pt x="8193" y="42902"/>
                  </a:lnTo>
                  <a:lnTo>
                    <a:pt x="5822" y="44842"/>
                  </a:lnTo>
                  <a:lnTo>
                    <a:pt x="3666" y="46998"/>
                  </a:lnTo>
                  <a:lnTo>
                    <a:pt x="1725" y="49585"/>
                  </a:lnTo>
                  <a:lnTo>
                    <a:pt x="1" y="52172"/>
                  </a:lnTo>
                  <a:lnTo>
                    <a:pt x="1" y="52172"/>
                  </a:lnTo>
                  <a:lnTo>
                    <a:pt x="648" y="53250"/>
                  </a:lnTo>
                  <a:lnTo>
                    <a:pt x="1079" y="54328"/>
                  </a:lnTo>
                  <a:lnTo>
                    <a:pt x="863" y="55622"/>
                  </a:lnTo>
                  <a:lnTo>
                    <a:pt x="648" y="56915"/>
                  </a:lnTo>
                  <a:lnTo>
                    <a:pt x="216" y="59502"/>
                  </a:lnTo>
                  <a:lnTo>
                    <a:pt x="1" y="60796"/>
                  </a:lnTo>
                  <a:lnTo>
                    <a:pt x="1" y="62089"/>
                  </a:lnTo>
                  <a:lnTo>
                    <a:pt x="1" y="62089"/>
                  </a:lnTo>
                  <a:lnTo>
                    <a:pt x="2588" y="64245"/>
                  </a:lnTo>
                  <a:lnTo>
                    <a:pt x="3450" y="65323"/>
                  </a:lnTo>
                  <a:lnTo>
                    <a:pt x="3881" y="66185"/>
                  </a:lnTo>
                  <a:lnTo>
                    <a:pt x="4097" y="67048"/>
                  </a:lnTo>
                  <a:lnTo>
                    <a:pt x="4097" y="67048"/>
                  </a:lnTo>
                  <a:lnTo>
                    <a:pt x="4744" y="67479"/>
                  </a:lnTo>
                  <a:lnTo>
                    <a:pt x="5606" y="67910"/>
                  </a:lnTo>
                  <a:lnTo>
                    <a:pt x="6900" y="69204"/>
                  </a:lnTo>
                  <a:lnTo>
                    <a:pt x="8193" y="70282"/>
                  </a:lnTo>
                  <a:lnTo>
                    <a:pt x="9055" y="70497"/>
                  </a:lnTo>
                  <a:lnTo>
                    <a:pt x="9918" y="70713"/>
                  </a:lnTo>
                  <a:lnTo>
                    <a:pt x="9918" y="70713"/>
                  </a:lnTo>
                  <a:lnTo>
                    <a:pt x="10996" y="70713"/>
                  </a:lnTo>
                  <a:lnTo>
                    <a:pt x="12074" y="70282"/>
                  </a:lnTo>
                  <a:lnTo>
                    <a:pt x="12074" y="70282"/>
                  </a:lnTo>
                  <a:lnTo>
                    <a:pt x="12936" y="70066"/>
                  </a:lnTo>
                  <a:lnTo>
                    <a:pt x="14014" y="69850"/>
                  </a:lnTo>
                  <a:lnTo>
                    <a:pt x="15092" y="69850"/>
                  </a:lnTo>
                  <a:lnTo>
                    <a:pt x="16170" y="70282"/>
                  </a:lnTo>
                  <a:lnTo>
                    <a:pt x="16170" y="70282"/>
                  </a:lnTo>
                  <a:lnTo>
                    <a:pt x="17463" y="69635"/>
                  </a:lnTo>
                  <a:lnTo>
                    <a:pt x="18972" y="68988"/>
                  </a:lnTo>
                  <a:lnTo>
                    <a:pt x="20697" y="68557"/>
                  </a:lnTo>
                  <a:lnTo>
                    <a:pt x="22853" y="68772"/>
                  </a:lnTo>
                  <a:lnTo>
                    <a:pt x="22853" y="68772"/>
                  </a:lnTo>
                  <a:lnTo>
                    <a:pt x="23284" y="69204"/>
                  </a:lnTo>
                  <a:lnTo>
                    <a:pt x="23500" y="69850"/>
                  </a:lnTo>
                  <a:lnTo>
                    <a:pt x="23931" y="70497"/>
                  </a:lnTo>
                  <a:lnTo>
                    <a:pt x="24362" y="70713"/>
                  </a:lnTo>
                  <a:lnTo>
                    <a:pt x="24362" y="70713"/>
                  </a:lnTo>
                  <a:lnTo>
                    <a:pt x="25224" y="70713"/>
                  </a:lnTo>
                  <a:lnTo>
                    <a:pt x="25871" y="70713"/>
                  </a:lnTo>
                  <a:lnTo>
                    <a:pt x="25871" y="70713"/>
                  </a:lnTo>
                  <a:lnTo>
                    <a:pt x="26949" y="70497"/>
                  </a:lnTo>
                  <a:lnTo>
                    <a:pt x="26949" y="70497"/>
                  </a:lnTo>
                  <a:lnTo>
                    <a:pt x="27811" y="71144"/>
                  </a:lnTo>
                  <a:lnTo>
                    <a:pt x="28243" y="71791"/>
                  </a:lnTo>
                  <a:lnTo>
                    <a:pt x="28243" y="72653"/>
                  </a:lnTo>
                  <a:lnTo>
                    <a:pt x="28243" y="73515"/>
                  </a:lnTo>
                  <a:lnTo>
                    <a:pt x="27596" y="75240"/>
                  </a:lnTo>
                  <a:lnTo>
                    <a:pt x="27380" y="76102"/>
                  </a:lnTo>
                  <a:lnTo>
                    <a:pt x="27380" y="76965"/>
                  </a:lnTo>
                  <a:lnTo>
                    <a:pt x="27380" y="76965"/>
                  </a:lnTo>
                  <a:lnTo>
                    <a:pt x="27811" y="77827"/>
                  </a:lnTo>
                  <a:lnTo>
                    <a:pt x="28458" y="78474"/>
                  </a:lnTo>
                  <a:lnTo>
                    <a:pt x="29320" y="79121"/>
                  </a:lnTo>
                  <a:lnTo>
                    <a:pt x="29967" y="79983"/>
                  </a:lnTo>
                  <a:lnTo>
                    <a:pt x="29967" y="79983"/>
                  </a:lnTo>
                  <a:lnTo>
                    <a:pt x="31045" y="81923"/>
                  </a:lnTo>
                  <a:lnTo>
                    <a:pt x="31692" y="83864"/>
                  </a:lnTo>
                  <a:lnTo>
                    <a:pt x="32554" y="87960"/>
                  </a:lnTo>
                  <a:lnTo>
                    <a:pt x="32554" y="87960"/>
                  </a:lnTo>
                  <a:lnTo>
                    <a:pt x="31692" y="89469"/>
                  </a:lnTo>
                  <a:lnTo>
                    <a:pt x="30830" y="91193"/>
                  </a:lnTo>
                  <a:lnTo>
                    <a:pt x="30398" y="92056"/>
                  </a:lnTo>
                  <a:lnTo>
                    <a:pt x="30183" y="92918"/>
                  </a:lnTo>
                  <a:lnTo>
                    <a:pt x="30183" y="93780"/>
                  </a:lnTo>
                  <a:lnTo>
                    <a:pt x="30183" y="94858"/>
                  </a:lnTo>
                  <a:lnTo>
                    <a:pt x="30183" y="94858"/>
                  </a:lnTo>
                  <a:lnTo>
                    <a:pt x="30614" y="95936"/>
                  </a:lnTo>
                  <a:lnTo>
                    <a:pt x="31476" y="97230"/>
                  </a:lnTo>
                  <a:lnTo>
                    <a:pt x="32339" y="98523"/>
                  </a:lnTo>
                  <a:lnTo>
                    <a:pt x="32985" y="100032"/>
                  </a:lnTo>
                  <a:lnTo>
                    <a:pt x="32985" y="100032"/>
                  </a:lnTo>
                  <a:lnTo>
                    <a:pt x="33201" y="101326"/>
                  </a:lnTo>
                  <a:lnTo>
                    <a:pt x="33417" y="102620"/>
                  </a:lnTo>
                  <a:lnTo>
                    <a:pt x="33632" y="103913"/>
                  </a:lnTo>
                  <a:lnTo>
                    <a:pt x="33848" y="105207"/>
                  </a:lnTo>
                  <a:lnTo>
                    <a:pt x="33848" y="105207"/>
                  </a:lnTo>
                  <a:lnTo>
                    <a:pt x="34710" y="106500"/>
                  </a:lnTo>
                  <a:lnTo>
                    <a:pt x="35572" y="107794"/>
                  </a:lnTo>
                  <a:lnTo>
                    <a:pt x="36435" y="109087"/>
                  </a:lnTo>
                  <a:lnTo>
                    <a:pt x="36650" y="109734"/>
                  </a:lnTo>
                  <a:lnTo>
                    <a:pt x="36866" y="110381"/>
                  </a:lnTo>
                  <a:lnTo>
                    <a:pt x="36866" y="110381"/>
                  </a:lnTo>
                  <a:lnTo>
                    <a:pt x="36650" y="111243"/>
                  </a:lnTo>
                  <a:lnTo>
                    <a:pt x="36866" y="112105"/>
                  </a:lnTo>
                  <a:lnTo>
                    <a:pt x="37297" y="112752"/>
                  </a:lnTo>
                  <a:lnTo>
                    <a:pt x="37944" y="113183"/>
                  </a:lnTo>
                  <a:lnTo>
                    <a:pt x="37944" y="113183"/>
                  </a:lnTo>
                  <a:lnTo>
                    <a:pt x="40746" y="112968"/>
                  </a:lnTo>
                  <a:lnTo>
                    <a:pt x="43118" y="112321"/>
                  </a:lnTo>
                  <a:lnTo>
                    <a:pt x="45489" y="111674"/>
                  </a:lnTo>
                  <a:lnTo>
                    <a:pt x="47430" y="110596"/>
                  </a:lnTo>
                  <a:lnTo>
                    <a:pt x="49154" y="109303"/>
                  </a:lnTo>
                  <a:lnTo>
                    <a:pt x="50663" y="107578"/>
                  </a:lnTo>
                  <a:lnTo>
                    <a:pt x="51526" y="105638"/>
                  </a:lnTo>
                  <a:lnTo>
                    <a:pt x="52173" y="103266"/>
                  </a:lnTo>
                  <a:lnTo>
                    <a:pt x="52173" y="103266"/>
                  </a:lnTo>
                  <a:lnTo>
                    <a:pt x="53250" y="103051"/>
                  </a:lnTo>
                  <a:lnTo>
                    <a:pt x="53897" y="102620"/>
                  </a:lnTo>
                  <a:lnTo>
                    <a:pt x="54544" y="101973"/>
                  </a:lnTo>
                  <a:lnTo>
                    <a:pt x="54975" y="101110"/>
                  </a:lnTo>
                  <a:lnTo>
                    <a:pt x="55191" y="100248"/>
                  </a:lnTo>
                  <a:lnTo>
                    <a:pt x="55191" y="99386"/>
                  </a:lnTo>
                  <a:lnTo>
                    <a:pt x="54975" y="98308"/>
                  </a:lnTo>
                  <a:lnTo>
                    <a:pt x="54544" y="97445"/>
                  </a:lnTo>
                  <a:lnTo>
                    <a:pt x="54544" y="97445"/>
                  </a:lnTo>
                  <a:lnTo>
                    <a:pt x="55191" y="96583"/>
                  </a:lnTo>
                  <a:lnTo>
                    <a:pt x="56053" y="95936"/>
                  </a:lnTo>
                  <a:lnTo>
                    <a:pt x="57778" y="94643"/>
                  </a:lnTo>
                  <a:lnTo>
                    <a:pt x="59502" y="93565"/>
                  </a:lnTo>
                  <a:lnTo>
                    <a:pt x="60365" y="92918"/>
                  </a:lnTo>
                  <a:lnTo>
                    <a:pt x="61012" y="92056"/>
                  </a:lnTo>
                  <a:lnTo>
                    <a:pt x="61012" y="92056"/>
                  </a:lnTo>
                  <a:lnTo>
                    <a:pt x="61012" y="90331"/>
                  </a:lnTo>
                  <a:lnTo>
                    <a:pt x="61012" y="89038"/>
                  </a:lnTo>
                  <a:lnTo>
                    <a:pt x="60580" y="86451"/>
                  </a:lnTo>
                  <a:lnTo>
                    <a:pt x="59934" y="84079"/>
                  </a:lnTo>
                  <a:lnTo>
                    <a:pt x="59502" y="82786"/>
                  </a:lnTo>
                  <a:lnTo>
                    <a:pt x="59287" y="81492"/>
                  </a:lnTo>
                  <a:lnTo>
                    <a:pt x="59287" y="81492"/>
                  </a:lnTo>
                  <a:lnTo>
                    <a:pt x="59934" y="79983"/>
                  </a:lnTo>
                  <a:lnTo>
                    <a:pt x="60796" y="78905"/>
                  </a:lnTo>
                  <a:lnTo>
                    <a:pt x="62521" y="76749"/>
                  </a:lnTo>
                  <a:lnTo>
                    <a:pt x="64677" y="74809"/>
                  </a:lnTo>
                  <a:lnTo>
                    <a:pt x="66617" y="72869"/>
                  </a:lnTo>
                  <a:lnTo>
                    <a:pt x="68773" y="70713"/>
                  </a:lnTo>
                  <a:lnTo>
                    <a:pt x="69635" y="69635"/>
                  </a:lnTo>
                  <a:lnTo>
                    <a:pt x="70282" y="68557"/>
                  </a:lnTo>
                  <a:lnTo>
                    <a:pt x="70929" y="67263"/>
                  </a:lnTo>
                  <a:lnTo>
                    <a:pt x="71575" y="65970"/>
                  </a:lnTo>
                  <a:lnTo>
                    <a:pt x="71791" y="64245"/>
                  </a:lnTo>
                  <a:lnTo>
                    <a:pt x="71791" y="62736"/>
                  </a:lnTo>
                  <a:lnTo>
                    <a:pt x="71791" y="62736"/>
                  </a:lnTo>
                  <a:lnTo>
                    <a:pt x="69419" y="63167"/>
                  </a:lnTo>
                  <a:lnTo>
                    <a:pt x="66617" y="63814"/>
                  </a:lnTo>
                  <a:lnTo>
                    <a:pt x="65539" y="63814"/>
                  </a:lnTo>
                  <a:lnTo>
                    <a:pt x="64461" y="63598"/>
                  </a:lnTo>
                  <a:lnTo>
                    <a:pt x="64245" y="63383"/>
                  </a:lnTo>
                  <a:lnTo>
                    <a:pt x="64030" y="62952"/>
                  </a:lnTo>
                  <a:lnTo>
                    <a:pt x="63814" y="62305"/>
                  </a:lnTo>
                  <a:lnTo>
                    <a:pt x="63814" y="61658"/>
                  </a:lnTo>
                  <a:lnTo>
                    <a:pt x="63814" y="61658"/>
                  </a:lnTo>
                  <a:lnTo>
                    <a:pt x="66617" y="61227"/>
                  </a:lnTo>
                  <a:lnTo>
                    <a:pt x="69419" y="60149"/>
                  </a:lnTo>
                  <a:lnTo>
                    <a:pt x="72006" y="58855"/>
                  </a:lnTo>
                  <a:lnTo>
                    <a:pt x="73084" y="58209"/>
                  </a:lnTo>
                  <a:lnTo>
                    <a:pt x="74162" y="57346"/>
                  </a:lnTo>
                  <a:lnTo>
                    <a:pt x="74162" y="57346"/>
                  </a:lnTo>
                  <a:lnTo>
                    <a:pt x="75456" y="56915"/>
                  </a:lnTo>
                  <a:lnTo>
                    <a:pt x="76534" y="56484"/>
                  </a:lnTo>
                  <a:lnTo>
                    <a:pt x="77396" y="55837"/>
                  </a:lnTo>
                  <a:lnTo>
                    <a:pt x="78043" y="54975"/>
                  </a:lnTo>
                  <a:lnTo>
                    <a:pt x="79336" y="53250"/>
                  </a:lnTo>
                  <a:lnTo>
                    <a:pt x="80414" y="51310"/>
                  </a:lnTo>
                  <a:lnTo>
                    <a:pt x="80414" y="51310"/>
                  </a:lnTo>
                  <a:lnTo>
                    <a:pt x="79983" y="50663"/>
                  </a:lnTo>
                  <a:lnTo>
                    <a:pt x="79336" y="50232"/>
                  </a:lnTo>
                  <a:lnTo>
                    <a:pt x="78043" y="49370"/>
                  </a:lnTo>
                  <a:lnTo>
                    <a:pt x="76965" y="48723"/>
                  </a:lnTo>
                  <a:lnTo>
                    <a:pt x="76318" y="48076"/>
                  </a:lnTo>
                  <a:lnTo>
                    <a:pt x="76103" y="47429"/>
                  </a:lnTo>
                  <a:lnTo>
                    <a:pt x="76103" y="47429"/>
                  </a:lnTo>
                  <a:lnTo>
                    <a:pt x="75456" y="48076"/>
                  </a:lnTo>
                  <a:lnTo>
                    <a:pt x="74593" y="48723"/>
                  </a:lnTo>
                  <a:lnTo>
                    <a:pt x="73300" y="49154"/>
                  </a:lnTo>
                  <a:lnTo>
                    <a:pt x="71791" y="49154"/>
                  </a:lnTo>
                  <a:lnTo>
                    <a:pt x="71791" y="49154"/>
                  </a:lnTo>
                  <a:lnTo>
                    <a:pt x="71575" y="48292"/>
                  </a:lnTo>
                  <a:lnTo>
                    <a:pt x="71144" y="47429"/>
                  </a:lnTo>
                  <a:lnTo>
                    <a:pt x="70497" y="46783"/>
                  </a:lnTo>
                  <a:lnTo>
                    <a:pt x="69635" y="46351"/>
                  </a:lnTo>
                  <a:lnTo>
                    <a:pt x="68988" y="45705"/>
                  </a:lnTo>
                  <a:lnTo>
                    <a:pt x="68341" y="45058"/>
                  </a:lnTo>
                  <a:lnTo>
                    <a:pt x="67910" y="44196"/>
                  </a:lnTo>
                  <a:lnTo>
                    <a:pt x="67695" y="43118"/>
                  </a:lnTo>
                  <a:lnTo>
                    <a:pt x="67695" y="43118"/>
                  </a:lnTo>
                  <a:lnTo>
                    <a:pt x="68341" y="42902"/>
                  </a:lnTo>
                  <a:lnTo>
                    <a:pt x="68988" y="42687"/>
                  </a:lnTo>
                  <a:lnTo>
                    <a:pt x="68988" y="42687"/>
                  </a:lnTo>
                  <a:lnTo>
                    <a:pt x="70497" y="44196"/>
                  </a:lnTo>
                  <a:lnTo>
                    <a:pt x="72006" y="45705"/>
                  </a:lnTo>
                  <a:lnTo>
                    <a:pt x="73084" y="46351"/>
                  </a:lnTo>
                  <a:lnTo>
                    <a:pt x="74162" y="46567"/>
                  </a:lnTo>
                  <a:lnTo>
                    <a:pt x="75456" y="46567"/>
                  </a:lnTo>
                  <a:lnTo>
                    <a:pt x="76749" y="46136"/>
                  </a:lnTo>
                  <a:lnTo>
                    <a:pt x="76749" y="46136"/>
                  </a:lnTo>
                  <a:lnTo>
                    <a:pt x="77180" y="46998"/>
                  </a:lnTo>
                  <a:lnTo>
                    <a:pt x="77827" y="47429"/>
                  </a:lnTo>
                  <a:lnTo>
                    <a:pt x="78690" y="47861"/>
                  </a:lnTo>
                  <a:lnTo>
                    <a:pt x="79552" y="48076"/>
                  </a:lnTo>
                  <a:lnTo>
                    <a:pt x="81708" y="48292"/>
                  </a:lnTo>
                  <a:lnTo>
                    <a:pt x="83864" y="48076"/>
                  </a:lnTo>
                  <a:lnTo>
                    <a:pt x="83864" y="48076"/>
                  </a:lnTo>
                  <a:lnTo>
                    <a:pt x="86882" y="48076"/>
                  </a:lnTo>
                  <a:lnTo>
                    <a:pt x="86882" y="48076"/>
                  </a:lnTo>
                  <a:lnTo>
                    <a:pt x="87744" y="48939"/>
                  </a:lnTo>
                  <a:lnTo>
                    <a:pt x="88391" y="49585"/>
                  </a:lnTo>
                  <a:lnTo>
                    <a:pt x="89469" y="50232"/>
                  </a:lnTo>
                  <a:lnTo>
                    <a:pt x="90331" y="50879"/>
                  </a:lnTo>
                  <a:lnTo>
                    <a:pt x="90331" y="50879"/>
                  </a:lnTo>
                  <a:lnTo>
                    <a:pt x="90331" y="51310"/>
                  </a:lnTo>
                  <a:lnTo>
                    <a:pt x="90331" y="51526"/>
                  </a:lnTo>
                  <a:lnTo>
                    <a:pt x="90762" y="52172"/>
                  </a:lnTo>
                  <a:lnTo>
                    <a:pt x="92056" y="53250"/>
                  </a:lnTo>
                  <a:lnTo>
                    <a:pt x="92056" y="53250"/>
                  </a:lnTo>
                  <a:lnTo>
                    <a:pt x="92487" y="53035"/>
                  </a:lnTo>
                  <a:lnTo>
                    <a:pt x="92918" y="52819"/>
                  </a:lnTo>
                  <a:lnTo>
                    <a:pt x="92918" y="52819"/>
                  </a:lnTo>
                  <a:lnTo>
                    <a:pt x="93349" y="52603"/>
                  </a:lnTo>
                  <a:lnTo>
                    <a:pt x="93996" y="52388"/>
                  </a:lnTo>
                  <a:lnTo>
                    <a:pt x="93996" y="52388"/>
                  </a:lnTo>
                  <a:lnTo>
                    <a:pt x="94212" y="54759"/>
                  </a:lnTo>
                  <a:lnTo>
                    <a:pt x="94859" y="56700"/>
                  </a:lnTo>
                  <a:lnTo>
                    <a:pt x="96368" y="60149"/>
                  </a:lnTo>
                  <a:lnTo>
                    <a:pt x="96368" y="60149"/>
                  </a:lnTo>
                  <a:lnTo>
                    <a:pt x="96368" y="60149"/>
                  </a:lnTo>
                  <a:lnTo>
                    <a:pt x="96368" y="55837"/>
                  </a:lnTo>
                  <a:lnTo>
                    <a:pt x="95936" y="51526"/>
                  </a:lnTo>
                  <a:lnTo>
                    <a:pt x="95505" y="47214"/>
                  </a:lnTo>
                  <a:lnTo>
                    <a:pt x="94643" y="43118"/>
                  </a:lnTo>
                  <a:lnTo>
                    <a:pt x="93781" y="39022"/>
                  </a:lnTo>
                  <a:lnTo>
                    <a:pt x="92703" y="34925"/>
                  </a:lnTo>
                  <a:lnTo>
                    <a:pt x="91409" y="31045"/>
                  </a:lnTo>
                  <a:lnTo>
                    <a:pt x="89900" y="27164"/>
                  </a:lnTo>
                  <a:lnTo>
                    <a:pt x="88175" y="23499"/>
                  </a:lnTo>
                  <a:lnTo>
                    <a:pt x="86451" y="19834"/>
                  </a:lnTo>
                  <a:lnTo>
                    <a:pt x="84295" y="16169"/>
                  </a:lnTo>
                  <a:lnTo>
                    <a:pt x="82139" y="12720"/>
                  </a:lnTo>
                  <a:lnTo>
                    <a:pt x="79983" y="9486"/>
                  </a:lnTo>
                  <a:lnTo>
                    <a:pt x="77396" y="6252"/>
                  </a:lnTo>
                  <a:lnTo>
                    <a:pt x="74809" y="3019"/>
                  </a:lnTo>
                  <a:lnTo>
                    <a:pt x="72006" y="0"/>
                  </a:lnTo>
                  <a:lnTo>
                    <a:pt x="72006" y="0"/>
                  </a:lnTo>
                  <a:lnTo>
                    <a:pt x="71791" y="863"/>
                  </a:lnTo>
                  <a:lnTo>
                    <a:pt x="72006" y="1725"/>
                  </a:lnTo>
                  <a:lnTo>
                    <a:pt x="72222" y="1941"/>
                  </a:lnTo>
                  <a:lnTo>
                    <a:pt x="72438" y="2372"/>
                  </a:lnTo>
                  <a:lnTo>
                    <a:pt x="73731" y="2803"/>
                  </a:lnTo>
                  <a:close/>
                  <a:moveTo>
                    <a:pt x="48076" y="25440"/>
                  </a:moveTo>
                  <a:lnTo>
                    <a:pt x="48076" y="25440"/>
                  </a:lnTo>
                  <a:lnTo>
                    <a:pt x="48723" y="25224"/>
                  </a:lnTo>
                  <a:lnTo>
                    <a:pt x="49154" y="25440"/>
                  </a:lnTo>
                  <a:lnTo>
                    <a:pt x="50017" y="25871"/>
                  </a:lnTo>
                  <a:lnTo>
                    <a:pt x="50663" y="26518"/>
                  </a:lnTo>
                  <a:lnTo>
                    <a:pt x="51310" y="27164"/>
                  </a:lnTo>
                  <a:lnTo>
                    <a:pt x="51310" y="27164"/>
                  </a:lnTo>
                  <a:lnTo>
                    <a:pt x="51957" y="27164"/>
                  </a:lnTo>
                  <a:lnTo>
                    <a:pt x="52388" y="27164"/>
                  </a:lnTo>
                  <a:lnTo>
                    <a:pt x="53035" y="26733"/>
                  </a:lnTo>
                  <a:lnTo>
                    <a:pt x="53035" y="26733"/>
                  </a:lnTo>
                  <a:lnTo>
                    <a:pt x="53035" y="26302"/>
                  </a:lnTo>
                  <a:lnTo>
                    <a:pt x="52819" y="26086"/>
                  </a:lnTo>
                  <a:lnTo>
                    <a:pt x="52604" y="26086"/>
                  </a:lnTo>
                  <a:lnTo>
                    <a:pt x="52388" y="25655"/>
                  </a:lnTo>
                  <a:lnTo>
                    <a:pt x="52388" y="25655"/>
                  </a:lnTo>
                  <a:lnTo>
                    <a:pt x="52819" y="25224"/>
                  </a:lnTo>
                  <a:lnTo>
                    <a:pt x="53466" y="25008"/>
                  </a:lnTo>
                  <a:lnTo>
                    <a:pt x="54113" y="24793"/>
                  </a:lnTo>
                  <a:lnTo>
                    <a:pt x="54975" y="24793"/>
                  </a:lnTo>
                  <a:lnTo>
                    <a:pt x="54975" y="24793"/>
                  </a:lnTo>
                  <a:lnTo>
                    <a:pt x="54975" y="25440"/>
                  </a:lnTo>
                  <a:lnTo>
                    <a:pt x="54760" y="25871"/>
                  </a:lnTo>
                  <a:lnTo>
                    <a:pt x="54544" y="26086"/>
                  </a:lnTo>
                  <a:lnTo>
                    <a:pt x="54328" y="26518"/>
                  </a:lnTo>
                  <a:lnTo>
                    <a:pt x="54328" y="26518"/>
                  </a:lnTo>
                  <a:lnTo>
                    <a:pt x="54760" y="27164"/>
                  </a:lnTo>
                  <a:lnTo>
                    <a:pt x="55622" y="27595"/>
                  </a:lnTo>
                  <a:lnTo>
                    <a:pt x="57131" y="28242"/>
                  </a:lnTo>
                  <a:lnTo>
                    <a:pt x="57778" y="28673"/>
                  </a:lnTo>
                  <a:lnTo>
                    <a:pt x="58425" y="29105"/>
                  </a:lnTo>
                  <a:lnTo>
                    <a:pt x="59071" y="29751"/>
                  </a:lnTo>
                  <a:lnTo>
                    <a:pt x="59071" y="30614"/>
                  </a:lnTo>
                  <a:lnTo>
                    <a:pt x="59071" y="30614"/>
                  </a:lnTo>
                  <a:lnTo>
                    <a:pt x="57778" y="31045"/>
                  </a:lnTo>
                  <a:lnTo>
                    <a:pt x="56700" y="31045"/>
                  </a:lnTo>
                  <a:lnTo>
                    <a:pt x="55406" y="30829"/>
                  </a:lnTo>
                  <a:lnTo>
                    <a:pt x="54328" y="30614"/>
                  </a:lnTo>
                  <a:lnTo>
                    <a:pt x="54328" y="30614"/>
                  </a:lnTo>
                  <a:lnTo>
                    <a:pt x="52819" y="30182"/>
                  </a:lnTo>
                  <a:lnTo>
                    <a:pt x="51526" y="29967"/>
                  </a:lnTo>
                  <a:lnTo>
                    <a:pt x="50232" y="30182"/>
                  </a:lnTo>
                  <a:lnTo>
                    <a:pt x="49586" y="30398"/>
                  </a:lnTo>
                  <a:lnTo>
                    <a:pt x="48939" y="30829"/>
                  </a:lnTo>
                  <a:lnTo>
                    <a:pt x="48939" y="30829"/>
                  </a:lnTo>
                  <a:lnTo>
                    <a:pt x="48508" y="31045"/>
                  </a:lnTo>
                  <a:lnTo>
                    <a:pt x="48292" y="30829"/>
                  </a:lnTo>
                  <a:lnTo>
                    <a:pt x="48292" y="30829"/>
                  </a:lnTo>
                  <a:lnTo>
                    <a:pt x="48076" y="30614"/>
                  </a:lnTo>
                  <a:lnTo>
                    <a:pt x="47861" y="30614"/>
                  </a:lnTo>
                  <a:lnTo>
                    <a:pt x="47861" y="30614"/>
                  </a:lnTo>
                  <a:lnTo>
                    <a:pt x="47214" y="30829"/>
                  </a:lnTo>
                  <a:lnTo>
                    <a:pt x="46998" y="31260"/>
                  </a:lnTo>
                  <a:lnTo>
                    <a:pt x="46998" y="31260"/>
                  </a:lnTo>
                  <a:lnTo>
                    <a:pt x="46567" y="31476"/>
                  </a:lnTo>
                  <a:lnTo>
                    <a:pt x="46352" y="31692"/>
                  </a:lnTo>
                  <a:lnTo>
                    <a:pt x="45921" y="31692"/>
                  </a:lnTo>
                  <a:lnTo>
                    <a:pt x="45921" y="31692"/>
                  </a:lnTo>
                  <a:lnTo>
                    <a:pt x="46136" y="30182"/>
                  </a:lnTo>
                  <a:lnTo>
                    <a:pt x="46352" y="28458"/>
                  </a:lnTo>
                  <a:lnTo>
                    <a:pt x="46998" y="26733"/>
                  </a:lnTo>
                  <a:lnTo>
                    <a:pt x="47430" y="26086"/>
                  </a:lnTo>
                  <a:lnTo>
                    <a:pt x="48076" y="25440"/>
                  </a:lnTo>
                  <a:close/>
                  <a:moveTo>
                    <a:pt x="34710" y="14445"/>
                  </a:moveTo>
                  <a:lnTo>
                    <a:pt x="34710" y="14445"/>
                  </a:lnTo>
                  <a:lnTo>
                    <a:pt x="34710" y="14014"/>
                  </a:lnTo>
                  <a:lnTo>
                    <a:pt x="34494" y="13798"/>
                  </a:lnTo>
                  <a:lnTo>
                    <a:pt x="34279" y="13582"/>
                  </a:lnTo>
                  <a:lnTo>
                    <a:pt x="34279" y="13151"/>
                  </a:lnTo>
                  <a:lnTo>
                    <a:pt x="34279" y="13151"/>
                  </a:lnTo>
                  <a:lnTo>
                    <a:pt x="34926" y="12720"/>
                  </a:lnTo>
                  <a:lnTo>
                    <a:pt x="35357" y="12289"/>
                  </a:lnTo>
                  <a:lnTo>
                    <a:pt x="35788" y="12073"/>
                  </a:lnTo>
                  <a:lnTo>
                    <a:pt x="36219" y="11426"/>
                  </a:lnTo>
                  <a:lnTo>
                    <a:pt x="36219" y="11426"/>
                  </a:lnTo>
                  <a:lnTo>
                    <a:pt x="36004" y="10995"/>
                  </a:lnTo>
                  <a:lnTo>
                    <a:pt x="35572" y="10780"/>
                  </a:lnTo>
                  <a:lnTo>
                    <a:pt x="35141" y="10564"/>
                  </a:lnTo>
                  <a:lnTo>
                    <a:pt x="34926" y="10133"/>
                  </a:lnTo>
                  <a:lnTo>
                    <a:pt x="34926" y="10133"/>
                  </a:lnTo>
                  <a:lnTo>
                    <a:pt x="34926" y="9271"/>
                  </a:lnTo>
                  <a:lnTo>
                    <a:pt x="35357" y="8624"/>
                  </a:lnTo>
                  <a:lnTo>
                    <a:pt x="35788" y="8193"/>
                  </a:lnTo>
                  <a:lnTo>
                    <a:pt x="36435" y="7762"/>
                  </a:lnTo>
                  <a:lnTo>
                    <a:pt x="37728" y="7115"/>
                  </a:lnTo>
                  <a:lnTo>
                    <a:pt x="38159" y="6684"/>
                  </a:lnTo>
                  <a:lnTo>
                    <a:pt x="38375" y="5821"/>
                  </a:lnTo>
                  <a:lnTo>
                    <a:pt x="38375" y="5821"/>
                  </a:lnTo>
                  <a:lnTo>
                    <a:pt x="39453" y="5606"/>
                  </a:lnTo>
                  <a:lnTo>
                    <a:pt x="40100" y="5821"/>
                  </a:lnTo>
                  <a:lnTo>
                    <a:pt x="40315" y="6037"/>
                  </a:lnTo>
                  <a:lnTo>
                    <a:pt x="40315" y="6037"/>
                  </a:lnTo>
                  <a:lnTo>
                    <a:pt x="40315" y="6684"/>
                  </a:lnTo>
                  <a:lnTo>
                    <a:pt x="39884" y="6899"/>
                  </a:lnTo>
                  <a:lnTo>
                    <a:pt x="39237" y="7330"/>
                  </a:lnTo>
                  <a:lnTo>
                    <a:pt x="38375" y="7762"/>
                  </a:lnTo>
                  <a:lnTo>
                    <a:pt x="38159" y="7977"/>
                  </a:lnTo>
                  <a:lnTo>
                    <a:pt x="37944" y="8408"/>
                  </a:lnTo>
                  <a:lnTo>
                    <a:pt x="37944" y="8408"/>
                  </a:lnTo>
                  <a:lnTo>
                    <a:pt x="37728" y="9486"/>
                  </a:lnTo>
                  <a:lnTo>
                    <a:pt x="37944" y="10133"/>
                  </a:lnTo>
                  <a:lnTo>
                    <a:pt x="38375" y="10780"/>
                  </a:lnTo>
                  <a:lnTo>
                    <a:pt x="38806" y="10995"/>
                  </a:lnTo>
                  <a:lnTo>
                    <a:pt x="39237" y="11211"/>
                  </a:lnTo>
                  <a:lnTo>
                    <a:pt x="39884" y="11211"/>
                  </a:lnTo>
                  <a:lnTo>
                    <a:pt x="41393" y="11211"/>
                  </a:lnTo>
                  <a:lnTo>
                    <a:pt x="41393" y="11211"/>
                  </a:lnTo>
                  <a:lnTo>
                    <a:pt x="42902" y="10995"/>
                  </a:lnTo>
                  <a:lnTo>
                    <a:pt x="43765" y="11211"/>
                  </a:lnTo>
                  <a:lnTo>
                    <a:pt x="44411" y="11426"/>
                  </a:lnTo>
                  <a:lnTo>
                    <a:pt x="44411" y="11426"/>
                  </a:lnTo>
                  <a:lnTo>
                    <a:pt x="42902" y="11642"/>
                  </a:lnTo>
                  <a:lnTo>
                    <a:pt x="41178" y="11642"/>
                  </a:lnTo>
                  <a:lnTo>
                    <a:pt x="39884" y="12073"/>
                  </a:lnTo>
                  <a:lnTo>
                    <a:pt x="39453" y="12289"/>
                  </a:lnTo>
                  <a:lnTo>
                    <a:pt x="39022" y="12936"/>
                  </a:lnTo>
                  <a:lnTo>
                    <a:pt x="39022" y="12936"/>
                  </a:lnTo>
                  <a:lnTo>
                    <a:pt x="39237" y="12936"/>
                  </a:lnTo>
                  <a:lnTo>
                    <a:pt x="39884" y="12936"/>
                  </a:lnTo>
                  <a:lnTo>
                    <a:pt x="39884" y="12936"/>
                  </a:lnTo>
                  <a:lnTo>
                    <a:pt x="40315" y="12936"/>
                  </a:lnTo>
                  <a:lnTo>
                    <a:pt x="40746" y="12936"/>
                  </a:lnTo>
                  <a:lnTo>
                    <a:pt x="40962" y="13151"/>
                  </a:lnTo>
                  <a:lnTo>
                    <a:pt x="40962" y="13798"/>
                  </a:lnTo>
                  <a:lnTo>
                    <a:pt x="40962" y="13798"/>
                  </a:lnTo>
                  <a:lnTo>
                    <a:pt x="40531" y="14014"/>
                  </a:lnTo>
                  <a:lnTo>
                    <a:pt x="40315" y="14014"/>
                  </a:lnTo>
                  <a:lnTo>
                    <a:pt x="39884" y="13798"/>
                  </a:lnTo>
                  <a:lnTo>
                    <a:pt x="39884" y="13798"/>
                  </a:lnTo>
                  <a:lnTo>
                    <a:pt x="39453" y="13582"/>
                  </a:lnTo>
                  <a:lnTo>
                    <a:pt x="39022" y="13582"/>
                  </a:lnTo>
                  <a:lnTo>
                    <a:pt x="39022" y="13582"/>
                  </a:lnTo>
                  <a:lnTo>
                    <a:pt x="38591" y="14014"/>
                  </a:lnTo>
                  <a:lnTo>
                    <a:pt x="38159" y="14445"/>
                  </a:lnTo>
                  <a:lnTo>
                    <a:pt x="38159" y="15307"/>
                  </a:lnTo>
                  <a:lnTo>
                    <a:pt x="38159" y="16169"/>
                  </a:lnTo>
                  <a:lnTo>
                    <a:pt x="38159" y="16169"/>
                  </a:lnTo>
                  <a:lnTo>
                    <a:pt x="37513" y="16385"/>
                  </a:lnTo>
                  <a:lnTo>
                    <a:pt x="36866" y="16601"/>
                  </a:lnTo>
                  <a:lnTo>
                    <a:pt x="35788" y="16601"/>
                  </a:lnTo>
                  <a:lnTo>
                    <a:pt x="35788" y="16601"/>
                  </a:lnTo>
                  <a:lnTo>
                    <a:pt x="34279" y="16601"/>
                  </a:lnTo>
                  <a:lnTo>
                    <a:pt x="33632" y="16816"/>
                  </a:lnTo>
                  <a:lnTo>
                    <a:pt x="32985" y="17247"/>
                  </a:lnTo>
                  <a:lnTo>
                    <a:pt x="32985" y="17247"/>
                  </a:lnTo>
                  <a:lnTo>
                    <a:pt x="32554" y="17032"/>
                  </a:lnTo>
                  <a:lnTo>
                    <a:pt x="32123" y="16816"/>
                  </a:lnTo>
                  <a:lnTo>
                    <a:pt x="31045" y="17032"/>
                  </a:lnTo>
                  <a:lnTo>
                    <a:pt x="31045" y="17032"/>
                  </a:lnTo>
                  <a:lnTo>
                    <a:pt x="29752" y="17032"/>
                  </a:lnTo>
                  <a:lnTo>
                    <a:pt x="29320" y="16816"/>
                  </a:lnTo>
                  <a:lnTo>
                    <a:pt x="29105" y="16385"/>
                  </a:lnTo>
                  <a:lnTo>
                    <a:pt x="29105" y="16385"/>
                  </a:lnTo>
                  <a:lnTo>
                    <a:pt x="30614" y="16169"/>
                  </a:lnTo>
                  <a:lnTo>
                    <a:pt x="32123" y="15738"/>
                  </a:lnTo>
                  <a:lnTo>
                    <a:pt x="34710" y="14445"/>
                  </a:lnTo>
                  <a:close/>
                  <a:moveTo>
                    <a:pt x="50232" y="41177"/>
                  </a:moveTo>
                  <a:lnTo>
                    <a:pt x="50232" y="41177"/>
                  </a:lnTo>
                  <a:lnTo>
                    <a:pt x="49586" y="41177"/>
                  </a:lnTo>
                  <a:lnTo>
                    <a:pt x="49154" y="41393"/>
                  </a:lnTo>
                  <a:lnTo>
                    <a:pt x="48723" y="41609"/>
                  </a:lnTo>
                  <a:lnTo>
                    <a:pt x="48292" y="41824"/>
                  </a:lnTo>
                  <a:lnTo>
                    <a:pt x="48292" y="41824"/>
                  </a:lnTo>
                  <a:lnTo>
                    <a:pt x="47214" y="41824"/>
                  </a:lnTo>
                  <a:lnTo>
                    <a:pt x="46352" y="41609"/>
                  </a:lnTo>
                  <a:lnTo>
                    <a:pt x="44411" y="40746"/>
                  </a:lnTo>
                  <a:lnTo>
                    <a:pt x="44411" y="40746"/>
                  </a:lnTo>
                  <a:lnTo>
                    <a:pt x="42902" y="40315"/>
                  </a:lnTo>
                  <a:lnTo>
                    <a:pt x="41609" y="39884"/>
                  </a:lnTo>
                  <a:lnTo>
                    <a:pt x="40315" y="39884"/>
                  </a:lnTo>
                  <a:lnTo>
                    <a:pt x="38806" y="40099"/>
                  </a:lnTo>
                  <a:lnTo>
                    <a:pt x="38806" y="40099"/>
                  </a:lnTo>
                  <a:lnTo>
                    <a:pt x="38591" y="40746"/>
                  </a:lnTo>
                  <a:lnTo>
                    <a:pt x="38591" y="41393"/>
                  </a:lnTo>
                  <a:lnTo>
                    <a:pt x="38591" y="42040"/>
                  </a:lnTo>
                  <a:lnTo>
                    <a:pt x="38375" y="42471"/>
                  </a:lnTo>
                  <a:lnTo>
                    <a:pt x="38375" y="42471"/>
                  </a:lnTo>
                  <a:lnTo>
                    <a:pt x="35788" y="41609"/>
                  </a:lnTo>
                  <a:lnTo>
                    <a:pt x="33632" y="40531"/>
                  </a:lnTo>
                  <a:lnTo>
                    <a:pt x="31261" y="39668"/>
                  </a:lnTo>
                  <a:lnTo>
                    <a:pt x="28889" y="38806"/>
                  </a:lnTo>
                  <a:lnTo>
                    <a:pt x="28889" y="38806"/>
                  </a:lnTo>
                  <a:lnTo>
                    <a:pt x="29105" y="37944"/>
                  </a:lnTo>
                  <a:lnTo>
                    <a:pt x="29320" y="36866"/>
                  </a:lnTo>
                  <a:lnTo>
                    <a:pt x="29320" y="36003"/>
                  </a:lnTo>
                  <a:lnTo>
                    <a:pt x="28889" y="35141"/>
                  </a:lnTo>
                  <a:lnTo>
                    <a:pt x="28889" y="35141"/>
                  </a:lnTo>
                  <a:lnTo>
                    <a:pt x="25224" y="35357"/>
                  </a:lnTo>
                  <a:lnTo>
                    <a:pt x="21775" y="35357"/>
                  </a:lnTo>
                  <a:lnTo>
                    <a:pt x="21775" y="35357"/>
                  </a:lnTo>
                  <a:lnTo>
                    <a:pt x="21128" y="35357"/>
                  </a:lnTo>
                  <a:lnTo>
                    <a:pt x="20481" y="35572"/>
                  </a:lnTo>
                  <a:lnTo>
                    <a:pt x="19188" y="36003"/>
                  </a:lnTo>
                  <a:lnTo>
                    <a:pt x="18110" y="36650"/>
                  </a:lnTo>
                  <a:lnTo>
                    <a:pt x="16816" y="37081"/>
                  </a:lnTo>
                  <a:lnTo>
                    <a:pt x="16816" y="37081"/>
                  </a:lnTo>
                  <a:lnTo>
                    <a:pt x="15954" y="37297"/>
                  </a:lnTo>
                  <a:lnTo>
                    <a:pt x="15092" y="37297"/>
                  </a:lnTo>
                  <a:lnTo>
                    <a:pt x="14014" y="37081"/>
                  </a:lnTo>
                  <a:lnTo>
                    <a:pt x="13583" y="36866"/>
                  </a:lnTo>
                  <a:lnTo>
                    <a:pt x="13367" y="36434"/>
                  </a:lnTo>
                  <a:lnTo>
                    <a:pt x="13367" y="36434"/>
                  </a:lnTo>
                  <a:lnTo>
                    <a:pt x="13798" y="36219"/>
                  </a:lnTo>
                  <a:lnTo>
                    <a:pt x="14661" y="35788"/>
                  </a:lnTo>
                  <a:lnTo>
                    <a:pt x="16170" y="35357"/>
                  </a:lnTo>
                  <a:lnTo>
                    <a:pt x="17463" y="34925"/>
                  </a:lnTo>
                  <a:lnTo>
                    <a:pt x="18110" y="34710"/>
                  </a:lnTo>
                  <a:lnTo>
                    <a:pt x="18541" y="34063"/>
                  </a:lnTo>
                  <a:lnTo>
                    <a:pt x="18541" y="34063"/>
                  </a:lnTo>
                  <a:lnTo>
                    <a:pt x="18541" y="33201"/>
                  </a:lnTo>
                  <a:lnTo>
                    <a:pt x="18972" y="32338"/>
                  </a:lnTo>
                  <a:lnTo>
                    <a:pt x="19403" y="31692"/>
                  </a:lnTo>
                  <a:lnTo>
                    <a:pt x="20050" y="31260"/>
                  </a:lnTo>
                  <a:lnTo>
                    <a:pt x="21559" y="30182"/>
                  </a:lnTo>
                  <a:lnTo>
                    <a:pt x="21991" y="29536"/>
                  </a:lnTo>
                  <a:lnTo>
                    <a:pt x="22422" y="28673"/>
                  </a:lnTo>
                  <a:lnTo>
                    <a:pt x="22422" y="28673"/>
                  </a:lnTo>
                  <a:lnTo>
                    <a:pt x="23931" y="28889"/>
                  </a:lnTo>
                  <a:lnTo>
                    <a:pt x="25224" y="28673"/>
                  </a:lnTo>
                  <a:lnTo>
                    <a:pt x="26302" y="28242"/>
                  </a:lnTo>
                  <a:lnTo>
                    <a:pt x="27380" y="27380"/>
                  </a:lnTo>
                  <a:lnTo>
                    <a:pt x="27380" y="27380"/>
                  </a:lnTo>
                  <a:lnTo>
                    <a:pt x="28243" y="28242"/>
                  </a:lnTo>
                  <a:lnTo>
                    <a:pt x="28889" y="28889"/>
                  </a:lnTo>
                  <a:lnTo>
                    <a:pt x="30830" y="30182"/>
                  </a:lnTo>
                  <a:lnTo>
                    <a:pt x="32770" y="31476"/>
                  </a:lnTo>
                  <a:lnTo>
                    <a:pt x="34279" y="32770"/>
                  </a:lnTo>
                  <a:lnTo>
                    <a:pt x="34279" y="32770"/>
                  </a:lnTo>
                  <a:lnTo>
                    <a:pt x="34494" y="33201"/>
                  </a:lnTo>
                  <a:lnTo>
                    <a:pt x="34279" y="33632"/>
                  </a:lnTo>
                  <a:lnTo>
                    <a:pt x="34063" y="34063"/>
                  </a:lnTo>
                  <a:lnTo>
                    <a:pt x="34063" y="34063"/>
                  </a:lnTo>
                  <a:lnTo>
                    <a:pt x="34494" y="34063"/>
                  </a:lnTo>
                  <a:lnTo>
                    <a:pt x="34926" y="34063"/>
                  </a:lnTo>
                  <a:lnTo>
                    <a:pt x="35357" y="33416"/>
                  </a:lnTo>
                  <a:lnTo>
                    <a:pt x="35357" y="32770"/>
                  </a:lnTo>
                  <a:lnTo>
                    <a:pt x="35357" y="32554"/>
                  </a:lnTo>
                  <a:lnTo>
                    <a:pt x="35141" y="32338"/>
                  </a:lnTo>
                  <a:lnTo>
                    <a:pt x="35141" y="32338"/>
                  </a:lnTo>
                  <a:lnTo>
                    <a:pt x="35141" y="32123"/>
                  </a:lnTo>
                  <a:lnTo>
                    <a:pt x="35357" y="31907"/>
                  </a:lnTo>
                  <a:lnTo>
                    <a:pt x="36219" y="31907"/>
                  </a:lnTo>
                  <a:lnTo>
                    <a:pt x="36219" y="31907"/>
                  </a:lnTo>
                  <a:lnTo>
                    <a:pt x="36435" y="31907"/>
                  </a:lnTo>
                  <a:lnTo>
                    <a:pt x="36435" y="31907"/>
                  </a:lnTo>
                  <a:lnTo>
                    <a:pt x="35788" y="31260"/>
                  </a:lnTo>
                  <a:lnTo>
                    <a:pt x="34926" y="30614"/>
                  </a:lnTo>
                  <a:lnTo>
                    <a:pt x="33201" y="29536"/>
                  </a:lnTo>
                  <a:lnTo>
                    <a:pt x="32554" y="29105"/>
                  </a:lnTo>
                  <a:lnTo>
                    <a:pt x="31692" y="28458"/>
                  </a:lnTo>
                  <a:lnTo>
                    <a:pt x="31261" y="27595"/>
                  </a:lnTo>
                  <a:lnTo>
                    <a:pt x="30830" y="26518"/>
                  </a:lnTo>
                  <a:lnTo>
                    <a:pt x="30830" y="26518"/>
                  </a:lnTo>
                  <a:lnTo>
                    <a:pt x="31692" y="26733"/>
                  </a:lnTo>
                  <a:lnTo>
                    <a:pt x="32554" y="26949"/>
                  </a:lnTo>
                  <a:lnTo>
                    <a:pt x="34279" y="28242"/>
                  </a:lnTo>
                  <a:lnTo>
                    <a:pt x="35788" y="29320"/>
                  </a:lnTo>
                  <a:lnTo>
                    <a:pt x="36650" y="29751"/>
                  </a:lnTo>
                  <a:lnTo>
                    <a:pt x="37513" y="30182"/>
                  </a:lnTo>
                  <a:lnTo>
                    <a:pt x="37513" y="30182"/>
                  </a:lnTo>
                  <a:lnTo>
                    <a:pt x="37728" y="31260"/>
                  </a:lnTo>
                  <a:lnTo>
                    <a:pt x="37944" y="31907"/>
                  </a:lnTo>
                  <a:lnTo>
                    <a:pt x="38806" y="33201"/>
                  </a:lnTo>
                  <a:lnTo>
                    <a:pt x="39669" y="34494"/>
                  </a:lnTo>
                  <a:lnTo>
                    <a:pt x="40100" y="35141"/>
                  </a:lnTo>
                  <a:lnTo>
                    <a:pt x="40315" y="35788"/>
                  </a:lnTo>
                  <a:lnTo>
                    <a:pt x="40315" y="35788"/>
                  </a:lnTo>
                  <a:lnTo>
                    <a:pt x="41178" y="35788"/>
                  </a:lnTo>
                  <a:lnTo>
                    <a:pt x="41178" y="35788"/>
                  </a:lnTo>
                  <a:lnTo>
                    <a:pt x="41609" y="35357"/>
                  </a:lnTo>
                  <a:lnTo>
                    <a:pt x="41824" y="34925"/>
                  </a:lnTo>
                  <a:lnTo>
                    <a:pt x="42256" y="34710"/>
                  </a:lnTo>
                  <a:lnTo>
                    <a:pt x="42687" y="34494"/>
                  </a:lnTo>
                  <a:lnTo>
                    <a:pt x="42687" y="34494"/>
                  </a:lnTo>
                  <a:lnTo>
                    <a:pt x="42687" y="33847"/>
                  </a:lnTo>
                  <a:lnTo>
                    <a:pt x="42471" y="33632"/>
                  </a:lnTo>
                  <a:lnTo>
                    <a:pt x="42040" y="33201"/>
                  </a:lnTo>
                  <a:lnTo>
                    <a:pt x="41393" y="32770"/>
                  </a:lnTo>
                  <a:lnTo>
                    <a:pt x="41393" y="32554"/>
                  </a:lnTo>
                  <a:lnTo>
                    <a:pt x="41393" y="32123"/>
                  </a:lnTo>
                  <a:lnTo>
                    <a:pt x="41393" y="32123"/>
                  </a:lnTo>
                  <a:lnTo>
                    <a:pt x="42040" y="31907"/>
                  </a:lnTo>
                  <a:lnTo>
                    <a:pt x="42471" y="31692"/>
                  </a:lnTo>
                  <a:lnTo>
                    <a:pt x="42471" y="31692"/>
                  </a:lnTo>
                  <a:lnTo>
                    <a:pt x="43118" y="31260"/>
                  </a:lnTo>
                  <a:lnTo>
                    <a:pt x="43334" y="31260"/>
                  </a:lnTo>
                  <a:lnTo>
                    <a:pt x="43549" y="31476"/>
                  </a:lnTo>
                  <a:lnTo>
                    <a:pt x="43549" y="31476"/>
                  </a:lnTo>
                  <a:lnTo>
                    <a:pt x="44196" y="32123"/>
                  </a:lnTo>
                  <a:lnTo>
                    <a:pt x="44411" y="32985"/>
                  </a:lnTo>
                  <a:lnTo>
                    <a:pt x="45274" y="34494"/>
                  </a:lnTo>
                  <a:lnTo>
                    <a:pt x="45705" y="35141"/>
                  </a:lnTo>
                  <a:lnTo>
                    <a:pt x="46136" y="35788"/>
                  </a:lnTo>
                  <a:lnTo>
                    <a:pt x="46998" y="36219"/>
                  </a:lnTo>
                  <a:lnTo>
                    <a:pt x="48076" y="36219"/>
                  </a:lnTo>
                  <a:lnTo>
                    <a:pt x="48076" y="36219"/>
                  </a:lnTo>
                  <a:lnTo>
                    <a:pt x="48723" y="36219"/>
                  </a:lnTo>
                  <a:lnTo>
                    <a:pt x="48939" y="36003"/>
                  </a:lnTo>
                  <a:lnTo>
                    <a:pt x="48939" y="36003"/>
                  </a:lnTo>
                  <a:lnTo>
                    <a:pt x="49370" y="35572"/>
                  </a:lnTo>
                  <a:lnTo>
                    <a:pt x="49801" y="35572"/>
                  </a:lnTo>
                  <a:lnTo>
                    <a:pt x="49801" y="35572"/>
                  </a:lnTo>
                  <a:lnTo>
                    <a:pt x="50448" y="36003"/>
                  </a:lnTo>
                  <a:lnTo>
                    <a:pt x="51310" y="36434"/>
                  </a:lnTo>
                  <a:lnTo>
                    <a:pt x="51310" y="36434"/>
                  </a:lnTo>
                  <a:lnTo>
                    <a:pt x="51957" y="36219"/>
                  </a:lnTo>
                  <a:lnTo>
                    <a:pt x="52604" y="36003"/>
                  </a:lnTo>
                  <a:lnTo>
                    <a:pt x="53250" y="35788"/>
                  </a:lnTo>
                  <a:lnTo>
                    <a:pt x="54113" y="35788"/>
                  </a:lnTo>
                  <a:lnTo>
                    <a:pt x="54113" y="35788"/>
                  </a:lnTo>
                  <a:lnTo>
                    <a:pt x="54328" y="36434"/>
                  </a:lnTo>
                  <a:lnTo>
                    <a:pt x="54544" y="37297"/>
                  </a:lnTo>
                  <a:lnTo>
                    <a:pt x="54328" y="38806"/>
                  </a:lnTo>
                  <a:lnTo>
                    <a:pt x="53682" y="40315"/>
                  </a:lnTo>
                  <a:lnTo>
                    <a:pt x="53035" y="41609"/>
                  </a:lnTo>
                  <a:lnTo>
                    <a:pt x="53035" y="41609"/>
                  </a:lnTo>
                  <a:lnTo>
                    <a:pt x="52604" y="41609"/>
                  </a:lnTo>
                  <a:lnTo>
                    <a:pt x="52173" y="41609"/>
                  </a:lnTo>
                  <a:lnTo>
                    <a:pt x="51526" y="41393"/>
                  </a:lnTo>
                  <a:lnTo>
                    <a:pt x="51526" y="41393"/>
                  </a:lnTo>
                  <a:lnTo>
                    <a:pt x="50879" y="41177"/>
                  </a:lnTo>
                  <a:lnTo>
                    <a:pt x="50232" y="41177"/>
                  </a:lnTo>
                  <a:close/>
                  <a:moveTo>
                    <a:pt x="57131" y="54328"/>
                  </a:moveTo>
                  <a:lnTo>
                    <a:pt x="57131" y="54328"/>
                  </a:lnTo>
                  <a:lnTo>
                    <a:pt x="56915" y="52819"/>
                  </a:lnTo>
                  <a:lnTo>
                    <a:pt x="56484" y="51741"/>
                  </a:lnTo>
                  <a:lnTo>
                    <a:pt x="55837" y="50448"/>
                  </a:lnTo>
                  <a:lnTo>
                    <a:pt x="55191" y="49585"/>
                  </a:lnTo>
                  <a:lnTo>
                    <a:pt x="53897" y="47429"/>
                  </a:lnTo>
                  <a:lnTo>
                    <a:pt x="53466" y="46351"/>
                  </a:lnTo>
                  <a:lnTo>
                    <a:pt x="53035" y="45274"/>
                  </a:lnTo>
                  <a:lnTo>
                    <a:pt x="53035" y="45274"/>
                  </a:lnTo>
                  <a:lnTo>
                    <a:pt x="54328" y="45274"/>
                  </a:lnTo>
                  <a:lnTo>
                    <a:pt x="54328" y="45274"/>
                  </a:lnTo>
                  <a:lnTo>
                    <a:pt x="56700" y="48292"/>
                  </a:lnTo>
                  <a:lnTo>
                    <a:pt x="57778" y="49801"/>
                  </a:lnTo>
                  <a:lnTo>
                    <a:pt x="58425" y="51741"/>
                  </a:lnTo>
                  <a:lnTo>
                    <a:pt x="58425" y="51741"/>
                  </a:lnTo>
                  <a:lnTo>
                    <a:pt x="58856" y="52388"/>
                  </a:lnTo>
                  <a:lnTo>
                    <a:pt x="59502" y="53250"/>
                  </a:lnTo>
                  <a:lnTo>
                    <a:pt x="60796" y="54544"/>
                  </a:lnTo>
                  <a:lnTo>
                    <a:pt x="61443" y="55406"/>
                  </a:lnTo>
                  <a:lnTo>
                    <a:pt x="61874" y="56053"/>
                  </a:lnTo>
                  <a:lnTo>
                    <a:pt x="62089" y="56700"/>
                  </a:lnTo>
                  <a:lnTo>
                    <a:pt x="61874" y="57562"/>
                  </a:lnTo>
                  <a:lnTo>
                    <a:pt x="61874" y="57562"/>
                  </a:lnTo>
                  <a:lnTo>
                    <a:pt x="62521" y="58209"/>
                  </a:lnTo>
                  <a:lnTo>
                    <a:pt x="63167" y="59287"/>
                  </a:lnTo>
                  <a:lnTo>
                    <a:pt x="63814" y="61443"/>
                  </a:lnTo>
                  <a:lnTo>
                    <a:pt x="63814" y="61443"/>
                  </a:lnTo>
                  <a:lnTo>
                    <a:pt x="62736" y="60796"/>
                  </a:lnTo>
                  <a:lnTo>
                    <a:pt x="61658" y="60149"/>
                  </a:lnTo>
                  <a:lnTo>
                    <a:pt x="59934" y="58209"/>
                  </a:lnTo>
                  <a:lnTo>
                    <a:pt x="57131" y="54328"/>
                  </a:lnTo>
                  <a:close/>
                  <a:moveTo>
                    <a:pt x="71791" y="35357"/>
                  </a:moveTo>
                  <a:lnTo>
                    <a:pt x="71791" y="35357"/>
                  </a:lnTo>
                  <a:lnTo>
                    <a:pt x="71144" y="35572"/>
                  </a:lnTo>
                  <a:lnTo>
                    <a:pt x="70497" y="35788"/>
                  </a:lnTo>
                  <a:lnTo>
                    <a:pt x="69851" y="35572"/>
                  </a:lnTo>
                  <a:lnTo>
                    <a:pt x="69204" y="35357"/>
                  </a:lnTo>
                  <a:lnTo>
                    <a:pt x="67910" y="34710"/>
                  </a:lnTo>
                  <a:lnTo>
                    <a:pt x="67048" y="33847"/>
                  </a:lnTo>
                  <a:lnTo>
                    <a:pt x="67048" y="33847"/>
                  </a:lnTo>
                  <a:lnTo>
                    <a:pt x="67264" y="32770"/>
                  </a:lnTo>
                  <a:lnTo>
                    <a:pt x="67479" y="32338"/>
                  </a:lnTo>
                  <a:lnTo>
                    <a:pt x="67695" y="32123"/>
                  </a:lnTo>
                  <a:lnTo>
                    <a:pt x="67695" y="32123"/>
                  </a:lnTo>
                  <a:lnTo>
                    <a:pt x="66832" y="30829"/>
                  </a:lnTo>
                  <a:lnTo>
                    <a:pt x="65754" y="29751"/>
                  </a:lnTo>
                  <a:lnTo>
                    <a:pt x="64892" y="28673"/>
                  </a:lnTo>
                  <a:lnTo>
                    <a:pt x="64030" y="27164"/>
                  </a:lnTo>
                  <a:lnTo>
                    <a:pt x="64030" y="27164"/>
                  </a:lnTo>
                  <a:lnTo>
                    <a:pt x="64892" y="26086"/>
                  </a:lnTo>
                  <a:lnTo>
                    <a:pt x="65970" y="25440"/>
                  </a:lnTo>
                  <a:lnTo>
                    <a:pt x="67264" y="25008"/>
                  </a:lnTo>
                  <a:lnTo>
                    <a:pt x="69204" y="24793"/>
                  </a:lnTo>
                  <a:lnTo>
                    <a:pt x="69204" y="24793"/>
                  </a:lnTo>
                  <a:lnTo>
                    <a:pt x="69204" y="25440"/>
                  </a:lnTo>
                  <a:lnTo>
                    <a:pt x="69419" y="25871"/>
                  </a:lnTo>
                  <a:lnTo>
                    <a:pt x="69419" y="26302"/>
                  </a:lnTo>
                  <a:lnTo>
                    <a:pt x="69419" y="26302"/>
                  </a:lnTo>
                  <a:lnTo>
                    <a:pt x="68557" y="26302"/>
                  </a:lnTo>
                  <a:lnTo>
                    <a:pt x="68126" y="26518"/>
                  </a:lnTo>
                  <a:lnTo>
                    <a:pt x="67695" y="26733"/>
                  </a:lnTo>
                  <a:lnTo>
                    <a:pt x="67264" y="27164"/>
                  </a:lnTo>
                  <a:lnTo>
                    <a:pt x="67264" y="27164"/>
                  </a:lnTo>
                  <a:lnTo>
                    <a:pt x="68126" y="28458"/>
                  </a:lnTo>
                  <a:lnTo>
                    <a:pt x="69204" y="29536"/>
                  </a:lnTo>
                  <a:lnTo>
                    <a:pt x="70497" y="30182"/>
                  </a:lnTo>
                  <a:lnTo>
                    <a:pt x="71575" y="30829"/>
                  </a:lnTo>
                  <a:lnTo>
                    <a:pt x="71575" y="30829"/>
                  </a:lnTo>
                  <a:lnTo>
                    <a:pt x="71791" y="31260"/>
                  </a:lnTo>
                  <a:lnTo>
                    <a:pt x="71575" y="31260"/>
                  </a:lnTo>
                  <a:lnTo>
                    <a:pt x="70929" y="31476"/>
                  </a:lnTo>
                  <a:lnTo>
                    <a:pt x="70929" y="31476"/>
                  </a:lnTo>
                  <a:lnTo>
                    <a:pt x="70497" y="31476"/>
                  </a:lnTo>
                  <a:lnTo>
                    <a:pt x="70497" y="31476"/>
                  </a:lnTo>
                  <a:lnTo>
                    <a:pt x="70713" y="31907"/>
                  </a:lnTo>
                  <a:lnTo>
                    <a:pt x="70929" y="32338"/>
                  </a:lnTo>
                  <a:lnTo>
                    <a:pt x="71575" y="33416"/>
                  </a:lnTo>
                  <a:lnTo>
                    <a:pt x="72006" y="34279"/>
                  </a:lnTo>
                  <a:lnTo>
                    <a:pt x="72006" y="34710"/>
                  </a:lnTo>
                  <a:lnTo>
                    <a:pt x="71791" y="35357"/>
                  </a:lnTo>
                  <a:close/>
                </a:path>
              </a:pathLst>
            </a:custGeom>
            <a:solidFill>
              <a:srgbClr val="FEFEFE"/>
            </a:solidFill>
            <a:ln>
              <a:noFill/>
            </a:ln>
          </p:spPr>
          <p:txBody>
            <a:bodyPr spcFirstLastPara="1" wrap="square" lIns="91425" tIns="91425" rIns="91425" bIns="91425" anchor="ctr" anchorCtr="0">
              <a:noAutofit/>
            </a:bodyPr>
            <a:lstStyle/>
            <a:p>
              <a:endParaRPr/>
            </a:p>
          </p:txBody>
        </p:sp>
        <p:sp>
          <p:nvSpPr>
            <p:cNvPr id="188" name="Google Shape;188;p17"/>
            <p:cNvSpPr/>
            <p:nvPr/>
          </p:nvSpPr>
          <p:spPr>
            <a:xfrm>
              <a:off x="3559350" y="1353775"/>
              <a:ext cx="2409200" cy="2829600"/>
            </a:xfrm>
            <a:custGeom>
              <a:avLst/>
              <a:gdLst/>
              <a:ahLst/>
              <a:cxnLst/>
              <a:rect l="l" t="t" r="r" b="b"/>
              <a:pathLst>
                <a:path w="96368" h="113184" fill="none" extrusionOk="0">
                  <a:moveTo>
                    <a:pt x="73731" y="2803"/>
                  </a:moveTo>
                  <a:lnTo>
                    <a:pt x="73731" y="2803"/>
                  </a:lnTo>
                  <a:lnTo>
                    <a:pt x="70713" y="2156"/>
                  </a:lnTo>
                  <a:lnTo>
                    <a:pt x="67264" y="1725"/>
                  </a:lnTo>
                  <a:lnTo>
                    <a:pt x="67264" y="1725"/>
                  </a:lnTo>
                  <a:lnTo>
                    <a:pt x="67264" y="2156"/>
                  </a:lnTo>
                  <a:lnTo>
                    <a:pt x="67479" y="2372"/>
                  </a:lnTo>
                  <a:lnTo>
                    <a:pt x="67479" y="2803"/>
                  </a:lnTo>
                  <a:lnTo>
                    <a:pt x="67264" y="2803"/>
                  </a:lnTo>
                  <a:lnTo>
                    <a:pt x="67264" y="2803"/>
                  </a:lnTo>
                  <a:lnTo>
                    <a:pt x="64461" y="2803"/>
                  </a:lnTo>
                  <a:lnTo>
                    <a:pt x="61874" y="3019"/>
                  </a:lnTo>
                  <a:lnTo>
                    <a:pt x="59287" y="3665"/>
                  </a:lnTo>
                  <a:lnTo>
                    <a:pt x="56915" y="4528"/>
                  </a:lnTo>
                  <a:lnTo>
                    <a:pt x="56915" y="4528"/>
                  </a:lnTo>
                  <a:lnTo>
                    <a:pt x="56700" y="4312"/>
                  </a:lnTo>
                  <a:lnTo>
                    <a:pt x="56700" y="4097"/>
                  </a:lnTo>
                  <a:lnTo>
                    <a:pt x="56700" y="3665"/>
                  </a:lnTo>
                  <a:lnTo>
                    <a:pt x="56915" y="3234"/>
                  </a:lnTo>
                  <a:lnTo>
                    <a:pt x="56700" y="3234"/>
                  </a:lnTo>
                  <a:lnTo>
                    <a:pt x="56484" y="3019"/>
                  </a:lnTo>
                  <a:lnTo>
                    <a:pt x="56484" y="3019"/>
                  </a:lnTo>
                  <a:lnTo>
                    <a:pt x="55406" y="3019"/>
                  </a:lnTo>
                  <a:lnTo>
                    <a:pt x="55406" y="3019"/>
                  </a:lnTo>
                  <a:lnTo>
                    <a:pt x="55191" y="3450"/>
                  </a:lnTo>
                  <a:lnTo>
                    <a:pt x="55191" y="3665"/>
                  </a:lnTo>
                  <a:lnTo>
                    <a:pt x="55406" y="4097"/>
                  </a:lnTo>
                  <a:lnTo>
                    <a:pt x="55622" y="4528"/>
                  </a:lnTo>
                  <a:lnTo>
                    <a:pt x="55622" y="4743"/>
                  </a:lnTo>
                  <a:lnTo>
                    <a:pt x="55406" y="4959"/>
                  </a:lnTo>
                  <a:lnTo>
                    <a:pt x="55406" y="4959"/>
                  </a:lnTo>
                  <a:lnTo>
                    <a:pt x="54328" y="4959"/>
                  </a:lnTo>
                  <a:lnTo>
                    <a:pt x="53466" y="5174"/>
                  </a:lnTo>
                  <a:lnTo>
                    <a:pt x="52819" y="5821"/>
                  </a:lnTo>
                  <a:lnTo>
                    <a:pt x="52388" y="6684"/>
                  </a:lnTo>
                  <a:lnTo>
                    <a:pt x="52388" y="6684"/>
                  </a:lnTo>
                  <a:lnTo>
                    <a:pt x="51526" y="6468"/>
                  </a:lnTo>
                  <a:lnTo>
                    <a:pt x="50879" y="6252"/>
                  </a:lnTo>
                  <a:lnTo>
                    <a:pt x="50448" y="6468"/>
                  </a:lnTo>
                  <a:lnTo>
                    <a:pt x="50448" y="6468"/>
                  </a:lnTo>
                  <a:lnTo>
                    <a:pt x="50232" y="6684"/>
                  </a:lnTo>
                  <a:lnTo>
                    <a:pt x="50448" y="6684"/>
                  </a:lnTo>
                  <a:lnTo>
                    <a:pt x="50663" y="6899"/>
                  </a:lnTo>
                  <a:lnTo>
                    <a:pt x="51095" y="7115"/>
                  </a:lnTo>
                  <a:lnTo>
                    <a:pt x="50879" y="7330"/>
                  </a:lnTo>
                  <a:lnTo>
                    <a:pt x="50879" y="7330"/>
                  </a:lnTo>
                  <a:lnTo>
                    <a:pt x="49801" y="7115"/>
                  </a:lnTo>
                  <a:lnTo>
                    <a:pt x="49154" y="6684"/>
                  </a:lnTo>
                  <a:lnTo>
                    <a:pt x="48508" y="6037"/>
                  </a:lnTo>
                  <a:lnTo>
                    <a:pt x="48292" y="5174"/>
                  </a:lnTo>
                  <a:lnTo>
                    <a:pt x="48292" y="5174"/>
                  </a:lnTo>
                  <a:lnTo>
                    <a:pt x="49154" y="5174"/>
                  </a:lnTo>
                  <a:lnTo>
                    <a:pt x="50232" y="5390"/>
                  </a:lnTo>
                  <a:lnTo>
                    <a:pt x="50232" y="5390"/>
                  </a:lnTo>
                  <a:lnTo>
                    <a:pt x="51095" y="5390"/>
                  </a:lnTo>
                  <a:lnTo>
                    <a:pt x="51957" y="5390"/>
                  </a:lnTo>
                  <a:lnTo>
                    <a:pt x="52604" y="5174"/>
                  </a:lnTo>
                  <a:lnTo>
                    <a:pt x="53035" y="4528"/>
                  </a:lnTo>
                  <a:lnTo>
                    <a:pt x="53035" y="4528"/>
                  </a:lnTo>
                  <a:lnTo>
                    <a:pt x="52388" y="3665"/>
                  </a:lnTo>
                  <a:lnTo>
                    <a:pt x="51095" y="3019"/>
                  </a:lnTo>
                  <a:lnTo>
                    <a:pt x="49801" y="2803"/>
                  </a:lnTo>
                  <a:lnTo>
                    <a:pt x="48292" y="2372"/>
                  </a:lnTo>
                  <a:lnTo>
                    <a:pt x="45705" y="1941"/>
                  </a:lnTo>
                  <a:lnTo>
                    <a:pt x="44411" y="1509"/>
                  </a:lnTo>
                  <a:lnTo>
                    <a:pt x="43549" y="863"/>
                  </a:lnTo>
                  <a:lnTo>
                    <a:pt x="43549" y="863"/>
                  </a:lnTo>
                  <a:lnTo>
                    <a:pt x="42040" y="863"/>
                  </a:lnTo>
                  <a:lnTo>
                    <a:pt x="40531" y="863"/>
                  </a:lnTo>
                  <a:lnTo>
                    <a:pt x="37728" y="1294"/>
                  </a:lnTo>
                  <a:lnTo>
                    <a:pt x="32339" y="2587"/>
                  </a:lnTo>
                  <a:lnTo>
                    <a:pt x="32339" y="2587"/>
                  </a:lnTo>
                  <a:lnTo>
                    <a:pt x="32123" y="3450"/>
                  </a:lnTo>
                  <a:lnTo>
                    <a:pt x="31907" y="3881"/>
                  </a:lnTo>
                  <a:lnTo>
                    <a:pt x="30830" y="5174"/>
                  </a:lnTo>
                  <a:lnTo>
                    <a:pt x="29752" y="6252"/>
                  </a:lnTo>
                  <a:lnTo>
                    <a:pt x="28889" y="7546"/>
                  </a:lnTo>
                  <a:lnTo>
                    <a:pt x="28889" y="7546"/>
                  </a:lnTo>
                  <a:lnTo>
                    <a:pt x="27380" y="7762"/>
                  </a:lnTo>
                  <a:lnTo>
                    <a:pt x="26302" y="8193"/>
                  </a:lnTo>
                  <a:lnTo>
                    <a:pt x="25224" y="8839"/>
                  </a:lnTo>
                  <a:lnTo>
                    <a:pt x="24146" y="9486"/>
                  </a:lnTo>
                  <a:lnTo>
                    <a:pt x="24146" y="9486"/>
                  </a:lnTo>
                  <a:lnTo>
                    <a:pt x="24146" y="10780"/>
                  </a:lnTo>
                  <a:lnTo>
                    <a:pt x="24362" y="11858"/>
                  </a:lnTo>
                  <a:lnTo>
                    <a:pt x="24793" y="12504"/>
                  </a:lnTo>
                  <a:lnTo>
                    <a:pt x="25440" y="12936"/>
                  </a:lnTo>
                  <a:lnTo>
                    <a:pt x="26302" y="13151"/>
                  </a:lnTo>
                  <a:lnTo>
                    <a:pt x="27165" y="12936"/>
                  </a:lnTo>
                  <a:lnTo>
                    <a:pt x="28243" y="12720"/>
                  </a:lnTo>
                  <a:lnTo>
                    <a:pt x="29105" y="12073"/>
                  </a:lnTo>
                  <a:lnTo>
                    <a:pt x="29105" y="12073"/>
                  </a:lnTo>
                  <a:lnTo>
                    <a:pt x="29967" y="13367"/>
                  </a:lnTo>
                  <a:lnTo>
                    <a:pt x="30398" y="14014"/>
                  </a:lnTo>
                  <a:lnTo>
                    <a:pt x="30614" y="14876"/>
                  </a:lnTo>
                  <a:lnTo>
                    <a:pt x="30614" y="14876"/>
                  </a:lnTo>
                  <a:lnTo>
                    <a:pt x="29967" y="15307"/>
                  </a:lnTo>
                  <a:lnTo>
                    <a:pt x="29536" y="15307"/>
                  </a:lnTo>
                  <a:lnTo>
                    <a:pt x="29105" y="15307"/>
                  </a:lnTo>
                  <a:lnTo>
                    <a:pt x="29105" y="15307"/>
                  </a:lnTo>
                  <a:lnTo>
                    <a:pt x="29105" y="14445"/>
                  </a:lnTo>
                  <a:lnTo>
                    <a:pt x="28889" y="14014"/>
                  </a:lnTo>
                  <a:lnTo>
                    <a:pt x="28889" y="13798"/>
                  </a:lnTo>
                  <a:lnTo>
                    <a:pt x="28889" y="13798"/>
                  </a:lnTo>
                  <a:lnTo>
                    <a:pt x="28027" y="13798"/>
                  </a:lnTo>
                  <a:lnTo>
                    <a:pt x="27596" y="14014"/>
                  </a:lnTo>
                  <a:lnTo>
                    <a:pt x="27165" y="14445"/>
                  </a:lnTo>
                  <a:lnTo>
                    <a:pt x="26733" y="14876"/>
                  </a:lnTo>
                  <a:lnTo>
                    <a:pt x="26733" y="14876"/>
                  </a:lnTo>
                  <a:lnTo>
                    <a:pt x="27165" y="16169"/>
                  </a:lnTo>
                  <a:lnTo>
                    <a:pt x="27165" y="16816"/>
                  </a:lnTo>
                  <a:lnTo>
                    <a:pt x="27165" y="17463"/>
                  </a:lnTo>
                  <a:lnTo>
                    <a:pt x="27165" y="17463"/>
                  </a:lnTo>
                  <a:lnTo>
                    <a:pt x="25871" y="17678"/>
                  </a:lnTo>
                  <a:lnTo>
                    <a:pt x="24362" y="17678"/>
                  </a:lnTo>
                  <a:lnTo>
                    <a:pt x="24362" y="17678"/>
                  </a:lnTo>
                  <a:lnTo>
                    <a:pt x="23068" y="19188"/>
                  </a:lnTo>
                  <a:lnTo>
                    <a:pt x="21559" y="20481"/>
                  </a:lnTo>
                  <a:lnTo>
                    <a:pt x="20697" y="21128"/>
                  </a:lnTo>
                  <a:lnTo>
                    <a:pt x="19835" y="21559"/>
                  </a:lnTo>
                  <a:lnTo>
                    <a:pt x="18757" y="21775"/>
                  </a:lnTo>
                  <a:lnTo>
                    <a:pt x="17679" y="21990"/>
                  </a:lnTo>
                  <a:lnTo>
                    <a:pt x="17679" y="21990"/>
                  </a:lnTo>
                  <a:lnTo>
                    <a:pt x="17463" y="22421"/>
                  </a:lnTo>
                  <a:lnTo>
                    <a:pt x="17248" y="22853"/>
                  </a:lnTo>
                  <a:lnTo>
                    <a:pt x="16816" y="22853"/>
                  </a:lnTo>
                  <a:lnTo>
                    <a:pt x="16816" y="22853"/>
                  </a:lnTo>
                  <a:lnTo>
                    <a:pt x="15954" y="22853"/>
                  </a:lnTo>
                  <a:lnTo>
                    <a:pt x="15954" y="22853"/>
                  </a:lnTo>
                  <a:lnTo>
                    <a:pt x="15307" y="22637"/>
                  </a:lnTo>
                  <a:lnTo>
                    <a:pt x="15092" y="22853"/>
                  </a:lnTo>
                  <a:lnTo>
                    <a:pt x="14876" y="23284"/>
                  </a:lnTo>
                  <a:lnTo>
                    <a:pt x="14876" y="23284"/>
                  </a:lnTo>
                  <a:lnTo>
                    <a:pt x="16170" y="23930"/>
                  </a:lnTo>
                  <a:lnTo>
                    <a:pt x="16816" y="24577"/>
                  </a:lnTo>
                  <a:lnTo>
                    <a:pt x="17463" y="25224"/>
                  </a:lnTo>
                  <a:lnTo>
                    <a:pt x="17679" y="26086"/>
                  </a:lnTo>
                  <a:lnTo>
                    <a:pt x="17894" y="26733"/>
                  </a:lnTo>
                  <a:lnTo>
                    <a:pt x="17679" y="27595"/>
                  </a:lnTo>
                  <a:lnTo>
                    <a:pt x="17032" y="28458"/>
                  </a:lnTo>
                  <a:lnTo>
                    <a:pt x="17032" y="28458"/>
                  </a:lnTo>
                  <a:lnTo>
                    <a:pt x="15523" y="28458"/>
                  </a:lnTo>
                  <a:lnTo>
                    <a:pt x="14014" y="28242"/>
                  </a:lnTo>
                  <a:lnTo>
                    <a:pt x="14014" y="28242"/>
                  </a:lnTo>
                  <a:lnTo>
                    <a:pt x="11858" y="28242"/>
                  </a:lnTo>
                  <a:lnTo>
                    <a:pt x="10780" y="28458"/>
                  </a:lnTo>
                  <a:lnTo>
                    <a:pt x="10133" y="28889"/>
                  </a:lnTo>
                  <a:lnTo>
                    <a:pt x="10133" y="28889"/>
                  </a:lnTo>
                  <a:lnTo>
                    <a:pt x="10133" y="29967"/>
                  </a:lnTo>
                  <a:lnTo>
                    <a:pt x="10133" y="30829"/>
                  </a:lnTo>
                  <a:lnTo>
                    <a:pt x="9702" y="32338"/>
                  </a:lnTo>
                  <a:lnTo>
                    <a:pt x="9487" y="33632"/>
                  </a:lnTo>
                  <a:lnTo>
                    <a:pt x="9702" y="34494"/>
                  </a:lnTo>
                  <a:lnTo>
                    <a:pt x="9918" y="35357"/>
                  </a:lnTo>
                  <a:lnTo>
                    <a:pt x="9918" y="35357"/>
                  </a:lnTo>
                  <a:lnTo>
                    <a:pt x="10996" y="35357"/>
                  </a:lnTo>
                  <a:lnTo>
                    <a:pt x="11858" y="35357"/>
                  </a:lnTo>
                  <a:lnTo>
                    <a:pt x="12289" y="36003"/>
                  </a:lnTo>
                  <a:lnTo>
                    <a:pt x="12505" y="36650"/>
                  </a:lnTo>
                  <a:lnTo>
                    <a:pt x="12505" y="36650"/>
                  </a:lnTo>
                  <a:lnTo>
                    <a:pt x="12074" y="37512"/>
                  </a:lnTo>
                  <a:lnTo>
                    <a:pt x="11427" y="38375"/>
                  </a:lnTo>
                  <a:lnTo>
                    <a:pt x="9918" y="39453"/>
                  </a:lnTo>
                  <a:lnTo>
                    <a:pt x="9271" y="40099"/>
                  </a:lnTo>
                  <a:lnTo>
                    <a:pt x="8624" y="40746"/>
                  </a:lnTo>
                  <a:lnTo>
                    <a:pt x="8193" y="41609"/>
                  </a:lnTo>
                  <a:lnTo>
                    <a:pt x="8193" y="42902"/>
                  </a:lnTo>
                  <a:lnTo>
                    <a:pt x="8193" y="42902"/>
                  </a:lnTo>
                  <a:lnTo>
                    <a:pt x="5822" y="44842"/>
                  </a:lnTo>
                  <a:lnTo>
                    <a:pt x="3666" y="46998"/>
                  </a:lnTo>
                  <a:lnTo>
                    <a:pt x="1725" y="49585"/>
                  </a:lnTo>
                  <a:lnTo>
                    <a:pt x="1" y="52172"/>
                  </a:lnTo>
                  <a:lnTo>
                    <a:pt x="1" y="52172"/>
                  </a:lnTo>
                  <a:lnTo>
                    <a:pt x="648" y="53250"/>
                  </a:lnTo>
                  <a:lnTo>
                    <a:pt x="1079" y="54328"/>
                  </a:lnTo>
                  <a:lnTo>
                    <a:pt x="863" y="55622"/>
                  </a:lnTo>
                  <a:lnTo>
                    <a:pt x="648" y="56915"/>
                  </a:lnTo>
                  <a:lnTo>
                    <a:pt x="216" y="59502"/>
                  </a:lnTo>
                  <a:lnTo>
                    <a:pt x="1" y="60796"/>
                  </a:lnTo>
                  <a:lnTo>
                    <a:pt x="1" y="62089"/>
                  </a:lnTo>
                  <a:lnTo>
                    <a:pt x="1" y="62089"/>
                  </a:lnTo>
                  <a:lnTo>
                    <a:pt x="2588" y="64245"/>
                  </a:lnTo>
                  <a:lnTo>
                    <a:pt x="3450" y="65323"/>
                  </a:lnTo>
                  <a:lnTo>
                    <a:pt x="3881" y="66185"/>
                  </a:lnTo>
                  <a:lnTo>
                    <a:pt x="4097" y="67048"/>
                  </a:lnTo>
                  <a:lnTo>
                    <a:pt x="4097" y="67048"/>
                  </a:lnTo>
                  <a:lnTo>
                    <a:pt x="4744" y="67479"/>
                  </a:lnTo>
                  <a:lnTo>
                    <a:pt x="5606" y="67910"/>
                  </a:lnTo>
                  <a:lnTo>
                    <a:pt x="6900" y="69204"/>
                  </a:lnTo>
                  <a:lnTo>
                    <a:pt x="8193" y="70282"/>
                  </a:lnTo>
                  <a:lnTo>
                    <a:pt x="9055" y="70497"/>
                  </a:lnTo>
                  <a:lnTo>
                    <a:pt x="9918" y="70713"/>
                  </a:lnTo>
                  <a:lnTo>
                    <a:pt x="9918" y="70713"/>
                  </a:lnTo>
                  <a:lnTo>
                    <a:pt x="10996" y="70713"/>
                  </a:lnTo>
                  <a:lnTo>
                    <a:pt x="12074" y="70282"/>
                  </a:lnTo>
                  <a:lnTo>
                    <a:pt x="12074" y="70282"/>
                  </a:lnTo>
                  <a:lnTo>
                    <a:pt x="12936" y="70066"/>
                  </a:lnTo>
                  <a:lnTo>
                    <a:pt x="14014" y="69850"/>
                  </a:lnTo>
                  <a:lnTo>
                    <a:pt x="15092" y="69850"/>
                  </a:lnTo>
                  <a:lnTo>
                    <a:pt x="16170" y="70282"/>
                  </a:lnTo>
                  <a:lnTo>
                    <a:pt x="16170" y="70282"/>
                  </a:lnTo>
                  <a:lnTo>
                    <a:pt x="17463" y="69635"/>
                  </a:lnTo>
                  <a:lnTo>
                    <a:pt x="18972" y="68988"/>
                  </a:lnTo>
                  <a:lnTo>
                    <a:pt x="20697" y="68557"/>
                  </a:lnTo>
                  <a:lnTo>
                    <a:pt x="22853" y="68772"/>
                  </a:lnTo>
                  <a:lnTo>
                    <a:pt x="22853" y="68772"/>
                  </a:lnTo>
                  <a:lnTo>
                    <a:pt x="23284" y="69204"/>
                  </a:lnTo>
                  <a:lnTo>
                    <a:pt x="23500" y="69850"/>
                  </a:lnTo>
                  <a:lnTo>
                    <a:pt x="23931" y="70497"/>
                  </a:lnTo>
                  <a:lnTo>
                    <a:pt x="24362" y="70713"/>
                  </a:lnTo>
                  <a:lnTo>
                    <a:pt x="24362" y="70713"/>
                  </a:lnTo>
                  <a:lnTo>
                    <a:pt x="25224" y="70713"/>
                  </a:lnTo>
                  <a:lnTo>
                    <a:pt x="25871" y="70713"/>
                  </a:lnTo>
                  <a:lnTo>
                    <a:pt x="25871" y="70713"/>
                  </a:lnTo>
                  <a:lnTo>
                    <a:pt x="26949" y="70497"/>
                  </a:lnTo>
                  <a:lnTo>
                    <a:pt x="26949" y="70497"/>
                  </a:lnTo>
                  <a:lnTo>
                    <a:pt x="27811" y="71144"/>
                  </a:lnTo>
                  <a:lnTo>
                    <a:pt x="28243" y="71791"/>
                  </a:lnTo>
                  <a:lnTo>
                    <a:pt x="28243" y="72653"/>
                  </a:lnTo>
                  <a:lnTo>
                    <a:pt x="28243" y="73515"/>
                  </a:lnTo>
                  <a:lnTo>
                    <a:pt x="27596" y="75240"/>
                  </a:lnTo>
                  <a:lnTo>
                    <a:pt x="27380" y="76102"/>
                  </a:lnTo>
                  <a:lnTo>
                    <a:pt x="27380" y="76965"/>
                  </a:lnTo>
                  <a:lnTo>
                    <a:pt x="27380" y="76965"/>
                  </a:lnTo>
                  <a:lnTo>
                    <a:pt x="27811" y="77827"/>
                  </a:lnTo>
                  <a:lnTo>
                    <a:pt x="28458" y="78474"/>
                  </a:lnTo>
                  <a:lnTo>
                    <a:pt x="29320" y="79121"/>
                  </a:lnTo>
                  <a:lnTo>
                    <a:pt x="29967" y="79983"/>
                  </a:lnTo>
                  <a:lnTo>
                    <a:pt x="29967" y="79983"/>
                  </a:lnTo>
                  <a:lnTo>
                    <a:pt x="31045" y="81923"/>
                  </a:lnTo>
                  <a:lnTo>
                    <a:pt x="31692" y="83864"/>
                  </a:lnTo>
                  <a:lnTo>
                    <a:pt x="32554" y="87960"/>
                  </a:lnTo>
                  <a:lnTo>
                    <a:pt x="32554" y="87960"/>
                  </a:lnTo>
                  <a:lnTo>
                    <a:pt x="31692" y="89469"/>
                  </a:lnTo>
                  <a:lnTo>
                    <a:pt x="30830" y="91193"/>
                  </a:lnTo>
                  <a:lnTo>
                    <a:pt x="30398" y="92056"/>
                  </a:lnTo>
                  <a:lnTo>
                    <a:pt x="30183" y="92918"/>
                  </a:lnTo>
                  <a:lnTo>
                    <a:pt x="30183" y="93780"/>
                  </a:lnTo>
                  <a:lnTo>
                    <a:pt x="30183" y="94858"/>
                  </a:lnTo>
                  <a:lnTo>
                    <a:pt x="30183" y="94858"/>
                  </a:lnTo>
                  <a:lnTo>
                    <a:pt x="30614" y="95936"/>
                  </a:lnTo>
                  <a:lnTo>
                    <a:pt x="31476" y="97230"/>
                  </a:lnTo>
                  <a:lnTo>
                    <a:pt x="32339" y="98523"/>
                  </a:lnTo>
                  <a:lnTo>
                    <a:pt x="32985" y="100032"/>
                  </a:lnTo>
                  <a:lnTo>
                    <a:pt x="32985" y="100032"/>
                  </a:lnTo>
                  <a:lnTo>
                    <a:pt x="33201" y="101326"/>
                  </a:lnTo>
                  <a:lnTo>
                    <a:pt x="33417" y="102620"/>
                  </a:lnTo>
                  <a:lnTo>
                    <a:pt x="33632" y="103913"/>
                  </a:lnTo>
                  <a:lnTo>
                    <a:pt x="33848" y="105207"/>
                  </a:lnTo>
                  <a:lnTo>
                    <a:pt x="33848" y="105207"/>
                  </a:lnTo>
                  <a:lnTo>
                    <a:pt x="34710" y="106500"/>
                  </a:lnTo>
                  <a:lnTo>
                    <a:pt x="35572" y="107794"/>
                  </a:lnTo>
                  <a:lnTo>
                    <a:pt x="36435" y="109087"/>
                  </a:lnTo>
                  <a:lnTo>
                    <a:pt x="36650" y="109734"/>
                  </a:lnTo>
                  <a:lnTo>
                    <a:pt x="36866" y="110381"/>
                  </a:lnTo>
                  <a:lnTo>
                    <a:pt x="36866" y="110381"/>
                  </a:lnTo>
                  <a:lnTo>
                    <a:pt x="36650" y="111243"/>
                  </a:lnTo>
                  <a:lnTo>
                    <a:pt x="36866" y="112105"/>
                  </a:lnTo>
                  <a:lnTo>
                    <a:pt x="37297" y="112752"/>
                  </a:lnTo>
                  <a:lnTo>
                    <a:pt x="37944" y="113183"/>
                  </a:lnTo>
                  <a:lnTo>
                    <a:pt x="37944" y="113183"/>
                  </a:lnTo>
                  <a:lnTo>
                    <a:pt x="40746" y="112968"/>
                  </a:lnTo>
                  <a:lnTo>
                    <a:pt x="43118" y="112321"/>
                  </a:lnTo>
                  <a:lnTo>
                    <a:pt x="45489" y="111674"/>
                  </a:lnTo>
                  <a:lnTo>
                    <a:pt x="47430" y="110596"/>
                  </a:lnTo>
                  <a:lnTo>
                    <a:pt x="49154" y="109303"/>
                  </a:lnTo>
                  <a:lnTo>
                    <a:pt x="50663" y="107578"/>
                  </a:lnTo>
                  <a:lnTo>
                    <a:pt x="51526" y="105638"/>
                  </a:lnTo>
                  <a:lnTo>
                    <a:pt x="52173" y="103266"/>
                  </a:lnTo>
                  <a:lnTo>
                    <a:pt x="52173" y="103266"/>
                  </a:lnTo>
                  <a:lnTo>
                    <a:pt x="53250" y="103051"/>
                  </a:lnTo>
                  <a:lnTo>
                    <a:pt x="53897" y="102620"/>
                  </a:lnTo>
                  <a:lnTo>
                    <a:pt x="54544" y="101973"/>
                  </a:lnTo>
                  <a:lnTo>
                    <a:pt x="54975" y="101110"/>
                  </a:lnTo>
                  <a:lnTo>
                    <a:pt x="55191" y="100248"/>
                  </a:lnTo>
                  <a:lnTo>
                    <a:pt x="55191" y="99386"/>
                  </a:lnTo>
                  <a:lnTo>
                    <a:pt x="54975" y="98308"/>
                  </a:lnTo>
                  <a:lnTo>
                    <a:pt x="54544" y="97445"/>
                  </a:lnTo>
                  <a:lnTo>
                    <a:pt x="54544" y="97445"/>
                  </a:lnTo>
                  <a:lnTo>
                    <a:pt x="55191" y="96583"/>
                  </a:lnTo>
                  <a:lnTo>
                    <a:pt x="56053" y="95936"/>
                  </a:lnTo>
                  <a:lnTo>
                    <a:pt x="57778" y="94643"/>
                  </a:lnTo>
                  <a:lnTo>
                    <a:pt x="59502" y="93565"/>
                  </a:lnTo>
                  <a:lnTo>
                    <a:pt x="60365" y="92918"/>
                  </a:lnTo>
                  <a:lnTo>
                    <a:pt x="61012" y="92056"/>
                  </a:lnTo>
                  <a:lnTo>
                    <a:pt x="61012" y="92056"/>
                  </a:lnTo>
                  <a:lnTo>
                    <a:pt x="61012" y="90331"/>
                  </a:lnTo>
                  <a:lnTo>
                    <a:pt x="61012" y="89038"/>
                  </a:lnTo>
                  <a:lnTo>
                    <a:pt x="60580" y="86451"/>
                  </a:lnTo>
                  <a:lnTo>
                    <a:pt x="59934" y="84079"/>
                  </a:lnTo>
                  <a:lnTo>
                    <a:pt x="59502" y="82786"/>
                  </a:lnTo>
                  <a:lnTo>
                    <a:pt x="59287" y="81492"/>
                  </a:lnTo>
                  <a:lnTo>
                    <a:pt x="59287" y="81492"/>
                  </a:lnTo>
                  <a:lnTo>
                    <a:pt x="59934" y="79983"/>
                  </a:lnTo>
                  <a:lnTo>
                    <a:pt x="60796" y="78905"/>
                  </a:lnTo>
                  <a:lnTo>
                    <a:pt x="62521" y="76749"/>
                  </a:lnTo>
                  <a:lnTo>
                    <a:pt x="64677" y="74809"/>
                  </a:lnTo>
                  <a:lnTo>
                    <a:pt x="66617" y="72869"/>
                  </a:lnTo>
                  <a:lnTo>
                    <a:pt x="68773" y="70713"/>
                  </a:lnTo>
                  <a:lnTo>
                    <a:pt x="69635" y="69635"/>
                  </a:lnTo>
                  <a:lnTo>
                    <a:pt x="70282" y="68557"/>
                  </a:lnTo>
                  <a:lnTo>
                    <a:pt x="70929" y="67263"/>
                  </a:lnTo>
                  <a:lnTo>
                    <a:pt x="71575" y="65970"/>
                  </a:lnTo>
                  <a:lnTo>
                    <a:pt x="71791" y="64245"/>
                  </a:lnTo>
                  <a:lnTo>
                    <a:pt x="71791" y="62736"/>
                  </a:lnTo>
                  <a:lnTo>
                    <a:pt x="71791" y="62736"/>
                  </a:lnTo>
                  <a:lnTo>
                    <a:pt x="69419" y="63167"/>
                  </a:lnTo>
                  <a:lnTo>
                    <a:pt x="66617" y="63814"/>
                  </a:lnTo>
                  <a:lnTo>
                    <a:pt x="65539" y="63814"/>
                  </a:lnTo>
                  <a:lnTo>
                    <a:pt x="64461" y="63598"/>
                  </a:lnTo>
                  <a:lnTo>
                    <a:pt x="64245" y="63383"/>
                  </a:lnTo>
                  <a:lnTo>
                    <a:pt x="64030" y="62952"/>
                  </a:lnTo>
                  <a:lnTo>
                    <a:pt x="63814" y="62305"/>
                  </a:lnTo>
                  <a:lnTo>
                    <a:pt x="63814" y="61658"/>
                  </a:lnTo>
                  <a:lnTo>
                    <a:pt x="63814" y="61658"/>
                  </a:lnTo>
                  <a:lnTo>
                    <a:pt x="66617" y="61227"/>
                  </a:lnTo>
                  <a:lnTo>
                    <a:pt x="69419" y="60149"/>
                  </a:lnTo>
                  <a:lnTo>
                    <a:pt x="72006" y="58855"/>
                  </a:lnTo>
                  <a:lnTo>
                    <a:pt x="73084" y="58209"/>
                  </a:lnTo>
                  <a:lnTo>
                    <a:pt x="74162" y="57346"/>
                  </a:lnTo>
                  <a:lnTo>
                    <a:pt x="74162" y="57346"/>
                  </a:lnTo>
                  <a:lnTo>
                    <a:pt x="75456" y="56915"/>
                  </a:lnTo>
                  <a:lnTo>
                    <a:pt x="76534" y="56484"/>
                  </a:lnTo>
                  <a:lnTo>
                    <a:pt x="77396" y="55837"/>
                  </a:lnTo>
                  <a:lnTo>
                    <a:pt x="78043" y="54975"/>
                  </a:lnTo>
                  <a:lnTo>
                    <a:pt x="79336" y="53250"/>
                  </a:lnTo>
                  <a:lnTo>
                    <a:pt x="80414" y="51310"/>
                  </a:lnTo>
                  <a:lnTo>
                    <a:pt x="80414" y="51310"/>
                  </a:lnTo>
                  <a:lnTo>
                    <a:pt x="79983" y="50663"/>
                  </a:lnTo>
                  <a:lnTo>
                    <a:pt x="79336" y="50232"/>
                  </a:lnTo>
                  <a:lnTo>
                    <a:pt x="78043" y="49370"/>
                  </a:lnTo>
                  <a:lnTo>
                    <a:pt x="76965" y="48723"/>
                  </a:lnTo>
                  <a:lnTo>
                    <a:pt x="76318" y="48076"/>
                  </a:lnTo>
                  <a:lnTo>
                    <a:pt x="76103" y="47429"/>
                  </a:lnTo>
                  <a:lnTo>
                    <a:pt x="76103" y="47429"/>
                  </a:lnTo>
                  <a:lnTo>
                    <a:pt x="75456" y="48076"/>
                  </a:lnTo>
                  <a:lnTo>
                    <a:pt x="74593" y="48723"/>
                  </a:lnTo>
                  <a:lnTo>
                    <a:pt x="73300" y="49154"/>
                  </a:lnTo>
                  <a:lnTo>
                    <a:pt x="71791" y="49154"/>
                  </a:lnTo>
                  <a:lnTo>
                    <a:pt x="71791" y="49154"/>
                  </a:lnTo>
                  <a:lnTo>
                    <a:pt x="71575" y="48292"/>
                  </a:lnTo>
                  <a:lnTo>
                    <a:pt x="71144" y="47429"/>
                  </a:lnTo>
                  <a:lnTo>
                    <a:pt x="70497" y="46783"/>
                  </a:lnTo>
                  <a:lnTo>
                    <a:pt x="69635" y="46351"/>
                  </a:lnTo>
                  <a:lnTo>
                    <a:pt x="68988" y="45705"/>
                  </a:lnTo>
                  <a:lnTo>
                    <a:pt x="68341" y="45058"/>
                  </a:lnTo>
                  <a:lnTo>
                    <a:pt x="67910" y="44196"/>
                  </a:lnTo>
                  <a:lnTo>
                    <a:pt x="67695" y="43118"/>
                  </a:lnTo>
                  <a:lnTo>
                    <a:pt x="67695" y="43118"/>
                  </a:lnTo>
                  <a:lnTo>
                    <a:pt x="68341" y="42902"/>
                  </a:lnTo>
                  <a:lnTo>
                    <a:pt x="68988" y="42687"/>
                  </a:lnTo>
                  <a:lnTo>
                    <a:pt x="68988" y="42687"/>
                  </a:lnTo>
                  <a:lnTo>
                    <a:pt x="70497" y="44196"/>
                  </a:lnTo>
                  <a:lnTo>
                    <a:pt x="72006" y="45705"/>
                  </a:lnTo>
                  <a:lnTo>
                    <a:pt x="73084" y="46351"/>
                  </a:lnTo>
                  <a:lnTo>
                    <a:pt x="74162" y="46567"/>
                  </a:lnTo>
                  <a:lnTo>
                    <a:pt x="75456" y="46567"/>
                  </a:lnTo>
                  <a:lnTo>
                    <a:pt x="76749" y="46136"/>
                  </a:lnTo>
                  <a:lnTo>
                    <a:pt x="76749" y="46136"/>
                  </a:lnTo>
                  <a:lnTo>
                    <a:pt x="77180" y="46998"/>
                  </a:lnTo>
                  <a:lnTo>
                    <a:pt x="77827" y="47429"/>
                  </a:lnTo>
                  <a:lnTo>
                    <a:pt x="78690" y="47861"/>
                  </a:lnTo>
                  <a:lnTo>
                    <a:pt x="79552" y="48076"/>
                  </a:lnTo>
                  <a:lnTo>
                    <a:pt x="81708" y="48292"/>
                  </a:lnTo>
                  <a:lnTo>
                    <a:pt x="83864" y="48076"/>
                  </a:lnTo>
                  <a:lnTo>
                    <a:pt x="83864" y="48076"/>
                  </a:lnTo>
                  <a:lnTo>
                    <a:pt x="86882" y="48076"/>
                  </a:lnTo>
                  <a:lnTo>
                    <a:pt x="86882" y="48076"/>
                  </a:lnTo>
                  <a:lnTo>
                    <a:pt x="87744" y="48939"/>
                  </a:lnTo>
                  <a:lnTo>
                    <a:pt x="88391" y="49585"/>
                  </a:lnTo>
                  <a:lnTo>
                    <a:pt x="89469" y="50232"/>
                  </a:lnTo>
                  <a:lnTo>
                    <a:pt x="90331" y="50879"/>
                  </a:lnTo>
                  <a:lnTo>
                    <a:pt x="90331" y="50879"/>
                  </a:lnTo>
                  <a:lnTo>
                    <a:pt x="90331" y="51310"/>
                  </a:lnTo>
                  <a:lnTo>
                    <a:pt x="90331" y="51526"/>
                  </a:lnTo>
                  <a:lnTo>
                    <a:pt x="90762" y="52172"/>
                  </a:lnTo>
                  <a:lnTo>
                    <a:pt x="92056" y="53250"/>
                  </a:lnTo>
                  <a:lnTo>
                    <a:pt x="92056" y="53250"/>
                  </a:lnTo>
                  <a:lnTo>
                    <a:pt x="92487" y="53035"/>
                  </a:lnTo>
                  <a:lnTo>
                    <a:pt x="92918" y="52819"/>
                  </a:lnTo>
                  <a:lnTo>
                    <a:pt x="92918" y="52819"/>
                  </a:lnTo>
                  <a:lnTo>
                    <a:pt x="93349" y="52603"/>
                  </a:lnTo>
                  <a:lnTo>
                    <a:pt x="93996" y="52388"/>
                  </a:lnTo>
                  <a:lnTo>
                    <a:pt x="93996" y="52388"/>
                  </a:lnTo>
                  <a:lnTo>
                    <a:pt x="94212" y="54759"/>
                  </a:lnTo>
                  <a:lnTo>
                    <a:pt x="94859" y="56700"/>
                  </a:lnTo>
                  <a:lnTo>
                    <a:pt x="96368" y="60149"/>
                  </a:lnTo>
                  <a:lnTo>
                    <a:pt x="96368" y="60149"/>
                  </a:lnTo>
                  <a:lnTo>
                    <a:pt x="96368" y="60149"/>
                  </a:lnTo>
                  <a:lnTo>
                    <a:pt x="96368" y="55837"/>
                  </a:lnTo>
                  <a:lnTo>
                    <a:pt x="95936" y="51526"/>
                  </a:lnTo>
                  <a:lnTo>
                    <a:pt x="95505" y="47214"/>
                  </a:lnTo>
                  <a:lnTo>
                    <a:pt x="94643" y="43118"/>
                  </a:lnTo>
                  <a:lnTo>
                    <a:pt x="93781" y="39022"/>
                  </a:lnTo>
                  <a:lnTo>
                    <a:pt x="92703" y="34925"/>
                  </a:lnTo>
                  <a:lnTo>
                    <a:pt x="91409" y="31045"/>
                  </a:lnTo>
                  <a:lnTo>
                    <a:pt x="89900" y="27164"/>
                  </a:lnTo>
                  <a:lnTo>
                    <a:pt x="88175" y="23499"/>
                  </a:lnTo>
                  <a:lnTo>
                    <a:pt x="86451" y="19834"/>
                  </a:lnTo>
                  <a:lnTo>
                    <a:pt x="84295" y="16169"/>
                  </a:lnTo>
                  <a:lnTo>
                    <a:pt x="82139" y="12720"/>
                  </a:lnTo>
                  <a:lnTo>
                    <a:pt x="79983" y="9486"/>
                  </a:lnTo>
                  <a:lnTo>
                    <a:pt x="77396" y="6252"/>
                  </a:lnTo>
                  <a:lnTo>
                    <a:pt x="74809" y="3019"/>
                  </a:lnTo>
                  <a:lnTo>
                    <a:pt x="72006" y="0"/>
                  </a:lnTo>
                  <a:lnTo>
                    <a:pt x="72006" y="0"/>
                  </a:lnTo>
                  <a:lnTo>
                    <a:pt x="71791" y="863"/>
                  </a:lnTo>
                  <a:lnTo>
                    <a:pt x="72006" y="1725"/>
                  </a:lnTo>
                  <a:lnTo>
                    <a:pt x="72222" y="1941"/>
                  </a:lnTo>
                  <a:lnTo>
                    <a:pt x="72438" y="2372"/>
                  </a:lnTo>
                  <a:lnTo>
                    <a:pt x="73731" y="2803"/>
                  </a:lnTo>
                </a:path>
              </a:pathLst>
            </a:custGeom>
            <a:noFill/>
            <a:ln>
              <a:noFill/>
            </a:ln>
          </p:spPr>
          <p:txBody>
            <a:bodyPr spcFirstLastPara="1" wrap="square" lIns="91425" tIns="91425" rIns="91425" bIns="91425" anchor="ctr" anchorCtr="0">
              <a:noAutofit/>
            </a:bodyPr>
            <a:lstStyle/>
            <a:p>
              <a:endParaRPr/>
            </a:p>
          </p:txBody>
        </p:sp>
        <p:sp>
          <p:nvSpPr>
            <p:cNvPr id="189" name="Google Shape;189;p17"/>
            <p:cNvSpPr/>
            <p:nvPr/>
          </p:nvSpPr>
          <p:spPr>
            <a:xfrm>
              <a:off x="4707350" y="1973575"/>
              <a:ext cx="328800" cy="172500"/>
            </a:xfrm>
            <a:custGeom>
              <a:avLst/>
              <a:gdLst/>
              <a:ahLst/>
              <a:cxnLst/>
              <a:rect l="l" t="t" r="r" b="b"/>
              <a:pathLst>
                <a:path w="13152" h="6900" fill="none" extrusionOk="0">
                  <a:moveTo>
                    <a:pt x="2156" y="648"/>
                  </a:moveTo>
                  <a:lnTo>
                    <a:pt x="2156" y="648"/>
                  </a:lnTo>
                  <a:lnTo>
                    <a:pt x="2803" y="432"/>
                  </a:lnTo>
                  <a:lnTo>
                    <a:pt x="3234" y="648"/>
                  </a:lnTo>
                  <a:lnTo>
                    <a:pt x="4097" y="1079"/>
                  </a:lnTo>
                  <a:lnTo>
                    <a:pt x="4743" y="1726"/>
                  </a:lnTo>
                  <a:lnTo>
                    <a:pt x="5390" y="2372"/>
                  </a:lnTo>
                  <a:lnTo>
                    <a:pt x="5390" y="2372"/>
                  </a:lnTo>
                  <a:lnTo>
                    <a:pt x="6037" y="2372"/>
                  </a:lnTo>
                  <a:lnTo>
                    <a:pt x="6468" y="2372"/>
                  </a:lnTo>
                  <a:lnTo>
                    <a:pt x="7115" y="1941"/>
                  </a:lnTo>
                  <a:lnTo>
                    <a:pt x="7115" y="1941"/>
                  </a:lnTo>
                  <a:lnTo>
                    <a:pt x="7115" y="1510"/>
                  </a:lnTo>
                  <a:lnTo>
                    <a:pt x="6899" y="1294"/>
                  </a:lnTo>
                  <a:lnTo>
                    <a:pt x="6684" y="1294"/>
                  </a:lnTo>
                  <a:lnTo>
                    <a:pt x="6468" y="863"/>
                  </a:lnTo>
                  <a:lnTo>
                    <a:pt x="6468" y="863"/>
                  </a:lnTo>
                  <a:lnTo>
                    <a:pt x="6899" y="432"/>
                  </a:lnTo>
                  <a:lnTo>
                    <a:pt x="7546" y="216"/>
                  </a:lnTo>
                  <a:lnTo>
                    <a:pt x="8193" y="1"/>
                  </a:lnTo>
                  <a:lnTo>
                    <a:pt x="9055" y="1"/>
                  </a:lnTo>
                  <a:lnTo>
                    <a:pt x="9055" y="1"/>
                  </a:lnTo>
                  <a:lnTo>
                    <a:pt x="9055" y="648"/>
                  </a:lnTo>
                  <a:lnTo>
                    <a:pt x="8840" y="1079"/>
                  </a:lnTo>
                  <a:lnTo>
                    <a:pt x="8624" y="1294"/>
                  </a:lnTo>
                  <a:lnTo>
                    <a:pt x="8408" y="1726"/>
                  </a:lnTo>
                  <a:lnTo>
                    <a:pt x="8408" y="1726"/>
                  </a:lnTo>
                  <a:lnTo>
                    <a:pt x="8840" y="2372"/>
                  </a:lnTo>
                  <a:lnTo>
                    <a:pt x="9702" y="2803"/>
                  </a:lnTo>
                  <a:lnTo>
                    <a:pt x="11211" y="3450"/>
                  </a:lnTo>
                  <a:lnTo>
                    <a:pt x="11858" y="3881"/>
                  </a:lnTo>
                  <a:lnTo>
                    <a:pt x="12505" y="4313"/>
                  </a:lnTo>
                  <a:lnTo>
                    <a:pt x="13151" y="4959"/>
                  </a:lnTo>
                  <a:lnTo>
                    <a:pt x="13151" y="5822"/>
                  </a:lnTo>
                  <a:lnTo>
                    <a:pt x="13151" y="5822"/>
                  </a:lnTo>
                  <a:lnTo>
                    <a:pt x="11858" y="6253"/>
                  </a:lnTo>
                  <a:lnTo>
                    <a:pt x="10780" y="6253"/>
                  </a:lnTo>
                  <a:lnTo>
                    <a:pt x="9486" y="6037"/>
                  </a:lnTo>
                  <a:lnTo>
                    <a:pt x="8408" y="5822"/>
                  </a:lnTo>
                  <a:lnTo>
                    <a:pt x="8408" y="5822"/>
                  </a:lnTo>
                  <a:lnTo>
                    <a:pt x="6899" y="5390"/>
                  </a:lnTo>
                  <a:lnTo>
                    <a:pt x="5606" y="5175"/>
                  </a:lnTo>
                  <a:lnTo>
                    <a:pt x="4312" y="5390"/>
                  </a:lnTo>
                  <a:lnTo>
                    <a:pt x="3666" y="5606"/>
                  </a:lnTo>
                  <a:lnTo>
                    <a:pt x="3019" y="6037"/>
                  </a:lnTo>
                  <a:lnTo>
                    <a:pt x="3019" y="6037"/>
                  </a:lnTo>
                  <a:lnTo>
                    <a:pt x="2588" y="6253"/>
                  </a:lnTo>
                  <a:lnTo>
                    <a:pt x="2372" y="6037"/>
                  </a:lnTo>
                  <a:lnTo>
                    <a:pt x="2372" y="6037"/>
                  </a:lnTo>
                  <a:lnTo>
                    <a:pt x="2156" y="5822"/>
                  </a:lnTo>
                  <a:lnTo>
                    <a:pt x="1941" y="5822"/>
                  </a:lnTo>
                  <a:lnTo>
                    <a:pt x="1941" y="5822"/>
                  </a:lnTo>
                  <a:lnTo>
                    <a:pt x="1294" y="6037"/>
                  </a:lnTo>
                  <a:lnTo>
                    <a:pt x="1078" y="6468"/>
                  </a:lnTo>
                  <a:lnTo>
                    <a:pt x="1078" y="6468"/>
                  </a:lnTo>
                  <a:lnTo>
                    <a:pt x="647" y="6684"/>
                  </a:lnTo>
                  <a:lnTo>
                    <a:pt x="432" y="6900"/>
                  </a:lnTo>
                  <a:lnTo>
                    <a:pt x="1" y="6900"/>
                  </a:lnTo>
                  <a:lnTo>
                    <a:pt x="1" y="6900"/>
                  </a:lnTo>
                  <a:lnTo>
                    <a:pt x="216" y="5390"/>
                  </a:lnTo>
                  <a:lnTo>
                    <a:pt x="432" y="3666"/>
                  </a:lnTo>
                  <a:lnTo>
                    <a:pt x="1078" y="1941"/>
                  </a:lnTo>
                  <a:lnTo>
                    <a:pt x="1510" y="1294"/>
                  </a:lnTo>
                  <a:lnTo>
                    <a:pt x="2156" y="648"/>
                  </a:lnTo>
                </a:path>
              </a:pathLst>
            </a:custGeom>
            <a:noFill/>
            <a:ln>
              <a:noFill/>
            </a:ln>
          </p:spPr>
          <p:txBody>
            <a:bodyPr spcFirstLastPara="1" wrap="square" lIns="91425" tIns="91425" rIns="91425" bIns="91425" anchor="ctr" anchorCtr="0">
              <a:noAutofit/>
            </a:bodyPr>
            <a:lstStyle/>
            <a:p>
              <a:endParaRPr/>
            </a:p>
          </p:txBody>
        </p:sp>
        <p:sp>
          <p:nvSpPr>
            <p:cNvPr id="190" name="Google Shape;190;p17"/>
            <p:cNvSpPr/>
            <p:nvPr/>
          </p:nvSpPr>
          <p:spPr>
            <a:xfrm>
              <a:off x="4286950" y="1493900"/>
              <a:ext cx="382700" cy="291075"/>
            </a:xfrm>
            <a:custGeom>
              <a:avLst/>
              <a:gdLst/>
              <a:ahLst/>
              <a:cxnLst/>
              <a:rect l="l" t="t" r="r" b="b"/>
              <a:pathLst>
                <a:path w="15308" h="11643" fill="none" extrusionOk="0">
                  <a:moveTo>
                    <a:pt x="5606" y="8840"/>
                  </a:moveTo>
                  <a:lnTo>
                    <a:pt x="5606" y="8840"/>
                  </a:lnTo>
                  <a:lnTo>
                    <a:pt x="5606" y="8409"/>
                  </a:lnTo>
                  <a:lnTo>
                    <a:pt x="5390" y="8193"/>
                  </a:lnTo>
                  <a:lnTo>
                    <a:pt x="5175" y="7977"/>
                  </a:lnTo>
                  <a:lnTo>
                    <a:pt x="5175" y="7546"/>
                  </a:lnTo>
                  <a:lnTo>
                    <a:pt x="5175" y="7546"/>
                  </a:lnTo>
                  <a:lnTo>
                    <a:pt x="5822" y="7115"/>
                  </a:lnTo>
                  <a:lnTo>
                    <a:pt x="6253" y="6684"/>
                  </a:lnTo>
                  <a:lnTo>
                    <a:pt x="6684" y="6468"/>
                  </a:lnTo>
                  <a:lnTo>
                    <a:pt x="7115" y="5821"/>
                  </a:lnTo>
                  <a:lnTo>
                    <a:pt x="7115" y="5821"/>
                  </a:lnTo>
                  <a:lnTo>
                    <a:pt x="6900" y="5390"/>
                  </a:lnTo>
                  <a:lnTo>
                    <a:pt x="6468" y="5175"/>
                  </a:lnTo>
                  <a:lnTo>
                    <a:pt x="6037" y="4959"/>
                  </a:lnTo>
                  <a:lnTo>
                    <a:pt x="5822" y="4528"/>
                  </a:lnTo>
                  <a:lnTo>
                    <a:pt x="5822" y="4528"/>
                  </a:lnTo>
                  <a:lnTo>
                    <a:pt x="5822" y="3666"/>
                  </a:lnTo>
                  <a:lnTo>
                    <a:pt x="6253" y="3019"/>
                  </a:lnTo>
                  <a:lnTo>
                    <a:pt x="6684" y="2588"/>
                  </a:lnTo>
                  <a:lnTo>
                    <a:pt x="7331" y="2157"/>
                  </a:lnTo>
                  <a:lnTo>
                    <a:pt x="8624" y="1510"/>
                  </a:lnTo>
                  <a:lnTo>
                    <a:pt x="9055" y="1079"/>
                  </a:lnTo>
                  <a:lnTo>
                    <a:pt x="9271" y="216"/>
                  </a:lnTo>
                  <a:lnTo>
                    <a:pt x="9271" y="216"/>
                  </a:lnTo>
                  <a:lnTo>
                    <a:pt x="10349" y="1"/>
                  </a:lnTo>
                  <a:lnTo>
                    <a:pt x="10996" y="216"/>
                  </a:lnTo>
                  <a:lnTo>
                    <a:pt x="11211" y="432"/>
                  </a:lnTo>
                  <a:lnTo>
                    <a:pt x="11211" y="432"/>
                  </a:lnTo>
                  <a:lnTo>
                    <a:pt x="11211" y="1079"/>
                  </a:lnTo>
                  <a:lnTo>
                    <a:pt x="10780" y="1294"/>
                  </a:lnTo>
                  <a:lnTo>
                    <a:pt x="10133" y="1725"/>
                  </a:lnTo>
                  <a:lnTo>
                    <a:pt x="9271" y="2157"/>
                  </a:lnTo>
                  <a:lnTo>
                    <a:pt x="9055" y="2372"/>
                  </a:lnTo>
                  <a:lnTo>
                    <a:pt x="8840" y="2803"/>
                  </a:lnTo>
                  <a:lnTo>
                    <a:pt x="8840" y="2803"/>
                  </a:lnTo>
                  <a:lnTo>
                    <a:pt x="8624" y="3881"/>
                  </a:lnTo>
                  <a:lnTo>
                    <a:pt x="8840" y="4528"/>
                  </a:lnTo>
                  <a:lnTo>
                    <a:pt x="9271" y="5175"/>
                  </a:lnTo>
                  <a:lnTo>
                    <a:pt x="9702" y="5390"/>
                  </a:lnTo>
                  <a:lnTo>
                    <a:pt x="10133" y="5606"/>
                  </a:lnTo>
                  <a:lnTo>
                    <a:pt x="10780" y="5606"/>
                  </a:lnTo>
                  <a:lnTo>
                    <a:pt x="12289" y="5606"/>
                  </a:lnTo>
                  <a:lnTo>
                    <a:pt x="12289" y="5606"/>
                  </a:lnTo>
                  <a:lnTo>
                    <a:pt x="13798" y="5390"/>
                  </a:lnTo>
                  <a:lnTo>
                    <a:pt x="14661" y="5606"/>
                  </a:lnTo>
                  <a:lnTo>
                    <a:pt x="15307" y="5821"/>
                  </a:lnTo>
                  <a:lnTo>
                    <a:pt x="15307" y="5821"/>
                  </a:lnTo>
                  <a:lnTo>
                    <a:pt x="13798" y="6037"/>
                  </a:lnTo>
                  <a:lnTo>
                    <a:pt x="12074" y="6037"/>
                  </a:lnTo>
                  <a:lnTo>
                    <a:pt x="10780" y="6468"/>
                  </a:lnTo>
                  <a:lnTo>
                    <a:pt x="10349" y="6684"/>
                  </a:lnTo>
                  <a:lnTo>
                    <a:pt x="9918" y="7331"/>
                  </a:lnTo>
                  <a:lnTo>
                    <a:pt x="9918" y="7331"/>
                  </a:lnTo>
                  <a:lnTo>
                    <a:pt x="10133" y="7331"/>
                  </a:lnTo>
                  <a:lnTo>
                    <a:pt x="10780" y="7331"/>
                  </a:lnTo>
                  <a:lnTo>
                    <a:pt x="10780" y="7331"/>
                  </a:lnTo>
                  <a:lnTo>
                    <a:pt x="11211" y="7331"/>
                  </a:lnTo>
                  <a:lnTo>
                    <a:pt x="11642" y="7331"/>
                  </a:lnTo>
                  <a:lnTo>
                    <a:pt x="11858" y="7546"/>
                  </a:lnTo>
                  <a:lnTo>
                    <a:pt x="11858" y="8193"/>
                  </a:lnTo>
                  <a:lnTo>
                    <a:pt x="11858" y="8193"/>
                  </a:lnTo>
                  <a:lnTo>
                    <a:pt x="11427" y="8409"/>
                  </a:lnTo>
                  <a:lnTo>
                    <a:pt x="11211" y="8409"/>
                  </a:lnTo>
                  <a:lnTo>
                    <a:pt x="10780" y="8193"/>
                  </a:lnTo>
                  <a:lnTo>
                    <a:pt x="10780" y="8193"/>
                  </a:lnTo>
                  <a:lnTo>
                    <a:pt x="10349" y="7977"/>
                  </a:lnTo>
                  <a:lnTo>
                    <a:pt x="9918" y="7977"/>
                  </a:lnTo>
                  <a:lnTo>
                    <a:pt x="9918" y="7977"/>
                  </a:lnTo>
                  <a:lnTo>
                    <a:pt x="9487" y="8409"/>
                  </a:lnTo>
                  <a:lnTo>
                    <a:pt x="9055" y="8840"/>
                  </a:lnTo>
                  <a:lnTo>
                    <a:pt x="9055" y="9702"/>
                  </a:lnTo>
                  <a:lnTo>
                    <a:pt x="9055" y="10564"/>
                  </a:lnTo>
                  <a:lnTo>
                    <a:pt x="9055" y="10564"/>
                  </a:lnTo>
                  <a:lnTo>
                    <a:pt x="8409" y="10780"/>
                  </a:lnTo>
                  <a:lnTo>
                    <a:pt x="7762" y="10996"/>
                  </a:lnTo>
                  <a:lnTo>
                    <a:pt x="6684" y="10996"/>
                  </a:lnTo>
                  <a:lnTo>
                    <a:pt x="6684" y="10996"/>
                  </a:lnTo>
                  <a:lnTo>
                    <a:pt x="5175" y="10996"/>
                  </a:lnTo>
                  <a:lnTo>
                    <a:pt x="4528" y="11211"/>
                  </a:lnTo>
                  <a:lnTo>
                    <a:pt x="3881" y="11642"/>
                  </a:lnTo>
                  <a:lnTo>
                    <a:pt x="3881" y="11642"/>
                  </a:lnTo>
                  <a:lnTo>
                    <a:pt x="3450" y="11427"/>
                  </a:lnTo>
                  <a:lnTo>
                    <a:pt x="3019" y="11211"/>
                  </a:lnTo>
                  <a:lnTo>
                    <a:pt x="1941" y="11427"/>
                  </a:lnTo>
                  <a:lnTo>
                    <a:pt x="1941" y="11427"/>
                  </a:lnTo>
                  <a:lnTo>
                    <a:pt x="648" y="11427"/>
                  </a:lnTo>
                  <a:lnTo>
                    <a:pt x="216" y="11211"/>
                  </a:lnTo>
                  <a:lnTo>
                    <a:pt x="1" y="10780"/>
                  </a:lnTo>
                  <a:lnTo>
                    <a:pt x="1" y="10780"/>
                  </a:lnTo>
                  <a:lnTo>
                    <a:pt x="1510" y="10564"/>
                  </a:lnTo>
                  <a:lnTo>
                    <a:pt x="3019" y="10133"/>
                  </a:lnTo>
                  <a:lnTo>
                    <a:pt x="5606" y="8840"/>
                  </a:lnTo>
                </a:path>
              </a:pathLst>
            </a:custGeom>
            <a:noFill/>
            <a:ln>
              <a:noFill/>
            </a:ln>
          </p:spPr>
          <p:txBody>
            <a:bodyPr spcFirstLastPara="1" wrap="square" lIns="91425" tIns="91425" rIns="91425" bIns="91425" anchor="ctr" anchorCtr="0">
              <a:noAutofit/>
            </a:bodyPr>
            <a:lstStyle/>
            <a:p>
              <a:endParaRPr/>
            </a:p>
          </p:txBody>
        </p:sp>
        <p:sp>
          <p:nvSpPr>
            <p:cNvPr id="191" name="Google Shape;191;p17"/>
            <p:cNvSpPr/>
            <p:nvPr/>
          </p:nvSpPr>
          <p:spPr>
            <a:xfrm>
              <a:off x="3893525" y="2016700"/>
              <a:ext cx="1029425" cy="398850"/>
            </a:xfrm>
            <a:custGeom>
              <a:avLst/>
              <a:gdLst/>
              <a:ahLst/>
              <a:cxnLst/>
              <a:rect l="l" t="t" r="r" b="b"/>
              <a:pathLst>
                <a:path w="41177" h="15954" fill="none" extrusionOk="0">
                  <a:moveTo>
                    <a:pt x="36865" y="14660"/>
                  </a:moveTo>
                  <a:lnTo>
                    <a:pt x="36865" y="14660"/>
                  </a:lnTo>
                  <a:lnTo>
                    <a:pt x="36219" y="14660"/>
                  </a:lnTo>
                  <a:lnTo>
                    <a:pt x="35787" y="14876"/>
                  </a:lnTo>
                  <a:lnTo>
                    <a:pt x="35356" y="15092"/>
                  </a:lnTo>
                  <a:lnTo>
                    <a:pt x="34925" y="15307"/>
                  </a:lnTo>
                  <a:lnTo>
                    <a:pt x="34925" y="15307"/>
                  </a:lnTo>
                  <a:lnTo>
                    <a:pt x="33847" y="15307"/>
                  </a:lnTo>
                  <a:lnTo>
                    <a:pt x="32985" y="15092"/>
                  </a:lnTo>
                  <a:lnTo>
                    <a:pt x="31044" y="14229"/>
                  </a:lnTo>
                  <a:lnTo>
                    <a:pt x="31044" y="14229"/>
                  </a:lnTo>
                  <a:lnTo>
                    <a:pt x="29535" y="13798"/>
                  </a:lnTo>
                  <a:lnTo>
                    <a:pt x="28242" y="13367"/>
                  </a:lnTo>
                  <a:lnTo>
                    <a:pt x="26948" y="13367"/>
                  </a:lnTo>
                  <a:lnTo>
                    <a:pt x="25439" y="13582"/>
                  </a:lnTo>
                  <a:lnTo>
                    <a:pt x="25439" y="13582"/>
                  </a:lnTo>
                  <a:lnTo>
                    <a:pt x="25224" y="14229"/>
                  </a:lnTo>
                  <a:lnTo>
                    <a:pt x="25224" y="14876"/>
                  </a:lnTo>
                  <a:lnTo>
                    <a:pt x="25224" y="15523"/>
                  </a:lnTo>
                  <a:lnTo>
                    <a:pt x="25008" y="15954"/>
                  </a:lnTo>
                  <a:lnTo>
                    <a:pt x="25008" y="15954"/>
                  </a:lnTo>
                  <a:lnTo>
                    <a:pt x="22421" y="15092"/>
                  </a:lnTo>
                  <a:lnTo>
                    <a:pt x="20265" y="14014"/>
                  </a:lnTo>
                  <a:lnTo>
                    <a:pt x="17894" y="13151"/>
                  </a:lnTo>
                  <a:lnTo>
                    <a:pt x="15522" y="12289"/>
                  </a:lnTo>
                  <a:lnTo>
                    <a:pt x="15522" y="12289"/>
                  </a:lnTo>
                  <a:lnTo>
                    <a:pt x="15738" y="11427"/>
                  </a:lnTo>
                  <a:lnTo>
                    <a:pt x="15953" y="10349"/>
                  </a:lnTo>
                  <a:lnTo>
                    <a:pt x="15953" y="9486"/>
                  </a:lnTo>
                  <a:lnTo>
                    <a:pt x="15522" y="8624"/>
                  </a:lnTo>
                  <a:lnTo>
                    <a:pt x="15522" y="8624"/>
                  </a:lnTo>
                  <a:lnTo>
                    <a:pt x="11857" y="8840"/>
                  </a:lnTo>
                  <a:lnTo>
                    <a:pt x="8408" y="8840"/>
                  </a:lnTo>
                  <a:lnTo>
                    <a:pt x="8408" y="8840"/>
                  </a:lnTo>
                  <a:lnTo>
                    <a:pt x="7761" y="8840"/>
                  </a:lnTo>
                  <a:lnTo>
                    <a:pt x="7114" y="9055"/>
                  </a:lnTo>
                  <a:lnTo>
                    <a:pt x="5821" y="9486"/>
                  </a:lnTo>
                  <a:lnTo>
                    <a:pt x="4743" y="10133"/>
                  </a:lnTo>
                  <a:lnTo>
                    <a:pt x="3449" y="10564"/>
                  </a:lnTo>
                  <a:lnTo>
                    <a:pt x="3449" y="10564"/>
                  </a:lnTo>
                  <a:lnTo>
                    <a:pt x="2587" y="10780"/>
                  </a:lnTo>
                  <a:lnTo>
                    <a:pt x="1725" y="10780"/>
                  </a:lnTo>
                  <a:lnTo>
                    <a:pt x="647" y="10564"/>
                  </a:lnTo>
                  <a:lnTo>
                    <a:pt x="216" y="10349"/>
                  </a:lnTo>
                  <a:lnTo>
                    <a:pt x="0" y="9917"/>
                  </a:lnTo>
                  <a:lnTo>
                    <a:pt x="0" y="9917"/>
                  </a:lnTo>
                  <a:lnTo>
                    <a:pt x="431" y="9702"/>
                  </a:lnTo>
                  <a:lnTo>
                    <a:pt x="1294" y="9271"/>
                  </a:lnTo>
                  <a:lnTo>
                    <a:pt x="2803" y="8840"/>
                  </a:lnTo>
                  <a:lnTo>
                    <a:pt x="4096" y="8408"/>
                  </a:lnTo>
                  <a:lnTo>
                    <a:pt x="4743" y="8193"/>
                  </a:lnTo>
                  <a:lnTo>
                    <a:pt x="5174" y="7546"/>
                  </a:lnTo>
                  <a:lnTo>
                    <a:pt x="5174" y="7546"/>
                  </a:lnTo>
                  <a:lnTo>
                    <a:pt x="5174" y="6684"/>
                  </a:lnTo>
                  <a:lnTo>
                    <a:pt x="5605" y="5821"/>
                  </a:lnTo>
                  <a:lnTo>
                    <a:pt x="6036" y="5175"/>
                  </a:lnTo>
                  <a:lnTo>
                    <a:pt x="6683" y="4743"/>
                  </a:lnTo>
                  <a:lnTo>
                    <a:pt x="8192" y="3665"/>
                  </a:lnTo>
                  <a:lnTo>
                    <a:pt x="8624" y="3019"/>
                  </a:lnTo>
                  <a:lnTo>
                    <a:pt x="9055" y="2156"/>
                  </a:lnTo>
                  <a:lnTo>
                    <a:pt x="9055" y="2156"/>
                  </a:lnTo>
                  <a:lnTo>
                    <a:pt x="10564" y="2372"/>
                  </a:lnTo>
                  <a:lnTo>
                    <a:pt x="11857" y="2156"/>
                  </a:lnTo>
                  <a:lnTo>
                    <a:pt x="12935" y="1725"/>
                  </a:lnTo>
                  <a:lnTo>
                    <a:pt x="14013" y="863"/>
                  </a:lnTo>
                  <a:lnTo>
                    <a:pt x="14013" y="863"/>
                  </a:lnTo>
                  <a:lnTo>
                    <a:pt x="14876" y="1725"/>
                  </a:lnTo>
                  <a:lnTo>
                    <a:pt x="15522" y="2372"/>
                  </a:lnTo>
                  <a:lnTo>
                    <a:pt x="17463" y="3665"/>
                  </a:lnTo>
                  <a:lnTo>
                    <a:pt x="19403" y="4959"/>
                  </a:lnTo>
                  <a:lnTo>
                    <a:pt x="20912" y="6253"/>
                  </a:lnTo>
                  <a:lnTo>
                    <a:pt x="20912" y="6253"/>
                  </a:lnTo>
                  <a:lnTo>
                    <a:pt x="21127" y="6684"/>
                  </a:lnTo>
                  <a:lnTo>
                    <a:pt x="20912" y="7115"/>
                  </a:lnTo>
                  <a:lnTo>
                    <a:pt x="20696" y="7546"/>
                  </a:lnTo>
                  <a:lnTo>
                    <a:pt x="20696" y="7546"/>
                  </a:lnTo>
                  <a:lnTo>
                    <a:pt x="21127" y="7546"/>
                  </a:lnTo>
                  <a:lnTo>
                    <a:pt x="21559" y="7546"/>
                  </a:lnTo>
                  <a:lnTo>
                    <a:pt x="21990" y="6899"/>
                  </a:lnTo>
                  <a:lnTo>
                    <a:pt x="21990" y="6253"/>
                  </a:lnTo>
                  <a:lnTo>
                    <a:pt x="21990" y="6037"/>
                  </a:lnTo>
                  <a:lnTo>
                    <a:pt x="21774" y="5821"/>
                  </a:lnTo>
                  <a:lnTo>
                    <a:pt x="21774" y="5821"/>
                  </a:lnTo>
                  <a:lnTo>
                    <a:pt x="21774" y="5606"/>
                  </a:lnTo>
                  <a:lnTo>
                    <a:pt x="21990" y="5390"/>
                  </a:lnTo>
                  <a:lnTo>
                    <a:pt x="22852" y="5390"/>
                  </a:lnTo>
                  <a:lnTo>
                    <a:pt x="22852" y="5390"/>
                  </a:lnTo>
                  <a:lnTo>
                    <a:pt x="23068" y="5390"/>
                  </a:lnTo>
                  <a:lnTo>
                    <a:pt x="23068" y="5390"/>
                  </a:lnTo>
                  <a:lnTo>
                    <a:pt x="22421" y="4743"/>
                  </a:lnTo>
                  <a:lnTo>
                    <a:pt x="21559" y="4097"/>
                  </a:lnTo>
                  <a:lnTo>
                    <a:pt x="19834" y="3019"/>
                  </a:lnTo>
                  <a:lnTo>
                    <a:pt x="19187" y="2588"/>
                  </a:lnTo>
                  <a:lnTo>
                    <a:pt x="18325" y="1941"/>
                  </a:lnTo>
                  <a:lnTo>
                    <a:pt x="17894" y="1078"/>
                  </a:lnTo>
                  <a:lnTo>
                    <a:pt x="17463" y="1"/>
                  </a:lnTo>
                  <a:lnTo>
                    <a:pt x="17463" y="1"/>
                  </a:lnTo>
                  <a:lnTo>
                    <a:pt x="18325" y="216"/>
                  </a:lnTo>
                  <a:lnTo>
                    <a:pt x="19187" y="432"/>
                  </a:lnTo>
                  <a:lnTo>
                    <a:pt x="20912" y="1725"/>
                  </a:lnTo>
                  <a:lnTo>
                    <a:pt x="22421" y="2803"/>
                  </a:lnTo>
                  <a:lnTo>
                    <a:pt x="23283" y="3234"/>
                  </a:lnTo>
                  <a:lnTo>
                    <a:pt x="24146" y="3665"/>
                  </a:lnTo>
                  <a:lnTo>
                    <a:pt x="24146" y="3665"/>
                  </a:lnTo>
                  <a:lnTo>
                    <a:pt x="24361" y="4743"/>
                  </a:lnTo>
                  <a:lnTo>
                    <a:pt x="24577" y="5390"/>
                  </a:lnTo>
                  <a:lnTo>
                    <a:pt x="25439" y="6684"/>
                  </a:lnTo>
                  <a:lnTo>
                    <a:pt x="26302" y="7977"/>
                  </a:lnTo>
                  <a:lnTo>
                    <a:pt x="26733" y="8624"/>
                  </a:lnTo>
                  <a:lnTo>
                    <a:pt x="26948" y="9271"/>
                  </a:lnTo>
                  <a:lnTo>
                    <a:pt x="26948" y="9271"/>
                  </a:lnTo>
                  <a:lnTo>
                    <a:pt x="27811" y="9271"/>
                  </a:lnTo>
                  <a:lnTo>
                    <a:pt x="27811" y="9271"/>
                  </a:lnTo>
                  <a:lnTo>
                    <a:pt x="28242" y="8840"/>
                  </a:lnTo>
                  <a:lnTo>
                    <a:pt x="28457" y="8408"/>
                  </a:lnTo>
                  <a:lnTo>
                    <a:pt x="28889" y="8193"/>
                  </a:lnTo>
                  <a:lnTo>
                    <a:pt x="29320" y="7977"/>
                  </a:lnTo>
                  <a:lnTo>
                    <a:pt x="29320" y="7977"/>
                  </a:lnTo>
                  <a:lnTo>
                    <a:pt x="29320" y="7330"/>
                  </a:lnTo>
                  <a:lnTo>
                    <a:pt x="29104" y="7115"/>
                  </a:lnTo>
                  <a:lnTo>
                    <a:pt x="28673" y="6684"/>
                  </a:lnTo>
                  <a:lnTo>
                    <a:pt x="28026" y="6253"/>
                  </a:lnTo>
                  <a:lnTo>
                    <a:pt x="28026" y="6037"/>
                  </a:lnTo>
                  <a:lnTo>
                    <a:pt x="28026" y="5606"/>
                  </a:lnTo>
                  <a:lnTo>
                    <a:pt x="28026" y="5606"/>
                  </a:lnTo>
                  <a:lnTo>
                    <a:pt x="28673" y="5390"/>
                  </a:lnTo>
                  <a:lnTo>
                    <a:pt x="29104" y="5175"/>
                  </a:lnTo>
                  <a:lnTo>
                    <a:pt x="29104" y="5175"/>
                  </a:lnTo>
                  <a:lnTo>
                    <a:pt x="29751" y="4743"/>
                  </a:lnTo>
                  <a:lnTo>
                    <a:pt x="29967" y="4743"/>
                  </a:lnTo>
                  <a:lnTo>
                    <a:pt x="30182" y="4959"/>
                  </a:lnTo>
                  <a:lnTo>
                    <a:pt x="30182" y="4959"/>
                  </a:lnTo>
                  <a:lnTo>
                    <a:pt x="30829" y="5606"/>
                  </a:lnTo>
                  <a:lnTo>
                    <a:pt x="31044" y="6468"/>
                  </a:lnTo>
                  <a:lnTo>
                    <a:pt x="31907" y="7977"/>
                  </a:lnTo>
                  <a:lnTo>
                    <a:pt x="32338" y="8624"/>
                  </a:lnTo>
                  <a:lnTo>
                    <a:pt x="32769" y="9271"/>
                  </a:lnTo>
                  <a:lnTo>
                    <a:pt x="33631" y="9702"/>
                  </a:lnTo>
                  <a:lnTo>
                    <a:pt x="34709" y="9702"/>
                  </a:lnTo>
                  <a:lnTo>
                    <a:pt x="34709" y="9702"/>
                  </a:lnTo>
                  <a:lnTo>
                    <a:pt x="35356" y="9702"/>
                  </a:lnTo>
                  <a:lnTo>
                    <a:pt x="35572" y="9486"/>
                  </a:lnTo>
                  <a:lnTo>
                    <a:pt x="35572" y="9486"/>
                  </a:lnTo>
                  <a:lnTo>
                    <a:pt x="36003" y="9055"/>
                  </a:lnTo>
                  <a:lnTo>
                    <a:pt x="36434" y="9055"/>
                  </a:lnTo>
                  <a:lnTo>
                    <a:pt x="36434" y="9055"/>
                  </a:lnTo>
                  <a:lnTo>
                    <a:pt x="37081" y="9486"/>
                  </a:lnTo>
                  <a:lnTo>
                    <a:pt x="37943" y="9917"/>
                  </a:lnTo>
                  <a:lnTo>
                    <a:pt x="37943" y="9917"/>
                  </a:lnTo>
                  <a:lnTo>
                    <a:pt x="38590" y="9702"/>
                  </a:lnTo>
                  <a:lnTo>
                    <a:pt x="39237" y="9486"/>
                  </a:lnTo>
                  <a:lnTo>
                    <a:pt x="39883" y="9271"/>
                  </a:lnTo>
                  <a:lnTo>
                    <a:pt x="40746" y="9271"/>
                  </a:lnTo>
                  <a:lnTo>
                    <a:pt x="40746" y="9271"/>
                  </a:lnTo>
                  <a:lnTo>
                    <a:pt x="40961" y="9917"/>
                  </a:lnTo>
                  <a:lnTo>
                    <a:pt x="41177" y="10780"/>
                  </a:lnTo>
                  <a:lnTo>
                    <a:pt x="40961" y="12289"/>
                  </a:lnTo>
                  <a:lnTo>
                    <a:pt x="40315" y="13798"/>
                  </a:lnTo>
                  <a:lnTo>
                    <a:pt x="39668" y="15092"/>
                  </a:lnTo>
                  <a:lnTo>
                    <a:pt x="39668" y="15092"/>
                  </a:lnTo>
                  <a:lnTo>
                    <a:pt x="39237" y="15092"/>
                  </a:lnTo>
                  <a:lnTo>
                    <a:pt x="38806" y="15092"/>
                  </a:lnTo>
                  <a:lnTo>
                    <a:pt x="38159" y="14876"/>
                  </a:lnTo>
                  <a:lnTo>
                    <a:pt x="38159" y="14876"/>
                  </a:lnTo>
                  <a:lnTo>
                    <a:pt x="37512" y="14660"/>
                  </a:lnTo>
                  <a:lnTo>
                    <a:pt x="36865" y="14660"/>
                  </a:lnTo>
                </a:path>
              </a:pathLst>
            </a:custGeom>
            <a:noFill/>
            <a:ln>
              <a:noFill/>
            </a:ln>
          </p:spPr>
          <p:txBody>
            <a:bodyPr spcFirstLastPara="1" wrap="square" lIns="91425" tIns="91425" rIns="91425" bIns="91425" anchor="ctr" anchorCtr="0">
              <a:noAutofit/>
            </a:bodyPr>
            <a:lstStyle/>
            <a:p>
              <a:endParaRPr/>
            </a:p>
          </p:txBody>
        </p:sp>
        <p:sp>
          <p:nvSpPr>
            <p:cNvPr id="192" name="Google Shape;192;p17"/>
            <p:cNvSpPr/>
            <p:nvPr/>
          </p:nvSpPr>
          <p:spPr>
            <a:xfrm>
              <a:off x="4885200" y="2485600"/>
              <a:ext cx="269525" cy="404250"/>
            </a:xfrm>
            <a:custGeom>
              <a:avLst/>
              <a:gdLst/>
              <a:ahLst/>
              <a:cxnLst/>
              <a:rect l="l" t="t" r="r" b="b"/>
              <a:pathLst>
                <a:path w="10781" h="16170" fill="none" extrusionOk="0">
                  <a:moveTo>
                    <a:pt x="4097" y="9055"/>
                  </a:moveTo>
                  <a:lnTo>
                    <a:pt x="4097" y="9055"/>
                  </a:lnTo>
                  <a:lnTo>
                    <a:pt x="3881" y="7546"/>
                  </a:lnTo>
                  <a:lnTo>
                    <a:pt x="3450" y="6468"/>
                  </a:lnTo>
                  <a:lnTo>
                    <a:pt x="2803" y="5175"/>
                  </a:lnTo>
                  <a:lnTo>
                    <a:pt x="2157" y="4312"/>
                  </a:lnTo>
                  <a:lnTo>
                    <a:pt x="863" y="2156"/>
                  </a:lnTo>
                  <a:lnTo>
                    <a:pt x="432" y="1078"/>
                  </a:lnTo>
                  <a:lnTo>
                    <a:pt x="1" y="1"/>
                  </a:lnTo>
                  <a:lnTo>
                    <a:pt x="1" y="1"/>
                  </a:lnTo>
                  <a:lnTo>
                    <a:pt x="1294" y="1"/>
                  </a:lnTo>
                  <a:lnTo>
                    <a:pt x="1294" y="1"/>
                  </a:lnTo>
                  <a:lnTo>
                    <a:pt x="3666" y="3019"/>
                  </a:lnTo>
                  <a:lnTo>
                    <a:pt x="4744" y="4528"/>
                  </a:lnTo>
                  <a:lnTo>
                    <a:pt x="5391" y="6468"/>
                  </a:lnTo>
                  <a:lnTo>
                    <a:pt x="5391" y="6468"/>
                  </a:lnTo>
                  <a:lnTo>
                    <a:pt x="5822" y="7115"/>
                  </a:lnTo>
                  <a:lnTo>
                    <a:pt x="6468" y="7977"/>
                  </a:lnTo>
                  <a:lnTo>
                    <a:pt x="7762" y="9271"/>
                  </a:lnTo>
                  <a:lnTo>
                    <a:pt x="8409" y="10133"/>
                  </a:lnTo>
                  <a:lnTo>
                    <a:pt x="8840" y="10780"/>
                  </a:lnTo>
                  <a:lnTo>
                    <a:pt x="9055" y="11427"/>
                  </a:lnTo>
                  <a:lnTo>
                    <a:pt x="8840" y="12289"/>
                  </a:lnTo>
                  <a:lnTo>
                    <a:pt x="8840" y="12289"/>
                  </a:lnTo>
                  <a:lnTo>
                    <a:pt x="9487" y="12936"/>
                  </a:lnTo>
                  <a:lnTo>
                    <a:pt x="10133" y="14014"/>
                  </a:lnTo>
                  <a:lnTo>
                    <a:pt x="10780" y="16170"/>
                  </a:lnTo>
                  <a:lnTo>
                    <a:pt x="10780" y="16170"/>
                  </a:lnTo>
                  <a:lnTo>
                    <a:pt x="9702" y="15523"/>
                  </a:lnTo>
                  <a:lnTo>
                    <a:pt x="8624" y="14876"/>
                  </a:lnTo>
                  <a:lnTo>
                    <a:pt x="6900" y="12936"/>
                  </a:lnTo>
                  <a:lnTo>
                    <a:pt x="4097" y="9055"/>
                  </a:lnTo>
                </a:path>
              </a:pathLst>
            </a:custGeom>
            <a:noFill/>
            <a:ln>
              <a:noFill/>
            </a:ln>
          </p:spPr>
          <p:txBody>
            <a:bodyPr spcFirstLastPara="1" wrap="square" lIns="91425" tIns="91425" rIns="91425" bIns="91425" anchor="ctr" anchorCtr="0">
              <a:noAutofit/>
            </a:bodyPr>
            <a:lstStyle/>
            <a:p>
              <a:endParaRPr/>
            </a:p>
          </p:txBody>
        </p:sp>
        <p:sp>
          <p:nvSpPr>
            <p:cNvPr id="193" name="Google Shape;193;p17"/>
            <p:cNvSpPr/>
            <p:nvPr/>
          </p:nvSpPr>
          <p:spPr>
            <a:xfrm>
              <a:off x="5160075" y="1973575"/>
              <a:ext cx="199450" cy="274900"/>
            </a:xfrm>
            <a:custGeom>
              <a:avLst/>
              <a:gdLst/>
              <a:ahLst/>
              <a:cxnLst/>
              <a:rect l="l" t="t" r="r" b="b"/>
              <a:pathLst>
                <a:path w="7978" h="10996" fill="none" extrusionOk="0">
                  <a:moveTo>
                    <a:pt x="7762" y="10565"/>
                  </a:moveTo>
                  <a:lnTo>
                    <a:pt x="7762" y="10565"/>
                  </a:lnTo>
                  <a:lnTo>
                    <a:pt x="7115" y="10780"/>
                  </a:lnTo>
                  <a:lnTo>
                    <a:pt x="6468" y="10996"/>
                  </a:lnTo>
                  <a:lnTo>
                    <a:pt x="5822" y="10780"/>
                  </a:lnTo>
                  <a:lnTo>
                    <a:pt x="5175" y="10565"/>
                  </a:lnTo>
                  <a:lnTo>
                    <a:pt x="3881" y="9918"/>
                  </a:lnTo>
                  <a:lnTo>
                    <a:pt x="3019" y="9055"/>
                  </a:lnTo>
                  <a:lnTo>
                    <a:pt x="3019" y="9055"/>
                  </a:lnTo>
                  <a:lnTo>
                    <a:pt x="3235" y="7978"/>
                  </a:lnTo>
                  <a:lnTo>
                    <a:pt x="3450" y="7546"/>
                  </a:lnTo>
                  <a:lnTo>
                    <a:pt x="3666" y="7331"/>
                  </a:lnTo>
                  <a:lnTo>
                    <a:pt x="3666" y="7331"/>
                  </a:lnTo>
                  <a:lnTo>
                    <a:pt x="2803" y="6037"/>
                  </a:lnTo>
                  <a:lnTo>
                    <a:pt x="1725" y="4959"/>
                  </a:lnTo>
                  <a:lnTo>
                    <a:pt x="863" y="3881"/>
                  </a:lnTo>
                  <a:lnTo>
                    <a:pt x="1" y="2372"/>
                  </a:lnTo>
                  <a:lnTo>
                    <a:pt x="1" y="2372"/>
                  </a:lnTo>
                  <a:lnTo>
                    <a:pt x="863" y="1294"/>
                  </a:lnTo>
                  <a:lnTo>
                    <a:pt x="1941" y="648"/>
                  </a:lnTo>
                  <a:lnTo>
                    <a:pt x="3235" y="216"/>
                  </a:lnTo>
                  <a:lnTo>
                    <a:pt x="5175" y="1"/>
                  </a:lnTo>
                  <a:lnTo>
                    <a:pt x="5175" y="1"/>
                  </a:lnTo>
                  <a:lnTo>
                    <a:pt x="5175" y="648"/>
                  </a:lnTo>
                  <a:lnTo>
                    <a:pt x="5390" y="1079"/>
                  </a:lnTo>
                  <a:lnTo>
                    <a:pt x="5390" y="1510"/>
                  </a:lnTo>
                  <a:lnTo>
                    <a:pt x="5390" y="1510"/>
                  </a:lnTo>
                  <a:lnTo>
                    <a:pt x="4528" y="1510"/>
                  </a:lnTo>
                  <a:lnTo>
                    <a:pt x="4097" y="1726"/>
                  </a:lnTo>
                  <a:lnTo>
                    <a:pt x="3666" y="1941"/>
                  </a:lnTo>
                  <a:lnTo>
                    <a:pt x="3235" y="2372"/>
                  </a:lnTo>
                  <a:lnTo>
                    <a:pt x="3235" y="2372"/>
                  </a:lnTo>
                  <a:lnTo>
                    <a:pt x="4097" y="3666"/>
                  </a:lnTo>
                  <a:lnTo>
                    <a:pt x="5175" y="4744"/>
                  </a:lnTo>
                  <a:lnTo>
                    <a:pt x="6468" y="5390"/>
                  </a:lnTo>
                  <a:lnTo>
                    <a:pt x="7546" y="6037"/>
                  </a:lnTo>
                  <a:lnTo>
                    <a:pt x="7546" y="6037"/>
                  </a:lnTo>
                  <a:lnTo>
                    <a:pt x="7762" y="6468"/>
                  </a:lnTo>
                  <a:lnTo>
                    <a:pt x="7546" y="6468"/>
                  </a:lnTo>
                  <a:lnTo>
                    <a:pt x="6900" y="6684"/>
                  </a:lnTo>
                  <a:lnTo>
                    <a:pt x="6900" y="6684"/>
                  </a:lnTo>
                  <a:lnTo>
                    <a:pt x="6468" y="6684"/>
                  </a:lnTo>
                  <a:lnTo>
                    <a:pt x="6468" y="6684"/>
                  </a:lnTo>
                  <a:lnTo>
                    <a:pt x="6684" y="7115"/>
                  </a:lnTo>
                  <a:lnTo>
                    <a:pt x="6900" y="7546"/>
                  </a:lnTo>
                  <a:lnTo>
                    <a:pt x="7546" y="8624"/>
                  </a:lnTo>
                  <a:lnTo>
                    <a:pt x="7977" y="9487"/>
                  </a:lnTo>
                  <a:lnTo>
                    <a:pt x="7977" y="9918"/>
                  </a:lnTo>
                  <a:lnTo>
                    <a:pt x="7762" y="10565"/>
                  </a:lnTo>
                </a:path>
              </a:pathLst>
            </a:custGeom>
            <a:noFill/>
            <a:ln>
              <a:noFill/>
            </a:ln>
          </p:spPr>
          <p:txBody>
            <a:bodyPr spcFirstLastPara="1" wrap="square" lIns="91425" tIns="91425" rIns="91425" bIns="91425" anchor="ctr" anchorCtr="0">
              <a:noAutofit/>
            </a:bodyPr>
            <a:lstStyle/>
            <a:p>
              <a:endParaRPr/>
            </a:p>
          </p:txBody>
        </p:sp>
        <p:sp>
          <p:nvSpPr>
            <p:cNvPr id="194" name="Google Shape;194;p17"/>
            <p:cNvSpPr/>
            <p:nvPr/>
          </p:nvSpPr>
          <p:spPr>
            <a:xfrm>
              <a:off x="1678375" y="2415525"/>
              <a:ext cx="91650" cy="194075"/>
            </a:xfrm>
            <a:custGeom>
              <a:avLst/>
              <a:gdLst/>
              <a:ahLst/>
              <a:cxnLst/>
              <a:rect l="l" t="t" r="r" b="b"/>
              <a:pathLst>
                <a:path w="3666" h="7763" extrusionOk="0">
                  <a:moveTo>
                    <a:pt x="3665" y="7762"/>
                  </a:moveTo>
                  <a:lnTo>
                    <a:pt x="3665" y="7762"/>
                  </a:lnTo>
                  <a:lnTo>
                    <a:pt x="647" y="1"/>
                  </a:lnTo>
                  <a:lnTo>
                    <a:pt x="647" y="1"/>
                  </a:lnTo>
                  <a:lnTo>
                    <a:pt x="0" y="3881"/>
                  </a:lnTo>
                  <a:lnTo>
                    <a:pt x="0" y="3881"/>
                  </a:lnTo>
                  <a:lnTo>
                    <a:pt x="647" y="4313"/>
                  </a:lnTo>
                  <a:lnTo>
                    <a:pt x="1294" y="4744"/>
                  </a:lnTo>
                  <a:lnTo>
                    <a:pt x="1294" y="4744"/>
                  </a:lnTo>
                  <a:lnTo>
                    <a:pt x="1294" y="5391"/>
                  </a:lnTo>
                  <a:lnTo>
                    <a:pt x="1294" y="6037"/>
                  </a:lnTo>
                  <a:lnTo>
                    <a:pt x="1941" y="6900"/>
                  </a:lnTo>
                  <a:lnTo>
                    <a:pt x="2803" y="7546"/>
                  </a:lnTo>
                  <a:lnTo>
                    <a:pt x="3234" y="7762"/>
                  </a:lnTo>
                  <a:lnTo>
                    <a:pt x="3665" y="7762"/>
                  </a:lnTo>
                  <a:lnTo>
                    <a:pt x="3665" y="7762"/>
                  </a:lnTo>
                  <a:close/>
                </a:path>
              </a:pathLst>
            </a:custGeom>
            <a:solidFill>
              <a:srgbClr val="FEFEFE"/>
            </a:solidFill>
            <a:ln>
              <a:noFill/>
            </a:ln>
          </p:spPr>
          <p:txBody>
            <a:bodyPr spcFirstLastPara="1" wrap="square" lIns="91425" tIns="91425" rIns="91425" bIns="91425" anchor="ctr" anchorCtr="0">
              <a:noAutofit/>
            </a:bodyPr>
            <a:lstStyle/>
            <a:p>
              <a:endParaRPr/>
            </a:p>
          </p:txBody>
        </p:sp>
        <p:sp>
          <p:nvSpPr>
            <p:cNvPr id="195" name="Google Shape;195;p17"/>
            <p:cNvSpPr/>
            <p:nvPr/>
          </p:nvSpPr>
          <p:spPr>
            <a:xfrm>
              <a:off x="1699925" y="1294475"/>
              <a:ext cx="1988800" cy="3444025"/>
            </a:xfrm>
            <a:custGeom>
              <a:avLst/>
              <a:gdLst/>
              <a:ahLst/>
              <a:cxnLst/>
              <a:rect l="l" t="t" r="r" b="b"/>
              <a:pathLst>
                <a:path w="79552" h="137761" extrusionOk="0">
                  <a:moveTo>
                    <a:pt x="78689" y="83217"/>
                  </a:moveTo>
                  <a:lnTo>
                    <a:pt x="78689" y="83217"/>
                  </a:lnTo>
                  <a:lnTo>
                    <a:pt x="77396" y="83002"/>
                  </a:lnTo>
                  <a:lnTo>
                    <a:pt x="76318" y="82571"/>
                  </a:lnTo>
                  <a:lnTo>
                    <a:pt x="74378" y="81493"/>
                  </a:lnTo>
                  <a:lnTo>
                    <a:pt x="73300" y="80846"/>
                  </a:lnTo>
                  <a:lnTo>
                    <a:pt x="72222" y="80630"/>
                  </a:lnTo>
                  <a:lnTo>
                    <a:pt x="70928" y="80415"/>
                  </a:lnTo>
                  <a:lnTo>
                    <a:pt x="69204" y="80630"/>
                  </a:lnTo>
                  <a:lnTo>
                    <a:pt x="69204" y="80630"/>
                  </a:lnTo>
                  <a:lnTo>
                    <a:pt x="68773" y="79768"/>
                  </a:lnTo>
                  <a:lnTo>
                    <a:pt x="68126" y="79121"/>
                  </a:lnTo>
                  <a:lnTo>
                    <a:pt x="67263" y="78906"/>
                  </a:lnTo>
                  <a:lnTo>
                    <a:pt x="66186" y="78690"/>
                  </a:lnTo>
                  <a:lnTo>
                    <a:pt x="64461" y="78259"/>
                  </a:lnTo>
                  <a:lnTo>
                    <a:pt x="63814" y="77828"/>
                  </a:lnTo>
                  <a:lnTo>
                    <a:pt x="63167" y="76965"/>
                  </a:lnTo>
                  <a:lnTo>
                    <a:pt x="63167" y="76965"/>
                  </a:lnTo>
                  <a:lnTo>
                    <a:pt x="63167" y="76534"/>
                  </a:lnTo>
                  <a:lnTo>
                    <a:pt x="63167" y="76103"/>
                  </a:lnTo>
                  <a:lnTo>
                    <a:pt x="62736" y="75456"/>
                  </a:lnTo>
                  <a:lnTo>
                    <a:pt x="62305" y="74378"/>
                  </a:lnTo>
                  <a:lnTo>
                    <a:pt x="62089" y="73947"/>
                  </a:lnTo>
                  <a:lnTo>
                    <a:pt x="62089" y="73300"/>
                  </a:lnTo>
                  <a:lnTo>
                    <a:pt x="62089" y="73300"/>
                  </a:lnTo>
                  <a:lnTo>
                    <a:pt x="61443" y="72654"/>
                  </a:lnTo>
                  <a:lnTo>
                    <a:pt x="60796" y="72222"/>
                  </a:lnTo>
                  <a:lnTo>
                    <a:pt x="59934" y="71791"/>
                  </a:lnTo>
                  <a:lnTo>
                    <a:pt x="59071" y="71791"/>
                  </a:lnTo>
                  <a:lnTo>
                    <a:pt x="57346" y="71576"/>
                  </a:lnTo>
                  <a:lnTo>
                    <a:pt x="56484" y="71576"/>
                  </a:lnTo>
                  <a:lnTo>
                    <a:pt x="55837" y="71360"/>
                  </a:lnTo>
                  <a:lnTo>
                    <a:pt x="55837" y="71360"/>
                  </a:lnTo>
                  <a:lnTo>
                    <a:pt x="55191" y="70929"/>
                  </a:lnTo>
                  <a:lnTo>
                    <a:pt x="54759" y="70498"/>
                  </a:lnTo>
                  <a:lnTo>
                    <a:pt x="53897" y="69635"/>
                  </a:lnTo>
                  <a:lnTo>
                    <a:pt x="53250" y="68773"/>
                  </a:lnTo>
                  <a:lnTo>
                    <a:pt x="52604" y="68342"/>
                  </a:lnTo>
                  <a:lnTo>
                    <a:pt x="51957" y="68342"/>
                  </a:lnTo>
                  <a:lnTo>
                    <a:pt x="51957" y="68342"/>
                  </a:lnTo>
                  <a:lnTo>
                    <a:pt x="51741" y="67264"/>
                  </a:lnTo>
                  <a:lnTo>
                    <a:pt x="51310" y="66402"/>
                  </a:lnTo>
                  <a:lnTo>
                    <a:pt x="51310" y="66402"/>
                  </a:lnTo>
                  <a:lnTo>
                    <a:pt x="51094" y="66833"/>
                  </a:lnTo>
                  <a:lnTo>
                    <a:pt x="50663" y="66833"/>
                  </a:lnTo>
                  <a:lnTo>
                    <a:pt x="50232" y="66402"/>
                  </a:lnTo>
                  <a:lnTo>
                    <a:pt x="50232" y="66402"/>
                  </a:lnTo>
                  <a:lnTo>
                    <a:pt x="49801" y="66186"/>
                  </a:lnTo>
                  <a:lnTo>
                    <a:pt x="49154" y="66186"/>
                  </a:lnTo>
                  <a:lnTo>
                    <a:pt x="49154" y="66186"/>
                  </a:lnTo>
                  <a:lnTo>
                    <a:pt x="48292" y="66402"/>
                  </a:lnTo>
                  <a:lnTo>
                    <a:pt x="47430" y="66617"/>
                  </a:lnTo>
                  <a:lnTo>
                    <a:pt x="46567" y="66617"/>
                  </a:lnTo>
                  <a:lnTo>
                    <a:pt x="45705" y="66402"/>
                  </a:lnTo>
                  <a:lnTo>
                    <a:pt x="44196" y="65755"/>
                  </a:lnTo>
                  <a:lnTo>
                    <a:pt x="42471" y="65108"/>
                  </a:lnTo>
                  <a:lnTo>
                    <a:pt x="42471" y="65108"/>
                  </a:lnTo>
                  <a:lnTo>
                    <a:pt x="42040" y="65108"/>
                  </a:lnTo>
                  <a:lnTo>
                    <a:pt x="41609" y="65324"/>
                  </a:lnTo>
                  <a:lnTo>
                    <a:pt x="41609" y="65324"/>
                  </a:lnTo>
                  <a:lnTo>
                    <a:pt x="41393" y="65755"/>
                  </a:lnTo>
                  <a:lnTo>
                    <a:pt x="40746" y="65755"/>
                  </a:lnTo>
                  <a:lnTo>
                    <a:pt x="40746" y="65755"/>
                  </a:lnTo>
                  <a:lnTo>
                    <a:pt x="40746" y="65324"/>
                  </a:lnTo>
                  <a:lnTo>
                    <a:pt x="40962" y="64892"/>
                  </a:lnTo>
                  <a:lnTo>
                    <a:pt x="40962" y="64461"/>
                  </a:lnTo>
                  <a:lnTo>
                    <a:pt x="40531" y="64246"/>
                  </a:lnTo>
                  <a:lnTo>
                    <a:pt x="40531" y="64246"/>
                  </a:lnTo>
                  <a:lnTo>
                    <a:pt x="39884" y="64892"/>
                  </a:lnTo>
                  <a:lnTo>
                    <a:pt x="38806" y="65324"/>
                  </a:lnTo>
                  <a:lnTo>
                    <a:pt x="37944" y="65755"/>
                  </a:lnTo>
                  <a:lnTo>
                    <a:pt x="36866" y="65970"/>
                  </a:lnTo>
                  <a:lnTo>
                    <a:pt x="36866" y="65970"/>
                  </a:lnTo>
                  <a:lnTo>
                    <a:pt x="36219" y="66617"/>
                  </a:lnTo>
                  <a:lnTo>
                    <a:pt x="36003" y="67479"/>
                  </a:lnTo>
                  <a:lnTo>
                    <a:pt x="35572" y="68126"/>
                  </a:lnTo>
                  <a:lnTo>
                    <a:pt x="35141" y="68342"/>
                  </a:lnTo>
                  <a:lnTo>
                    <a:pt x="34710" y="68557"/>
                  </a:lnTo>
                  <a:lnTo>
                    <a:pt x="34710" y="68557"/>
                  </a:lnTo>
                  <a:lnTo>
                    <a:pt x="34279" y="68126"/>
                  </a:lnTo>
                  <a:lnTo>
                    <a:pt x="33632" y="67911"/>
                  </a:lnTo>
                  <a:lnTo>
                    <a:pt x="32554" y="67695"/>
                  </a:lnTo>
                  <a:lnTo>
                    <a:pt x="31261" y="67695"/>
                  </a:lnTo>
                  <a:lnTo>
                    <a:pt x="29967" y="68342"/>
                  </a:lnTo>
                  <a:lnTo>
                    <a:pt x="29967" y="68342"/>
                  </a:lnTo>
                  <a:lnTo>
                    <a:pt x="29320" y="67911"/>
                  </a:lnTo>
                  <a:lnTo>
                    <a:pt x="28674" y="67264"/>
                  </a:lnTo>
                  <a:lnTo>
                    <a:pt x="28242" y="66617"/>
                  </a:lnTo>
                  <a:lnTo>
                    <a:pt x="27811" y="65755"/>
                  </a:lnTo>
                  <a:lnTo>
                    <a:pt x="27811" y="65755"/>
                  </a:lnTo>
                  <a:lnTo>
                    <a:pt x="28242" y="63599"/>
                  </a:lnTo>
                  <a:lnTo>
                    <a:pt x="28674" y="61227"/>
                  </a:lnTo>
                  <a:lnTo>
                    <a:pt x="28674" y="61227"/>
                  </a:lnTo>
                  <a:lnTo>
                    <a:pt x="28027" y="60796"/>
                  </a:lnTo>
                  <a:lnTo>
                    <a:pt x="27380" y="60581"/>
                  </a:lnTo>
                  <a:lnTo>
                    <a:pt x="25871" y="60581"/>
                  </a:lnTo>
                  <a:lnTo>
                    <a:pt x="25871" y="60581"/>
                  </a:lnTo>
                  <a:lnTo>
                    <a:pt x="24577" y="60581"/>
                  </a:lnTo>
                  <a:lnTo>
                    <a:pt x="23284" y="60365"/>
                  </a:lnTo>
                  <a:lnTo>
                    <a:pt x="23284" y="60365"/>
                  </a:lnTo>
                  <a:lnTo>
                    <a:pt x="23931" y="59072"/>
                  </a:lnTo>
                  <a:lnTo>
                    <a:pt x="24577" y="57778"/>
                  </a:lnTo>
                  <a:lnTo>
                    <a:pt x="25009" y="56485"/>
                  </a:lnTo>
                  <a:lnTo>
                    <a:pt x="25440" y="54760"/>
                  </a:lnTo>
                  <a:lnTo>
                    <a:pt x="25440" y="54760"/>
                  </a:lnTo>
                  <a:lnTo>
                    <a:pt x="25224" y="54544"/>
                  </a:lnTo>
                  <a:lnTo>
                    <a:pt x="24793" y="54329"/>
                  </a:lnTo>
                  <a:lnTo>
                    <a:pt x="23931" y="54329"/>
                  </a:lnTo>
                  <a:lnTo>
                    <a:pt x="22422" y="54760"/>
                  </a:lnTo>
                  <a:lnTo>
                    <a:pt x="22422" y="54760"/>
                  </a:lnTo>
                  <a:lnTo>
                    <a:pt x="22206" y="55622"/>
                  </a:lnTo>
                  <a:lnTo>
                    <a:pt x="21775" y="56269"/>
                  </a:lnTo>
                  <a:lnTo>
                    <a:pt x="21128" y="56700"/>
                  </a:lnTo>
                  <a:lnTo>
                    <a:pt x="20481" y="57347"/>
                  </a:lnTo>
                  <a:lnTo>
                    <a:pt x="19835" y="57563"/>
                  </a:lnTo>
                  <a:lnTo>
                    <a:pt x="18972" y="57778"/>
                  </a:lnTo>
                  <a:lnTo>
                    <a:pt x="17894" y="57778"/>
                  </a:lnTo>
                  <a:lnTo>
                    <a:pt x="16816" y="57778"/>
                  </a:lnTo>
                  <a:lnTo>
                    <a:pt x="16816" y="57778"/>
                  </a:lnTo>
                  <a:lnTo>
                    <a:pt x="15738" y="56916"/>
                  </a:lnTo>
                  <a:lnTo>
                    <a:pt x="15307" y="55838"/>
                  </a:lnTo>
                  <a:lnTo>
                    <a:pt x="15092" y="54760"/>
                  </a:lnTo>
                  <a:lnTo>
                    <a:pt x="15092" y="53466"/>
                  </a:lnTo>
                  <a:lnTo>
                    <a:pt x="15307" y="52173"/>
                  </a:lnTo>
                  <a:lnTo>
                    <a:pt x="15738" y="50664"/>
                  </a:lnTo>
                  <a:lnTo>
                    <a:pt x="16385" y="48077"/>
                  </a:lnTo>
                  <a:lnTo>
                    <a:pt x="16385" y="48077"/>
                  </a:lnTo>
                  <a:lnTo>
                    <a:pt x="18110" y="46999"/>
                  </a:lnTo>
                  <a:lnTo>
                    <a:pt x="19835" y="46136"/>
                  </a:lnTo>
                  <a:lnTo>
                    <a:pt x="20912" y="45705"/>
                  </a:lnTo>
                  <a:lnTo>
                    <a:pt x="21990" y="45705"/>
                  </a:lnTo>
                  <a:lnTo>
                    <a:pt x="23068" y="45921"/>
                  </a:lnTo>
                  <a:lnTo>
                    <a:pt x="24362" y="46352"/>
                  </a:lnTo>
                  <a:lnTo>
                    <a:pt x="24362" y="46352"/>
                  </a:lnTo>
                  <a:lnTo>
                    <a:pt x="25009" y="45705"/>
                  </a:lnTo>
                  <a:lnTo>
                    <a:pt x="25871" y="45274"/>
                  </a:lnTo>
                  <a:lnTo>
                    <a:pt x="26949" y="45059"/>
                  </a:lnTo>
                  <a:lnTo>
                    <a:pt x="28027" y="45059"/>
                  </a:lnTo>
                  <a:lnTo>
                    <a:pt x="29105" y="45059"/>
                  </a:lnTo>
                  <a:lnTo>
                    <a:pt x="30183" y="45490"/>
                  </a:lnTo>
                  <a:lnTo>
                    <a:pt x="31045" y="45705"/>
                  </a:lnTo>
                  <a:lnTo>
                    <a:pt x="31692" y="46352"/>
                  </a:lnTo>
                  <a:lnTo>
                    <a:pt x="31692" y="46352"/>
                  </a:lnTo>
                  <a:lnTo>
                    <a:pt x="31692" y="47214"/>
                  </a:lnTo>
                  <a:lnTo>
                    <a:pt x="31476" y="48077"/>
                  </a:lnTo>
                  <a:lnTo>
                    <a:pt x="31476" y="48077"/>
                  </a:lnTo>
                  <a:lnTo>
                    <a:pt x="32554" y="48723"/>
                  </a:lnTo>
                  <a:lnTo>
                    <a:pt x="33416" y="48939"/>
                  </a:lnTo>
                  <a:lnTo>
                    <a:pt x="34279" y="48939"/>
                  </a:lnTo>
                  <a:lnTo>
                    <a:pt x="34279" y="48939"/>
                  </a:lnTo>
                  <a:lnTo>
                    <a:pt x="34063" y="46783"/>
                  </a:lnTo>
                  <a:lnTo>
                    <a:pt x="33848" y="45705"/>
                  </a:lnTo>
                  <a:lnTo>
                    <a:pt x="33848" y="44412"/>
                  </a:lnTo>
                  <a:lnTo>
                    <a:pt x="33848" y="44412"/>
                  </a:lnTo>
                  <a:lnTo>
                    <a:pt x="34494" y="43549"/>
                  </a:lnTo>
                  <a:lnTo>
                    <a:pt x="35357" y="42903"/>
                  </a:lnTo>
                  <a:lnTo>
                    <a:pt x="37297" y="41609"/>
                  </a:lnTo>
                  <a:lnTo>
                    <a:pt x="41393" y="39238"/>
                  </a:lnTo>
                  <a:lnTo>
                    <a:pt x="41393" y="39238"/>
                  </a:lnTo>
                  <a:lnTo>
                    <a:pt x="41393" y="36866"/>
                  </a:lnTo>
                  <a:lnTo>
                    <a:pt x="41393" y="36866"/>
                  </a:lnTo>
                  <a:lnTo>
                    <a:pt x="42471" y="36866"/>
                  </a:lnTo>
                  <a:lnTo>
                    <a:pt x="42471" y="36866"/>
                  </a:lnTo>
                  <a:lnTo>
                    <a:pt x="43118" y="36004"/>
                  </a:lnTo>
                  <a:lnTo>
                    <a:pt x="43549" y="35357"/>
                  </a:lnTo>
                  <a:lnTo>
                    <a:pt x="45058" y="34279"/>
                  </a:lnTo>
                  <a:lnTo>
                    <a:pt x="46783" y="33417"/>
                  </a:lnTo>
                  <a:lnTo>
                    <a:pt x="48723" y="32770"/>
                  </a:lnTo>
                  <a:lnTo>
                    <a:pt x="48723" y="32770"/>
                  </a:lnTo>
                  <a:lnTo>
                    <a:pt x="48939" y="31908"/>
                  </a:lnTo>
                  <a:lnTo>
                    <a:pt x="49370" y="31045"/>
                  </a:lnTo>
                  <a:lnTo>
                    <a:pt x="50017" y="30614"/>
                  </a:lnTo>
                  <a:lnTo>
                    <a:pt x="50879" y="30183"/>
                  </a:lnTo>
                  <a:lnTo>
                    <a:pt x="52819" y="29752"/>
                  </a:lnTo>
                  <a:lnTo>
                    <a:pt x="54544" y="29105"/>
                  </a:lnTo>
                  <a:lnTo>
                    <a:pt x="54544" y="29105"/>
                  </a:lnTo>
                  <a:lnTo>
                    <a:pt x="54113" y="29752"/>
                  </a:lnTo>
                  <a:lnTo>
                    <a:pt x="53897" y="30183"/>
                  </a:lnTo>
                  <a:lnTo>
                    <a:pt x="54113" y="30830"/>
                  </a:lnTo>
                  <a:lnTo>
                    <a:pt x="54113" y="30830"/>
                  </a:lnTo>
                  <a:lnTo>
                    <a:pt x="54975" y="30183"/>
                  </a:lnTo>
                  <a:lnTo>
                    <a:pt x="55837" y="29967"/>
                  </a:lnTo>
                  <a:lnTo>
                    <a:pt x="57778" y="29321"/>
                  </a:lnTo>
                  <a:lnTo>
                    <a:pt x="58640" y="29105"/>
                  </a:lnTo>
                  <a:lnTo>
                    <a:pt x="59502" y="28674"/>
                  </a:lnTo>
                  <a:lnTo>
                    <a:pt x="60149" y="28243"/>
                  </a:lnTo>
                  <a:lnTo>
                    <a:pt x="60580" y="27596"/>
                  </a:lnTo>
                  <a:lnTo>
                    <a:pt x="60580" y="27596"/>
                  </a:lnTo>
                  <a:lnTo>
                    <a:pt x="59934" y="27596"/>
                  </a:lnTo>
                  <a:lnTo>
                    <a:pt x="59071" y="27812"/>
                  </a:lnTo>
                  <a:lnTo>
                    <a:pt x="59071" y="27812"/>
                  </a:lnTo>
                  <a:lnTo>
                    <a:pt x="58424" y="28027"/>
                  </a:lnTo>
                  <a:lnTo>
                    <a:pt x="57778" y="28243"/>
                  </a:lnTo>
                  <a:lnTo>
                    <a:pt x="57131" y="28027"/>
                  </a:lnTo>
                  <a:lnTo>
                    <a:pt x="56700" y="27596"/>
                  </a:lnTo>
                  <a:lnTo>
                    <a:pt x="56700" y="27596"/>
                  </a:lnTo>
                  <a:lnTo>
                    <a:pt x="56700" y="26518"/>
                  </a:lnTo>
                  <a:lnTo>
                    <a:pt x="57131" y="26087"/>
                  </a:lnTo>
                  <a:lnTo>
                    <a:pt x="57562" y="25656"/>
                  </a:lnTo>
                  <a:lnTo>
                    <a:pt x="57778" y="25009"/>
                  </a:lnTo>
                  <a:lnTo>
                    <a:pt x="57778" y="25009"/>
                  </a:lnTo>
                  <a:lnTo>
                    <a:pt x="57562" y="24793"/>
                  </a:lnTo>
                  <a:lnTo>
                    <a:pt x="57346" y="24578"/>
                  </a:lnTo>
                  <a:lnTo>
                    <a:pt x="56700" y="24578"/>
                  </a:lnTo>
                  <a:lnTo>
                    <a:pt x="56700" y="24578"/>
                  </a:lnTo>
                  <a:lnTo>
                    <a:pt x="56269" y="24578"/>
                  </a:lnTo>
                  <a:lnTo>
                    <a:pt x="55837" y="24578"/>
                  </a:lnTo>
                  <a:lnTo>
                    <a:pt x="55837" y="24578"/>
                  </a:lnTo>
                  <a:lnTo>
                    <a:pt x="56053" y="23931"/>
                  </a:lnTo>
                  <a:lnTo>
                    <a:pt x="56700" y="23500"/>
                  </a:lnTo>
                  <a:lnTo>
                    <a:pt x="57131" y="23500"/>
                  </a:lnTo>
                  <a:lnTo>
                    <a:pt x="57778" y="23715"/>
                  </a:lnTo>
                  <a:lnTo>
                    <a:pt x="59071" y="24362"/>
                  </a:lnTo>
                  <a:lnTo>
                    <a:pt x="59934" y="25009"/>
                  </a:lnTo>
                  <a:lnTo>
                    <a:pt x="59934" y="25009"/>
                  </a:lnTo>
                  <a:lnTo>
                    <a:pt x="60149" y="24793"/>
                  </a:lnTo>
                  <a:lnTo>
                    <a:pt x="60149" y="24578"/>
                  </a:lnTo>
                  <a:lnTo>
                    <a:pt x="59718" y="24147"/>
                  </a:lnTo>
                  <a:lnTo>
                    <a:pt x="59502" y="23931"/>
                  </a:lnTo>
                  <a:lnTo>
                    <a:pt x="59287" y="23931"/>
                  </a:lnTo>
                  <a:lnTo>
                    <a:pt x="59502" y="23715"/>
                  </a:lnTo>
                  <a:lnTo>
                    <a:pt x="59502" y="23715"/>
                  </a:lnTo>
                  <a:lnTo>
                    <a:pt x="60365" y="23715"/>
                  </a:lnTo>
                  <a:lnTo>
                    <a:pt x="61227" y="23715"/>
                  </a:lnTo>
                  <a:lnTo>
                    <a:pt x="62736" y="23284"/>
                  </a:lnTo>
                  <a:lnTo>
                    <a:pt x="64030" y="22853"/>
                  </a:lnTo>
                  <a:lnTo>
                    <a:pt x="65539" y="22638"/>
                  </a:lnTo>
                  <a:lnTo>
                    <a:pt x="65539" y="22638"/>
                  </a:lnTo>
                  <a:lnTo>
                    <a:pt x="64676" y="23500"/>
                  </a:lnTo>
                  <a:lnTo>
                    <a:pt x="63598" y="24362"/>
                  </a:lnTo>
                  <a:lnTo>
                    <a:pt x="62736" y="25440"/>
                  </a:lnTo>
                  <a:lnTo>
                    <a:pt x="62521" y="25871"/>
                  </a:lnTo>
                  <a:lnTo>
                    <a:pt x="62521" y="26302"/>
                  </a:lnTo>
                  <a:lnTo>
                    <a:pt x="62521" y="26302"/>
                  </a:lnTo>
                  <a:lnTo>
                    <a:pt x="64030" y="26302"/>
                  </a:lnTo>
                  <a:lnTo>
                    <a:pt x="65323" y="26518"/>
                  </a:lnTo>
                  <a:lnTo>
                    <a:pt x="67910" y="27165"/>
                  </a:lnTo>
                  <a:lnTo>
                    <a:pt x="67910" y="27165"/>
                  </a:lnTo>
                  <a:lnTo>
                    <a:pt x="67910" y="26734"/>
                  </a:lnTo>
                  <a:lnTo>
                    <a:pt x="67910" y="26087"/>
                  </a:lnTo>
                  <a:lnTo>
                    <a:pt x="67695" y="25440"/>
                  </a:lnTo>
                  <a:lnTo>
                    <a:pt x="67910" y="24578"/>
                  </a:lnTo>
                  <a:lnTo>
                    <a:pt x="67910" y="24578"/>
                  </a:lnTo>
                  <a:lnTo>
                    <a:pt x="67479" y="24362"/>
                  </a:lnTo>
                  <a:lnTo>
                    <a:pt x="66832" y="24362"/>
                  </a:lnTo>
                  <a:lnTo>
                    <a:pt x="66401" y="24147"/>
                  </a:lnTo>
                  <a:lnTo>
                    <a:pt x="66186" y="23931"/>
                  </a:lnTo>
                  <a:lnTo>
                    <a:pt x="66186" y="23715"/>
                  </a:lnTo>
                  <a:lnTo>
                    <a:pt x="66186" y="23715"/>
                  </a:lnTo>
                  <a:lnTo>
                    <a:pt x="66617" y="22853"/>
                  </a:lnTo>
                  <a:lnTo>
                    <a:pt x="67048" y="22206"/>
                  </a:lnTo>
                  <a:lnTo>
                    <a:pt x="67263" y="21344"/>
                  </a:lnTo>
                  <a:lnTo>
                    <a:pt x="67479" y="20266"/>
                  </a:lnTo>
                  <a:lnTo>
                    <a:pt x="67479" y="20266"/>
                  </a:lnTo>
                  <a:lnTo>
                    <a:pt x="66401" y="18973"/>
                  </a:lnTo>
                  <a:lnTo>
                    <a:pt x="65754" y="18326"/>
                  </a:lnTo>
                  <a:lnTo>
                    <a:pt x="64892" y="18110"/>
                  </a:lnTo>
                  <a:lnTo>
                    <a:pt x="64892" y="18110"/>
                  </a:lnTo>
                  <a:lnTo>
                    <a:pt x="64676" y="16817"/>
                  </a:lnTo>
                  <a:lnTo>
                    <a:pt x="64461" y="15523"/>
                  </a:lnTo>
                  <a:lnTo>
                    <a:pt x="64245" y="14230"/>
                  </a:lnTo>
                  <a:lnTo>
                    <a:pt x="64030" y="13798"/>
                  </a:lnTo>
                  <a:lnTo>
                    <a:pt x="63598" y="13367"/>
                  </a:lnTo>
                  <a:lnTo>
                    <a:pt x="63598" y="13367"/>
                  </a:lnTo>
                  <a:lnTo>
                    <a:pt x="62736" y="13798"/>
                  </a:lnTo>
                  <a:lnTo>
                    <a:pt x="62089" y="14445"/>
                  </a:lnTo>
                  <a:lnTo>
                    <a:pt x="61227" y="14876"/>
                  </a:lnTo>
                  <a:lnTo>
                    <a:pt x="60796" y="15092"/>
                  </a:lnTo>
                  <a:lnTo>
                    <a:pt x="60149" y="15308"/>
                  </a:lnTo>
                  <a:lnTo>
                    <a:pt x="60149" y="15308"/>
                  </a:lnTo>
                  <a:lnTo>
                    <a:pt x="59502" y="14876"/>
                  </a:lnTo>
                  <a:lnTo>
                    <a:pt x="59287" y="14445"/>
                  </a:lnTo>
                  <a:lnTo>
                    <a:pt x="59287" y="14014"/>
                  </a:lnTo>
                  <a:lnTo>
                    <a:pt x="59287" y="14014"/>
                  </a:lnTo>
                  <a:lnTo>
                    <a:pt x="59287" y="13583"/>
                  </a:lnTo>
                  <a:lnTo>
                    <a:pt x="59502" y="13367"/>
                  </a:lnTo>
                  <a:lnTo>
                    <a:pt x="59718" y="13152"/>
                  </a:lnTo>
                  <a:lnTo>
                    <a:pt x="59718" y="12721"/>
                  </a:lnTo>
                  <a:lnTo>
                    <a:pt x="59718" y="12721"/>
                  </a:lnTo>
                  <a:lnTo>
                    <a:pt x="59071" y="12505"/>
                  </a:lnTo>
                  <a:lnTo>
                    <a:pt x="58640" y="12074"/>
                  </a:lnTo>
                  <a:lnTo>
                    <a:pt x="57562" y="10996"/>
                  </a:lnTo>
                  <a:lnTo>
                    <a:pt x="57562" y="10996"/>
                  </a:lnTo>
                  <a:lnTo>
                    <a:pt x="57131" y="11211"/>
                  </a:lnTo>
                  <a:lnTo>
                    <a:pt x="56484" y="11211"/>
                  </a:lnTo>
                  <a:lnTo>
                    <a:pt x="55406" y="11211"/>
                  </a:lnTo>
                  <a:lnTo>
                    <a:pt x="55406" y="11211"/>
                  </a:lnTo>
                  <a:lnTo>
                    <a:pt x="53897" y="10996"/>
                  </a:lnTo>
                  <a:lnTo>
                    <a:pt x="53897" y="10996"/>
                  </a:lnTo>
                  <a:lnTo>
                    <a:pt x="53466" y="11427"/>
                  </a:lnTo>
                  <a:lnTo>
                    <a:pt x="53035" y="12074"/>
                  </a:lnTo>
                  <a:lnTo>
                    <a:pt x="52604" y="13367"/>
                  </a:lnTo>
                  <a:lnTo>
                    <a:pt x="51741" y="16170"/>
                  </a:lnTo>
                  <a:lnTo>
                    <a:pt x="51310" y="17248"/>
                  </a:lnTo>
                  <a:lnTo>
                    <a:pt x="50879" y="17895"/>
                  </a:lnTo>
                  <a:lnTo>
                    <a:pt x="50448" y="18326"/>
                  </a:lnTo>
                  <a:lnTo>
                    <a:pt x="49801" y="18757"/>
                  </a:lnTo>
                  <a:lnTo>
                    <a:pt x="49154" y="18973"/>
                  </a:lnTo>
                  <a:lnTo>
                    <a:pt x="48292" y="18973"/>
                  </a:lnTo>
                  <a:lnTo>
                    <a:pt x="47214" y="18973"/>
                  </a:lnTo>
                  <a:lnTo>
                    <a:pt x="47214" y="18973"/>
                  </a:lnTo>
                  <a:lnTo>
                    <a:pt x="46352" y="21128"/>
                  </a:lnTo>
                  <a:lnTo>
                    <a:pt x="46136" y="21560"/>
                  </a:lnTo>
                  <a:lnTo>
                    <a:pt x="45705" y="21991"/>
                  </a:lnTo>
                  <a:lnTo>
                    <a:pt x="45274" y="22206"/>
                  </a:lnTo>
                  <a:lnTo>
                    <a:pt x="44627" y="22422"/>
                  </a:lnTo>
                  <a:lnTo>
                    <a:pt x="44627" y="22422"/>
                  </a:lnTo>
                  <a:lnTo>
                    <a:pt x="44196" y="21991"/>
                  </a:lnTo>
                  <a:lnTo>
                    <a:pt x="43980" y="21344"/>
                  </a:lnTo>
                  <a:lnTo>
                    <a:pt x="43980" y="20913"/>
                  </a:lnTo>
                  <a:lnTo>
                    <a:pt x="44196" y="20482"/>
                  </a:lnTo>
                  <a:lnTo>
                    <a:pt x="44627" y="19404"/>
                  </a:lnTo>
                  <a:lnTo>
                    <a:pt x="45058" y="18541"/>
                  </a:lnTo>
                  <a:lnTo>
                    <a:pt x="45058" y="18541"/>
                  </a:lnTo>
                  <a:lnTo>
                    <a:pt x="43980" y="18541"/>
                  </a:lnTo>
                  <a:lnTo>
                    <a:pt x="42902" y="18326"/>
                  </a:lnTo>
                  <a:lnTo>
                    <a:pt x="41393" y="17463"/>
                  </a:lnTo>
                  <a:lnTo>
                    <a:pt x="41393" y="17463"/>
                  </a:lnTo>
                  <a:lnTo>
                    <a:pt x="39884" y="16601"/>
                  </a:lnTo>
                  <a:lnTo>
                    <a:pt x="39022" y="16386"/>
                  </a:lnTo>
                  <a:lnTo>
                    <a:pt x="37944" y="16386"/>
                  </a:lnTo>
                  <a:lnTo>
                    <a:pt x="37944" y="16386"/>
                  </a:lnTo>
                  <a:lnTo>
                    <a:pt x="38159" y="15523"/>
                  </a:lnTo>
                  <a:lnTo>
                    <a:pt x="37944" y="15092"/>
                  </a:lnTo>
                  <a:lnTo>
                    <a:pt x="37513" y="14230"/>
                  </a:lnTo>
                  <a:lnTo>
                    <a:pt x="37513" y="14230"/>
                  </a:lnTo>
                  <a:lnTo>
                    <a:pt x="38591" y="13152"/>
                  </a:lnTo>
                  <a:lnTo>
                    <a:pt x="39884" y="12289"/>
                  </a:lnTo>
                  <a:lnTo>
                    <a:pt x="41178" y="11643"/>
                  </a:lnTo>
                  <a:lnTo>
                    <a:pt x="42687" y="10996"/>
                  </a:lnTo>
                  <a:lnTo>
                    <a:pt x="45920" y="9918"/>
                  </a:lnTo>
                  <a:lnTo>
                    <a:pt x="49154" y="8840"/>
                  </a:lnTo>
                  <a:lnTo>
                    <a:pt x="49154" y="8840"/>
                  </a:lnTo>
                  <a:lnTo>
                    <a:pt x="48723" y="9271"/>
                  </a:lnTo>
                  <a:lnTo>
                    <a:pt x="48292" y="9487"/>
                  </a:lnTo>
                  <a:lnTo>
                    <a:pt x="48076" y="9918"/>
                  </a:lnTo>
                  <a:lnTo>
                    <a:pt x="48076" y="10134"/>
                  </a:lnTo>
                  <a:lnTo>
                    <a:pt x="48076" y="10349"/>
                  </a:lnTo>
                  <a:lnTo>
                    <a:pt x="48076" y="10349"/>
                  </a:lnTo>
                  <a:lnTo>
                    <a:pt x="49154" y="10349"/>
                  </a:lnTo>
                  <a:lnTo>
                    <a:pt x="50232" y="10134"/>
                  </a:lnTo>
                  <a:lnTo>
                    <a:pt x="50232" y="10134"/>
                  </a:lnTo>
                  <a:lnTo>
                    <a:pt x="51526" y="9918"/>
                  </a:lnTo>
                  <a:lnTo>
                    <a:pt x="52172" y="9918"/>
                  </a:lnTo>
                  <a:lnTo>
                    <a:pt x="52819" y="10134"/>
                  </a:lnTo>
                  <a:lnTo>
                    <a:pt x="52819" y="10134"/>
                  </a:lnTo>
                  <a:lnTo>
                    <a:pt x="52604" y="9702"/>
                  </a:lnTo>
                  <a:lnTo>
                    <a:pt x="52388" y="9271"/>
                  </a:lnTo>
                  <a:lnTo>
                    <a:pt x="51741" y="8624"/>
                  </a:lnTo>
                  <a:lnTo>
                    <a:pt x="50879" y="8193"/>
                  </a:lnTo>
                  <a:lnTo>
                    <a:pt x="50663" y="7978"/>
                  </a:lnTo>
                  <a:lnTo>
                    <a:pt x="50663" y="7546"/>
                  </a:lnTo>
                  <a:lnTo>
                    <a:pt x="50663" y="7546"/>
                  </a:lnTo>
                  <a:lnTo>
                    <a:pt x="51526" y="7762"/>
                  </a:lnTo>
                  <a:lnTo>
                    <a:pt x="52388" y="7762"/>
                  </a:lnTo>
                  <a:lnTo>
                    <a:pt x="53250" y="7546"/>
                  </a:lnTo>
                  <a:lnTo>
                    <a:pt x="54113" y="6900"/>
                  </a:lnTo>
                  <a:lnTo>
                    <a:pt x="55406" y="5822"/>
                  </a:lnTo>
                  <a:lnTo>
                    <a:pt x="56484" y="4313"/>
                  </a:lnTo>
                  <a:lnTo>
                    <a:pt x="56484" y="4313"/>
                  </a:lnTo>
                  <a:lnTo>
                    <a:pt x="58209" y="4313"/>
                  </a:lnTo>
                  <a:lnTo>
                    <a:pt x="59718" y="4097"/>
                  </a:lnTo>
                  <a:lnTo>
                    <a:pt x="59718" y="4097"/>
                  </a:lnTo>
                  <a:lnTo>
                    <a:pt x="60796" y="5175"/>
                  </a:lnTo>
                  <a:lnTo>
                    <a:pt x="62089" y="6253"/>
                  </a:lnTo>
                  <a:lnTo>
                    <a:pt x="62089" y="6253"/>
                  </a:lnTo>
                  <a:lnTo>
                    <a:pt x="61443" y="6900"/>
                  </a:lnTo>
                  <a:lnTo>
                    <a:pt x="60796" y="7331"/>
                  </a:lnTo>
                  <a:lnTo>
                    <a:pt x="59071" y="7978"/>
                  </a:lnTo>
                  <a:lnTo>
                    <a:pt x="57131" y="8409"/>
                  </a:lnTo>
                  <a:lnTo>
                    <a:pt x="56269" y="8840"/>
                  </a:lnTo>
                  <a:lnTo>
                    <a:pt x="55622" y="9271"/>
                  </a:lnTo>
                  <a:lnTo>
                    <a:pt x="55622" y="9271"/>
                  </a:lnTo>
                  <a:lnTo>
                    <a:pt x="55837" y="9487"/>
                  </a:lnTo>
                  <a:lnTo>
                    <a:pt x="56269" y="9487"/>
                  </a:lnTo>
                  <a:lnTo>
                    <a:pt x="57131" y="9271"/>
                  </a:lnTo>
                  <a:lnTo>
                    <a:pt x="57131" y="9271"/>
                  </a:lnTo>
                  <a:lnTo>
                    <a:pt x="57778" y="9271"/>
                  </a:lnTo>
                  <a:lnTo>
                    <a:pt x="58640" y="9271"/>
                  </a:lnTo>
                  <a:lnTo>
                    <a:pt x="58640" y="9271"/>
                  </a:lnTo>
                  <a:lnTo>
                    <a:pt x="59502" y="10134"/>
                  </a:lnTo>
                  <a:lnTo>
                    <a:pt x="60580" y="10996"/>
                  </a:lnTo>
                  <a:lnTo>
                    <a:pt x="61874" y="11427"/>
                  </a:lnTo>
                  <a:lnTo>
                    <a:pt x="63598" y="11858"/>
                  </a:lnTo>
                  <a:lnTo>
                    <a:pt x="63598" y="11858"/>
                  </a:lnTo>
                  <a:lnTo>
                    <a:pt x="63598" y="11211"/>
                  </a:lnTo>
                  <a:lnTo>
                    <a:pt x="63383" y="10996"/>
                  </a:lnTo>
                  <a:lnTo>
                    <a:pt x="63167" y="10780"/>
                  </a:lnTo>
                  <a:lnTo>
                    <a:pt x="63383" y="10565"/>
                  </a:lnTo>
                  <a:lnTo>
                    <a:pt x="63383" y="10565"/>
                  </a:lnTo>
                  <a:lnTo>
                    <a:pt x="64245" y="10780"/>
                  </a:lnTo>
                  <a:lnTo>
                    <a:pt x="65108" y="10780"/>
                  </a:lnTo>
                  <a:lnTo>
                    <a:pt x="65539" y="10565"/>
                  </a:lnTo>
                  <a:lnTo>
                    <a:pt x="65970" y="9702"/>
                  </a:lnTo>
                  <a:lnTo>
                    <a:pt x="65970" y="9702"/>
                  </a:lnTo>
                  <a:lnTo>
                    <a:pt x="65754" y="9056"/>
                  </a:lnTo>
                  <a:lnTo>
                    <a:pt x="65539" y="8840"/>
                  </a:lnTo>
                  <a:lnTo>
                    <a:pt x="65108" y="8409"/>
                  </a:lnTo>
                  <a:lnTo>
                    <a:pt x="65108" y="7762"/>
                  </a:lnTo>
                  <a:lnTo>
                    <a:pt x="65108" y="7762"/>
                  </a:lnTo>
                  <a:lnTo>
                    <a:pt x="65323" y="7546"/>
                  </a:lnTo>
                  <a:lnTo>
                    <a:pt x="65754" y="7546"/>
                  </a:lnTo>
                  <a:lnTo>
                    <a:pt x="66186" y="7978"/>
                  </a:lnTo>
                  <a:lnTo>
                    <a:pt x="66832" y="8409"/>
                  </a:lnTo>
                  <a:lnTo>
                    <a:pt x="67048" y="8624"/>
                  </a:lnTo>
                  <a:lnTo>
                    <a:pt x="67263" y="8840"/>
                  </a:lnTo>
                  <a:lnTo>
                    <a:pt x="67263" y="8840"/>
                  </a:lnTo>
                  <a:lnTo>
                    <a:pt x="68988" y="8193"/>
                  </a:lnTo>
                  <a:lnTo>
                    <a:pt x="69635" y="7546"/>
                  </a:lnTo>
                  <a:lnTo>
                    <a:pt x="69850" y="6900"/>
                  </a:lnTo>
                  <a:lnTo>
                    <a:pt x="69850" y="6900"/>
                  </a:lnTo>
                  <a:lnTo>
                    <a:pt x="69204" y="6253"/>
                  </a:lnTo>
                  <a:lnTo>
                    <a:pt x="68341" y="6037"/>
                  </a:lnTo>
                  <a:lnTo>
                    <a:pt x="67479" y="5606"/>
                  </a:lnTo>
                  <a:lnTo>
                    <a:pt x="67048" y="5391"/>
                  </a:lnTo>
                  <a:lnTo>
                    <a:pt x="66832" y="4959"/>
                  </a:lnTo>
                  <a:lnTo>
                    <a:pt x="66832" y="4959"/>
                  </a:lnTo>
                  <a:lnTo>
                    <a:pt x="66832" y="4528"/>
                  </a:lnTo>
                  <a:lnTo>
                    <a:pt x="67048" y="4097"/>
                  </a:lnTo>
                  <a:lnTo>
                    <a:pt x="67048" y="3881"/>
                  </a:lnTo>
                  <a:lnTo>
                    <a:pt x="67048" y="3450"/>
                  </a:lnTo>
                  <a:lnTo>
                    <a:pt x="67048" y="3450"/>
                  </a:lnTo>
                  <a:lnTo>
                    <a:pt x="65970" y="3019"/>
                  </a:lnTo>
                  <a:lnTo>
                    <a:pt x="64676" y="2588"/>
                  </a:lnTo>
                  <a:lnTo>
                    <a:pt x="63598" y="1941"/>
                  </a:lnTo>
                  <a:lnTo>
                    <a:pt x="63167" y="1510"/>
                  </a:lnTo>
                  <a:lnTo>
                    <a:pt x="62952" y="863"/>
                  </a:lnTo>
                  <a:lnTo>
                    <a:pt x="62952" y="863"/>
                  </a:lnTo>
                  <a:lnTo>
                    <a:pt x="59934" y="863"/>
                  </a:lnTo>
                  <a:lnTo>
                    <a:pt x="59934" y="863"/>
                  </a:lnTo>
                  <a:lnTo>
                    <a:pt x="57131" y="863"/>
                  </a:lnTo>
                  <a:lnTo>
                    <a:pt x="55837" y="863"/>
                  </a:lnTo>
                  <a:lnTo>
                    <a:pt x="54544" y="1079"/>
                  </a:lnTo>
                  <a:lnTo>
                    <a:pt x="53682" y="1294"/>
                  </a:lnTo>
                  <a:lnTo>
                    <a:pt x="52819" y="1941"/>
                  </a:lnTo>
                  <a:lnTo>
                    <a:pt x="52388" y="2588"/>
                  </a:lnTo>
                  <a:lnTo>
                    <a:pt x="51957" y="3666"/>
                  </a:lnTo>
                  <a:lnTo>
                    <a:pt x="51957" y="3666"/>
                  </a:lnTo>
                  <a:lnTo>
                    <a:pt x="52172" y="3881"/>
                  </a:lnTo>
                  <a:lnTo>
                    <a:pt x="52388" y="3881"/>
                  </a:lnTo>
                  <a:lnTo>
                    <a:pt x="53035" y="3881"/>
                  </a:lnTo>
                  <a:lnTo>
                    <a:pt x="53466" y="4097"/>
                  </a:lnTo>
                  <a:lnTo>
                    <a:pt x="53466" y="4313"/>
                  </a:lnTo>
                  <a:lnTo>
                    <a:pt x="53466" y="4528"/>
                  </a:lnTo>
                  <a:lnTo>
                    <a:pt x="53466" y="4528"/>
                  </a:lnTo>
                  <a:lnTo>
                    <a:pt x="52819" y="5175"/>
                  </a:lnTo>
                  <a:lnTo>
                    <a:pt x="52172" y="5606"/>
                  </a:lnTo>
                  <a:lnTo>
                    <a:pt x="50448" y="6469"/>
                  </a:lnTo>
                  <a:lnTo>
                    <a:pt x="50448" y="6469"/>
                  </a:lnTo>
                  <a:lnTo>
                    <a:pt x="50232" y="6037"/>
                  </a:lnTo>
                  <a:lnTo>
                    <a:pt x="50448" y="5822"/>
                  </a:lnTo>
                  <a:lnTo>
                    <a:pt x="50663" y="5606"/>
                  </a:lnTo>
                  <a:lnTo>
                    <a:pt x="50663" y="4959"/>
                  </a:lnTo>
                  <a:lnTo>
                    <a:pt x="50663" y="4959"/>
                  </a:lnTo>
                  <a:lnTo>
                    <a:pt x="49801" y="4744"/>
                  </a:lnTo>
                  <a:lnTo>
                    <a:pt x="49370" y="4313"/>
                  </a:lnTo>
                  <a:lnTo>
                    <a:pt x="49370" y="3881"/>
                  </a:lnTo>
                  <a:lnTo>
                    <a:pt x="49370" y="3881"/>
                  </a:lnTo>
                  <a:lnTo>
                    <a:pt x="49585" y="3019"/>
                  </a:lnTo>
                  <a:lnTo>
                    <a:pt x="49585" y="2372"/>
                  </a:lnTo>
                  <a:lnTo>
                    <a:pt x="49801" y="1941"/>
                  </a:lnTo>
                  <a:lnTo>
                    <a:pt x="49801" y="1941"/>
                  </a:lnTo>
                  <a:lnTo>
                    <a:pt x="50663" y="1726"/>
                  </a:lnTo>
                  <a:lnTo>
                    <a:pt x="51741" y="1726"/>
                  </a:lnTo>
                  <a:lnTo>
                    <a:pt x="52819" y="1294"/>
                  </a:lnTo>
                  <a:lnTo>
                    <a:pt x="53035" y="1079"/>
                  </a:lnTo>
                  <a:lnTo>
                    <a:pt x="53250" y="648"/>
                  </a:lnTo>
                  <a:lnTo>
                    <a:pt x="53250" y="648"/>
                  </a:lnTo>
                  <a:lnTo>
                    <a:pt x="52388" y="217"/>
                  </a:lnTo>
                  <a:lnTo>
                    <a:pt x="51741" y="217"/>
                  </a:lnTo>
                  <a:lnTo>
                    <a:pt x="50879" y="432"/>
                  </a:lnTo>
                  <a:lnTo>
                    <a:pt x="50232" y="648"/>
                  </a:lnTo>
                  <a:lnTo>
                    <a:pt x="49154" y="1510"/>
                  </a:lnTo>
                  <a:lnTo>
                    <a:pt x="47861" y="2157"/>
                  </a:lnTo>
                  <a:lnTo>
                    <a:pt x="47861" y="2157"/>
                  </a:lnTo>
                  <a:lnTo>
                    <a:pt x="48076" y="1941"/>
                  </a:lnTo>
                  <a:lnTo>
                    <a:pt x="48292" y="1510"/>
                  </a:lnTo>
                  <a:lnTo>
                    <a:pt x="48507" y="1079"/>
                  </a:lnTo>
                  <a:lnTo>
                    <a:pt x="48507" y="648"/>
                  </a:lnTo>
                  <a:lnTo>
                    <a:pt x="48507" y="648"/>
                  </a:lnTo>
                  <a:lnTo>
                    <a:pt x="47214" y="648"/>
                  </a:lnTo>
                  <a:lnTo>
                    <a:pt x="45920" y="863"/>
                  </a:lnTo>
                  <a:lnTo>
                    <a:pt x="43980" y="1726"/>
                  </a:lnTo>
                  <a:lnTo>
                    <a:pt x="43980" y="1726"/>
                  </a:lnTo>
                  <a:lnTo>
                    <a:pt x="44411" y="2372"/>
                  </a:lnTo>
                  <a:lnTo>
                    <a:pt x="45058" y="2804"/>
                  </a:lnTo>
                  <a:lnTo>
                    <a:pt x="46567" y="3019"/>
                  </a:lnTo>
                  <a:lnTo>
                    <a:pt x="46567" y="3019"/>
                  </a:lnTo>
                  <a:lnTo>
                    <a:pt x="46136" y="3450"/>
                  </a:lnTo>
                  <a:lnTo>
                    <a:pt x="45920" y="3881"/>
                  </a:lnTo>
                  <a:lnTo>
                    <a:pt x="45920" y="4528"/>
                  </a:lnTo>
                  <a:lnTo>
                    <a:pt x="46136" y="5175"/>
                  </a:lnTo>
                  <a:lnTo>
                    <a:pt x="46136" y="5175"/>
                  </a:lnTo>
                  <a:lnTo>
                    <a:pt x="45274" y="5606"/>
                  </a:lnTo>
                  <a:lnTo>
                    <a:pt x="44411" y="6037"/>
                  </a:lnTo>
                  <a:lnTo>
                    <a:pt x="44411" y="6037"/>
                  </a:lnTo>
                  <a:lnTo>
                    <a:pt x="44411" y="5606"/>
                  </a:lnTo>
                  <a:lnTo>
                    <a:pt x="44843" y="5391"/>
                  </a:lnTo>
                  <a:lnTo>
                    <a:pt x="45058" y="5175"/>
                  </a:lnTo>
                  <a:lnTo>
                    <a:pt x="45058" y="4528"/>
                  </a:lnTo>
                  <a:lnTo>
                    <a:pt x="45058" y="4528"/>
                  </a:lnTo>
                  <a:lnTo>
                    <a:pt x="44627" y="4313"/>
                  </a:lnTo>
                  <a:lnTo>
                    <a:pt x="44196" y="4313"/>
                  </a:lnTo>
                  <a:lnTo>
                    <a:pt x="43333" y="4528"/>
                  </a:lnTo>
                  <a:lnTo>
                    <a:pt x="42471" y="5175"/>
                  </a:lnTo>
                  <a:lnTo>
                    <a:pt x="42040" y="6037"/>
                  </a:lnTo>
                  <a:lnTo>
                    <a:pt x="42040" y="6037"/>
                  </a:lnTo>
                  <a:lnTo>
                    <a:pt x="40315" y="6037"/>
                  </a:lnTo>
                  <a:lnTo>
                    <a:pt x="40315" y="6037"/>
                  </a:lnTo>
                  <a:lnTo>
                    <a:pt x="39453" y="6037"/>
                  </a:lnTo>
                  <a:lnTo>
                    <a:pt x="38375" y="5822"/>
                  </a:lnTo>
                  <a:lnTo>
                    <a:pt x="37728" y="5606"/>
                  </a:lnTo>
                  <a:lnTo>
                    <a:pt x="37513" y="5391"/>
                  </a:lnTo>
                  <a:lnTo>
                    <a:pt x="37297" y="4959"/>
                  </a:lnTo>
                  <a:lnTo>
                    <a:pt x="37297" y="4959"/>
                  </a:lnTo>
                  <a:lnTo>
                    <a:pt x="38591" y="5175"/>
                  </a:lnTo>
                  <a:lnTo>
                    <a:pt x="39884" y="5175"/>
                  </a:lnTo>
                  <a:lnTo>
                    <a:pt x="40962" y="4744"/>
                  </a:lnTo>
                  <a:lnTo>
                    <a:pt x="41824" y="4313"/>
                  </a:lnTo>
                  <a:lnTo>
                    <a:pt x="41824" y="4313"/>
                  </a:lnTo>
                  <a:lnTo>
                    <a:pt x="41824" y="3881"/>
                  </a:lnTo>
                  <a:lnTo>
                    <a:pt x="41393" y="3666"/>
                  </a:lnTo>
                  <a:lnTo>
                    <a:pt x="41178" y="3450"/>
                  </a:lnTo>
                  <a:lnTo>
                    <a:pt x="40962" y="3019"/>
                  </a:lnTo>
                  <a:lnTo>
                    <a:pt x="40962" y="3019"/>
                  </a:lnTo>
                  <a:lnTo>
                    <a:pt x="41178" y="2372"/>
                  </a:lnTo>
                  <a:lnTo>
                    <a:pt x="41824" y="1941"/>
                  </a:lnTo>
                  <a:lnTo>
                    <a:pt x="42471" y="1510"/>
                  </a:lnTo>
                  <a:lnTo>
                    <a:pt x="42902" y="863"/>
                  </a:lnTo>
                  <a:lnTo>
                    <a:pt x="42902" y="863"/>
                  </a:lnTo>
                  <a:lnTo>
                    <a:pt x="42255" y="648"/>
                  </a:lnTo>
                  <a:lnTo>
                    <a:pt x="41824" y="648"/>
                  </a:lnTo>
                  <a:lnTo>
                    <a:pt x="40962" y="1079"/>
                  </a:lnTo>
                  <a:lnTo>
                    <a:pt x="40100" y="1726"/>
                  </a:lnTo>
                  <a:lnTo>
                    <a:pt x="39022" y="1941"/>
                  </a:lnTo>
                  <a:lnTo>
                    <a:pt x="39022" y="1941"/>
                  </a:lnTo>
                  <a:lnTo>
                    <a:pt x="37944" y="1726"/>
                  </a:lnTo>
                  <a:lnTo>
                    <a:pt x="36866" y="1294"/>
                  </a:lnTo>
                  <a:lnTo>
                    <a:pt x="34926" y="432"/>
                  </a:lnTo>
                  <a:lnTo>
                    <a:pt x="34926" y="432"/>
                  </a:lnTo>
                  <a:lnTo>
                    <a:pt x="33632" y="217"/>
                  </a:lnTo>
                  <a:lnTo>
                    <a:pt x="32339" y="1"/>
                  </a:lnTo>
                  <a:lnTo>
                    <a:pt x="31045" y="1"/>
                  </a:lnTo>
                  <a:lnTo>
                    <a:pt x="29751" y="217"/>
                  </a:lnTo>
                  <a:lnTo>
                    <a:pt x="28889" y="648"/>
                  </a:lnTo>
                  <a:lnTo>
                    <a:pt x="27811" y="1294"/>
                  </a:lnTo>
                  <a:lnTo>
                    <a:pt x="26949" y="1941"/>
                  </a:lnTo>
                  <a:lnTo>
                    <a:pt x="26302" y="2804"/>
                  </a:lnTo>
                  <a:lnTo>
                    <a:pt x="26302" y="2804"/>
                  </a:lnTo>
                  <a:lnTo>
                    <a:pt x="26733" y="3019"/>
                  </a:lnTo>
                  <a:lnTo>
                    <a:pt x="27164" y="3019"/>
                  </a:lnTo>
                  <a:lnTo>
                    <a:pt x="28242" y="2804"/>
                  </a:lnTo>
                  <a:lnTo>
                    <a:pt x="28242" y="2804"/>
                  </a:lnTo>
                  <a:lnTo>
                    <a:pt x="29320" y="2588"/>
                  </a:lnTo>
                  <a:lnTo>
                    <a:pt x="29751" y="2588"/>
                  </a:lnTo>
                  <a:lnTo>
                    <a:pt x="30398" y="2804"/>
                  </a:lnTo>
                  <a:lnTo>
                    <a:pt x="30398" y="2804"/>
                  </a:lnTo>
                  <a:lnTo>
                    <a:pt x="29751" y="4097"/>
                  </a:lnTo>
                  <a:lnTo>
                    <a:pt x="29536" y="4528"/>
                  </a:lnTo>
                  <a:lnTo>
                    <a:pt x="29105" y="4959"/>
                  </a:lnTo>
                  <a:lnTo>
                    <a:pt x="29105" y="4959"/>
                  </a:lnTo>
                  <a:lnTo>
                    <a:pt x="28242" y="4744"/>
                  </a:lnTo>
                  <a:lnTo>
                    <a:pt x="27380" y="4528"/>
                  </a:lnTo>
                  <a:lnTo>
                    <a:pt x="25224" y="4528"/>
                  </a:lnTo>
                  <a:lnTo>
                    <a:pt x="23284" y="4313"/>
                  </a:lnTo>
                  <a:lnTo>
                    <a:pt x="22422" y="4097"/>
                  </a:lnTo>
                  <a:lnTo>
                    <a:pt x="21775" y="3666"/>
                  </a:lnTo>
                  <a:lnTo>
                    <a:pt x="21775" y="3666"/>
                  </a:lnTo>
                  <a:lnTo>
                    <a:pt x="21128" y="3881"/>
                  </a:lnTo>
                  <a:lnTo>
                    <a:pt x="21128" y="3881"/>
                  </a:lnTo>
                  <a:lnTo>
                    <a:pt x="17463" y="8193"/>
                  </a:lnTo>
                  <a:lnTo>
                    <a:pt x="14014" y="12721"/>
                  </a:lnTo>
                  <a:lnTo>
                    <a:pt x="10780" y="17463"/>
                  </a:lnTo>
                  <a:lnTo>
                    <a:pt x="7977" y="22422"/>
                  </a:lnTo>
                  <a:lnTo>
                    <a:pt x="5390" y="27596"/>
                  </a:lnTo>
                  <a:lnTo>
                    <a:pt x="3234" y="32770"/>
                  </a:lnTo>
                  <a:lnTo>
                    <a:pt x="1510" y="38375"/>
                  </a:lnTo>
                  <a:lnTo>
                    <a:pt x="1" y="43981"/>
                  </a:lnTo>
                  <a:lnTo>
                    <a:pt x="1" y="43981"/>
                  </a:lnTo>
                  <a:lnTo>
                    <a:pt x="432" y="43765"/>
                  </a:lnTo>
                  <a:lnTo>
                    <a:pt x="863" y="43765"/>
                  </a:lnTo>
                  <a:lnTo>
                    <a:pt x="863" y="43765"/>
                  </a:lnTo>
                  <a:lnTo>
                    <a:pt x="1294" y="44196"/>
                  </a:lnTo>
                  <a:lnTo>
                    <a:pt x="1510" y="44627"/>
                  </a:lnTo>
                  <a:lnTo>
                    <a:pt x="1294" y="45921"/>
                  </a:lnTo>
                  <a:lnTo>
                    <a:pt x="1294" y="45921"/>
                  </a:lnTo>
                  <a:lnTo>
                    <a:pt x="2588" y="48077"/>
                  </a:lnTo>
                  <a:lnTo>
                    <a:pt x="4097" y="50233"/>
                  </a:lnTo>
                  <a:lnTo>
                    <a:pt x="5606" y="52173"/>
                  </a:lnTo>
                  <a:lnTo>
                    <a:pt x="6684" y="54544"/>
                  </a:lnTo>
                  <a:lnTo>
                    <a:pt x="6684" y="54544"/>
                  </a:lnTo>
                  <a:lnTo>
                    <a:pt x="6468" y="54975"/>
                  </a:lnTo>
                  <a:lnTo>
                    <a:pt x="6468" y="55407"/>
                  </a:lnTo>
                  <a:lnTo>
                    <a:pt x="6253" y="55838"/>
                  </a:lnTo>
                  <a:lnTo>
                    <a:pt x="6253" y="56485"/>
                  </a:lnTo>
                  <a:lnTo>
                    <a:pt x="6253" y="56485"/>
                  </a:lnTo>
                  <a:lnTo>
                    <a:pt x="8409" y="57994"/>
                  </a:lnTo>
                  <a:lnTo>
                    <a:pt x="9702" y="58856"/>
                  </a:lnTo>
                  <a:lnTo>
                    <a:pt x="10996" y="59503"/>
                  </a:lnTo>
                  <a:lnTo>
                    <a:pt x="12505" y="60150"/>
                  </a:lnTo>
                  <a:lnTo>
                    <a:pt x="13798" y="60581"/>
                  </a:lnTo>
                  <a:lnTo>
                    <a:pt x="15523" y="60581"/>
                  </a:lnTo>
                  <a:lnTo>
                    <a:pt x="17032" y="60365"/>
                  </a:lnTo>
                  <a:lnTo>
                    <a:pt x="17032" y="60365"/>
                  </a:lnTo>
                  <a:lnTo>
                    <a:pt x="17894" y="60796"/>
                  </a:lnTo>
                  <a:lnTo>
                    <a:pt x="18541" y="61443"/>
                  </a:lnTo>
                  <a:lnTo>
                    <a:pt x="19188" y="62305"/>
                  </a:lnTo>
                  <a:lnTo>
                    <a:pt x="20050" y="62952"/>
                  </a:lnTo>
                  <a:lnTo>
                    <a:pt x="20050" y="62952"/>
                  </a:lnTo>
                  <a:lnTo>
                    <a:pt x="21775" y="63383"/>
                  </a:lnTo>
                  <a:lnTo>
                    <a:pt x="23715" y="64030"/>
                  </a:lnTo>
                  <a:lnTo>
                    <a:pt x="24362" y="64246"/>
                  </a:lnTo>
                  <a:lnTo>
                    <a:pt x="25009" y="64892"/>
                  </a:lnTo>
                  <a:lnTo>
                    <a:pt x="25440" y="65755"/>
                  </a:lnTo>
                  <a:lnTo>
                    <a:pt x="25440" y="66833"/>
                  </a:lnTo>
                  <a:lnTo>
                    <a:pt x="25440" y="66833"/>
                  </a:lnTo>
                  <a:lnTo>
                    <a:pt x="28027" y="68557"/>
                  </a:lnTo>
                  <a:lnTo>
                    <a:pt x="29536" y="69420"/>
                  </a:lnTo>
                  <a:lnTo>
                    <a:pt x="31045" y="70067"/>
                  </a:lnTo>
                  <a:lnTo>
                    <a:pt x="31045" y="70067"/>
                  </a:lnTo>
                  <a:lnTo>
                    <a:pt x="31476" y="68773"/>
                  </a:lnTo>
                  <a:lnTo>
                    <a:pt x="31907" y="68342"/>
                  </a:lnTo>
                  <a:lnTo>
                    <a:pt x="32554" y="68342"/>
                  </a:lnTo>
                  <a:lnTo>
                    <a:pt x="32554" y="68342"/>
                  </a:lnTo>
                  <a:lnTo>
                    <a:pt x="33416" y="69420"/>
                  </a:lnTo>
                  <a:lnTo>
                    <a:pt x="33848" y="70713"/>
                  </a:lnTo>
                  <a:lnTo>
                    <a:pt x="34063" y="72222"/>
                  </a:lnTo>
                  <a:lnTo>
                    <a:pt x="34063" y="73947"/>
                  </a:lnTo>
                  <a:lnTo>
                    <a:pt x="34063" y="73947"/>
                  </a:lnTo>
                  <a:lnTo>
                    <a:pt x="32985" y="75241"/>
                  </a:lnTo>
                  <a:lnTo>
                    <a:pt x="31692" y="76534"/>
                  </a:lnTo>
                  <a:lnTo>
                    <a:pt x="31261" y="77181"/>
                  </a:lnTo>
                  <a:lnTo>
                    <a:pt x="30829" y="77828"/>
                  </a:lnTo>
                  <a:lnTo>
                    <a:pt x="30398" y="78906"/>
                  </a:lnTo>
                  <a:lnTo>
                    <a:pt x="30398" y="79768"/>
                  </a:lnTo>
                  <a:lnTo>
                    <a:pt x="30398" y="79768"/>
                  </a:lnTo>
                  <a:lnTo>
                    <a:pt x="30398" y="80199"/>
                  </a:lnTo>
                  <a:lnTo>
                    <a:pt x="30614" y="80630"/>
                  </a:lnTo>
                  <a:lnTo>
                    <a:pt x="30829" y="80846"/>
                  </a:lnTo>
                  <a:lnTo>
                    <a:pt x="31045" y="81277"/>
                  </a:lnTo>
                  <a:lnTo>
                    <a:pt x="31045" y="81277"/>
                  </a:lnTo>
                  <a:lnTo>
                    <a:pt x="30614" y="81708"/>
                  </a:lnTo>
                  <a:lnTo>
                    <a:pt x="30183" y="81924"/>
                  </a:lnTo>
                  <a:lnTo>
                    <a:pt x="29967" y="82355"/>
                  </a:lnTo>
                  <a:lnTo>
                    <a:pt x="29751" y="83002"/>
                  </a:lnTo>
                  <a:lnTo>
                    <a:pt x="29751" y="83002"/>
                  </a:lnTo>
                  <a:lnTo>
                    <a:pt x="33201" y="88391"/>
                  </a:lnTo>
                  <a:lnTo>
                    <a:pt x="34926" y="90978"/>
                  </a:lnTo>
                  <a:lnTo>
                    <a:pt x="36219" y="93997"/>
                  </a:lnTo>
                  <a:lnTo>
                    <a:pt x="36219" y="93997"/>
                  </a:lnTo>
                  <a:lnTo>
                    <a:pt x="37297" y="94643"/>
                  </a:lnTo>
                  <a:lnTo>
                    <a:pt x="38159" y="95290"/>
                  </a:lnTo>
                  <a:lnTo>
                    <a:pt x="39884" y="95937"/>
                  </a:lnTo>
                  <a:lnTo>
                    <a:pt x="40746" y="96152"/>
                  </a:lnTo>
                  <a:lnTo>
                    <a:pt x="41609" y="96584"/>
                  </a:lnTo>
                  <a:lnTo>
                    <a:pt x="42255" y="97230"/>
                  </a:lnTo>
                  <a:lnTo>
                    <a:pt x="42902" y="98093"/>
                  </a:lnTo>
                  <a:lnTo>
                    <a:pt x="42902" y="98093"/>
                  </a:lnTo>
                  <a:lnTo>
                    <a:pt x="43333" y="99386"/>
                  </a:lnTo>
                  <a:lnTo>
                    <a:pt x="43549" y="100895"/>
                  </a:lnTo>
                  <a:lnTo>
                    <a:pt x="43549" y="104345"/>
                  </a:lnTo>
                  <a:lnTo>
                    <a:pt x="43333" y="108010"/>
                  </a:lnTo>
                  <a:lnTo>
                    <a:pt x="43333" y="109734"/>
                  </a:lnTo>
                  <a:lnTo>
                    <a:pt x="43765" y="111459"/>
                  </a:lnTo>
                  <a:lnTo>
                    <a:pt x="43765" y="111459"/>
                  </a:lnTo>
                  <a:lnTo>
                    <a:pt x="43980" y="113184"/>
                  </a:lnTo>
                  <a:lnTo>
                    <a:pt x="44411" y="115124"/>
                  </a:lnTo>
                  <a:lnTo>
                    <a:pt x="44411" y="117064"/>
                  </a:lnTo>
                  <a:lnTo>
                    <a:pt x="44196" y="117927"/>
                  </a:lnTo>
                  <a:lnTo>
                    <a:pt x="43980" y="118789"/>
                  </a:lnTo>
                  <a:lnTo>
                    <a:pt x="43980" y="118789"/>
                  </a:lnTo>
                  <a:lnTo>
                    <a:pt x="44411" y="119220"/>
                  </a:lnTo>
                  <a:lnTo>
                    <a:pt x="44627" y="120083"/>
                  </a:lnTo>
                  <a:lnTo>
                    <a:pt x="45058" y="121807"/>
                  </a:lnTo>
                  <a:lnTo>
                    <a:pt x="45274" y="123532"/>
                  </a:lnTo>
                  <a:lnTo>
                    <a:pt x="45705" y="124179"/>
                  </a:lnTo>
                  <a:lnTo>
                    <a:pt x="46352" y="124825"/>
                  </a:lnTo>
                  <a:lnTo>
                    <a:pt x="46352" y="124825"/>
                  </a:lnTo>
                  <a:lnTo>
                    <a:pt x="46352" y="123963"/>
                  </a:lnTo>
                  <a:lnTo>
                    <a:pt x="46352" y="123532"/>
                  </a:lnTo>
                  <a:lnTo>
                    <a:pt x="46567" y="123316"/>
                  </a:lnTo>
                  <a:lnTo>
                    <a:pt x="46567" y="123316"/>
                  </a:lnTo>
                  <a:lnTo>
                    <a:pt x="46998" y="124179"/>
                  </a:lnTo>
                  <a:lnTo>
                    <a:pt x="46998" y="125472"/>
                  </a:lnTo>
                  <a:lnTo>
                    <a:pt x="46998" y="125472"/>
                  </a:lnTo>
                  <a:lnTo>
                    <a:pt x="46783" y="125688"/>
                  </a:lnTo>
                  <a:lnTo>
                    <a:pt x="46567" y="125688"/>
                  </a:lnTo>
                  <a:lnTo>
                    <a:pt x="46136" y="125688"/>
                  </a:lnTo>
                  <a:lnTo>
                    <a:pt x="46136" y="125903"/>
                  </a:lnTo>
                  <a:lnTo>
                    <a:pt x="46136" y="125903"/>
                  </a:lnTo>
                  <a:lnTo>
                    <a:pt x="46352" y="126981"/>
                  </a:lnTo>
                  <a:lnTo>
                    <a:pt x="46352" y="128275"/>
                  </a:lnTo>
                  <a:lnTo>
                    <a:pt x="46352" y="128275"/>
                  </a:lnTo>
                  <a:lnTo>
                    <a:pt x="46567" y="128490"/>
                  </a:lnTo>
                  <a:lnTo>
                    <a:pt x="46998" y="128706"/>
                  </a:lnTo>
                  <a:lnTo>
                    <a:pt x="47214" y="128922"/>
                  </a:lnTo>
                  <a:lnTo>
                    <a:pt x="47430" y="129137"/>
                  </a:lnTo>
                  <a:lnTo>
                    <a:pt x="47430" y="129137"/>
                  </a:lnTo>
                  <a:lnTo>
                    <a:pt x="47214" y="129784"/>
                  </a:lnTo>
                  <a:lnTo>
                    <a:pt x="46998" y="130215"/>
                  </a:lnTo>
                  <a:lnTo>
                    <a:pt x="46998" y="130215"/>
                  </a:lnTo>
                  <a:lnTo>
                    <a:pt x="47430" y="131293"/>
                  </a:lnTo>
                  <a:lnTo>
                    <a:pt x="48076" y="131940"/>
                  </a:lnTo>
                  <a:lnTo>
                    <a:pt x="48723" y="132802"/>
                  </a:lnTo>
                  <a:lnTo>
                    <a:pt x="49370" y="133880"/>
                  </a:lnTo>
                  <a:lnTo>
                    <a:pt x="49370" y="133880"/>
                  </a:lnTo>
                  <a:lnTo>
                    <a:pt x="50017" y="134096"/>
                  </a:lnTo>
                  <a:lnTo>
                    <a:pt x="50663" y="134742"/>
                  </a:lnTo>
                  <a:lnTo>
                    <a:pt x="51741" y="135820"/>
                  </a:lnTo>
                  <a:lnTo>
                    <a:pt x="51741" y="135820"/>
                  </a:lnTo>
                  <a:lnTo>
                    <a:pt x="52819" y="136036"/>
                  </a:lnTo>
                  <a:lnTo>
                    <a:pt x="53682" y="136467"/>
                  </a:lnTo>
                  <a:lnTo>
                    <a:pt x="55837" y="137329"/>
                  </a:lnTo>
                  <a:lnTo>
                    <a:pt x="56700" y="137545"/>
                  </a:lnTo>
                  <a:lnTo>
                    <a:pt x="57778" y="137761"/>
                  </a:lnTo>
                  <a:lnTo>
                    <a:pt x="58640" y="137545"/>
                  </a:lnTo>
                  <a:lnTo>
                    <a:pt x="59502" y="136898"/>
                  </a:lnTo>
                  <a:lnTo>
                    <a:pt x="59502" y="136898"/>
                  </a:lnTo>
                  <a:lnTo>
                    <a:pt x="56484" y="134958"/>
                  </a:lnTo>
                  <a:lnTo>
                    <a:pt x="55191" y="133880"/>
                  </a:lnTo>
                  <a:lnTo>
                    <a:pt x="54759" y="133233"/>
                  </a:lnTo>
                  <a:lnTo>
                    <a:pt x="54328" y="132371"/>
                  </a:lnTo>
                  <a:lnTo>
                    <a:pt x="54328" y="132371"/>
                  </a:lnTo>
                  <a:lnTo>
                    <a:pt x="54975" y="131724"/>
                  </a:lnTo>
                  <a:lnTo>
                    <a:pt x="55191" y="130862"/>
                  </a:lnTo>
                  <a:lnTo>
                    <a:pt x="56053" y="129137"/>
                  </a:lnTo>
                  <a:lnTo>
                    <a:pt x="56053" y="129137"/>
                  </a:lnTo>
                  <a:lnTo>
                    <a:pt x="55406" y="128706"/>
                  </a:lnTo>
                  <a:lnTo>
                    <a:pt x="54759" y="128490"/>
                  </a:lnTo>
                  <a:lnTo>
                    <a:pt x="54113" y="128275"/>
                  </a:lnTo>
                  <a:lnTo>
                    <a:pt x="53897" y="127844"/>
                  </a:lnTo>
                  <a:lnTo>
                    <a:pt x="53682" y="127628"/>
                  </a:lnTo>
                  <a:lnTo>
                    <a:pt x="53682" y="127628"/>
                  </a:lnTo>
                  <a:lnTo>
                    <a:pt x="54328" y="126766"/>
                  </a:lnTo>
                  <a:lnTo>
                    <a:pt x="54759" y="125688"/>
                  </a:lnTo>
                  <a:lnTo>
                    <a:pt x="55622" y="123532"/>
                  </a:lnTo>
                  <a:lnTo>
                    <a:pt x="55622" y="123532"/>
                  </a:lnTo>
                  <a:lnTo>
                    <a:pt x="54975" y="123532"/>
                  </a:lnTo>
                  <a:lnTo>
                    <a:pt x="54544" y="123316"/>
                  </a:lnTo>
                  <a:lnTo>
                    <a:pt x="54113" y="122885"/>
                  </a:lnTo>
                  <a:lnTo>
                    <a:pt x="53897" y="122454"/>
                  </a:lnTo>
                  <a:lnTo>
                    <a:pt x="53897" y="122454"/>
                  </a:lnTo>
                  <a:lnTo>
                    <a:pt x="54759" y="122454"/>
                  </a:lnTo>
                  <a:lnTo>
                    <a:pt x="54759" y="122454"/>
                  </a:lnTo>
                  <a:lnTo>
                    <a:pt x="55622" y="122454"/>
                  </a:lnTo>
                  <a:lnTo>
                    <a:pt x="56269" y="122238"/>
                  </a:lnTo>
                  <a:lnTo>
                    <a:pt x="56269" y="122238"/>
                  </a:lnTo>
                  <a:lnTo>
                    <a:pt x="56269" y="120945"/>
                  </a:lnTo>
                  <a:lnTo>
                    <a:pt x="56269" y="120514"/>
                  </a:lnTo>
                  <a:lnTo>
                    <a:pt x="56484" y="120083"/>
                  </a:lnTo>
                  <a:lnTo>
                    <a:pt x="56484" y="120083"/>
                  </a:lnTo>
                  <a:lnTo>
                    <a:pt x="57993" y="120083"/>
                  </a:lnTo>
                  <a:lnTo>
                    <a:pt x="59071" y="119867"/>
                  </a:lnTo>
                  <a:lnTo>
                    <a:pt x="59934" y="119220"/>
                  </a:lnTo>
                  <a:lnTo>
                    <a:pt x="60149" y="118573"/>
                  </a:lnTo>
                  <a:lnTo>
                    <a:pt x="60365" y="117496"/>
                  </a:lnTo>
                  <a:lnTo>
                    <a:pt x="60149" y="116633"/>
                  </a:lnTo>
                  <a:lnTo>
                    <a:pt x="59718" y="115986"/>
                  </a:lnTo>
                  <a:lnTo>
                    <a:pt x="59071" y="115340"/>
                  </a:lnTo>
                  <a:lnTo>
                    <a:pt x="59071" y="115340"/>
                  </a:lnTo>
                  <a:lnTo>
                    <a:pt x="59718" y="115340"/>
                  </a:lnTo>
                  <a:lnTo>
                    <a:pt x="60365" y="115555"/>
                  </a:lnTo>
                  <a:lnTo>
                    <a:pt x="61227" y="115771"/>
                  </a:lnTo>
                  <a:lnTo>
                    <a:pt x="62089" y="115771"/>
                  </a:lnTo>
                  <a:lnTo>
                    <a:pt x="62089" y="115771"/>
                  </a:lnTo>
                  <a:lnTo>
                    <a:pt x="62521" y="115555"/>
                  </a:lnTo>
                  <a:lnTo>
                    <a:pt x="62952" y="115124"/>
                  </a:lnTo>
                  <a:lnTo>
                    <a:pt x="63383" y="114046"/>
                  </a:lnTo>
                  <a:lnTo>
                    <a:pt x="63814" y="112968"/>
                  </a:lnTo>
                  <a:lnTo>
                    <a:pt x="64245" y="111459"/>
                  </a:lnTo>
                  <a:lnTo>
                    <a:pt x="64245" y="111459"/>
                  </a:lnTo>
                  <a:lnTo>
                    <a:pt x="65323" y="110381"/>
                  </a:lnTo>
                  <a:lnTo>
                    <a:pt x="66401" y="109088"/>
                  </a:lnTo>
                  <a:lnTo>
                    <a:pt x="66832" y="108441"/>
                  </a:lnTo>
                  <a:lnTo>
                    <a:pt x="67048" y="107579"/>
                  </a:lnTo>
                  <a:lnTo>
                    <a:pt x="67048" y="106716"/>
                  </a:lnTo>
                  <a:lnTo>
                    <a:pt x="66617" y="105638"/>
                  </a:lnTo>
                  <a:lnTo>
                    <a:pt x="66617" y="105638"/>
                  </a:lnTo>
                  <a:lnTo>
                    <a:pt x="67910" y="104560"/>
                  </a:lnTo>
                  <a:lnTo>
                    <a:pt x="69204" y="103698"/>
                  </a:lnTo>
                  <a:lnTo>
                    <a:pt x="70928" y="103051"/>
                  </a:lnTo>
                  <a:lnTo>
                    <a:pt x="72869" y="102836"/>
                  </a:lnTo>
                  <a:lnTo>
                    <a:pt x="72869" y="102836"/>
                  </a:lnTo>
                  <a:lnTo>
                    <a:pt x="74162" y="100680"/>
                  </a:lnTo>
                  <a:lnTo>
                    <a:pt x="75025" y="98308"/>
                  </a:lnTo>
                  <a:lnTo>
                    <a:pt x="75456" y="97015"/>
                  </a:lnTo>
                  <a:lnTo>
                    <a:pt x="75456" y="95721"/>
                  </a:lnTo>
                  <a:lnTo>
                    <a:pt x="75671" y="94212"/>
                  </a:lnTo>
                  <a:lnTo>
                    <a:pt x="75456" y="92488"/>
                  </a:lnTo>
                  <a:lnTo>
                    <a:pt x="75456" y="92488"/>
                  </a:lnTo>
                  <a:lnTo>
                    <a:pt x="76102" y="91625"/>
                  </a:lnTo>
                  <a:lnTo>
                    <a:pt x="76965" y="90547"/>
                  </a:lnTo>
                  <a:lnTo>
                    <a:pt x="78474" y="88391"/>
                  </a:lnTo>
                  <a:lnTo>
                    <a:pt x="79121" y="87313"/>
                  </a:lnTo>
                  <a:lnTo>
                    <a:pt x="79552" y="86020"/>
                  </a:lnTo>
                  <a:lnTo>
                    <a:pt x="79336" y="84726"/>
                  </a:lnTo>
                  <a:lnTo>
                    <a:pt x="78689" y="83217"/>
                  </a:lnTo>
                  <a:close/>
                  <a:moveTo>
                    <a:pt x="63167" y="7115"/>
                  </a:moveTo>
                  <a:lnTo>
                    <a:pt x="63167" y="7115"/>
                  </a:lnTo>
                  <a:lnTo>
                    <a:pt x="62952" y="7331"/>
                  </a:lnTo>
                  <a:lnTo>
                    <a:pt x="62736" y="7331"/>
                  </a:lnTo>
                  <a:lnTo>
                    <a:pt x="62736" y="7331"/>
                  </a:lnTo>
                  <a:lnTo>
                    <a:pt x="62952" y="7115"/>
                  </a:lnTo>
                  <a:lnTo>
                    <a:pt x="63167" y="7115"/>
                  </a:lnTo>
                  <a:close/>
                </a:path>
              </a:pathLst>
            </a:custGeom>
            <a:solidFill>
              <a:srgbClr val="FEFEFE"/>
            </a:solidFill>
            <a:ln>
              <a:noFill/>
            </a:ln>
          </p:spPr>
          <p:txBody>
            <a:bodyPr spcFirstLastPara="1" wrap="square" lIns="91425" tIns="91425" rIns="91425" bIns="91425" anchor="ctr" anchorCtr="0">
              <a:noAutofit/>
            </a:bodyPr>
            <a:lstStyle/>
            <a:p>
              <a:endParaRPr/>
            </a:p>
          </p:txBody>
        </p:sp>
        <p:sp>
          <p:nvSpPr>
            <p:cNvPr id="196" name="Google Shape;196;p17"/>
            <p:cNvSpPr/>
            <p:nvPr/>
          </p:nvSpPr>
          <p:spPr>
            <a:xfrm>
              <a:off x="1699925" y="1294475"/>
              <a:ext cx="1988800" cy="3444025"/>
            </a:xfrm>
            <a:custGeom>
              <a:avLst/>
              <a:gdLst/>
              <a:ahLst/>
              <a:cxnLst/>
              <a:rect l="l" t="t" r="r" b="b"/>
              <a:pathLst>
                <a:path w="79552" h="137761" fill="none" extrusionOk="0">
                  <a:moveTo>
                    <a:pt x="78689" y="83217"/>
                  </a:moveTo>
                  <a:lnTo>
                    <a:pt x="78689" y="83217"/>
                  </a:lnTo>
                  <a:lnTo>
                    <a:pt x="77396" y="83002"/>
                  </a:lnTo>
                  <a:lnTo>
                    <a:pt x="76318" y="82571"/>
                  </a:lnTo>
                  <a:lnTo>
                    <a:pt x="74378" y="81493"/>
                  </a:lnTo>
                  <a:lnTo>
                    <a:pt x="73300" y="80846"/>
                  </a:lnTo>
                  <a:lnTo>
                    <a:pt x="72222" y="80630"/>
                  </a:lnTo>
                  <a:lnTo>
                    <a:pt x="70928" y="80415"/>
                  </a:lnTo>
                  <a:lnTo>
                    <a:pt x="69204" y="80630"/>
                  </a:lnTo>
                  <a:lnTo>
                    <a:pt x="69204" y="80630"/>
                  </a:lnTo>
                  <a:lnTo>
                    <a:pt x="68773" y="79768"/>
                  </a:lnTo>
                  <a:lnTo>
                    <a:pt x="68126" y="79121"/>
                  </a:lnTo>
                  <a:lnTo>
                    <a:pt x="67263" y="78906"/>
                  </a:lnTo>
                  <a:lnTo>
                    <a:pt x="66186" y="78690"/>
                  </a:lnTo>
                  <a:lnTo>
                    <a:pt x="64461" y="78259"/>
                  </a:lnTo>
                  <a:lnTo>
                    <a:pt x="63814" y="77828"/>
                  </a:lnTo>
                  <a:lnTo>
                    <a:pt x="63167" y="76965"/>
                  </a:lnTo>
                  <a:lnTo>
                    <a:pt x="63167" y="76965"/>
                  </a:lnTo>
                  <a:lnTo>
                    <a:pt x="63167" y="76534"/>
                  </a:lnTo>
                  <a:lnTo>
                    <a:pt x="63167" y="76103"/>
                  </a:lnTo>
                  <a:lnTo>
                    <a:pt x="62736" y="75456"/>
                  </a:lnTo>
                  <a:lnTo>
                    <a:pt x="62305" y="74378"/>
                  </a:lnTo>
                  <a:lnTo>
                    <a:pt x="62089" y="73947"/>
                  </a:lnTo>
                  <a:lnTo>
                    <a:pt x="62089" y="73300"/>
                  </a:lnTo>
                  <a:lnTo>
                    <a:pt x="62089" y="73300"/>
                  </a:lnTo>
                  <a:lnTo>
                    <a:pt x="61443" y="72654"/>
                  </a:lnTo>
                  <a:lnTo>
                    <a:pt x="60796" y="72222"/>
                  </a:lnTo>
                  <a:lnTo>
                    <a:pt x="59934" y="71791"/>
                  </a:lnTo>
                  <a:lnTo>
                    <a:pt x="59071" y="71791"/>
                  </a:lnTo>
                  <a:lnTo>
                    <a:pt x="57346" y="71576"/>
                  </a:lnTo>
                  <a:lnTo>
                    <a:pt x="56484" y="71576"/>
                  </a:lnTo>
                  <a:lnTo>
                    <a:pt x="55837" y="71360"/>
                  </a:lnTo>
                  <a:lnTo>
                    <a:pt x="55837" y="71360"/>
                  </a:lnTo>
                  <a:lnTo>
                    <a:pt x="55191" y="70929"/>
                  </a:lnTo>
                  <a:lnTo>
                    <a:pt x="54759" y="70498"/>
                  </a:lnTo>
                  <a:lnTo>
                    <a:pt x="53897" y="69635"/>
                  </a:lnTo>
                  <a:lnTo>
                    <a:pt x="53250" y="68773"/>
                  </a:lnTo>
                  <a:lnTo>
                    <a:pt x="52604" y="68342"/>
                  </a:lnTo>
                  <a:lnTo>
                    <a:pt x="51957" y="68342"/>
                  </a:lnTo>
                  <a:lnTo>
                    <a:pt x="51957" y="68342"/>
                  </a:lnTo>
                  <a:lnTo>
                    <a:pt x="51741" y="67264"/>
                  </a:lnTo>
                  <a:lnTo>
                    <a:pt x="51310" y="66402"/>
                  </a:lnTo>
                  <a:lnTo>
                    <a:pt x="51310" y="66402"/>
                  </a:lnTo>
                  <a:lnTo>
                    <a:pt x="51094" y="66833"/>
                  </a:lnTo>
                  <a:lnTo>
                    <a:pt x="50663" y="66833"/>
                  </a:lnTo>
                  <a:lnTo>
                    <a:pt x="50232" y="66402"/>
                  </a:lnTo>
                  <a:lnTo>
                    <a:pt x="50232" y="66402"/>
                  </a:lnTo>
                  <a:lnTo>
                    <a:pt x="49801" y="66186"/>
                  </a:lnTo>
                  <a:lnTo>
                    <a:pt x="49154" y="66186"/>
                  </a:lnTo>
                  <a:lnTo>
                    <a:pt x="49154" y="66186"/>
                  </a:lnTo>
                  <a:lnTo>
                    <a:pt x="48292" y="66402"/>
                  </a:lnTo>
                  <a:lnTo>
                    <a:pt x="47430" y="66617"/>
                  </a:lnTo>
                  <a:lnTo>
                    <a:pt x="46567" y="66617"/>
                  </a:lnTo>
                  <a:lnTo>
                    <a:pt x="45705" y="66402"/>
                  </a:lnTo>
                  <a:lnTo>
                    <a:pt x="44196" y="65755"/>
                  </a:lnTo>
                  <a:lnTo>
                    <a:pt x="42471" y="65108"/>
                  </a:lnTo>
                  <a:lnTo>
                    <a:pt x="42471" y="65108"/>
                  </a:lnTo>
                  <a:lnTo>
                    <a:pt x="42040" y="65108"/>
                  </a:lnTo>
                  <a:lnTo>
                    <a:pt x="41609" y="65324"/>
                  </a:lnTo>
                  <a:lnTo>
                    <a:pt x="41609" y="65324"/>
                  </a:lnTo>
                  <a:lnTo>
                    <a:pt x="41393" y="65755"/>
                  </a:lnTo>
                  <a:lnTo>
                    <a:pt x="40746" y="65755"/>
                  </a:lnTo>
                  <a:lnTo>
                    <a:pt x="40746" y="65755"/>
                  </a:lnTo>
                  <a:lnTo>
                    <a:pt x="40746" y="65324"/>
                  </a:lnTo>
                  <a:lnTo>
                    <a:pt x="40962" y="64892"/>
                  </a:lnTo>
                  <a:lnTo>
                    <a:pt x="40962" y="64461"/>
                  </a:lnTo>
                  <a:lnTo>
                    <a:pt x="40531" y="64246"/>
                  </a:lnTo>
                  <a:lnTo>
                    <a:pt x="40531" y="64246"/>
                  </a:lnTo>
                  <a:lnTo>
                    <a:pt x="39884" y="64892"/>
                  </a:lnTo>
                  <a:lnTo>
                    <a:pt x="38806" y="65324"/>
                  </a:lnTo>
                  <a:lnTo>
                    <a:pt x="37944" y="65755"/>
                  </a:lnTo>
                  <a:lnTo>
                    <a:pt x="36866" y="65970"/>
                  </a:lnTo>
                  <a:lnTo>
                    <a:pt x="36866" y="65970"/>
                  </a:lnTo>
                  <a:lnTo>
                    <a:pt x="36219" y="66617"/>
                  </a:lnTo>
                  <a:lnTo>
                    <a:pt x="36003" y="67479"/>
                  </a:lnTo>
                  <a:lnTo>
                    <a:pt x="35572" y="68126"/>
                  </a:lnTo>
                  <a:lnTo>
                    <a:pt x="35141" y="68342"/>
                  </a:lnTo>
                  <a:lnTo>
                    <a:pt x="34710" y="68557"/>
                  </a:lnTo>
                  <a:lnTo>
                    <a:pt x="34710" y="68557"/>
                  </a:lnTo>
                  <a:lnTo>
                    <a:pt x="34279" y="68126"/>
                  </a:lnTo>
                  <a:lnTo>
                    <a:pt x="33632" y="67911"/>
                  </a:lnTo>
                  <a:lnTo>
                    <a:pt x="32554" y="67695"/>
                  </a:lnTo>
                  <a:lnTo>
                    <a:pt x="31261" y="67695"/>
                  </a:lnTo>
                  <a:lnTo>
                    <a:pt x="29967" y="68342"/>
                  </a:lnTo>
                  <a:lnTo>
                    <a:pt x="29967" y="68342"/>
                  </a:lnTo>
                  <a:lnTo>
                    <a:pt x="29320" y="67911"/>
                  </a:lnTo>
                  <a:lnTo>
                    <a:pt x="28674" y="67264"/>
                  </a:lnTo>
                  <a:lnTo>
                    <a:pt x="28242" y="66617"/>
                  </a:lnTo>
                  <a:lnTo>
                    <a:pt x="27811" y="65755"/>
                  </a:lnTo>
                  <a:lnTo>
                    <a:pt x="27811" y="65755"/>
                  </a:lnTo>
                  <a:lnTo>
                    <a:pt x="28242" y="63599"/>
                  </a:lnTo>
                  <a:lnTo>
                    <a:pt x="28674" y="61227"/>
                  </a:lnTo>
                  <a:lnTo>
                    <a:pt x="28674" y="61227"/>
                  </a:lnTo>
                  <a:lnTo>
                    <a:pt x="28027" y="60796"/>
                  </a:lnTo>
                  <a:lnTo>
                    <a:pt x="27380" y="60581"/>
                  </a:lnTo>
                  <a:lnTo>
                    <a:pt x="25871" y="60581"/>
                  </a:lnTo>
                  <a:lnTo>
                    <a:pt x="25871" y="60581"/>
                  </a:lnTo>
                  <a:lnTo>
                    <a:pt x="24577" y="60581"/>
                  </a:lnTo>
                  <a:lnTo>
                    <a:pt x="23284" y="60365"/>
                  </a:lnTo>
                  <a:lnTo>
                    <a:pt x="23284" y="60365"/>
                  </a:lnTo>
                  <a:lnTo>
                    <a:pt x="23931" y="59072"/>
                  </a:lnTo>
                  <a:lnTo>
                    <a:pt x="24577" y="57778"/>
                  </a:lnTo>
                  <a:lnTo>
                    <a:pt x="25009" y="56485"/>
                  </a:lnTo>
                  <a:lnTo>
                    <a:pt x="25440" y="54760"/>
                  </a:lnTo>
                  <a:lnTo>
                    <a:pt x="25440" y="54760"/>
                  </a:lnTo>
                  <a:lnTo>
                    <a:pt x="25224" y="54544"/>
                  </a:lnTo>
                  <a:lnTo>
                    <a:pt x="24793" y="54329"/>
                  </a:lnTo>
                  <a:lnTo>
                    <a:pt x="23931" y="54329"/>
                  </a:lnTo>
                  <a:lnTo>
                    <a:pt x="22422" y="54760"/>
                  </a:lnTo>
                  <a:lnTo>
                    <a:pt x="22422" y="54760"/>
                  </a:lnTo>
                  <a:lnTo>
                    <a:pt x="22206" y="55622"/>
                  </a:lnTo>
                  <a:lnTo>
                    <a:pt x="21775" y="56269"/>
                  </a:lnTo>
                  <a:lnTo>
                    <a:pt x="21128" y="56700"/>
                  </a:lnTo>
                  <a:lnTo>
                    <a:pt x="20481" y="57347"/>
                  </a:lnTo>
                  <a:lnTo>
                    <a:pt x="19835" y="57563"/>
                  </a:lnTo>
                  <a:lnTo>
                    <a:pt x="18972" y="57778"/>
                  </a:lnTo>
                  <a:lnTo>
                    <a:pt x="17894" y="57778"/>
                  </a:lnTo>
                  <a:lnTo>
                    <a:pt x="16816" y="57778"/>
                  </a:lnTo>
                  <a:lnTo>
                    <a:pt x="16816" y="57778"/>
                  </a:lnTo>
                  <a:lnTo>
                    <a:pt x="15738" y="56916"/>
                  </a:lnTo>
                  <a:lnTo>
                    <a:pt x="15307" y="55838"/>
                  </a:lnTo>
                  <a:lnTo>
                    <a:pt x="15092" y="54760"/>
                  </a:lnTo>
                  <a:lnTo>
                    <a:pt x="15092" y="53466"/>
                  </a:lnTo>
                  <a:lnTo>
                    <a:pt x="15307" y="52173"/>
                  </a:lnTo>
                  <a:lnTo>
                    <a:pt x="15738" y="50664"/>
                  </a:lnTo>
                  <a:lnTo>
                    <a:pt x="16385" y="48077"/>
                  </a:lnTo>
                  <a:lnTo>
                    <a:pt x="16385" y="48077"/>
                  </a:lnTo>
                  <a:lnTo>
                    <a:pt x="18110" y="46999"/>
                  </a:lnTo>
                  <a:lnTo>
                    <a:pt x="19835" y="46136"/>
                  </a:lnTo>
                  <a:lnTo>
                    <a:pt x="20912" y="45705"/>
                  </a:lnTo>
                  <a:lnTo>
                    <a:pt x="21990" y="45705"/>
                  </a:lnTo>
                  <a:lnTo>
                    <a:pt x="23068" y="45921"/>
                  </a:lnTo>
                  <a:lnTo>
                    <a:pt x="24362" y="46352"/>
                  </a:lnTo>
                  <a:lnTo>
                    <a:pt x="24362" y="46352"/>
                  </a:lnTo>
                  <a:lnTo>
                    <a:pt x="25009" y="45705"/>
                  </a:lnTo>
                  <a:lnTo>
                    <a:pt x="25871" y="45274"/>
                  </a:lnTo>
                  <a:lnTo>
                    <a:pt x="26949" y="45059"/>
                  </a:lnTo>
                  <a:lnTo>
                    <a:pt x="28027" y="45059"/>
                  </a:lnTo>
                  <a:lnTo>
                    <a:pt x="29105" y="45059"/>
                  </a:lnTo>
                  <a:lnTo>
                    <a:pt x="30183" y="45490"/>
                  </a:lnTo>
                  <a:lnTo>
                    <a:pt x="31045" y="45705"/>
                  </a:lnTo>
                  <a:lnTo>
                    <a:pt x="31692" y="46352"/>
                  </a:lnTo>
                  <a:lnTo>
                    <a:pt x="31692" y="46352"/>
                  </a:lnTo>
                  <a:lnTo>
                    <a:pt x="31692" y="47214"/>
                  </a:lnTo>
                  <a:lnTo>
                    <a:pt x="31476" y="48077"/>
                  </a:lnTo>
                  <a:lnTo>
                    <a:pt x="31476" y="48077"/>
                  </a:lnTo>
                  <a:lnTo>
                    <a:pt x="32554" y="48723"/>
                  </a:lnTo>
                  <a:lnTo>
                    <a:pt x="33416" y="48939"/>
                  </a:lnTo>
                  <a:lnTo>
                    <a:pt x="34279" y="48939"/>
                  </a:lnTo>
                  <a:lnTo>
                    <a:pt x="34279" y="48939"/>
                  </a:lnTo>
                  <a:lnTo>
                    <a:pt x="34063" y="46783"/>
                  </a:lnTo>
                  <a:lnTo>
                    <a:pt x="33848" y="45705"/>
                  </a:lnTo>
                  <a:lnTo>
                    <a:pt x="33848" y="44412"/>
                  </a:lnTo>
                  <a:lnTo>
                    <a:pt x="33848" y="44412"/>
                  </a:lnTo>
                  <a:lnTo>
                    <a:pt x="34494" y="43549"/>
                  </a:lnTo>
                  <a:lnTo>
                    <a:pt x="35357" y="42903"/>
                  </a:lnTo>
                  <a:lnTo>
                    <a:pt x="37297" y="41609"/>
                  </a:lnTo>
                  <a:lnTo>
                    <a:pt x="41393" y="39238"/>
                  </a:lnTo>
                  <a:lnTo>
                    <a:pt x="41393" y="39238"/>
                  </a:lnTo>
                  <a:lnTo>
                    <a:pt x="41393" y="36866"/>
                  </a:lnTo>
                  <a:lnTo>
                    <a:pt x="41393" y="36866"/>
                  </a:lnTo>
                  <a:lnTo>
                    <a:pt x="42471" y="36866"/>
                  </a:lnTo>
                  <a:lnTo>
                    <a:pt x="42471" y="36866"/>
                  </a:lnTo>
                  <a:lnTo>
                    <a:pt x="43118" y="36004"/>
                  </a:lnTo>
                  <a:lnTo>
                    <a:pt x="43549" y="35357"/>
                  </a:lnTo>
                  <a:lnTo>
                    <a:pt x="45058" y="34279"/>
                  </a:lnTo>
                  <a:lnTo>
                    <a:pt x="46783" y="33417"/>
                  </a:lnTo>
                  <a:lnTo>
                    <a:pt x="48723" y="32770"/>
                  </a:lnTo>
                  <a:lnTo>
                    <a:pt x="48723" y="32770"/>
                  </a:lnTo>
                  <a:lnTo>
                    <a:pt x="48939" y="31908"/>
                  </a:lnTo>
                  <a:lnTo>
                    <a:pt x="49370" y="31045"/>
                  </a:lnTo>
                  <a:lnTo>
                    <a:pt x="50017" y="30614"/>
                  </a:lnTo>
                  <a:lnTo>
                    <a:pt x="50879" y="30183"/>
                  </a:lnTo>
                  <a:lnTo>
                    <a:pt x="52819" y="29752"/>
                  </a:lnTo>
                  <a:lnTo>
                    <a:pt x="54544" y="29105"/>
                  </a:lnTo>
                  <a:lnTo>
                    <a:pt x="54544" y="29105"/>
                  </a:lnTo>
                  <a:lnTo>
                    <a:pt x="54113" y="29752"/>
                  </a:lnTo>
                  <a:lnTo>
                    <a:pt x="53897" y="30183"/>
                  </a:lnTo>
                  <a:lnTo>
                    <a:pt x="54113" y="30830"/>
                  </a:lnTo>
                  <a:lnTo>
                    <a:pt x="54113" y="30830"/>
                  </a:lnTo>
                  <a:lnTo>
                    <a:pt x="54975" y="30183"/>
                  </a:lnTo>
                  <a:lnTo>
                    <a:pt x="55837" y="29967"/>
                  </a:lnTo>
                  <a:lnTo>
                    <a:pt x="57778" y="29321"/>
                  </a:lnTo>
                  <a:lnTo>
                    <a:pt x="58640" y="29105"/>
                  </a:lnTo>
                  <a:lnTo>
                    <a:pt x="59502" y="28674"/>
                  </a:lnTo>
                  <a:lnTo>
                    <a:pt x="60149" y="28243"/>
                  </a:lnTo>
                  <a:lnTo>
                    <a:pt x="60580" y="27596"/>
                  </a:lnTo>
                  <a:lnTo>
                    <a:pt x="60580" y="27596"/>
                  </a:lnTo>
                  <a:lnTo>
                    <a:pt x="59934" y="27596"/>
                  </a:lnTo>
                  <a:lnTo>
                    <a:pt x="59071" y="27812"/>
                  </a:lnTo>
                  <a:lnTo>
                    <a:pt x="59071" y="27812"/>
                  </a:lnTo>
                  <a:lnTo>
                    <a:pt x="58424" y="28027"/>
                  </a:lnTo>
                  <a:lnTo>
                    <a:pt x="57778" y="28243"/>
                  </a:lnTo>
                  <a:lnTo>
                    <a:pt x="57131" y="28027"/>
                  </a:lnTo>
                  <a:lnTo>
                    <a:pt x="56700" y="27596"/>
                  </a:lnTo>
                  <a:lnTo>
                    <a:pt x="56700" y="27596"/>
                  </a:lnTo>
                  <a:lnTo>
                    <a:pt x="56700" y="26518"/>
                  </a:lnTo>
                  <a:lnTo>
                    <a:pt x="57131" y="26087"/>
                  </a:lnTo>
                  <a:lnTo>
                    <a:pt x="57562" y="25656"/>
                  </a:lnTo>
                  <a:lnTo>
                    <a:pt x="57778" y="25009"/>
                  </a:lnTo>
                  <a:lnTo>
                    <a:pt x="57778" y="25009"/>
                  </a:lnTo>
                  <a:lnTo>
                    <a:pt x="57562" y="24793"/>
                  </a:lnTo>
                  <a:lnTo>
                    <a:pt x="57346" y="24578"/>
                  </a:lnTo>
                  <a:lnTo>
                    <a:pt x="56700" y="24578"/>
                  </a:lnTo>
                  <a:lnTo>
                    <a:pt x="56700" y="24578"/>
                  </a:lnTo>
                  <a:lnTo>
                    <a:pt x="56269" y="24578"/>
                  </a:lnTo>
                  <a:lnTo>
                    <a:pt x="55837" y="24578"/>
                  </a:lnTo>
                  <a:lnTo>
                    <a:pt x="55837" y="24578"/>
                  </a:lnTo>
                  <a:lnTo>
                    <a:pt x="56053" y="23931"/>
                  </a:lnTo>
                  <a:lnTo>
                    <a:pt x="56700" y="23500"/>
                  </a:lnTo>
                  <a:lnTo>
                    <a:pt x="57131" y="23500"/>
                  </a:lnTo>
                  <a:lnTo>
                    <a:pt x="57778" y="23715"/>
                  </a:lnTo>
                  <a:lnTo>
                    <a:pt x="59071" y="24362"/>
                  </a:lnTo>
                  <a:lnTo>
                    <a:pt x="59934" y="25009"/>
                  </a:lnTo>
                  <a:lnTo>
                    <a:pt x="59934" y="25009"/>
                  </a:lnTo>
                  <a:lnTo>
                    <a:pt x="60149" y="24793"/>
                  </a:lnTo>
                  <a:lnTo>
                    <a:pt x="60149" y="24578"/>
                  </a:lnTo>
                  <a:lnTo>
                    <a:pt x="59718" y="24147"/>
                  </a:lnTo>
                  <a:lnTo>
                    <a:pt x="59502" y="23931"/>
                  </a:lnTo>
                  <a:lnTo>
                    <a:pt x="59287" y="23931"/>
                  </a:lnTo>
                  <a:lnTo>
                    <a:pt x="59502" y="23715"/>
                  </a:lnTo>
                  <a:lnTo>
                    <a:pt x="59502" y="23715"/>
                  </a:lnTo>
                  <a:lnTo>
                    <a:pt x="60365" y="23715"/>
                  </a:lnTo>
                  <a:lnTo>
                    <a:pt x="61227" y="23715"/>
                  </a:lnTo>
                  <a:lnTo>
                    <a:pt x="62736" y="23284"/>
                  </a:lnTo>
                  <a:lnTo>
                    <a:pt x="64030" y="22853"/>
                  </a:lnTo>
                  <a:lnTo>
                    <a:pt x="65539" y="22638"/>
                  </a:lnTo>
                  <a:lnTo>
                    <a:pt x="65539" y="22638"/>
                  </a:lnTo>
                  <a:lnTo>
                    <a:pt x="64676" y="23500"/>
                  </a:lnTo>
                  <a:lnTo>
                    <a:pt x="63598" y="24362"/>
                  </a:lnTo>
                  <a:lnTo>
                    <a:pt x="62736" y="25440"/>
                  </a:lnTo>
                  <a:lnTo>
                    <a:pt x="62521" y="25871"/>
                  </a:lnTo>
                  <a:lnTo>
                    <a:pt x="62521" y="26302"/>
                  </a:lnTo>
                  <a:lnTo>
                    <a:pt x="62521" y="26302"/>
                  </a:lnTo>
                  <a:lnTo>
                    <a:pt x="64030" y="26302"/>
                  </a:lnTo>
                  <a:lnTo>
                    <a:pt x="65323" y="26518"/>
                  </a:lnTo>
                  <a:lnTo>
                    <a:pt x="67910" y="27165"/>
                  </a:lnTo>
                  <a:lnTo>
                    <a:pt x="67910" y="27165"/>
                  </a:lnTo>
                  <a:lnTo>
                    <a:pt x="67910" y="26734"/>
                  </a:lnTo>
                  <a:lnTo>
                    <a:pt x="67910" y="26087"/>
                  </a:lnTo>
                  <a:lnTo>
                    <a:pt x="67695" y="25440"/>
                  </a:lnTo>
                  <a:lnTo>
                    <a:pt x="67910" y="24578"/>
                  </a:lnTo>
                  <a:lnTo>
                    <a:pt x="67910" y="24578"/>
                  </a:lnTo>
                  <a:lnTo>
                    <a:pt x="67479" y="24362"/>
                  </a:lnTo>
                  <a:lnTo>
                    <a:pt x="66832" y="24362"/>
                  </a:lnTo>
                  <a:lnTo>
                    <a:pt x="66401" y="24147"/>
                  </a:lnTo>
                  <a:lnTo>
                    <a:pt x="66186" y="23931"/>
                  </a:lnTo>
                  <a:lnTo>
                    <a:pt x="66186" y="23715"/>
                  </a:lnTo>
                  <a:lnTo>
                    <a:pt x="66186" y="23715"/>
                  </a:lnTo>
                  <a:lnTo>
                    <a:pt x="66617" y="22853"/>
                  </a:lnTo>
                  <a:lnTo>
                    <a:pt x="67048" y="22206"/>
                  </a:lnTo>
                  <a:lnTo>
                    <a:pt x="67263" y="21344"/>
                  </a:lnTo>
                  <a:lnTo>
                    <a:pt x="67479" y="20266"/>
                  </a:lnTo>
                  <a:lnTo>
                    <a:pt x="67479" y="20266"/>
                  </a:lnTo>
                  <a:lnTo>
                    <a:pt x="66401" y="18973"/>
                  </a:lnTo>
                  <a:lnTo>
                    <a:pt x="65754" y="18326"/>
                  </a:lnTo>
                  <a:lnTo>
                    <a:pt x="64892" y="18110"/>
                  </a:lnTo>
                  <a:lnTo>
                    <a:pt x="64892" y="18110"/>
                  </a:lnTo>
                  <a:lnTo>
                    <a:pt x="64676" y="16817"/>
                  </a:lnTo>
                  <a:lnTo>
                    <a:pt x="64461" y="15523"/>
                  </a:lnTo>
                  <a:lnTo>
                    <a:pt x="64245" y="14230"/>
                  </a:lnTo>
                  <a:lnTo>
                    <a:pt x="64030" y="13798"/>
                  </a:lnTo>
                  <a:lnTo>
                    <a:pt x="63598" y="13367"/>
                  </a:lnTo>
                  <a:lnTo>
                    <a:pt x="63598" y="13367"/>
                  </a:lnTo>
                  <a:lnTo>
                    <a:pt x="62736" y="13798"/>
                  </a:lnTo>
                  <a:lnTo>
                    <a:pt x="62089" y="14445"/>
                  </a:lnTo>
                  <a:lnTo>
                    <a:pt x="61227" y="14876"/>
                  </a:lnTo>
                  <a:lnTo>
                    <a:pt x="60796" y="15092"/>
                  </a:lnTo>
                  <a:lnTo>
                    <a:pt x="60149" y="15308"/>
                  </a:lnTo>
                  <a:lnTo>
                    <a:pt x="60149" y="15308"/>
                  </a:lnTo>
                  <a:lnTo>
                    <a:pt x="59502" y="14876"/>
                  </a:lnTo>
                  <a:lnTo>
                    <a:pt x="59287" y="14445"/>
                  </a:lnTo>
                  <a:lnTo>
                    <a:pt x="59287" y="14014"/>
                  </a:lnTo>
                  <a:lnTo>
                    <a:pt x="59287" y="14014"/>
                  </a:lnTo>
                  <a:lnTo>
                    <a:pt x="59287" y="13583"/>
                  </a:lnTo>
                  <a:lnTo>
                    <a:pt x="59502" y="13367"/>
                  </a:lnTo>
                  <a:lnTo>
                    <a:pt x="59718" y="13152"/>
                  </a:lnTo>
                  <a:lnTo>
                    <a:pt x="59718" y="12721"/>
                  </a:lnTo>
                  <a:lnTo>
                    <a:pt x="59718" y="12721"/>
                  </a:lnTo>
                  <a:lnTo>
                    <a:pt x="59071" y="12505"/>
                  </a:lnTo>
                  <a:lnTo>
                    <a:pt x="58640" y="12074"/>
                  </a:lnTo>
                  <a:lnTo>
                    <a:pt x="57562" y="10996"/>
                  </a:lnTo>
                  <a:lnTo>
                    <a:pt x="57562" y="10996"/>
                  </a:lnTo>
                  <a:lnTo>
                    <a:pt x="57131" y="11211"/>
                  </a:lnTo>
                  <a:lnTo>
                    <a:pt x="56484" y="11211"/>
                  </a:lnTo>
                  <a:lnTo>
                    <a:pt x="55406" y="11211"/>
                  </a:lnTo>
                  <a:lnTo>
                    <a:pt x="55406" y="11211"/>
                  </a:lnTo>
                  <a:lnTo>
                    <a:pt x="53897" y="10996"/>
                  </a:lnTo>
                  <a:lnTo>
                    <a:pt x="53897" y="10996"/>
                  </a:lnTo>
                  <a:lnTo>
                    <a:pt x="53466" y="11427"/>
                  </a:lnTo>
                  <a:lnTo>
                    <a:pt x="53035" y="12074"/>
                  </a:lnTo>
                  <a:lnTo>
                    <a:pt x="52604" y="13367"/>
                  </a:lnTo>
                  <a:lnTo>
                    <a:pt x="51741" y="16170"/>
                  </a:lnTo>
                  <a:lnTo>
                    <a:pt x="51310" y="17248"/>
                  </a:lnTo>
                  <a:lnTo>
                    <a:pt x="50879" y="17895"/>
                  </a:lnTo>
                  <a:lnTo>
                    <a:pt x="50448" y="18326"/>
                  </a:lnTo>
                  <a:lnTo>
                    <a:pt x="49801" y="18757"/>
                  </a:lnTo>
                  <a:lnTo>
                    <a:pt x="49154" y="18973"/>
                  </a:lnTo>
                  <a:lnTo>
                    <a:pt x="48292" y="18973"/>
                  </a:lnTo>
                  <a:lnTo>
                    <a:pt x="47214" y="18973"/>
                  </a:lnTo>
                  <a:lnTo>
                    <a:pt x="47214" y="18973"/>
                  </a:lnTo>
                  <a:lnTo>
                    <a:pt x="46352" y="21128"/>
                  </a:lnTo>
                  <a:lnTo>
                    <a:pt x="46136" y="21560"/>
                  </a:lnTo>
                  <a:lnTo>
                    <a:pt x="45705" y="21991"/>
                  </a:lnTo>
                  <a:lnTo>
                    <a:pt x="45274" y="22206"/>
                  </a:lnTo>
                  <a:lnTo>
                    <a:pt x="44627" y="22422"/>
                  </a:lnTo>
                  <a:lnTo>
                    <a:pt x="44627" y="22422"/>
                  </a:lnTo>
                  <a:lnTo>
                    <a:pt x="44196" y="21991"/>
                  </a:lnTo>
                  <a:lnTo>
                    <a:pt x="43980" y="21344"/>
                  </a:lnTo>
                  <a:lnTo>
                    <a:pt x="43980" y="20913"/>
                  </a:lnTo>
                  <a:lnTo>
                    <a:pt x="44196" y="20482"/>
                  </a:lnTo>
                  <a:lnTo>
                    <a:pt x="44627" y="19404"/>
                  </a:lnTo>
                  <a:lnTo>
                    <a:pt x="45058" y="18541"/>
                  </a:lnTo>
                  <a:lnTo>
                    <a:pt x="45058" y="18541"/>
                  </a:lnTo>
                  <a:lnTo>
                    <a:pt x="43980" y="18541"/>
                  </a:lnTo>
                  <a:lnTo>
                    <a:pt x="42902" y="18326"/>
                  </a:lnTo>
                  <a:lnTo>
                    <a:pt x="41393" y="17463"/>
                  </a:lnTo>
                  <a:lnTo>
                    <a:pt x="41393" y="17463"/>
                  </a:lnTo>
                  <a:lnTo>
                    <a:pt x="39884" y="16601"/>
                  </a:lnTo>
                  <a:lnTo>
                    <a:pt x="39022" y="16386"/>
                  </a:lnTo>
                  <a:lnTo>
                    <a:pt x="37944" y="16386"/>
                  </a:lnTo>
                  <a:lnTo>
                    <a:pt x="37944" y="16386"/>
                  </a:lnTo>
                  <a:lnTo>
                    <a:pt x="38159" y="15523"/>
                  </a:lnTo>
                  <a:lnTo>
                    <a:pt x="37944" y="15092"/>
                  </a:lnTo>
                  <a:lnTo>
                    <a:pt x="37513" y="14230"/>
                  </a:lnTo>
                  <a:lnTo>
                    <a:pt x="37513" y="14230"/>
                  </a:lnTo>
                  <a:lnTo>
                    <a:pt x="38591" y="13152"/>
                  </a:lnTo>
                  <a:lnTo>
                    <a:pt x="39884" y="12289"/>
                  </a:lnTo>
                  <a:lnTo>
                    <a:pt x="41178" y="11643"/>
                  </a:lnTo>
                  <a:lnTo>
                    <a:pt x="42687" y="10996"/>
                  </a:lnTo>
                  <a:lnTo>
                    <a:pt x="45920" y="9918"/>
                  </a:lnTo>
                  <a:lnTo>
                    <a:pt x="49154" y="8840"/>
                  </a:lnTo>
                  <a:lnTo>
                    <a:pt x="49154" y="8840"/>
                  </a:lnTo>
                  <a:lnTo>
                    <a:pt x="48723" y="9271"/>
                  </a:lnTo>
                  <a:lnTo>
                    <a:pt x="48292" y="9487"/>
                  </a:lnTo>
                  <a:lnTo>
                    <a:pt x="48076" y="9918"/>
                  </a:lnTo>
                  <a:lnTo>
                    <a:pt x="48076" y="10134"/>
                  </a:lnTo>
                  <a:lnTo>
                    <a:pt x="48076" y="10349"/>
                  </a:lnTo>
                  <a:lnTo>
                    <a:pt x="48076" y="10349"/>
                  </a:lnTo>
                  <a:lnTo>
                    <a:pt x="49154" y="10349"/>
                  </a:lnTo>
                  <a:lnTo>
                    <a:pt x="50232" y="10134"/>
                  </a:lnTo>
                  <a:lnTo>
                    <a:pt x="50232" y="10134"/>
                  </a:lnTo>
                  <a:lnTo>
                    <a:pt x="51526" y="9918"/>
                  </a:lnTo>
                  <a:lnTo>
                    <a:pt x="52172" y="9918"/>
                  </a:lnTo>
                  <a:lnTo>
                    <a:pt x="52819" y="10134"/>
                  </a:lnTo>
                  <a:lnTo>
                    <a:pt x="52819" y="10134"/>
                  </a:lnTo>
                  <a:lnTo>
                    <a:pt x="52604" y="9702"/>
                  </a:lnTo>
                  <a:lnTo>
                    <a:pt x="52388" y="9271"/>
                  </a:lnTo>
                  <a:lnTo>
                    <a:pt x="51741" y="8624"/>
                  </a:lnTo>
                  <a:lnTo>
                    <a:pt x="50879" y="8193"/>
                  </a:lnTo>
                  <a:lnTo>
                    <a:pt x="50663" y="7978"/>
                  </a:lnTo>
                  <a:lnTo>
                    <a:pt x="50663" y="7546"/>
                  </a:lnTo>
                  <a:lnTo>
                    <a:pt x="50663" y="7546"/>
                  </a:lnTo>
                  <a:lnTo>
                    <a:pt x="51526" y="7762"/>
                  </a:lnTo>
                  <a:lnTo>
                    <a:pt x="52388" y="7762"/>
                  </a:lnTo>
                  <a:lnTo>
                    <a:pt x="53250" y="7546"/>
                  </a:lnTo>
                  <a:lnTo>
                    <a:pt x="54113" y="6900"/>
                  </a:lnTo>
                  <a:lnTo>
                    <a:pt x="55406" y="5822"/>
                  </a:lnTo>
                  <a:lnTo>
                    <a:pt x="56484" y="4313"/>
                  </a:lnTo>
                  <a:lnTo>
                    <a:pt x="56484" y="4313"/>
                  </a:lnTo>
                  <a:lnTo>
                    <a:pt x="58209" y="4313"/>
                  </a:lnTo>
                  <a:lnTo>
                    <a:pt x="59718" y="4097"/>
                  </a:lnTo>
                  <a:lnTo>
                    <a:pt x="59718" y="4097"/>
                  </a:lnTo>
                  <a:lnTo>
                    <a:pt x="60796" y="5175"/>
                  </a:lnTo>
                  <a:lnTo>
                    <a:pt x="62089" y="6253"/>
                  </a:lnTo>
                  <a:lnTo>
                    <a:pt x="62089" y="6253"/>
                  </a:lnTo>
                  <a:lnTo>
                    <a:pt x="61443" y="6900"/>
                  </a:lnTo>
                  <a:lnTo>
                    <a:pt x="60796" y="7331"/>
                  </a:lnTo>
                  <a:lnTo>
                    <a:pt x="59071" y="7978"/>
                  </a:lnTo>
                  <a:lnTo>
                    <a:pt x="57131" y="8409"/>
                  </a:lnTo>
                  <a:lnTo>
                    <a:pt x="56269" y="8840"/>
                  </a:lnTo>
                  <a:lnTo>
                    <a:pt x="55622" y="9271"/>
                  </a:lnTo>
                  <a:lnTo>
                    <a:pt x="55622" y="9271"/>
                  </a:lnTo>
                  <a:lnTo>
                    <a:pt x="55837" y="9487"/>
                  </a:lnTo>
                  <a:lnTo>
                    <a:pt x="56269" y="9487"/>
                  </a:lnTo>
                  <a:lnTo>
                    <a:pt x="57131" y="9271"/>
                  </a:lnTo>
                  <a:lnTo>
                    <a:pt x="57131" y="9271"/>
                  </a:lnTo>
                  <a:lnTo>
                    <a:pt x="57778" y="9271"/>
                  </a:lnTo>
                  <a:lnTo>
                    <a:pt x="58640" y="9271"/>
                  </a:lnTo>
                  <a:lnTo>
                    <a:pt x="58640" y="9271"/>
                  </a:lnTo>
                  <a:lnTo>
                    <a:pt x="59502" y="10134"/>
                  </a:lnTo>
                  <a:lnTo>
                    <a:pt x="60580" y="10996"/>
                  </a:lnTo>
                  <a:lnTo>
                    <a:pt x="61874" y="11427"/>
                  </a:lnTo>
                  <a:lnTo>
                    <a:pt x="63598" y="11858"/>
                  </a:lnTo>
                  <a:lnTo>
                    <a:pt x="63598" y="11858"/>
                  </a:lnTo>
                  <a:lnTo>
                    <a:pt x="63598" y="11211"/>
                  </a:lnTo>
                  <a:lnTo>
                    <a:pt x="63383" y="10996"/>
                  </a:lnTo>
                  <a:lnTo>
                    <a:pt x="63167" y="10780"/>
                  </a:lnTo>
                  <a:lnTo>
                    <a:pt x="63383" y="10565"/>
                  </a:lnTo>
                  <a:lnTo>
                    <a:pt x="63383" y="10565"/>
                  </a:lnTo>
                  <a:lnTo>
                    <a:pt x="64245" y="10780"/>
                  </a:lnTo>
                  <a:lnTo>
                    <a:pt x="65108" y="10780"/>
                  </a:lnTo>
                  <a:lnTo>
                    <a:pt x="65539" y="10565"/>
                  </a:lnTo>
                  <a:lnTo>
                    <a:pt x="65970" y="9702"/>
                  </a:lnTo>
                  <a:lnTo>
                    <a:pt x="65970" y="9702"/>
                  </a:lnTo>
                  <a:lnTo>
                    <a:pt x="65754" y="9056"/>
                  </a:lnTo>
                  <a:lnTo>
                    <a:pt x="65539" y="8840"/>
                  </a:lnTo>
                  <a:lnTo>
                    <a:pt x="65108" y="8409"/>
                  </a:lnTo>
                  <a:lnTo>
                    <a:pt x="65108" y="7762"/>
                  </a:lnTo>
                  <a:lnTo>
                    <a:pt x="65108" y="7762"/>
                  </a:lnTo>
                  <a:lnTo>
                    <a:pt x="65323" y="7546"/>
                  </a:lnTo>
                  <a:lnTo>
                    <a:pt x="65754" y="7546"/>
                  </a:lnTo>
                  <a:lnTo>
                    <a:pt x="66186" y="7978"/>
                  </a:lnTo>
                  <a:lnTo>
                    <a:pt x="66832" y="8409"/>
                  </a:lnTo>
                  <a:lnTo>
                    <a:pt x="67048" y="8624"/>
                  </a:lnTo>
                  <a:lnTo>
                    <a:pt x="67263" y="8840"/>
                  </a:lnTo>
                  <a:lnTo>
                    <a:pt x="67263" y="8840"/>
                  </a:lnTo>
                  <a:lnTo>
                    <a:pt x="68988" y="8193"/>
                  </a:lnTo>
                  <a:lnTo>
                    <a:pt x="69635" y="7546"/>
                  </a:lnTo>
                  <a:lnTo>
                    <a:pt x="69850" y="6900"/>
                  </a:lnTo>
                  <a:lnTo>
                    <a:pt x="69850" y="6900"/>
                  </a:lnTo>
                  <a:lnTo>
                    <a:pt x="69204" y="6253"/>
                  </a:lnTo>
                  <a:lnTo>
                    <a:pt x="68341" y="6037"/>
                  </a:lnTo>
                  <a:lnTo>
                    <a:pt x="67479" y="5606"/>
                  </a:lnTo>
                  <a:lnTo>
                    <a:pt x="67048" y="5391"/>
                  </a:lnTo>
                  <a:lnTo>
                    <a:pt x="66832" y="4959"/>
                  </a:lnTo>
                  <a:lnTo>
                    <a:pt x="66832" y="4959"/>
                  </a:lnTo>
                  <a:lnTo>
                    <a:pt x="66832" y="4528"/>
                  </a:lnTo>
                  <a:lnTo>
                    <a:pt x="67048" y="4097"/>
                  </a:lnTo>
                  <a:lnTo>
                    <a:pt x="67048" y="3881"/>
                  </a:lnTo>
                  <a:lnTo>
                    <a:pt x="67048" y="3450"/>
                  </a:lnTo>
                  <a:lnTo>
                    <a:pt x="67048" y="3450"/>
                  </a:lnTo>
                  <a:lnTo>
                    <a:pt x="65970" y="3019"/>
                  </a:lnTo>
                  <a:lnTo>
                    <a:pt x="64676" y="2588"/>
                  </a:lnTo>
                  <a:lnTo>
                    <a:pt x="63598" y="1941"/>
                  </a:lnTo>
                  <a:lnTo>
                    <a:pt x="63167" y="1510"/>
                  </a:lnTo>
                  <a:lnTo>
                    <a:pt x="62952" y="863"/>
                  </a:lnTo>
                  <a:lnTo>
                    <a:pt x="62952" y="863"/>
                  </a:lnTo>
                  <a:lnTo>
                    <a:pt x="59934" y="863"/>
                  </a:lnTo>
                  <a:lnTo>
                    <a:pt x="59934" y="863"/>
                  </a:lnTo>
                  <a:lnTo>
                    <a:pt x="57131" y="863"/>
                  </a:lnTo>
                  <a:lnTo>
                    <a:pt x="55837" y="863"/>
                  </a:lnTo>
                  <a:lnTo>
                    <a:pt x="54544" y="1079"/>
                  </a:lnTo>
                  <a:lnTo>
                    <a:pt x="53682" y="1294"/>
                  </a:lnTo>
                  <a:lnTo>
                    <a:pt x="52819" y="1941"/>
                  </a:lnTo>
                  <a:lnTo>
                    <a:pt x="52388" y="2588"/>
                  </a:lnTo>
                  <a:lnTo>
                    <a:pt x="51957" y="3666"/>
                  </a:lnTo>
                  <a:lnTo>
                    <a:pt x="51957" y="3666"/>
                  </a:lnTo>
                  <a:lnTo>
                    <a:pt x="52172" y="3881"/>
                  </a:lnTo>
                  <a:lnTo>
                    <a:pt x="52388" y="3881"/>
                  </a:lnTo>
                  <a:lnTo>
                    <a:pt x="53035" y="3881"/>
                  </a:lnTo>
                  <a:lnTo>
                    <a:pt x="53466" y="4097"/>
                  </a:lnTo>
                  <a:lnTo>
                    <a:pt x="53466" y="4313"/>
                  </a:lnTo>
                  <a:lnTo>
                    <a:pt x="53466" y="4528"/>
                  </a:lnTo>
                  <a:lnTo>
                    <a:pt x="53466" y="4528"/>
                  </a:lnTo>
                  <a:lnTo>
                    <a:pt x="52819" y="5175"/>
                  </a:lnTo>
                  <a:lnTo>
                    <a:pt x="52172" y="5606"/>
                  </a:lnTo>
                  <a:lnTo>
                    <a:pt x="50448" y="6469"/>
                  </a:lnTo>
                  <a:lnTo>
                    <a:pt x="50448" y="6469"/>
                  </a:lnTo>
                  <a:lnTo>
                    <a:pt x="50232" y="6037"/>
                  </a:lnTo>
                  <a:lnTo>
                    <a:pt x="50448" y="5822"/>
                  </a:lnTo>
                  <a:lnTo>
                    <a:pt x="50663" y="5606"/>
                  </a:lnTo>
                  <a:lnTo>
                    <a:pt x="50663" y="4959"/>
                  </a:lnTo>
                  <a:lnTo>
                    <a:pt x="50663" y="4959"/>
                  </a:lnTo>
                  <a:lnTo>
                    <a:pt x="49801" y="4744"/>
                  </a:lnTo>
                  <a:lnTo>
                    <a:pt x="49370" y="4313"/>
                  </a:lnTo>
                  <a:lnTo>
                    <a:pt x="49370" y="3881"/>
                  </a:lnTo>
                  <a:lnTo>
                    <a:pt x="49370" y="3881"/>
                  </a:lnTo>
                  <a:lnTo>
                    <a:pt x="49585" y="3019"/>
                  </a:lnTo>
                  <a:lnTo>
                    <a:pt x="49585" y="2372"/>
                  </a:lnTo>
                  <a:lnTo>
                    <a:pt x="49801" y="1941"/>
                  </a:lnTo>
                  <a:lnTo>
                    <a:pt x="49801" y="1941"/>
                  </a:lnTo>
                  <a:lnTo>
                    <a:pt x="50663" y="1726"/>
                  </a:lnTo>
                  <a:lnTo>
                    <a:pt x="51741" y="1726"/>
                  </a:lnTo>
                  <a:lnTo>
                    <a:pt x="52819" y="1294"/>
                  </a:lnTo>
                  <a:lnTo>
                    <a:pt x="53035" y="1079"/>
                  </a:lnTo>
                  <a:lnTo>
                    <a:pt x="53250" y="648"/>
                  </a:lnTo>
                  <a:lnTo>
                    <a:pt x="53250" y="648"/>
                  </a:lnTo>
                  <a:lnTo>
                    <a:pt x="52388" y="217"/>
                  </a:lnTo>
                  <a:lnTo>
                    <a:pt x="51741" y="217"/>
                  </a:lnTo>
                  <a:lnTo>
                    <a:pt x="50879" y="432"/>
                  </a:lnTo>
                  <a:lnTo>
                    <a:pt x="50232" y="648"/>
                  </a:lnTo>
                  <a:lnTo>
                    <a:pt x="49154" y="1510"/>
                  </a:lnTo>
                  <a:lnTo>
                    <a:pt x="47861" y="2157"/>
                  </a:lnTo>
                  <a:lnTo>
                    <a:pt x="47861" y="2157"/>
                  </a:lnTo>
                  <a:lnTo>
                    <a:pt x="48076" y="1941"/>
                  </a:lnTo>
                  <a:lnTo>
                    <a:pt x="48292" y="1510"/>
                  </a:lnTo>
                  <a:lnTo>
                    <a:pt x="48507" y="1079"/>
                  </a:lnTo>
                  <a:lnTo>
                    <a:pt x="48507" y="648"/>
                  </a:lnTo>
                  <a:lnTo>
                    <a:pt x="48507" y="648"/>
                  </a:lnTo>
                  <a:lnTo>
                    <a:pt x="47214" y="648"/>
                  </a:lnTo>
                  <a:lnTo>
                    <a:pt x="45920" y="863"/>
                  </a:lnTo>
                  <a:lnTo>
                    <a:pt x="43980" y="1726"/>
                  </a:lnTo>
                  <a:lnTo>
                    <a:pt x="43980" y="1726"/>
                  </a:lnTo>
                  <a:lnTo>
                    <a:pt x="44411" y="2372"/>
                  </a:lnTo>
                  <a:lnTo>
                    <a:pt x="45058" y="2804"/>
                  </a:lnTo>
                  <a:lnTo>
                    <a:pt x="46567" y="3019"/>
                  </a:lnTo>
                  <a:lnTo>
                    <a:pt x="46567" y="3019"/>
                  </a:lnTo>
                  <a:lnTo>
                    <a:pt x="46136" y="3450"/>
                  </a:lnTo>
                  <a:lnTo>
                    <a:pt x="45920" y="3881"/>
                  </a:lnTo>
                  <a:lnTo>
                    <a:pt x="45920" y="4528"/>
                  </a:lnTo>
                  <a:lnTo>
                    <a:pt x="46136" y="5175"/>
                  </a:lnTo>
                  <a:lnTo>
                    <a:pt x="46136" y="5175"/>
                  </a:lnTo>
                  <a:lnTo>
                    <a:pt x="45274" y="5606"/>
                  </a:lnTo>
                  <a:lnTo>
                    <a:pt x="44411" y="6037"/>
                  </a:lnTo>
                  <a:lnTo>
                    <a:pt x="44411" y="6037"/>
                  </a:lnTo>
                  <a:lnTo>
                    <a:pt x="44411" y="5606"/>
                  </a:lnTo>
                  <a:lnTo>
                    <a:pt x="44843" y="5391"/>
                  </a:lnTo>
                  <a:lnTo>
                    <a:pt x="45058" y="5175"/>
                  </a:lnTo>
                  <a:lnTo>
                    <a:pt x="45058" y="4528"/>
                  </a:lnTo>
                  <a:lnTo>
                    <a:pt x="45058" y="4528"/>
                  </a:lnTo>
                  <a:lnTo>
                    <a:pt x="44627" y="4313"/>
                  </a:lnTo>
                  <a:lnTo>
                    <a:pt x="44196" y="4313"/>
                  </a:lnTo>
                  <a:lnTo>
                    <a:pt x="43333" y="4528"/>
                  </a:lnTo>
                  <a:lnTo>
                    <a:pt x="42471" y="5175"/>
                  </a:lnTo>
                  <a:lnTo>
                    <a:pt x="42040" y="6037"/>
                  </a:lnTo>
                  <a:lnTo>
                    <a:pt x="42040" y="6037"/>
                  </a:lnTo>
                  <a:lnTo>
                    <a:pt x="40315" y="6037"/>
                  </a:lnTo>
                  <a:lnTo>
                    <a:pt x="40315" y="6037"/>
                  </a:lnTo>
                  <a:lnTo>
                    <a:pt x="39453" y="6037"/>
                  </a:lnTo>
                  <a:lnTo>
                    <a:pt x="38375" y="5822"/>
                  </a:lnTo>
                  <a:lnTo>
                    <a:pt x="37728" y="5606"/>
                  </a:lnTo>
                  <a:lnTo>
                    <a:pt x="37513" y="5391"/>
                  </a:lnTo>
                  <a:lnTo>
                    <a:pt x="37297" y="4959"/>
                  </a:lnTo>
                  <a:lnTo>
                    <a:pt x="37297" y="4959"/>
                  </a:lnTo>
                  <a:lnTo>
                    <a:pt x="38591" y="5175"/>
                  </a:lnTo>
                  <a:lnTo>
                    <a:pt x="39884" y="5175"/>
                  </a:lnTo>
                  <a:lnTo>
                    <a:pt x="40962" y="4744"/>
                  </a:lnTo>
                  <a:lnTo>
                    <a:pt x="41824" y="4313"/>
                  </a:lnTo>
                  <a:lnTo>
                    <a:pt x="41824" y="4313"/>
                  </a:lnTo>
                  <a:lnTo>
                    <a:pt x="41824" y="3881"/>
                  </a:lnTo>
                  <a:lnTo>
                    <a:pt x="41393" y="3666"/>
                  </a:lnTo>
                  <a:lnTo>
                    <a:pt x="41178" y="3450"/>
                  </a:lnTo>
                  <a:lnTo>
                    <a:pt x="40962" y="3019"/>
                  </a:lnTo>
                  <a:lnTo>
                    <a:pt x="40962" y="3019"/>
                  </a:lnTo>
                  <a:lnTo>
                    <a:pt x="41178" y="2372"/>
                  </a:lnTo>
                  <a:lnTo>
                    <a:pt x="41824" y="1941"/>
                  </a:lnTo>
                  <a:lnTo>
                    <a:pt x="42471" y="1510"/>
                  </a:lnTo>
                  <a:lnTo>
                    <a:pt x="42902" y="863"/>
                  </a:lnTo>
                  <a:lnTo>
                    <a:pt x="42902" y="863"/>
                  </a:lnTo>
                  <a:lnTo>
                    <a:pt x="42255" y="648"/>
                  </a:lnTo>
                  <a:lnTo>
                    <a:pt x="41824" y="648"/>
                  </a:lnTo>
                  <a:lnTo>
                    <a:pt x="40962" y="1079"/>
                  </a:lnTo>
                  <a:lnTo>
                    <a:pt x="40100" y="1726"/>
                  </a:lnTo>
                  <a:lnTo>
                    <a:pt x="39022" y="1941"/>
                  </a:lnTo>
                  <a:lnTo>
                    <a:pt x="39022" y="1941"/>
                  </a:lnTo>
                  <a:lnTo>
                    <a:pt x="37944" y="1726"/>
                  </a:lnTo>
                  <a:lnTo>
                    <a:pt x="36866" y="1294"/>
                  </a:lnTo>
                  <a:lnTo>
                    <a:pt x="34926" y="432"/>
                  </a:lnTo>
                  <a:lnTo>
                    <a:pt x="34926" y="432"/>
                  </a:lnTo>
                  <a:lnTo>
                    <a:pt x="33632" y="217"/>
                  </a:lnTo>
                  <a:lnTo>
                    <a:pt x="32339" y="1"/>
                  </a:lnTo>
                  <a:lnTo>
                    <a:pt x="31045" y="1"/>
                  </a:lnTo>
                  <a:lnTo>
                    <a:pt x="29751" y="217"/>
                  </a:lnTo>
                  <a:lnTo>
                    <a:pt x="28889" y="648"/>
                  </a:lnTo>
                  <a:lnTo>
                    <a:pt x="27811" y="1294"/>
                  </a:lnTo>
                  <a:lnTo>
                    <a:pt x="26949" y="1941"/>
                  </a:lnTo>
                  <a:lnTo>
                    <a:pt x="26302" y="2804"/>
                  </a:lnTo>
                  <a:lnTo>
                    <a:pt x="26302" y="2804"/>
                  </a:lnTo>
                  <a:lnTo>
                    <a:pt x="26733" y="3019"/>
                  </a:lnTo>
                  <a:lnTo>
                    <a:pt x="27164" y="3019"/>
                  </a:lnTo>
                  <a:lnTo>
                    <a:pt x="28242" y="2804"/>
                  </a:lnTo>
                  <a:lnTo>
                    <a:pt x="28242" y="2804"/>
                  </a:lnTo>
                  <a:lnTo>
                    <a:pt x="29320" y="2588"/>
                  </a:lnTo>
                  <a:lnTo>
                    <a:pt x="29751" y="2588"/>
                  </a:lnTo>
                  <a:lnTo>
                    <a:pt x="30398" y="2804"/>
                  </a:lnTo>
                  <a:lnTo>
                    <a:pt x="30398" y="2804"/>
                  </a:lnTo>
                  <a:lnTo>
                    <a:pt x="29751" y="4097"/>
                  </a:lnTo>
                  <a:lnTo>
                    <a:pt x="29536" y="4528"/>
                  </a:lnTo>
                  <a:lnTo>
                    <a:pt x="29105" y="4959"/>
                  </a:lnTo>
                  <a:lnTo>
                    <a:pt x="29105" y="4959"/>
                  </a:lnTo>
                  <a:lnTo>
                    <a:pt x="28242" y="4744"/>
                  </a:lnTo>
                  <a:lnTo>
                    <a:pt x="27380" y="4528"/>
                  </a:lnTo>
                  <a:lnTo>
                    <a:pt x="25224" y="4528"/>
                  </a:lnTo>
                  <a:lnTo>
                    <a:pt x="23284" y="4313"/>
                  </a:lnTo>
                  <a:lnTo>
                    <a:pt x="22422" y="4097"/>
                  </a:lnTo>
                  <a:lnTo>
                    <a:pt x="21775" y="3666"/>
                  </a:lnTo>
                  <a:lnTo>
                    <a:pt x="21775" y="3666"/>
                  </a:lnTo>
                  <a:lnTo>
                    <a:pt x="21128" y="3881"/>
                  </a:lnTo>
                  <a:lnTo>
                    <a:pt x="21128" y="3881"/>
                  </a:lnTo>
                  <a:lnTo>
                    <a:pt x="17463" y="8193"/>
                  </a:lnTo>
                  <a:lnTo>
                    <a:pt x="14014" y="12721"/>
                  </a:lnTo>
                  <a:lnTo>
                    <a:pt x="10780" y="17463"/>
                  </a:lnTo>
                  <a:lnTo>
                    <a:pt x="7977" y="22422"/>
                  </a:lnTo>
                  <a:lnTo>
                    <a:pt x="5390" y="27596"/>
                  </a:lnTo>
                  <a:lnTo>
                    <a:pt x="3234" y="32770"/>
                  </a:lnTo>
                  <a:lnTo>
                    <a:pt x="1510" y="38375"/>
                  </a:lnTo>
                  <a:lnTo>
                    <a:pt x="1" y="43981"/>
                  </a:lnTo>
                  <a:lnTo>
                    <a:pt x="1" y="43981"/>
                  </a:lnTo>
                  <a:lnTo>
                    <a:pt x="432" y="43765"/>
                  </a:lnTo>
                  <a:lnTo>
                    <a:pt x="863" y="43765"/>
                  </a:lnTo>
                  <a:lnTo>
                    <a:pt x="863" y="43765"/>
                  </a:lnTo>
                  <a:lnTo>
                    <a:pt x="1294" y="44196"/>
                  </a:lnTo>
                  <a:lnTo>
                    <a:pt x="1510" y="44627"/>
                  </a:lnTo>
                  <a:lnTo>
                    <a:pt x="1294" y="45921"/>
                  </a:lnTo>
                  <a:lnTo>
                    <a:pt x="1294" y="45921"/>
                  </a:lnTo>
                  <a:lnTo>
                    <a:pt x="2588" y="48077"/>
                  </a:lnTo>
                  <a:lnTo>
                    <a:pt x="4097" y="50233"/>
                  </a:lnTo>
                  <a:lnTo>
                    <a:pt x="5606" y="52173"/>
                  </a:lnTo>
                  <a:lnTo>
                    <a:pt x="6684" y="54544"/>
                  </a:lnTo>
                  <a:lnTo>
                    <a:pt x="6684" y="54544"/>
                  </a:lnTo>
                  <a:lnTo>
                    <a:pt x="6468" y="54975"/>
                  </a:lnTo>
                  <a:lnTo>
                    <a:pt x="6468" y="55407"/>
                  </a:lnTo>
                  <a:lnTo>
                    <a:pt x="6253" y="55838"/>
                  </a:lnTo>
                  <a:lnTo>
                    <a:pt x="6253" y="56485"/>
                  </a:lnTo>
                  <a:lnTo>
                    <a:pt x="6253" y="56485"/>
                  </a:lnTo>
                  <a:lnTo>
                    <a:pt x="8409" y="57994"/>
                  </a:lnTo>
                  <a:lnTo>
                    <a:pt x="9702" y="58856"/>
                  </a:lnTo>
                  <a:lnTo>
                    <a:pt x="10996" y="59503"/>
                  </a:lnTo>
                  <a:lnTo>
                    <a:pt x="12505" y="60150"/>
                  </a:lnTo>
                  <a:lnTo>
                    <a:pt x="13798" y="60581"/>
                  </a:lnTo>
                  <a:lnTo>
                    <a:pt x="15523" y="60581"/>
                  </a:lnTo>
                  <a:lnTo>
                    <a:pt x="17032" y="60365"/>
                  </a:lnTo>
                  <a:lnTo>
                    <a:pt x="17032" y="60365"/>
                  </a:lnTo>
                  <a:lnTo>
                    <a:pt x="17894" y="60796"/>
                  </a:lnTo>
                  <a:lnTo>
                    <a:pt x="18541" y="61443"/>
                  </a:lnTo>
                  <a:lnTo>
                    <a:pt x="19188" y="62305"/>
                  </a:lnTo>
                  <a:lnTo>
                    <a:pt x="20050" y="62952"/>
                  </a:lnTo>
                  <a:lnTo>
                    <a:pt x="20050" y="62952"/>
                  </a:lnTo>
                  <a:lnTo>
                    <a:pt x="21775" y="63383"/>
                  </a:lnTo>
                  <a:lnTo>
                    <a:pt x="23715" y="64030"/>
                  </a:lnTo>
                  <a:lnTo>
                    <a:pt x="24362" y="64246"/>
                  </a:lnTo>
                  <a:lnTo>
                    <a:pt x="25009" y="64892"/>
                  </a:lnTo>
                  <a:lnTo>
                    <a:pt x="25440" y="65755"/>
                  </a:lnTo>
                  <a:lnTo>
                    <a:pt x="25440" y="66833"/>
                  </a:lnTo>
                  <a:lnTo>
                    <a:pt x="25440" y="66833"/>
                  </a:lnTo>
                  <a:lnTo>
                    <a:pt x="28027" y="68557"/>
                  </a:lnTo>
                  <a:lnTo>
                    <a:pt x="29536" y="69420"/>
                  </a:lnTo>
                  <a:lnTo>
                    <a:pt x="31045" y="70067"/>
                  </a:lnTo>
                  <a:lnTo>
                    <a:pt x="31045" y="70067"/>
                  </a:lnTo>
                  <a:lnTo>
                    <a:pt x="31476" y="68773"/>
                  </a:lnTo>
                  <a:lnTo>
                    <a:pt x="31907" y="68342"/>
                  </a:lnTo>
                  <a:lnTo>
                    <a:pt x="32554" y="68342"/>
                  </a:lnTo>
                  <a:lnTo>
                    <a:pt x="32554" y="68342"/>
                  </a:lnTo>
                  <a:lnTo>
                    <a:pt x="33416" y="69420"/>
                  </a:lnTo>
                  <a:lnTo>
                    <a:pt x="33848" y="70713"/>
                  </a:lnTo>
                  <a:lnTo>
                    <a:pt x="34063" y="72222"/>
                  </a:lnTo>
                  <a:lnTo>
                    <a:pt x="34063" y="73947"/>
                  </a:lnTo>
                  <a:lnTo>
                    <a:pt x="34063" y="73947"/>
                  </a:lnTo>
                  <a:lnTo>
                    <a:pt x="32985" y="75241"/>
                  </a:lnTo>
                  <a:lnTo>
                    <a:pt x="31692" y="76534"/>
                  </a:lnTo>
                  <a:lnTo>
                    <a:pt x="31261" y="77181"/>
                  </a:lnTo>
                  <a:lnTo>
                    <a:pt x="30829" y="77828"/>
                  </a:lnTo>
                  <a:lnTo>
                    <a:pt x="30398" y="78906"/>
                  </a:lnTo>
                  <a:lnTo>
                    <a:pt x="30398" y="79768"/>
                  </a:lnTo>
                  <a:lnTo>
                    <a:pt x="30398" y="79768"/>
                  </a:lnTo>
                  <a:lnTo>
                    <a:pt x="30398" y="80199"/>
                  </a:lnTo>
                  <a:lnTo>
                    <a:pt x="30614" y="80630"/>
                  </a:lnTo>
                  <a:lnTo>
                    <a:pt x="30829" y="80846"/>
                  </a:lnTo>
                  <a:lnTo>
                    <a:pt x="31045" y="81277"/>
                  </a:lnTo>
                  <a:lnTo>
                    <a:pt x="31045" y="81277"/>
                  </a:lnTo>
                  <a:lnTo>
                    <a:pt x="30614" y="81708"/>
                  </a:lnTo>
                  <a:lnTo>
                    <a:pt x="30183" y="81924"/>
                  </a:lnTo>
                  <a:lnTo>
                    <a:pt x="29967" y="82355"/>
                  </a:lnTo>
                  <a:lnTo>
                    <a:pt x="29751" y="83002"/>
                  </a:lnTo>
                  <a:lnTo>
                    <a:pt x="29751" y="83002"/>
                  </a:lnTo>
                  <a:lnTo>
                    <a:pt x="33201" y="88391"/>
                  </a:lnTo>
                  <a:lnTo>
                    <a:pt x="34926" y="90978"/>
                  </a:lnTo>
                  <a:lnTo>
                    <a:pt x="36219" y="93997"/>
                  </a:lnTo>
                  <a:lnTo>
                    <a:pt x="36219" y="93997"/>
                  </a:lnTo>
                  <a:lnTo>
                    <a:pt x="37297" y="94643"/>
                  </a:lnTo>
                  <a:lnTo>
                    <a:pt x="38159" y="95290"/>
                  </a:lnTo>
                  <a:lnTo>
                    <a:pt x="39884" y="95937"/>
                  </a:lnTo>
                  <a:lnTo>
                    <a:pt x="40746" y="96152"/>
                  </a:lnTo>
                  <a:lnTo>
                    <a:pt x="41609" y="96584"/>
                  </a:lnTo>
                  <a:lnTo>
                    <a:pt x="42255" y="97230"/>
                  </a:lnTo>
                  <a:lnTo>
                    <a:pt x="42902" y="98093"/>
                  </a:lnTo>
                  <a:lnTo>
                    <a:pt x="42902" y="98093"/>
                  </a:lnTo>
                  <a:lnTo>
                    <a:pt x="43333" y="99386"/>
                  </a:lnTo>
                  <a:lnTo>
                    <a:pt x="43549" y="100895"/>
                  </a:lnTo>
                  <a:lnTo>
                    <a:pt x="43549" y="104345"/>
                  </a:lnTo>
                  <a:lnTo>
                    <a:pt x="43333" y="108010"/>
                  </a:lnTo>
                  <a:lnTo>
                    <a:pt x="43333" y="109734"/>
                  </a:lnTo>
                  <a:lnTo>
                    <a:pt x="43765" y="111459"/>
                  </a:lnTo>
                  <a:lnTo>
                    <a:pt x="43765" y="111459"/>
                  </a:lnTo>
                  <a:lnTo>
                    <a:pt x="43980" y="113184"/>
                  </a:lnTo>
                  <a:lnTo>
                    <a:pt x="44411" y="115124"/>
                  </a:lnTo>
                  <a:lnTo>
                    <a:pt x="44411" y="117064"/>
                  </a:lnTo>
                  <a:lnTo>
                    <a:pt x="44196" y="117927"/>
                  </a:lnTo>
                  <a:lnTo>
                    <a:pt x="43980" y="118789"/>
                  </a:lnTo>
                  <a:lnTo>
                    <a:pt x="43980" y="118789"/>
                  </a:lnTo>
                  <a:lnTo>
                    <a:pt x="44411" y="119220"/>
                  </a:lnTo>
                  <a:lnTo>
                    <a:pt x="44627" y="120083"/>
                  </a:lnTo>
                  <a:lnTo>
                    <a:pt x="45058" y="121807"/>
                  </a:lnTo>
                  <a:lnTo>
                    <a:pt x="45274" y="123532"/>
                  </a:lnTo>
                  <a:lnTo>
                    <a:pt x="45705" y="124179"/>
                  </a:lnTo>
                  <a:lnTo>
                    <a:pt x="46352" y="124825"/>
                  </a:lnTo>
                  <a:lnTo>
                    <a:pt x="46352" y="124825"/>
                  </a:lnTo>
                  <a:lnTo>
                    <a:pt x="46352" y="123963"/>
                  </a:lnTo>
                  <a:lnTo>
                    <a:pt x="46352" y="123532"/>
                  </a:lnTo>
                  <a:lnTo>
                    <a:pt x="46567" y="123316"/>
                  </a:lnTo>
                  <a:lnTo>
                    <a:pt x="46567" y="123316"/>
                  </a:lnTo>
                  <a:lnTo>
                    <a:pt x="46998" y="124179"/>
                  </a:lnTo>
                  <a:lnTo>
                    <a:pt x="46998" y="125472"/>
                  </a:lnTo>
                  <a:lnTo>
                    <a:pt x="46998" y="125472"/>
                  </a:lnTo>
                  <a:lnTo>
                    <a:pt x="46783" y="125688"/>
                  </a:lnTo>
                  <a:lnTo>
                    <a:pt x="46567" y="125688"/>
                  </a:lnTo>
                  <a:lnTo>
                    <a:pt x="46136" y="125688"/>
                  </a:lnTo>
                  <a:lnTo>
                    <a:pt x="46136" y="125903"/>
                  </a:lnTo>
                  <a:lnTo>
                    <a:pt x="46136" y="125903"/>
                  </a:lnTo>
                  <a:lnTo>
                    <a:pt x="46352" y="126981"/>
                  </a:lnTo>
                  <a:lnTo>
                    <a:pt x="46352" y="128275"/>
                  </a:lnTo>
                  <a:lnTo>
                    <a:pt x="46352" y="128275"/>
                  </a:lnTo>
                  <a:lnTo>
                    <a:pt x="46567" y="128490"/>
                  </a:lnTo>
                  <a:lnTo>
                    <a:pt x="46998" y="128706"/>
                  </a:lnTo>
                  <a:lnTo>
                    <a:pt x="47214" y="128922"/>
                  </a:lnTo>
                  <a:lnTo>
                    <a:pt x="47430" y="129137"/>
                  </a:lnTo>
                  <a:lnTo>
                    <a:pt x="47430" y="129137"/>
                  </a:lnTo>
                  <a:lnTo>
                    <a:pt x="47214" y="129784"/>
                  </a:lnTo>
                  <a:lnTo>
                    <a:pt x="46998" y="130215"/>
                  </a:lnTo>
                  <a:lnTo>
                    <a:pt x="46998" y="130215"/>
                  </a:lnTo>
                  <a:lnTo>
                    <a:pt x="47430" y="131293"/>
                  </a:lnTo>
                  <a:lnTo>
                    <a:pt x="48076" y="131940"/>
                  </a:lnTo>
                  <a:lnTo>
                    <a:pt x="48723" y="132802"/>
                  </a:lnTo>
                  <a:lnTo>
                    <a:pt x="49370" y="133880"/>
                  </a:lnTo>
                  <a:lnTo>
                    <a:pt x="49370" y="133880"/>
                  </a:lnTo>
                  <a:lnTo>
                    <a:pt x="50017" y="134096"/>
                  </a:lnTo>
                  <a:lnTo>
                    <a:pt x="50663" y="134742"/>
                  </a:lnTo>
                  <a:lnTo>
                    <a:pt x="51741" y="135820"/>
                  </a:lnTo>
                  <a:lnTo>
                    <a:pt x="51741" y="135820"/>
                  </a:lnTo>
                  <a:lnTo>
                    <a:pt x="52819" y="136036"/>
                  </a:lnTo>
                  <a:lnTo>
                    <a:pt x="53682" y="136467"/>
                  </a:lnTo>
                  <a:lnTo>
                    <a:pt x="55837" y="137329"/>
                  </a:lnTo>
                  <a:lnTo>
                    <a:pt x="56700" y="137545"/>
                  </a:lnTo>
                  <a:lnTo>
                    <a:pt x="57778" y="137761"/>
                  </a:lnTo>
                  <a:lnTo>
                    <a:pt x="58640" y="137545"/>
                  </a:lnTo>
                  <a:lnTo>
                    <a:pt x="59502" y="136898"/>
                  </a:lnTo>
                  <a:lnTo>
                    <a:pt x="59502" y="136898"/>
                  </a:lnTo>
                  <a:lnTo>
                    <a:pt x="56484" y="134958"/>
                  </a:lnTo>
                  <a:lnTo>
                    <a:pt x="55191" y="133880"/>
                  </a:lnTo>
                  <a:lnTo>
                    <a:pt x="54759" y="133233"/>
                  </a:lnTo>
                  <a:lnTo>
                    <a:pt x="54328" y="132371"/>
                  </a:lnTo>
                  <a:lnTo>
                    <a:pt x="54328" y="132371"/>
                  </a:lnTo>
                  <a:lnTo>
                    <a:pt x="54975" y="131724"/>
                  </a:lnTo>
                  <a:lnTo>
                    <a:pt x="55191" y="130862"/>
                  </a:lnTo>
                  <a:lnTo>
                    <a:pt x="56053" y="129137"/>
                  </a:lnTo>
                  <a:lnTo>
                    <a:pt x="56053" y="129137"/>
                  </a:lnTo>
                  <a:lnTo>
                    <a:pt x="55406" y="128706"/>
                  </a:lnTo>
                  <a:lnTo>
                    <a:pt x="54759" y="128490"/>
                  </a:lnTo>
                  <a:lnTo>
                    <a:pt x="54113" y="128275"/>
                  </a:lnTo>
                  <a:lnTo>
                    <a:pt x="53897" y="127844"/>
                  </a:lnTo>
                  <a:lnTo>
                    <a:pt x="53682" y="127628"/>
                  </a:lnTo>
                  <a:lnTo>
                    <a:pt x="53682" y="127628"/>
                  </a:lnTo>
                  <a:lnTo>
                    <a:pt x="54328" y="126766"/>
                  </a:lnTo>
                  <a:lnTo>
                    <a:pt x="54759" y="125688"/>
                  </a:lnTo>
                  <a:lnTo>
                    <a:pt x="55622" y="123532"/>
                  </a:lnTo>
                  <a:lnTo>
                    <a:pt x="55622" y="123532"/>
                  </a:lnTo>
                  <a:lnTo>
                    <a:pt x="54975" y="123532"/>
                  </a:lnTo>
                  <a:lnTo>
                    <a:pt x="54544" y="123316"/>
                  </a:lnTo>
                  <a:lnTo>
                    <a:pt x="54113" y="122885"/>
                  </a:lnTo>
                  <a:lnTo>
                    <a:pt x="53897" y="122454"/>
                  </a:lnTo>
                  <a:lnTo>
                    <a:pt x="53897" y="122454"/>
                  </a:lnTo>
                  <a:lnTo>
                    <a:pt x="54759" y="122454"/>
                  </a:lnTo>
                  <a:lnTo>
                    <a:pt x="54759" y="122454"/>
                  </a:lnTo>
                  <a:lnTo>
                    <a:pt x="55622" y="122454"/>
                  </a:lnTo>
                  <a:lnTo>
                    <a:pt x="56269" y="122238"/>
                  </a:lnTo>
                  <a:lnTo>
                    <a:pt x="56269" y="122238"/>
                  </a:lnTo>
                  <a:lnTo>
                    <a:pt x="56269" y="120945"/>
                  </a:lnTo>
                  <a:lnTo>
                    <a:pt x="56269" y="120514"/>
                  </a:lnTo>
                  <a:lnTo>
                    <a:pt x="56484" y="120083"/>
                  </a:lnTo>
                  <a:lnTo>
                    <a:pt x="56484" y="120083"/>
                  </a:lnTo>
                  <a:lnTo>
                    <a:pt x="57993" y="120083"/>
                  </a:lnTo>
                  <a:lnTo>
                    <a:pt x="59071" y="119867"/>
                  </a:lnTo>
                  <a:lnTo>
                    <a:pt x="59934" y="119220"/>
                  </a:lnTo>
                  <a:lnTo>
                    <a:pt x="60149" y="118573"/>
                  </a:lnTo>
                  <a:lnTo>
                    <a:pt x="60365" y="117496"/>
                  </a:lnTo>
                  <a:lnTo>
                    <a:pt x="60149" y="116633"/>
                  </a:lnTo>
                  <a:lnTo>
                    <a:pt x="59718" y="115986"/>
                  </a:lnTo>
                  <a:lnTo>
                    <a:pt x="59071" y="115340"/>
                  </a:lnTo>
                  <a:lnTo>
                    <a:pt x="59071" y="115340"/>
                  </a:lnTo>
                  <a:lnTo>
                    <a:pt x="59718" y="115340"/>
                  </a:lnTo>
                  <a:lnTo>
                    <a:pt x="60365" y="115555"/>
                  </a:lnTo>
                  <a:lnTo>
                    <a:pt x="61227" y="115771"/>
                  </a:lnTo>
                  <a:lnTo>
                    <a:pt x="62089" y="115771"/>
                  </a:lnTo>
                  <a:lnTo>
                    <a:pt x="62089" y="115771"/>
                  </a:lnTo>
                  <a:lnTo>
                    <a:pt x="62521" y="115555"/>
                  </a:lnTo>
                  <a:lnTo>
                    <a:pt x="62952" y="115124"/>
                  </a:lnTo>
                  <a:lnTo>
                    <a:pt x="63383" y="114046"/>
                  </a:lnTo>
                  <a:lnTo>
                    <a:pt x="63814" y="112968"/>
                  </a:lnTo>
                  <a:lnTo>
                    <a:pt x="64245" y="111459"/>
                  </a:lnTo>
                  <a:lnTo>
                    <a:pt x="64245" y="111459"/>
                  </a:lnTo>
                  <a:lnTo>
                    <a:pt x="65323" y="110381"/>
                  </a:lnTo>
                  <a:lnTo>
                    <a:pt x="66401" y="109088"/>
                  </a:lnTo>
                  <a:lnTo>
                    <a:pt x="66832" y="108441"/>
                  </a:lnTo>
                  <a:lnTo>
                    <a:pt x="67048" y="107579"/>
                  </a:lnTo>
                  <a:lnTo>
                    <a:pt x="67048" y="106716"/>
                  </a:lnTo>
                  <a:lnTo>
                    <a:pt x="66617" y="105638"/>
                  </a:lnTo>
                  <a:lnTo>
                    <a:pt x="66617" y="105638"/>
                  </a:lnTo>
                  <a:lnTo>
                    <a:pt x="67910" y="104560"/>
                  </a:lnTo>
                  <a:lnTo>
                    <a:pt x="69204" y="103698"/>
                  </a:lnTo>
                  <a:lnTo>
                    <a:pt x="70928" y="103051"/>
                  </a:lnTo>
                  <a:lnTo>
                    <a:pt x="72869" y="102836"/>
                  </a:lnTo>
                  <a:lnTo>
                    <a:pt x="72869" y="102836"/>
                  </a:lnTo>
                  <a:lnTo>
                    <a:pt x="74162" y="100680"/>
                  </a:lnTo>
                  <a:lnTo>
                    <a:pt x="75025" y="98308"/>
                  </a:lnTo>
                  <a:lnTo>
                    <a:pt x="75456" y="97015"/>
                  </a:lnTo>
                  <a:lnTo>
                    <a:pt x="75456" y="95721"/>
                  </a:lnTo>
                  <a:lnTo>
                    <a:pt x="75671" y="94212"/>
                  </a:lnTo>
                  <a:lnTo>
                    <a:pt x="75456" y="92488"/>
                  </a:lnTo>
                  <a:lnTo>
                    <a:pt x="75456" y="92488"/>
                  </a:lnTo>
                  <a:lnTo>
                    <a:pt x="76102" y="91625"/>
                  </a:lnTo>
                  <a:lnTo>
                    <a:pt x="76965" y="90547"/>
                  </a:lnTo>
                  <a:lnTo>
                    <a:pt x="78474" y="88391"/>
                  </a:lnTo>
                  <a:lnTo>
                    <a:pt x="79121" y="87313"/>
                  </a:lnTo>
                  <a:lnTo>
                    <a:pt x="79552" y="86020"/>
                  </a:lnTo>
                  <a:lnTo>
                    <a:pt x="79336" y="84726"/>
                  </a:lnTo>
                  <a:lnTo>
                    <a:pt x="78689" y="83217"/>
                  </a:lnTo>
                </a:path>
              </a:pathLst>
            </a:custGeom>
            <a:noFill/>
            <a:ln>
              <a:noFill/>
            </a:ln>
          </p:spPr>
          <p:txBody>
            <a:bodyPr spcFirstLastPara="1" wrap="square" lIns="91425" tIns="91425" rIns="91425" bIns="91425" anchor="ctr" anchorCtr="0">
              <a:noAutofit/>
            </a:bodyPr>
            <a:lstStyle/>
            <a:p>
              <a:endParaRPr/>
            </a:p>
          </p:txBody>
        </p:sp>
        <p:sp>
          <p:nvSpPr>
            <p:cNvPr id="197" name="Google Shape;197;p17"/>
            <p:cNvSpPr/>
            <p:nvPr/>
          </p:nvSpPr>
          <p:spPr>
            <a:xfrm>
              <a:off x="3268325" y="1472350"/>
              <a:ext cx="10800" cy="5400"/>
            </a:xfrm>
            <a:custGeom>
              <a:avLst/>
              <a:gdLst/>
              <a:ahLst/>
              <a:cxnLst/>
              <a:rect l="l" t="t" r="r" b="b"/>
              <a:pathLst>
                <a:path w="432" h="216" fill="none" extrusionOk="0">
                  <a:moveTo>
                    <a:pt x="431" y="0"/>
                  </a:moveTo>
                  <a:lnTo>
                    <a:pt x="431" y="0"/>
                  </a:lnTo>
                  <a:lnTo>
                    <a:pt x="216" y="216"/>
                  </a:lnTo>
                  <a:lnTo>
                    <a:pt x="0" y="216"/>
                  </a:lnTo>
                  <a:lnTo>
                    <a:pt x="0" y="216"/>
                  </a:lnTo>
                  <a:lnTo>
                    <a:pt x="216" y="0"/>
                  </a:lnTo>
                  <a:lnTo>
                    <a:pt x="431" y="0"/>
                  </a:lnTo>
                </a:path>
              </a:pathLst>
            </a:custGeom>
            <a:noFill/>
            <a:ln>
              <a:noFill/>
            </a:ln>
          </p:spPr>
          <p:txBody>
            <a:bodyPr spcFirstLastPara="1" wrap="square" lIns="91425" tIns="91425" rIns="91425" bIns="91425" anchor="ctr" anchorCtr="0">
              <a:noAutofit/>
            </a:bodyPr>
            <a:lstStyle/>
            <a:p>
              <a:endParaRPr/>
            </a:p>
          </p:txBody>
        </p:sp>
        <p:sp>
          <p:nvSpPr>
            <p:cNvPr id="198" name="Google Shape;198;p17"/>
            <p:cNvSpPr/>
            <p:nvPr/>
          </p:nvSpPr>
          <p:spPr>
            <a:xfrm>
              <a:off x="3866575" y="238125"/>
              <a:ext cx="2182825" cy="1395925"/>
            </a:xfrm>
            <a:custGeom>
              <a:avLst/>
              <a:gdLst/>
              <a:ahLst/>
              <a:cxnLst/>
              <a:rect l="l" t="t" r="r" b="b"/>
              <a:pathLst>
                <a:path w="87313" h="55837" extrusionOk="0">
                  <a:moveTo>
                    <a:pt x="0" y="0"/>
                  </a:moveTo>
                  <a:lnTo>
                    <a:pt x="0" y="10779"/>
                  </a:lnTo>
                  <a:lnTo>
                    <a:pt x="6252" y="10995"/>
                  </a:lnTo>
                  <a:lnTo>
                    <a:pt x="12289" y="11857"/>
                  </a:lnTo>
                  <a:lnTo>
                    <a:pt x="18109" y="12935"/>
                  </a:lnTo>
                  <a:lnTo>
                    <a:pt x="23930" y="14444"/>
                  </a:lnTo>
                  <a:lnTo>
                    <a:pt x="29535" y="16169"/>
                  </a:lnTo>
                  <a:lnTo>
                    <a:pt x="34925" y="18325"/>
                  </a:lnTo>
                  <a:lnTo>
                    <a:pt x="40315" y="20912"/>
                  </a:lnTo>
                  <a:lnTo>
                    <a:pt x="45273" y="23715"/>
                  </a:lnTo>
                  <a:lnTo>
                    <a:pt x="50232" y="26733"/>
                  </a:lnTo>
                  <a:lnTo>
                    <a:pt x="54975" y="30182"/>
                  </a:lnTo>
                  <a:lnTo>
                    <a:pt x="59502" y="33847"/>
                  </a:lnTo>
                  <a:lnTo>
                    <a:pt x="63598" y="37728"/>
                  </a:lnTo>
                  <a:lnTo>
                    <a:pt x="67694" y="41824"/>
                  </a:lnTo>
                  <a:lnTo>
                    <a:pt x="71359" y="46351"/>
                  </a:lnTo>
                  <a:lnTo>
                    <a:pt x="74808" y="50878"/>
                  </a:lnTo>
                  <a:lnTo>
                    <a:pt x="78042" y="55837"/>
                  </a:lnTo>
                  <a:lnTo>
                    <a:pt x="87312" y="50447"/>
                  </a:lnTo>
                  <a:lnTo>
                    <a:pt x="83863" y="44842"/>
                  </a:lnTo>
                  <a:lnTo>
                    <a:pt x="79982" y="39668"/>
                  </a:lnTo>
                  <a:lnTo>
                    <a:pt x="75886" y="34709"/>
                  </a:lnTo>
                  <a:lnTo>
                    <a:pt x="71359" y="30182"/>
                  </a:lnTo>
                  <a:lnTo>
                    <a:pt x="66616" y="25655"/>
                  </a:lnTo>
                  <a:lnTo>
                    <a:pt x="61658" y="21559"/>
                  </a:lnTo>
                  <a:lnTo>
                    <a:pt x="56268" y="17894"/>
                  </a:lnTo>
                  <a:lnTo>
                    <a:pt x="50878" y="14444"/>
                  </a:lnTo>
                  <a:lnTo>
                    <a:pt x="45058" y="11210"/>
                  </a:lnTo>
                  <a:lnTo>
                    <a:pt x="39237" y="8408"/>
                  </a:lnTo>
                  <a:lnTo>
                    <a:pt x="32985" y="6036"/>
                  </a:lnTo>
                  <a:lnTo>
                    <a:pt x="26733" y="4096"/>
                  </a:lnTo>
                  <a:lnTo>
                    <a:pt x="20265" y="2371"/>
                  </a:lnTo>
                  <a:lnTo>
                    <a:pt x="13798" y="1078"/>
                  </a:lnTo>
                  <a:lnTo>
                    <a:pt x="6899" y="431"/>
                  </a:lnTo>
                  <a:lnTo>
                    <a:pt x="0" y="0"/>
                  </a:ln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199" name="Google Shape;199;p17"/>
            <p:cNvSpPr/>
            <p:nvPr/>
          </p:nvSpPr>
          <p:spPr>
            <a:xfrm>
              <a:off x="5876900" y="1596300"/>
              <a:ext cx="555150" cy="2522400"/>
            </a:xfrm>
            <a:custGeom>
              <a:avLst/>
              <a:gdLst/>
              <a:ahLst/>
              <a:cxnLst/>
              <a:rect l="l" t="t" r="r" b="b"/>
              <a:pathLst>
                <a:path w="22206" h="100896" extrusionOk="0">
                  <a:moveTo>
                    <a:pt x="9271" y="1"/>
                  </a:moveTo>
                  <a:lnTo>
                    <a:pt x="1" y="5390"/>
                  </a:lnTo>
                  <a:lnTo>
                    <a:pt x="2588" y="10565"/>
                  </a:lnTo>
                  <a:lnTo>
                    <a:pt x="4744" y="15739"/>
                  </a:lnTo>
                  <a:lnTo>
                    <a:pt x="6684" y="21344"/>
                  </a:lnTo>
                  <a:lnTo>
                    <a:pt x="8409" y="26949"/>
                  </a:lnTo>
                  <a:lnTo>
                    <a:pt x="9702" y="32554"/>
                  </a:lnTo>
                  <a:lnTo>
                    <a:pt x="10564" y="38375"/>
                  </a:lnTo>
                  <a:lnTo>
                    <a:pt x="11211" y="44412"/>
                  </a:lnTo>
                  <a:lnTo>
                    <a:pt x="11427" y="50448"/>
                  </a:lnTo>
                  <a:lnTo>
                    <a:pt x="11211" y="56484"/>
                  </a:lnTo>
                  <a:lnTo>
                    <a:pt x="10564" y="62521"/>
                  </a:lnTo>
                  <a:lnTo>
                    <a:pt x="9702" y="68342"/>
                  </a:lnTo>
                  <a:lnTo>
                    <a:pt x="8409" y="74163"/>
                  </a:lnTo>
                  <a:lnTo>
                    <a:pt x="6684" y="79552"/>
                  </a:lnTo>
                  <a:lnTo>
                    <a:pt x="4744" y="85157"/>
                  </a:lnTo>
                  <a:lnTo>
                    <a:pt x="2588" y="90331"/>
                  </a:lnTo>
                  <a:lnTo>
                    <a:pt x="1" y="95506"/>
                  </a:lnTo>
                  <a:lnTo>
                    <a:pt x="9271" y="100895"/>
                  </a:lnTo>
                  <a:lnTo>
                    <a:pt x="12289" y="95074"/>
                  </a:lnTo>
                  <a:lnTo>
                    <a:pt x="14876" y="89254"/>
                  </a:lnTo>
                  <a:lnTo>
                    <a:pt x="17032" y="83217"/>
                  </a:lnTo>
                  <a:lnTo>
                    <a:pt x="18757" y="76965"/>
                  </a:lnTo>
                  <a:lnTo>
                    <a:pt x="20266" y="70498"/>
                  </a:lnTo>
                  <a:lnTo>
                    <a:pt x="21344" y="64030"/>
                  </a:lnTo>
                  <a:lnTo>
                    <a:pt x="21990" y="57347"/>
                  </a:lnTo>
                  <a:lnTo>
                    <a:pt x="22206" y="50448"/>
                  </a:lnTo>
                  <a:lnTo>
                    <a:pt x="21990" y="43765"/>
                  </a:lnTo>
                  <a:lnTo>
                    <a:pt x="21344" y="37082"/>
                  </a:lnTo>
                  <a:lnTo>
                    <a:pt x="20266" y="30398"/>
                  </a:lnTo>
                  <a:lnTo>
                    <a:pt x="18757" y="23931"/>
                  </a:lnTo>
                  <a:lnTo>
                    <a:pt x="17032" y="17679"/>
                  </a:lnTo>
                  <a:lnTo>
                    <a:pt x="14876" y="11642"/>
                  </a:lnTo>
                  <a:lnTo>
                    <a:pt x="12289" y="5822"/>
                  </a:lnTo>
                  <a:lnTo>
                    <a:pt x="9271" y="1"/>
                  </a:lnTo>
                  <a:close/>
                </a:path>
              </a:pathLst>
            </a:custGeom>
            <a:solidFill>
              <a:schemeClr val="accent6"/>
            </a:solidFill>
            <a:ln>
              <a:noFill/>
            </a:ln>
          </p:spPr>
          <p:txBody>
            <a:bodyPr spcFirstLastPara="1" wrap="square" lIns="91425" tIns="91425" rIns="91425" bIns="91425" anchor="ctr" anchorCtr="0">
              <a:noAutofit/>
            </a:bodyPr>
            <a:lstStyle/>
            <a:p>
              <a:endParaRPr/>
            </a:p>
          </p:txBody>
        </p:sp>
        <p:sp>
          <p:nvSpPr>
            <p:cNvPr id="200" name="Google Shape;200;p17"/>
            <p:cNvSpPr/>
            <p:nvPr/>
          </p:nvSpPr>
          <p:spPr>
            <a:xfrm>
              <a:off x="1187925" y="1596300"/>
              <a:ext cx="560525" cy="2522400"/>
            </a:xfrm>
            <a:custGeom>
              <a:avLst/>
              <a:gdLst/>
              <a:ahLst/>
              <a:cxnLst/>
              <a:rect l="l" t="t" r="r" b="b"/>
              <a:pathLst>
                <a:path w="22421" h="100896" extrusionOk="0">
                  <a:moveTo>
                    <a:pt x="12935" y="1"/>
                  </a:moveTo>
                  <a:lnTo>
                    <a:pt x="10133" y="5822"/>
                  </a:lnTo>
                  <a:lnTo>
                    <a:pt x="7546" y="11642"/>
                  </a:lnTo>
                  <a:lnTo>
                    <a:pt x="5174" y="17679"/>
                  </a:lnTo>
                  <a:lnTo>
                    <a:pt x="3449" y="23931"/>
                  </a:lnTo>
                  <a:lnTo>
                    <a:pt x="1940" y="30398"/>
                  </a:lnTo>
                  <a:lnTo>
                    <a:pt x="862" y="37082"/>
                  </a:lnTo>
                  <a:lnTo>
                    <a:pt x="216" y="43765"/>
                  </a:lnTo>
                  <a:lnTo>
                    <a:pt x="0" y="50448"/>
                  </a:lnTo>
                  <a:lnTo>
                    <a:pt x="216" y="57347"/>
                  </a:lnTo>
                  <a:lnTo>
                    <a:pt x="862" y="64030"/>
                  </a:lnTo>
                  <a:lnTo>
                    <a:pt x="1940" y="70498"/>
                  </a:lnTo>
                  <a:lnTo>
                    <a:pt x="3449" y="76965"/>
                  </a:lnTo>
                  <a:lnTo>
                    <a:pt x="5174" y="83217"/>
                  </a:lnTo>
                  <a:lnTo>
                    <a:pt x="7546" y="89254"/>
                  </a:lnTo>
                  <a:lnTo>
                    <a:pt x="10133" y="95074"/>
                  </a:lnTo>
                  <a:lnTo>
                    <a:pt x="12935" y="100895"/>
                  </a:lnTo>
                  <a:lnTo>
                    <a:pt x="22421" y="95506"/>
                  </a:lnTo>
                  <a:lnTo>
                    <a:pt x="19834" y="90331"/>
                  </a:lnTo>
                  <a:lnTo>
                    <a:pt x="17462" y="85157"/>
                  </a:lnTo>
                  <a:lnTo>
                    <a:pt x="15522" y="79552"/>
                  </a:lnTo>
                  <a:lnTo>
                    <a:pt x="13797" y="74163"/>
                  </a:lnTo>
                  <a:lnTo>
                    <a:pt x="12504" y="68342"/>
                  </a:lnTo>
                  <a:lnTo>
                    <a:pt x="11642" y="62521"/>
                  </a:lnTo>
                  <a:lnTo>
                    <a:pt x="10995" y="56484"/>
                  </a:lnTo>
                  <a:lnTo>
                    <a:pt x="10779" y="50448"/>
                  </a:lnTo>
                  <a:lnTo>
                    <a:pt x="10995" y="44412"/>
                  </a:lnTo>
                  <a:lnTo>
                    <a:pt x="11642" y="38375"/>
                  </a:lnTo>
                  <a:lnTo>
                    <a:pt x="12504" y="32554"/>
                  </a:lnTo>
                  <a:lnTo>
                    <a:pt x="13797" y="26949"/>
                  </a:lnTo>
                  <a:lnTo>
                    <a:pt x="15522" y="21344"/>
                  </a:lnTo>
                  <a:lnTo>
                    <a:pt x="17462" y="15739"/>
                  </a:lnTo>
                  <a:lnTo>
                    <a:pt x="19834" y="10565"/>
                  </a:lnTo>
                  <a:lnTo>
                    <a:pt x="22421" y="5390"/>
                  </a:lnTo>
                  <a:lnTo>
                    <a:pt x="12935" y="1"/>
                  </a:lnTo>
                  <a:close/>
                </a:path>
              </a:pathLst>
            </a:custGeom>
            <a:solidFill>
              <a:schemeClr val="accent3"/>
            </a:solidFill>
            <a:ln>
              <a:noFill/>
            </a:ln>
          </p:spPr>
          <p:txBody>
            <a:bodyPr spcFirstLastPara="1" wrap="square" lIns="91425" tIns="91425" rIns="91425" bIns="91425" anchor="ctr" anchorCtr="0">
              <a:noAutofit/>
            </a:bodyPr>
            <a:lstStyle/>
            <a:p>
              <a:endParaRPr/>
            </a:p>
          </p:txBody>
        </p:sp>
        <p:sp>
          <p:nvSpPr>
            <p:cNvPr id="201" name="Google Shape;201;p17"/>
            <p:cNvSpPr/>
            <p:nvPr/>
          </p:nvSpPr>
          <p:spPr>
            <a:xfrm>
              <a:off x="1570575" y="4080950"/>
              <a:ext cx="2182825" cy="1395925"/>
            </a:xfrm>
            <a:custGeom>
              <a:avLst/>
              <a:gdLst/>
              <a:ahLst/>
              <a:cxnLst/>
              <a:rect l="l" t="t" r="r" b="b"/>
              <a:pathLst>
                <a:path w="87313" h="55837" extrusionOk="0">
                  <a:moveTo>
                    <a:pt x="9271" y="0"/>
                  </a:moveTo>
                  <a:lnTo>
                    <a:pt x="1" y="5390"/>
                  </a:lnTo>
                  <a:lnTo>
                    <a:pt x="3450" y="10995"/>
                  </a:lnTo>
                  <a:lnTo>
                    <a:pt x="7331" y="16169"/>
                  </a:lnTo>
                  <a:lnTo>
                    <a:pt x="11642" y="21128"/>
                  </a:lnTo>
                  <a:lnTo>
                    <a:pt x="15954" y="25655"/>
                  </a:lnTo>
                  <a:lnTo>
                    <a:pt x="20697" y="30182"/>
                  </a:lnTo>
                  <a:lnTo>
                    <a:pt x="25871" y="34278"/>
                  </a:lnTo>
                  <a:lnTo>
                    <a:pt x="31045" y="37943"/>
                  </a:lnTo>
                  <a:lnTo>
                    <a:pt x="36650" y="41393"/>
                  </a:lnTo>
                  <a:lnTo>
                    <a:pt x="42255" y="44627"/>
                  </a:lnTo>
                  <a:lnTo>
                    <a:pt x="48292" y="47429"/>
                  </a:lnTo>
                  <a:lnTo>
                    <a:pt x="54328" y="49801"/>
                  </a:lnTo>
                  <a:lnTo>
                    <a:pt x="60580" y="51741"/>
                  </a:lnTo>
                  <a:lnTo>
                    <a:pt x="67048" y="53466"/>
                  </a:lnTo>
                  <a:lnTo>
                    <a:pt x="73731" y="54759"/>
                  </a:lnTo>
                  <a:lnTo>
                    <a:pt x="80414" y="55621"/>
                  </a:lnTo>
                  <a:lnTo>
                    <a:pt x="87313" y="55837"/>
                  </a:lnTo>
                  <a:lnTo>
                    <a:pt x="87313" y="45058"/>
                  </a:lnTo>
                  <a:lnTo>
                    <a:pt x="81276" y="44842"/>
                  </a:lnTo>
                  <a:lnTo>
                    <a:pt x="75240" y="43980"/>
                  </a:lnTo>
                  <a:lnTo>
                    <a:pt x="69204" y="42902"/>
                  </a:lnTo>
                  <a:lnTo>
                    <a:pt x="63383" y="41393"/>
                  </a:lnTo>
                  <a:lnTo>
                    <a:pt x="57778" y="39668"/>
                  </a:lnTo>
                  <a:lnTo>
                    <a:pt x="52388" y="37512"/>
                  </a:lnTo>
                  <a:lnTo>
                    <a:pt x="47214" y="34925"/>
                  </a:lnTo>
                  <a:lnTo>
                    <a:pt x="42040" y="32123"/>
                  </a:lnTo>
                  <a:lnTo>
                    <a:pt x="37081" y="29104"/>
                  </a:lnTo>
                  <a:lnTo>
                    <a:pt x="32338" y="25655"/>
                  </a:lnTo>
                  <a:lnTo>
                    <a:pt x="28027" y="21990"/>
                  </a:lnTo>
                  <a:lnTo>
                    <a:pt x="23715" y="18109"/>
                  </a:lnTo>
                  <a:lnTo>
                    <a:pt x="19619" y="14013"/>
                  </a:lnTo>
                  <a:lnTo>
                    <a:pt x="15954" y="9486"/>
                  </a:lnTo>
                  <a:lnTo>
                    <a:pt x="12505" y="4959"/>
                  </a:lnTo>
                  <a:lnTo>
                    <a:pt x="9271" y="0"/>
                  </a:lnTo>
                  <a:close/>
                </a:path>
              </a:pathLst>
            </a:custGeom>
            <a:solidFill>
              <a:schemeClr val="accent4"/>
            </a:solidFill>
            <a:ln>
              <a:noFill/>
            </a:ln>
          </p:spPr>
          <p:txBody>
            <a:bodyPr spcFirstLastPara="1" wrap="square" lIns="91425" tIns="91425" rIns="91425" bIns="91425" anchor="ctr" anchorCtr="0">
              <a:noAutofit/>
            </a:bodyPr>
            <a:lstStyle/>
            <a:p>
              <a:endParaRPr/>
            </a:p>
          </p:txBody>
        </p:sp>
        <p:sp>
          <p:nvSpPr>
            <p:cNvPr id="202" name="Google Shape;202;p17"/>
            <p:cNvSpPr/>
            <p:nvPr/>
          </p:nvSpPr>
          <p:spPr>
            <a:xfrm>
              <a:off x="1570575" y="238125"/>
              <a:ext cx="2182825" cy="1395925"/>
            </a:xfrm>
            <a:custGeom>
              <a:avLst/>
              <a:gdLst/>
              <a:ahLst/>
              <a:cxnLst/>
              <a:rect l="l" t="t" r="r" b="b"/>
              <a:pathLst>
                <a:path w="87313" h="55837" extrusionOk="0">
                  <a:moveTo>
                    <a:pt x="87313" y="0"/>
                  </a:moveTo>
                  <a:lnTo>
                    <a:pt x="80414" y="431"/>
                  </a:lnTo>
                  <a:lnTo>
                    <a:pt x="73731" y="1078"/>
                  </a:lnTo>
                  <a:lnTo>
                    <a:pt x="67048" y="2371"/>
                  </a:lnTo>
                  <a:lnTo>
                    <a:pt x="60580" y="4096"/>
                  </a:lnTo>
                  <a:lnTo>
                    <a:pt x="54328" y="6036"/>
                  </a:lnTo>
                  <a:lnTo>
                    <a:pt x="48292" y="8408"/>
                  </a:lnTo>
                  <a:lnTo>
                    <a:pt x="42255" y="11210"/>
                  </a:lnTo>
                  <a:lnTo>
                    <a:pt x="36650" y="14444"/>
                  </a:lnTo>
                  <a:lnTo>
                    <a:pt x="31045" y="17894"/>
                  </a:lnTo>
                  <a:lnTo>
                    <a:pt x="25871" y="21559"/>
                  </a:lnTo>
                  <a:lnTo>
                    <a:pt x="20697" y="25655"/>
                  </a:lnTo>
                  <a:lnTo>
                    <a:pt x="15954" y="30182"/>
                  </a:lnTo>
                  <a:lnTo>
                    <a:pt x="11642" y="34709"/>
                  </a:lnTo>
                  <a:lnTo>
                    <a:pt x="7331" y="39668"/>
                  </a:lnTo>
                  <a:lnTo>
                    <a:pt x="3450" y="44842"/>
                  </a:lnTo>
                  <a:lnTo>
                    <a:pt x="1" y="50447"/>
                  </a:lnTo>
                  <a:lnTo>
                    <a:pt x="9271" y="55837"/>
                  </a:lnTo>
                  <a:lnTo>
                    <a:pt x="12505" y="50878"/>
                  </a:lnTo>
                  <a:lnTo>
                    <a:pt x="15954" y="46351"/>
                  </a:lnTo>
                  <a:lnTo>
                    <a:pt x="19619" y="41824"/>
                  </a:lnTo>
                  <a:lnTo>
                    <a:pt x="23715" y="37728"/>
                  </a:lnTo>
                  <a:lnTo>
                    <a:pt x="28027" y="33847"/>
                  </a:lnTo>
                  <a:lnTo>
                    <a:pt x="32338" y="30182"/>
                  </a:lnTo>
                  <a:lnTo>
                    <a:pt x="37081" y="26733"/>
                  </a:lnTo>
                  <a:lnTo>
                    <a:pt x="42040" y="23715"/>
                  </a:lnTo>
                  <a:lnTo>
                    <a:pt x="47214" y="20912"/>
                  </a:lnTo>
                  <a:lnTo>
                    <a:pt x="52388" y="18325"/>
                  </a:lnTo>
                  <a:lnTo>
                    <a:pt x="57778" y="16169"/>
                  </a:lnTo>
                  <a:lnTo>
                    <a:pt x="63383" y="14444"/>
                  </a:lnTo>
                  <a:lnTo>
                    <a:pt x="69204" y="12935"/>
                  </a:lnTo>
                  <a:lnTo>
                    <a:pt x="75240" y="11857"/>
                  </a:lnTo>
                  <a:lnTo>
                    <a:pt x="81276" y="10995"/>
                  </a:lnTo>
                  <a:lnTo>
                    <a:pt x="87313" y="10779"/>
                  </a:lnTo>
                  <a:lnTo>
                    <a:pt x="87313" y="0"/>
                  </a:ln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203" name="Google Shape;203;p17"/>
            <p:cNvSpPr/>
            <p:nvPr/>
          </p:nvSpPr>
          <p:spPr>
            <a:xfrm>
              <a:off x="3866575" y="4080950"/>
              <a:ext cx="2182825" cy="1395925"/>
            </a:xfrm>
            <a:custGeom>
              <a:avLst/>
              <a:gdLst/>
              <a:ahLst/>
              <a:cxnLst/>
              <a:rect l="l" t="t" r="r" b="b"/>
              <a:pathLst>
                <a:path w="87313" h="55837" extrusionOk="0">
                  <a:moveTo>
                    <a:pt x="78042" y="0"/>
                  </a:moveTo>
                  <a:lnTo>
                    <a:pt x="74808" y="4959"/>
                  </a:lnTo>
                  <a:lnTo>
                    <a:pt x="71359" y="9486"/>
                  </a:lnTo>
                  <a:lnTo>
                    <a:pt x="67694" y="14013"/>
                  </a:lnTo>
                  <a:lnTo>
                    <a:pt x="63598" y="18109"/>
                  </a:lnTo>
                  <a:lnTo>
                    <a:pt x="59502" y="21990"/>
                  </a:lnTo>
                  <a:lnTo>
                    <a:pt x="54975" y="25655"/>
                  </a:lnTo>
                  <a:lnTo>
                    <a:pt x="50232" y="29104"/>
                  </a:lnTo>
                  <a:lnTo>
                    <a:pt x="45273" y="32123"/>
                  </a:lnTo>
                  <a:lnTo>
                    <a:pt x="40315" y="34925"/>
                  </a:lnTo>
                  <a:lnTo>
                    <a:pt x="34925" y="37512"/>
                  </a:lnTo>
                  <a:lnTo>
                    <a:pt x="29535" y="39668"/>
                  </a:lnTo>
                  <a:lnTo>
                    <a:pt x="23930" y="41393"/>
                  </a:lnTo>
                  <a:lnTo>
                    <a:pt x="18109" y="42902"/>
                  </a:lnTo>
                  <a:lnTo>
                    <a:pt x="12289" y="43980"/>
                  </a:lnTo>
                  <a:lnTo>
                    <a:pt x="6252" y="44842"/>
                  </a:lnTo>
                  <a:lnTo>
                    <a:pt x="0" y="45058"/>
                  </a:lnTo>
                  <a:lnTo>
                    <a:pt x="0" y="55837"/>
                  </a:lnTo>
                  <a:lnTo>
                    <a:pt x="6899" y="55621"/>
                  </a:lnTo>
                  <a:lnTo>
                    <a:pt x="13798" y="54759"/>
                  </a:lnTo>
                  <a:lnTo>
                    <a:pt x="20265" y="53466"/>
                  </a:lnTo>
                  <a:lnTo>
                    <a:pt x="26733" y="51741"/>
                  </a:lnTo>
                  <a:lnTo>
                    <a:pt x="32985" y="49801"/>
                  </a:lnTo>
                  <a:lnTo>
                    <a:pt x="39237" y="47429"/>
                  </a:lnTo>
                  <a:lnTo>
                    <a:pt x="45058" y="44627"/>
                  </a:lnTo>
                  <a:lnTo>
                    <a:pt x="50878" y="41393"/>
                  </a:lnTo>
                  <a:lnTo>
                    <a:pt x="56268" y="37943"/>
                  </a:lnTo>
                  <a:lnTo>
                    <a:pt x="61658" y="34278"/>
                  </a:lnTo>
                  <a:lnTo>
                    <a:pt x="66616" y="30182"/>
                  </a:lnTo>
                  <a:lnTo>
                    <a:pt x="71359" y="25655"/>
                  </a:lnTo>
                  <a:lnTo>
                    <a:pt x="75886" y="21128"/>
                  </a:lnTo>
                  <a:lnTo>
                    <a:pt x="79982" y="16169"/>
                  </a:lnTo>
                  <a:lnTo>
                    <a:pt x="83863" y="10995"/>
                  </a:lnTo>
                  <a:lnTo>
                    <a:pt x="87312" y="5390"/>
                  </a:lnTo>
                  <a:lnTo>
                    <a:pt x="78042" y="0"/>
                  </a:lnTo>
                  <a:close/>
                </a:path>
              </a:pathLst>
            </a:custGeom>
            <a:solidFill>
              <a:schemeClr val="accent5"/>
            </a:solidFill>
            <a:ln>
              <a:noFill/>
            </a:ln>
          </p:spPr>
          <p:txBody>
            <a:bodyPr spcFirstLastPara="1" wrap="square" lIns="91425" tIns="91425" rIns="91425" bIns="91425" anchor="ctr" anchorCtr="0">
              <a:noAutofit/>
            </a:bodyPr>
            <a:lstStyle/>
            <a:p>
              <a:endParaRPr/>
            </a:p>
          </p:txBody>
        </p:sp>
      </p:grpSp>
      <p:sp>
        <p:nvSpPr>
          <p:cNvPr id="174" name="Google Shape;174;p17"/>
          <p:cNvSpPr/>
          <p:nvPr/>
        </p:nvSpPr>
        <p:spPr>
          <a:xfrm>
            <a:off x="8416407" y="3549723"/>
            <a:ext cx="792400" cy="792400"/>
          </a:xfrm>
          <a:prstGeom prst="ellipse">
            <a:avLst/>
          </a:prstGeom>
          <a:solidFill>
            <a:schemeClr val="accent6"/>
          </a:solidFill>
          <a:ln>
            <a:noFill/>
          </a:ln>
        </p:spPr>
        <p:txBody>
          <a:bodyPr spcFirstLastPara="1" wrap="square" lIns="121897" tIns="121897" rIns="121897" bIns="121897" anchor="ctr" anchorCtr="0">
            <a:noAutofit/>
          </a:bodyPr>
          <a:lstStyle/>
          <a:p>
            <a:endParaRPr/>
          </a:p>
        </p:txBody>
      </p:sp>
      <p:sp>
        <p:nvSpPr>
          <p:cNvPr id="176" name="Google Shape;176;p17"/>
          <p:cNvSpPr/>
          <p:nvPr/>
        </p:nvSpPr>
        <p:spPr>
          <a:xfrm>
            <a:off x="3010773" y="1469773"/>
            <a:ext cx="792400" cy="792400"/>
          </a:xfrm>
          <a:prstGeom prst="ellipse">
            <a:avLst/>
          </a:prstGeom>
          <a:solidFill>
            <a:schemeClr val="accent1"/>
          </a:solidFill>
          <a:ln>
            <a:noFill/>
          </a:ln>
        </p:spPr>
        <p:txBody>
          <a:bodyPr spcFirstLastPara="1" wrap="square" lIns="121897" tIns="121897" rIns="121897" bIns="121897" anchor="ctr" anchorCtr="0">
            <a:noAutofit/>
          </a:bodyPr>
          <a:lstStyle/>
          <a:p>
            <a:endParaRPr/>
          </a:p>
        </p:txBody>
      </p:sp>
      <p:sp>
        <p:nvSpPr>
          <p:cNvPr id="172" name="Google Shape;172;p17"/>
          <p:cNvSpPr/>
          <p:nvPr/>
        </p:nvSpPr>
        <p:spPr>
          <a:xfrm>
            <a:off x="3010773" y="3557407"/>
            <a:ext cx="792400" cy="792400"/>
          </a:xfrm>
          <a:prstGeom prst="ellipse">
            <a:avLst/>
          </a:prstGeom>
          <a:solidFill>
            <a:schemeClr val="accent3"/>
          </a:solidFill>
          <a:ln>
            <a:noFill/>
          </a:ln>
        </p:spPr>
        <p:txBody>
          <a:bodyPr spcFirstLastPara="1" wrap="square" lIns="121897" tIns="121897" rIns="121897" bIns="121897" anchor="ctr" anchorCtr="0">
            <a:noAutofit/>
          </a:bodyPr>
          <a:lstStyle/>
          <a:p>
            <a:endParaRPr/>
          </a:p>
        </p:txBody>
      </p:sp>
      <p:sp>
        <p:nvSpPr>
          <p:cNvPr id="205" name="Google Shape;205;p17"/>
          <p:cNvSpPr txBox="1"/>
          <p:nvPr/>
        </p:nvSpPr>
        <p:spPr>
          <a:xfrm>
            <a:off x="191344" y="1403850"/>
            <a:ext cx="2718923" cy="863839"/>
          </a:xfrm>
          <a:prstGeom prst="rect">
            <a:avLst/>
          </a:prstGeom>
          <a:noFill/>
          <a:ln>
            <a:noFill/>
          </a:ln>
        </p:spPr>
        <p:txBody>
          <a:bodyPr spcFirstLastPara="1" wrap="square" lIns="121897" tIns="121897" rIns="121897" bIns="121897" anchor="ctr" anchorCtr="0">
            <a:noAutofit/>
          </a:bodyPr>
          <a:lstStyle/>
          <a:p>
            <a:pPr algn="r"/>
            <a:r>
              <a:rPr lang="en" b="1" dirty="0" smtClean="0">
                <a:latin typeface="Arial" pitchFamily="34" charset="0"/>
                <a:ea typeface="Fira Sans Extra Condensed"/>
                <a:cs typeface="Arial" pitchFamily="34" charset="0"/>
                <a:sym typeface="Fira Sans Extra Condensed"/>
              </a:rPr>
              <a:t>FINLANDIYA</a:t>
            </a:r>
            <a:endParaRPr b="1" dirty="0">
              <a:latin typeface="Arial" pitchFamily="34" charset="0"/>
              <a:ea typeface="Fira Sans Extra Condensed"/>
              <a:cs typeface="Arial" pitchFamily="34" charset="0"/>
              <a:sym typeface="Fira Sans Extra Condensed"/>
            </a:endParaRPr>
          </a:p>
        </p:txBody>
      </p:sp>
      <p:sp>
        <p:nvSpPr>
          <p:cNvPr id="207" name="Google Shape;207;p17"/>
          <p:cNvSpPr txBox="1"/>
          <p:nvPr/>
        </p:nvSpPr>
        <p:spPr>
          <a:xfrm>
            <a:off x="407368" y="3508883"/>
            <a:ext cx="2502899" cy="670891"/>
          </a:xfrm>
          <a:prstGeom prst="rect">
            <a:avLst/>
          </a:prstGeom>
          <a:noFill/>
          <a:ln>
            <a:noFill/>
          </a:ln>
        </p:spPr>
        <p:txBody>
          <a:bodyPr spcFirstLastPara="1" wrap="square" lIns="121897" tIns="121897" rIns="121897" bIns="121897" anchor="ctr" anchorCtr="0">
            <a:noAutofit/>
          </a:bodyPr>
          <a:lstStyle/>
          <a:p>
            <a:pPr algn="ctr"/>
            <a:r>
              <a:rPr lang="en" b="1" dirty="0" smtClean="0">
                <a:latin typeface="Arial" pitchFamily="34" charset="0"/>
                <a:ea typeface="Fira Sans Extra Condensed"/>
                <a:cs typeface="Arial" pitchFamily="34" charset="0"/>
                <a:sym typeface="Fira Sans Extra Condensed"/>
              </a:rPr>
              <a:t>AMERIKA QO`SHMA SHTATLARI</a:t>
            </a:r>
            <a:endParaRPr b="1" dirty="0">
              <a:latin typeface="Arial" pitchFamily="34" charset="0"/>
              <a:ea typeface="Fira Sans Extra Condensed"/>
              <a:cs typeface="Arial" pitchFamily="34" charset="0"/>
              <a:sym typeface="Fira Sans Extra Condensed"/>
            </a:endParaRPr>
          </a:p>
        </p:txBody>
      </p:sp>
      <p:sp>
        <p:nvSpPr>
          <p:cNvPr id="210" name="Google Shape;210;p17"/>
          <p:cNvSpPr txBox="1"/>
          <p:nvPr/>
        </p:nvSpPr>
        <p:spPr>
          <a:xfrm>
            <a:off x="9336410" y="1485929"/>
            <a:ext cx="2623556" cy="719609"/>
          </a:xfrm>
          <a:prstGeom prst="rect">
            <a:avLst/>
          </a:prstGeom>
          <a:noFill/>
          <a:ln>
            <a:noFill/>
          </a:ln>
        </p:spPr>
        <p:txBody>
          <a:bodyPr spcFirstLastPara="1" wrap="square" lIns="121897" tIns="121897" rIns="121897" bIns="121897" anchor="ctr" anchorCtr="0">
            <a:noAutofit/>
          </a:bodyPr>
          <a:lstStyle/>
          <a:p>
            <a:r>
              <a:rPr lang="en" b="1" dirty="0" smtClean="0">
                <a:latin typeface="Arial" pitchFamily="34" charset="0"/>
                <a:ea typeface="Fira Sans Extra Condensed"/>
                <a:cs typeface="Arial" pitchFamily="34" charset="0"/>
                <a:sym typeface="Fira Sans Extra Condensed"/>
              </a:rPr>
              <a:t>YAPONIYA</a:t>
            </a:r>
            <a:endParaRPr b="1" dirty="0">
              <a:latin typeface="Arial" pitchFamily="34" charset="0"/>
              <a:ea typeface="Fira Sans Extra Condensed"/>
              <a:cs typeface="Arial" pitchFamily="34" charset="0"/>
              <a:sym typeface="Fira Sans Extra Condensed"/>
            </a:endParaRPr>
          </a:p>
        </p:txBody>
      </p:sp>
      <p:sp>
        <p:nvSpPr>
          <p:cNvPr id="212" name="Google Shape;212;p17"/>
          <p:cNvSpPr txBox="1"/>
          <p:nvPr/>
        </p:nvSpPr>
        <p:spPr>
          <a:xfrm>
            <a:off x="9357200" y="3519900"/>
            <a:ext cx="2643456" cy="659876"/>
          </a:xfrm>
          <a:prstGeom prst="rect">
            <a:avLst/>
          </a:prstGeom>
          <a:noFill/>
          <a:ln>
            <a:noFill/>
          </a:ln>
        </p:spPr>
        <p:txBody>
          <a:bodyPr spcFirstLastPara="1" wrap="square" lIns="121897" tIns="121897" rIns="121897" bIns="121897" anchor="ctr" anchorCtr="0">
            <a:noAutofit/>
          </a:bodyPr>
          <a:lstStyle/>
          <a:p>
            <a:r>
              <a:rPr lang="en" b="1" dirty="0" smtClean="0">
                <a:latin typeface="Arial" pitchFamily="34" charset="0"/>
                <a:ea typeface="Fira Sans Extra Condensed"/>
                <a:cs typeface="Arial" pitchFamily="34" charset="0"/>
                <a:sym typeface="Fira Sans Extra Condensed"/>
              </a:rPr>
              <a:t>JANUBIY KOREA</a:t>
            </a:r>
            <a:endParaRPr b="1" dirty="0">
              <a:latin typeface="Arial" pitchFamily="34" charset="0"/>
              <a:ea typeface="Fira Sans Extra Condensed"/>
              <a:cs typeface="Arial" pitchFamily="34" charset="0"/>
              <a:sym typeface="Fira Sans Extra Condensed"/>
            </a:endParaRPr>
          </a:p>
        </p:txBody>
      </p:sp>
      <p:grpSp>
        <p:nvGrpSpPr>
          <p:cNvPr id="223" name="Google Shape;223;p17"/>
          <p:cNvGrpSpPr/>
          <p:nvPr/>
        </p:nvGrpSpPr>
        <p:grpSpPr>
          <a:xfrm>
            <a:off x="8595970" y="1633561"/>
            <a:ext cx="473037" cy="452361"/>
            <a:chOff x="5045500" y="842250"/>
            <a:chExt cx="503875" cy="481850"/>
          </a:xfrm>
        </p:grpSpPr>
        <p:sp>
          <p:nvSpPr>
            <p:cNvPr id="224" name="Google Shape;224;p17"/>
            <p:cNvSpPr/>
            <p:nvPr/>
          </p:nvSpPr>
          <p:spPr>
            <a:xfrm>
              <a:off x="5045500" y="842250"/>
              <a:ext cx="503875" cy="481850"/>
            </a:xfrm>
            <a:custGeom>
              <a:avLst/>
              <a:gdLst/>
              <a:ahLst/>
              <a:cxnLst/>
              <a:rect l="l" t="t" r="r" b="b"/>
              <a:pathLst>
                <a:path w="20155" h="19274" extrusionOk="0">
                  <a:moveTo>
                    <a:pt x="12103" y="1130"/>
                  </a:moveTo>
                  <a:cubicBezTo>
                    <a:pt x="13694" y="1130"/>
                    <a:pt x="15284" y="1735"/>
                    <a:pt x="16496" y="2945"/>
                  </a:cubicBezTo>
                  <a:cubicBezTo>
                    <a:pt x="18917" y="5366"/>
                    <a:pt x="18917" y="9305"/>
                    <a:pt x="16496" y="11729"/>
                  </a:cubicBezTo>
                  <a:cubicBezTo>
                    <a:pt x="15286" y="12940"/>
                    <a:pt x="13695" y="13545"/>
                    <a:pt x="12104" y="13545"/>
                  </a:cubicBezTo>
                  <a:cubicBezTo>
                    <a:pt x="10514" y="13545"/>
                    <a:pt x="8923" y="12940"/>
                    <a:pt x="7712" y="11729"/>
                  </a:cubicBezTo>
                  <a:cubicBezTo>
                    <a:pt x="5288" y="9305"/>
                    <a:pt x="5288" y="5369"/>
                    <a:pt x="7712" y="2945"/>
                  </a:cubicBezTo>
                  <a:cubicBezTo>
                    <a:pt x="8923" y="1735"/>
                    <a:pt x="10513" y="1130"/>
                    <a:pt x="12103" y="1130"/>
                  </a:cubicBezTo>
                  <a:close/>
                  <a:moveTo>
                    <a:pt x="4918" y="13726"/>
                  </a:moveTo>
                  <a:lnTo>
                    <a:pt x="5716" y="14524"/>
                  </a:lnTo>
                  <a:lnTo>
                    <a:pt x="4918" y="15322"/>
                  </a:lnTo>
                  <a:lnTo>
                    <a:pt x="4120" y="14524"/>
                  </a:lnTo>
                  <a:lnTo>
                    <a:pt x="4918" y="13726"/>
                  </a:lnTo>
                  <a:close/>
                  <a:moveTo>
                    <a:pt x="12106" y="1"/>
                  </a:moveTo>
                  <a:cubicBezTo>
                    <a:pt x="10226" y="1"/>
                    <a:pt x="8345" y="717"/>
                    <a:pt x="6914" y="2147"/>
                  </a:cubicBezTo>
                  <a:cubicBezTo>
                    <a:pt x="4725" y="4333"/>
                    <a:pt x="4240" y="7516"/>
                    <a:pt x="5315" y="10133"/>
                  </a:cubicBezTo>
                  <a:lnTo>
                    <a:pt x="4518" y="10931"/>
                  </a:lnTo>
                  <a:cubicBezTo>
                    <a:pt x="4009" y="11434"/>
                    <a:pt x="3876" y="12208"/>
                    <a:pt x="4192" y="12852"/>
                  </a:cubicBezTo>
                  <a:lnTo>
                    <a:pt x="663" y="16382"/>
                  </a:lnTo>
                  <a:cubicBezTo>
                    <a:pt x="1" y="17044"/>
                    <a:pt x="1" y="18116"/>
                    <a:pt x="663" y="18778"/>
                  </a:cubicBezTo>
                  <a:cubicBezTo>
                    <a:pt x="994" y="19108"/>
                    <a:pt x="1428" y="19273"/>
                    <a:pt x="1862" y="19273"/>
                  </a:cubicBezTo>
                  <a:cubicBezTo>
                    <a:pt x="2295" y="19273"/>
                    <a:pt x="2729" y="19108"/>
                    <a:pt x="3060" y="18778"/>
                  </a:cubicBezTo>
                  <a:lnTo>
                    <a:pt x="6586" y="15249"/>
                  </a:lnTo>
                  <a:cubicBezTo>
                    <a:pt x="6820" y="15363"/>
                    <a:pt x="7071" y="15418"/>
                    <a:pt x="7320" y="15418"/>
                  </a:cubicBezTo>
                  <a:cubicBezTo>
                    <a:pt x="7757" y="15418"/>
                    <a:pt x="8188" y="15247"/>
                    <a:pt x="8510" y="14921"/>
                  </a:cubicBezTo>
                  <a:lnTo>
                    <a:pt x="9308" y="14126"/>
                  </a:lnTo>
                  <a:cubicBezTo>
                    <a:pt x="10192" y="14489"/>
                    <a:pt x="11145" y="14675"/>
                    <a:pt x="12104" y="14675"/>
                  </a:cubicBezTo>
                  <a:cubicBezTo>
                    <a:pt x="13962" y="14675"/>
                    <a:pt x="15843" y="13979"/>
                    <a:pt x="17294" y="12527"/>
                  </a:cubicBezTo>
                  <a:cubicBezTo>
                    <a:pt x="20155" y="9666"/>
                    <a:pt x="20155" y="5008"/>
                    <a:pt x="17294" y="2147"/>
                  </a:cubicBezTo>
                  <a:cubicBezTo>
                    <a:pt x="15864" y="716"/>
                    <a:pt x="13985" y="1"/>
                    <a:pt x="12106" y="1"/>
                  </a:cubicBezTo>
                  <a:close/>
                </a:path>
              </a:pathLst>
            </a:custGeom>
            <a:solidFill>
              <a:schemeClr val="lt1"/>
            </a:solidFill>
            <a:ln>
              <a:noFill/>
            </a:ln>
          </p:spPr>
          <p:txBody>
            <a:bodyPr spcFirstLastPara="1" wrap="square" lIns="91425" tIns="91425" rIns="91425" bIns="91425" anchor="ctr" anchorCtr="0">
              <a:noAutofit/>
            </a:bodyPr>
            <a:lstStyle/>
            <a:p>
              <a:endParaRPr>
                <a:solidFill>
                  <a:srgbClr val="435D74"/>
                </a:solidFill>
              </a:endParaRPr>
            </a:p>
          </p:txBody>
        </p:sp>
        <p:sp>
          <p:nvSpPr>
            <p:cNvPr id="225" name="Google Shape;225;p17"/>
            <p:cNvSpPr/>
            <p:nvPr/>
          </p:nvSpPr>
          <p:spPr>
            <a:xfrm>
              <a:off x="5221050" y="898625"/>
              <a:ext cx="254100" cy="254100"/>
            </a:xfrm>
            <a:custGeom>
              <a:avLst/>
              <a:gdLst/>
              <a:ahLst/>
              <a:cxnLst/>
              <a:rect l="l" t="t" r="r" b="b"/>
              <a:pathLst>
                <a:path w="10164" h="10164" extrusionOk="0">
                  <a:moveTo>
                    <a:pt x="5081" y="1"/>
                  </a:moveTo>
                  <a:cubicBezTo>
                    <a:pt x="2274" y="1"/>
                    <a:pt x="1" y="2274"/>
                    <a:pt x="1" y="5081"/>
                  </a:cubicBezTo>
                  <a:cubicBezTo>
                    <a:pt x="1" y="7887"/>
                    <a:pt x="2274" y="10164"/>
                    <a:pt x="5081" y="10164"/>
                  </a:cubicBezTo>
                  <a:cubicBezTo>
                    <a:pt x="7887" y="10164"/>
                    <a:pt x="10164" y="7887"/>
                    <a:pt x="10164" y="5081"/>
                  </a:cubicBezTo>
                  <a:cubicBezTo>
                    <a:pt x="10164" y="2274"/>
                    <a:pt x="7887" y="1"/>
                    <a:pt x="5081" y="1"/>
                  </a:cubicBezTo>
                  <a:close/>
                </a:path>
              </a:pathLst>
            </a:custGeom>
            <a:solidFill>
              <a:schemeClr val="lt1"/>
            </a:solidFill>
            <a:ln>
              <a:noFill/>
            </a:ln>
          </p:spPr>
          <p:txBody>
            <a:bodyPr spcFirstLastPara="1" wrap="square" lIns="91425" tIns="91425" rIns="91425" bIns="91425" anchor="ctr" anchorCtr="0">
              <a:noAutofit/>
            </a:bodyPr>
            <a:lstStyle/>
            <a:p>
              <a:endParaRPr>
                <a:solidFill>
                  <a:srgbClr val="435D74"/>
                </a:solidFill>
              </a:endParaRPr>
            </a:p>
          </p:txBody>
        </p:sp>
      </p:grpSp>
      <p:grpSp>
        <p:nvGrpSpPr>
          <p:cNvPr id="226" name="Google Shape;226;p17"/>
          <p:cNvGrpSpPr/>
          <p:nvPr/>
        </p:nvGrpSpPr>
        <p:grpSpPr>
          <a:xfrm>
            <a:off x="3260746" y="5725554"/>
            <a:ext cx="292460" cy="303068"/>
            <a:chOff x="3357325" y="2093500"/>
            <a:chExt cx="311525" cy="322825"/>
          </a:xfrm>
        </p:grpSpPr>
        <p:sp>
          <p:nvSpPr>
            <p:cNvPr id="227" name="Google Shape;227;p17"/>
            <p:cNvSpPr/>
            <p:nvPr/>
          </p:nvSpPr>
          <p:spPr>
            <a:xfrm>
              <a:off x="3357325" y="2210550"/>
              <a:ext cx="85700" cy="205775"/>
            </a:xfrm>
            <a:custGeom>
              <a:avLst/>
              <a:gdLst/>
              <a:ahLst/>
              <a:cxnLst/>
              <a:rect l="l" t="t" r="r" b="b"/>
              <a:pathLst>
                <a:path w="3428" h="8231" extrusionOk="0">
                  <a:moveTo>
                    <a:pt x="566" y="1"/>
                  </a:moveTo>
                  <a:cubicBezTo>
                    <a:pt x="253" y="1"/>
                    <a:pt x="0" y="251"/>
                    <a:pt x="0" y="564"/>
                  </a:cubicBezTo>
                  <a:lnTo>
                    <a:pt x="0" y="7664"/>
                  </a:lnTo>
                  <a:cubicBezTo>
                    <a:pt x="0" y="7978"/>
                    <a:pt x="253" y="8231"/>
                    <a:pt x="566" y="8231"/>
                  </a:cubicBezTo>
                  <a:lnTo>
                    <a:pt x="2861" y="8231"/>
                  </a:lnTo>
                  <a:cubicBezTo>
                    <a:pt x="3174" y="8231"/>
                    <a:pt x="3427" y="7978"/>
                    <a:pt x="3427" y="7664"/>
                  </a:cubicBezTo>
                  <a:lnTo>
                    <a:pt x="3427" y="564"/>
                  </a:lnTo>
                  <a:cubicBezTo>
                    <a:pt x="3427" y="251"/>
                    <a:pt x="3174" y="1"/>
                    <a:pt x="2861" y="1"/>
                  </a:cubicBezTo>
                  <a:close/>
                </a:path>
              </a:pathLst>
            </a:custGeom>
            <a:solidFill>
              <a:schemeClr val="lt1"/>
            </a:solidFill>
            <a:ln>
              <a:noFill/>
            </a:ln>
          </p:spPr>
          <p:txBody>
            <a:bodyPr spcFirstLastPara="1" wrap="square" lIns="91425" tIns="91425" rIns="91425" bIns="91425" anchor="ctr" anchorCtr="0">
              <a:noAutofit/>
            </a:bodyPr>
            <a:lstStyle/>
            <a:p>
              <a:endParaRPr>
                <a:solidFill>
                  <a:srgbClr val="435D74"/>
                </a:solidFill>
              </a:endParaRPr>
            </a:p>
          </p:txBody>
        </p:sp>
        <p:sp>
          <p:nvSpPr>
            <p:cNvPr id="228" name="Google Shape;228;p17"/>
            <p:cNvSpPr/>
            <p:nvPr/>
          </p:nvSpPr>
          <p:spPr>
            <a:xfrm>
              <a:off x="3471225" y="2152075"/>
              <a:ext cx="84725" cy="264250"/>
            </a:xfrm>
            <a:custGeom>
              <a:avLst/>
              <a:gdLst/>
              <a:ahLst/>
              <a:cxnLst/>
              <a:rect l="l" t="t" r="r" b="b"/>
              <a:pathLst>
                <a:path w="3389" h="10570" extrusionOk="0">
                  <a:moveTo>
                    <a:pt x="563" y="0"/>
                  </a:moveTo>
                  <a:cubicBezTo>
                    <a:pt x="253" y="0"/>
                    <a:pt x="0" y="250"/>
                    <a:pt x="0" y="563"/>
                  </a:cubicBezTo>
                  <a:lnTo>
                    <a:pt x="0" y="10003"/>
                  </a:lnTo>
                  <a:cubicBezTo>
                    <a:pt x="0" y="10317"/>
                    <a:pt x="253" y="10570"/>
                    <a:pt x="563" y="10570"/>
                  </a:cubicBezTo>
                  <a:lnTo>
                    <a:pt x="2822" y="10570"/>
                  </a:lnTo>
                  <a:cubicBezTo>
                    <a:pt x="3135" y="10570"/>
                    <a:pt x="3388" y="10317"/>
                    <a:pt x="3388" y="10003"/>
                  </a:cubicBezTo>
                  <a:lnTo>
                    <a:pt x="3388" y="563"/>
                  </a:lnTo>
                  <a:cubicBezTo>
                    <a:pt x="3388" y="250"/>
                    <a:pt x="3135" y="0"/>
                    <a:pt x="2822" y="0"/>
                  </a:cubicBezTo>
                  <a:close/>
                </a:path>
              </a:pathLst>
            </a:custGeom>
            <a:solidFill>
              <a:schemeClr val="lt1"/>
            </a:solidFill>
            <a:ln>
              <a:noFill/>
            </a:ln>
          </p:spPr>
          <p:txBody>
            <a:bodyPr spcFirstLastPara="1" wrap="square" lIns="91425" tIns="91425" rIns="91425" bIns="91425" anchor="ctr" anchorCtr="0">
              <a:noAutofit/>
            </a:bodyPr>
            <a:lstStyle/>
            <a:p>
              <a:endParaRPr>
                <a:solidFill>
                  <a:srgbClr val="435D74"/>
                </a:solidFill>
              </a:endParaRPr>
            </a:p>
          </p:txBody>
        </p:sp>
        <p:sp>
          <p:nvSpPr>
            <p:cNvPr id="229" name="Google Shape;229;p17"/>
            <p:cNvSpPr/>
            <p:nvPr/>
          </p:nvSpPr>
          <p:spPr>
            <a:xfrm>
              <a:off x="3584150" y="2093500"/>
              <a:ext cx="84700" cy="322825"/>
            </a:xfrm>
            <a:custGeom>
              <a:avLst/>
              <a:gdLst/>
              <a:ahLst/>
              <a:cxnLst/>
              <a:rect l="l" t="t" r="r" b="b"/>
              <a:pathLst>
                <a:path w="3388" h="12913" extrusionOk="0">
                  <a:moveTo>
                    <a:pt x="563" y="0"/>
                  </a:moveTo>
                  <a:cubicBezTo>
                    <a:pt x="253" y="0"/>
                    <a:pt x="0" y="253"/>
                    <a:pt x="0" y="566"/>
                  </a:cubicBezTo>
                  <a:lnTo>
                    <a:pt x="0" y="12346"/>
                  </a:lnTo>
                  <a:cubicBezTo>
                    <a:pt x="0" y="12660"/>
                    <a:pt x="253" y="12913"/>
                    <a:pt x="563" y="12913"/>
                  </a:cubicBezTo>
                  <a:lnTo>
                    <a:pt x="2822" y="12913"/>
                  </a:lnTo>
                  <a:cubicBezTo>
                    <a:pt x="3135" y="12913"/>
                    <a:pt x="3388" y="12660"/>
                    <a:pt x="3388" y="12346"/>
                  </a:cubicBezTo>
                  <a:lnTo>
                    <a:pt x="3388" y="566"/>
                  </a:lnTo>
                  <a:cubicBezTo>
                    <a:pt x="3388" y="253"/>
                    <a:pt x="3135" y="0"/>
                    <a:pt x="2822" y="0"/>
                  </a:cubicBezTo>
                  <a:close/>
                </a:path>
              </a:pathLst>
            </a:custGeom>
            <a:solidFill>
              <a:schemeClr val="lt1"/>
            </a:solidFill>
            <a:ln>
              <a:noFill/>
            </a:ln>
          </p:spPr>
          <p:txBody>
            <a:bodyPr spcFirstLastPara="1" wrap="square" lIns="91425" tIns="91425" rIns="91425" bIns="91425" anchor="ctr" anchorCtr="0">
              <a:noAutofit/>
            </a:bodyPr>
            <a:lstStyle/>
            <a:p>
              <a:endParaRPr>
                <a:solidFill>
                  <a:srgbClr val="435D74"/>
                </a:solidFill>
              </a:endParaRPr>
            </a:p>
          </p:txBody>
        </p:sp>
      </p:grpSp>
      <p:grpSp>
        <p:nvGrpSpPr>
          <p:cNvPr id="230" name="Google Shape;230;p17"/>
          <p:cNvGrpSpPr/>
          <p:nvPr/>
        </p:nvGrpSpPr>
        <p:grpSpPr>
          <a:xfrm>
            <a:off x="8646942" y="5635938"/>
            <a:ext cx="371061" cy="452337"/>
            <a:chOff x="3907325" y="2620775"/>
            <a:chExt cx="395250" cy="481825"/>
          </a:xfrm>
        </p:grpSpPr>
        <p:sp>
          <p:nvSpPr>
            <p:cNvPr id="231" name="Google Shape;231;p17"/>
            <p:cNvSpPr/>
            <p:nvPr/>
          </p:nvSpPr>
          <p:spPr>
            <a:xfrm>
              <a:off x="3907325" y="3016975"/>
              <a:ext cx="74550" cy="56475"/>
            </a:xfrm>
            <a:custGeom>
              <a:avLst/>
              <a:gdLst/>
              <a:ahLst/>
              <a:cxnLst/>
              <a:rect l="l" t="t" r="r" b="b"/>
              <a:pathLst>
                <a:path w="2982" h="2259" extrusionOk="0">
                  <a:moveTo>
                    <a:pt x="1" y="0"/>
                  </a:moveTo>
                  <a:lnTo>
                    <a:pt x="1" y="563"/>
                  </a:lnTo>
                  <a:cubicBezTo>
                    <a:pt x="1" y="1500"/>
                    <a:pt x="756" y="2256"/>
                    <a:pt x="1693" y="2259"/>
                  </a:cubicBezTo>
                  <a:lnTo>
                    <a:pt x="2982" y="2259"/>
                  </a:lnTo>
                  <a:cubicBezTo>
                    <a:pt x="2711" y="1527"/>
                    <a:pt x="2515" y="768"/>
                    <a:pt x="2401" y="0"/>
                  </a:cubicBezTo>
                  <a:close/>
                </a:path>
              </a:pathLst>
            </a:custGeom>
            <a:solidFill>
              <a:schemeClr val="lt1"/>
            </a:solidFill>
            <a:ln>
              <a:noFill/>
            </a:ln>
          </p:spPr>
          <p:txBody>
            <a:bodyPr spcFirstLastPara="1" wrap="square" lIns="91425" tIns="91425" rIns="91425" bIns="91425" anchor="ctr" anchorCtr="0">
              <a:noAutofit/>
            </a:bodyPr>
            <a:lstStyle/>
            <a:p>
              <a:endParaRPr>
                <a:solidFill>
                  <a:srgbClr val="435D74"/>
                </a:solidFill>
              </a:endParaRPr>
            </a:p>
          </p:txBody>
        </p:sp>
        <p:sp>
          <p:nvSpPr>
            <p:cNvPr id="232" name="Google Shape;232;p17"/>
            <p:cNvSpPr/>
            <p:nvPr/>
          </p:nvSpPr>
          <p:spPr>
            <a:xfrm>
              <a:off x="3907325" y="2705450"/>
              <a:ext cx="282325" cy="283325"/>
            </a:xfrm>
            <a:custGeom>
              <a:avLst/>
              <a:gdLst/>
              <a:ahLst/>
              <a:cxnLst/>
              <a:rect l="l" t="t" r="r" b="b"/>
              <a:pathLst>
                <a:path w="11293" h="11333" extrusionOk="0">
                  <a:moveTo>
                    <a:pt x="1" y="1"/>
                  </a:moveTo>
                  <a:lnTo>
                    <a:pt x="1" y="11332"/>
                  </a:lnTo>
                  <a:lnTo>
                    <a:pt x="2283" y="11332"/>
                  </a:lnTo>
                  <a:cubicBezTo>
                    <a:pt x="2274" y="11142"/>
                    <a:pt x="2259" y="10956"/>
                    <a:pt x="2259" y="10766"/>
                  </a:cubicBezTo>
                  <a:lnTo>
                    <a:pt x="2259" y="9637"/>
                  </a:lnTo>
                  <a:cubicBezTo>
                    <a:pt x="2259" y="8396"/>
                    <a:pt x="2834" y="7249"/>
                    <a:pt x="3834" y="6490"/>
                  </a:cubicBezTo>
                  <a:lnTo>
                    <a:pt x="4517" y="5975"/>
                  </a:lnTo>
                  <a:lnTo>
                    <a:pt x="4517" y="3145"/>
                  </a:lnTo>
                  <a:cubicBezTo>
                    <a:pt x="4517" y="2051"/>
                    <a:pt x="5400" y="1169"/>
                    <a:pt x="6493" y="1169"/>
                  </a:cubicBezTo>
                  <a:cubicBezTo>
                    <a:pt x="7583" y="1169"/>
                    <a:pt x="8468" y="2051"/>
                    <a:pt x="8468" y="3145"/>
                  </a:cubicBezTo>
                  <a:lnTo>
                    <a:pt x="8468" y="3617"/>
                  </a:lnTo>
                  <a:cubicBezTo>
                    <a:pt x="8743" y="3487"/>
                    <a:pt x="9031" y="3426"/>
                    <a:pt x="9314" y="3426"/>
                  </a:cubicBezTo>
                  <a:cubicBezTo>
                    <a:pt x="10141" y="3426"/>
                    <a:pt x="10923" y="3949"/>
                    <a:pt x="11196" y="4795"/>
                  </a:cubicBezTo>
                  <a:cubicBezTo>
                    <a:pt x="11226" y="4780"/>
                    <a:pt x="11260" y="4771"/>
                    <a:pt x="11293" y="4759"/>
                  </a:cubicBezTo>
                  <a:lnTo>
                    <a:pt x="11293" y="1"/>
                  </a:lnTo>
                  <a:close/>
                </a:path>
              </a:pathLst>
            </a:custGeom>
            <a:solidFill>
              <a:schemeClr val="lt1"/>
            </a:solidFill>
            <a:ln>
              <a:noFill/>
            </a:ln>
          </p:spPr>
          <p:txBody>
            <a:bodyPr spcFirstLastPara="1" wrap="square" lIns="91425" tIns="91425" rIns="91425" bIns="91425" anchor="ctr" anchorCtr="0">
              <a:noAutofit/>
            </a:bodyPr>
            <a:lstStyle/>
            <a:p>
              <a:endParaRPr>
                <a:solidFill>
                  <a:srgbClr val="435D74"/>
                </a:solidFill>
              </a:endParaRPr>
            </a:p>
          </p:txBody>
        </p:sp>
        <p:sp>
          <p:nvSpPr>
            <p:cNvPr id="233" name="Google Shape;233;p17"/>
            <p:cNvSpPr/>
            <p:nvPr/>
          </p:nvSpPr>
          <p:spPr>
            <a:xfrm>
              <a:off x="3907325" y="2620775"/>
              <a:ext cx="282325" cy="56475"/>
            </a:xfrm>
            <a:custGeom>
              <a:avLst/>
              <a:gdLst/>
              <a:ahLst/>
              <a:cxnLst/>
              <a:rect l="l" t="t" r="r" b="b"/>
              <a:pathLst>
                <a:path w="11293" h="2259" extrusionOk="0">
                  <a:moveTo>
                    <a:pt x="1693" y="0"/>
                  </a:moveTo>
                  <a:cubicBezTo>
                    <a:pt x="756" y="0"/>
                    <a:pt x="1" y="759"/>
                    <a:pt x="1" y="1695"/>
                  </a:cubicBezTo>
                  <a:lnTo>
                    <a:pt x="1" y="2259"/>
                  </a:lnTo>
                  <a:lnTo>
                    <a:pt x="11293" y="2259"/>
                  </a:lnTo>
                  <a:lnTo>
                    <a:pt x="11293" y="1695"/>
                  </a:lnTo>
                  <a:cubicBezTo>
                    <a:pt x="11290" y="759"/>
                    <a:pt x="10534" y="0"/>
                    <a:pt x="9597" y="0"/>
                  </a:cubicBezTo>
                  <a:close/>
                </a:path>
              </a:pathLst>
            </a:custGeom>
            <a:solidFill>
              <a:schemeClr val="lt1"/>
            </a:solidFill>
            <a:ln>
              <a:noFill/>
            </a:ln>
          </p:spPr>
          <p:txBody>
            <a:bodyPr spcFirstLastPara="1" wrap="square" lIns="91425" tIns="91425" rIns="91425" bIns="91425" anchor="ctr" anchorCtr="0">
              <a:noAutofit/>
            </a:bodyPr>
            <a:lstStyle/>
            <a:p>
              <a:endParaRPr>
                <a:solidFill>
                  <a:srgbClr val="435D74"/>
                </a:solidFill>
              </a:endParaRPr>
            </a:p>
          </p:txBody>
        </p:sp>
        <p:sp>
          <p:nvSpPr>
            <p:cNvPr id="234" name="Google Shape;234;p17"/>
            <p:cNvSpPr/>
            <p:nvPr/>
          </p:nvSpPr>
          <p:spPr>
            <a:xfrm>
              <a:off x="3992025" y="2762900"/>
              <a:ext cx="310550" cy="339700"/>
            </a:xfrm>
            <a:custGeom>
              <a:avLst/>
              <a:gdLst/>
              <a:ahLst/>
              <a:cxnLst/>
              <a:rect l="l" t="t" r="r" b="b"/>
              <a:pathLst>
                <a:path w="12422" h="13588" extrusionOk="0">
                  <a:moveTo>
                    <a:pt x="3105" y="0"/>
                  </a:moveTo>
                  <a:cubicBezTo>
                    <a:pt x="2635" y="0"/>
                    <a:pt x="2259" y="377"/>
                    <a:pt x="2259" y="847"/>
                  </a:cubicBezTo>
                  <a:lnTo>
                    <a:pt x="2259" y="8468"/>
                  </a:lnTo>
                  <a:cubicBezTo>
                    <a:pt x="2259" y="8781"/>
                    <a:pt x="2006" y="9031"/>
                    <a:pt x="1693" y="9031"/>
                  </a:cubicBezTo>
                  <a:cubicBezTo>
                    <a:pt x="1379" y="9031"/>
                    <a:pt x="1129" y="8781"/>
                    <a:pt x="1129" y="8468"/>
                  </a:cubicBezTo>
                  <a:lnTo>
                    <a:pt x="1129" y="5095"/>
                  </a:lnTo>
                  <a:cubicBezTo>
                    <a:pt x="419" y="5622"/>
                    <a:pt x="0" y="6453"/>
                    <a:pt x="0" y="7339"/>
                  </a:cubicBezTo>
                  <a:lnTo>
                    <a:pt x="0" y="8468"/>
                  </a:lnTo>
                  <a:cubicBezTo>
                    <a:pt x="0" y="10052"/>
                    <a:pt x="368" y="11615"/>
                    <a:pt x="1069" y="13036"/>
                  </a:cubicBezTo>
                  <a:cubicBezTo>
                    <a:pt x="1223" y="13346"/>
                    <a:pt x="1322" y="13587"/>
                    <a:pt x="1693" y="13587"/>
                  </a:cubicBezTo>
                  <a:lnTo>
                    <a:pt x="10726" y="13587"/>
                  </a:lnTo>
                  <a:cubicBezTo>
                    <a:pt x="11097" y="13587"/>
                    <a:pt x="11196" y="13346"/>
                    <a:pt x="11350" y="13036"/>
                  </a:cubicBezTo>
                  <a:cubicBezTo>
                    <a:pt x="12051" y="11615"/>
                    <a:pt x="12419" y="10052"/>
                    <a:pt x="12422" y="8468"/>
                  </a:cubicBezTo>
                  <a:lnTo>
                    <a:pt x="12422" y="5363"/>
                  </a:lnTo>
                  <a:cubicBezTo>
                    <a:pt x="12422" y="4894"/>
                    <a:pt x="12042" y="4517"/>
                    <a:pt x="11572" y="4517"/>
                  </a:cubicBezTo>
                  <a:cubicBezTo>
                    <a:pt x="11106" y="4517"/>
                    <a:pt x="10726" y="4894"/>
                    <a:pt x="10726" y="5363"/>
                  </a:cubicBezTo>
                  <a:lnTo>
                    <a:pt x="10726" y="7339"/>
                  </a:lnTo>
                  <a:cubicBezTo>
                    <a:pt x="10726" y="7652"/>
                    <a:pt x="10473" y="7902"/>
                    <a:pt x="10163" y="7902"/>
                  </a:cubicBezTo>
                  <a:cubicBezTo>
                    <a:pt x="9850" y="7902"/>
                    <a:pt x="9597" y="7652"/>
                    <a:pt x="9597" y="7339"/>
                  </a:cubicBezTo>
                  <a:lnTo>
                    <a:pt x="9597" y="6297"/>
                  </a:lnTo>
                  <a:lnTo>
                    <a:pt x="9597" y="4234"/>
                  </a:lnTo>
                  <a:cubicBezTo>
                    <a:pt x="9597" y="3764"/>
                    <a:pt x="9218" y="3388"/>
                    <a:pt x="8751" y="3388"/>
                  </a:cubicBezTo>
                  <a:cubicBezTo>
                    <a:pt x="8281" y="3388"/>
                    <a:pt x="7905" y="3764"/>
                    <a:pt x="7905" y="4234"/>
                  </a:cubicBezTo>
                  <a:lnTo>
                    <a:pt x="7905" y="6210"/>
                  </a:lnTo>
                  <a:cubicBezTo>
                    <a:pt x="7905" y="6523"/>
                    <a:pt x="7652" y="6773"/>
                    <a:pt x="7339" y="6773"/>
                  </a:cubicBezTo>
                  <a:cubicBezTo>
                    <a:pt x="7025" y="6773"/>
                    <a:pt x="6776" y="6523"/>
                    <a:pt x="6776" y="6210"/>
                  </a:cubicBezTo>
                  <a:lnTo>
                    <a:pt x="6776" y="3105"/>
                  </a:lnTo>
                  <a:cubicBezTo>
                    <a:pt x="6776" y="2635"/>
                    <a:pt x="6396" y="2259"/>
                    <a:pt x="5926" y="2259"/>
                  </a:cubicBezTo>
                  <a:cubicBezTo>
                    <a:pt x="5460" y="2259"/>
                    <a:pt x="5080" y="2635"/>
                    <a:pt x="5080" y="3105"/>
                  </a:cubicBezTo>
                  <a:lnTo>
                    <a:pt x="5080" y="6210"/>
                  </a:lnTo>
                  <a:cubicBezTo>
                    <a:pt x="5080" y="6523"/>
                    <a:pt x="4827" y="6773"/>
                    <a:pt x="4517" y="6773"/>
                  </a:cubicBezTo>
                  <a:cubicBezTo>
                    <a:pt x="4204" y="6773"/>
                    <a:pt x="3951" y="6523"/>
                    <a:pt x="3951" y="6210"/>
                  </a:cubicBezTo>
                  <a:lnTo>
                    <a:pt x="3951" y="847"/>
                  </a:lnTo>
                  <a:cubicBezTo>
                    <a:pt x="3951" y="377"/>
                    <a:pt x="3572" y="0"/>
                    <a:pt x="3105" y="0"/>
                  </a:cubicBezTo>
                  <a:close/>
                </a:path>
              </a:pathLst>
            </a:custGeom>
            <a:solidFill>
              <a:schemeClr val="lt1"/>
            </a:solidFill>
            <a:ln>
              <a:noFill/>
            </a:ln>
          </p:spPr>
          <p:txBody>
            <a:bodyPr spcFirstLastPara="1" wrap="square" lIns="91425" tIns="91425" rIns="91425" bIns="91425" anchor="ctr" anchorCtr="0">
              <a:noAutofit/>
            </a:bodyPr>
            <a:lstStyle/>
            <a:p>
              <a:endParaRPr>
                <a:solidFill>
                  <a:srgbClr val="435D74"/>
                </a:solidFill>
              </a:endParaRPr>
            </a:p>
          </p:txBody>
        </p:sp>
      </p:grpSp>
      <p:cxnSp>
        <p:nvCxnSpPr>
          <p:cNvPr id="68" name="Прямая соединительная линия 67">
            <a:extLst>
              <a:ext uri="{FF2B5EF4-FFF2-40B4-BE49-F238E27FC236}">
                <a16:creationId xmlns:a16="http://schemas.microsoft.com/office/drawing/2014/main" id="{E7BBCE4A-0ACD-4260-8DC8-E25CA143838B}"/>
              </a:ext>
            </a:extLst>
          </p:cNvPr>
          <p:cNvCxnSpPr/>
          <p:nvPr/>
        </p:nvCxnSpPr>
        <p:spPr>
          <a:xfrm>
            <a:off x="227348" y="1173652"/>
            <a:ext cx="11737304"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248474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79376" y="1435770"/>
            <a:ext cx="10515600" cy="1080120"/>
          </a:xfrm>
        </p:spPr>
        <p:txBody>
          <a:bodyPr>
            <a:normAutofit/>
          </a:bodyPr>
          <a:lstStyle/>
          <a:p>
            <a:pPr algn="ctr"/>
            <a:r>
              <a:rPr lang="en-US" b="1" dirty="0" err="1"/>
              <a:t>Yaponiyada</a:t>
            </a:r>
            <a:r>
              <a:rPr lang="en-US" b="1" dirty="0"/>
              <a:t> </a:t>
            </a:r>
            <a:r>
              <a:rPr lang="en-US" b="1" dirty="0" err="1"/>
              <a:t>fizika</a:t>
            </a:r>
            <a:r>
              <a:rPr lang="en-US" b="1" dirty="0"/>
              <a:t> </a:t>
            </a:r>
            <a:r>
              <a:rPr lang="en-US" b="1" dirty="0" err="1"/>
              <a:t>o‘qitish</a:t>
            </a:r>
            <a:r>
              <a:rPr lang="en-US" b="1" dirty="0"/>
              <a:t> </a:t>
            </a:r>
            <a:r>
              <a:rPr lang="en-US" b="1" dirty="0" err="1"/>
              <a:t>tizimi</a:t>
            </a:r>
            <a:r>
              <a:rPr lang="en-US" b="1" dirty="0"/>
              <a:t>: </a:t>
            </a:r>
            <a:r>
              <a:rPr lang="en-US" sz="2400" b="1" dirty="0">
                <a:latin typeface="Arial" pitchFamily="34" charset="0"/>
                <a:cs typeface="Arial" pitchFamily="34" charset="0"/>
              </a:rPr>
              <a:t/>
            </a:r>
            <a:br>
              <a:rPr lang="en-US" sz="2400" b="1" dirty="0">
                <a:latin typeface="Arial" pitchFamily="34" charset="0"/>
                <a:cs typeface="Arial" pitchFamily="34" charset="0"/>
              </a:rPr>
            </a:br>
            <a:endParaRPr lang="ru-RU" sz="2400" b="1" dirty="0">
              <a:latin typeface="Arial" pitchFamily="34" charset="0"/>
              <a:cs typeface="Arial" pitchFamily="34" charset="0"/>
            </a:endParaRPr>
          </a:p>
        </p:txBody>
      </p:sp>
      <p:sp>
        <p:nvSpPr>
          <p:cNvPr id="3" name="Номер слайда 2"/>
          <p:cNvSpPr>
            <a:spLocks noGrp="1"/>
          </p:cNvSpPr>
          <p:nvPr>
            <p:ph type="sldNum" sz="quarter" idx="12"/>
          </p:nvPr>
        </p:nvSpPr>
        <p:spPr/>
        <p:txBody>
          <a:bodyPr/>
          <a:lstStyle/>
          <a:p>
            <a:pPr>
              <a:defRPr/>
            </a:pPr>
            <a:fld id="{D57A9E1C-4761-44AC-B689-ECE3159CAD56}" type="slidenum">
              <a:rPr lang="ru-RU" smtClean="0"/>
              <a:pPr>
                <a:defRPr/>
              </a:pPr>
              <a:t>4</a:t>
            </a:fld>
            <a:endParaRPr lang="ru-RU"/>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1424" y="2529830"/>
            <a:ext cx="4555860" cy="30594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Скругленный прямоугольник 4"/>
          <p:cNvSpPr/>
          <p:nvPr/>
        </p:nvSpPr>
        <p:spPr>
          <a:xfrm>
            <a:off x="5735960" y="2348880"/>
            <a:ext cx="5328592" cy="324036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just"/>
            <a:r>
              <a:rPr lang="en-US" sz="2400" dirty="0" err="1">
                <a:latin typeface="Arial" panose="020B0604020202020204" pitchFamily="34" charset="0"/>
                <a:cs typeface="Arial" panose="020B0604020202020204" pitchFamily="34" charset="0"/>
              </a:rPr>
              <a:t>Yaponiya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ta’limining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shakllanishi</a:t>
            </a:r>
            <a:r>
              <a:rPr lang="en-US" sz="2400" dirty="0">
                <a:latin typeface="Arial" panose="020B0604020202020204" pitchFamily="34" charset="0"/>
                <a:cs typeface="Arial" panose="020B0604020202020204" pitchFamily="34" charset="0"/>
              </a:rPr>
              <a:t> 1867-1868 </a:t>
            </a:r>
            <a:r>
              <a:rPr lang="en-US" sz="2400" dirty="0" err="1">
                <a:latin typeface="Arial" panose="020B0604020202020204" pitchFamily="34" charset="0"/>
                <a:cs typeface="Arial" panose="020B0604020202020204" pitchFamily="34" charset="0"/>
              </a:rPr>
              <a:t>yillarda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boshlangan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Yaponiya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o‘z</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oldiga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ikki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vazifani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birinchi</a:t>
            </a:r>
            <a:r>
              <a:rPr lang="en-US" sz="2400" dirty="0">
                <a:latin typeface="Arial" panose="020B0604020202020204" pitchFamily="34" charset="0"/>
                <a:cs typeface="Arial" panose="020B0604020202020204" pitchFamily="34" charset="0"/>
              </a:rPr>
              <a:t> — boyish, </a:t>
            </a:r>
            <a:r>
              <a:rPr lang="en-US" sz="2400" dirty="0" err="1">
                <a:latin typeface="Arial" panose="020B0604020202020204" pitchFamily="34" charset="0"/>
                <a:cs typeface="Arial" panose="020B0604020202020204" pitchFamily="34" charset="0"/>
              </a:rPr>
              <a:t>ikkinchi</a:t>
            </a:r>
            <a:r>
              <a:rPr lang="en-US" sz="2400" dirty="0">
                <a:latin typeface="Arial" panose="020B0604020202020204" pitchFamily="34" charset="0"/>
                <a:cs typeface="Arial" panose="020B0604020202020204" pitchFamily="34" charset="0"/>
              </a:rPr>
              <a:t> - </a:t>
            </a:r>
            <a:r>
              <a:rPr lang="en-US" sz="2400" dirty="0" err="1">
                <a:latin typeface="Arial" panose="020B0604020202020204" pitchFamily="34" charset="0"/>
                <a:cs typeface="Arial" panose="020B0604020202020204" pitchFamily="34" charset="0"/>
              </a:rPr>
              <a:t>G‘arb</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texnologiyasini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Yaponiya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ishlab</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chiqarishiga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kiritish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masalasini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qo‘yadi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ishni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amalga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oshirish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uchun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birinchi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galda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ta’lim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tizimini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tubdan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o‘zgartirish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kerakligi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aytildi</a:t>
            </a:r>
            <a:r>
              <a:rPr lang="en-US" sz="2400" dirty="0">
                <a:latin typeface="Arial" panose="020B0604020202020204" pitchFamily="34" charset="0"/>
                <a:cs typeface="Arial" panose="020B0604020202020204" pitchFamily="34" charset="0"/>
              </a:rPr>
              <a:t>.</a:t>
            </a:r>
            <a:endParaRPr lang="ru-RU" sz="2400" b="1" dirty="0">
              <a:solidFill>
                <a:srgbClr val="002060"/>
              </a:solidFill>
              <a:latin typeface="Arial" pitchFamily="34" charset="0"/>
              <a:cs typeface="Arial" pitchFamily="34" charset="0"/>
            </a:endParaRPr>
          </a:p>
        </p:txBody>
      </p:sp>
      <p:cxnSp>
        <p:nvCxnSpPr>
          <p:cNvPr id="6" name="Прямая соединительная линия 5">
            <a:extLst>
              <a:ext uri="{FF2B5EF4-FFF2-40B4-BE49-F238E27FC236}">
                <a16:creationId xmlns:a16="http://schemas.microsoft.com/office/drawing/2014/main" id="{E7BBCE4A-0ACD-4260-8DC8-E25CA143838B}"/>
              </a:ext>
            </a:extLst>
          </p:cNvPr>
          <p:cNvCxnSpPr/>
          <p:nvPr/>
        </p:nvCxnSpPr>
        <p:spPr>
          <a:xfrm>
            <a:off x="227348" y="1173652"/>
            <a:ext cx="11737304"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16334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defRPr/>
            </a:pPr>
            <a:fld id="{D57A9E1C-4761-44AC-B689-ECE3159CAD56}" type="slidenum">
              <a:rPr lang="ru-RU" smtClean="0"/>
              <a:pPr>
                <a:defRPr/>
              </a:pPr>
              <a:t>5</a:t>
            </a:fld>
            <a:endParaRPr lang="ru-RU"/>
          </a:p>
        </p:txBody>
      </p:sp>
      <p:graphicFrame>
        <p:nvGraphicFramePr>
          <p:cNvPr id="4" name="Схема 3"/>
          <p:cNvGraphicFramePr/>
          <p:nvPr>
            <p:extLst>
              <p:ext uri="{D42A27DB-BD31-4B8C-83A1-F6EECF244321}">
                <p14:modId xmlns:p14="http://schemas.microsoft.com/office/powerpoint/2010/main" val="3877287076"/>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135454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Схема 7"/>
          <p:cNvGraphicFramePr/>
          <p:nvPr>
            <p:extLst>
              <p:ext uri="{D42A27DB-BD31-4B8C-83A1-F6EECF244321}">
                <p14:modId xmlns:p14="http://schemas.microsoft.com/office/powerpoint/2010/main" val="3402222462"/>
              </p:ext>
            </p:extLst>
          </p:nvPr>
        </p:nvGraphicFramePr>
        <p:xfrm>
          <a:off x="191344" y="836712"/>
          <a:ext cx="11809312" cy="58326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Заголовок 1"/>
          <p:cNvSpPr>
            <a:spLocks noGrp="1"/>
          </p:cNvSpPr>
          <p:nvPr>
            <p:ph type="title"/>
          </p:nvPr>
        </p:nvSpPr>
        <p:spPr>
          <a:xfrm>
            <a:off x="0" y="1"/>
            <a:ext cx="12191999" cy="836711"/>
          </a:xfrm>
          <a:solidFill>
            <a:srgbClr val="00B050"/>
          </a:solidFill>
        </p:spPr>
        <p:txBody>
          <a:bodyPr>
            <a:normAutofit/>
          </a:bodyPr>
          <a:lstStyle/>
          <a:p>
            <a:pPr algn="ctr"/>
            <a:r>
              <a:rPr lang="en-US" sz="5400" b="1" dirty="0" smtClean="0">
                <a:solidFill>
                  <a:schemeClr val="bg1"/>
                </a:solidFill>
                <a:latin typeface="Cambria" panose="02040503050406030204" pitchFamily="18" charset="0"/>
                <a:cs typeface="Arial" panose="020B0604020202020204" pitchFamily="34" charset="0"/>
              </a:rPr>
              <a:t>FIZIKA</a:t>
            </a:r>
            <a:endParaRPr lang="ru-RU" sz="5000" b="1" dirty="0">
              <a:solidFill>
                <a:schemeClr val="tx2">
                  <a:lumMod val="75000"/>
                </a:schemeClr>
              </a:solidFill>
            </a:endParaRPr>
          </a:p>
        </p:txBody>
      </p:sp>
    </p:spTree>
    <p:extLst>
      <p:ext uri="{BB962C8B-B14F-4D97-AF65-F5344CB8AC3E}">
        <p14:creationId xmlns:p14="http://schemas.microsoft.com/office/powerpoint/2010/main" val="4248163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nvPr>
        </p:nvGraphicFramePr>
        <p:xfrm>
          <a:off x="1341120" y="426720"/>
          <a:ext cx="10515600" cy="57654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464151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defRPr/>
            </a:pPr>
            <a:fld id="{D57A9E1C-4761-44AC-B689-ECE3159CAD56}" type="slidenum">
              <a:rPr lang="ru-RU" smtClean="0"/>
              <a:pPr>
                <a:defRPr/>
              </a:pPr>
              <a:t>8</a:t>
            </a:fld>
            <a:endParaRPr lang="ru-RU"/>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84" y="1484784"/>
            <a:ext cx="5611928" cy="4720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 name="Прямая соединительная линия 5">
            <a:extLst>
              <a:ext uri="{FF2B5EF4-FFF2-40B4-BE49-F238E27FC236}">
                <a16:creationId xmlns:a16="http://schemas.microsoft.com/office/drawing/2014/main" id="{E7BBCE4A-0ACD-4260-8DC8-E25CA143838B}"/>
              </a:ext>
            </a:extLst>
          </p:cNvPr>
          <p:cNvCxnSpPr/>
          <p:nvPr/>
        </p:nvCxnSpPr>
        <p:spPr>
          <a:xfrm>
            <a:off x="227348" y="1173652"/>
            <a:ext cx="11737304"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3951" y="1484784"/>
            <a:ext cx="6120681" cy="4720126"/>
          </a:xfrm>
          <a:prstGeom prst="rect">
            <a:avLst/>
          </a:prstGeom>
        </p:spPr>
      </p:pic>
      <p:sp>
        <p:nvSpPr>
          <p:cNvPr id="8" name="Прямоугольник 7"/>
          <p:cNvSpPr/>
          <p:nvPr/>
        </p:nvSpPr>
        <p:spPr>
          <a:xfrm>
            <a:off x="4622827" y="314327"/>
            <a:ext cx="7002238" cy="707886"/>
          </a:xfrm>
          <a:prstGeom prst="rect">
            <a:avLst/>
          </a:prstGeom>
        </p:spPr>
        <p:txBody>
          <a:bodyPr wrap="none">
            <a:spAutoFit/>
          </a:bodyPr>
          <a:lstStyle/>
          <a:p>
            <a:r>
              <a:rPr lang="en-US" sz="4000" b="1" dirty="0" err="1">
                <a:latin typeface="Times New Roman" panose="02020603050405020304" pitchFamily="18" charset="0"/>
                <a:cs typeface="Times New Roman" panose="02020603050405020304" pitchFamily="18" charset="0"/>
              </a:rPr>
              <a:t>AQSHda</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fizika</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o‘qitish</a:t>
            </a:r>
            <a:r>
              <a:rPr lang="en-US" sz="4000" b="1" dirty="0">
                <a:latin typeface="Times New Roman" panose="02020603050405020304" pitchFamily="18" charset="0"/>
                <a:cs typeface="Times New Roman" panose="02020603050405020304" pitchFamily="18" charset="0"/>
              </a:rPr>
              <a:t> </a:t>
            </a:r>
            <a:r>
              <a:rPr lang="en-US" sz="4000" b="1" dirty="0" err="1" smtClean="0">
                <a:latin typeface="Times New Roman" panose="02020603050405020304" pitchFamily="18" charset="0"/>
                <a:cs typeface="Times New Roman" panose="02020603050405020304" pitchFamily="18" charset="0"/>
              </a:rPr>
              <a:t>tizimi</a:t>
            </a:r>
            <a:r>
              <a:rPr lang="en-US" sz="4000" b="1" dirty="0" smtClean="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60175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487680"/>
            <a:ext cx="10515600" cy="5689283"/>
          </a:xfrm>
          <a:ln w="57150">
            <a:solidFill>
              <a:srgbClr val="0070C0"/>
            </a:solidFill>
          </a:ln>
        </p:spPr>
        <p:style>
          <a:lnRef idx="1">
            <a:schemeClr val="accent4"/>
          </a:lnRef>
          <a:fillRef idx="2">
            <a:schemeClr val="accent4"/>
          </a:fillRef>
          <a:effectRef idx="1">
            <a:schemeClr val="accent4"/>
          </a:effectRef>
          <a:fontRef idx="minor">
            <a:schemeClr val="dk1"/>
          </a:fontRef>
        </p:style>
        <p:txBody>
          <a:bodyPr>
            <a:normAutofit fontScale="92500"/>
          </a:bodyPr>
          <a:lstStyle/>
          <a:p>
            <a:endParaRPr lang="en-US" dirty="0" smtClean="0"/>
          </a:p>
          <a:p>
            <a:pPr algn="just">
              <a:buFont typeface="Wingdings" panose="05000000000000000000" pitchFamily="2" charset="2"/>
              <a:buChar char="Ø"/>
            </a:pPr>
            <a:r>
              <a:rPr lang="en-US" dirty="0" err="1"/>
              <a:t>Tabiatshunoslik</a:t>
            </a:r>
            <a:r>
              <a:rPr lang="en-US" dirty="0"/>
              <a:t> </a:t>
            </a:r>
            <a:r>
              <a:rPr lang="en-US" dirty="0" err="1" smtClean="0"/>
              <a:t>kursi</a:t>
            </a:r>
            <a:r>
              <a:rPr lang="en-US" dirty="0" smtClean="0"/>
              <a:t> </a:t>
            </a:r>
            <a:r>
              <a:rPr lang="en-US" dirty="0" err="1" smtClean="0"/>
              <a:t>ko`pgina</a:t>
            </a:r>
            <a:r>
              <a:rPr lang="en-US" dirty="0" smtClean="0"/>
              <a:t> </a:t>
            </a:r>
            <a:r>
              <a:rPr lang="en-US" dirty="0" err="1" smtClean="0"/>
              <a:t>rivojlangan</a:t>
            </a:r>
            <a:r>
              <a:rPr lang="en-US" dirty="0" smtClean="0"/>
              <a:t> </a:t>
            </a:r>
            <a:r>
              <a:rPr lang="en-US" dirty="0" err="1"/>
              <a:t>davlatlarda</a:t>
            </a:r>
            <a:r>
              <a:rPr lang="en-US" dirty="0"/>
              <a:t> </a:t>
            </a:r>
            <a:r>
              <a:rPr lang="en-US" dirty="0" err="1"/>
              <a:t>majburiy</a:t>
            </a:r>
            <a:r>
              <a:rPr lang="en-US" dirty="0"/>
              <a:t> </a:t>
            </a:r>
            <a:r>
              <a:rPr lang="en-US" dirty="0" err="1"/>
              <a:t>kurs</a:t>
            </a:r>
            <a:r>
              <a:rPr lang="en-US" dirty="0"/>
              <a:t> </a:t>
            </a:r>
            <a:r>
              <a:rPr lang="en-US" dirty="0" err="1"/>
              <a:t>sifatida</a:t>
            </a:r>
            <a:r>
              <a:rPr lang="en-US" dirty="0"/>
              <a:t> </a:t>
            </a:r>
            <a:r>
              <a:rPr lang="en-US" dirty="0" err="1"/>
              <a:t>turlicha</a:t>
            </a:r>
            <a:r>
              <a:rPr lang="en-US" dirty="0"/>
              <a:t> </a:t>
            </a:r>
            <a:r>
              <a:rPr lang="en-US" dirty="0" err="1" smtClean="0"/>
              <a:t>o‘qitiladi</a:t>
            </a:r>
            <a:r>
              <a:rPr lang="en-US" dirty="0" smtClean="0"/>
              <a:t> </a:t>
            </a:r>
            <a:r>
              <a:rPr lang="en-US" dirty="0"/>
              <a:t>(2 </a:t>
            </a:r>
            <a:r>
              <a:rPr lang="en-US" dirty="0" err="1"/>
              <a:t>yildan</a:t>
            </a:r>
            <a:r>
              <a:rPr lang="en-US" dirty="0"/>
              <a:t> 8-9 </a:t>
            </a:r>
            <a:r>
              <a:rPr lang="en-US" dirty="0" err="1"/>
              <a:t>yilgacha</a:t>
            </a:r>
            <a:r>
              <a:rPr lang="en-US" dirty="0" smtClean="0"/>
              <a:t>).</a:t>
            </a:r>
          </a:p>
          <a:p>
            <a:pPr algn="just">
              <a:buFont typeface="Wingdings" panose="05000000000000000000" pitchFamily="2" charset="2"/>
              <a:buChar char="Ø"/>
            </a:pPr>
            <a:r>
              <a:rPr lang="en-US" dirty="0" err="1" smtClean="0"/>
              <a:t>o‘quvchilarning</a:t>
            </a:r>
            <a:r>
              <a:rPr lang="en-US" dirty="0" smtClean="0"/>
              <a:t> </a:t>
            </a:r>
            <a:r>
              <a:rPr lang="en-US" dirty="0" err="1"/>
              <a:t>tanlovi</a:t>
            </a:r>
            <a:r>
              <a:rPr lang="en-US" dirty="0"/>
              <a:t> </a:t>
            </a:r>
            <a:r>
              <a:rPr lang="en-US" dirty="0" err="1"/>
              <a:t>asosida</a:t>
            </a:r>
            <a:r>
              <a:rPr lang="en-US" dirty="0"/>
              <a:t> </a:t>
            </a:r>
            <a:r>
              <a:rPr lang="en-US" dirty="0" err="1"/>
              <a:t>fizikani</a:t>
            </a:r>
            <a:r>
              <a:rPr lang="en-US" dirty="0"/>
              <a:t> </a:t>
            </a:r>
            <a:r>
              <a:rPr lang="en-US" dirty="0" err="1" smtClean="0"/>
              <a:t>o‘rganish</a:t>
            </a:r>
            <a:r>
              <a:rPr lang="en-US" dirty="0" smtClean="0"/>
              <a:t> </a:t>
            </a:r>
            <a:r>
              <a:rPr lang="en-US" dirty="0" err="1"/>
              <a:t>kamchilikni</a:t>
            </a:r>
            <a:r>
              <a:rPr lang="en-US" dirty="0"/>
              <a:t> </a:t>
            </a:r>
            <a:r>
              <a:rPr lang="en-US" dirty="0" err="1"/>
              <a:t>tashkil</a:t>
            </a:r>
            <a:r>
              <a:rPr lang="en-US" dirty="0"/>
              <a:t> </a:t>
            </a:r>
            <a:r>
              <a:rPr lang="en-US" dirty="0" err="1"/>
              <a:t>qiladi</a:t>
            </a:r>
            <a:r>
              <a:rPr lang="en-US" dirty="0"/>
              <a:t>, </a:t>
            </a:r>
            <a:r>
              <a:rPr lang="en-US" dirty="0" err="1"/>
              <a:t>bu</a:t>
            </a:r>
            <a:r>
              <a:rPr lang="en-US" dirty="0"/>
              <a:t> </a:t>
            </a:r>
            <a:r>
              <a:rPr lang="en-US" dirty="0" err="1" smtClean="0"/>
              <a:t>taxminan</a:t>
            </a:r>
            <a:r>
              <a:rPr lang="en-US" dirty="0" smtClean="0"/>
              <a:t> </a:t>
            </a:r>
            <a:r>
              <a:rPr lang="en-US" dirty="0" err="1" smtClean="0"/>
              <a:t>o‘quvchilar</a:t>
            </a:r>
            <a:r>
              <a:rPr lang="en-US" dirty="0" smtClean="0"/>
              <a:t> </a:t>
            </a:r>
            <a:r>
              <a:rPr lang="en-US" dirty="0" err="1"/>
              <a:t>umumiy</a:t>
            </a:r>
            <a:r>
              <a:rPr lang="en-US" dirty="0"/>
              <a:t> </a:t>
            </a:r>
            <a:r>
              <a:rPr lang="en-US" dirty="0" err="1"/>
              <a:t>sonining</a:t>
            </a:r>
            <a:r>
              <a:rPr lang="en-US" dirty="0"/>
              <a:t> </a:t>
            </a:r>
            <a:r>
              <a:rPr lang="en-US" dirty="0" err="1" smtClean="0"/>
              <a:t>o‘ndan</a:t>
            </a:r>
            <a:r>
              <a:rPr lang="en-US" dirty="0" smtClean="0"/>
              <a:t> </a:t>
            </a:r>
            <a:r>
              <a:rPr lang="en-US" dirty="0" err="1"/>
              <a:t>bir</a:t>
            </a:r>
            <a:r>
              <a:rPr lang="en-US" dirty="0"/>
              <a:t> </a:t>
            </a:r>
            <a:r>
              <a:rPr lang="en-US" dirty="0" err="1"/>
              <a:t>qismiga</a:t>
            </a:r>
            <a:r>
              <a:rPr lang="en-US" dirty="0"/>
              <a:t> </a:t>
            </a:r>
            <a:r>
              <a:rPr lang="en-US" dirty="0" err="1" smtClean="0"/>
              <a:t>to‘g‘ri</a:t>
            </a:r>
            <a:r>
              <a:rPr lang="en-US" dirty="0" smtClean="0"/>
              <a:t> </a:t>
            </a:r>
            <a:r>
              <a:rPr lang="en-US" dirty="0" err="1"/>
              <a:t>keladi</a:t>
            </a:r>
            <a:r>
              <a:rPr lang="en-US" dirty="0"/>
              <a:t>. </a:t>
            </a:r>
            <a:endParaRPr lang="en-US" dirty="0" smtClean="0"/>
          </a:p>
          <a:p>
            <a:pPr algn="just">
              <a:buFont typeface="Wingdings" panose="05000000000000000000" pitchFamily="2" charset="2"/>
              <a:buChar char="Ø"/>
            </a:pPr>
            <a:r>
              <a:rPr lang="en-US" dirty="0" smtClean="0"/>
              <a:t>AQSH </a:t>
            </a:r>
            <a:r>
              <a:rPr lang="en-US" dirty="0"/>
              <a:t>da </a:t>
            </a:r>
            <a:r>
              <a:rPr lang="en-US" dirty="0" err="1" smtClean="0"/>
              <a:t>to‘liqsiz</a:t>
            </a:r>
            <a:r>
              <a:rPr lang="en-US" dirty="0" smtClean="0"/>
              <a:t> </a:t>
            </a:r>
            <a:r>
              <a:rPr lang="en-US" dirty="0" err="1" smtClean="0"/>
              <a:t>o‘rta</a:t>
            </a:r>
            <a:r>
              <a:rPr lang="en-US" dirty="0" smtClean="0"/>
              <a:t> </a:t>
            </a:r>
            <a:r>
              <a:rPr lang="en-US" dirty="0" err="1" smtClean="0"/>
              <a:t>maktab</a:t>
            </a:r>
            <a:r>
              <a:rPr lang="en-US" dirty="0" smtClean="0"/>
              <a:t> </a:t>
            </a:r>
            <a:r>
              <a:rPr lang="en-US" dirty="0" err="1" smtClean="0"/>
              <a:t>doirasida</a:t>
            </a:r>
            <a:r>
              <a:rPr lang="en-US" dirty="0" smtClean="0"/>
              <a:t> </a:t>
            </a:r>
            <a:r>
              <a:rPr lang="en-US" dirty="0" err="1"/>
              <a:t>fizikaning</a:t>
            </a:r>
            <a:r>
              <a:rPr lang="en-US" dirty="0"/>
              <a:t> </a:t>
            </a:r>
            <a:r>
              <a:rPr lang="en-US" dirty="0" err="1"/>
              <a:t>kirish</a:t>
            </a:r>
            <a:r>
              <a:rPr lang="en-US" dirty="0"/>
              <a:t> </a:t>
            </a:r>
            <a:r>
              <a:rPr lang="en-US" dirty="0" err="1"/>
              <a:t>kursi</a:t>
            </a:r>
            <a:r>
              <a:rPr lang="en-US" dirty="0"/>
              <a:t> </a:t>
            </a:r>
            <a:r>
              <a:rPr lang="en-US" dirty="0" err="1"/>
              <a:t>mavjud</a:t>
            </a:r>
            <a:r>
              <a:rPr lang="en-US" dirty="0"/>
              <a:t>. Bu </a:t>
            </a:r>
            <a:r>
              <a:rPr lang="en-US" dirty="0" err="1"/>
              <a:t>kursning</a:t>
            </a:r>
            <a:r>
              <a:rPr lang="en-US" dirty="0"/>
              <a:t> </a:t>
            </a:r>
            <a:r>
              <a:rPr lang="en-US" dirty="0" err="1"/>
              <a:t>davomiyligi</a:t>
            </a:r>
            <a:r>
              <a:rPr lang="en-US" dirty="0"/>
              <a:t> </a:t>
            </a:r>
            <a:r>
              <a:rPr lang="en-US" dirty="0" err="1"/>
              <a:t>bir</a:t>
            </a:r>
            <a:r>
              <a:rPr lang="en-US" dirty="0"/>
              <a:t> </a:t>
            </a:r>
            <a:r>
              <a:rPr lang="en-US" dirty="0" err="1"/>
              <a:t>yoki</a:t>
            </a:r>
            <a:r>
              <a:rPr lang="en-US" dirty="0"/>
              <a:t> </a:t>
            </a:r>
            <a:r>
              <a:rPr lang="en-US" dirty="0" err="1"/>
              <a:t>ikki</a:t>
            </a:r>
            <a:r>
              <a:rPr lang="en-US" dirty="0"/>
              <a:t> </a:t>
            </a:r>
            <a:r>
              <a:rPr lang="en-US" dirty="0" err="1"/>
              <a:t>yil</a:t>
            </a:r>
            <a:r>
              <a:rPr lang="en-US" dirty="0"/>
              <a:t> </a:t>
            </a:r>
            <a:r>
              <a:rPr lang="en-US" dirty="0" err="1" smtClean="0"/>
              <a:t>bo‘lib</a:t>
            </a:r>
            <a:r>
              <a:rPr lang="en-US" dirty="0"/>
              <a:t>, </a:t>
            </a:r>
            <a:r>
              <a:rPr lang="en-US" dirty="0" smtClean="0"/>
              <a:t>8-9 </a:t>
            </a:r>
            <a:r>
              <a:rPr lang="en-US" dirty="0" err="1" smtClean="0"/>
              <a:t>sinflarda</a:t>
            </a:r>
            <a:r>
              <a:rPr lang="en-US" dirty="0" smtClean="0"/>
              <a:t> </a:t>
            </a:r>
            <a:r>
              <a:rPr lang="en-US" dirty="0"/>
              <a:t>140 </a:t>
            </a:r>
            <a:r>
              <a:rPr lang="en-US" dirty="0" err="1"/>
              <a:t>soatni</a:t>
            </a:r>
            <a:r>
              <a:rPr lang="en-US" dirty="0"/>
              <a:t> </a:t>
            </a:r>
            <a:r>
              <a:rPr lang="en-US" dirty="0" err="1"/>
              <a:t>tashkil</a:t>
            </a:r>
            <a:r>
              <a:rPr lang="en-US" dirty="0"/>
              <a:t> </a:t>
            </a:r>
            <a:r>
              <a:rPr lang="en-US" dirty="0" err="1"/>
              <a:t>qiladi</a:t>
            </a:r>
            <a:r>
              <a:rPr lang="en-US" dirty="0"/>
              <a:t>. </a:t>
            </a:r>
            <a:endParaRPr lang="en-US" dirty="0" smtClean="0"/>
          </a:p>
          <a:p>
            <a:pPr>
              <a:buFont typeface="Wingdings" panose="05000000000000000000" pitchFamily="2" charset="2"/>
              <a:buChar char="Ø"/>
            </a:pPr>
            <a:r>
              <a:rPr lang="en-US" dirty="0" err="1" smtClean="0"/>
              <a:t>Ushbu</a:t>
            </a:r>
            <a:r>
              <a:rPr lang="en-US" dirty="0" smtClean="0"/>
              <a:t> </a:t>
            </a:r>
            <a:r>
              <a:rPr lang="en-US" dirty="0" err="1"/>
              <a:t>soatlar</a:t>
            </a:r>
            <a:r>
              <a:rPr lang="en-US" dirty="0"/>
              <a:t> </a:t>
            </a:r>
            <a:r>
              <a:rPr lang="en-US" dirty="0" err="1"/>
              <a:t>ichida</a:t>
            </a:r>
            <a:r>
              <a:rPr lang="en-US" dirty="0"/>
              <a:t> 50 ta </a:t>
            </a:r>
            <a:r>
              <a:rPr lang="en-US" dirty="0" err="1"/>
              <a:t>laboratoriya</a:t>
            </a:r>
            <a:r>
              <a:rPr lang="en-US" dirty="0"/>
              <a:t> </a:t>
            </a:r>
            <a:r>
              <a:rPr lang="en-US" dirty="0" err="1"/>
              <a:t>ishi</a:t>
            </a:r>
            <a:r>
              <a:rPr lang="en-US" dirty="0"/>
              <a:t>, </a:t>
            </a:r>
            <a:r>
              <a:rPr lang="en-US" dirty="0" err="1"/>
              <a:t>shuningdek</a:t>
            </a:r>
            <a:r>
              <a:rPr lang="en-US" dirty="0" smtClean="0"/>
              <a:t>, </a:t>
            </a:r>
            <a:r>
              <a:rPr lang="en-US" dirty="0" err="1" smtClean="0"/>
              <a:t>fizikaning</a:t>
            </a:r>
            <a:r>
              <a:rPr lang="en-US" dirty="0" smtClean="0"/>
              <a:t> </a:t>
            </a:r>
            <a:r>
              <a:rPr lang="en-US" dirty="0" err="1"/>
              <a:t>modda</a:t>
            </a:r>
            <a:r>
              <a:rPr lang="en-US" dirty="0"/>
              <a:t> </a:t>
            </a:r>
            <a:r>
              <a:rPr lang="en-US" dirty="0" err="1"/>
              <a:t>miqdori</a:t>
            </a:r>
            <a:r>
              <a:rPr lang="en-US" dirty="0"/>
              <a:t>, </a:t>
            </a:r>
            <a:r>
              <a:rPr lang="en-US" dirty="0" err="1"/>
              <a:t>moddaning</a:t>
            </a:r>
            <a:r>
              <a:rPr lang="en-US" dirty="0"/>
              <a:t> </a:t>
            </a:r>
            <a:r>
              <a:rPr lang="en-US" dirty="0" err="1" smtClean="0"/>
              <a:t>o‘ziga</a:t>
            </a:r>
            <a:r>
              <a:rPr lang="en-US" dirty="0" smtClean="0"/>
              <a:t> </a:t>
            </a:r>
            <a:r>
              <a:rPr lang="en-US" dirty="0" err="1"/>
              <a:t>xos</a:t>
            </a:r>
            <a:r>
              <a:rPr lang="en-US" dirty="0"/>
              <a:t> </a:t>
            </a:r>
            <a:r>
              <a:rPr lang="en-US" dirty="0" err="1"/>
              <a:t>xususiyatlari</a:t>
            </a:r>
            <a:r>
              <a:rPr lang="en-US" dirty="0"/>
              <a:t>, </a:t>
            </a:r>
            <a:r>
              <a:rPr lang="en-US" dirty="0" err="1"/>
              <a:t>eruvchanlik</a:t>
            </a:r>
            <a:r>
              <a:rPr lang="en-US" dirty="0"/>
              <a:t> </a:t>
            </a:r>
            <a:r>
              <a:rPr lang="en-US" dirty="0" err="1"/>
              <a:t>va</a:t>
            </a:r>
            <a:r>
              <a:rPr lang="en-US" dirty="0"/>
              <a:t> </a:t>
            </a:r>
            <a:r>
              <a:rPr lang="en-US" dirty="0" err="1"/>
              <a:t>eritmalar</a:t>
            </a:r>
            <a:r>
              <a:rPr lang="en-US" dirty="0"/>
              <a:t>, </a:t>
            </a:r>
            <a:r>
              <a:rPr lang="en-US" dirty="0" err="1" smtClean="0"/>
              <a:t>modda</a:t>
            </a:r>
            <a:r>
              <a:rPr lang="en-US" dirty="0" smtClean="0"/>
              <a:t> </a:t>
            </a:r>
            <a:r>
              <a:rPr lang="en-US" dirty="0" err="1" smtClean="0"/>
              <a:t>turlari</a:t>
            </a:r>
            <a:r>
              <a:rPr lang="en-US" dirty="0"/>
              <a:t>, </a:t>
            </a:r>
            <a:r>
              <a:rPr lang="en-US" dirty="0" err="1"/>
              <a:t>radioaktivlik</a:t>
            </a:r>
            <a:r>
              <a:rPr lang="en-US" dirty="0"/>
              <a:t>, </a:t>
            </a:r>
            <a:r>
              <a:rPr lang="en-US" dirty="0" err="1"/>
              <a:t>moddaning</a:t>
            </a:r>
            <a:r>
              <a:rPr lang="en-US" dirty="0"/>
              <a:t> atom </a:t>
            </a:r>
            <a:r>
              <a:rPr lang="en-US" dirty="0" err="1"/>
              <a:t>modeli</a:t>
            </a:r>
            <a:r>
              <a:rPr lang="en-US" dirty="0"/>
              <a:t>, atom </a:t>
            </a:r>
            <a:r>
              <a:rPr lang="en-US" dirty="0" err="1"/>
              <a:t>va</a:t>
            </a:r>
            <a:r>
              <a:rPr lang="en-US" dirty="0"/>
              <a:t> </a:t>
            </a:r>
            <a:r>
              <a:rPr lang="en-US" dirty="0" err="1"/>
              <a:t>molekulalarning</a:t>
            </a:r>
            <a:r>
              <a:rPr lang="en-US" dirty="0"/>
              <a:t> </a:t>
            </a:r>
            <a:r>
              <a:rPr lang="en-US" dirty="0" err="1" smtClean="0"/>
              <a:t>o‘lchamlari</a:t>
            </a:r>
            <a:r>
              <a:rPr lang="en-US" dirty="0" smtClean="0"/>
              <a:t> </a:t>
            </a:r>
            <a:r>
              <a:rPr lang="en-US" dirty="0" err="1"/>
              <a:t>va</a:t>
            </a:r>
            <a:r>
              <a:rPr lang="en-US" dirty="0"/>
              <a:t> </a:t>
            </a:r>
            <a:r>
              <a:rPr lang="en-US" dirty="0" err="1"/>
              <a:t>massasi</a:t>
            </a:r>
            <a:r>
              <a:rPr lang="en-US" dirty="0" smtClean="0"/>
              <a:t>, </a:t>
            </a:r>
            <a:r>
              <a:rPr lang="en-US" dirty="0" err="1" smtClean="0"/>
              <a:t>molekulalar</a:t>
            </a:r>
            <a:r>
              <a:rPr lang="en-US" dirty="0" smtClean="0"/>
              <a:t> </a:t>
            </a:r>
            <a:r>
              <a:rPr lang="en-US" dirty="0" err="1"/>
              <a:t>harakati</a:t>
            </a:r>
            <a:r>
              <a:rPr lang="en-US" dirty="0"/>
              <a:t>, </a:t>
            </a:r>
            <a:r>
              <a:rPr lang="en-US" dirty="0" err="1" smtClean="0"/>
              <a:t>issiqlik</a:t>
            </a:r>
            <a:r>
              <a:rPr lang="en-US" dirty="0"/>
              <a:t> </a:t>
            </a:r>
            <a:r>
              <a:rPr lang="en-US" dirty="0" err="1" smtClean="0"/>
              <a:t>bo‘limlario‘qitiladi</a:t>
            </a:r>
            <a:r>
              <a:rPr lang="en-US" dirty="0"/>
              <a:t>.</a:t>
            </a:r>
            <a:r>
              <a:rPr lang="en-US" dirty="0" smtClean="0"/>
              <a:t> </a:t>
            </a:r>
            <a:br>
              <a:rPr lang="en-US" dirty="0" smtClean="0"/>
            </a:br>
            <a:endParaRPr lang="ru-RU" dirty="0"/>
          </a:p>
        </p:txBody>
      </p:sp>
    </p:spTree>
    <p:extLst>
      <p:ext uri="{BB962C8B-B14F-4D97-AF65-F5344CB8AC3E}">
        <p14:creationId xmlns:p14="http://schemas.microsoft.com/office/powerpoint/2010/main" val="16626532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33"/>
        <p:cNvGrpSpPr/>
        <p:nvPr/>
      </p:nvGrpSpPr>
      <p:grpSpPr>
        <a:xfrm>
          <a:off x="0" y="0"/>
          <a:ext cx="0" cy="0"/>
          <a:chOff x="0" y="0"/>
          <a:chExt cx="0" cy="0"/>
        </a:xfrm>
      </p:grpSpPr>
      <p:sp>
        <p:nvSpPr>
          <p:cNvPr id="435" name="Google Shape;435;p24"/>
          <p:cNvSpPr/>
          <p:nvPr/>
        </p:nvSpPr>
        <p:spPr>
          <a:xfrm>
            <a:off x="7945992" y="5187745"/>
            <a:ext cx="3626400" cy="1024275"/>
          </a:xfrm>
          <a:prstGeom prst="roundRect">
            <a:avLst>
              <a:gd name="adj" fmla="val 50000"/>
            </a:avLst>
          </a:prstGeom>
          <a:solidFill>
            <a:schemeClr val="accent3"/>
          </a:solidFill>
          <a:ln>
            <a:noFill/>
          </a:ln>
        </p:spPr>
        <p:txBody>
          <a:bodyPr spcFirstLastPara="1" wrap="square" lIns="121897" tIns="121897" rIns="121897" bIns="121897" anchor="ctr" anchorCtr="0">
            <a:noAutofit/>
          </a:bodyPr>
          <a:lstStyle/>
          <a:p>
            <a:endParaRPr/>
          </a:p>
        </p:txBody>
      </p:sp>
      <p:sp>
        <p:nvSpPr>
          <p:cNvPr id="436" name="Google Shape;436;p24"/>
          <p:cNvSpPr/>
          <p:nvPr/>
        </p:nvSpPr>
        <p:spPr>
          <a:xfrm>
            <a:off x="7909931" y="3525460"/>
            <a:ext cx="3626400" cy="930800"/>
          </a:xfrm>
          <a:prstGeom prst="roundRect">
            <a:avLst>
              <a:gd name="adj" fmla="val 50000"/>
            </a:avLst>
          </a:prstGeom>
          <a:solidFill>
            <a:schemeClr val="accent2"/>
          </a:solidFill>
          <a:ln>
            <a:noFill/>
          </a:ln>
        </p:spPr>
        <p:txBody>
          <a:bodyPr spcFirstLastPara="1" wrap="square" lIns="121897" tIns="121897" rIns="121897" bIns="121897" anchor="ctr" anchorCtr="0">
            <a:noAutofit/>
          </a:bodyPr>
          <a:lstStyle/>
          <a:p>
            <a:endParaRPr/>
          </a:p>
        </p:txBody>
      </p:sp>
      <p:sp>
        <p:nvSpPr>
          <p:cNvPr id="437" name="Google Shape;437;p24"/>
          <p:cNvSpPr/>
          <p:nvPr/>
        </p:nvSpPr>
        <p:spPr>
          <a:xfrm>
            <a:off x="7786167" y="1988840"/>
            <a:ext cx="3626400" cy="930800"/>
          </a:xfrm>
          <a:prstGeom prst="roundRect">
            <a:avLst>
              <a:gd name="adj" fmla="val 50000"/>
            </a:avLst>
          </a:prstGeom>
          <a:solidFill>
            <a:schemeClr val="accent1"/>
          </a:solidFill>
          <a:ln>
            <a:noFill/>
          </a:ln>
        </p:spPr>
        <p:txBody>
          <a:bodyPr spcFirstLastPara="1" wrap="square" lIns="121897" tIns="121897" rIns="121897" bIns="121897" anchor="ctr" anchorCtr="0">
            <a:noAutofit/>
          </a:bodyPr>
          <a:lstStyle/>
          <a:p>
            <a:endParaRPr/>
          </a:p>
        </p:txBody>
      </p:sp>
      <p:sp>
        <p:nvSpPr>
          <p:cNvPr id="466" name="Google Shape;466;p24"/>
          <p:cNvSpPr txBox="1"/>
          <p:nvPr/>
        </p:nvSpPr>
        <p:spPr>
          <a:xfrm>
            <a:off x="4169133" y="5538683"/>
            <a:ext cx="1463600" cy="322400"/>
          </a:xfrm>
          <a:prstGeom prst="rect">
            <a:avLst/>
          </a:prstGeom>
          <a:noFill/>
          <a:ln>
            <a:noFill/>
          </a:ln>
        </p:spPr>
        <p:txBody>
          <a:bodyPr spcFirstLastPara="1" wrap="square" lIns="121897" tIns="121897" rIns="121897" bIns="121897" anchor="ctr" anchorCtr="0">
            <a:noAutofit/>
          </a:bodyPr>
          <a:lstStyle/>
          <a:p>
            <a:r>
              <a:rPr lang="en" sz="2100" b="1">
                <a:solidFill>
                  <a:schemeClr val="accent4"/>
                </a:solidFill>
                <a:latin typeface="Fira Sans Extra Condensed"/>
                <a:ea typeface="Fira Sans Extra Condensed"/>
                <a:cs typeface="Fira Sans Extra Condensed"/>
                <a:sym typeface="Fira Sans Extra Condensed"/>
              </a:rPr>
              <a:t>Neptune</a:t>
            </a:r>
            <a:endParaRPr sz="2100" b="1">
              <a:solidFill>
                <a:schemeClr val="accent4"/>
              </a:solidFill>
              <a:latin typeface="Fira Sans Extra Condensed"/>
              <a:ea typeface="Fira Sans Extra Condensed"/>
              <a:cs typeface="Fira Sans Extra Condensed"/>
              <a:sym typeface="Fira Sans Extra Condensed"/>
            </a:endParaRPr>
          </a:p>
        </p:txBody>
      </p:sp>
      <p:sp>
        <p:nvSpPr>
          <p:cNvPr id="467" name="Google Shape;467;p24"/>
          <p:cNvSpPr txBox="1"/>
          <p:nvPr/>
        </p:nvSpPr>
        <p:spPr>
          <a:xfrm>
            <a:off x="8228526" y="5459882"/>
            <a:ext cx="2989211" cy="480000"/>
          </a:xfrm>
          <a:prstGeom prst="rect">
            <a:avLst/>
          </a:prstGeom>
          <a:noFill/>
          <a:ln>
            <a:noFill/>
          </a:ln>
        </p:spPr>
        <p:txBody>
          <a:bodyPr spcFirstLastPara="1" wrap="square" lIns="121897" tIns="60932" rIns="121897" bIns="60932" anchor="ctr" anchorCtr="0">
            <a:noAutofit/>
          </a:bodyPr>
          <a:lstStyle/>
          <a:p>
            <a:pPr algn="ctr"/>
            <a:r>
              <a:rPr lang="en" sz="2400" b="1" dirty="0" smtClean="0">
                <a:solidFill>
                  <a:schemeClr val="dk1"/>
                </a:solidFill>
                <a:latin typeface="Times New Roman" panose="02020603050405020304" pitchFamily="18" charset="0"/>
                <a:ea typeface="Fira Sans Extra Condensed"/>
                <a:cs typeface="Times New Roman" panose="02020603050405020304" pitchFamily="18" charset="0"/>
                <a:sym typeface="Fira Sans Extra Condensed"/>
              </a:rPr>
              <a:t>3 yil yuqori maktab</a:t>
            </a:r>
            <a:endParaRPr sz="2400" b="1" dirty="0">
              <a:solidFill>
                <a:schemeClr val="dk1"/>
              </a:solidFill>
              <a:latin typeface="Times New Roman" panose="02020603050405020304" pitchFamily="18" charset="0"/>
              <a:ea typeface="Fira Sans Extra Condensed"/>
              <a:cs typeface="Times New Roman" panose="02020603050405020304" pitchFamily="18" charset="0"/>
              <a:sym typeface="Fira Sans Extra Condensed"/>
            </a:endParaRPr>
          </a:p>
        </p:txBody>
      </p:sp>
      <p:sp>
        <p:nvSpPr>
          <p:cNvPr id="469" name="Google Shape;469;p24"/>
          <p:cNvSpPr txBox="1"/>
          <p:nvPr/>
        </p:nvSpPr>
        <p:spPr>
          <a:xfrm>
            <a:off x="8455151" y="2233002"/>
            <a:ext cx="2747981" cy="480000"/>
          </a:xfrm>
          <a:prstGeom prst="rect">
            <a:avLst/>
          </a:prstGeom>
          <a:noFill/>
          <a:ln>
            <a:noFill/>
          </a:ln>
        </p:spPr>
        <p:txBody>
          <a:bodyPr spcFirstLastPara="1" wrap="square" lIns="121897" tIns="60932" rIns="121897" bIns="60932" anchor="ctr" anchorCtr="0">
            <a:noAutofit/>
          </a:bodyPr>
          <a:lstStyle/>
          <a:p>
            <a:pPr algn="ctr"/>
            <a:r>
              <a:rPr lang="en-US" sz="2400" b="1" dirty="0">
                <a:latin typeface="Times New Roman" panose="02020603050405020304" pitchFamily="18" charset="0"/>
                <a:cs typeface="Times New Roman" panose="02020603050405020304" pitchFamily="18" charset="0"/>
              </a:rPr>
              <a:t>6 </a:t>
            </a:r>
            <a:r>
              <a:rPr lang="en-US" sz="2400" b="1" dirty="0" err="1">
                <a:latin typeface="Times New Roman" panose="02020603050405020304" pitchFamily="18" charset="0"/>
                <a:cs typeface="Times New Roman" panose="02020603050405020304" pitchFamily="18" charset="0"/>
              </a:rPr>
              <a:t>yil</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boshlang‘ich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ta’lim</a:t>
            </a:r>
            <a:r>
              <a:rPr lang="en-US" sz="2400" b="1" dirty="0">
                <a:latin typeface="Times New Roman" panose="02020603050405020304" pitchFamily="18" charset="0"/>
                <a:cs typeface="Times New Roman" panose="02020603050405020304" pitchFamily="18" charset="0"/>
              </a:rPr>
              <a:t> </a:t>
            </a:r>
            <a:endParaRPr sz="2400" b="1" dirty="0">
              <a:solidFill>
                <a:schemeClr val="dk1"/>
              </a:solidFill>
              <a:latin typeface="Times New Roman" panose="02020603050405020304" pitchFamily="18" charset="0"/>
              <a:ea typeface="Fira Sans Extra Condensed"/>
              <a:cs typeface="Times New Roman" panose="02020603050405020304" pitchFamily="18" charset="0"/>
              <a:sym typeface="Fira Sans Extra Condensed"/>
            </a:endParaRPr>
          </a:p>
        </p:txBody>
      </p:sp>
      <p:sp>
        <p:nvSpPr>
          <p:cNvPr id="471" name="Google Shape;471;p24"/>
          <p:cNvSpPr txBox="1"/>
          <p:nvPr/>
        </p:nvSpPr>
        <p:spPr>
          <a:xfrm>
            <a:off x="8032753" y="3750860"/>
            <a:ext cx="3133227" cy="480000"/>
          </a:xfrm>
          <a:prstGeom prst="rect">
            <a:avLst/>
          </a:prstGeom>
          <a:noFill/>
          <a:ln>
            <a:noFill/>
          </a:ln>
        </p:spPr>
        <p:txBody>
          <a:bodyPr spcFirstLastPara="1" wrap="square" lIns="121897" tIns="60932" rIns="121897" bIns="60932" anchor="ctr" anchorCtr="0">
            <a:noAutofit/>
          </a:bodyPr>
          <a:lstStyle/>
          <a:p>
            <a:pPr algn="ctr"/>
            <a:r>
              <a:rPr lang="en-US" sz="2400" b="1" dirty="0">
                <a:latin typeface="Times New Roman" panose="02020603050405020304" pitchFamily="18" charset="0"/>
                <a:cs typeface="Times New Roman" panose="02020603050405020304" pitchFamily="18" charset="0"/>
              </a:rPr>
              <a:t>3 </a:t>
            </a:r>
            <a:r>
              <a:rPr lang="en-US" sz="2400" b="1" dirty="0" err="1">
                <a:latin typeface="Times New Roman" panose="02020603050405020304" pitchFamily="18" charset="0"/>
                <a:cs typeface="Times New Roman" panose="02020603050405020304" pitchFamily="18" charset="0"/>
              </a:rPr>
              <a:t>yil</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o‘rta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maktab</a:t>
            </a:r>
            <a:r>
              <a:rPr lang="en-US" sz="2400" b="1" dirty="0">
                <a:latin typeface="Times New Roman" panose="02020603050405020304" pitchFamily="18" charset="0"/>
                <a:cs typeface="Times New Roman" panose="02020603050405020304" pitchFamily="18" charset="0"/>
              </a:rPr>
              <a:t> </a:t>
            </a:r>
            <a:endParaRPr sz="2400" b="1" dirty="0">
              <a:solidFill>
                <a:schemeClr val="dk1"/>
              </a:solidFill>
              <a:latin typeface="Times New Roman" panose="02020603050405020304" pitchFamily="18" charset="0"/>
              <a:ea typeface="Fira Sans Extra Condensed"/>
              <a:cs typeface="Times New Roman" panose="02020603050405020304" pitchFamily="18" charset="0"/>
              <a:sym typeface="Fira Sans Extra Condensed"/>
            </a:endParaRPr>
          </a:p>
        </p:txBody>
      </p:sp>
      <p:cxnSp>
        <p:nvCxnSpPr>
          <p:cNvPr id="25" name="Прямая соединительная линия 24">
            <a:extLst>
              <a:ext uri="{FF2B5EF4-FFF2-40B4-BE49-F238E27FC236}">
                <a16:creationId xmlns:a16="http://schemas.microsoft.com/office/drawing/2014/main" id="{E7BBCE4A-0ACD-4260-8DC8-E25CA143838B}"/>
              </a:ext>
            </a:extLst>
          </p:cNvPr>
          <p:cNvCxnSpPr/>
          <p:nvPr/>
        </p:nvCxnSpPr>
        <p:spPr>
          <a:xfrm>
            <a:off x="227348" y="1173652"/>
            <a:ext cx="11737304"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 name="Прямоугольник 1"/>
          <p:cNvSpPr/>
          <p:nvPr/>
        </p:nvSpPr>
        <p:spPr>
          <a:xfrm>
            <a:off x="2742294" y="537823"/>
            <a:ext cx="9230412" cy="707886"/>
          </a:xfrm>
          <a:prstGeom prst="rect">
            <a:avLst/>
          </a:prstGeom>
        </p:spPr>
        <p:txBody>
          <a:bodyPr wrap="none">
            <a:spAutoFit/>
          </a:bodyPr>
          <a:lstStyle/>
          <a:p>
            <a:r>
              <a:rPr lang="en-US" sz="4000" b="1" spc="-5" dirty="0" err="1">
                <a:latin typeface="Times New Roman" panose="02020603050405020304" pitchFamily="18" charset="0"/>
                <a:ea typeface="SimSun" panose="02010600030101010101" pitchFamily="2" charset="-122"/>
              </a:rPr>
              <a:t>Janubiy</a:t>
            </a:r>
            <a:r>
              <a:rPr lang="en-US" sz="4000" b="1" spc="305" dirty="0">
                <a:latin typeface="Times New Roman" panose="02020603050405020304" pitchFamily="18" charset="0"/>
                <a:ea typeface="SimSun" panose="02010600030101010101" pitchFamily="2" charset="-122"/>
              </a:rPr>
              <a:t> </a:t>
            </a:r>
            <a:r>
              <a:rPr lang="en-US" sz="4000" b="1" spc="-5" dirty="0" err="1">
                <a:latin typeface="Times New Roman" panose="02020603050405020304" pitchFamily="18" charset="0"/>
                <a:ea typeface="SimSun" panose="02010600030101010101" pitchFamily="2" charset="-122"/>
              </a:rPr>
              <a:t>Koreyada</a:t>
            </a:r>
            <a:r>
              <a:rPr lang="en-US" sz="4000" b="1" spc="310" dirty="0">
                <a:latin typeface="Times New Roman" panose="02020603050405020304" pitchFamily="18" charset="0"/>
                <a:ea typeface="SimSun" panose="02010600030101010101" pitchFamily="2" charset="-122"/>
              </a:rPr>
              <a:t> </a:t>
            </a:r>
            <a:r>
              <a:rPr lang="en-US" sz="4000" b="1" spc="-10" dirty="0" err="1">
                <a:latin typeface="Times New Roman" panose="02020603050405020304" pitchFamily="18" charset="0"/>
                <a:ea typeface="SimSun" panose="02010600030101010101" pitchFamily="2" charset="-122"/>
              </a:rPr>
              <a:t>fizika</a:t>
            </a:r>
            <a:r>
              <a:rPr lang="en-US" sz="4000" b="1" spc="325" dirty="0">
                <a:latin typeface="Times New Roman" panose="02020603050405020304" pitchFamily="18" charset="0"/>
                <a:ea typeface="SimSun" panose="02010600030101010101" pitchFamily="2" charset="-122"/>
              </a:rPr>
              <a:t> </a:t>
            </a:r>
            <a:r>
              <a:rPr lang="en-US" sz="4000" b="1" spc="-5" dirty="0" err="1">
                <a:latin typeface="Times New Roman" panose="02020603050405020304" pitchFamily="18" charset="0"/>
                <a:ea typeface="SimSun" panose="02010600030101010101" pitchFamily="2" charset="-122"/>
              </a:rPr>
              <a:t>o‘qitish</a:t>
            </a:r>
            <a:r>
              <a:rPr lang="en-US" sz="4000" b="1" spc="300" dirty="0">
                <a:latin typeface="Times New Roman" panose="02020603050405020304" pitchFamily="18" charset="0"/>
                <a:ea typeface="SimSun" panose="02010600030101010101" pitchFamily="2" charset="-122"/>
              </a:rPr>
              <a:t> </a:t>
            </a:r>
            <a:r>
              <a:rPr lang="en-US" sz="4000" b="1" spc="-5" dirty="0" err="1" smtClean="0">
                <a:latin typeface="Times New Roman" panose="02020603050405020304" pitchFamily="18" charset="0"/>
                <a:ea typeface="SimSun" panose="02010600030101010101" pitchFamily="2" charset="-122"/>
              </a:rPr>
              <a:t>tizimi</a:t>
            </a:r>
            <a:r>
              <a:rPr lang="en-US" sz="4000" b="1" spc="305" dirty="0" smtClean="0">
                <a:latin typeface="Times New Roman" panose="02020603050405020304" pitchFamily="18" charset="0"/>
                <a:ea typeface="SimSun" panose="02010600030101010101" pitchFamily="2" charset="-122"/>
              </a:rPr>
              <a:t> </a:t>
            </a:r>
            <a:endParaRPr lang="ru-RU" sz="4000" dirty="0"/>
          </a:p>
        </p:txBody>
      </p:sp>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1384" y="1988840"/>
            <a:ext cx="6854303" cy="4317260"/>
          </a:xfrm>
          <a:prstGeom prst="rect">
            <a:avLst/>
          </a:prstGeom>
        </p:spPr>
      </p:pic>
      <p:sp>
        <p:nvSpPr>
          <p:cNvPr id="5" name="Прямоугольник 4"/>
          <p:cNvSpPr/>
          <p:nvPr/>
        </p:nvSpPr>
        <p:spPr>
          <a:xfrm>
            <a:off x="602827" y="1245709"/>
            <a:ext cx="6096000" cy="707886"/>
          </a:xfrm>
          <a:prstGeom prst="rect">
            <a:avLst/>
          </a:prstGeom>
        </p:spPr>
        <p:txBody>
          <a:bodyPr>
            <a:spAutoFit/>
          </a:bodyPr>
          <a:lstStyle/>
          <a:p>
            <a:r>
              <a:rPr lang="en-US" sz="2000" b="1" spc="-5" dirty="0" err="1">
                <a:latin typeface="Times New Roman" panose="02020603050405020304" pitchFamily="18" charset="0"/>
                <a:ea typeface="SimSun" panose="02010600030101010101" pitchFamily="2" charset="-122"/>
              </a:rPr>
              <a:t>Koreya</a:t>
            </a:r>
            <a:r>
              <a:rPr lang="en-US" sz="2000" b="1" spc="25" dirty="0">
                <a:latin typeface="Times New Roman" panose="02020603050405020304" pitchFamily="18" charset="0"/>
                <a:ea typeface="SimSun" panose="02010600030101010101" pitchFamily="2" charset="-122"/>
              </a:rPr>
              <a:t> </a:t>
            </a:r>
            <a:r>
              <a:rPr lang="en-US" sz="2000" b="1" spc="-5" dirty="0" err="1">
                <a:latin typeface="Times New Roman" panose="02020603050405020304" pitchFamily="18" charset="0"/>
                <a:ea typeface="SimSun" panose="02010600030101010101" pitchFamily="2" charset="-122"/>
              </a:rPr>
              <a:t>maktablarida</a:t>
            </a:r>
            <a:r>
              <a:rPr lang="en-US" sz="2000" b="1" spc="25" dirty="0">
                <a:latin typeface="Times New Roman" panose="02020603050405020304" pitchFamily="18" charset="0"/>
                <a:ea typeface="SimSun" panose="02010600030101010101" pitchFamily="2" charset="-122"/>
              </a:rPr>
              <a:t> </a:t>
            </a:r>
            <a:r>
              <a:rPr lang="en-US" sz="2000" b="1" spc="-5" dirty="0" err="1">
                <a:latin typeface="Times New Roman" panose="02020603050405020304" pitchFamily="18" charset="0"/>
                <a:ea typeface="SimSun" panose="02010600030101010101" pitchFamily="2" charset="-122"/>
              </a:rPr>
              <a:t>ta’lim</a:t>
            </a:r>
            <a:r>
              <a:rPr lang="en-US" sz="2000" b="1" spc="20" dirty="0">
                <a:latin typeface="Times New Roman" panose="02020603050405020304" pitchFamily="18" charset="0"/>
                <a:ea typeface="SimSun" panose="02010600030101010101" pitchFamily="2" charset="-122"/>
              </a:rPr>
              <a:t> </a:t>
            </a:r>
            <a:r>
              <a:rPr lang="en-US" sz="2000" b="1" spc="-5" dirty="0">
                <a:latin typeface="Times New Roman" panose="02020603050405020304" pitchFamily="18" charset="0"/>
                <a:ea typeface="SimSun" panose="02010600030101010101" pitchFamily="2" charset="-122"/>
              </a:rPr>
              <a:t>6-3-3</a:t>
            </a:r>
            <a:r>
              <a:rPr lang="en-US" sz="2000" b="1" spc="45" dirty="0">
                <a:latin typeface="Times New Roman" panose="02020603050405020304" pitchFamily="18" charset="0"/>
                <a:ea typeface="SimSun" panose="02010600030101010101" pitchFamily="2" charset="-122"/>
              </a:rPr>
              <a:t> </a:t>
            </a:r>
            <a:r>
              <a:rPr lang="en-US" sz="2000" b="1" spc="45" dirty="0" err="1">
                <a:latin typeface="Times New Roman" panose="02020603050405020304" pitchFamily="18" charset="0"/>
                <a:ea typeface="SimSun" panose="02010600030101010101" pitchFamily="2" charset="-122"/>
              </a:rPr>
              <a:t>s</a:t>
            </a:r>
            <a:r>
              <a:rPr lang="en-US" sz="2000" b="1" spc="-5" dirty="0" err="1">
                <a:latin typeface="Times New Roman" panose="02020603050405020304" pitchFamily="18" charset="0"/>
                <a:ea typeface="SimSun" panose="02010600030101010101" pitchFamily="2" charset="-122"/>
              </a:rPr>
              <a:t>istemasi</a:t>
            </a:r>
            <a:r>
              <a:rPr lang="en-US" sz="2000" b="1" spc="40" dirty="0">
                <a:latin typeface="Times New Roman" panose="02020603050405020304" pitchFamily="18" charset="0"/>
                <a:ea typeface="SimSun" panose="02010600030101010101" pitchFamily="2" charset="-122"/>
              </a:rPr>
              <a:t> </a:t>
            </a:r>
            <a:r>
              <a:rPr lang="en-US" sz="2000" b="1" spc="-5" dirty="0" err="1">
                <a:latin typeface="Times New Roman" panose="02020603050405020304" pitchFamily="18" charset="0"/>
                <a:ea typeface="SimSun" panose="02010600030101010101" pitchFamily="2" charset="-122"/>
              </a:rPr>
              <a:t>orqali</a:t>
            </a:r>
            <a:r>
              <a:rPr lang="en-US" sz="2000" b="1" spc="15" dirty="0">
                <a:latin typeface="Times New Roman" panose="02020603050405020304" pitchFamily="18" charset="0"/>
                <a:ea typeface="SimSun" panose="02010600030101010101" pitchFamily="2" charset="-122"/>
              </a:rPr>
              <a:t> </a:t>
            </a:r>
            <a:r>
              <a:rPr lang="en-US" sz="2000" b="1" spc="-5" dirty="0" err="1">
                <a:latin typeface="Times New Roman" panose="02020603050405020304" pitchFamily="18" charset="0"/>
                <a:ea typeface="SimSun" panose="02010600030101010101" pitchFamily="2" charset="-122"/>
              </a:rPr>
              <a:t>amalga</a:t>
            </a:r>
            <a:r>
              <a:rPr lang="en-US" sz="2000" b="1" spc="45" dirty="0">
                <a:latin typeface="Times New Roman" panose="02020603050405020304" pitchFamily="18" charset="0"/>
                <a:ea typeface="SimSun" panose="02010600030101010101" pitchFamily="2" charset="-122"/>
              </a:rPr>
              <a:t> </a:t>
            </a:r>
            <a:r>
              <a:rPr lang="en-US" sz="2000" b="1" spc="-5" dirty="0" err="1">
                <a:latin typeface="Times New Roman" panose="02020603050405020304" pitchFamily="18" charset="0"/>
                <a:ea typeface="SimSun" panose="02010600030101010101" pitchFamily="2" charset="-122"/>
              </a:rPr>
              <a:t>oshiriladi</a:t>
            </a:r>
            <a:r>
              <a:rPr lang="en-US" sz="2000" b="1" spc="-5" dirty="0">
                <a:latin typeface="Times New Roman" panose="02020603050405020304" pitchFamily="18" charset="0"/>
                <a:ea typeface="SimSun" panose="02010600030101010101" pitchFamily="2" charset="-122"/>
              </a:rPr>
              <a:t>.</a:t>
            </a:r>
            <a:r>
              <a:rPr lang="en-US" sz="2000" b="1" spc="315" dirty="0">
                <a:latin typeface="Times New Roman" panose="02020603050405020304" pitchFamily="18" charset="0"/>
                <a:ea typeface="SimSun" panose="02010600030101010101" pitchFamily="2" charset="-122"/>
              </a:rPr>
              <a:t> </a:t>
            </a:r>
            <a:endParaRPr lang="ru-RU" sz="2000" b="1" dirty="0"/>
          </a:p>
        </p:txBody>
      </p:sp>
    </p:spTree>
    <p:extLst>
      <p:ext uri="{BB962C8B-B14F-4D97-AF65-F5344CB8AC3E}">
        <p14:creationId xmlns:p14="http://schemas.microsoft.com/office/powerpoint/2010/main" val="24990686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defRPr/>
            </a:pPr>
            <a:fld id="{D57A9E1C-4761-44AC-B689-ECE3159CAD56}" type="slidenum">
              <a:rPr lang="ru-RU" smtClean="0"/>
              <a:pPr>
                <a:defRPr/>
              </a:pPr>
              <a:t>11</a:t>
            </a:fld>
            <a:endParaRPr lang="ru-RU"/>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7408" y="2245274"/>
            <a:ext cx="4349791" cy="32663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Овал 3"/>
          <p:cNvSpPr/>
          <p:nvPr/>
        </p:nvSpPr>
        <p:spPr>
          <a:xfrm>
            <a:off x="5375921" y="1844824"/>
            <a:ext cx="6588732" cy="4511526"/>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r>
              <a:rPr lang="en-US" sz="2000" b="1" dirty="0">
                <a:latin typeface="Times New Roman" panose="02020603050405020304" pitchFamily="18" charset="0"/>
                <a:cs typeface="Times New Roman" panose="02020603050405020304" pitchFamily="18" charset="0"/>
              </a:rPr>
              <a:t>7-9 </a:t>
            </a:r>
            <a:r>
              <a:rPr lang="en-US" sz="2000" b="1" dirty="0" err="1">
                <a:latin typeface="Times New Roman" panose="02020603050405020304" pitchFamily="18" charset="0"/>
                <a:cs typeface="Times New Roman" panose="02020603050405020304" pitchFamily="18" charset="0"/>
              </a:rPr>
              <a:t>sinflarda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tabiiy</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fanlar</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alohida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o‘rgatilmaydi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balki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bitta</a:t>
            </a:r>
            <a:r>
              <a:rPr lang="en-US" sz="2000" b="1" dirty="0">
                <a:latin typeface="Times New Roman" panose="02020603050405020304" pitchFamily="18" charset="0"/>
                <a:cs typeface="Times New Roman" panose="02020603050405020304" pitchFamily="18" charset="0"/>
              </a:rPr>
              <a:t> fan </a:t>
            </a:r>
            <a:r>
              <a:rPr lang="en-US" sz="2000" b="1" dirty="0" err="1">
                <a:latin typeface="Times New Roman" panose="02020603050405020304" pitchFamily="18" charset="0"/>
                <a:cs typeface="Times New Roman" panose="02020603050405020304" pitchFamily="18" charset="0"/>
              </a:rPr>
              <a:t>sifatida</a:t>
            </a:r>
            <a:r>
              <a:rPr lang="en-US" sz="2000" b="1" dirty="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bir</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o‘qituvchi</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tomonidan</a:t>
            </a:r>
            <a:r>
              <a:rPr lang="en-US" sz="2000" b="1" dirty="0" smtClean="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a:t>
            </a:r>
            <a:r>
              <a:rPr lang="en-US" sz="2000" b="1" dirty="0" err="1">
                <a:latin typeface="Times New Roman" panose="02020603050405020304" pitchFamily="18" charset="0"/>
                <a:cs typeface="Times New Roman" panose="02020603050405020304" pitchFamily="18" charset="0"/>
              </a:rPr>
              <a:t>Tabiiy</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fanlar</a:t>
            </a:r>
            <a:r>
              <a:rPr lang="en-US" sz="2000" b="1" dirty="0">
                <a:latin typeface="Times New Roman" panose="02020603050405020304" pitchFamily="18" charset="0"/>
                <a:cs typeface="Times New Roman" panose="02020603050405020304" pitchFamily="18" charset="0"/>
              </a:rPr>
              <a:t>” (Science) </a:t>
            </a:r>
            <a:r>
              <a:rPr lang="en-US" sz="2000" b="1" dirty="0" err="1">
                <a:latin typeface="Times New Roman" panose="02020603050405020304" pitchFamily="18" charset="0"/>
                <a:cs typeface="Times New Roman" panose="02020603050405020304" pitchFamily="18" charset="0"/>
              </a:rPr>
              <a:t>sifatida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o‘qitiladi</a:t>
            </a:r>
            <a:r>
              <a:rPr lang="en-US" sz="2000" b="1" dirty="0">
                <a:latin typeface="Times New Roman" panose="02020603050405020304" pitchFamily="18" charset="0"/>
                <a:cs typeface="Times New Roman" panose="02020603050405020304" pitchFamily="18" charset="0"/>
              </a:rPr>
              <a:t>. Bu fan </a:t>
            </a:r>
            <a:r>
              <a:rPr lang="en-US" sz="2000" b="1" dirty="0" err="1">
                <a:latin typeface="Times New Roman" panose="02020603050405020304" pitchFamily="18" charset="0"/>
                <a:cs typeface="Times New Roman" panose="02020603050405020304" pitchFamily="18" charset="0"/>
              </a:rPr>
              <a:t>biologiya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ximiya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fizika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va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Yer</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haqidagi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fanlarni</a:t>
            </a:r>
            <a:r>
              <a:rPr lang="en-US" sz="2000" b="1" dirty="0">
                <a:latin typeface="Times New Roman" panose="02020603050405020304" pitchFamily="18" charset="0"/>
                <a:cs typeface="Times New Roman" panose="02020603050405020304" pitchFamily="18" charset="0"/>
              </a:rPr>
              <a:t> (Earth science) </a:t>
            </a:r>
            <a:r>
              <a:rPr lang="en-US" sz="2000" b="1" dirty="0" err="1">
                <a:latin typeface="Times New Roman" panose="02020603050405020304" pitchFamily="18" charset="0"/>
                <a:cs typeface="Times New Roman" panose="02020603050405020304" pitchFamily="18" charset="0"/>
              </a:rPr>
              <a:t>o‘zi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ichiga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oladi</a:t>
            </a:r>
            <a:r>
              <a:rPr lang="en-US" sz="2000" b="1" dirty="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Har</a:t>
            </a:r>
            <a:r>
              <a:rPr lang="en-US" sz="2000" b="1" dirty="0" smtClean="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yilda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tabiiy</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fanlarning</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yuqoridagi</a:t>
            </a:r>
            <a:r>
              <a:rPr lang="en-US" sz="2000" b="1" dirty="0">
                <a:latin typeface="Times New Roman" panose="02020603050405020304" pitchFamily="18" charset="0"/>
                <a:cs typeface="Times New Roman" panose="02020603050405020304" pitchFamily="18" charset="0"/>
              </a:rPr>
              <a:t> 4 </a:t>
            </a:r>
            <a:r>
              <a:rPr lang="en-US" sz="2000" b="1" dirty="0" err="1">
                <a:latin typeface="Times New Roman" panose="02020603050405020304" pitchFamily="18" charset="0"/>
                <a:cs typeface="Times New Roman" panose="02020603050405020304" pitchFamily="18" charset="0"/>
              </a:rPr>
              <a:t>yo‘nalishi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oddiydan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murakkabga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qarab</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chuqurlashtirilib</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boriladi</a:t>
            </a:r>
            <a:r>
              <a:rPr lang="en-US" sz="2000" b="1" dirty="0">
                <a:latin typeface="Times New Roman" panose="02020603050405020304" pitchFamily="18" charset="0"/>
                <a:cs typeface="Times New Roman" panose="02020603050405020304" pitchFamily="18" charset="0"/>
              </a:rPr>
              <a:t> </a:t>
            </a:r>
            <a:r>
              <a:rPr lang="en-US" sz="2400" dirty="0"/>
              <a:t/>
            </a:r>
            <a:br>
              <a:rPr lang="en-US" sz="2400" dirty="0"/>
            </a:br>
            <a:endParaRPr lang="ru-RU" sz="2400" b="1" dirty="0">
              <a:latin typeface="Arial" pitchFamily="34" charset="0"/>
              <a:cs typeface="Arial" pitchFamily="34" charset="0"/>
            </a:endParaRPr>
          </a:p>
        </p:txBody>
      </p:sp>
      <p:cxnSp>
        <p:nvCxnSpPr>
          <p:cNvPr id="6" name="Прямая соединительная линия 5">
            <a:extLst>
              <a:ext uri="{FF2B5EF4-FFF2-40B4-BE49-F238E27FC236}">
                <a16:creationId xmlns:a16="http://schemas.microsoft.com/office/drawing/2014/main" id="{E7BBCE4A-0ACD-4260-8DC8-E25CA143838B}"/>
              </a:ext>
            </a:extLst>
          </p:cNvPr>
          <p:cNvCxnSpPr/>
          <p:nvPr/>
        </p:nvCxnSpPr>
        <p:spPr>
          <a:xfrm>
            <a:off x="227348" y="1173652"/>
            <a:ext cx="11737304"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94099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07368" y="260648"/>
            <a:ext cx="10946432" cy="6264696"/>
          </a:xfrm>
          <a:ln/>
        </p:spPr>
        <p:style>
          <a:lnRef idx="1">
            <a:schemeClr val="accent1"/>
          </a:lnRef>
          <a:fillRef idx="2">
            <a:schemeClr val="accent1"/>
          </a:fillRef>
          <a:effectRef idx="1">
            <a:schemeClr val="accent1"/>
          </a:effectRef>
          <a:fontRef idx="minor">
            <a:schemeClr val="dk1"/>
          </a:fontRef>
        </p:style>
        <p:txBody>
          <a:bodyPr>
            <a:normAutofit/>
          </a:bodyPr>
          <a:lstStyle/>
          <a:p>
            <a:pPr algn="just">
              <a:buFont typeface="Wingdings" panose="05000000000000000000" pitchFamily="2" charset="2"/>
              <a:buChar char="ü"/>
            </a:pPr>
            <a:r>
              <a:rPr lang="en-US" sz="3000" dirty="0">
                <a:latin typeface="Times New Roman" panose="02020603050405020304" pitchFamily="18" charset="0"/>
                <a:cs typeface="Times New Roman" panose="02020603050405020304" pitchFamily="18" charset="0"/>
              </a:rPr>
              <a:t>10-12 </a:t>
            </a:r>
            <a:r>
              <a:rPr lang="en-US" sz="3000" dirty="0" err="1">
                <a:latin typeface="Times New Roman" panose="02020603050405020304" pitchFamily="18" charset="0"/>
                <a:cs typeface="Times New Roman" panose="02020603050405020304" pitchFamily="18" charset="0"/>
              </a:rPr>
              <a:t>sinflarda</a:t>
            </a:r>
            <a:r>
              <a:rPr lang="en-US" sz="3000" dirty="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o‘quvchilarga</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og‘irroq</a:t>
            </a:r>
            <a:r>
              <a:rPr lang="en-US" sz="3000" dirty="0" smtClean="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yuklamalar</a:t>
            </a:r>
            <a:r>
              <a:rPr lang="en-US" sz="3000" dirty="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qo‘yiladi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Bunda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fikr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sabab</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kreativ</a:t>
            </a:r>
            <a:r>
              <a:rPr lang="en-US" sz="3000" dirty="0" smtClean="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tanqid</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hokazo</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kelajakda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ta’limni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davom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ettirish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uchun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shart</a:t>
            </a:r>
            <a:r>
              <a:rPr lang="en-US" sz="3000" dirty="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bo‘lgan</a:t>
            </a:r>
            <a:r>
              <a:rPr lang="en-US" sz="3000" dirty="0" smtClean="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bilim</a:t>
            </a:r>
            <a:r>
              <a:rPr lang="en-US" sz="3000" dirty="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va</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mahoratlar</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o‘quvchining</a:t>
            </a:r>
            <a:r>
              <a:rPr lang="en-US" sz="3000" dirty="0" smtClean="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qiziqishi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talantiga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mos</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ravishda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rivojlantirishga</a:t>
            </a:r>
            <a:r>
              <a:rPr lang="en-US" sz="3000" dirty="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urg‘u</a:t>
            </a:r>
            <a:r>
              <a:rPr lang="en-US" sz="3000" dirty="0" smtClean="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beriladi</a:t>
            </a:r>
            <a:r>
              <a:rPr lang="en-US" sz="3000" dirty="0" smtClean="0">
                <a:latin typeface="Times New Roman" panose="02020603050405020304" pitchFamily="18" charset="0"/>
                <a:cs typeface="Times New Roman" panose="02020603050405020304" pitchFamily="18" charset="0"/>
              </a:rPr>
              <a:t>.</a:t>
            </a:r>
          </a:p>
          <a:p>
            <a:pPr algn="just">
              <a:buFont typeface="Wingdings" panose="05000000000000000000" pitchFamily="2" charset="2"/>
              <a:buChar char="ü"/>
            </a:pPr>
            <a:r>
              <a:rPr lang="en-US" sz="3000" dirty="0" smtClean="0">
                <a:latin typeface="Times New Roman" panose="02020603050405020304" pitchFamily="18" charset="0"/>
                <a:cs typeface="Times New Roman" panose="02020603050405020304" pitchFamily="18" charset="0"/>
              </a:rPr>
              <a:t>11-sinfgacha </a:t>
            </a:r>
            <a:r>
              <a:rPr lang="en-US" sz="3000" dirty="0" err="1" smtClean="0">
                <a:latin typeface="Times New Roman" panose="02020603050405020304" pitchFamily="18" charset="0"/>
                <a:cs typeface="Times New Roman" panose="02020603050405020304" pitchFamily="18" charset="0"/>
              </a:rPr>
              <a:t>o‘quvchilar</a:t>
            </a:r>
            <a:r>
              <a:rPr lang="en-US" sz="3000" dirty="0" smtClean="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tabiiy</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fanlarni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umumiy</a:t>
            </a:r>
            <a:r>
              <a:rPr lang="en-US" sz="3000" dirty="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ko‘rinishda</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o‘rganib</a:t>
            </a:r>
            <a:r>
              <a:rPr lang="en-US" sz="3000" dirty="0" smtClean="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kelishadi</a:t>
            </a:r>
            <a:r>
              <a:rPr lang="en-US" sz="3000" dirty="0">
                <a:latin typeface="Times New Roman" panose="02020603050405020304" pitchFamily="18" charset="0"/>
                <a:cs typeface="Times New Roman" panose="02020603050405020304" pitchFamily="18" charset="0"/>
              </a:rPr>
              <a:t>. </a:t>
            </a:r>
            <a:endParaRPr lang="en-US" sz="3000"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ü"/>
            </a:pPr>
            <a:r>
              <a:rPr lang="en-US" sz="3000" dirty="0" smtClean="0">
                <a:latin typeface="Times New Roman" panose="02020603050405020304" pitchFamily="18" charset="0"/>
                <a:cs typeface="Times New Roman" panose="02020603050405020304" pitchFamily="18" charset="0"/>
              </a:rPr>
              <a:t>10 </a:t>
            </a:r>
            <a:r>
              <a:rPr lang="en-US" sz="3000" dirty="0" err="1" smtClean="0">
                <a:latin typeface="Times New Roman" panose="02020603050405020304" pitchFamily="18" charset="0"/>
                <a:cs typeface="Times New Roman" panose="02020603050405020304" pitchFamily="18" charset="0"/>
              </a:rPr>
              <a:t>sinfda</a:t>
            </a:r>
            <a:r>
              <a:rPr lang="en-US" sz="3000" dirty="0" smtClean="0">
                <a:latin typeface="Times New Roman" panose="02020603050405020304" pitchFamily="18" charset="0"/>
                <a:cs typeface="Times New Roman" panose="02020603050405020304" pitchFamily="18" charset="0"/>
              </a:rPr>
              <a:t> ham </a:t>
            </a:r>
            <a:r>
              <a:rPr lang="en-US" sz="3000" dirty="0" err="1">
                <a:latin typeface="Times New Roman" panose="02020603050405020304" pitchFamily="18" charset="0"/>
                <a:cs typeface="Times New Roman" panose="02020603050405020304" pitchFamily="18" charset="0"/>
              </a:rPr>
              <a:t>yuqorida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keltirilgan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tabiiy</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fanlarning</a:t>
            </a:r>
            <a:r>
              <a:rPr lang="en-US" sz="3000" dirty="0">
                <a:latin typeface="Times New Roman" panose="02020603050405020304" pitchFamily="18" charset="0"/>
                <a:cs typeface="Times New Roman" panose="02020603050405020304" pitchFamily="18" charset="0"/>
              </a:rPr>
              <a:t> 4 ta </a:t>
            </a:r>
            <a:r>
              <a:rPr lang="en-US" sz="3000" dirty="0" err="1" smtClean="0">
                <a:latin typeface="Times New Roman" panose="02020603050405020304" pitchFamily="18" charset="0"/>
                <a:cs typeface="Times New Roman" panose="02020603050405020304" pitchFamily="18" charset="0"/>
              </a:rPr>
              <a:t>yo‘nalishi</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o‘rgatiladi</a:t>
            </a:r>
            <a:r>
              <a:rPr lang="en-US" sz="3000" dirty="0">
                <a:latin typeface="Times New Roman" panose="02020603050405020304" pitchFamily="18" charset="0"/>
                <a:cs typeface="Times New Roman" panose="02020603050405020304" pitchFamily="18" charset="0"/>
              </a:rPr>
              <a:t>. </a:t>
            </a:r>
            <a:endParaRPr lang="en-US" sz="3000"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ü"/>
            </a:pPr>
            <a:r>
              <a:rPr lang="en-US" sz="3000" dirty="0" smtClean="0">
                <a:latin typeface="Times New Roman" panose="02020603050405020304" pitchFamily="18" charset="0"/>
                <a:cs typeface="Times New Roman" panose="02020603050405020304" pitchFamily="18" charset="0"/>
              </a:rPr>
              <a:t>11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smtClean="0">
                <a:latin typeface="Times New Roman" panose="02020603050405020304" pitchFamily="18" charset="0"/>
                <a:cs typeface="Times New Roman" panose="02020603050405020304" pitchFamily="18" charset="0"/>
              </a:rPr>
              <a:t>12-sinflarda </a:t>
            </a:r>
            <a:r>
              <a:rPr lang="en-US" sz="3000" dirty="0" err="1" smtClean="0">
                <a:latin typeface="Times New Roman" panose="02020603050405020304" pitchFamily="18" charset="0"/>
                <a:cs typeface="Times New Roman" panose="02020603050405020304" pitchFamily="18" charset="0"/>
              </a:rPr>
              <a:t>o‘quvchilar</a:t>
            </a:r>
            <a:r>
              <a:rPr lang="en-US" sz="3000" dirty="0" smtClean="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Matematika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Tabiiy</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fanlar</a:t>
            </a:r>
            <a:r>
              <a:rPr lang="en-US" sz="3000" dirty="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yo‘nalishi</a:t>
            </a:r>
            <a:r>
              <a:rPr lang="en-US" sz="3000" dirty="0" smtClean="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(Math/Science track) </a:t>
            </a:r>
            <a:r>
              <a:rPr lang="en-US" sz="3000" dirty="0" err="1">
                <a:latin typeface="Times New Roman" panose="02020603050405020304" pitchFamily="18" charset="0"/>
                <a:cs typeface="Times New Roman" panose="02020603050405020304" pitchFamily="18" charset="0"/>
              </a:rPr>
              <a:t>yoki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tillar</a:t>
            </a:r>
            <a:r>
              <a:rPr lang="en-US" sz="3000" dirty="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Gumanitar</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fanlar</a:t>
            </a:r>
            <a:r>
              <a:rPr lang="en-US" sz="3000" dirty="0" smtClean="0">
                <a:latin typeface="Times New Roman" panose="02020603050405020304" pitchFamily="18" charset="0"/>
                <a:cs typeface="Times New Roman" panose="02020603050405020304" pitchFamily="18" charset="0"/>
              </a:rPr>
              <a:t> (Languages/ Humanities track) </a:t>
            </a:r>
            <a:r>
              <a:rPr lang="en-US" sz="3000" dirty="0" err="1" smtClean="0">
                <a:latin typeface="Times New Roman" panose="02020603050405020304" pitchFamily="18" charset="0"/>
                <a:cs typeface="Times New Roman" panose="02020603050405020304" pitchFamily="18" charset="0"/>
              </a:rPr>
              <a:t>yo‘nalishlaridan</a:t>
            </a:r>
            <a:r>
              <a:rPr lang="en-US" sz="3000" dirty="0" smtClean="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birini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tanlashiga</a:t>
            </a:r>
            <a:r>
              <a:rPr lang="en-US" sz="3000" dirty="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to‘g‘ri</a:t>
            </a:r>
            <a:r>
              <a:rPr lang="en-US" sz="3000" dirty="0" smtClean="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keladi</a:t>
            </a:r>
            <a:r>
              <a:rPr lang="en-US" sz="3000" dirty="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Tillar</a:t>
            </a:r>
            <a:r>
              <a:rPr lang="en-US" sz="3000" dirty="0" smtClean="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Gumanitar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fanlar</a:t>
            </a:r>
            <a:r>
              <a:rPr lang="en-US" sz="3000" dirty="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yo‘nalishini</a:t>
            </a:r>
            <a:r>
              <a:rPr lang="en-US" sz="3000" dirty="0" smtClean="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tanlagan</a:t>
            </a:r>
            <a:r>
              <a:rPr lang="en-US" sz="3000" dirty="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o‘quvchilar</a:t>
            </a:r>
            <a:r>
              <a:rPr lang="en-US" sz="3000" dirty="0" smtClean="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tabiiy</a:t>
            </a:r>
            <a:r>
              <a:rPr lang="en-US" sz="3000" dirty="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fanlarni</a:t>
            </a:r>
            <a:r>
              <a:rPr lang="en-US" sz="3000" dirty="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o‘qimaydilar</a:t>
            </a:r>
            <a:r>
              <a:rPr lang="en-US" sz="3000" dirty="0">
                <a:latin typeface="Times New Roman" panose="02020603050405020304" pitchFamily="18" charset="0"/>
                <a:cs typeface="Times New Roman" panose="02020603050405020304" pitchFamily="18" charset="0"/>
              </a:rPr>
              <a:t>.</a:t>
            </a:r>
            <a:r>
              <a:rPr lang="en-US" sz="3000" dirty="0" smtClean="0">
                <a:latin typeface="Times New Roman" panose="02020603050405020304" pitchFamily="18" charset="0"/>
                <a:cs typeface="Times New Roman" panose="02020603050405020304" pitchFamily="18" charset="0"/>
              </a:rPr>
              <a:t> </a:t>
            </a:r>
            <a:endParaRPr lang="ru-RU"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65127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52"/>
        <p:cNvGrpSpPr/>
        <p:nvPr/>
      </p:nvGrpSpPr>
      <p:grpSpPr>
        <a:xfrm>
          <a:off x="0" y="0"/>
          <a:ext cx="0" cy="0"/>
          <a:chOff x="0" y="0"/>
          <a:chExt cx="0" cy="0"/>
        </a:xfrm>
      </p:grpSpPr>
      <p:sp>
        <p:nvSpPr>
          <p:cNvPr id="1466" name="Google Shape;1466;p32"/>
          <p:cNvSpPr txBox="1">
            <a:spLocks noGrp="1"/>
          </p:cNvSpPr>
          <p:nvPr>
            <p:ph type="title"/>
          </p:nvPr>
        </p:nvSpPr>
        <p:spPr>
          <a:xfrm>
            <a:off x="767408" y="116633"/>
            <a:ext cx="10945216" cy="939376"/>
          </a:xfrm>
          <a:prstGeom prst="rect">
            <a:avLst/>
          </a:prstGeom>
        </p:spPr>
        <p:txBody>
          <a:bodyPr spcFirstLastPara="1" wrap="square" lIns="121897" tIns="121897" rIns="121897" bIns="121897" anchor="ctr" anchorCtr="0">
            <a:noAutofit/>
          </a:bodyPr>
          <a:lstStyle/>
          <a:p>
            <a:pPr algn="ctr">
              <a:spcBef>
                <a:spcPts val="0"/>
              </a:spcBef>
            </a:pPr>
            <a:r>
              <a:rPr lang="en-US" sz="2400" b="1" dirty="0" err="1">
                <a:latin typeface="Times New Roman" panose="02020603050405020304" pitchFamily="18" charset="0"/>
                <a:cs typeface="Times New Roman" panose="02020603050405020304" pitchFamily="18" charset="0"/>
              </a:rPr>
              <a:t>Matematika,tabiiy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fanlar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yo‘nalishida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Fizika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alohida</a:t>
            </a:r>
            <a:r>
              <a:rPr lang="en-US" sz="2400" b="1" dirty="0">
                <a:latin typeface="Times New Roman" panose="02020603050405020304" pitchFamily="18" charset="0"/>
                <a:cs typeface="Times New Roman" panose="02020603050405020304" pitchFamily="18" charset="0"/>
              </a:rPr>
              <a:t> fan </a:t>
            </a:r>
            <a:r>
              <a:rPr lang="en-US" sz="2400" b="1" dirty="0" err="1">
                <a:latin typeface="Times New Roman" panose="02020603050405020304" pitchFamily="18" charset="0"/>
                <a:cs typeface="Times New Roman" panose="02020603050405020304" pitchFamily="18" charset="0"/>
              </a:rPr>
              <a:t>sifatida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kiritiladi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Bunda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o‘quvchilar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fizikani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chuqurlashtirilgan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holda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o‘qishni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davom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ettiradilar</a:t>
            </a:r>
            <a:r>
              <a:rPr lang="en-US" sz="2400" b="1" dirty="0">
                <a:latin typeface="Times New Roman" panose="02020603050405020304" pitchFamily="18" charset="0"/>
                <a:cs typeface="Times New Roman" panose="02020603050405020304" pitchFamily="18" charset="0"/>
              </a:rPr>
              <a:t>.</a:t>
            </a:r>
            <a:endParaRPr sz="2400" b="1" dirty="0">
              <a:latin typeface="Times New Roman" panose="02020603050405020304" pitchFamily="18" charset="0"/>
              <a:cs typeface="Times New Roman" panose="02020603050405020304" pitchFamily="18" charset="0"/>
            </a:endParaRPr>
          </a:p>
        </p:txBody>
      </p:sp>
      <p:sp>
        <p:nvSpPr>
          <p:cNvPr id="1481" name="Google Shape;1481;p32"/>
          <p:cNvSpPr/>
          <p:nvPr/>
        </p:nvSpPr>
        <p:spPr>
          <a:xfrm>
            <a:off x="5638502" y="2676067"/>
            <a:ext cx="915073" cy="934912"/>
          </a:xfrm>
          <a:custGeom>
            <a:avLst/>
            <a:gdLst/>
            <a:ahLst/>
            <a:cxnLst/>
            <a:rect l="l" t="t" r="r" b="b"/>
            <a:pathLst>
              <a:path w="43499" h="48812" extrusionOk="0">
                <a:moveTo>
                  <a:pt x="39496" y="14955"/>
                </a:moveTo>
                <a:lnTo>
                  <a:pt x="39496" y="17256"/>
                </a:lnTo>
                <a:lnTo>
                  <a:pt x="37194" y="17256"/>
                </a:lnTo>
                <a:lnTo>
                  <a:pt x="37194" y="14955"/>
                </a:lnTo>
                <a:close/>
                <a:moveTo>
                  <a:pt x="39496" y="19591"/>
                </a:moveTo>
                <a:lnTo>
                  <a:pt x="39496" y="21893"/>
                </a:lnTo>
                <a:lnTo>
                  <a:pt x="37194" y="21893"/>
                </a:lnTo>
                <a:lnTo>
                  <a:pt x="37194" y="19591"/>
                </a:lnTo>
                <a:close/>
                <a:moveTo>
                  <a:pt x="39496" y="24194"/>
                </a:moveTo>
                <a:lnTo>
                  <a:pt x="39496" y="26463"/>
                </a:lnTo>
                <a:lnTo>
                  <a:pt x="37194" y="26463"/>
                </a:lnTo>
                <a:lnTo>
                  <a:pt x="37194" y="24194"/>
                </a:lnTo>
                <a:close/>
                <a:moveTo>
                  <a:pt x="33191" y="14421"/>
                </a:moveTo>
                <a:lnTo>
                  <a:pt x="33191" y="39572"/>
                </a:lnTo>
                <a:lnTo>
                  <a:pt x="4071" y="39572"/>
                </a:lnTo>
                <a:lnTo>
                  <a:pt x="4071" y="14421"/>
                </a:lnTo>
                <a:close/>
                <a:moveTo>
                  <a:pt x="29055" y="1"/>
                </a:moveTo>
                <a:cubicBezTo>
                  <a:pt x="28548" y="1"/>
                  <a:pt x="28056" y="275"/>
                  <a:pt x="27788" y="744"/>
                </a:cubicBezTo>
                <a:cubicBezTo>
                  <a:pt x="27487" y="1278"/>
                  <a:pt x="27521" y="1912"/>
                  <a:pt x="27921" y="2379"/>
                </a:cubicBezTo>
                <a:lnTo>
                  <a:pt x="23017" y="10852"/>
                </a:lnTo>
                <a:lnTo>
                  <a:pt x="20482" y="10852"/>
                </a:lnTo>
                <a:lnTo>
                  <a:pt x="15612" y="2379"/>
                </a:lnTo>
                <a:cubicBezTo>
                  <a:pt x="15946" y="1912"/>
                  <a:pt x="16012" y="1278"/>
                  <a:pt x="15746" y="744"/>
                </a:cubicBezTo>
                <a:cubicBezTo>
                  <a:pt x="15455" y="275"/>
                  <a:pt x="14970" y="30"/>
                  <a:pt x="14470" y="30"/>
                </a:cubicBezTo>
                <a:cubicBezTo>
                  <a:pt x="14225" y="30"/>
                  <a:pt x="13975" y="90"/>
                  <a:pt x="13744" y="211"/>
                </a:cubicBezTo>
                <a:cubicBezTo>
                  <a:pt x="13010" y="611"/>
                  <a:pt x="12810" y="1512"/>
                  <a:pt x="13177" y="2212"/>
                </a:cubicBezTo>
                <a:cubicBezTo>
                  <a:pt x="13436" y="2672"/>
                  <a:pt x="13917" y="2933"/>
                  <a:pt x="14407" y="2933"/>
                </a:cubicBezTo>
                <a:cubicBezTo>
                  <a:pt x="14486" y="2933"/>
                  <a:pt x="14566" y="2927"/>
                  <a:pt x="14645" y="2913"/>
                </a:cubicBezTo>
                <a:lnTo>
                  <a:pt x="19248" y="10852"/>
                </a:lnTo>
                <a:lnTo>
                  <a:pt x="1" y="10852"/>
                </a:lnTo>
                <a:lnTo>
                  <a:pt x="1" y="43108"/>
                </a:lnTo>
                <a:lnTo>
                  <a:pt x="14111" y="43108"/>
                </a:lnTo>
                <a:lnTo>
                  <a:pt x="14111" y="45743"/>
                </a:lnTo>
                <a:lnTo>
                  <a:pt x="5005" y="45743"/>
                </a:lnTo>
                <a:lnTo>
                  <a:pt x="5005" y="48812"/>
                </a:lnTo>
                <a:lnTo>
                  <a:pt x="38529" y="48812"/>
                </a:lnTo>
                <a:lnTo>
                  <a:pt x="38529" y="45743"/>
                </a:lnTo>
                <a:lnTo>
                  <a:pt x="29422" y="45743"/>
                </a:lnTo>
                <a:lnTo>
                  <a:pt x="29422" y="43108"/>
                </a:lnTo>
                <a:lnTo>
                  <a:pt x="43499" y="43108"/>
                </a:lnTo>
                <a:lnTo>
                  <a:pt x="43499" y="10852"/>
                </a:lnTo>
                <a:lnTo>
                  <a:pt x="24285" y="10852"/>
                </a:lnTo>
                <a:lnTo>
                  <a:pt x="28855" y="2913"/>
                </a:lnTo>
                <a:cubicBezTo>
                  <a:pt x="28938" y="2927"/>
                  <a:pt x="29021" y="2933"/>
                  <a:pt x="29103" y="2933"/>
                </a:cubicBezTo>
                <a:cubicBezTo>
                  <a:pt x="29608" y="2933"/>
                  <a:pt x="30064" y="2672"/>
                  <a:pt x="30323" y="2212"/>
                </a:cubicBezTo>
                <a:cubicBezTo>
                  <a:pt x="30756" y="1512"/>
                  <a:pt x="30489" y="611"/>
                  <a:pt x="29789" y="211"/>
                </a:cubicBezTo>
                <a:cubicBezTo>
                  <a:pt x="29558" y="67"/>
                  <a:pt x="29304" y="1"/>
                  <a:pt x="29055" y="1"/>
                </a:cubicBezTo>
                <a:close/>
              </a:path>
            </a:pathLst>
          </a:custGeom>
          <a:solidFill>
            <a:schemeClr val="lt1"/>
          </a:solidFill>
          <a:ln>
            <a:noFill/>
          </a:ln>
        </p:spPr>
        <p:txBody>
          <a:bodyPr spcFirstLastPara="1" wrap="square" lIns="121897" tIns="121897" rIns="121897" bIns="121897" anchor="ctr" anchorCtr="0">
            <a:noAutofit/>
          </a:bodyPr>
          <a:lstStyle/>
          <a:p>
            <a:endParaRPr/>
          </a:p>
        </p:txBody>
      </p:sp>
      <p:cxnSp>
        <p:nvCxnSpPr>
          <p:cNvPr id="39" name="Прямая соединительная линия 38">
            <a:extLst>
              <a:ext uri="{FF2B5EF4-FFF2-40B4-BE49-F238E27FC236}">
                <a16:creationId xmlns:a16="http://schemas.microsoft.com/office/drawing/2014/main" id="{E7BBCE4A-0ACD-4260-8DC8-E25CA143838B}"/>
              </a:ext>
            </a:extLst>
          </p:cNvPr>
          <p:cNvCxnSpPr/>
          <p:nvPr/>
        </p:nvCxnSpPr>
        <p:spPr>
          <a:xfrm>
            <a:off x="227348" y="1056009"/>
            <a:ext cx="11737304"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7" name="Прямоугольник 6"/>
          <p:cNvSpPr/>
          <p:nvPr/>
        </p:nvSpPr>
        <p:spPr>
          <a:xfrm>
            <a:off x="407368" y="1219706"/>
            <a:ext cx="5781066" cy="707886"/>
          </a:xfrm>
          <a:prstGeom prst="rect">
            <a:avLst/>
          </a:prstGeom>
        </p:spPr>
        <p:txBody>
          <a:bodyPr wrap="square">
            <a:spAutoFit/>
          </a:bodyPr>
          <a:lstStyle/>
          <a:p>
            <a:r>
              <a:rPr lang="en-US" sz="2000" b="1" spc="-5" dirty="0" err="1">
                <a:latin typeface="Times New Roman" panose="02020603050405020304" pitchFamily="18" charset="0"/>
                <a:ea typeface="SimSun" panose="02010600030101010101" pitchFamily="2" charset="-122"/>
              </a:rPr>
              <a:t>Barcha</a:t>
            </a:r>
            <a:r>
              <a:rPr lang="en-US" sz="2000" b="1" spc="345" dirty="0">
                <a:latin typeface="Times New Roman" panose="02020603050405020304" pitchFamily="18" charset="0"/>
                <a:ea typeface="SimSun" panose="02010600030101010101" pitchFamily="2" charset="-122"/>
              </a:rPr>
              <a:t> </a:t>
            </a:r>
            <a:r>
              <a:rPr lang="en-US" sz="2000" b="1" spc="-5" dirty="0" err="1">
                <a:latin typeface="Times New Roman" panose="02020603050405020304" pitchFamily="18" charset="0"/>
                <a:ea typeface="SimSun" panose="02010600030101010101" pitchFamily="2" charset="-122"/>
              </a:rPr>
              <a:t>xorijiy</a:t>
            </a:r>
            <a:r>
              <a:rPr lang="en-US" sz="2000" b="1" spc="5" dirty="0">
                <a:latin typeface="Times New Roman" panose="02020603050405020304" pitchFamily="18" charset="0"/>
                <a:ea typeface="SimSun" panose="02010600030101010101" pitchFamily="2" charset="-122"/>
              </a:rPr>
              <a:t> </a:t>
            </a:r>
            <a:r>
              <a:rPr lang="en-US" sz="2000" b="1" spc="-5" dirty="0" err="1">
                <a:latin typeface="Times New Roman" panose="02020603050405020304" pitchFamily="18" charset="0"/>
                <a:ea typeface="SimSun" panose="02010600030101010101" pitchFamily="2" charset="-122"/>
              </a:rPr>
              <a:t>mamlakatlarda</a:t>
            </a:r>
            <a:r>
              <a:rPr lang="en-US" sz="2000" b="1" spc="345" dirty="0">
                <a:latin typeface="Times New Roman" panose="02020603050405020304" pitchFamily="18" charset="0"/>
                <a:ea typeface="SimSun" panose="02010600030101010101" pitchFamily="2" charset="-122"/>
              </a:rPr>
              <a:t> </a:t>
            </a:r>
            <a:r>
              <a:rPr lang="en-US" sz="2000" b="1" spc="-5" dirty="0" err="1">
                <a:latin typeface="Times New Roman" panose="02020603050405020304" pitchFamily="18" charset="0"/>
                <a:ea typeface="SimSun" panose="02010600030101010101" pitchFamily="2" charset="-122"/>
              </a:rPr>
              <a:t>fizika</a:t>
            </a:r>
            <a:r>
              <a:rPr lang="en-US" sz="2000" b="1" spc="15" dirty="0">
                <a:latin typeface="Times New Roman" panose="02020603050405020304" pitchFamily="18" charset="0"/>
                <a:ea typeface="SimSun" panose="02010600030101010101" pitchFamily="2" charset="-122"/>
              </a:rPr>
              <a:t> </a:t>
            </a:r>
            <a:r>
              <a:rPr lang="en-US" sz="2000" b="1" dirty="0" err="1">
                <a:latin typeface="Times New Roman" panose="02020603050405020304" pitchFamily="18" charset="0"/>
                <a:ea typeface="SimSun" panose="02010600030101010101" pitchFamily="2" charset="-122"/>
              </a:rPr>
              <a:t>o‘qitish</a:t>
            </a:r>
            <a:r>
              <a:rPr lang="en-US" sz="2000" b="1" dirty="0">
                <a:latin typeface="Times New Roman" panose="02020603050405020304" pitchFamily="18" charset="0"/>
                <a:ea typeface="SimSun" panose="02010600030101010101" pitchFamily="2" charset="-122"/>
              </a:rPr>
              <a:t> </a:t>
            </a:r>
            <a:r>
              <a:rPr lang="en-US" sz="2000" b="1" spc="-5" dirty="0" err="1">
                <a:latin typeface="Times New Roman" panose="02020603050405020304" pitchFamily="18" charset="0"/>
                <a:ea typeface="SimSun" panose="02010600030101010101" pitchFamily="2" charset="-122"/>
              </a:rPr>
              <a:t>jarayonida</a:t>
            </a:r>
            <a:r>
              <a:rPr lang="en-US" sz="2000" b="1" spc="345" dirty="0">
                <a:latin typeface="Times New Roman" panose="02020603050405020304" pitchFamily="18" charset="0"/>
                <a:ea typeface="SimSun" panose="02010600030101010101" pitchFamily="2" charset="-122"/>
              </a:rPr>
              <a:t> </a:t>
            </a:r>
            <a:r>
              <a:rPr lang="en-US" sz="2000" b="1" dirty="0" err="1">
                <a:latin typeface="Times New Roman" panose="02020603050405020304" pitchFamily="18" charset="0"/>
                <a:ea typeface="SimSun" panose="02010600030101010101" pitchFamily="2" charset="-122"/>
              </a:rPr>
              <a:t>masalalar</a:t>
            </a:r>
            <a:r>
              <a:rPr lang="en-US" sz="2000" b="1" spc="235" dirty="0">
                <a:latin typeface="Times New Roman" panose="02020603050405020304" pitchFamily="18" charset="0"/>
                <a:ea typeface="SimSun" panose="02010600030101010101" pitchFamily="2" charset="-122"/>
              </a:rPr>
              <a:t> </a:t>
            </a:r>
            <a:r>
              <a:rPr lang="en-US" sz="2000" b="1" spc="-10" dirty="0" err="1">
                <a:latin typeface="Times New Roman" panose="02020603050405020304" pitchFamily="18" charset="0"/>
                <a:ea typeface="SimSun" panose="02010600030101010101" pitchFamily="2" charset="-122"/>
              </a:rPr>
              <a:t>echish</a:t>
            </a:r>
            <a:r>
              <a:rPr lang="en-US" sz="2000" b="1" spc="150" dirty="0">
                <a:latin typeface="Times New Roman" panose="02020603050405020304" pitchFamily="18" charset="0"/>
                <a:ea typeface="SimSun" panose="02010600030101010101" pitchFamily="2" charset="-122"/>
              </a:rPr>
              <a:t> </a:t>
            </a:r>
            <a:r>
              <a:rPr lang="en-US" sz="2000" b="1" spc="-5" dirty="0" err="1">
                <a:latin typeface="Times New Roman" panose="02020603050405020304" pitchFamily="18" charset="0"/>
                <a:ea typeface="SimSun" panose="02010600030101010101" pitchFamily="2" charset="-122"/>
              </a:rPr>
              <a:t>muhim</a:t>
            </a:r>
            <a:r>
              <a:rPr lang="en-US" sz="2000" b="1" spc="140" dirty="0">
                <a:latin typeface="Times New Roman" panose="02020603050405020304" pitchFamily="18" charset="0"/>
                <a:ea typeface="SimSun" panose="02010600030101010101" pitchFamily="2" charset="-122"/>
              </a:rPr>
              <a:t> </a:t>
            </a:r>
            <a:r>
              <a:rPr lang="en-US" sz="2000" b="1" spc="-5" dirty="0" err="1">
                <a:latin typeface="Times New Roman" panose="02020603050405020304" pitchFamily="18" charset="0"/>
                <a:ea typeface="SimSun" panose="02010600030101010101" pitchFamily="2" charset="-122"/>
              </a:rPr>
              <a:t>hisoblanadi</a:t>
            </a:r>
            <a:r>
              <a:rPr lang="en-US" sz="2000" b="1" spc="-5" dirty="0">
                <a:latin typeface="Times New Roman" panose="02020603050405020304" pitchFamily="18" charset="0"/>
                <a:ea typeface="SimSun" panose="02010600030101010101" pitchFamily="2" charset="-122"/>
              </a:rPr>
              <a:t>.</a:t>
            </a:r>
            <a:r>
              <a:rPr lang="en-US" sz="2000" b="1" spc="305" dirty="0">
                <a:latin typeface="Times New Roman" panose="02020603050405020304" pitchFamily="18" charset="0"/>
                <a:ea typeface="SimSun" panose="02010600030101010101" pitchFamily="2" charset="-122"/>
              </a:rPr>
              <a:t> </a:t>
            </a:r>
            <a:endParaRPr lang="ru-RU" sz="2000" b="1" dirty="0"/>
          </a:p>
        </p:txBody>
      </p:sp>
      <p:sp>
        <p:nvSpPr>
          <p:cNvPr id="8" name="Прямоугольник 7"/>
          <p:cNvSpPr/>
          <p:nvPr/>
        </p:nvSpPr>
        <p:spPr>
          <a:xfrm>
            <a:off x="6888088" y="1145184"/>
            <a:ext cx="5148471" cy="1015663"/>
          </a:xfrm>
          <a:prstGeom prst="rect">
            <a:avLst/>
          </a:prstGeom>
        </p:spPr>
        <p:txBody>
          <a:bodyPr wrap="square">
            <a:spAutoFit/>
          </a:bodyPr>
          <a:lstStyle/>
          <a:p>
            <a:r>
              <a:rPr lang="en-US" sz="2000" b="1" dirty="0" err="1" smtClean="0">
                <a:latin typeface="Times New Roman" panose="02020603050405020304" pitchFamily="18" charset="0"/>
                <a:ea typeface="SimSun" panose="02010600030101010101" pitchFamily="2" charset="-122"/>
              </a:rPr>
              <a:t>Ko`pgina</a:t>
            </a:r>
            <a:r>
              <a:rPr lang="en-US" sz="2000" b="1" dirty="0" smtClean="0">
                <a:latin typeface="Times New Roman" panose="02020603050405020304" pitchFamily="18" charset="0"/>
                <a:ea typeface="SimSun" panose="02010600030101010101" pitchFamily="2" charset="-122"/>
              </a:rPr>
              <a:t> </a:t>
            </a:r>
            <a:r>
              <a:rPr lang="en-US" sz="2000" b="1" dirty="0" err="1" smtClean="0">
                <a:latin typeface="Times New Roman" panose="02020603050405020304" pitchFamily="18" charset="0"/>
                <a:ea typeface="SimSun" panose="02010600030101010101" pitchFamily="2" charset="-122"/>
              </a:rPr>
              <a:t>rivojlangan</a:t>
            </a:r>
            <a:r>
              <a:rPr lang="en-US" sz="2000" b="1" dirty="0" smtClean="0">
                <a:latin typeface="Times New Roman" panose="02020603050405020304" pitchFamily="18" charset="0"/>
                <a:ea typeface="SimSun" panose="02010600030101010101" pitchFamily="2" charset="-122"/>
              </a:rPr>
              <a:t> </a:t>
            </a:r>
            <a:r>
              <a:rPr lang="en-US" sz="2000" b="1" dirty="0" err="1" smtClean="0">
                <a:latin typeface="Times New Roman" panose="02020603050405020304" pitchFamily="18" charset="0"/>
                <a:ea typeface="SimSun" panose="02010600030101010101" pitchFamily="2" charset="-122"/>
              </a:rPr>
              <a:t>davlatlarda</a:t>
            </a:r>
            <a:r>
              <a:rPr lang="en-US" sz="2000" b="1" spc="325" dirty="0" smtClean="0">
                <a:latin typeface="Times New Roman" panose="02020603050405020304" pitchFamily="18" charset="0"/>
                <a:ea typeface="SimSun" panose="02010600030101010101" pitchFamily="2" charset="-122"/>
              </a:rPr>
              <a:t> </a:t>
            </a:r>
            <a:r>
              <a:rPr lang="en-US" sz="2000" b="1" spc="-5" dirty="0" err="1">
                <a:latin typeface="Times New Roman" panose="02020603050405020304" pitchFamily="18" charset="0"/>
                <a:ea typeface="SimSun" panose="02010600030101010101" pitchFamily="2" charset="-122"/>
              </a:rPr>
              <a:t>turli</a:t>
            </a:r>
            <a:r>
              <a:rPr lang="en-US" sz="2000" b="1" spc="320" dirty="0">
                <a:latin typeface="Times New Roman" panose="02020603050405020304" pitchFamily="18" charset="0"/>
                <a:ea typeface="SimSun" panose="02010600030101010101" pitchFamily="2" charset="-122"/>
              </a:rPr>
              <a:t> </a:t>
            </a:r>
            <a:r>
              <a:rPr lang="en-US" sz="2000" b="1" spc="-5" dirty="0" err="1">
                <a:latin typeface="Times New Roman" panose="02020603050405020304" pitchFamily="18" charset="0"/>
                <a:ea typeface="SimSun" panose="02010600030101010101" pitchFamily="2" charset="-122"/>
              </a:rPr>
              <a:t>eksperimental</a:t>
            </a:r>
            <a:r>
              <a:rPr lang="en-US" sz="2000" b="1" spc="325" dirty="0">
                <a:latin typeface="Times New Roman" panose="02020603050405020304" pitchFamily="18" charset="0"/>
                <a:ea typeface="SimSun" panose="02010600030101010101" pitchFamily="2" charset="-122"/>
              </a:rPr>
              <a:t> </a:t>
            </a:r>
            <a:r>
              <a:rPr lang="en-US" sz="2000" b="1" spc="-5" dirty="0" err="1">
                <a:latin typeface="Times New Roman" panose="02020603050405020304" pitchFamily="18" charset="0"/>
                <a:ea typeface="SimSun" panose="02010600030101010101" pitchFamily="2" charset="-122"/>
              </a:rPr>
              <a:t>holatlar</a:t>
            </a:r>
            <a:r>
              <a:rPr lang="en-US" sz="2000" b="1" spc="325" dirty="0">
                <a:latin typeface="Times New Roman" panose="02020603050405020304" pitchFamily="18" charset="0"/>
                <a:ea typeface="SimSun" panose="02010600030101010101" pitchFamily="2" charset="-122"/>
              </a:rPr>
              <a:t> </a:t>
            </a:r>
            <a:r>
              <a:rPr lang="en-US" sz="2000" b="1" spc="-10" dirty="0" err="1">
                <a:latin typeface="Times New Roman" panose="02020603050405020304" pitchFamily="18" charset="0"/>
                <a:ea typeface="SimSun" panose="02010600030101010101" pitchFamily="2" charset="-122"/>
              </a:rPr>
              <a:t>asos</a:t>
            </a:r>
            <a:r>
              <a:rPr lang="en-US" sz="2000" b="1" spc="325" dirty="0">
                <a:latin typeface="Times New Roman" panose="02020603050405020304" pitchFamily="18" charset="0"/>
                <a:ea typeface="SimSun" panose="02010600030101010101" pitchFamily="2" charset="-122"/>
              </a:rPr>
              <a:t> </a:t>
            </a:r>
            <a:r>
              <a:rPr lang="en-US" sz="2000" b="1" dirty="0" err="1">
                <a:latin typeface="Times New Roman" panose="02020603050405020304" pitchFamily="18" charset="0"/>
                <a:ea typeface="SimSun" panose="02010600030101010101" pitchFamily="2" charset="-122"/>
              </a:rPr>
              <a:t>qilib</a:t>
            </a:r>
            <a:r>
              <a:rPr lang="en-US" sz="2000" b="1" spc="330" dirty="0">
                <a:latin typeface="Times New Roman" panose="02020603050405020304" pitchFamily="18" charset="0"/>
                <a:ea typeface="SimSun" panose="02010600030101010101" pitchFamily="2" charset="-122"/>
              </a:rPr>
              <a:t> </a:t>
            </a:r>
            <a:r>
              <a:rPr lang="en-US" sz="2000" b="1" spc="-10" dirty="0" err="1">
                <a:latin typeface="Times New Roman" panose="02020603050405020304" pitchFamily="18" charset="0"/>
                <a:ea typeface="SimSun" panose="02010600030101010101" pitchFamily="2" charset="-122"/>
              </a:rPr>
              <a:t>olingan</a:t>
            </a:r>
            <a:r>
              <a:rPr lang="en-US" sz="2000" b="1" spc="-10" dirty="0">
                <a:latin typeface="Times New Roman" panose="02020603050405020304" pitchFamily="18" charset="0"/>
                <a:ea typeface="SimSun" panose="02010600030101010101" pitchFamily="2" charset="-122"/>
              </a:rPr>
              <a:t> </a:t>
            </a:r>
            <a:r>
              <a:rPr lang="en-US" sz="2000" b="1" spc="-5" dirty="0" err="1">
                <a:latin typeface="Times New Roman" panose="02020603050405020304" pitchFamily="18" charset="0"/>
                <a:ea typeface="SimSun" panose="02010600030101010101" pitchFamily="2" charset="-122"/>
              </a:rPr>
              <a:t>masalalarga</a:t>
            </a:r>
            <a:r>
              <a:rPr lang="en-US" sz="2000" b="1" spc="-5" dirty="0">
                <a:latin typeface="Times New Roman" panose="02020603050405020304" pitchFamily="18" charset="0"/>
                <a:ea typeface="SimSun" panose="02010600030101010101" pitchFamily="2" charset="-122"/>
              </a:rPr>
              <a:t> </a:t>
            </a:r>
            <a:r>
              <a:rPr lang="en-US" sz="2000" b="1" spc="-5" dirty="0" err="1">
                <a:latin typeface="Times New Roman" panose="02020603050405020304" pitchFamily="18" charset="0"/>
                <a:ea typeface="SimSun" panose="02010600030101010101" pitchFamily="2" charset="-122"/>
              </a:rPr>
              <a:t>ko‘proq</a:t>
            </a:r>
            <a:r>
              <a:rPr lang="en-US" sz="2000" b="1" spc="-5" dirty="0">
                <a:latin typeface="Times New Roman" panose="02020603050405020304" pitchFamily="18" charset="0"/>
                <a:ea typeface="SimSun" panose="02010600030101010101" pitchFamily="2" charset="-122"/>
              </a:rPr>
              <a:t>	 </a:t>
            </a:r>
            <a:r>
              <a:rPr lang="en-US" sz="2000" b="1" spc="-5" dirty="0" err="1">
                <a:latin typeface="Times New Roman" panose="02020603050405020304" pitchFamily="18" charset="0"/>
                <a:ea typeface="SimSun" panose="02010600030101010101" pitchFamily="2" charset="-122"/>
              </a:rPr>
              <a:t>e’tibor</a:t>
            </a:r>
            <a:r>
              <a:rPr lang="en-US" sz="2000" b="1" spc="-5" dirty="0">
                <a:latin typeface="Times New Roman" panose="02020603050405020304" pitchFamily="18" charset="0"/>
                <a:ea typeface="SimSun" panose="02010600030101010101" pitchFamily="2" charset="-122"/>
              </a:rPr>
              <a:t> </a:t>
            </a:r>
            <a:r>
              <a:rPr lang="en-US" sz="2000" b="1" spc="-5" dirty="0" err="1">
                <a:latin typeface="Times New Roman" panose="02020603050405020304" pitchFamily="18" charset="0"/>
                <a:ea typeface="SimSun" panose="02010600030101010101" pitchFamily="2" charset="-122"/>
              </a:rPr>
              <a:t>qilinadi</a:t>
            </a:r>
            <a:r>
              <a:rPr lang="en-US" sz="2000" b="1" spc="-5" dirty="0">
                <a:latin typeface="Times New Roman" panose="02020603050405020304" pitchFamily="18" charset="0"/>
                <a:ea typeface="SimSun" panose="02010600030101010101" pitchFamily="2" charset="-122"/>
              </a:rPr>
              <a:t>.</a:t>
            </a:r>
            <a:r>
              <a:rPr lang="en-US" spc="-5" dirty="0">
                <a:latin typeface="Times New Roman" panose="02020603050405020304" pitchFamily="18" charset="0"/>
                <a:ea typeface="SimSun" panose="02010600030101010101" pitchFamily="2" charset="-122"/>
              </a:rPr>
              <a:t>	</a:t>
            </a:r>
            <a:endParaRPr lang="ru-RU" dirty="0"/>
          </a:p>
        </p:txBody>
      </p:sp>
      <p:sp>
        <p:nvSpPr>
          <p:cNvPr id="9" name="Прямоугольник 8"/>
          <p:cNvSpPr/>
          <p:nvPr/>
        </p:nvSpPr>
        <p:spPr>
          <a:xfrm>
            <a:off x="227348" y="2222204"/>
            <a:ext cx="11485276" cy="4154984"/>
          </a:xfrm>
          <a:prstGeom prst="rect">
            <a:avLst/>
          </a:prstGeom>
        </p:spPr>
        <p:txBody>
          <a:bodyPr wrap="square">
            <a:spAutoFit/>
          </a:bodyPr>
          <a:lstStyle/>
          <a:p>
            <a:pPr marR="70485" lvl="1" algn="just" eaLnBrk="0" fontAlgn="auto" hangingPunct="0">
              <a:spcBef>
                <a:spcPts val="5"/>
              </a:spcBef>
              <a:spcAft>
                <a:spcPts val="0"/>
              </a:spcAft>
              <a:buSzPts val="1400"/>
              <a:tabLst>
                <a:tab pos="755015" algn="l"/>
              </a:tabLst>
            </a:pPr>
            <a:r>
              <a:rPr lang="en-US" sz="2400" b="1" spc="-10" dirty="0" err="1" smtClean="0">
                <a:latin typeface="Times New Roman" panose="02020603050405020304" pitchFamily="18" charset="0"/>
                <a:ea typeface="PMingLiU" panose="02020500000000000000" pitchFamily="18" charset="-120"/>
                <a:cs typeface="Times New Roman" panose="02020603050405020304" pitchFamily="18" charset="0"/>
              </a:rPr>
              <a:t>Ipning</a:t>
            </a:r>
            <a:r>
              <a:rPr lang="en-US" sz="2400" b="1" spc="140" dirty="0" smtClean="0">
                <a:latin typeface="Times New Roman" panose="02020603050405020304" pitchFamily="18" charset="0"/>
                <a:ea typeface="PMingLiU" panose="02020500000000000000" pitchFamily="18" charset="-120"/>
                <a:cs typeface="Times New Roman" panose="02020603050405020304" pitchFamily="18" charset="0"/>
              </a:rPr>
              <a:t> </a:t>
            </a:r>
            <a:r>
              <a:rPr lang="en-US" sz="2400" b="1" dirty="0" err="1">
                <a:latin typeface="Times New Roman" panose="02020603050405020304" pitchFamily="18" charset="0"/>
                <a:ea typeface="PMingLiU" panose="02020500000000000000" pitchFamily="18" charset="-120"/>
                <a:cs typeface="Times New Roman" panose="02020603050405020304" pitchFamily="18" charset="0"/>
              </a:rPr>
              <a:t>bir</a:t>
            </a:r>
            <a:r>
              <a:rPr lang="en-US" sz="2400" b="1" spc="13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10" dirty="0" err="1">
                <a:latin typeface="Times New Roman" panose="02020603050405020304" pitchFamily="18" charset="0"/>
                <a:ea typeface="PMingLiU" panose="02020500000000000000" pitchFamily="18" charset="-120"/>
                <a:cs typeface="Times New Roman" panose="02020603050405020304" pitchFamily="18" charset="0"/>
              </a:rPr>
              <a:t>uchiga</a:t>
            </a:r>
            <a:r>
              <a:rPr lang="en-US" sz="2400" b="1" spc="13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dirty="0" err="1">
                <a:latin typeface="Times New Roman" panose="02020603050405020304" pitchFamily="18" charset="0"/>
                <a:ea typeface="PMingLiU" panose="02020500000000000000" pitchFamily="18" charset="-120"/>
                <a:cs typeface="Times New Roman" panose="02020603050405020304" pitchFamily="18" charset="0"/>
              </a:rPr>
              <a:t>sharcha</a:t>
            </a:r>
            <a:r>
              <a:rPr lang="en-US" sz="2400" b="1" spc="130"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bog‘langan</a:t>
            </a:r>
            <a:r>
              <a:rPr lang="en-US" sz="2400" b="1" spc="12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dirty="0" err="1">
                <a:latin typeface="Times New Roman" panose="02020603050405020304" pitchFamily="18" charset="0"/>
                <a:ea typeface="PMingLiU" panose="02020500000000000000" pitchFamily="18" charset="-120"/>
                <a:cs typeface="Times New Roman" panose="02020603050405020304" pitchFamily="18" charset="0"/>
              </a:rPr>
              <a:t>va</a:t>
            </a:r>
            <a:r>
              <a:rPr lang="en-US" sz="2400" b="1" spc="13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ikkinchi</a:t>
            </a:r>
            <a:r>
              <a:rPr lang="en-US" sz="2400" b="1" spc="14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15" dirty="0" err="1">
                <a:latin typeface="Times New Roman" panose="02020603050405020304" pitchFamily="18" charset="0"/>
                <a:ea typeface="PMingLiU" panose="02020500000000000000" pitchFamily="18" charset="-120"/>
                <a:cs typeface="Times New Roman" panose="02020603050405020304" pitchFamily="18" charset="0"/>
              </a:rPr>
              <a:t>uchi</a:t>
            </a:r>
            <a:r>
              <a:rPr lang="en-US" sz="2400" b="1" spc="130"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dirty="0">
                <a:latin typeface="Times New Roman" panose="02020603050405020304" pitchFamily="18" charset="0"/>
                <a:ea typeface="PMingLiU" panose="02020500000000000000" pitchFamily="18" charset="-120"/>
                <a:cs typeface="Times New Roman" panose="02020603050405020304" pitchFamily="18" charset="0"/>
              </a:rPr>
              <a:t>O</a:t>
            </a:r>
            <a:r>
              <a:rPr lang="en-US" sz="2400" b="1" spc="14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nuqtaga</a:t>
            </a:r>
            <a:r>
              <a:rPr lang="en-US" sz="2400" b="1" spc="19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mahkamlangan</a:t>
            </a:r>
            <a:r>
              <a:rPr lang="en-US" sz="2400" b="1" spc="-5" dirty="0">
                <a:latin typeface="Times New Roman" panose="02020603050405020304" pitchFamily="18" charset="0"/>
                <a:ea typeface="PMingLiU" panose="02020500000000000000" pitchFamily="18" charset="-120"/>
                <a:cs typeface="Times New Roman" panose="02020603050405020304" pitchFamily="18" charset="0"/>
              </a:rPr>
              <a:t>.</a:t>
            </a:r>
            <a:r>
              <a:rPr lang="en-US" sz="2400" b="1" spc="17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Sharchani</a:t>
            </a:r>
            <a:r>
              <a:rPr lang="en-US" sz="2400" b="1" spc="15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muvozanat</a:t>
            </a:r>
            <a:r>
              <a:rPr lang="en-US" sz="2400" b="1" spc="170"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vaziyatidan</a:t>
            </a:r>
            <a:r>
              <a:rPr lang="en-US" sz="2400" b="1" spc="15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chiqarib</a:t>
            </a:r>
            <a:r>
              <a:rPr lang="en-US" sz="2400" b="1" spc="170"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10" dirty="0" err="1">
                <a:latin typeface="Times New Roman" panose="02020603050405020304" pitchFamily="18" charset="0"/>
                <a:ea typeface="PMingLiU" panose="02020500000000000000" pitchFamily="18" charset="-120"/>
                <a:cs typeface="Times New Roman" panose="02020603050405020304" pitchFamily="18" charset="0"/>
              </a:rPr>
              <a:t>ushlab</a:t>
            </a:r>
            <a:r>
              <a:rPr lang="en-US" sz="2400" b="1" spc="17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turiladi</a:t>
            </a:r>
            <a:r>
              <a:rPr lang="en-US" sz="2400" b="1" spc="15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a:latin typeface="Times New Roman" panose="02020603050405020304" pitchFamily="18" charset="0"/>
                <a:ea typeface="PMingLiU" panose="02020500000000000000" pitchFamily="18" charset="-120"/>
                <a:cs typeface="Times New Roman" panose="02020603050405020304" pitchFamily="18" charset="0"/>
              </a:rPr>
              <a:t>(</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bu</a:t>
            </a:r>
            <a:r>
              <a:rPr lang="en-US" sz="2400" b="1" spc="29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holda</a:t>
            </a:r>
            <a:r>
              <a:rPr lang="en-US" sz="2400" b="1" spc="6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ip</a:t>
            </a:r>
            <a:r>
              <a:rPr lang="en-US" sz="2400" b="1" spc="60"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biroz</a:t>
            </a:r>
            <a:r>
              <a:rPr lang="en-US" sz="2400" b="1" spc="70"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taranglashgan</a:t>
            </a:r>
            <a:r>
              <a:rPr lang="en-US" sz="2400" b="1" spc="7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holatda</a:t>
            </a:r>
            <a:r>
              <a:rPr lang="en-US" sz="2400" b="1" spc="6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bo‘ladi</a:t>
            </a:r>
            <a:r>
              <a:rPr lang="en-US" sz="2400" b="1" spc="-5" dirty="0">
                <a:latin typeface="Times New Roman" panose="02020603050405020304" pitchFamily="18" charset="0"/>
                <a:ea typeface="PMingLiU" panose="02020500000000000000" pitchFamily="18" charset="-120"/>
                <a:cs typeface="Times New Roman" panose="02020603050405020304" pitchFamily="18" charset="0"/>
              </a:rPr>
              <a:t>).</a:t>
            </a:r>
            <a:r>
              <a:rPr lang="en-US" sz="2400" b="1" spc="7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So‘ngra</a:t>
            </a:r>
            <a:r>
              <a:rPr lang="en-US" sz="2400" b="1" spc="6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sharcha</a:t>
            </a:r>
            <a:r>
              <a:rPr lang="en-US" sz="2400" b="1" spc="6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qo‘yib</a:t>
            </a:r>
            <a:r>
              <a:rPr lang="en-US" sz="2400" b="1" spc="32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yuboriladi</a:t>
            </a:r>
            <a:r>
              <a:rPr lang="en-US" sz="2400" b="1" spc="-5" dirty="0">
                <a:latin typeface="Times New Roman" panose="02020603050405020304" pitchFamily="18" charset="0"/>
                <a:ea typeface="PMingLiU" panose="02020500000000000000" pitchFamily="18" charset="-120"/>
                <a:cs typeface="Times New Roman" panose="02020603050405020304" pitchFamily="18" charset="0"/>
              </a:rPr>
              <a:t>.</a:t>
            </a:r>
            <a:r>
              <a:rPr lang="en-US" sz="2400" b="1" spc="12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Sharcha</a:t>
            </a:r>
            <a:r>
              <a:rPr lang="en-US" sz="2400" b="1" spc="11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muvozanat</a:t>
            </a:r>
            <a:r>
              <a:rPr lang="en-US" sz="2400" b="1" spc="120"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dirty="0" err="1">
                <a:latin typeface="Times New Roman" panose="02020603050405020304" pitchFamily="18" charset="0"/>
                <a:ea typeface="PMingLiU" panose="02020500000000000000" pitchFamily="18" charset="-120"/>
                <a:cs typeface="Times New Roman" panose="02020603050405020304" pitchFamily="18" charset="0"/>
              </a:rPr>
              <a:t>vaziyati</a:t>
            </a:r>
            <a:r>
              <a:rPr lang="en-US" sz="2400" b="1" spc="110"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holatidan</a:t>
            </a:r>
            <a:r>
              <a:rPr lang="en-US" sz="2400" b="1" spc="110"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o‘tayotganda</a:t>
            </a:r>
            <a:r>
              <a:rPr lang="en-US" sz="2400" b="1" spc="11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dirty="0" err="1">
                <a:latin typeface="Times New Roman" panose="02020603050405020304" pitchFamily="18" charset="0"/>
                <a:ea typeface="PMingLiU" panose="02020500000000000000" pitchFamily="18" charset="-120"/>
                <a:cs typeface="Times New Roman" panose="02020603050405020304" pitchFamily="18" charset="0"/>
              </a:rPr>
              <a:t>ip</a:t>
            </a:r>
            <a:r>
              <a:rPr lang="en-US" sz="2400" b="1" spc="130"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uziladi</a:t>
            </a:r>
            <a:r>
              <a:rPr lang="en-US" sz="2400" b="1" spc="-5" dirty="0">
                <a:latin typeface="Times New Roman" panose="02020603050405020304" pitchFamily="18" charset="0"/>
                <a:ea typeface="PMingLiU" panose="02020500000000000000" pitchFamily="18" charset="-120"/>
                <a:cs typeface="Times New Roman" panose="02020603050405020304" pitchFamily="18" charset="0"/>
              </a:rPr>
              <a:t>.</a:t>
            </a:r>
            <a:r>
              <a:rPr lang="en-US" sz="2400" b="1" spc="26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Sharchaning</a:t>
            </a:r>
            <a:r>
              <a:rPr lang="en-US" sz="2400" b="1" spc="10"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beshta</a:t>
            </a:r>
            <a:r>
              <a:rPr lang="en-US" sz="2400" b="1" spc="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holati</a:t>
            </a:r>
            <a:r>
              <a:rPr lang="en-US" sz="2400" b="1" spc="1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10" dirty="0" err="1">
                <a:latin typeface="Times New Roman" panose="02020603050405020304" pitchFamily="18" charset="0"/>
                <a:ea typeface="PMingLiU" panose="02020500000000000000" pitchFamily="18" charset="-120"/>
                <a:cs typeface="Times New Roman" panose="02020603050405020304" pitchFamily="18" charset="0"/>
              </a:rPr>
              <a:t>uchun</a:t>
            </a:r>
            <a:r>
              <a:rPr lang="en-US" sz="2400" b="1"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dirty="0" err="1">
                <a:latin typeface="Times New Roman" panose="02020603050405020304" pitchFamily="18" charset="0"/>
                <a:ea typeface="PMingLiU" panose="02020500000000000000" pitchFamily="18" charset="-120"/>
                <a:cs typeface="Times New Roman" panose="02020603050405020304" pitchFamily="18" charset="0"/>
              </a:rPr>
              <a:t>tezlanish</a:t>
            </a:r>
            <a:r>
              <a:rPr lang="en-US" sz="2400" b="1" spc="10"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yo‘nalishini</a:t>
            </a:r>
            <a:r>
              <a:rPr lang="en-US" sz="2400" b="1"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ko‘rsating</a:t>
            </a:r>
            <a:r>
              <a:rPr lang="en-US" sz="2400" b="1" spc="10"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a:latin typeface="Times New Roman" panose="02020603050405020304" pitchFamily="18" charset="0"/>
                <a:ea typeface="PMingLiU" panose="02020500000000000000" pitchFamily="18" charset="-120"/>
                <a:cs typeface="Times New Roman" panose="02020603050405020304" pitchFamily="18" charset="0"/>
              </a:rPr>
              <a:t>(</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AQSh</a:t>
            </a:r>
            <a:r>
              <a:rPr lang="en-US" sz="2400" b="1" spc="-5" dirty="0" smtClean="0">
                <a:latin typeface="Times New Roman" panose="02020603050405020304" pitchFamily="18" charset="0"/>
                <a:ea typeface="PMingLiU" panose="02020500000000000000" pitchFamily="18" charset="-120"/>
                <a:cs typeface="Times New Roman" panose="02020603050405020304" pitchFamily="18" charset="0"/>
              </a:rPr>
              <a:t>).</a:t>
            </a:r>
            <a:endParaRPr lang="en-US" sz="2400" b="1" dirty="0" smtClean="0">
              <a:latin typeface="Times New Roman" panose="02020603050405020304" pitchFamily="18" charset="0"/>
              <a:ea typeface="PMingLiU" panose="02020500000000000000" pitchFamily="18" charset="-120"/>
              <a:cs typeface="Times New Roman" panose="02020603050405020304" pitchFamily="18" charset="0"/>
            </a:endParaRPr>
          </a:p>
          <a:p>
            <a:pPr marR="70485" lvl="1" algn="just" eaLnBrk="0" fontAlgn="auto" hangingPunct="0">
              <a:spcBef>
                <a:spcPts val="5"/>
              </a:spcBef>
              <a:spcAft>
                <a:spcPts val="0"/>
              </a:spcAft>
              <a:buSzPts val="1400"/>
              <a:tabLst>
                <a:tab pos="755015" algn="l"/>
              </a:tabLst>
            </a:pPr>
            <a:r>
              <a:rPr lang="en-US" sz="2400" b="1" spc="-5" dirty="0" err="1" smtClean="0">
                <a:latin typeface="Times New Roman" panose="02020603050405020304" pitchFamily="18" charset="0"/>
                <a:ea typeface="PMingLiU" panose="02020500000000000000" pitchFamily="18" charset="-120"/>
                <a:cs typeface="Times New Roman" panose="02020603050405020304" pitchFamily="18" charset="0"/>
              </a:rPr>
              <a:t>Qarshiliklari</a:t>
            </a:r>
            <a:r>
              <a:rPr lang="en-US" sz="2400" b="1" spc="245" dirty="0" smtClean="0">
                <a:latin typeface="Times New Roman" panose="02020603050405020304" pitchFamily="18" charset="0"/>
                <a:ea typeface="PMingLiU" panose="02020500000000000000" pitchFamily="18" charset="-120"/>
                <a:cs typeface="Times New Roman" panose="02020603050405020304" pitchFamily="18" charset="0"/>
              </a:rPr>
              <a:t> </a:t>
            </a:r>
            <a:r>
              <a:rPr lang="en-US" sz="2400" b="1" dirty="0">
                <a:latin typeface="Times New Roman" panose="02020603050405020304" pitchFamily="18" charset="0"/>
                <a:ea typeface="PMingLiU" panose="02020500000000000000" pitchFamily="18" charset="-120"/>
                <a:cs typeface="Times New Roman" panose="02020603050405020304" pitchFamily="18" charset="0"/>
              </a:rPr>
              <a:t>1</a:t>
            </a:r>
            <a:r>
              <a:rPr lang="en-US" sz="2400" b="1" spc="12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dirty="0">
                <a:latin typeface="Times New Roman" panose="02020603050405020304" pitchFamily="18" charset="0"/>
                <a:ea typeface="PMingLiU" panose="02020500000000000000" pitchFamily="18" charset="-120"/>
                <a:cs typeface="Times New Roman" panose="02020603050405020304" pitchFamily="18" charset="0"/>
              </a:rPr>
              <a:t>Om</a:t>
            </a:r>
            <a:r>
              <a:rPr lang="en-US" sz="2400" b="1" spc="120"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dirty="0" err="1">
                <a:latin typeface="Times New Roman" panose="02020603050405020304" pitchFamily="18" charset="0"/>
                <a:ea typeface="PMingLiU" panose="02020500000000000000" pitchFamily="18" charset="-120"/>
                <a:cs typeface="Times New Roman" panose="02020603050405020304" pitchFamily="18" charset="0"/>
              </a:rPr>
              <a:t>dan</a:t>
            </a:r>
            <a:r>
              <a:rPr lang="en-US" sz="2400" b="1" spc="11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bo‘lgan</a:t>
            </a:r>
            <a:r>
              <a:rPr lang="en-US" sz="2400" b="1" spc="13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uchta</a:t>
            </a:r>
            <a:r>
              <a:rPr lang="en-US" sz="2400" b="1" spc="12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rezistor</a:t>
            </a:r>
            <a:r>
              <a:rPr lang="en-US" sz="2400" b="1" spc="-5" dirty="0">
                <a:latin typeface="Times New Roman" panose="02020603050405020304" pitchFamily="18" charset="0"/>
                <a:ea typeface="PMingLiU" panose="02020500000000000000" pitchFamily="18" charset="-120"/>
                <a:cs typeface="Times New Roman" panose="02020603050405020304" pitchFamily="18" charset="0"/>
              </a:rPr>
              <a:t>,</a:t>
            </a:r>
            <a:r>
              <a:rPr lang="en-US" sz="2400" b="1" spc="26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dirty="0" err="1">
                <a:latin typeface="Times New Roman" panose="02020603050405020304" pitchFamily="18" charset="0"/>
                <a:ea typeface="PMingLiU" panose="02020500000000000000" pitchFamily="18" charset="-120"/>
                <a:cs typeface="Times New Roman" panose="02020603050405020304" pitchFamily="18" charset="0"/>
              </a:rPr>
              <a:t>EYuK</a:t>
            </a:r>
            <a:r>
              <a:rPr lang="en-US" sz="2400" b="1" spc="130"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dirty="0">
                <a:latin typeface="Times New Roman" panose="02020603050405020304" pitchFamily="18" charset="0"/>
                <a:ea typeface="PMingLiU" panose="02020500000000000000" pitchFamily="18" charset="-120"/>
                <a:cs typeface="Times New Roman" panose="02020603050405020304" pitchFamily="18" charset="0"/>
              </a:rPr>
              <a:t>1,5</a:t>
            </a:r>
            <a:r>
              <a:rPr lang="en-US" sz="2400" b="1" spc="12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dirty="0">
                <a:latin typeface="Times New Roman" panose="02020603050405020304" pitchFamily="18" charset="0"/>
                <a:ea typeface="PMingLiU" panose="02020500000000000000" pitchFamily="18" charset="-120"/>
                <a:cs typeface="Times New Roman" panose="02020603050405020304" pitchFamily="18" charset="0"/>
              </a:rPr>
              <a:t>V</a:t>
            </a:r>
            <a:r>
              <a:rPr lang="en-US" sz="2400" b="1" spc="110"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bo‘lgan</a:t>
            </a:r>
            <a:r>
              <a:rPr lang="en-US" sz="2400" b="1" spc="19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tok</a:t>
            </a:r>
            <a:r>
              <a:rPr lang="en-US" sz="2400" b="1" spc="16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manbai</a:t>
            </a:r>
            <a:r>
              <a:rPr lang="en-US" sz="2400" b="1" spc="-5" dirty="0">
                <a:latin typeface="Times New Roman" panose="02020603050405020304" pitchFamily="18" charset="0"/>
                <a:ea typeface="PMingLiU" panose="02020500000000000000" pitchFamily="18" charset="-120"/>
                <a:cs typeface="Times New Roman" panose="02020603050405020304" pitchFamily="18" charset="0"/>
              </a:rPr>
              <a:t>,</a:t>
            </a:r>
            <a:r>
              <a:rPr lang="en-US" sz="2400" b="1" spc="17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ampermetr</a:t>
            </a:r>
            <a:r>
              <a:rPr lang="en-US" sz="2400" b="1" spc="16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iborat</a:t>
            </a:r>
            <a:r>
              <a:rPr lang="en-US" sz="2400" b="1" spc="170"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zanjir</a:t>
            </a:r>
            <a:r>
              <a:rPr lang="en-US" sz="2400" b="1" spc="16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165" dirty="0" err="1">
                <a:latin typeface="Times New Roman" panose="02020603050405020304" pitchFamily="18" charset="0"/>
                <a:ea typeface="PMingLiU" panose="02020500000000000000" pitchFamily="18" charset="-120"/>
                <a:cs typeface="Times New Roman" panose="02020603050405020304" pitchFamily="18" charset="0"/>
              </a:rPr>
              <a:t>sx</a:t>
            </a:r>
            <a:r>
              <a:rPr lang="en-US" sz="2400" b="1" dirty="0" err="1">
                <a:latin typeface="Times New Roman" panose="02020603050405020304" pitchFamily="18" charset="0"/>
                <a:ea typeface="PMingLiU" panose="02020500000000000000" pitchFamily="18" charset="-120"/>
                <a:cs typeface="Times New Roman" panose="02020603050405020304" pitchFamily="18" charset="0"/>
              </a:rPr>
              <a:t>emasini</a:t>
            </a:r>
            <a:r>
              <a:rPr lang="en-US" sz="2400" b="1" spc="15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chizing</a:t>
            </a:r>
            <a:r>
              <a:rPr lang="en-US" sz="2400" b="1" spc="-5" dirty="0">
                <a:latin typeface="Times New Roman" panose="02020603050405020304" pitchFamily="18" charset="0"/>
                <a:ea typeface="PMingLiU" panose="02020500000000000000" pitchFamily="18" charset="-120"/>
                <a:cs typeface="Times New Roman" panose="02020603050405020304" pitchFamily="18" charset="0"/>
              </a:rPr>
              <a:t>.</a:t>
            </a:r>
            <a:r>
              <a:rPr lang="en-US" sz="2400" b="1" spc="175" dirty="0">
                <a:latin typeface="Times New Roman" panose="02020603050405020304" pitchFamily="18" charset="0"/>
                <a:ea typeface="PMingLiU" panose="02020500000000000000" pitchFamily="18" charset="-120"/>
                <a:cs typeface="Times New Roman" panose="02020603050405020304" pitchFamily="18" charset="0"/>
              </a:rPr>
              <a:t> </a:t>
            </a:r>
            <a:r>
              <a:rPr lang="x-none" sz="2400" b="1" spc="-5" dirty="0">
                <a:latin typeface="Times New Roman" panose="02020603050405020304" pitchFamily="18" charset="0"/>
                <a:ea typeface="PMingLiU" panose="02020500000000000000" pitchFamily="18" charset="-120"/>
                <a:cs typeface="Times New Roman" panose="02020603050405020304" pitchFamily="18" charset="0"/>
              </a:rPr>
              <a:t>Bunda</a:t>
            </a:r>
            <a:r>
              <a:rPr lang="x-none" sz="2400" b="1" spc="165" dirty="0">
                <a:latin typeface="Times New Roman" panose="02020603050405020304" pitchFamily="18" charset="0"/>
                <a:ea typeface="PMingLiU" panose="02020500000000000000" pitchFamily="18" charset="-120"/>
                <a:cs typeface="Times New Roman" panose="02020603050405020304" pitchFamily="18" charset="0"/>
              </a:rPr>
              <a:t> </a:t>
            </a:r>
            <a:r>
              <a:rPr lang="x-none" sz="2400" b="1" spc="-5" dirty="0">
                <a:latin typeface="Times New Roman" panose="02020603050405020304" pitchFamily="18" charset="0"/>
                <a:ea typeface="PMingLiU" panose="02020500000000000000" pitchFamily="18" charset="-120"/>
                <a:cs typeface="Times New Roman" panose="02020603050405020304" pitchFamily="18" charset="0"/>
              </a:rPr>
              <a:t>Ampermetr</a:t>
            </a:r>
            <a:r>
              <a:rPr lang="x-none" sz="2400" b="1" spc="195" dirty="0">
                <a:latin typeface="Times New Roman" panose="02020603050405020304" pitchFamily="18" charset="0"/>
                <a:ea typeface="PMingLiU" panose="02020500000000000000" pitchFamily="18" charset="-120"/>
                <a:cs typeface="Times New Roman" panose="02020603050405020304" pitchFamily="18" charset="0"/>
              </a:rPr>
              <a:t> </a:t>
            </a:r>
            <a:r>
              <a:rPr lang="x-none" sz="2400" b="1" dirty="0">
                <a:latin typeface="Times New Roman" panose="02020603050405020304" pitchFamily="18" charset="0"/>
                <a:ea typeface="PMingLiU" panose="02020500000000000000" pitchFamily="18" charset="-120"/>
                <a:cs typeface="Times New Roman" panose="02020603050405020304" pitchFamily="18" charset="0"/>
              </a:rPr>
              <a:t>1,0</a:t>
            </a:r>
            <a:r>
              <a:rPr lang="x-none" sz="2400" b="1" spc="5" dirty="0">
                <a:latin typeface="Times New Roman" panose="02020603050405020304" pitchFamily="18" charset="0"/>
                <a:ea typeface="PMingLiU" panose="02020500000000000000" pitchFamily="18" charset="-120"/>
                <a:cs typeface="Times New Roman" panose="02020603050405020304" pitchFamily="18" charset="0"/>
              </a:rPr>
              <a:t> </a:t>
            </a:r>
            <a:r>
              <a:rPr lang="x-none" sz="2400" b="1" dirty="0">
                <a:latin typeface="Times New Roman" panose="02020603050405020304" pitchFamily="18" charset="0"/>
                <a:ea typeface="PMingLiU" panose="02020500000000000000" pitchFamily="18" charset="-120"/>
                <a:cs typeface="Times New Roman" panose="02020603050405020304" pitchFamily="18" charset="0"/>
              </a:rPr>
              <a:t>A</a:t>
            </a:r>
            <a:r>
              <a:rPr lang="x-none" sz="2400" b="1" spc="-5" dirty="0">
                <a:latin typeface="Times New Roman" panose="02020603050405020304" pitchFamily="18" charset="0"/>
                <a:ea typeface="PMingLiU" panose="02020500000000000000" pitchFamily="18" charset="-120"/>
                <a:cs typeface="Times New Roman" panose="02020603050405020304" pitchFamily="18" charset="0"/>
              </a:rPr>
              <a:t> tok</a:t>
            </a:r>
            <a:r>
              <a:rPr lang="x-none" sz="2400" b="1" spc="5" dirty="0">
                <a:latin typeface="Times New Roman" panose="02020603050405020304" pitchFamily="18" charset="0"/>
                <a:ea typeface="PMingLiU" panose="02020500000000000000" pitchFamily="18" charset="-120"/>
                <a:cs typeface="Times New Roman" panose="02020603050405020304" pitchFamily="18" charset="0"/>
              </a:rPr>
              <a:t> </a:t>
            </a:r>
            <a:r>
              <a:rPr lang="x-none" sz="2400" b="1" spc="-10" dirty="0">
                <a:latin typeface="Times New Roman" panose="02020603050405020304" pitchFamily="18" charset="0"/>
                <a:ea typeface="PMingLiU" panose="02020500000000000000" pitchFamily="18" charset="-120"/>
                <a:cs typeface="Times New Roman" panose="02020603050405020304" pitchFamily="18" charset="0"/>
              </a:rPr>
              <a:t>kuchini</a:t>
            </a:r>
            <a:r>
              <a:rPr lang="x-none" sz="2400" b="1" dirty="0">
                <a:latin typeface="Times New Roman" panose="02020603050405020304" pitchFamily="18" charset="0"/>
                <a:ea typeface="PMingLiU" panose="02020500000000000000" pitchFamily="18" charset="-120"/>
                <a:cs typeface="Times New Roman" panose="02020603050405020304" pitchFamily="18" charset="0"/>
              </a:rPr>
              <a:t> </a:t>
            </a:r>
            <a:r>
              <a:rPr lang="x-none" sz="2400" b="1" spc="-5" dirty="0">
                <a:latin typeface="Times New Roman" panose="02020603050405020304" pitchFamily="18" charset="0"/>
                <a:ea typeface="PMingLiU" panose="02020500000000000000" pitchFamily="18" charset="-120"/>
                <a:cs typeface="Times New Roman" panose="02020603050405020304" pitchFamily="18" charset="0"/>
              </a:rPr>
              <a:t>ko‘rsatsin</a:t>
            </a:r>
            <a:r>
              <a:rPr lang="x-none" sz="2400" b="1" dirty="0">
                <a:latin typeface="Times New Roman" panose="02020603050405020304" pitchFamily="18" charset="0"/>
                <a:ea typeface="PMingLiU" panose="02020500000000000000" pitchFamily="18" charset="-120"/>
                <a:cs typeface="Times New Roman" panose="02020603050405020304" pitchFamily="18" charset="0"/>
              </a:rPr>
              <a:t> </a:t>
            </a:r>
            <a:r>
              <a:rPr lang="x-none" sz="2400" b="1" spc="-5" dirty="0">
                <a:latin typeface="Times New Roman" panose="02020603050405020304" pitchFamily="18" charset="0"/>
                <a:ea typeface="PMingLiU" panose="02020500000000000000" pitchFamily="18" charset="-120"/>
                <a:cs typeface="Times New Roman" panose="02020603050405020304" pitchFamily="18" charset="0"/>
              </a:rPr>
              <a:t>(Shvestiya).</a:t>
            </a:r>
            <a:endParaRPr lang="ru-RU" sz="2400" b="1" dirty="0">
              <a:latin typeface="Times New Roman" panose="02020603050405020304" pitchFamily="18" charset="0"/>
              <a:ea typeface="PMingLiU" panose="02020500000000000000" pitchFamily="18" charset="-120"/>
              <a:cs typeface="Times New Roman" panose="02020603050405020304" pitchFamily="18" charset="0"/>
            </a:endParaRPr>
          </a:p>
          <a:p>
            <a:pPr marR="74930" lvl="1" algn="just" eaLnBrk="0" fontAlgn="auto" hangingPunct="0">
              <a:spcBef>
                <a:spcPts val="10"/>
              </a:spcBef>
              <a:spcAft>
                <a:spcPts val="0"/>
              </a:spcAft>
              <a:buSzPts val="1400"/>
              <a:tabLst>
                <a:tab pos="737235" algn="l"/>
              </a:tabLst>
            </a:pPr>
            <a:r>
              <a:rPr lang="en-US" sz="2400" b="1" spc="-5" dirty="0" err="1" smtClean="0">
                <a:latin typeface="Times New Roman" panose="02020603050405020304" pitchFamily="18" charset="0"/>
                <a:ea typeface="PMingLiU" panose="02020500000000000000" pitchFamily="18" charset="-120"/>
                <a:cs typeface="Times New Roman" panose="02020603050405020304" pitchFamily="18" charset="0"/>
              </a:rPr>
              <a:t>Uzunligi</a:t>
            </a:r>
            <a:r>
              <a:rPr lang="en-US" sz="2400" b="1" spc="340" dirty="0" smtClean="0">
                <a:latin typeface="Times New Roman" panose="02020603050405020304" pitchFamily="18" charset="0"/>
                <a:ea typeface="PMingLiU" panose="02020500000000000000" pitchFamily="18" charset="-120"/>
                <a:cs typeface="Times New Roman" panose="02020603050405020304" pitchFamily="18" charset="0"/>
              </a:rPr>
              <a:t> </a:t>
            </a:r>
            <a:r>
              <a:rPr lang="en-US" sz="2400" b="1" dirty="0">
                <a:latin typeface="Times New Roman" panose="02020603050405020304" pitchFamily="18" charset="0"/>
                <a:ea typeface="PMingLiU" panose="02020500000000000000" pitchFamily="18" charset="-120"/>
                <a:cs typeface="Times New Roman" panose="02020603050405020304" pitchFamily="18" charset="0"/>
              </a:rPr>
              <a:t>40</a:t>
            </a:r>
            <a:r>
              <a:rPr lang="en-US" sz="2400" b="1" spc="34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345" dirty="0" err="1">
                <a:latin typeface="Times New Roman" panose="02020603050405020304" pitchFamily="18" charset="0"/>
                <a:ea typeface="PMingLiU" panose="02020500000000000000" pitchFamily="18" charset="-120"/>
                <a:cs typeface="Times New Roman" panose="02020603050405020304" pitchFamily="18" charset="0"/>
              </a:rPr>
              <a:t>s</a:t>
            </a:r>
            <a:r>
              <a:rPr lang="en-US" sz="2400" b="1" dirty="0" err="1">
                <a:latin typeface="Times New Roman" panose="02020603050405020304" pitchFamily="18" charset="0"/>
                <a:ea typeface="PMingLiU" panose="02020500000000000000" pitchFamily="18" charset="-120"/>
                <a:cs typeface="Times New Roman" panose="02020603050405020304" pitchFamily="18" charset="0"/>
              </a:rPr>
              <a:t>m</a:t>
            </a:r>
            <a:r>
              <a:rPr lang="en-US" sz="2400" b="1" spc="340"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bo‘lgan</a:t>
            </a:r>
            <a:r>
              <a:rPr lang="en-US" sz="2400" b="1" spc="33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dirty="0" err="1">
                <a:latin typeface="Times New Roman" panose="02020603050405020304" pitchFamily="18" charset="0"/>
                <a:ea typeface="PMingLiU" panose="02020500000000000000" pitchFamily="18" charset="-120"/>
                <a:cs typeface="Times New Roman" panose="02020603050405020304" pitchFamily="18" charset="0"/>
              </a:rPr>
              <a:t>idish</a:t>
            </a:r>
            <a:r>
              <a:rPr lang="en-US" sz="2400" b="1"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dirty="0" err="1">
                <a:latin typeface="Times New Roman" panose="02020603050405020304" pitchFamily="18" charset="0"/>
                <a:ea typeface="PMingLiU" panose="02020500000000000000" pitchFamily="18" charset="-120"/>
                <a:cs typeface="Times New Roman" panose="02020603050405020304" pitchFamily="18" charset="0"/>
              </a:rPr>
              <a:t>s</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indirish</a:t>
            </a:r>
            <a:r>
              <a:rPr lang="en-US" sz="2400" b="1"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dirty="0" err="1">
                <a:latin typeface="Times New Roman" panose="02020603050405020304" pitchFamily="18" charset="0"/>
                <a:ea typeface="PMingLiU" panose="02020500000000000000" pitchFamily="18" charset="-120"/>
                <a:cs typeface="Times New Roman" panose="02020603050405020304" pitchFamily="18" charset="0"/>
              </a:rPr>
              <a:t>ko‘rsatkichi</a:t>
            </a:r>
            <a:r>
              <a:rPr lang="en-US" sz="2400" b="1" spc="33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dirty="0">
                <a:latin typeface="Times New Roman" panose="02020603050405020304" pitchFamily="18" charset="0"/>
                <a:ea typeface="PMingLiU" panose="02020500000000000000" pitchFamily="18" charset="-120"/>
                <a:cs typeface="Times New Roman" panose="02020603050405020304" pitchFamily="18" charset="0"/>
              </a:rPr>
              <a:t>4/3</a:t>
            </a:r>
            <a:r>
              <a:rPr lang="en-US" sz="2400" b="1" spc="34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dirty="0" err="1">
                <a:latin typeface="Times New Roman" panose="02020603050405020304" pitchFamily="18" charset="0"/>
                <a:ea typeface="PMingLiU" panose="02020500000000000000" pitchFamily="18" charset="-120"/>
                <a:cs typeface="Times New Roman" panose="02020603050405020304" pitchFamily="18" charset="0"/>
              </a:rPr>
              <a:t>ga</a:t>
            </a:r>
            <a:r>
              <a:rPr lang="en-US" sz="2400" b="1" spc="34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10" dirty="0" err="1">
                <a:latin typeface="Times New Roman" panose="02020603050405020304" pitchFamily="18" charset="0"/>
                <a:ea typeface="PMingLiU" panose="02020500000000000000" pitchFamily="18" charset="-120"/>
                <a:cs typeface="Times New Roman" panose="02020603050405020304" pitchFamily="18" charset="0"/>
              </a:rPr>
              <a:t>teng</a:t>
            </a:r>
            <a:r>
              <a:rPr lang="en-US" sz="2400" b="1" spc="120"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120" dirty="0" err="1">
                <a:latin typeface="Times New Roman" panose="02020603050405020304" pitchFamily="18" charset="0"/>
                <a:ea typeface="PMingLiU" panose="02020500000000000000" pitchFamily="18" charset="-120"/>
                <a:cs typeface="Times New Roman" panose="02020603050405020304" pitchFamily="18" charset="0"/>
              </a:rPr>
              <a:t>s</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uyuqlik</a:t>
            </a:r>
            <a:r>
              <a:rPr lang="en-US" sz="2400" b="1" spc="13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bilan</a:t>
            </a:r>
            <a:r>
              <a:rPr lang="en-US" sz="2400" b="1" spc="125" dirty="0">
                <a:latin typeface="Times New Roman" panose="02020603050405020304" pitchFamily="18" charset="0"/>
                <a:ea typeface="PMingLiU" panose="02020500000000000000" pitchFamily="18" charset="-120"/>
                <a:cs typeface="Times New Roman" panose="02020603050405020304" pitchFamily="18" charset="0"/>
              </a:rPr>
              <a:t> </a:t>
            </a:r>
            <a:r>
              <a:rPr lang="en-US" sz="2400" b="1" spc="-5" dirty="0" err="1">
                <a:latin typeface="Times New Roman" panose="02020603050405020304" pitchFamily="18" charset="0"/>
                <a:ea typeface="PMingLiU" panose="02020500000000000000" pitchFamily="18" charset="-120"/>
                <a:cs typeface="Times New Roman" panose="02020603050405020304" pitchFamily="18" charset="0"/>
              </a:rPr>
              <a:t>to‘ldirilgan</a:t>
            </a:r>
            <a:r>
              <a:rPr lang="en-US" sz="2400" b="1" spc="-5" dirty="0">
                <a:latin typeface="Times New Roman" panose="02020603050405020304" pitchFamily="18" charset="0"/>
                <a:ea typeface="PMingLiU" panose="02020500000000000000" pitchFamily="18" charset="-120"/>
                <a:cs typeface="Times New Roman" panose="02020603050405020304" pitchFamily="18" charset="0"/>
              </a:rPr>
              <a:t>.</a:t>
            </a:r>
            <a:r>
              <a:rPr lang="en-US" sz="2400" b="1" spc="145" dirty="0">
                <a:latin typeface="Times New Roman" panose="02020603050405020304" pitchFamily="18" charset="0"/>
                <a:ea typeface="PMingLiU" panose="02020500000000000000" pitchFamily="18" charset="-120"/>
                <a:cs typeface="Times New Roman" panose="02020603050405020304" pitchFamily="18" charset="0"/>
              </a:rPr>
              <a:t> </a:t>
            </a:r>
            <a:r>
              <a:rPr lang="x-none" sz="2400" b="1" spc="-5" dirty="0">
                <a:latin typeface="Times New Roman" panose="02020603050405020304" pitchFamily="18" charset="0"/>
                <a:ea typeface="PMingLiU" panose="02020500000000000000" pitchFamily="18" charset="-120"/>
                <a:cs typeface="Times New Roman" panose="02020603050405020304" pitchFamily="18" charset="0"/>
              </a:rPr>
              <a:t>Idish</a:t>
            </a:r>
            <a:r>
              <a:rPr lang="x-none" sz="2400" b="1" spc="140" dirty="0">
                <a:latin typeface="Times New Roman" panose="02020603050405020304" pitchFamily="18" charset="0"/>
                <a:ea typeface="PMingLiU" panose="02020500000000000000" pitchFamily="18" charset="-120"/>
                <a:cs typeface="Times New Roman" panose="02020603050405020304" pitchFamily="18" charset="0"/>
              </a:rPr>
              <a:t> </a:t>
            </a:r>
            <a:r>
              <a:rPr lang="x-none" sz="2400" b="1" spc="-5" dirty="0">
                <a:latin typeface="Times New Roman" panose="02020603050405020304" pitchFamily="18" charset="0"/>
                <a:ea typeface="PMingLiU" panose="02020500000000000000" pitchFamily="18" charset="-120"/>
                <a:cs typeface="Times New Roman" panose="02020603050405020304" pitchFamily="18" charset="0"/>
              </a:rPr>
              <a:t>devorlari</a:t>
            </a:r>
            <a:r>
              <a:rPr lang="x-none" sz="2400" b="1" spc="130" dirty="0">
                <a:latin typeface="Times New Roman" panose="02020603050405020304" pitchFamily="18" charset="0"/>
                <a:ea typeface="PMingLiU" panose="02020500000000000000" pitchFamily="18" charset="-120"/>
                <a:cs typeface="Times New Roman" panose="02020603050405020304" pitchFamily="18" charset="0"/>
              </a:rPr>
              <a:t> </a:t>
            </a:r>
            <a:r>
              <a:rPr lang="x-none" sz="2400" b="1" spc="-5" dirty="0">
                <a:latin typeface="Times New Roman" panose="02020603050405020304" pitchFamily="18" charset="0"/>
                <a:ea typeface="PMingLiU" panose="02020500000000000000" pitchFamily="18" charset="-120"/>
                <a:cs typeface="Times New Roman" panose="02020603050405020304" pitchFamily="18" charset="0"/>
              </a:rPr>
              <a:t>yupqa</a:t>
            </a:r>
            <a:r>
              <a:rPr lang="x-none" sz="2400" b="1" spc="135" dirty="0">
                <a:latin typeface="Times New Roman" panose="02020603050405020304" pitchFamily="18" charset="0"/>
                <a:ea typeface="PMingLiU" panose="02020500000000000000" pitchFamily="18" charset="-120"/>
                <a:cs typeface="Times New Roman" panose="02020603050405020304" pitchFamily="18" charset="0"/>
              </a:rPr>
              <a:t> </a:t>
            </a:r>
            <a:r>
              <a:rPr lang="x-none" sz="2400" b="1" dirty="0">
                <a:latin typeface="Times New Roman" panose="02020603050405020304" pitchFamily="18" charset="0"/>
                <a:ea typeface="PMingLiU" panose="02020500000000000000" pitchFamily="18" charset="-120"/>
                <a:cs typeface="Times New Roman" panose="02020603050405020304" pitchFamily="18" charset="0"/>
              </a:rPr>
              <a:t>va</a:t>
            </a:r>
            <a:r>
              <a:rPr lang="x-none" sz="2400" b="1" spc="135" dirty="0">
                <a:latin typeface="Times New Roman" panose="02020603050405020304" pitchFamily="18" charset="0"/>
                <a:ea typeface="PMingLiU" panose="02020500000000000000" pitchFamily="18" charset="-120"/>
                <a:cs typeface="Times New Roman" panose="02020603050405020304" pitchFamily="18" charset="0"/>
              </a:rPr>
              <a:t> </a:t>
            </a:r>
            <a:r>
              <a:rPr lang="x-none" sz="2400" b="1" spc="-5" dirty="0">
                <a:latin typeface="Times New Roman" panose="02020603050405020304" pitchFamily="18" charset="0"/>
                <a:ea typeface="PMingLiU" panose="02020500000000000000" pitchFamily="18" charset="-120"/>
                <a:cs typeface="Times New Roman" panose="02020603050405020304" pitchFamily="18" charset="0"/>
              </a:rPr>
              <a:t>optik</a:t>
            </a:r>
            <a:r>
              <a:rPr lang="x-none" sz="2400" b="1" spc="155" dirty="0">
                <a:latin typeface="Times New Roman" panose="02020603050405020304" pitchFamily="18" charset="0"/>
                <a:ea typeface="PMingLiU" panose="02020500000000000000" pitchFamily="18" charset="-120"/>
                <a:cs typeface="Times New Roman" panose="02020603050405020304" pitchFamily="18" charset="0"/>
              </a:rPr>
              <a:t> s</a:t>
            </a:r>
            <a:r>
              <a:rPr lang="x-none" sz="2400" b="1" spc="-5" dirty="0">
                <a:latin typeface="Times New Roman" panose="02020603050405020304" pitchFamily="18" charset="0"/>
                <a:ea typeface="PMingLiU" panose="02020500000000000000" pitchFamily="18" charset="-120"/>
                <a:cs typeface="Times New Roman" panose="02020603050405020304" pitchFamily="18" charset="0"/>
              </a:rPr>
              <a:t>istemaga</a:t>
            </a:r>
            <a:r>
              <a:rPr lang="x-none" sz="2400" b="1" spc="175" dirty="0">
                <a:latin typeface="Times New Roman" panose="02020603050405020304" pitchFamily="18" charset="0"/>
                <a:ea typeface="PMingLiU" panose="02020500000000000000" pitchFamily="18" charset="-120"/>
                <a:cs typeface="Times New Roman" panose="02020603050405020304" pitchFamily="18" charset="0"/>
              </a:rPr>
              <a:t> </a:t>
            </a:r>
            <a:r>
              <a:rPr lang="x-none" sz="2400" b="1" spc="-5" dirty="0">
                <a:latin typeface="Times New Roman" panose="02020603050405020304" pitchFamily="18" charset="0"/>
                <a:ea typeface="PMingLiU" panose="02020500000000000000" pitchFamily="18" charset="-120"/>
                <a:cs typeface="Times New Roman" panose="02020603050405020304" pitchFamily="18" charset="0"/>
              </a:rPr>
              <a:t>perpendikulyar</a:t>
            </a:r>
            <a:r>
              <a:rPr lang="x-none" sz="2400" b="1" spc="5" dirty="0">
                <a:latin typeface="Times New Roman" panose="02020603050405020304" pitchFamily="18" charset="0"/>
                <a:ea typeface="PMingLiU" panose="02020500000000000000" pitchFamily="18" charset="-120"/>
                <a:cs typeface="Times New Roman" panose="02020603050405020304" pitchFamily="18" charset="0"/>
              </a:rPr>
              <a:t> </a:t>
            </a:r>
            <a:r>
              <a:rPr lang="x-none" sz="2400" b="1" spc="-5" dirty="0">
                <a:latin typeface="Times New Roman" panose="02020603050405020304" pitchFamily="18" charset="0"/>
                <a:ea typeface="PMingLiU" panose="02020500000000000000" pitchFamily="18" charset="-120"/>
                <a:cs typeface="Times New Roman" panose="02020603050405020304" pitchFamily="18" charset="0"/>
              </a:rPr>
              <a:t>joylashgan (Yaponiya</a:t>
            </a:r>
            <a:r>
              <a:rPr lang="x-none" sz="2400" b="1" spc="-5" dirty="0" smtClean="0">
                <a:latin typeface="Times New Roman" panose="02020603050405020304" pitchFamily="18" charset="0"/>
                <a:ea typeface="PMingLiU" panose="02020500000000000000" pitchFamily="18" charset="-120"/>
                <a:cs typeface="Times New Roman" panose="02020603050405020304" pitchFamily="18" charset="0"/>
              </a:rPr>
              <a:t>):</a:t>
            </a:r>
            <a:endParaRPr lang="ru-RU" sz="2400" b="1" dirty="0">
              <a:latin typeface="Times New Roman" panose="02020603050405020304" pitchFamily="18" charset="0"/>
              <a:ea typeface="PMingLiU" panose="02020500000000000000" pitchFamily="18" charset="-120"/>
              <a:cs typeface="Times New Roman" panose="02020603050405020304" pitchFamily="18" charset="0"/>
            </a:endParaRPr>
          </a:p>
        </p:txBody>
      </p:sp>
    </p:spTree>
    <p:extLst>
      <p:ext uri="{BB962C8B-B14F-4D97-AF65-F5344CB8AC3E}">
        <p14:creationId xmlns:p14="http://schemas.microsoft.com/office/powerpoint/2010/main" val="1927826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3558" y="1196752"/>
            <a:ext cx="10515600" cy="1224135"/>
          </a:xfrm>
        </p:spPr>
        <p:txBody>
          <a:bodyPr>
            <a:normAutofit/>
          </a:bodyPr>
          <a:lstStyle/>
          <a:p>
            <a:pPr algn="ctr"/>
            <a:r>
              <a:rPr lang="en-US" sz="3200" b="1" dirty="0" err="1" smtClean="0">
                <a:solidFill>
                  <a:schemeClr val="accent1">
                    <a:lumMod val="75000"/>
                  </a:schemeClr>
                </a:solidFill>
                <a:latin typeface="Arial" pitchFamily="34" charset="0"/>
                <a:cs typeface="Arial" pitchFamily="34" charset="0"/>
              </a:rPr>
              <a:t>E’tiboringiz</a:t>
            </a:r>
            <a:r>
              <a:rPr lang="en-US" sz="3200" b="1" dirty="0" smtClean="0">
                <a:solidFill>
                  <a:schemeClr val="accent1">
                    <a:lumMod val="75000"/>
                  </a:schemeClr>
                </a:solidFill>
                <a:latin typeface="Arial" pitchFamily="34" charset="0"/>
                <a:cs typeface="Arial" pitchFamily="34" charset="0"/>
              </a:rPr>
              <a:t> </a:t>
            </a:r>
            <a:r>
              <a:rPr lang="en-US" sz="3200" b="1" dirty="0" err="1" smtClean="0">
                <a:solidFill>
                  <a:schemeClr val="accent1">
                    <a:lumMod val="75000"/>
                  </a:schemeClr>
                </a:solidFill>
                <a:latin typeface="Arial" pitchFamily="34" charset="0"/>
                <a:cs typeface="Arial" pitchFamily="34" charset="0"/>
              </a:rPr>
              <a:t>uchun</a:t>
            </a:r>
            <a:r>
              <a:rPr lang="en-US" sz="3200" b="1" dirty="0" smtClean="0">
                <a:solidFill>
                  <a:schemeClr val="accent1">
                    <a:lumMod val="75000"/>
                  </a:schemeClr>
                </a:solidFill>
                <a:latin typeface="Arial" pitchFamily="34" charset="0"/>
                <a:cs typeface="Arial" pitchFamily="34" charset="0"/>
              </a:rPr>
              <a:t> </a:t>
            </a:r>
            <a:r>
              <a:rPr lang="en-US" sz="3200" b="1" dirty="0" err="1" smtClean="0">
                <a:solidFill>
                  <a:schemeClr val="accent1">
                    <a:lumMod val="75000"/>
                  </a:schemeClr>
                </a:solidFill>
                <a:latin typeface="Arial" pitchFamily="34" charset="0"/>
                <a:cs typeface="Arial" pitchFamily="34" charset="0"/>
              </a:rPr>
              <a:t>rahmat</a:t>
            </a:r>
            <a:r>
              <a:rPr lang="en-US" sz="3200" b="1" dirty="0" smtClean="0">
                <a:solidFill>
                  <a:schemeClr val="accent1">
                    <a:lumMod val="75000"/>
                  </a:schemeClr>
                </a:solidFill>
                <a:latin typeface="Arial" pitchFamily="34" charset="0"/>
                <a:cs typeface="Arial" pitchFamily="34" charset="0"/>
              </a:rPr>
              <a:t>!</a:t>
            </a:r>
            <a:endParaRPr lang="ru-RU" sz="3200" b="1" dirty="0">
              <a:solidFill>
                <a:schemeClr val="accent1">
                  <a:lumMod val="75000"/>
                </a:schemeClr>
              </a:solidFill>
              <a:latin typeface="Arial" pitchFamily="34" charset="0"/>
              <a:cs typeface="Arial" pitchFamily="34" charset="0"/>
            </a:endParaRPr>
          </a:p>
        </p:txBody>
      </p:sp>
      <p:sp>
        <p:nvSpPr>
          <p:cNvPr id="3" name="Номер слайда 2"/>
          <p:cNvSpPr>
            <a:spLocks noGrp="1"/>
          </p:cNvSpPr>
          <p:nvPr>
            <p:ph type="sldNum" sz="quarter" idx="12"/>
          </p:nvPr>
        </p:nvSpPr>
        <p:spPr/>
        <p:txBody>
          <a:bodyPr/>
          <a:lstStyle/>
          <a:p>
            <a:pPr>
              <a:defRPr/>
            </a:pPr>
            <a:fld id="{D57A9E1C-4761-44AC-B689-ECE3159CAD56}" type="slidenum">
              <a:rPr lang="ru-RU" smtClean="0"/>
              <a:pPr>
                <a:defRPr/>
              </a:pPr>
              <a:t>14</a:t>
            </a:fld>
            <a:endParaRPr lang="ru-RU"/>
          </a:p>
        </p:txBody>
      </p:sp>
      <p:cxnSp>
        <p:nvCxnSpPr>
          <p:cNvPr id="4" name="Прямая соединительная линия 3">
            <a:extLst>
              <a:ext uri="{FF2B5EF4-FFF2-40B4-BE49-F238E27FC236}">
                <a16:creationId xmlns:a16="http://schemas.microsoft.com/office/drawing/2014/main" id="{E7BBCE4A-0ACD-4260-8DC8-E25CA143838B}"/>
              </a:ext>
            </a:extLst>
          </p:cNvPr>
          <p:cNvCxnSpPr/>
          <p:nvPr/>
        </p:nvCxnSpPr>
        <p:spPr>
          <a:xfrm>
            <a:off x="335360" y="2564904"/>
            <a:ext cx="11737304"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31704" y="2852936"/>
            <a:ext cx="3038475" cy="242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0179" y="2852936"/>
            <a:ext cx="1743075" cy="242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61224486"/>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9695</TotalTime>
  <Words>771</Words>
  <Application>Microsoft Office PowerPoint</Application>
  <PresentationFormat>Широкоэкранный</PresentationFormat>
  <Paragraphs>58</Paragraphs>
  <Slides>14</Slides>
  <Notes>4</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14</vt:i4>
      </vt:variant>
    </vt:vector>
  </HeadingPairs>
  <TitlesOfParts>
    <vt:vector size="24" baseType="lpstr">
      <vt:lpstr>PMingLiU</vt:lpstr>
      <vt:lpstr>SimSun</vt:lpstr>
      <vt:lpstr>Arial</vt:lpstr>
      <vt:lpstr>Calibri</vt:lpstr>
      <vt:lpstr>Calibri Light</vt:lpstr>
      <vt:lpstr>Cambria</vt:lpstr>
      <vt:lpstr>Fira Sans Extra Condensed</vt:lpstr>
      <vt:lpstr>Times New Roman</vt:lpstr>
      <vt:lpstr>Wingdings</vt:lpstr>
      <vt:lpstr>Тема Office</vt:lpstr>
      <vt:lpstr>Fizika fanini o‘qitishda  rivojlangan davlatlar pedagogik tajribalarini o`rganish va ularni amalda qo‘llash. </vt:lpstr>
      <vt:lpstr> Hozirgi vaqtda butun dunyo miqiyosida fizika ta’limini takomillashtirish bo‘yicha intensiv ishlar amalga oshirilmoqda.  Fizika o‘qitishning maqsadlari, o‘quv materiali mazmunini tanlash tamoyillari aniqlashtirilayapti, darsliklar va boshqa o‘quv vositalarini modernizastiya qilish ishlari olib borilmoqda, o‘qitishning samarali shakllari va metodlari ishlab chiqilmoqda. Bu jarayon hozirgi vaqtdagi fanning, fan va texnika o‘rtasidagi o‘zaro aloqalarning rivojlanishi, jamiyatning barcha sohalariga yangi axborot texnologiyalarining keng joriy etilishiga asoslangan ilmiy-texnik revolyustiyaning natijalarini o‘z ichiga qamrab oladi. Ko‘pgina mamlakatlarda fizika o‘qitishga qo‘yiladigan maqsadlar deyarli bir xil: o‘quv fani bo‘yicha ilmiy va texnik savodxonlik asoslarini shakllantirish; ijodiy qobiliyatlarni rivojlantirishni ta’minlash, ilmiy fikrlashni shakllantirish, turli manbalar (adabiyotlar, eksperimentlar va h.k) yordamida mustaqil bilim egallash ko‘nikmalarini rivojlantirish</vt:lpstr>
      <vt:lpstr>Ta’lim tizimi rivojlangan davlatlar  </vt:lpstr>
      <vt:lpstr>Yaponiyada fizika o‘qitish tizimi:  </vt:lpstr>
      <vt:lpstr>Презентация PowerPoint</vt:lpstr>
      <vt:lpstr>FIZIKA</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Matematika,tabiiy fanlar yo‘nalishida Fizika alohida fan sifatida kiritiladi. Bunda o‘quvchilar fizikani chuqurlashtirilgan holda o‘qishni davom ettiradilar.</vt:lpstr>
      <vt:lpstr>E’tiboringiz uchun rahmat!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Пользователь</cp:lastModifiedBy>
  <cp:revision>1077</cp:revision>
  <dcterms:created xsi:type="dcterms:W3CDTF">2013-08-14T05:16:18Z</dcterms:created>
  <dcterms:modified xsi:type="dcterms:W3CDTF">2022-04-27T06:11:08Z</dcterms:modified>
</cp:coreProperties>
</file>