
<file path=[Content_Types].xml><?xml version="1.0" encoding="utf-8"?>
<Types xmlns="http://schemas.openxmlformats.org/package/2006/content-types">
  <Default Extension="fntdata" ContentType="application/x-fontdata"/>
  <Default Extension="gif" ContentType="image/gif"/>
  <Default Extension="jfif" ContentType="image/jpeg"/>
  <Default Extension="jpg" ContentType="image/jpeg"/>
  <Default Extension="png" ContentType="image/png"/>
  <Default Extension="rels" ContentType="application/vnd.openxmlformats-package.relationships+xml"/>
  <Default Extension="wav" ContentType="audio/wav"/>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media/audio5.wav" ContentType="audio/x-wav"/>
  <Override PartName="/ppt/notesSlides/notesSlide12.xml" ContentType="application/vnd.openxmlformats-officedocument.presentationml.notesSlide+xml"/>
  <Override PartName="/ppt/media/audio6.wav" ContentType="audio/x-wav"/>
  <Override PartName="/ppt/media/audio7.wav" ContentType="audio/x-wav"/>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8" r:id="rId1"/>
  </p:sldMasterIdLst>
  <p:notesMasterIdLst>
    <p:notesMasterId r:id="rId53"/>
  </p:notesMasterIdLst>
  <p:sldIdLst>
    <p:sldId id="314" r:id="rId2"/>
    <p:sldId id="263" r:id="rId3"/>
    <p:sldId id="348" r:id="rId4"/>
    <p:sldId id="376" r:id="rId5"/>
    <p:sldId id="323" r:id="rId6"/>
    <p:sldId id="341" r:id="rId7"/>
    <p:sldId id="327" r:id="rId8"/>
    <p:sldId id="284" r:id="rId9"/>
    <p:sldId id="329" r:id="rId10"/>
    <p:sldId id="328" r:id="rId11"/>
    <p:sldId id="344" r:id="rId12"/>
    <p:sldId id="331" r:id="rId13"/>
    <p:sldId id="266" r:id="rId14"/>
    <p:sldId id="382" r:id="rId15"/>
    <p:sldId id="383" r:id="rId16"/>
    <p:sldId id="273" r:id="rId17"/>
    <p:sldId id="275" r:id="rId18"/>
    <p:sldId id="264" r:id="rId19"/>
    <p:sldId id="358" r:id="rId20"/>
    <p:sldId id="384" r:id="rId21"/>
    <p:sldId id="351" r:id="rId22"/>
    <p:sldId id="353" r:id="rId23"/>
    <p:sldId id="355" r:id="rId24"/>
    <p:sldId id="294" r:id="rId25"/>
    <p:sldId id="356" r:id="rId26"/>
    <p:sldId id="271" r:id="rId27"/>
    <p:sldId id="277" r:id="rId28"/>
    <p:sldId id="359" r:id="rId29"/>
    <p:sldId id="360" r:id="rId30"/>
    <p:sldId id="367" r:id="rId31"/>
    <p:sldId id="368" r:id="rId32"/>
    <p:sldId id="369" r:id="rId33"/>
    <p:sldId id="261" r:id="rId34"/>
    <p:sldId id="380" r:id="rId35"/>
    <p:sldId id="330" r:id="rId36"/>
    <p:sldId id="326" r:id="rId37"/>
    <p:sldId id="325" r:id="rId38"/>
    <p:sldId id="324" r:id="rId39"/>
    <p:sldId id="343" r:id="rId40"/>
    <p:sldId id="342" r:id="rId41"/>
    <p:sldId id="278" r:id="rId42"/>
    <p:sldId id="373" r:id="rId43"/>
    <p:sldId id="370" r:id="rId44"/>
    <p:sldId id="372" r:id="rId45"/>
    <p:sldId id="374" r:id="rId46"/>
    <p:sldId id="375" r:id="rId47"/>
    <p:sldId id="371" r:id="rId48"/>
    <p:sldId id="378" r:id="rId49"/>
    <p:sldId id="379" r:id="rId50"/>
    <p:sldId id="312" r:id="rId51"/>
    <p:sldId id="381" r:id="rId52"/>
  </p:sldIdLst>
  <p:sldSz cx="9144000" cy="5143500" type="screen16x9"/>
  <p:notesSz cx="6858000" cy="9144000"/>
  <p:embeddedFontLst>
    <p:embeddedFont>
      <p:font typeface="Aharoni" panose="02010803020104030203" pitchFamily="2" charset="-79"/>
      <p:bold r:id="rId54"/>
    </p:embeddedFont>
    <p:embeddedFont>
      <p:font typeface="Arial Black" panose="020B0A04020102020204" pitchFamily="34" charset="0"/>
      <p:bold r:id="rId55"/>
    </p:embeddedFont>
    <p:embeddedFont>
      <p:font typeface="Bookman Old Style" panose="02050604050505020204" pitchFamily="18" charset="0"/>
      <p:regular r:id="rId56"/>
      <p:bold r:id="rId57"/>
      <p:italic r:id="rId58"/>
      <p:boldItalic r:id="rId59"/>
    </p:embeddedFont>
    <p:embeddedFont>
      <p:font typeface="Calibri" panose="020F0502020204030204" pitchFamily="34" charset="0"/>
      <p:regular r:id="rId60"/>
      <p:bold r:id="rId61"/>
      <p:italic r:id="rId62"/>
      <p:boldItalic r:id="rId63"/>
    </p:embeddedFont>
    <p:embeddedFont>
      <p:font typeface="Comic Sans MS" panose="030F0702030302020204" pitchFamily="66" charset="0"/>
      <p:regular r:id="rId64"/>
      <p:bold r:id="rId65"/>
      <p:italic r:id="rId66"/>
      <p:boldItalic r:id="rId67"/>
    </p:embeddedFont>
    <p:embeddedFont>
      <p:font typeface="Fira Sans" panose="020B0503050000020004" pitchFamily="34" charset="0"/>
      <p:regular r:id="rId68"/>
      <p:bold r:id="rId69"/>
      <p:italic r:id="rId70"/>
      <p:boldItalic r:id="rId71"/>
    </p:embeddedFont>
    <p:embeddedFont>
      <p:font typeface="Fira Sans Extra Condensed Medium" panose="020B0604020202020204" charset="0"/>
      <p:regular r:id="rId72"/>
      <p:bold r:id="rId73"/>
      <p:italic r:id="rId74"/>
      <p:boldItalic r:id="rId75"/>
    </p:embeddedFont>
    <p:embeddedFont>
      <p:font typeface="Fira Sans Medium" panose="020B0603050000020004" pitchFamily="34" charset="0"/>
      <p:regular r:id="rId76"/>
      <p:italic r:id="rId77"/>
    </p:embeddedFont>
    <p:embeddedFont>
      <p:font typeface="Helvetica" panose="020B0604020202020204" pitchFamily="34" charset="0"/>
      <p:regular r:id="rId78"/>
      <p:bold r:id="rId79"/>
      <p:italic r:id="rId80"/>
      <p:boldItalic r:id="rId81"/>
    </p:embeddedFont>
    <p:embeddedFont>
      <p:font typeface="Montserrat Light" panose="00000400000000000000" pitchFamily="2" charset="-52"/>
      <p:regular r:id="rId82"/>
      <p:bold r:id="rId83"/>
      <p:italic r:id="rId84"/>
      <p:boldItalic r:id="rId85"/>
    </p:embeddedFont>
    <p:embeddedFont>
      <p:font typeface="Poppins" panose="00000500000000000000" pitchFamily="2" charset="0"/>
      <p:regular r:id="rId86"/>
      <p:bold r:id="rId87"/>
      <p:italic r:id="rId88"/>
      <p:boldItalic r:id="rId89"/>
    </p:embeddedFont>
    <p:embeddedFont>
      <p:font typeface="Roboto" panose="02000000000000000000" pitchFamily="2" charset="0"/>
      <p:regular r:id="rId90"/>
      <p:bold r:id="rId91"/>
      <p:italic r:id="rId92"/>
      <p:boldItalic r:id="rId93"/>
    </p:embeddedFont>
    <p:embeddedFont>
      <p:font typeface="Sitka Heading" panose="02000505000000020004" pitchFamily="2" charset="0"/>
      <p:regular r:id="rId94"/>
      <p:bold r:id="rId95"/>
      <p:italic r:id="rId96"/>
      <p:boldItalic r:id="rId97"/>
    </p:embeddedFont>
    <p:embeddedFont>
      <p:font typeface="Sitka Subheading" panose="02000505000000020004" pitchFamily="2" charset="0"/>
      <p:regular r:id="rId98"/>
      <p:bold r:id="rId99"/>
      <p:italic r:id="rId100"/>
      <p:boldItalic r:id="rId101"/>
    </p:embeddedFont>
    <p:embeddedFont>
      <p:font typeface="Tahoma" panose="020B0604030504040204" pitchFamily="34" charset="0"/>
      <p:regular r:id="rId102"/>
      <p:bold r:id="rId103"/>
    </p:embeddedFont>
    <p:embeddedFont>
      <p:font typeface="Trebuchet MS" panose="020B0603020202020204" pitchFamily="34" charset="0"/>
      <p:regular r:id="rId104"/>
      <p:bold r:id="rId105"/>
      <p:italic r:id="rId106"/>
      <p:boldItalic r:id="rId10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36AB89D-F5EC-4B56-A308-303C344C77D1}">
  <a:tblStyle styleId="{336AB89D-F5EC-4B56-A308-303C344C77D1}"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857E30E5-1DB3-4595-BE70-43D435B19659}"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456" autoAdjust="0"/>
  </p:normalViewPr>
  <p:slideViewPr>
    <p:cSldViewPr snapToGrid="0">
      <p:cViewPr varScale="1">
        <p:scale>
          <a:sx n="83" d="100"/>
          <a:sy n="83" d="100"/>
        </p:scale>
        <p:origin x="1026" y="-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font" Target="fonts/font10.fntdata"/><Relationship Id="rId68" Type="http://schemas.openxmlformats.org/officeDocument/2006/relationships/font" Target="fonts/font15.fntdata"/><Relationship Id="rId84" Type="http://schemas.openxmlformats.org/officeDocument/2006/relationships/font" Target="fonts/font31.fntdata"/><Relationship Id="rId89" Type="http://schemas.openxmlformats.org/officeDocument/2006/relationships/font" Target="fonts/font36.fntdata"/><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07" Type="http://schemas.openxmlformats.org/officeDocument/2006/relationships/font" Target="fonts/font54.fntdata"/><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openxmlformats.org/officeDocument/2006/relationships/font" Target="fonts/font5.fntdata"/><Relationship Id="rId66" Type="http://schemas.openxmlformats.org/officeDocument/2006/relationships/font" Target="fonts/font13.fntdata"/><Relationship Id="rId74" Type="http://schemas.openxmlformats.org/officeDocument/2006/relationships/font" Target="fonts/font21.fntdata"/><Relationship Id="rId79" Type="http://schemas.openxmlformats.org/officeDocument/2006/relationships/font" Target="fonts/font26.fntdata"/><Relationship Id="rId87" Type="http://schemas.openxmlformats.org/officeDocument/2006/relationships/font" Target="fonts/font34.fntdata"/><Relationship Id="rId102" Type="http://schemas.openxmlformats.org/officeDocument/2006/relationships/font" Target="fonts/font49.fntdata"/><Relationship Id="rId110"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font" Target="fonts/font8.fntdata"/><Relationship Id="rId82" Type="http://schemas.openxmlformats.org/officeDocument/2006/relationships/font" Target="fonts/font29.fntdata"/><Relationship Id="rId90" Type="http://schemas.openxmlformats.org/officeDocument/2006/relationships/font" Target="fonts/font37.fntdata"/><Relationship Id="rId95" Type="http://schemas.openxmlformats.org/officeDocument/2006/relationships/font" Target="fonts/font42.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3.fntdata"/><Relationship Id="rId64" Type="http://schemas.openxmlformats.org/officeDocument/2006/relationships/font" Target="fonts/font11.fntdata"/><Relationship Id="rId69" Type="http://schemas.openxmlformats.org/officeDocument/2006/relationships/font" Target="fonts/font16.fntdata"/><Relationship Id="rId77" Type="http://schemas.openxmlformats.org/officeDocument/2006/relationships/font" Target="fonts/font24.fntdata"/><Relationship Id="rId100" Type="http://schemas.openxmlformats.org/officeDocument/2006/relationships/font" Target="fonts/font47.fntdata"/><Relationship Id="rId105" Type="http://schemas.openxmlformats.org/officeDocument/2006/relationships/font" Target="fonts/font52.fntdata"/><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font" Target="fonts/font19.fntdata"/><Relationship Id="rId80" Type="http://schemas.openxmlformats.org/officeDocument/2006/relationships/font" Target="fonts/font27.fntdata"/><Relationship Id="rId85" Type="http://schemas.openxmlformats.org/officeDocument/2006/relationships/font" Target="fonts/font32.fntdata"/><Relationship Id="rId93" Type="http://schemas.openxmlformats.org/officeDocument/2006/relationships/font" Target="fonts/font40.fntdata"/><Relationship Id="rId98" Type="http://schemas.openxmlformats.org/officeDocument/2006/relationships/font" Target="fonts/font45.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6.fntdata"/><Relationship Id="rId67" Type="http://schemas.openxmlformats.org/officeDocument/2006/relationships/font" Target="fonts/font14.fntdata"/><Relationship Id="rId103" Type="http://schemas.openxmlformats.org/officeDocument/2006/relationships/font" Target="fonts/font50.fntdata"/><Relationship Id="rId108"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1.fntdata"/><Relationship Id="rId62" Type="http://schemas.openxmlformats.org/officeDocument/2006/relationships/font" Target="fonts/font9.fntdata"/><Relationship Id="rId70" Type="http://schemas.openxmlformats.org/officeDocument/2006/relationships/font" Target="fonts/font17.fntdata"/><Relationship Id="rId75" Type="http://schemas.openxmlformats.org/officeDocument/2006/relationships/font" Target="fonts/font22.fntdata"/><Relationship Id="rId83" Type="http://schemas.openxmlformats.org/officeDocument/2006/relationships/font" Target="fonts/font30.fntdata"/><Relationship Id="rId88" Type="http://schemas.openxmlformats.org/officeDocument/2006/relationships/font" Target="fonts/font35.fntdata"/><Relationship Id="rId91" Type="http://schemas.openxmlformats.org/officeDocument/2006/relationships/font" Target="fonts/font38.fntdata"/><Relationship Id="rId96" Type="http://schemas.openxmlformats.org/officeDocument/2006/relationships/font" Target="fonts/font43.fntdata"/><Relationship Id="rId11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4.fntdata"/><Relationship Id="rId106" Type="http://schemas.openxmlformats.org/officeDocument/2006/relationships/font" Target="fonts/font53.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7.fntdata"/><Relationship Id="rId65" Type="http://schemas.openxmlformats.org/officeDocument/2006/relationships/font" Target="fonts/font12.fntdata"/><Relationship Id="rId73" Type="http://schemas.openxmlformats.org/officeDocument/2006/relationships/font" Target="fonts/font20.fntdata"/><Relationship Id="rId78" Type="http://schemas.openxmlformats.org/officeDocument/2006/relationships/font" Target="fonts/font25.fntdata"/><Relationship Id="rId81" Type="http://schemas.openxmlformats.org/officeDocument/2006/relationships/font" Target="fonts/font28.fntdata"/><Relationship Id="rId86" Type="http://schemas.openxmlformats.org/officeDocument/2006/relationships/font" Target="fonts/font33.fntdata"/><Relationship Id="rId94" Type="http://schemas.openxmlformats.org/officeDocument/2006/relationships/font" Target="fonts/font41.fntdata"/><Relationship Id="rId99" Type="http://schemas.openxmlformats.org/officeDocument/2006/relationships/font" Target="fonts/font46.fntdata"/><Relationship Id="rId101" Type="http://schemas.openxmlformats.org/officeDocument/2006/relationships/font" Target="fonts/font48.fntdata"/><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viewProps" Target="viewProps.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font" Target="fonts/font2.fntdata"/><Relationship Id="rId76" Type="http://schemas.openxmlformats.org/officeDocument/2006/relationships/font" Target="fonts/font23.fntdata"/><Relationship Id="rId97" Type="http://schemas.openxmlformats.org/officeDocument/2006/relationships/font" Target="fonts/font44.fntdata"/><Relationship Id="rId104" Type="http://schemas.openxmlformats.org/officeDocument/2006/relationships/font" Target="fonts/font51.fntdata"/><Relationship Id="rId7" Type="http://schemas.openxmlformats.org/officeDocument/2006/relationships/slide" Target="slides/slide6.xml"/><Relationship Id="rId71" Type="http://schemas.openxmlformats.org/officeDocument/2006/relationships/font" Target="fonts/font18.fntdata"/><Relationship Id="rId92" Type="http://schemas.openxmlformats.org/officeDocument/2006/relationships/font" Target="fonts/font39.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0"/>
        <p:cNvGrpSpPr/>
        <p:nvPr/>
      </p:nvGrpSpPr>
      <p:grpSpPr>
        <a:xfrm>
          <a:off x="0" y="0"/>
          <a:ext cx="0" cy="0"/>
          <a:chOff x="0" y="0"/>
          <a:chExt cx="0" cy="0"/>
        </a:xfrm>
      </p:grpSpPr>
      <p:sp>
        <p:nvSpPr>
          <p:cNvPr id="371" name="Google Shape;371;g8e96c7d2dc_0_2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2" name="Google Shape;372;g8e96c7d2dc_0_2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2"/>
        <p:cNvGrpSpPr/>
        <p:nvPr/>
      </p:nvGrpSpPr>
      <p:grpSpPr>
        <a:xfrm>
          <a:off x="0" y="0"/>
          <a:ext cx="0" cy="0"/>
          <a:chOff x="0" y="0"/>
          <a:chExt cx="0" cy="0"/>
        </a:xfrm>
      </p:grpSpPr>
      <p:sp>
        <p:nvSpPr>
          <p:cNvPr id="1023" name="Google Shape;1023;g8d2d37d232_0_4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24" name="Google Shape;1024;g8d2d37d232_0_46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7"/>
        <p:cNvGrpSpPr/>
        <p:nvPr/>
      </p:nvGrpSpPr>
      <p:grpSpPr>
        <a:xfrm>
          <a:off x="0" y="0"/>
          <a:ext cx="0" cy="0"/>
          <a:chOff x="0" y="0"/>
          <a:chExt cx="0" cy="0"/>
        </a:xfrm>
      </p:grpSpPr>
      <p:sp>
        <p:nvSpPr>
          <p:cNvPr id="1808" name="Google Shape;1808;g95a99a8e1a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09" name="Google Shape;1809;g95a99a8e1a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10903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3"/>
        <p:cNvGrpSpPr/>
        <p:nvPr/>
      </p:nvGrpSpPr>
      <p:grpSpPr>
        <a:xfrm>
          <a:off x="0" y="0"/>
          <a:ext cx="0" cy="0"/>
          <a:chOff x="0" y="0"/>
          <a:chExt cx="0" cy="0"/>
        </a:xfrm>
      </p:grpSpPr>
      <p:sp>
        <p:nvSpPr>
          <p:cNvPr id="1454" name="Google Shape;1454;g8bc00f6a12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5" name="Google Shape;1455;g8bc00f6a12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2"/>
        <p:cNvGrpSpPr/>
        <p:nvPr/>
      </p:nvGrpSpPr>
      <p:grpSpPr>
        <a:xfrm>
          <a:off x="0" y="0"/>
          <a:ext cx="0" cy="0"/>
          <a:chOff x="0" y="0"/>
          <a:chExt cx="0" cy="0"/>
        </a:xfrm>
      </p:grpSpPr>
      <p:sp>
        <p:nvSpPr>
          <p:cNvPr id="1073" name="Google Shape;1073;g9634589339_0_24:notes"/>
          <p:cNvSpPr>
            <a:spLocks noGrp="1" noRot="1" noChangeAspect="1"/>
          </p:cNvSpPr>
          <p:nvPr>
            <p:ph type="sldImg" idx="2"/>
          </p:nvPr>
        </p:nvSpPr>
        <p:spPr>
          <a:xfrm>
            <a:off x="77788" y="739775"/>
            <a:ext cx="6580187" cy="37020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74" name="Google Shape;1074;g9634589339_0_24:notes"/>
          <p:cNvSpPr txBox="1">
            <a:spLocks noGrp="1"/>
          </p:cNvSpPr>
          <p:nvPr>
            <p:ph type="body" idx="1"/>
          </p:nvPr>
        </p:nvSpPr>
        <p:spPr>
          <a:xfrm>
            <a:off x="673577" y="4688007"/>
            <a:ext cx="5388610" cy="444127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3"/>
        <p:cNvGrpSpPr/>
        <p:nvPr/>
      </p:nvGrpSpPr>
      <p:grpSpPr>
        <a:xfrm>
          <a:off x="0" y="0"/>
          <a:ext cx="0" cy="0"/>
          <a:chOff x="0" y="0"/>
          <a:chExt cx="0" cy="0"/>
        </a:xfrm>
      </p:grpSpPr>
      <p:sp>
        <p:nvSpPr>
          <p:cNvPr id="704" name="Google Shape;704;g86451a9109_0_1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5" name="Google Shape;705;g86451a9109_0_1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8"/>
        <p:cNvGrpSpPr/>
        <p:nvPr/>
      </p:nvGrpSpPr>
      <p:grpSpPr>
        <a:xfrm>
          <a:off x="0" y="0"/>
          <a:ext cx="0" cy="0"/>
          <a:chOff x="0" y="0"/>
          <a:chExt cx="0" cy="0"/>
        </a:xfrm>
      </p:grpSpPr>
      <p:sp>
        <p:nvSpPr>
          <p:cNvPr id="1169" name="Google Shape;1169;g89dc37d3e0_0_1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70" name="Google Shape;1170;g89dc37d3e0_0_1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1"/>
        <p:cNvGrpSpPr/>
        <p:nvPr/>
      </p:nvGrpSpPr>
      <p:grpSpPr>
        <a:xfrm>
          <a:off x="0" y="0"/>
          <a:ext cx="0" cy="0"/>
          <a:chOff x="0" y="0"/>
          <a:chExt cx="0" cy="0"/>
        </a:xfrm>
      </p:grpSpPr>
      <p:sp>
        <p:nvSpPr>
          <p:cNvPr id="1252" name="Google Shape;1252;g89dc37d3e0_0_1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53" name="Google Shape;1253;g89dc37d3e0_0_1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g8e96c7d2dc_0_3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5" name="Google Shape;395;g8e96c7d2dc_0_3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015131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Marcador de imagen de diapositiva">
            <a:extLst>
              <a:ext uri="{FF2B5EF4-FFF2-40B4-BE49-F238E27FC236}">
                <a16:creationId xmlns:a16="http://schemas.microsoft.com/office/drawing/2014/main" id="{9BDD47BE-22F3-42B8-B0E8-DEBEEA05EAE4}"/>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2 Marcador de notas">
            <a:extLst>
              <a:ext uri="{FF2B5EF4-FFF2-40B4-BE49-F238E27FC236}">
                <a16:creationId xmlns:a16="http://schemas.microsoft.com/office/drawing/2014/main" id="{3B38383F-E0C2-41AD-BC09-8804E6B07B8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s-ES" altLang="es-ES"/>
          </a:p>
        </p:txBody>
      </p:sp>
      <p:sp>
        <p:nvSpPr>
          <p:cNvPr id="4" name="3 Marcador de número de diapositiva">
            <a:extLst>
              <a:ext uri="{FF2B5EF4-FFF2-40B4-BE49-F238E27FC236}">
                <a16:creationId xmlns:a16="http://schemas.microsoft.com/office/drawing/2014/main" id="{71CE0053-A651-4976-B5CB-125F50ADA0C7}"/>
              </a:ext>
            </a:extLst>
          </p:cNvPr>
          <p:cNvSpPr>
            <a:spLocks noGrp="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EB44DACD-67EA-4221-B6DE-C652785C20E8}" type="slidenum">
              <a:rPr lang="es-ES" altLang="ru-RU">
                <a:latin typeface="Calibri" panose="020F0502020204030204" pitchFamily="34" charset="0"/>
              </a:rPr>
              <a:pPr eaLnBrk="1" hangingPunct="1"/>
              <a:t>27</a:t>
            </a:fld>
            <a:endParaRPr lang="es-ES" altLang="ru-RU">
              <a:latin typeface="Calibri" panose="020F050202020403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Diakép helye 1">
            <a:extLst>
              <a:ext uri="{FF2B5EF4-FFF2-40B4-BE49-F238E27FC236}">
                <a16:creationId xmlns:a16="http://schemas.microsoft.com/office/drawing/2014/main" id="{78018ACB-16E9-4E8C-B3BA-2DFC3BDBCBA3}"/>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Jegyzetek helye 2">
            <a:extLst>
              <a:ext uri="{FF2B5EF4-FFF2-40B4-BE49-F238E27FC236}">
                <a16:creationId xmlns:a16="http://schemas.microsoft.com/office/drawing/2014/main" id="{4ECEA20C-1D4D-4441-AFDE-7D30EC0230C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s-ES" altLang="es-ES"/>
          </a:p>
        </p:txBody>
      </p:sp>
      <p:sp>
        <p:nvSpPr>
          <p:cNvPr id="4" name="Dia számának helye 3">
            <a:extLst>
              <a:ext uri="{FF2B5EF4-FFF2-40B4-BE49-F238E27FC236}">
                <a16:creationId xmlns:a16="http://schemas.microsoft.com/office/drawing/2014/main" id="{07D64EB4-6788-46B9-92E0-898B9FE149A0}"/>
              </a:ext>
            </a:extLst>
          </p:cNvPr>
          <p:cNvSpPr>
            <a:spLocks noGrp="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385DC39D-AB2F-44F5-8192-C67494710C8A}" type="slidenum">
              <a:rPr lang="hu-HU" altLang="ru-RU">
                <a:latin typeface="Calibri" panose="020F0502020204030204" pitchFamily="34" charset="0"/>
              </a:rPr>
              <a:pPr eaLnBrk="1" hangingPunct="1"/>
              <a:t>28</a:t>
            </a:fld>
            <a:endParaRPr lang="hu-HU" altLang="ru-RU">
              <a:latin typeface="Calibri" panose="020F050202020403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Diakép helye 1">
            <a:extLst>
              <a:ext uri="{FF2B5EF4-FFF2-40B4-BE49-F238E27FC236}">
                <a16:creationId xmlns:a16="http://schemas.microsoft.com/office/drawing/2014/main" id="{F321426C-AE6D-430A-B970-39D01AE45808}"/>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Jegyzetek helye 2">
            <a:extLst>
              <a:ext uri="{FF2B5EF4-FFF2-40B4-BE49-F238E27FC236}">
                <a16:creationId xmlns:a16="http://schemas.microsoft.com/office/drawing/2014/main" id="{EC51FCA2-CCFA-46BF-88D3-C3164832C85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s-ES" altLang="es-ES"/>
          </a:p>
        </p:txBody>
      </p:sp>
      <p:sp>
        <p:nvSpPr>
          <p:cNvPr id="4" name="Dia számának helye 3">
            <a:extLst>
              <a:ext uri="{FF2B5EF4-FFF2-40B4-BE49-F238E27FC236}">
                <a16:creationId xmlns:a16="http://schemas.microsoft.com/office/drawing/2014/main" id="{2DE58840-CF21-48F3-B0AD-DC7916E9E807}"/>
              </a:ext>
            </a:extLst>
          </p:cNvPr>
          <p:cNvSpPr>
            <a:spLocks noGrp="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EA3DD01B-122B-4F5D-BC0C-AFDD0382E84E}" type="slidenum">
              <a:rPr lang="hu-HU" altLang="ru-RU">
                <a:latin typeface="Calibri" panose="020F0502020204030204" pitchFamily="34" charset="0"/>
              </a:rPr>
              <a:pPr eaLnBrk="1" hangingPunct="1"/>
              <a:t>30</a:t>
            </a:fld>
            <a:endParaRPr lang="hu-HU" altLang="ru-RU">
              <a:latin typeface="Calibri" panose="020F050202020403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229682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3"/>
        <p:cNvGrpSpPr/>
        <p:nvPr/>
      </p:nvGrpSpPr>
      <p:grpSpPr>
        <a:xfrm>
          <a:off x="0" y="0"/>
          <a:ext cx="0" cy="0"/>
          <a:chOff x="0" y="0"/>
          <a:chExt cx="0" cy="0"/>
        </a:xfrm>
      </p:grpSpPr>
      <p:sp>
        <p:nvSpPr>
          <p:cNvPr id="1834" name="Google Shape;1834;g86d422f93d_0_9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35" name="Google Shape;1835;g86d422f93d_0_9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381000" y="685800"/>
            <a:ext cx="6096000" cy="3429000"/>
          </a:xfrm>
        </p:spPr>
      </p:sp>
      <p:sp>
        <p:nvSpPr>
          <p:cNvPr id="3" name="Заметки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189957757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Subtitle">
  <p:cSld name="TITLE_1">
    <p:spTree>
      <p:nvGrpSpPr>
        <p:cNvPr id="1" name="Shape 40"/>
        <p:cNvGrpSpPr/>
        <p:nvPr/>
      </p:nvGrpSpPr>
      <p:grpSpPr>
        <a:xfrm>
          <a:off x="0" y="0"/>
          <a:ext cx="0" cy="0"/>
          <a:chOff x="0" y="0"/>
          <a:chExt cx="0" cy="0"/>
        </a:xfrm>
      </p:grpSpPr>
      <p:grpSp>
        <p:nvGrpSpPr>
          <p:cNvPr id="41" name="Google Shape;41;p3"/>
          <p:cNvGrpSpPr/>
          <p:nvPr/>
        </p:nvGrpSpPr>
        <p:grpSpPr>
          <a:xfrm flipH="1">
            <a:off x="912725" y="0"/>
            <a:ext cx="8231275" cy="4331550"/>
            <a:chOff x="0" y="0"/>
            <a:chExt cx="8231275" cy="4331550"/>
          </a:xfrm>
        </p:grpSpPr>
        <p:pic>
          <p:nvPicPr>
            <p:cNvPr id="42" name="Google Shape;42;p3"/>
            <p:cNvPicPr preferRelativeResize="0"/>
            <p:nvPr/>
          </p:nvPicPr>
          <p:blipFill>
            <a:blip r:embed="rId2">
              <a:alphaModFix/>
            </a:blip>
            <a:stretch>
              <a:fillRect/>
            </a:stretch>
          </p:blipFill>
          <p:spPr>
            <a:xfrm>
              <a:off x="685975" y="3434875"/>
              <a:ext cx="1371975" cy="896675"/>
            </a:xfrm>
            <a:prstGeom prst="rect">
              <a:avLst/>
            </a:prstGeom>
            <a:noFill/>
            <a:ln>
              <a:noFill/>
            </a:ln>
          </p:spPr>
        </p:pic>
        <p:grpSp>
          <p:nvGrpSpPr>
            <p:cNvPr id="43" name="Google Shape;43;p3"/>
            <p:cNvGrpSpPr/>
            <p:nvPr/>
          </p:nvGrpSpPr>
          <p:grpSpPr>
            <a:xfrm>
              <a:off x="0" y="2747250"/>
              <a:ext cx="3429750" cy="896675"/>
              <a:chOff x="0" y="0"/>
              <a:chExt cx="3429750" cy="896675"/>
            </a:xfrm>
          </p:grpSpPr>
          <p:pic>
            <p:nvPicPr>
              <p:cNvPr id="44" name="Google Shape;44;p3"/>
              <p:cNvPicPr preferRelativeResize="0"/>
              <p:nvPr/>
            </p:nvPicPr>
            <p:blipFill>
              <a:blip r:embed="rId2">
                <a:alphaModFix/>
              </a:blip>
              <a:stretch>
                <a:fillRect/>
              </a:stretch>
            </p:blipFill>
            <p:spPr>
              <a:xfrm>
                <a:off x="0" y="0"/>
                <a:ext cx="1371975" cy="896675"/>
              </a:xfrm>
              <a:prstGeom prst="rect">
                <a:avLst/>
              </a:prstGeom>
              <a:noFill/>
              <a:ln>
                <a:noFill/>
              </a:ln>
            </p:spPr>
          </p:pic>
          <p:pic>
            <p:nvPicPr>
              <p:cNvPr id="45" name="Google Shape;45;p3"/>
              <p:cNvPicPr preferRelativeResize="0"/>
              <p:nvPr/>
            </p:nvPicPr>
            <p:blipFill>
              <a:blip r:embed="rId2">
                <a:alphaModFix/>
              </a:blip>
              <a:stretch>
                <a:fillRect/>
              </a:stretch>
            </p:blipFill>
            <p:spPr>
              <a:xfrm>
                <a:off x="2057775" y="0"/>
                <a:ext cx="1371975" cy="896675"/>
              </a:xfrm>
              <a:prstGeom prst="rect">
                <a:avLst/>
              </a:prstGeom>
              <a:noFill/>
              <a:ln>
                <a:noFill/>
              </a:ln>
            </p:spPr>
          </p:pic>
        </p:grpSp>
        <p:grpSp>
          <p:nvGrpSpPr>
            <p:cNvPr id="46" name="Google Shape;46;p3"/>
            <p:cNvGrpSpPr/>
            <p:nvPr/>
          </p:nvGrpSpPr>
          <p:grpSpPr>
            <a:xfrm>
              <a:off x="685975" y="2061250"/>
              <a:ext cx="3429750" cy="896675"/>
              <a:chOff x="0" y="0"/>
              <a:chExt cx="3429750" cy="896675"/>
            </a:xfrm>
          </p:grpSpPr>
          <p:pic>
            <p:nvPicPr>
              <p:cNvPr id="47" name="Google Shape;47;p3"/>
              <p:cNvPicPr preferRelativeResize="0"/>
              <p:nvPr/>
            </p:nvPicPr>
            <p:blipFill>
              <a:blip r:embed="rId2">
                <a:alphaModFix/>
              </a:blip>
              <a:stretch>
                <a:fillRect/>
              </a:stretch>
            </p:blipFill>
            <p:spPr>
              <a:xfrm>
                <a:off x="0" y="0"/>
                <a:ext cx="1371975" cy="896675"/>
              </a:xfrm>
              <a:prstGeom prst="rect">
                <a:avLst/>
              </a:prstGeom>
              <a:noFill/>
              <a:ln>
                <a:noFill/>
              </a:ln>
            </p:spPr>
          </p:pic>
          <p:pic>
            <p:nvPicPr>
              <p:cNvPr id="48" name="Google Shape;48;p3"/>
              <p:cNvPicPr preferRelativeResize="0"/>
              <p:nvPr/>
            </p:nvPicPr>
            <p:blipFill>
              <a:blip r:embed="rId2">
                <a:alphaModFix/>
              </a:blip>
              <a:stretch>
                <a:fillRect/>
              </a:stretch>
            </p:blipFill>
            <p:spPr>
              <a:xfrm>
                <a:off x="2057775" y="0"/>
                <a:ext cx="1371975" cy="896675"/>
              </a:xfrm>
              <a:prstGeom prst="rect">
                <a:avLst/>
              </a:prstGeom>
              <a:noFill/>
              <a:ln>
                <a:noFill/>
              </a:ln>
            </p:spPr>
          </p:pic>
        </p:grpSp>
        <p:grpSp>
          <p:nvGrpSpPr>
            <p:cNvPr id="49" name="Google Shape;49;p3"/>
            <p:cNvGrpSpPr/>
            <p:nvPr/>
          </p:nvGrpSpPr>
          <p:grpSpPr>
            <a:xfrm>
              <a:off x="0" y="1373625"/>
              <a:ext cx="3429750" cy="896675"/>
              <a:chOff x="0" y="0"/>
              <a:chExt cx="3429750" cy="896675"/>
            </a:xfrm>
          </p:grpSpPr>
          <p:pic>
            <p:nvPicPr>
              <p:cNvPr id="50" name="Google Shape;50;p3"/>
              <p:cNvPicPr preferRelativeResize="0"/>
              <p:nvPr/>
            </p:nvPicPr>
            <p:blipFill>
              <a:blip r:embed="rId2">
                <a:alphaModFix/>
              </a:blip>
              <a:stretch>
                <a:fillRect/>
              </a:stretch>
            </p:blipFill>
            <p:spPr>
              <a:xfrm>
                <a:off x="0" y="0"/>
                <a:ext cx="1371975" cy="896675"/>
              </a:xfrm>
              <a:prstGeom prst="rect">
                <a:avLst/>
              </a:prstGeom>
              <a:noFill/>
              <a:ln>
                <a:noFill/>
              </a:ln>
            </p:spPr>
          </p:pic>
          <p:pic>
            <p:nvPicPr>
              <p:cNvPr id="51" name="Google Shape;51;p3"/>
              <p:cNvPicPr preferRelativeResize="0"/>
              <p:nvPr/>
            </p:nvPicPr>
            <p:blipFill>
              <a:blip r:embed="rId2">
                <a:alphaModFix/>
              </a:blip>
              <a:stretch>
                <a:fillRect/>
              </a:stretch>
            </p:blipFill>
            <p:spPr>
              <a:xfrm>
                <a:off x="2057775" y="0"/>
                <a:ext cx="1371975" cy="896675"/>
              </a:xfrm>
              <a:prstGeom prst="rect">
                <a:avLst/>
              </a:prstGeom>
              <a:noFill/>
              <a:ln>
                <a:noFill/>
              </a:ln>
            </p:spPr>
          </p:pic>
        </p:grpSp>
        <p:grpSp>
          <p:nvGrpSpPr>
            <p:cNvPr id="52" name="Google Shape;52;p3"/>
            <p:cNvGrpSpPr/>
            <p:nvPr/>
          </p:nvGrpSpPr>
          <p:grpSpPr>
            <a:xfrm>
              <a:off x="685975" y="687625"/>
              <a:ext cx="7545300" cy="896675"/>
              <a:chOff x="0" y="0"/>
              <a:chExt cx="7545300" cy="896675"/>
            </a:xfrm>
          </p:grpSpPr>
          <p:pic>
            <p:nvPicPr>
              <p:cNvPr id="53" name="Google Shape;53;p3"/>
              <p:cNvPicPr preferRelativeResize="0"/>
              <p:nvPr/>
            </p:nvPicPr>
            <p:blipFill>
              <a:blip r:embed="rId2">
                <a:alphaModFix/>
              </a:blip>
              <a:stretch>
                <a:fillRect/>
              </a:stretch>
            </p:blipFill>
            <p:spPr>
              <a:xfrm>
                <a:off x="0" y="0"/>
                <a:ext cx="1371975" cy="896675"/>
              </a:xfrm>
              <a:prstGeom prst="rect">
                <a:avLst/>
              </a:prstGeom>
              <a:noFill/>
              <a:ln>
                <a:noFill/>
              </a:ln>
            </p:spPr>
          </p:pic>
          <p:pic>
            <p:nvPicPr>
              <p:cNvPr id="54" name="Google Shape;54;p3"/>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55" name="Google Shape;55;p3"/>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56" name="Google Shape;56;p3"/>
              <p:cNvPicPr preferRelativeResize="0"/>
              <p:nvPr/>
            </p:nvPicPr>
            <p:blipFill>
              <a:blip r:embed="rId2">
                <a:alphaModFix/>
              </a:blip>
              <a:stretch>
                <a:fillRect/>
              </a:stretch>
            </p:blipFill>
            <p:spPr>
              <a:xfrm>
                <a:off x="6173325" y="0"/>
                <a:ext cx="1371975" cy="896675"/>
              </a:xfrm>
              <a:prstGeom prst="rect">
                <a:avLst/>
              </a:prstGeom>
              <a:noFill/>
              <a:ln>
                <a:noFill/>
              </a:ln>
            </p:spPr>
          </p:pic>
        </p:grpSp>
        <p:grpSp>
          <p:nvGrpSpPr>
            <p:cNvPr id="57" name="Google Shape;57;p3"/>
            <p:cNvGrpSpPr/>
            <p:nvPr/>
          </p:nvGrpSpPr>
          <p:grpSpPr>
            <a:xfrm>
              <a:off x="0" y="0"/>
              <a:ext cx="7545300" cy="896675"/>
              <a:chOff x="0" y="0"/>
              <a:chExt cx="7545300" cy="896675"/>
            </a:xfrm>
          </p:grpSpPr>
          <p:pic>
            <p:nvPicPr>
              <p:cNvPr id="58" name="Google Shape;58;p3"/>
              <p:cNvPicPr preferRelativeResize="0"/>
              <p:nvPr/>
            </p:nvPicPr>
            <p:blipFill>
              <a:blip r:embed="rId2">
                <a:alphaModFix/>
              </a:blip>
              <a:stretch>
                <a:fillRect/>
              </a:stretch>
            </p:blipFill>
            <p:spPr>
              <a:xfrm>
                <a:off x="0" y="0"/>
                <a:ext cx="1371975" cy="896675"/>
              </a:xfrm>
              <a:prstGeom prst="rect">
                <a:avLst/>
              </a:prstGeom>
              <a:noFill/>
              <a:ln>
                <a:noFill/>
              </a:ln>
            </p:spPr>
          </p:pic>
          <p:pic>
            <p:nvPicPr>
              <p:cNvPr id="59" name="Google Shape;59;p3"/>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60" name="Google Shape;60;p3"/>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61" name="Google Shape;61;p3"/>
              <p:cNvPicPr preferRelativeResize="0"/>
              <p:nvPr/>
            </p:nvPicPr>
            <p:blipFill>
              <a:blip r:embed="rId2">
                <a:alphaModFix/>
              </a:blip>
              <a:stretch>
                <a:fillRect/>
              </a:stretch>
            </p:blipFill>
            <p:spPr>
              <a:xfrm>
                <a:off x="6173325" y="0"/>
                <a:ext cx="1371975" cy="896675"/>
              </a:xfrm>
              <a:prstGeom prst="rect">
                <a:avLst/>
              </a:prstGeom>
              <a:noFill/>
              <a:ln>
                <a:noFill/>
              </a:ln>
            </p:spPr>
          </p:pic>
        </p:grpSp>
      </p:grpSp>
      <p:grpSp>
        <p:nvGrpSpPr>
          <p:cNvPr id="62" name="Google Shape;62;p3"/>
          <p:cNvGrpSpPr/>
          <p:nvPr/>
        </p:nvGrpSpPr>
        <p:grpSpPr>
          <a:xfrm flipH="1">
            <a:off x="0" y="3088098"/>
            <a:ext cx="4115725" cy="2270300"/>
            <a:chOff x="4115550" y="2061250"/>
            <a:chExt cx="4115725" cy="2270300"/>
          </a:xfrm>
        </p:grpSpPr>
        <p:grpSp>
          <p:nvGrpSpPr>
            <p:cNvPr id="63" name="Google Shape;63;p3"/>
            <p:cNvGrpSpPr/>
            <p:nvPr/>
          </p:nvGrpSpPr>
          <p:grpSpPr>
            <a:xfrm>
              <a:off x="4801525" y="3434875"/>
              <a:ext cx="3429750" cy="896675"/>
              <a:chOff x="4115550" y="0"/>
              <a:chExt cx="3429750" cy="896675"/>
            </a:xfrm>
          </p:grpSpPr>
          <p:pic>
            <p:nvPicPr>
              <p:cNvPr id="64" name="Google Shape;64;p3"/>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65" name="Google Shape;65;p3"/>
              <p:cNvPicPr preferRelativeResize="0"/>
              <p:nvPr/>
            </p:nvPicPr>
            <p:blipFill>
              <a:blip r:embed="rId2">
                <a:alphaModFix/>
              </a:blip>
              <a:stretch>
                <a:fillRect/>
              </a:stretch>
            </p:blipFill>
            <p:spPr>
              <a:xfrm>
                <a:off x="6173325" y="0"/>
                <a:ext cx="1371975" cy="896675"/>
              </a:xfrm>
              <a:prstGeom prst="rect">
                <a:avLst/>
              </a:prstGeom>
              <a:noFill/>
              <a:ln>
                <a:noFill/>
              </a:ln>
            </p:spPr>
          </p:pic>
        </p:grpSp>
        <p:grpSp>
          <p:nvGrpSpPr>
            <p:cNvPr id="66" name="Google Shape;66;p3"/>
            <p:cNvGrpSpPr/>
            <p:nvPr/>
          </p:nvGrpSpPr>
          <p:grpSpPr>
            <a:xfrm>
              <a:off x="4115550" y="2747250"/>
              <a:ext cx="3429750" cy="896675"/>
              <a:chOff x="4115550" y="0"/>
              <a:chExt cx="3429750" cy="896675"/>
            </a:xfrm>
          </p:grpSpPr>
          <p:pic>
            <p:nvPicPr>
              <p:cNvPr id="67" name="Google Shape;67;p3"/>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68" name="Google Shape;68;p3"/>
              <p:cNvPicPr preferRelativeResize="0"/>
              <p:nvPr/>
            </p:nvPicPr>
            <p:blipFill>
              <a:blip r:embed="rId2">
                <a:alphaModFix/>
              </a:blip>
              <a:stretch>
                <a:fillRect/>
              </a:stretch>
            </p:blipFill>
            <p:spPr>
              <a:xfrm>
                <a:off x="6173325" y="0"/>
                <a:ext cx="1371975" cy="896675"/>
              </a:xfrm>
              <a:prstGeom prst="rect">
                <a:avLst/>
              </a:prstGeom>
              <a:noFill/>
              <a:ln>
                <a:noFill/>
              </a:ln>
            </p:spPr>
          </p:pic>
        </p:grpSp>
        <p:pic>
          <p:nvPicPr>
            <p:cNvPr id="69" name="Google Shape;69;p3"/>
            <p:cNvPicPr preferRelativeResize="0"/>
            <p:nvPr/>
          </p:nvPicPr>
          <p:blipFill>
            <a:blip r:embed="rId2">
              <a:alphaModFix/>
            </a:blip>
            <a:stretch>
              <a:fillRect/>
            </a:stretch>
          </p:blipFill>
          <p:spPr>
            <a:xfrm>
              <a:off x="6859300" y="2061250"/>
              <a:ext cx="1371975" cy="896675"/>
            </a:xfrm>
            <a:prstGeom prst="rect">
              <a:avLst/>
            </a:prstGeom>
            <a:noFill/>
            <a:ln>
              <a:noFill/>
            </a:ln>
          </p:spPr>
        </p:pic>
      </p:grpSp>
      <p:sp>
        <p:nvSpPr>
          <p:cNvPr id="70" name="Google Shape;70;p3"/>
          <p:cNvSpPr txBox="1">
            <a:spLocks noGrp="1"/>
          </p:cNvSpPr>
          <p:nvPr>
            <p:ph type="ctrTitle"/>
          </p:nvPr>
        </p:nvSpPr>
        <p:spPr>
          <a:xfrm>
            <a:off x="2027625" y="1629397"/>
            <a:ext cx="5088600" cy="1159800"/>
          </a:xfrm>
          <a:prstGeom prst="rect">
            <a:avLst/>
          </a:prstGeom>
        </p:spPr>
        <p:txBody>
          <a:bodyPr spcFirstLastPara="1" wrap="square" lIns="0" tIns="0" rIns="0" bIns="0" anchor="b" anchorCtr="0">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a:endParaRPr/>
          </a:p>
        </p:txBody>
      </p:sp>
      <p:sp>
        <p:nvSpPr>
          <p:cNvPr id="71" name="Google Shape;71;p3"/>
          <p:cNvSpPr txBox="1">
            <a:spLocks noGrp="1"/>
          </p:cNvSpPr>
          <p:nvPr>
            <p:ph type="subTitle" idx="1"/>
          </p:nvPr>
        </p:nvSpPr>
        <p:spPr>
          <a:xfrm>
            <a:off x="2027625" y="2886101"/>
            <a:ext cx="5088600" cy="784800"/>
          </a:xfrm>
          <a:prstGeom prst="rect">
            <a:avLst/>
          </a:prstGeom>
        </p:spPr>
        <p:txBody>
          <a:bodyPr spcFirstLastPara="1" wrap="square" lIns="0" tIns="0" rIns="0" bIns="0" anchor="t" anchorCtr="0">
            <a:noAutofit/>
          </a:bodyPr>
          <a:lstStyle>
            <a:lvl1pPr lvl="0" rtl="0">
              <a:spcBef>
                <a:spcPts val="0"/>
              </a:spcBef>
              <a:spcAft>
                <a:spcPts val="0"/>
              </a:spcAft>
              <a:buClr>
                <a:schemeClr val="accent2"/>
              </a:buClr>
              <a:buSzPts val="2000"/>
              <a:buNone/>
              <a:defRPr>
                <a:solidFill>
                  <a:schemeClr val="accent2"/>
                </a:solidFill>
              </a:defRPr>
            </a:lvl1pPr>
            <a:lvl2pPr lvl="1" rtl="0">
              <a:spcBef>
                <a:spcPts val="0"/>
              </a:spcBef>
              <a:spcAft>
                <a:spcPts val="0"/>
              </a:spcAft>
              <a:buClr>
                <a:schemeClr val="accent2"/>
              </a:buClr>
              <a:buSzPts val="3000"/>
              <a:buNone/>
              <a:defRPr sz="3000">
                <a:solidFill>
                  <a:schemeClr val="accent2"/>
                </a:solidFill>
              </a:defRPr>
            </a:lvl2pPr>
            <a:lvl3pPr lvl="2" rtl="0">
              <a:spcBef>
                <a:spcPts val="0"/>
              </a:spcBef>
              <a:spcAft>
                <a:spcPts val="0"/>
              </a:spcAft>
              <a:buClr>
                <a:schemeClr val="accent2"/>
              </a:buClr>
              <a:buSzPts val="3000"/>
              <a:buNone/>
              <a:defRPr sz="3000">
                <a:solidFill>
                  <a:schemeClr val="accent2"/>
                </a:solidFill>
              </a:defRPr>
            </a:lvl3pPr>
            <a:lvl4pPr lvl="3" rtl="0">
              <a:spcBef>
                <a:spcPts val="0"/>
              </a:spcBef>
              <a:spcAft>
                <a:spcPts val="0"/>
              </a:spcAft>
              <a:buClr>
                <a:schemeClr val="accent2"/>
              </a:buClr>
              <a:buSzPts val="3000"/>
              <a:buNone/>
              <a:defRPr sz="3000">
                <a:solidFill>
                  <a:schemeClr val="accent2"/>
                </a:solidFill>
              </a:defRPr>
            </a:lvl4pPr>
            <a:lvl5pPr lvl="4" rtl="0">
              <a:spcBef>
                <a:spcPts val="0"/>
              </a:spcBef>
              <a:spcAft>
                <a:spcPts val="0"/>
              </a:spcAft>
              <a:buClr>
                <a:schemeClr val="accent2"/>
              </a:buClr>
              <a:buSzPts val="3000"/>
              <a:buNone/>
              <a:defRPr sz="3000">
                <a:solidFill>
                  <a:schemeClr val="accent2"/>
                </a:solidFill>
              </a:defRPr>
            </a:lvl5pPr>
            <a:lvl6pPr lvl="5" rtl="0">
              <a:spcBef>
                <a:spcPts val="0"/>
              </a:spcBef>
              <a:spcAft>
                <a:spcPts val="0"/>
              </a:spcAft>
              <a:buClr>
                <a:schemeClr val="accent2"/>
              </a:buClr>
              <a:buSzPts val="3000"/>
              <a:buNone/>
              <a:defRPr sz="3000">
                <a:solidFill>
                  <a:schemeClr val="accent2"/>
                </a:solidFill>
              </a:defRPr>
            </a:lvl6pPr>
            <a:lvl7pPr lvl="6" rtl="0">
              <a:spcBef>
                <a:spcPts val="0"/>
              </a:spcBef>
              <a:spcAft>
                <a:spcPts val="0"/>
              </a:spcAft>
              <a:buClr>
                <a:schemeClr val="accent2"/>
              </a:buClr>
              <a:buSzPts val="3000"/>
              <a:buNone/>
              <a:defRPr sz="3000">
                <a:solidFill>
                  <a:schemeClr val="accent2"/>
                </a:solidFill>
              </a:defRPr>
            </a:lvl7pPr>
            <a:lvl8pPr lvl="7" rtl="0">
              <a:spcBef>
                <a:spcPts val="0"/>
              </a:spcBef>
              <a:spcAft>
                <a:spcPts val="0"/>
              </a:spcAft>
              <a:buClr>
                <a:schemeClr val="accent2"/>
              </a:buClr>
              <a:buSzPts val="3000"/>
              <a:buNone/>
              <a:defRPr sz="3000">
                <a:solidFill>
                  <a:schemeClr val="accent2"/>
                </a:solidFill>
              </a:defRPr>
            </a:lvl8pPr>
            <a:lvl9pPr lvl="8" rtl="0">
              <a:spcBef>
                <a:spcPts val="0"/>
              </a:spcBef>
              <a:spcAft>
                <a:spcPts val="0"/>
              </a:spcAft>
              <a:buClr>
                <a:schemeClr val="accent2"/>
              </a:buClr>
              <a:buSzPts val="3000"/>
              <a:buNone/>
              <a:defRPr sz="3000">
                <a:solidFill>
                  <a:schemeClr val="accent2"/>
                </a:solidFil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04"/>
        <p:cNvGrpSpPr/>
        <p:nvPr/>
      </p:nvGrpSpPr>
      <p:grpSpPr>
        <a:xfrm>
          <a:off x="0" y="0"/>
          <a:ext cx="0" cy="0"/>
          <a:chOff x="0" y="0"/>
          <a:chExt cx="0" cy="0"/>
        </a:xfrm>
      </p:grpSpPr>
      <p:grpSp>
        <p:nvGrpSpPr>
          <p:cNvPr id="205" name="Google Shape;205;p8"/>
          <p:cNvGrpSpPr/>
          <p:nvPr/>
        </p:nvGrpSpPr>
        <p:grpSpPr>
          <a:xfrm flipH="1">
            <a:off x="4363774" y="-3213"/>
            <a:ext cx="4780226" cy="2116171"/>
            <a:chOff x="0" y="0"/>
            <a:chExt cx="5072935" cy="2245751"/>
          </a:xfrm>
        </p:grpSpPr>
        <p:pic>
          <p:nvPicPr>
            <p:cNvPr id="206" name="Google Shape;206;p8"/>
            <p:cNvPicPr preferRelativeResize="0"/>
            <p:nvPr/>
          </p:nvPicPr>
          <p:blipFill>
            <a:blip r:embed="rId2">
              <a:alphaModFix/>
            </a:blip>
            <a:stretch>
              <a:fillRect/>
            </a:stretch>
          </p:blipFill>
          <p:spPr>
            <a:xfrm>
              <a:off x="0" y="1693130"/>
              <a:ext cx="845548" cy="552621"/>
            </a:xfrm>
            <a:prstGeom prst="rect">
              <a:avLst/>
            </a:prstGeom>
            <a:noFill/>
            <a:ln>
              <a:noFill/>
            </a:ln>
          </p:spPr>
        </p:pic>
        <p:pic>
          <p:nvPicPr>
            <p:cNvPr id="207" name="Google Shape;207;p8"/>
            <p:cNvPicPr preferRelativeResize="0"/>
            <p:nvPr/>
          </p:nvPicPr>
          <p:blipFill>
            <a:blip r:embed="rId2">
              <a:alphaModFix/>
            </a:blip>
            <a:stretch>
              <a:fillRect/>
            </a:stretch>
          </p:blipFill>
          <p:spPr>
            <a:xfrm>
              <a:off x="422766" y="1270348"/>
              <a:ext cx="845548" cy="552621"/>
            </a:xfrm>
            <a:prstGeom prst="rect">
              <a:avLst/>
            </a:prstGeom>
            <a:noFill/>
            <a:ln>
              <a:noFill/>
            </a:ln>
          </p:spPr>
        </p:pic>
        <p:grpSp>
          <p:nvGrpSpPr>
            <p:cNvPr id="208" name="Google Shape;208;p8"/>
            <p:cNvGrpSpPr/>
            <p:nvPr/>
          </p:nvGrpSpPr>
          <p:grpSpPr>
            <a:xfrm>
              <a:off x="0" y="846565"/>
              <a:ext cx="3381962" cy="552621"/>
              <a:chOff x="0" y="0"/>
              <a:chExt cx="5487525" cy="896675"/>
            </a:xfrm>
          </p:grpSpPr>
          <p:pic>
            <p:nvPicPr>
              <p:cNvPr id="209" name="Google Shape;209;p8"/>
              <p:cNvPicPr preferRelativeResize="0"/>
              <p:nvPr/>
            </p:nvPicPr>
            <p:blipFill>
              <a:blip r:embed="rId2">
                <a:alphaModFix/>
              </a:blip>
              <a:stretch>
                <a:fillRect/>
              </a:stretch>
            </p:blipFill>
            <p:spPr>
              <a:xfrm>
                <a:off x="0" y="0"/>
                <a:ext cx="1371975" cy="896675"/>
              </a:xfrm>
              <a:prstGeom prst="rect">
                <a:avLst/>
              </a:prstGeom>
              <a:noFill/>
              <a:ln>
                <a:noFill/>
              </a:ln>
            </p:spPr>
          </p:pic>
          <p:pic>
            <p:nvPicPr>
              <p:cNvPr id="210" name="Google Shape;210;p8"/>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211" name="Google Shape;211;p8"/>
              <p:cNvPicPr preferRelativeResize="0"/>
              <p:nvPr/>
            </p:nvPicPr>
            <p:blipFill>
              <a:blip r:embed="rId2">
                <a:alphaModFix/>
              </a:blip>
              <a:stretch>
                <a:fillRect/>
              </a:stretch>
            </p:blipFill>
            <p:spPr>
              <a:xfrm>
                <a:off x="4115550" y="0"/>
                <a:ext cx="1371975" cy="896675"/>
              </a:xfrm>
              <a:prstGeom prst="rect">
                <a:avLst/>
              </a:prstGeom>
              <a:noFill/>
              <a:ln>
                <a:noFill/>
              </a:ln>
            </p:spPr>
          </p:pic>
        </p:grpSp>
        <p:grpSp>
          <p:nvGrpSpPr>
            <p:cNvPr id="212" name="Google Shape;212;p8"/>
            <p:cNvGrpSpPr/>
            <p:nvPr/>
          </p:nvGrpSpPr>
          <p:grpSpPr>
            <a:xfrm>
              <a:off x="422766" y="423783"/>
              <a:ext cx="4650168" cy="552621"/>
              <a:chOff x="0" y="0"/>
              <a:chExt cx="7545300" cy="896675"/>
            </a:xfrm>
          </p:grpSpPr>
          <p:pic>
            <p:nvPicPr>
              <p:cNvPr id="213" name="Google Shape;213;p8"/>
              <p:cNvPicPr preferRelativeResize="0"/>
              <p:nvPr/>
            </p:nvPicPr>
            <p:blipFill>
              <a:blip r:embed="rId2">
                <a:alphaModFix/>
              </a:blip>
              <a:stretch>
                <a:fillRect/>
              </a:stretch>
            </p:blipFill>
            <p:spPr>
              <a:xfrm>
                <a:off x="0" y="0"/>
                <a:ext cx="1371975" cy="896675"/>
              </a:xfrm>
              <a:prstGeom prst="rect">
                <a:avLst/>
              </a:prstGeom>
              <a:noFill/>
              <a:ln>
                <a:noFill/>
              </a:ln>
            </p:spPr>
          </p:pic>
          <p:pic>
            <p:nvPicPr>
              <p:cNvPr id="214" name="Google Shape;214;p8"/>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215" name="Google Shape;215;p8"/>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216" name="Google Shape;216;p8"/>
              <p:cNvPicPr preferRelativeResize="0"/>
              <p:nvPr/>
            </p:nvPicPr>
            <p:blipFill>
              <a:blip r:embed="rId2">
                <a:alphaModFix/>
              </a:blip>
              <a:stretch>
                <a:fillRect/>
              </a:stretch>
            </p:blipFill>
            <p:spPr>
              <a:xfrm>
                <a:off x="6173325" y="0"/>
                <a:ext cx="1371975" cy="896675"/>
              </a:xfrm>
              <a:prstGeom prst="rect">
                <a:avLst/>
              </a:prstGeom>
              <a:noFill/>
              <a:ln>
                <a:noFill/>
              </a:ln>
            </p:spPr>
          </p:pic>
        </p:grpSp>
        <p:grpSp>
          <p:nvGrpSpPr>
            <p:cNvPr id="217" name="Google Shape;217;p8"/>
            <p:cNvGrpSpPr/>
            <p:nvPr/>
          </p:nvGrpSpPr>
          <p:grpSpPr>
            <a:xfrm>
              <a:off x="0" y="0"/>
              <a:ext cx="4650168" cy="552621"/>
              <a:chOff x="0" y="0"/>
              <a:chExt cx="7545300" cy="896675"/>
            </a:xfrm>
          </p:grpSpPr>
          <p:pic>
            <p:nvPicPr>
              <p:cNvPr id="218" name="Google Shape;218;p8"/>
              <p:cNvPicPr preferRelativeResize="0"/>
              <p:nvPr/>
            </p:nvPicPr>
            <p:blipFill>
              <a:blip r:embed="rId2">
                <a:alphaModFix/>
              </a:blip>
              <a:stretch>
                <a:fillRect/>
              </a:stretch>
            </p:blipFill>
            <p:spPr>
              <a:xfrm>
                <a:off x="0" y="0"/>
                <a:ext cx="1371975" cy="896675"/>
              </a:xfrm>
              <a:prstGeom prst="rect">
                <a:avLst/>
              </a:prstGeom>
              <a:noFill/>
              <a:ln>
                <a:noFill/>
              </a:ln>
            </p:spPr>
          </p:pic>
          <p:pic>
            <p:nvPicPr>
              <p:cNvPr id="219" name="Google Shape;219;p8"/>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220" name="Google Shape;220;p8"/>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221" name="Google Shape;221;p8"/>
              <p:cNvPicPr preferRelativeResize="0"/>
              <p:nvPr/>
            </p:nvPicPr>
            <p:blipFill>
              <a:blip r:embed="rId2">
                <a:alphaModFix/>
              </a:blip>
              <a:stretch>
                <a:fillRect/>
              </a:stretch>
            </p:blipFill>
            <p:spPr>
              <a:xfrm>
                <a:off x="6173325" y="0"/>
                <a:ext cx="1371975" cy="896675"/>
              </a:xfrm>
              <a:prstGeom prst="rect">
                <a:avLst/>
              </a:prstGeom>
              <a:noFill/>
              <a:ln>
                <a:noFill/>
              </a:ln>
            </p:spPr>
          </p:pic>
        </p:grpSp>
      </p:grpSp>
      <p:grpSp>
        <p:nvGrpSpPr>
          <p:cNvPr id="222" name="Google Shape;222;p8"/>
          <p:cNvGrpSpPr/>
          <p:nvPr/>
        </p:nvGrpSpPr>
        <p:grpSpPr>
          <a:xfrm flipH="1">
            <a:off x="6" y="3953174"/>
            <a:ext cx="2390164" cy="1318453"/>
            <a:chOff x="6607482" y="3879952"/>
            <a:chExt cx="2536521" cy="1399186"/>
          </a:xfrm>
        </p:grpSpPr>
        <p:grpSp>
          <p:nvGrpSpPr>
            <p:cNvPr id="223" name="Google Shape;223;p8"/>
            <p:cNvGrpSpPr/>
            <p:nvPr/>
          </p:nvGrpSpPr>
          <p:grpSpPr>
            <a:xfrm>
              <a:off x="6607482" y="4726517"/>
              <a:ext cx="2113755" cy="552621"/>
              <a:chOff x="2057775" y="0"/>
              <a:chExt cx="3429750" cy="896675"/>
            </a:xfrm>
          </p:grpSpPr>
          <p:pic>
            <p:nvPicPr>
              <p:cNvPr id="224" name="Google Shape;224;p8"/>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225" name="Google Shape;225;p8"/>
              <p:cNvPicPr preferRelativeResize="0"/>
              <p:nvPr/>
            </p:nvPicPr>
            <p:blipFill>
              <a:blip r:embed="rId2">
                <a:alphaModFix/>
              </a:blip>
              <a:stretch>
                <a:fillRect/>
              </a:stretch>
            </p:blipFill>
            <p:spPr>
              <a:xfrm>
                <a:off x="4115550" y="0"/>
                <a:ext cx="1371975" cy="896675"/>
              </a:xfrm>
              <a:prstGeom prst="rect">
                <a:avLst/>
              </a:prstGeom>
              <a:noFill/>
              <a:ln>
                <a:noFill/>
              </a:ln>
            </p:spPr>
          </p:pic>
        </p:grpSp>
        <p:grpSp>
          <p:nvGrpSpPr>
            <p:cNvPr id="226" name="Google Shape;226;p8"/>
            <p:cNvGrpSpPr/>
            <p:nvPr/>
          </p:nvGrpSpPr>
          <p:grpSpPr>
            <a:xfrm>
              <a:off x="7030248" y="4303735"/>
              <a:ext cx="2113755" cy="552621"/>
              <a:chOff x="2057775" y="0"/>
              <a:chExt cx="3429750" cy="896675"/>
            </a:xfrm>
          </p:grpSpPr>
          <p:pic>
            <p:nvPicPr>
              <p:cNvPr id="227" name="Google Shape;227;p8"/>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228" name="Google Shape;228;p8"/>
              <p:cNvPicPr preferRelativeResize="0"/>
              <p:nvPr/>
            </p:nvPicPr>
            <p:blipFill>
              <a:blip r:embed="rId2">
                <a:alphaModFix/>
              </a:blip>
              <a:stretch>
                <a:fillRect/>
              </a:stretch>
            </p:blipFill>
            <p:spPr>
              <a:xfrm>
                <a:off x="4115550" y="0"/>
                <a:ext cx="1371975" cy="896675"/>
              </a:xfrm>
              <a:prstGeom prst="rect">
                <a:avLst/>
              </a:prstGeom>
              <a:noFill/>
              <a:ln>
                <a:noFill/>
              </a:ln>
            </p:spPr>
          </p:pic>
        </p:grpSp>
        <p:pic>
          <p:nvPicPr>
            <p:cNvPr id="229" name="Google Shape;229;p8"/>
            <p:cNvPicPr preferRelativeResize="0"/>
            <p:nvPr/>
          </p:nvPicPr>
          <p:blipFill>
            <a:blip r:embed="rId2">
              <a:alphaModFix/>
            </a:blip>
            <a:stretch>
              <a:fillRect/>
            </a:stretch>
          </p:blipFill>
          <p:spPr>
            <a:xfrm>
              <a:off x="7875688" y="3879952"/>
              <a:ext cx="845548" cy="552621"/>
            </a:xfrm>
            <a:prstGeom prst="rect">
              <a:avLst/>
            </a:prstGeom>
            <a:noFill/>
            <a:ln>
              <a:noFill/>
            </a:ln>
          </p:spPr>
        </p:pic>
      </p:grpSp>
      <p:sp>
        <p:nvSpPr>
          <p:cNvPr id="230" name="Google Shape;230;p8"/>
          <p:cNvSpPr txBox="1">
            <a:spLocks noGrp="1"/>
          </p:cNvSpPr>
          <p:nvPr>
            <p:ph type="title"/>
          </p:nvPr>
        </p:nvSpPr>
        <p:spPr>
          <a:xfrm>
            <a:off x="776450" y="402700"/>
            <a:ext cx="3587400" cy="856800"/>
          </a:xfrm>
          <a:prstGeom prst="rect">
            <a:avLst/>
          </a:prstGeom>
        </p:spPr>
        <p:txBody>
          <a:bodyPr spcFirstLastPara="1" wrap="square" lIns="0" tIns="0" rIns="0" bIns="0" anchor="b"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231" name="Google Shape;231;p8"/>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big emboss" type="blank">
  <p:cSld name="BLANK">
    <p:spTree>
      <p:nvGrpSpPr>
        <p:cNvPr id="1" name="Shape 260"/>
        <p:cNvGrpSpPr/>
        <p:nvPr/>
      </p:nvGrpSpPr>
      <p:grpSpPr>
        <a:xfrm>
          <a:off x="0" y="0"/>
          <a:ext cx="0" cy="0"/>
          <a:chOff x="0" y="0"/>
          <a:chExt cx="0" cy="0"/>
        </a:xfrm>
      </p:grpSpPr>
      <p:sp>
        <p:nvSpPr>
          <p:cNvPr id="261" name="Google Shape;261;p10"/>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grpSp>
        <p:nvGrpSpPr>
          <p:cNvPr id="262" name="Google Shape;262;p10"/>
          <p:cNvGrpSpPr/>
          <p:nvPr/>
        </p:nvGrpSpPr>
        <p:grpSpPr>
          <a:xfrm flipH="1">
            <a:off x="5714250" y="0"/>
            <a:ext cx="3429750" cy="3643925"/>
            <a:chOff x="0" y="0"/>
            <a:chExt cx="3429750" cy="3643925"/>
          </a:xfrm>
        </p:grpSpPr>
        <p:pic>
          <p:nvPicPr>
            <p:cNvPr id="263" name="Google Shape;263;p10"/>
            <p:cNvPicPr preferRelativeResize="0"/>
            <p:nvPr/>
          </p:nvPicPr>
          <p:blipFill>
            <a:blip r:embed="rId2">
              <a:alphaModFix/>
            </a:blip>
            <a:stretch>
              <a:fillRect/>
            </a:stretch>
          </p:blipFill>
          <p:spPr>
            <a:xfrm>
              <a:off x="0" y="2747250"/>
              <a:ext cx="1371975" cy="896675"/>
            </a:xfrm>
            <a:prstGeom prst="rect">
              <a:avLst/>
            </a:prstGeom>
            <a:noFill/>
            <a:ln>
              <a:noFill/>
            </a:ln>
          </p:spPr>
        </p:pic>
        <p:pic>
          <p:nvPicPr>
            <p:cNvPr id="264" name="Google Shape;264;p10"/>
            <p:cNvPicPr preferRelativeResize="0"/>
            <p:nvPr/>
          </p:nvPicPr>
          <p:blipFill>
            <a:blip r:embed="rId2">
              <a:alphaModFix/>
            </a:blip>
            <a:stretch>
              <a:fillRect/>
            </a:stretch>
          </p:blipFill>
          <p:spPr>
            <a:xfrm>
              <a:off x="685975" y="2061250"/>
              <a:ext cx="1371975" cy="896675"/>
            </a:xfrm>
            <a:prstGeom prst="rect">
              <a:avLst/>
            </a:prstGeom>
            <a:noFill/>
            <a:ln>
              <a:noFill/>
            </a:ln>
          </p:spPr>
        </p:pic>
        <p:pic>
          <p:nvPicPr>
            <p:cNvPr id="265" name="Google Shape;265;p10"/>
            <p:cNvPicPr preferRelativeResize="0"/>
            <p:nvPr/>
          </p:nvPicPr>
          <p:blipFill>
            <a:blip r:embed="rId2">
              <a:alphaModFix/>
            </a:blip>
            <a:stretch>
              <a:fillRect/>
            </a:stretch>
          </p:blipFill>
          <p:spPr>
            <a:xfrm>
              <a:off x="0" y="1373625"/>
              <a:ext cx="1371975" cy="896675"/>
            </a:xfrm>
            <a:prstGeom prst="rect">
              <a:avLst/>
            </a:prstGeom>
            <a:noFill/>
            <a:ln>
              <a:noFill/>
            </a:ln>
          </p:spPr>
        </p:pic>
        <p:pic>
          <p:nvPicPr>
            <p:cNvPr id="266" name="Google Shape;266;p10"/>
            <p:cNvPicPr preferRelativeResize="0"/>
            <p:nvPr/>
          </p:nvPicPr>
          <p:blipFill>
            <a:blip r:embed="rId2">
              <a:alphaModFix/>
            </a:blip>
            <a:stretch>
              <a:fillRect/>
            </a:stretch>
          </p:blipFill>
          <p:spPr>
            <a:xfrm>
              <a:off x="685975" y="687625"/>
              <a:ext cx="1371975" cy="896675"/>
            </a:xfrm>
            <a:prstGeom prst="rect">
              <a:avLst/>
            </a:prstGeom>
            <a:noFill/>
            <a:ln>
              <a:noFill/>
            </a:ln>
          </p:spPr>
        </p:pic>
        <p:grpSp>
          <p:nvGrpSpPr>
            <p:cNvPr id="267" name="Google Shape;267;p10"/>
            <p:cNvGrpSpPr/>
            <p:nvPr/>
          </p:nvGrpSpPr>
          <p:grpSpPr>
            <a:xfrm>
              <a:off x="0" y="0"/>
              <a:ext cx="3429750" cy="896675"/>
              <a:chOff x="0" y="0"/>
              <a:chExt cx="3429750" cy="896675"/>
            </a:xfrm>
          </p:grpSpPr>
          <p:pic>
            <p:nvPicPr>
              <p:cNvPr id="268" name="Google Shape;268;p10"/>
              <p:cNvPicPr preferRelativeResize="0"/>
              <p:nvPr/>
            </p:nvPicPr>
            <p:blipFill>
              <a:blip r:embed="rId2">
                <a:alphaModFix/>
              </a:blip>
              <a:stretch>
                <a:fillRect/>
              </a:stretch>
            </p:blipFill>
            <p:spPr>
              <a:xfrm>
                <a:off x="0" y="0"/>
                <a:ext cx="1371975" cy="896675"/>
              </a:xfrm>
              <a:prstGeom prst="rect">
                <a:avLst/>
              </a:prstGeom>
              <a:noFill/>
              <a:ln>
                <a:noFill/>
              </a:ln>
            </p:spPr>
          </p:pic>
          <p:pic>
            <p:nvPicPr>
              <p:cNvPr id="269" name="Google Shape;269;p10"/>
              <p:cNvPicPr preferRelativeResize="0"/>
              <p:nvPr/>
            </p:nvPicPr>
            <p:blipFill>
              <a:blip r:embed="rId2">
                <a:alphaModFix/>
              </a:blip>
              <a:stretch>
                <a:fillRect/>
              </a:stretch>
            </p:blipFill>
            <p:spPr>
              <a:xfrm>
                <a:off x="2057775" y="0"/>
                <a:ext cx="1371975" cy="896675"/>
              </a:xfrm>
              <a:prstGeom prst="rect">
                <a:avLst/>
              </a:prstGeom>
              <a:noFill/>
              <a:ln>
                <a:noFill/>
              </a:ln>
            </p:spPr>
          </p:pic>
        </p:grpSp>
      </p:grpSp>
      <p:grpSp>
        <p:nvGrpSpPr>
          <p:cNvPr id="270" name="Google Shape;270;p10"/>
          <p:cNvGrpSpPr/>
          <p:nvPr/>
        </p:nvGrpSpPr>
        <p:grpSpPr>
          <a:xfrm flipH="1">
            <a:off x="0" y="3095415"/>
            <a:ext cx="5487525" cy="2270300"/>
            <a:chOff x="2743750" y="2061250"/>
            <a:chExt cx="5487525" cy="2270300"/>
          </a:xfrm>
        </p:grpSpPr>
        <p:grpSp>
          <p:nvGrpSpPr>
            <p:cNvPr id="271" name="Google Shape;271;p10"/>
            <p:cNvGrpSpPr/>
            <p:nvPr/>
          </p:nvGrpSpPr>
          <p:grpSpPr>
            <a:xfrm>
              <a:off x="2743750" y="3434875"/>
              <a:ext cx="5487525" cy="896675"/>
              <a:chOff x="2057775" y="0"/>
              <a:chExt cx="5487525" cy="896675"/>
            </a:xfrm>
          </p:grpSpPr>
          <p:pic>
            <p:nvPicPr>
              <p:cNvPr id="272" name="Google Shape;272;p10"/>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273" name="Google Shape;273;p10"/>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274" name="Google Shape;274;p10"/>
              <p:cNvPicPr preferRelativeResize="0"/>
              <p:nvPr/>
            </p:nvPicPr>
            <p:blipFill>
              <a:blip r:embed="rId2">
                <a:alphaModFix/>
              </a:blip>
              <a:stretch>
                <a:fillRect/>
              </a:stretch>
            </p:blipFill>
            <p:spPr>
              <a:xfrm>
                <a:off x="6173325" y="0"/>
                <a:ext cx="1371975" cy="896675"/>
              </a:xfrm>
              <a:prstGeom prst="rect">
                <a:avLst/>
              </a:prstGeom>
              <a:noFill/>
              <a:ln>
                <a:noFill/>
              </a:ln>
            </p:spPr>
          </p:pic>
        </p:grpSp>
        <p:grpSp>
          <p:nvGrpSpPr>
            <p:cNvPr id="275" name="Google Shape;275;p10"/>
            <p:cNvGrpSpPr/>
            <p:nvPr/>
          </p:nvGrpSpPr>
          <p:grpSpPr>
            <a:xfrm>
              <a:off x="4115550" y="2747250"/>
              <a:ext cx="3429750" cy="896675"/>
              <a:chOff x="4115550" y="0"/>
              <a:chExt cx="3429750" cy="896675"/>
            </a:xfrm>
          </p:grpSpPr>
          <p:pic>
            <p:nvPicPr>
              <p:cNvPr id="276" name="Google Shape;276;p10"/>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277" name="Google Shape;277;p10"/>
              <p:cNvPicPr preferRelativeResize="0"/>
              <p:nvPr/>
            </p:nvPicPr>
            <p:blipFill>
              <a:blip r:embed="rId2">
                <a:alphaModFix/>
              </a:blip>
              <a:stretch>
                <a:fillRect/>
              </a:stretch>
            </p:blipFill>
            <p:spPr>
              <a:xfrm>
                <a:off x="6173325" y="0"/>
                <a:ext cx="1371975" cy="896675"/>
              </a:xfrm>
              <a:prstGeom prst="rect">
                <a:avLst/>
              </a:prstGeom>
              <a:noFill/>
              <a:ln>
                <a:noFill/>
              </a:ln>
            </p:spPr>
          </p:pic>
        </p:grpSp>
        <p:pic>
          <p:nvPicPr>
            <p:cNvPr id="278" name="Google Shape;278;p10"/>
            <p:cNvPicPr preferRelativeResize="0"/>
            <p:nvPr/>
          </p:nvPicPr>
          <p:blipFill>
            <a:blip r:embed="rId2">
              <a:alphaModFix/>
            </a:blip>
            <a:stretch>
              <a:fillRect/>
            </a:stretch>
          </p:blipFill>
          <p:spPr>
            <a:xfrm>
              <a:off x="6859300" y="2061250"/>
              <a:ext cx="1371975" cy="896675"/>
            </a:xfrm>
            <a:prstGeom prst="rect">
              <a:avLst/>
            </a:prstGeom>
            <a:noFill/>
            <a:ln>
              <a:noFill/>
            </a:ln>
          </p:spPr>
        </p:pic>
      </p:gr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114"/>
        <p:cNvGrpSpPr/>
        <p:nvPr/>
      </p:nvGrpSpPr>
      <p:grpSpPr>
        <a:xfrm>
          <a:off x="0" y="0"/>
          <a:ext cx="0" cy="0"/>
          <a:chOff x="0" y="0"/>
          <a:chExt cx="0" cy="0"/>
        </a:xfrm>
      </p:grpSpPr>
      <p:grpSp>
        <p:nvGrpSpPr>
          <p:cNvPr id="115" name="Google Shape;115;p5"/>
          <p:cNvGrpSpPr/>
          <p:nvPr/>
        </p:nvGrpSpPr>
        <p:grpSpPr>
          <a:xfrm flipH="1">
            <a:off x="4363774" y="-3213"/>
            <a:ext cx="4780226" cy="2116171"/>
            <a:chOff x="0" y="0"/>
            <a:chExt cx="5072935" cy="2245751"/>
          </a:xfrm>
        </p:grpSpPr>
        <p:pic>
          <p:nvPicPr>
            <p:cNvPr id="116" name="Google Shape;116;p5"/>
            <p:cNvPicPr preferRelativeResize="0"/>
            <p:nvPr/>
          </p:nvPicPr>
          <p:blipFill>
            <a:blip r:embed="rId2">
              <a:alphaModFix/>
            </a:blip>
            <a:stretch>
              <a:fillRect/>
            </a:stretch>
          </p:blipFill>
          <p:spPr>
            <a:xfrm>
              <a:off x="0" y="1693130"/>
              <a:ext cx="845548" cy="552621"/>
            </a:xfrm>
            <a:prstGeom prst="rect">
              <a:avLst/>
            </a:prstGeom>
            <a:noFill/>
            <a:ln>
              <a:noFill/>
            </a:ln>
          </p:spPr>
        </p:pic>
        <p:pic>
          <p:nvPicPr>
            <p:cNvPr id="117" name="Google Shape;117;p5"/>
            <p:cNvPicPr preferRelativeResize="0"/>
            <p:nvPr/>
          </p:nvPicPr>
          <p:blipFill>
            <a:blip r:embed="rId2">
              <a:alphaModFix/>
            </a:blip>
            <a:stretch>
              <a:fillRect/>
            </a:stretch>
          </p:blipFill>
          <p:spPr>
            <a:xfrm>
              <a:off x="422766" y="1270348"/>
              <a:ext cx="845548" cy="552621"/>
            </a:xfrm>
            <a:prstGeom prst="rect">
              <a:avLst/>
            </a:prstGeom>
            <a:noFill/>
            <a:ln>
              <a:noFill/>
            </a:ln>
          </p:spPr>
        </p:pic>
        <p:grpSp>
          <p:nvGrpSpPr>
            <p:cNvPr id="118" name="Google Shape;118;p5"/>
            <p:cNvGrpSpPr/>
            <p:nvPr/>
          </p:nvGrpSpPr>
          <p:grpSpPr>
            <a:xfrm>
              <a:off x="0" y="846565"/>
              <a:ext cx="3381962" cy="552621"/>
              <a:chOff x="0" y="0"/>
              <a:chExt cx="5487525" cy="896675"/>
            </a:xfrm>
          </p:grpSpPr>
          <p:pic>
            <p:nvPicPr>
              <p:cNvPr id="119" name="Google Shape;119;p5"/>
              <p:cNvPicPr preferRelativeResize="0"/>
              <p:nvPr/>
            </p:nvPicPr>
            <p:blipFill>
              <a:blip r:embed="rId2">
                <a:alphaModFix/>
              </a:blip>
              <a:stretch>
                <a:fillRect/>
              </a:stretch>
            </p:blipFill>
            <p:spPr>
              <a:xfrm>
                <a:off x="0" y="0"/>
                <a:ext cx="1371975" cy="896675"/>
              </a:xfrm>
              <a:prstGeom prst="rect">
                <a:avLst/>
              </a:prstGeom>
              <a:noFill/>
              <a:ln>
                <a:noFill/>
              </a:ln>
            </p:spPr>
          </p:pic>
          <p:pic>
            <p:nvPicPr>
              <p:cNvPr id="120" name="Google Shape;120;p5"/>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121" name="Google Shape;121;p5"/>
              <p:cNvPicPr preferRelativeResize="0"/>
              <p:nvPr/>
            </p:nvPicPr>
            <p:blipFill>
              <a:blip r:embed="rId2">
                <a:alphaModFix/>
              </a:blip>
              <a:stretch>
                <a:fillRect/>
              </a:stretch>
            </p:blipFill>
            <p:spPr>
              <a:xfrm>
                <a:off x="4115550" y="0"/>
                <a:ext cx="1371975" cy="896675"/>
              </a:xfrm>
              <a:prstGeom prst="rect">
                <a:avLst/>
              </a:prstGeom>
              <a:noFill/>
              <a:ln>
                <a:noFill/>
              </a:ln>
            </p:spPr>
          </p:pic>
        </p:grpSp>
        <p:grpSp>
          <p:nvGrpSpPr>
            <p:cNvPr id="122" name="Google Shape;122;p5"/>
            <p:cNvGrpSpPr/>
            <p:nvPr/>
          </p:nvGrpSpPr>
          <p:grpSpPr>
            <a:xfrm>
              <a:off x="422766" y="423783"/>
              <a:ext cx="4650168" cy="552621"/>
              <a:chOff x="0" y="0"/>
              <a:chExt cx="7545300" cy="896675"/>
            </a:xfrm>
          </p:grpSpPr>
          <p:pic>
            <p:nvPicPr>
              <p:cNvPr id="123" name="Google Shape;123;p5"/>
              <p:cNvPicPr preferRelativeResize="0"/>
              <p:nvPr/>
            </p:nvPicPr>
            <p:blipFill>
              <a:blip r:embed="rId2">
                <a:alphaModFix/>
              </a:blip>
              <a:stretch>
                <a:fillRect/>
              </a:stretch>
            </p:blipFill>
            <p:spPr>
              <a:xfrm>
                <a:off x="0" y="0"/>
                <a:ext cx="1371975" cy="896675"/>
              </a:xfrm>
              <a:prstGeom prst="rect">
                <a:avLst/>
              </a:prstGeom>
              <a:noFill/>
              <a:ln>
                <a:noFill/>
              </a:ln>
            </p:spPr>
          </p:pic>
          <p:pic>
            <p:nvPicPr>
              <p:cNvPr id="124" name="Google Shape;124;p5"/>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125" name="Google Shape;125;p5"/>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126" name="Google Shape;126;p5"/>
              <p:cNvPicPr preferRelativeResize="0"/>
              <p:nvPr/>
            </p:nvPicPr>
            <p:blipFill>
              <a:blip r:embed="rId2">
                <a:alphaModFix/>
              </a:blip>
              <a:stretch>
                <a:fillRect/>
              </a:stretch>
            </p:blipFill>
            <p:spPr>
              <a:xfrm>
                <a:off x="6173325" y="0"/>
                <a:ext cx="1371975" cy="896675"/>
              </a:xfrm>
              <a:prstGeom prst="rect">
                <a:avLst/>
              </a:prstGeom>
              <a:noFill/>
              <a:ln>
                <a:noFill/>
              </a:ln>
            </p:spPr>
          </p:pic>
        </p:grpSp>
        <p:grpSp>
          <p:nvGrpSpPr>
            <p:cNvPr id="127" name="Google Shape;127;p5"/>
            <p:cNvGrpSpPr/>
            <p:nvPr/>
          </p:nvGrpSpPr>
          <p:grpSpPr>
            <a:xfrm>
              <a:off x="0" y="0"/>
              <a:ext cx="4650168" cy="552621"/>
              <a:chOff x="0" y="0"/>
              <a:chExt cx="7545300" cy="896675"/>
            </a:xfrm>
          </p:grpSpPr>
          <p:pic>
            <p:nvPicPr>
              <p:cNvPr id="128" name="Google Shape;128;p5"/>
              <p:cNvPicPr preferRelativeResize="0"/>
              <p:nvPr/>
            </p:nvPicPr>
            <p:blipFill>
              <a:blip r:embed="rId2">
                <a:alphaModFix/>
              </a:blip>
              <a:stretch>
                <a:fillRect/>
              </a:stretch>
            </p:blipFill>
            <p:spPr>
              <a:xfrm>
                <a:off x="0" y="0"/>
                <a:ext cx="1371975" cy="896675"/>
              </a:xfrm>
              <a:prstGeom prst="rect">
                <a:avLst/>
              </a:prstGeom>
              <a:noFill/>
              <a:ln>
                <a:noFill/>
              </a:ln>
            </p:spPr>
          </p:pic>
          <p:pic>
            <p:nvPicPr>
              <p:cNvPr id="129" name="Google Shape;129;p5"/>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130" name="Google Shape;130;p5"/>
              <p:cNvPicPr preferRelativeResize="0"/>
              <p:nvPr/>
            </p:nvPicPr>
            <p:blipFill>
              <a:blip r:embed="rId2">
                <a:alphaModFix/>
              </a:blip>
              <a:stretch>
                <a:fillRect/>
              </a:stretch>
            </p:blipFill>
            <p:spPr>
              <a:xfrm>
                <a:off x="4115550" y="0"/>
                <a:ext cx="1371975" cy="896675"/>
              </a:xfrm>
              <a:prstGeom prst="rect">
                <a:avLst/>
              </a:prstGeom>
              <a:noFill/>
              <a:ln>
                <a:noFill/>
              </a:ln>
            </p:spPr>
          </p:pic>
          <p:pic>
            <p:nvPicPr>
              <p:cNvPr id="131" name="Google Shape;131;p5"/>
              <p:cNvPicPr preferRelativeResize="0"/>
              <p:nvPr/>
            </p:nvPicPr>
            <p:blipFill>
              <a:blip r:embed="rId2">
                <a:alphaModFix/>
              </a:blip>
              <a:stretch>
                <a:fillRect/>
              </a:stretch>
            </p:blipFill>
            <p:spPr>
              <a:xfrm>
                <a:off x="6173325" y="0"/>
                <a:ext cx="1371975" cy="896675"/>
              </a:xfrm>
              <a:prstGeom prst="rect">
                <a:avLst/>
              </a:prstGeom>
              <a:noFill/>
              <a:ln>
                <a:noFill/>
              </a:ln>
            </p:spPr>
          </p:pic>
        </p:grpSp>
      </p:grpSp>
      <p:grpSp>
        <p:nvGrpSpPr>
          <p:cNvPr id="132" name="Google Shape;132;p5"/>
          <p:cNvGrpSpPr/>
          <p:nvPr/>
        </p:nvGrpSpPr>
        <p:grpSpPr>
          <a:xfrm flipH="1">
            <a:off x="6" y="3953174"/>
            <a:ext cx="2390164" cy="1318453"/>
            <a:chOff x="6607482" y="3879952"/>
            <a:chExt cx="2536521" cy="1399186"/>
          </a:xfrm>
        </p:grpSpPr>
        <p:grpSp>
          <p:nvGrpSpPr>
            <p:cNvPr id="133" name="Google Shape;133;p5"/>
            <p:cNvGrpSpPr/>
            <p:nvPr/>
          </p:nvGrpSpPr>
          <p:grpSpPr>
            <a:xfrm>
              <a:off x="6607482" y="4726517"/>
              <a:ext cx="2113755" cy="552621"/>
              <a:chOff x="2057775" y="0"/>
              <a:chExt cx="3429750" cy="896675"/>
            </a:xfrm>
          </p:grpSpPr>
          <p:pic>
            <p:nvPicPr>
              <p:cNvPr id="134" name="Google Shape;134;p5"/>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135" name="Google Shape;135;p5"/>
              <p:cNvPicPr preferRelativeResize="0"/>
              <p:nvPr/>
            </p:nvPicPr>
            <p:blipFill>
              <a:blip r:embed="rId2">
                <a:alphaModFix/>
              </a:blip>
              <a:stretch>
                <a:fillRect/>
              </a:stretch>
            </p:blipFill>
            <p:spPr>
              <a:xfrm>
                <a:off x="4115550" y="0"/>
                <a:ext cx="1371975" cy="896675"/>
              </a:xfrm>
              <a:prstGeom prst="rect">
                <a:avLst/>
              </a:prstGeom>
              <a:noFill/>
              <a:ln>
                <a:noFill/>
              </a:ln>
            </p:spPr>
          </p:pic>
        </p:grpSp>
        <p:grpSp>
          <p:nvGrpSpPr>
            <p:cNvPr id="136" name="Google Shape;136;p5"/>
            <p:cNvGrpSpPr/>
            <p:nvPr/>
          </p:nvGrpSpPr>
          <p:grpSpPr>
            <a:xfrm>
              <a:off x="7030248" y="4303735"/>
              <a:ext cx="2113755" cy="552621"/>
              <a:chOff x="2057775" y="0"/>
              <a:chExt cx="3429750" cy="896675"/>
            </a:xfrm>
          </p:grpSpPr>
          <p:pic>
            <p:nvPicPr>
              <p:cNvPr id="137" name="Google Shape;137;p5"/>
              <p:cNvPicPr preferRelativeResize="0"/>
              <p:nvPr/>
            </p:nvPicPr>
            <p:blipFill>
              <a:blip r:embed="rId2">
                <a:alphaModFix/>
              </a:blip>
              <a:stretch>
                <a:fillRect/>
              </a:stretch>
            </p:blipFill>
            <p:spPr>
              <a:xfrm>
                <a:off x="2057775" y="0"/>
                <a:ext cx="1371975" cy="896675"/>
              </a:xfrm>
              <a:prstGeom prst="rect">
                <a:avLst/>
              </a:prstGeom>
              <a:noFill/>
              <a:ln>
                <a:noFill/>
              </a:ln>
            </p:spPr>
          </p:pic>
          <p:pic>
            <p:nvPicPr>
              <p:cNvPr id="138" name="Google Shape;138;p5"/>
              <p:cNvPicPr preferRelativeResize="0"/>
              <p:nvPr/>
            </p:nvPicPr>
            <p:blipFill>
              <a:blip r:embed="rId2">
                <a:alphaModFix/>
              </a:blip>
              <a:stretch>
                <a:fillRect/>
              </a:stretch>
            </p:blipFill>
            <p:spPr>
              <a:xfrm>
                <a:off x="4115550" y="0"/>
                <a:ext cx="1371975" cy="896675"/>
              </a:xfrm>
              <a:prstGeom prst="rect">
                <a:avLst/>
              </a:prstGeom>
              <a:noFill/>
              <a:ln>
                <a:noFill/>
              </a:ln>
            </p:spPr>
          </p:pic>
        </p:grpSp>
        <p:pic>
          <p:nvPicPr>
            <p:cNvPr id="139" name="Google Shape;139;p5"/>
            <p:cNvPicPr preferRelativeResize="0"/>
            <p:nvPr/>
          </p:nvPicPr>
          <p:blipFill>
            <a:blip r:embed="rId2">
              <a:alphaModFix/>
            </a:blip>
            <a:stretch>
              <a:fillRect/>
            </a:stretch>
          </p:blipFill>
          <p:spPr>
            <a:xfrm>
              <a:off x="7875688" y="3879952"/>
              <a:ext cx="845548" cy="552621"/>
            </a:xfrm>
            <a:prstGeom prst="rect">
              <a:avLst/>
            </a:prstGeom>
            <a:noFill/>
            <a:ln>
              <a:noFill/>
            </a:ln>
          </p:spPr>
        </p:pic>
      </p:grpSp>
      <p:sp>
        <p:nvSpPr>
          <p:cNvPr id="140" name="Google Shape;140;p5"/>
          <p:cNvSpPr txBox="1">
            <a:spLocks noGrp="1"/>
          </p:cNvSpPr>
          <p:nvPr>
            <p:ph type="title"/>
          </p:nvPr>
        </p:nvSpPr>
        <p:spPr>
          <a:xfrm>
            <a:off x="776450" y="402700"/>
            <a:ext cx="3587400" cy="856800"/>
          </a:xfrm>
          <a:prstGeom prst="rect">
            <a:avLst/>
          </a:prstGeom>
        </p:spPr>
        <p:txBody>
          <a:bodyPr spcFirstLastPara="1" wrap="square" lIns="0" tIns="0" rIns="0" bIns="0" anchor="b"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141" name="Google Shape;141;p5"/>
          <p:cNvSpPr txBox="1">
            <a:spLocks noGrp="1"/>
          </p:cNvSpPr>
          <p:nvPr>
            <p:ph type="body" idx="1"/>
          </p:nvPr>
        </p:nvSpPr>
        <p:spPr>
          <a:xfrm>
            <a:off x="776450" y="1524375"/>
            <a:ext cx="7591200" cy="2932500"/>
          </a:xfrm>
          <a:prstGeom prst="rect">
            <a:avLst/>
          </a:prstGeom>
        </p:spPr>
        <p:txBody>
          <a:bodyPr spcFirstLastPara="1" wrap="square" lIns="0" tIns="0" rIns="0" bIns="0" anchor="t" anchorCtr="0">
            <a:noAutofit/>
          </a:bodyPr>
          <a:lstStyle>
            <a:lvl1pPr marL="457200" lvl="0" indent="-355600">
              <a:spcBef>
                <a:spcPts val="600"/>
              </a:spcBef>
              <a:spcAft>
                <a:spcPts val="0"/>
              </a:spcAft>
              <a:buSzPts val="2000"/>
              <a:buChar char="❑"/>
              <a:defRPr/>
            </a:lvl1pPr>
            <a:lvl2pPr marL="914400" lvl="1" indent="-355600">
              <a:spcBef>
                <a:spcPts val="600"/>
              </a:spcBef>
              <a:spcAft>
                <a:spcPts val="0"/>
              </a:spcAft>
              <a:buSzPts val="2000"/>
              <a:buChar char="❏"/>
              <a:defRPr/>
            </a:lvl2pPr>
            <a:lvl3pPr marL="1371600" lvl="2" indent="-355600">
              <a:spcBef>
                <a:spcPts val="600"/>
              </a:spcBef>
              <a:spcAft>
                <a:spcPts val="0"/>
              </a:spcAft>
              <a:buSzPts val="2000"/>
              <a:buChar char="❏"/>
              <a:defRPr/>
            </a:lvl3pPr>
            <a:lvl4pPr marL="1828800" lvl="3" indent="-355600">
              <a:spcBef>
                <a:spcPts val="600"/>
              </a:spcBef>
              <a:spcAft>
                <a:spcPts val="0"/>
              </a:spcAft>
              <a:buSzPts val="2000"/>
              <a:buChar char="❏"/>
              <a:defRPr/>
            </a:lvl4pPr>
            <a:lvl5pPr marL="2286000" lvl="4" indent="-355600">
              <a:spcBef>
                <a:spcPts val="600"/>
              </a:spcBef>
              <a:spcAft>
                <a:spcPts val="0"/>
              </a:spcAft>
              <a:buSzPts val="2000"/>
              <a:buChar char="❏"/>
              <a:defRPr/>
            </a:lvl5pPr>
            <a:lvl6pPr marL="2743200" lvl="5" indent="-355600">
              <a:spcBef>
                <a:spcPts val="600"/>
              </a:spcBef>
              <a:spcAft>
                <a:spcPts val="0"/>
              </a:spcAft>
              <a:buSzPts val="2000"/>
              <a:buChar char="❏"/>
              <a:defRPr/>
            </a:lvl6pPr>
            <a:lvl7pPr marL="3200400" lvl="6" indent="-355600">
              <a:spcBef>
                <a:spcPts val="600"/>
              </a:spcBef>
              <a:spcAft>
                <a:spcPts val="0"/>
              </a:spcAft>
              <a:buSzPts val="2000"/>
              <a:buChar char="❏"/>
              <a:defRPr/>
            </a:lvl7pPr>
            <a:lvl8pPr marL="3657600" lvl="7" indent="-355600">
              <a:spcBef>
                <a:spcPts val="600"/>
              </a:spcBef>
              <a:spcAft>
                <a:spcPts val="0"/>
              </a:spcAft>
              <a:buSzPts val="2000"/>
              <a:buChar char="❏"/>
              <a:defRPr/>
            </a:lvl8pPr>
            <a:lvl9pPr marL="4114800" lvl="8" indent="-355600">
              <a:spcBef>
                <a:spcPts val="600"/>
              </a:spcBef>
              <a:spcAft>
                <a:spcPts val="0"/>
              </a:spcAft>
              <a:buSzPts val="2000"/>
              <a:buChar char="❏"/>
              <a:defRPr/>
            </a:lvl9pPr>
          </a:lstStyle>
          <a:p>
            <a:endParaRPr/>
          </a:p>
        </p:txBody>
      </p:sp>
      <p:sp>
        <p:nvSpPr>
          <p:cNvPr id="142" name="Google Shape;142;p5"/>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6034618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24C74623-DB91-4E58-A1C1-D9B034BF6EF2}" type="datetimeFigureOut">
              <a:rPr lang="ru-RU" smtClean="0">
                <a:solidFill>
                  <a:prstClr val="black">
                    <a:lumMod val="50000"/>
                    <a:lumOff val="50000"/>
                  </a:prstClr>
                </a:solidFill>
              </a:rPr>
              <a:pPr/>
              <a:t>29.04.2022</a:t>
            </a:fld>
            <a:endParaRPr lang="ru-RU">
              <a:solidFill>
                <a:prstClr val="black">
                  <a:lumMod val="50000"/>
                  <a:lumOff val="50000"/>
                </a:prstClr>
              </a:solidFill>
            </a:endParaRPr>
          </a:p>
        </p:txBody>
      </p:sp>
      <p:sp>
        <p:nvSpPr>
          <p:cNvPr id="5" name="Footer Placeholder 4"/>
          <p:cNvSpPr>
            <a:spLocks noGrp="1"/>
          </p:cNvSpPr>
          <p:nvPr>
            <p:ph type="ftr" sz="quarter" idx="11"/>
          </p:nvPr>
        </p:nvSpPr>
        <p:spPr/>
        <p:txBody>
          <a:bodyPr/>
          <a:lstStyle/>
          <a:p>
            <a:endParaRPr lang="ru-RU">
              <a:solidFill>
                <a:prstClr val="black">
                  <a:lumMod val="50000"/>
                  <a:lumOff val="50000"/>
                </a:prstClr>
              </a:solidFill>
            </a:endParaRPr>
          </a:p>
        </p:txBody>
      </p:sp>
      <p:sp>
        <p:nvSpPr>
          <p:cNvPr id="6" name="Slide Number Placeholder 5"/>
          <p:cNvSpPr>
            <a:spLocks noGrp="1"/>
          </p:cNvSpPr>
          <p:nvPr>
            <p:ph type="sldNum" sz="quarter" idx="12"/>
          </p:nvPr>
        </p:nvSpPr>
        <p:spPr/>
        <p:txBody>
          <a:bodyPr/>
          <a:lstStyle/>
          <a:p>
            <a:fld id="{159ECB59-F078-4B6B-8210-791ECFCBA3A7}" type="slidenum">
              <a:rPr lang="ru-RU" smtClean="0">
                <a:solidFill>
                  <a:prstClr val="black">
                    <a:lumMod val="50000"/>
                    <a:lumOff val="50000"/>
                  </a:prstClr>
                </a:solidFill>
              </a:rPr>
              <a:pPr/>
              <a:t>‹#›</a:t>
            </a:fld>
            <a:endParaRPr lang="ru-RU">
              <a:solidFill>
                <a:prstClr val="black">
                  <a:lumMod val="50000"/>
                  <a:lumOff val="50000"/>
                </a:prstClr>
              </a:solidFill>
            </a:endParaRPr>
          </a:p>
        </p:txBody>
      </p:sp>
      <p:sp>
        <p:nvSpPr>
          <p:cNvPr id="8" name="Title 7"/>
          <p:cNvSpPr>
            <a:spLocks noGrp="1"/>
          </p:cNvSpPr>
          <p:nvPr>
            <p:ph type="title"/>
          </p:nvPr>
        </p:nvSpPr>
        <p:spPr/>
        <p:txBody>
          <a:bodyPr/>
          <a:lstStyle/>
          <a:p>
            <a:r>
              <a:rPr lang="ru-RU"/>
              <a:t>Образец заголовка</a:t>
            </a:r>
            <a:endParaRPr lang="en-US"/>
          </a:p>
        </p:txBody>
      </p:sp>
      <p:sp>
        <p:nvSpPr>
          <p:cNvPr id="10" name="Content Placeholder 9"/>
          <p:cNvSpPr>
            <a:spLocks noGrp="1"/>
          </p:cNvSpPr>
          <p:nvPr>
            <p:ph sz="quarter" idx="13"/>
          </p:nvPr>
        </p:nvSpPr>
        <p:spPr>
          <a:xfrm>
            <a:off x="1143000" y="548640"/>
            <a:ext cx="6400800" cy="260604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Tree>
    <p:extLst>
      <p:ext uri="{BB962C8B-B14F-4D97-AF65-F5344CB8AC3E}">
        <p14:creationId xmlns:p14="http://schemas.microsoft.com/office/powerpoint/2010/main" val="3187282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cSld name="Címdia">
    <p:spTree>
      <p:nvGrpSpPr>
        <p:cNvPr id="1" name=""/>
        <p:cNvGrpSpPr/>
        <p:nvPr/>
      </p:nvGrpSpPr>
      <p:grpSpPr>
        <a:xfrm>
          <a:off x="0" y="0"/>
          <a:ext cx="0" cy="0"/>
          <a:chOff x="0" y="0"/>
          <a:chExt cx="0" cy="0"/>
        </a:xfrm>
      </p:grpSpPr>
      <p:sp>
        <p:nvSpPr>
          <p:cNvPr id="2" name="Cím 1"/>
          <p:cNvSpPr>
            <a:spLocks noGrp="1"/>
          </p:cNvSpPr>
          <p:nvPr>
            <p:ph type="ctrTitle"/>
          </p:nvPr>
        </p:nvSpPr>
        <p:spPr>
          <a:xfrm>
            <a:off x="685800" y="1597819"/>
            <a:ext cx="7772400" cy="1102519"/>
          </a:xfrm>
        </p:spPr>
        <p:txBody>
          <a:bodyPr/>
          <a:lstStyle/>
          <a:p>
            <a:r>
              <a:rPr lang="hu-HU"/>
              <a:t>Mintacím szerkesztése</a:t>
            </a:r>
          </a:p>
        </p:txBody>
      </p:sp>
      <p:sp>
        <p:nvSpPr>
          <p:cNvPr id="3" name="Alcím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hu-HU"/>
              <a:t>Alcím mintájának szerkesztése</a:t>
            </a:r>
          </a:p>
        </p:txBody>
      </p:sp>
      <p:sp>
        <p:nvSpPr>
          <p:cNvPr id="4" name="Dátum helye 3">
            <a:extLst>
              <a:ext uri="{FF2B5EF4-FFF2-40B4-BE49-F238E27FC236}">
                <a16:creationId xmlns:a16="http://schemas.microsoft.com/office/drawing/2014/main" id="{BE06B564-3A99-4B43-8E03-0F8C3182EFAD}"/>
              </a:ext>
            </a:extLst>
          </p:cNvPr>
          <p:cNvSpPr>
            <a:spLocks noGrp="1"/>
          </p:cNvSpPr>
          <p:nvPr>
            <p:ph type="dt" sz="half" idx="10"/>
          </p:nvPr>
        </p:nvSpPr>
        <p:spPr/>
        <p:txBody>
          <a:bodyPr/>
          <a:lstStyle>
            <a:lvl1pPr>
              <a:defRPr/>
            </a:lvl1pPr>
          </a:lstStyle>
          <a:p>
            <a:pPr>
              <a:defRPr/>
            </a:pPr>
            <a:fld id="{BC8F71CA-97E6-44F9-9AFC-F76E72B353BD}" type="datetimeFigureOut">
              <a:rPr lang="hu-HU"/>
              <a:pPr>
                <a:defRPr/>
              </a:pPr>
              <a:t>2022. 04. 29.</a:t>
            </a:fld>
            <a:endParaRPr lang="hu-HU"/>
          </a:p>
        </p:txBody>
      </p:sp>
      <p:sp>
        <p:nvSpPr>
          <p:cNvPr id="5" name="Élőláb helye 4">
            <a:extLst>
              <a:ext uri="{FF2B5EF4-FFF2-40B4-BE49-F238E27FC236}">
                <a16:creationId xmlns:a16="http://schemas.microsoft.com/office/drawing/2014/main" id="{EF1A778C-DDA7-48B9-A246-6FC2DD8C1A9D}"/>
              </a:ext>
            </a:extLst>
          </p:cNvPr>
          <p:cNvSpPr>
            <a:spLocks noGrp="1"/>
          </p:cNvSpPr>
          <p:nvPr>
            <p:ph type="ftr" sz="quarter" idx="11"/>
          </p:nvPr>
        </p:nvSpPr>
        <p:spPr/>
        <p:txBody>
          <a:bodyPr/>
          <a:lstStyle>
            <a:lvl1pPr>
              <a:defRPr/>
            </a:lvl1pPr>
          </a:lstStyle>
          <a:p>
            <a:pPr>
              <a:defRPr/>
            </a:pPr>
            <a:endParaRPr lang="hu-HU"/>
          </a:p>
        </p:txBody>
      </p:sp>
      <p:sp>
        <p:nvSpPr>
          <p:cNvPr id="6" name="Dia számának helye 5">
            <a:extLst>
              <a:ext uri="{FF2B5EF4-FFF2-40B4-BE49-F238E27FC236}">
                <a16:creationId xmlns:a16="http://schemas.microsoft.com/office/drawing/2014/main" id="{2243F633-11EF-4335-B4F3-5D6B879FCE40}"/>
              </a:ext>
            </a:extLst>
          </p:cNvPr>
          <p:cNvSpPr>
            <a:spLocks noGrp="1"/>
          </p:cNvSpPr>
          <p:nvPr>
            <p:ph type="sldNum" sz="quarter" idx="12"/>
          </p:nvPr>
        </p:nvSpPr>
        <p:spPr/>
        <p:txBody>
          <a:bodyPr/>
          <a:lstStyle>
            <a:lvl1pPr>
              <a:defRPr/>
            </a:lvl1pPr>
          </a:lstStyle>
          <a:p>
            <a:fld id="{3B10FB3E-8328-488D-9C0C-C441FBF103FA}" type="slidenum">
              <a:rPr lang="hu-HU" altLang="ru-RU"/>
              <a:pPr/>
              <a:t>‹#›</a:t>
            </a:fld>
            <a:endParaRPr lang="hu-HU" altLang="ru-RU"/>
          </a:p>
        </p:txBody>
      </p:sp>
    </p:spTree>
    <p:extLst>
      <p:ext uri="{BB962C8B-B14F-4D97-AF65-F5344CB8AC3E}">
        <p14:creationId xmlns:p14="http://schemas.microsoft.com/office/powerpoint/2010/main" val="587784143"/>
      </p:ext>
    </p:extLst>
  </p:cSld>
  <p:clrMapOvr>
    <a:masterClrMapping/>
  </p:clrMapOvr>
  <p:transition spd="slow" advClick="0">
    <p:wipe di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
  <p:cSld name="Cím és tartalo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a:t>Mintacím szerkesztése</a:t>
            </a:r>
          </a:p>
        </p:txBody>
      </p:sp>
      <p:sp>
        <p:nvSpPr>
          <p:cNvPr id="3" name="Tartalom helye 2"/>
          <p:cNvSpPr>
            <a:spLocks noGrp="1"/>
          </p:cNvSpPr>
          <p:nvPr>
            <p:ph idx="1"/>
          </p:nvPr>
        </p:nvSpPr>
        <p:spPr/>
        <p:txBody>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4" name="Dátum helye 3">
            <a:extLst>
              <a:ext uri="{FF2B5EF4-FFF2-40B4-BE49-F238E27FC236}">
                <a16:creationId xmlns:a16="http://schemas.microsoft.com/office/drawing/2014/main" id="{876D8AC4-30A5-4069-9678-5416533C7996}"/>
              </a:ext>
            </a:extLst>
          </p:cNvPr>
          <p:cNvSpPr>
            <a:spLocks noGrp="1"/>
          </p:cNvSpPr>
          <p:nvPr>
            <p:ph type="dt" sz="half" idx="10"/>
          </p:nvPr>
        </p:nvSpPr>
        <p:spPr/>
        <p:txBody>
          <a:bodyPr/>
          <a:lstStyle>
            <a:lvl1pPr>
              <a:defRPr/>
            </a:lvl1pPr>
          </a:lstStyle>
          <a:p>
            <a:pPr>
              <a:defRPr/>
            </a:pPr>
            <a:fld id="{A923EA75-5A3F-4784-A119-C3AE3C1D5776}" type="datetimeFigureOut">
              <a:rPr lang="hu-HU"/>
              <a:pPr>
                <a:defRPr/>
              </a:pPr>
              <a:t>2022. 04. 29.</a:t>
            </a:fld>
            <a:endParaRPr lang="hu-HU"/>
          </a:p>
        </p:txBody>
      </p:sp>
      <p:sp>
        <p:nvSpPr>
          <p:cNvPr id="5" name="Élőláb helye 4">
            <a:extLst>
              <a:ext uri="{FF2B5EF4-FFF2-40B4-BE49-F238E27FC236}">
                <a16:creationId xmlns:a16="http://schemas.microsoft.com/office/drawing/2014/main" id="{EE70299D-0F9A-4E9F-AE82-52034F80F2B1}"/>
              </a:ext>
            </a:extLst>
          </p:cNvPr>
          <p:cNvSpPr>
            <a:spLocks noGrp="1"/>
          </p:cNvSpPr>
          <p:nvPr>
            <p:ph type="ftr" sz="quarter" idx="11"/>
          </p:nvPr>
        </p:nvSpPr>
        <p:spPr/>
        <p:txBody>
          <a:bodyPr/>
          <a:lstStyle>
            <a:lvl1pPr>
              <a:defRPr/>
            </a:lvl1pPr>
          </a:lstStyle>
          <a:p>
            <a:pPr>
              <a:defRPr/>
            </a:pPr>
            <a:endParaRPr lang="hu-HU"/>
          </a:p>
        </p:txBody>
      </p:sp>
      <p:sp>
        <p:nvSpPr>
          <p:cNvPr id="6" name="Dia számának helye 5">
            <a:extLst>
              <a:ext uri="{FF2B5EF4-FFF2-40B4-BE49-F238E27FC236}">
                <a16:creationId xmlns:a16="http://schemas.microsoft.com/office/drawing/2014/main" id="{A21995BB-06DF-4958-B318-D9677FDBF9EB}"/>
              </a:ext>
            </a:extLst>
          </p:cNvPr>
          <p:cNvSpPr>
            <a:spLocks noGrp="1"/>
          </p:cNvSpPr>
          <p:nvPr>
            <p:ph type="sldNum" sz="quarter" idx="12"/>
          </p:nvPr>
        </p:nvSpPr>
        <p:spPr/>
        <p:txBody>
          <a:bodyPr/>
          <a:lstStyle>
            <a:lvl1pPr>
              <a:defRPr/>
            </a:lvl1pPr>
          </a:lstStyle>
          <a:p>
            <a:fld id="{8D9E2D0E-83A8-4B81-AC9B-246F4B355378}" type="slidenum">
              <a:rPr lang="hu-HU" altLang="ru-RU"/>
              <a:pPr/>
              <a:t>‹#›</a:t>
            </a:fld>
            <a:endParaRPr lang="hu-HU" altLang="ru-RU"/>
          </a:p>
        </p:txBody>
      </p:sp>
    </p:spTree>
    <p:extLst>
      <p:ext uri="{BB962C8B-B14F-4D97-AF65-F5344CB8AC3E}">
        <p14:creationId xmlns:p14="http://schemas.microsoft.com/office/powerpoint/2010/main" val="1517446571"/>
      </p:ext>
    </p:extLst>
  </p:cSld>
  <p:clrMapOvr>
    <a:masterClrMapping/>
  </p:clrMapOvr>
  <p:transition spd="slow" advClick="0">
    <p:wipe di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457200" y="1200151"/>
            <a:ext cx="4038600" cy="3394472"/>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4648200" y="1200151"/>
            <a:ext cx="4038600" cy="3394472"/>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3">
            <a:extLst>
              <a:ext uri="{FF2B5EF4-FFF2-40B4-BE49-F238E27FC236}">
                <a16:creationId xmlns:a16="http://schemas.microsoft.com/office/drawing/2014/main" id="{BB831354-F22E-4ADD-9DDC-DD34A4725476}"/>
              </a:ext>
            </a:extLst>
          </p:cNvPr>
          <p:cNvSpPr>
            <a:spLocks noGrp="1"/>
          </p:cNvSpPr>
          <p:nvPr>
            <p:ph type="dt" sz="half" idx="10"/>
          </p:nvPr>
        </p:nvSpPr>
        <p:spPr/>
        <p:txBody>
          <a:bodyPr/>
          <a:lstStyle>
            <a:lvl1pPr>
              <a:defRPr/>
            </a:lvl1pPr>
          </a:lstStyle>
          <a:p>
            <a:pPr>
              <a:defRPr/>
            </a:pPr>
            <a:fld id="{05F031CF-9E89-4613-A621-08F387B54B60}" type="datetimeFigureOut">
              <a:rPr lang="ru-RU"/>
              <a:pPr>
                <a:defRPr/>
              </a:pPr>
              <a:t>29.04.2022</a:t>
            </a:fld>
            <a:endParaRPr lang="ru-RU"/>
          </a:p>
        </p:txBody>
      </p:sp>
      <p:sp>
        <p:nvSpPr>
          <p:cNvPr id="6" name="Нижний колонтитул 4">
            <a:extLst>
              <a:ext uri="{FF2B5EF4-FFF2-40B4-BE49-F238E27FC236}">
                <a16:creationId xmlns:a16="http://schemas.microsoft.com/office/drawing/2014/main" id="{6E8C1B88-BBAC-4251-BFB0-E8E103CE65B3}"/>
              </a:ext>
            </a:extLst>
          </p:cNvPr>
          <p:cNvSpPr>
            <a:spLocks noGrp="1"/>
          </p:cNvSpPr>
          <p:nvPr>
            <p:ph type="ftr" sz="quarter" idx="11"/>
          </p:nvPr>
        </p:nvSpPr>
        <p:spPr/>
        <p:txBody>
          <a:bodyPr/>
          <a:lstStyle>
            <a:lvl1pPr>
              <a:defRPr/>
            </a:lvl1pPr>
          </a:lstStyle>
          <a:p>
            <a:pPr>
              <a:defRPr/>
            </a:pPr>
            <a:endParaRPr lang="ru-RU"/>
          </a:p>
        </p:txBody>
      </p:sp>
      <p:sp>
        <p:nvSpPr>
          <p:cNvPr id="7" name="Номер слайда 5">
            <a:extLst>
              <a:ext uri="{FF2B5EF4-FFF2-40B4-BE49-F238E27FC236}">
                <a16:creationId xmlns:a16="http://schemas.microsoft.com/office/drawing/2014/main" id="{5A82C74E-5610-4A0A-B3C1-450082C374B9}"/>
              </a:ext>
            </a:extLst>
          </p:cNvPr>
          <p:cNvSpPr>
            <a:spLocks noGrp="1"/>
          </p:cNvSpPr>
          <p:nvPr>
            <p:ph type="sldNum" sz="quarter" idx="12"/>
          </p:nvPr>
        </p:nvSpPr>
        <p:spPr/>
        <p:txBody>
          <a:bodyPr/>
          <a:lstStyle>
            <a:lvl1pPr>
              <a:defRPr/>
            </a:lvl1pPr>
          </a:lstStyle>
          <a:p>
            <a:fld id="{56BBB897-1E0B-4226-839A-E428B0FAB1C7}" type="slidenum">
              <a:rPr lang="ru-RU" altLang="ru-RU"/>
              <a:pPr/>
              <a:t>‹#›</a:t>
            </a:fld>
            <a:endParaRPr lang="ru-RU" altLang="ru-RU"/>
          </a:p>
        </p:txBody>
      </p:sp>
    </p:spTree>
    <p:extLst>
      <p:ext uri="{BB962C8B-B14F-4D97-AF65-F5344CB8AC3E}">
        <p14:creationId xmlns:p14="http://schemas.microsoft.com/office/powerpoint/2010/main" val="9272372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gradFill>
          <a:gsLst>
            <a:gs pos="0">
              <a:schemeClr val="lt1"/>
            </a:gs>
            <a:gs pos="44000">
              <a:schemeClr val="lt2"/>
            </a:gs>
            <a:gs pos="72000">
              <a:schemeClr val="lt2"/>
            </a:gs>
            <a:gs pos="100000">
              <a:srgbClr val="D0D8E5"/>
            </a:gs>
          </a:gsLst>
          <a:path path="circle">
            <a:fillToRect r="100000" b="100000"/>
          </a:path>
          <a:tileRect l="-100000" t="-100000"/>
        </a:gra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76450" y="402700"/>
            <a:ext cx="3587400" cy="856800"/>
          </a:xfrm>
          <a:prstGeom prst="rect">
            <a:avLst/>
          </a:prstGeom>
          <a:noFill/>
          <a:ln>
            <a:noFill/>
          </a:ln>
        </p:spPr>
        <p:txBody>
          <a:bodyPr spcFirstLastPara="1" wrap="square" lIns="0" tIns="0" rIns="0" bIns="0" anchor="b" anchorCtr="0">
            <a:noAutofit/>
          </a:bodyPr>
          <a:lstStyle>
            <a:lvl1pPr lvl="0">
              <a:spcBef>
                <a:spcPts val="0"/>
              </a:spcBef>
              <a:spcAft>
                <a:spcPts val="0"/>
              </a:spcAft>
              <a:buClr>
                <a:schemeClr val="dk1"/>
              </a:buClr>
              <a:buSzPts val="1800"/>
              <a:buFont typeface="Poppins"/>
              <a:buNone/>
              <a:defRPr sz="1800" b="1">
                <a:solidFill>
                  <a:schemeClr val="dk1"/>
                </a:solidFill>
                <a:latin typeface="Poppins"/>
                <a:ea typeface="Poppins"/>
                <a:cs typeface="Poppins"/>
                <a:sym typeface="Poppins"/>
              </a:defRPr>
            </a:lvl1pPr>
            <a:lvl2pPr lvl="1">
              <a:spcBef>
                <a:spcPts val="0"/>
              </a:spcBef>
              <a:spcAft>
                <a:spcPts val="0"/>
              </a:spcAft>
              <a:buClr>
                <a:schemeClr val="dk1"/>
              </a:buClr>
              <a:buSzPts val="1800"/>
              <a:buFont typeface="Poppins"/>
              <a:buNone/>
              <a:defRPr sz="1800" b="1">
                <a:solidFill>
                  <a:schemeClr val="dk1"/>
                </a:solidFill>
                <a:latin typeface="Poppins"/>
                <a:ea typeface="Poppins"/>
                <a:cs typeface="Poppins"/>
                <a:sym typeface="Poppins"/>
              </a:defRPr>
            </a:lvl2pPr>
            <a:lvl3pPr lvl="2">
              <a:spcBef>
                <a:spcPts val="0"/>
              </a:spcBef>
              <a:spcAft>
                <a:spcPts val="0"/>
              </a:spcAft>
              <a:buClr>
                <a:schemeClr val="dk1"/>
              </a:buClr>
              <a:buSzPts val="1800"/>
              <a:buFont typeface="Poppins"/>
              <a:buNone/>
              <a:defRPr sz="1800" b="1">
                <a:solidFill>
                  <a:schemeClr val="dk1"/>
                </a:solidFill>
                <a:latin typeface="Poppins"/>
                <a:ea typeface="Poppins"/>
                <a:cs typeface="Poppins"/>
                <a:sym typeface="Poppins"/>
              </a:defRPr>
            </a:lvl3pPr>
            <a:lvl4pPr lvl="3">
              <a:spcBef>
                <a:spcPts val="0"/>
              </a:spcBef>
              <a:spcAft>
                <a:spcPts val="0"/>
              </a:spcAft>
              <a:buClr>
                <a:schemeClr val="dk1"/>
              </a:buClr>
              <a:buSzPts val="1800"/>
              <a:buFont typeface="Poppins"/>
              <a:buNone/>
              <a:defRPr sz="1800" b="1">
                <a:solidFill>
                  <a:schemeClr val="dk1"/>
                </a:solidFill>
                <a:latin typeface="Poppins"/>
                <a:ea typeface="Poppins"/>
                <a:cs typeface="Poppins"/>
                <a:sym typeface="Poppins"/>
              </a:defRPr>
            </a:lvl4pPr>
            <a:lvl5pPr lvl="4">
              <a:spcBef>
                <a:spcPts val="0"/>
              </a:spcBef>
              <a:spcAft>
                <a:spcPts val="0"/>
              </a:spcAft>
              <a:buClr>
                <a:schemeClr val="dk1"/>
              </a:buClr>
              <a:buSzPts val="1800"/>
              <a:buFont typeface="Poppins"/>
              <a:buNone/>
              <a:defRPr sz="1800" b="1">
                <a:solidFill>
                  <a:schemeClr val="dk1"/>
                </a:solidFill>
                <a:latin typeface="Poppins"/>
                <a:ea typeface="Poppins"/>
                <a:cs typeface="Poppins"/>
                <a:sym typeface="Poppins"/>
              </a:defRPr>
            </a:lvl5pPr>
            <a:lvl6pPr lvl="5">
              <a:spcBef>
                <a:spcPts val="0"/>
              </a:spcBef>
              <a:spcAft>
                <a:spcPts val="0"/>
              </a:spcAft>
              <a:buClr>
                <a:schemeClr val="dk1"/>
              </a:buClr>
              <a:buSzPts val="1800"/>
              <a:buFont typeface="Poppins"/>
              <a:buNone/>
              <a:defRPr sz="1800" b="1">
                <a:solidFill>
                  <a:schemeClr val="dk1"/>
                </a:solidFill>
                <a:latin typeface="Poppins"/>
                <a:ea typeface="Poppins"/>
                <a:cs typeface="Poppins"/>
                <a:sym typeface="Poppins"/>
              </a:defRPr>
            </a:lvl6pPr>
            <a:lvl7pPr lvl="6">
              <a:spcBef>
                <a:spcPts val="0"/>
              </a:spcBef>
              <a:spcAft>
                <a:spcPts val="0"/>
              </a:spcAft>
              <a:buClr>
                <a:schemeClr val="dk1"/>
              </a:buClr>
              <a:buSzPts val="1800"/>
              <a:buFont typeface="Poppins"/>
              <a:buNone/>
              <a:defRPr sz="1800" b="1">
                <a:solidFill>
                  <a:schemeClr val="dk1"/>
                </a:solidFill>
                <a:latin typeface="Poppins"/>
                <a:ea typeface="Poppins"/>
                <a:cs typeface="Poppins"/>
                <a:sym typeface="Poppins"/>
              </a:defRPr>
            </a:lvl7pPr>
            <a:lvl8pPr lvl="7">
              <a:spcBef>
                <a:spcPts val="0"/>
              </a:spcBef>
              <a:spcAft>
                <a:spcPts val="0"/>
              </a:spcAft>
              <a:buClr>
                <a:schemeClr val="dk1"/>
              </a:buClr>
              <a:buSzPts val="1800"/>
              <a:buFont typeface="Poppins"/>
              <a:buNone/>
              <a:defRPr sz="1800" b="1">
                <a:solidFill>
                  <a:schemeClr val="dk1"/>
                </a:solidFill>
                <a:latin typeface="Poppins"/>
                <a:ea typeface="Poppins"/>
                <a:cs typeface="Poppins"/>
                <a:sym typeface="Poppins"/>
              </a:defRPr>
            </a:lvl8pPr>
            <a:lvl9pPr lvl="8">
              <a:spcBef>
                <a:spcPts val="0"/>
              </a:spcBef>
              <a:spcAft>
                <a:spcPts val="0"/>
              </a:spcAft>
              <a:buClr>
                <a:schemeClr val="dk1"/>
              </a:buClr>
              <a:buSzPts val="1800"/>
              <a:buFont typeface="Poppins"/>
              <a:buNone/>
              <a:defRPr sz="1800" b="1">
                <a:solidFill>
                  <a:schemeClr val="dk1"/>
                </a:solidFill>
                <a:latin typeface="Poppins"/>
                <a:ea typeface="Poppins"/>
                <a:cs typeface="Poppins"/>
                <a:sym typeface="Poppins"/>
              </a:defRPr>
            </a:lvl9pPr>
          </a:lstStyle>
          <a:p>
            <a:endParaRPr/>
          </a:p>
        </p:txBody>
      </p:sp>
      <p:sp>
        <p:nvSpPr>
          <p:cNvPr id="7" name="Google Shape;7;p1"/>
          <p:cNvSpPr txBox="1">
            <a:spLocks noGrp="1"/>
          </p:cNvSpPr>
          <p:nvPr>
            <p:ph type="body" idx="1"/>
          </p:nvPr>
        </p:nvSpPr>
        <p:spPr>
          <a:xfrm>
            <a:off x="776450" y="1524375"/>
            <a:ext cx="7591200" cy="2932500"/>
          </a:xfrm>
          <a:prstGeom prst="rect">
            <a:avLst/>
          </a:prstGeom>
          <a:noFill/>
          <a:ln>
            <a:noFill/>
          </a:ln>
        </p:spPr>
        <p:txBody>
          <a:bodyPr spcFirstLastPara="1" wrap="square" lIns="0" tIns="0" rIns="0" bIns="0" anchor="t" anchorCtr="0">
            <a:noAutofit/>
          </a:bodyPr>
          <a:lstStyle>
            <a:lvl1pPr marL="457200" lvl="0" indent="-355600">
              <a:lnSpc>
                <a:spcPct val="120000"/>
              </a:lnSpc>
              <a:spcBef>
                <a:spcPts val="600"/>
              </a:spcBef>
              <a:spcAft>
                <a:spcPts val="0"/>
              </a:spcAft>
              <a:buClr>
                <a:schemeClr val="accent6"/>
              </a:buClr>
              <a:buSzPts val="2000"/>
              <a:buFont typeface="Montserrat Light"/>
              <a:buChar char="❑"/>
              <a:defRPr sz="2000">
                <a:solidFill>
                  <a:schemeClr val="dk1"/>
                </a:solidFill>
                <a:latin typeface="Montserrat Light"/>
                <a:ea typeface="Montserrat Light"/>
                <a:cs typeface="Montserrat Light"/>
                <a:sym typeface="Montserrat Light"/>
              </a:defRPr>
            </a:lvl1pPr>
            <a:lvl2pPr marL="914400" lvl="1" indent="-355600">
              <a:lnSpc>
                <a:spcPct val="120000"/>
              </a:lnSpc>
              <a:spcBef>
                <a:spcPts val="600"/>
              </a:spcBef>
              <a:spcAft>
                <a:spcPts val="0"/>
              </a:spcAft>
              <a:buClr>
                <a:schemeClr val="accent6"/>
              </a:buClr>
              <a:buSzPts val="2000"/>
              <a:buFont typeface="Montserrat Light"/>
              <a:buChar char="❏"/>
              <a:defRPr sz="2000">
                <a:solidFill>
                  <a:schemeClr val="dk1"/>
                </a:solidFill>
                <a:latin typeface="Montserrat Light"/>
                <a:ea typeface="Montserrat Light"/>
                <a:cs typeface="Montserrat Light"/>
                <a:sym typeface="Montserrat Light"/>
              </a:defRPr>
            </a:lvl2pPr>
            <a:lvl3pPr marL="1371600" lvl="2" indent="-355600">
              <a:lnSpc>
                <a:spcPct val="120000"/>
              </a:lnSpc>
              <a:spcBef>
                <a:spcPts val="600"/>
              </a:spcBef>
              <a:spcAft>
                <a:spcPts val="0"/>
              </a:spcAft>
              <a:buClr>
                <a:schemeClr val="accent6"/>
              </a:buClr>
              <a:buSzPts val="2000"/>
              <a:buFont typeface="Montserrat Light"/>
              <a:buChar char="❏"/>
              <a:defRPr sz="2000">
                <a:solidFill>
                  <a:schemeClr val="dk1"/>
                </a:solidFill>
                <a:latin typeface="Montserrat Light"/>
                <a:ea typeface="Montserrat Light"/>
                <a:cs typeface="Montserrat Light"/>
                <a:sym typeface="Montserrat Light"/>
              </a:defRPr>
            </a:lvl3pPr>
            <a:lvl4pPr marL="1828800" lvl="3" indent="-355600">
              <a:lnSpc>
                <a:spcPct val="120000"/>
              </a:lnSpc>
              <a:spcBef>
                <a:spcPts val="600"/>
              </a:spcBef>
              <a:spcAft>
                <a:spcPts val="0"/>
              </a:spcAft>
              <a:buClr>
                <a:schemeClr val="accent6"/>
              </a:buClr>
              <a:buSzPts val="2000"/>
              <a:buFont typeface="Montserrat Light"/>
              <a:buChar char="❏"/>
              <a:defRPr sz="2000">
                <a:solidFill>
                  <a:schemeClr val="dk1"/>
                </a:solidFill>
                <a:latin typeface="Montserrat Light"/>
                <a:ea typeface="Montserrat Light"/>
                <a:cs typeface="Montserrat Light"/>
                <a:sym typeface="Montserrat Light"/>
              </a:defRPr>
            </a:lvl4pPr>
            <a:lvl5pPr marL="2286000" lvl="4" indent="-355600">
              <a:lnSpc>
                <a:spcPct val="120000"/>
              </a:lnSpc>
              <a:spcBef>
                <a:spcPts val="600"/>
              </a:spcBef>
              <a:spcAft>
                <a:spcPts val="0"/>
              </a:spcAft>
              <a:buClr>
                <a:schemeClr val="accent6"/>
              </a:buClr>
              <a:buSzPts val="2000"/>
              <a:buFont typeface="Montserrat Light"/>
              <a:buChar char="❏"/>
              <a:defRPr sz="2000">
                <a:solidFill>
                  <a:schemeClr val="dk1"/>
                </a:solidFill>
                <a:latin typeface="Montserrat Light"/>
                <a:ea typeface="Montserrat Light"/>
                <a:cs typeface="Montserrat Light"/>
                <a:sym typeface="Montserrat Light"/>
              </a:defRPr>
            </a:lvl5pPr>
            <a:lvl6pPr marL="2743200" lvl="5" indent="-355600">
              <a:lnSpc>
                <a:spcPct val="120000"/>
              </a:lnSpc>
              <a:spcBef>
                <a:spcPts val="600"/>
              </a:spcBef>
              <a:spcAft>
                <a:spcPts val="0"/>
              </a:spcAft>
              <a:buClr>
                <a:schemeClr val="accent6"/>
              </a:buClr>
              <a:buSzPts val="2000"/>
              <a:buFont typeface="Montserrat Light"/>
              <a:buChar char="❏"/>
              <a:defRPr sz="2000">
                <a:solidFill>
                  <a:schemeClr val="dk1"/>
                </a:solidFill>
                <a:latin typeface="Montserrat Light"/>
                <a:ea typeface="Montserrat Light"/>
                <a:cs typeface="Montserrat Light"/>
                <a:sym typeface="Montserrat Light"/>
              </a:defRPr>
            </a:lvl6pPr>
            <a:lvl7pPr marL="3200400" lvl="6" indent="-355600">
              <a:lnSpc>
                <a:spcPct val="120000"/>
              </a:lnSpc>
              <a:spcBef>
                <a:spcPts val="600"/>
              </a:spcBef>
              <a:spcAft>
                <a:spcPts val="0"/>
              </a:spcAft>
              <a:buClr>
                <a:schemeClr val="accent6"/>
              </a:buClr>
              <a:buSzPts val="2000"/>
              <a:buFont typeface="Montserrat Light"/>
              <a:buChar char="❏"/>
              <a:defRPr sz="2000">
                <a:solidFill>
                  <a:schemeClr val="dk1"/>
                </a:solidFill>
                <a:latin typeface="Montserrat Light"/>
                <a:ea typeface="Montserrat Light"/>
                <a:cs typeface="Montserrat Light"/>
                <a:sym typeface="Montserrat Light"/>
              </a:defRPr>
            </a:lvl7pPr>
            <a:lvl8pPr marL="3657600" lvl="7" indent="-355600">
              <a:lnSpc>
                <a:spcPct val="120000"/>
              </a:lnSpc>
              <a:spcBef>
                <a:spcPts val="600"/>
              </a:spcBef>
              <a:spcAft>
                <a:spcPts val="0"/>
              </a:spcAft>
              <a:buClr>
                <a:schemeClr val="accent6"/>
              </a:buClr>
              <a:buSzPts val="2000"/>
              <a:buFont typeface="Montserrat Light"/>
              <a:buChar char="❏"/>
              <a:defRPr sz="2000">
                <a:solidFill>
                  <a:schemeClr val="dk1"/>
                </a:solidFill>
                <a:latin typeface="Montserrat Light"/>
                <a:ea typeface="Montserrat Light"/>
                <a:cs typeface="Montserrat Light"/>
                <a:sym typeface="Montserrat Light"/>
              </a:defRPr>
            </a:lvl8pPr>
            <a:lvl9pPr marL="4114800" lvl="8" indent="-355600">
              <a:lnSpc>
                <a:spcPct val="120000"/>
              </a:lnSpc>
              <a:spcBef>
                <a:spcPts val="600"/>
              </a:spcBef>
              <a:spcAft>
                <a:spcPts val="0"/>
              </a:spcAft>
              <a:buClr>
                <a:schemeClr val="accent6"/>
              </a:buClr>
              <a:buSzPts val="2000"/>
              <a:buFont typeface="Montserrat Light"/>
              <a:buChar char="❏"/>
              <a:defRPr sz="2000">
                <a:solidFill>
                  <a:schemeClr val="dk1"/>
                </a:solidFill>
                <a:latin typeface="Montserrat Light"/>
                <a:ea typeface="Montserrat Light"/>
                <a:cs typeface="Montserrat Light"/>
                <a:sym typeface="Montserrat Light"/>
              </a:defRPr>
            </a:lvl9pPr>
          </a:lstStyle>
          <a:p>
            <a:endParaRPr/>
          </a:p>
        </p:txBody>
      </p:sp>
      <p:sp>
        <p:nvSpPr>
          <p:cNvPr id="8" name="Google Shape;8;p1"/>
          <p:cNvSpPr txBox="1">
            <a:spLocks noGrp="1"/>
          </p:cNvSpPr>
          <p:nvPr>
            <p:ph type="sldNum" idx="12"/>
          </p:nvPr>
        </p:nvSpPr>
        <p:spPr>
          <a:xfrm>
            <a:off x="8729400" y="4734075"/>
            <a:ext cx="414600" cy="409500"/>
          </a:xfrm>
          <a:prstGeom prst="rect">
            <a:avLst/>
          </a:prstGeom>
          <a:noFill/>
          <a:ln>
            <a:noFill/>
          </a:ln>
        </p:spPr>
        <p:txBody>
          <a:bodyPr spcFirstLastPara="1" wrap="square" lIns="0" tIns="0" rIns="0" bIns="0" anchor="ctr" anchorCtr="0">
            <a:noAutofit/>
          </a:bodyPr>
          <a:lstStyle>
            <a:lvl1pPr lvl="0" algn="ctr">
              <a:buNone/>
              <a:defRPr sz="1300">
                <a:solidFill>
                  <a:schemeClr val="dk2"/>
                </a:solidFill>
                <a:latin typeface="Montserrat Light"/>
                <a:ea typeface="Montserrat Light"/>
                <a:cs typeface="Montserrat Light"/>
                <a:sym typeface="Montserrat Light"/>
              </a:defRPr>
            </a:lvl1pPr>
            <a:lvl2pPr lvl="1" algn="ctr">
              <a:buNone/>
              <a:defRPr sz="1300">
                <a:solidFill>
                  <a:schemeClr val="dk2"/>
                </a:solidFill>
                <a:latin typeface="Montserrat Light"/>
                <a:ea typeface="Montserrat Light"/>
                <a:cs typeface="Montserrat Light"/>
                <a:sym typeface="Montserrat Light"/>
              </a:defRPr>
            </a:lvl2pPr>
            <a:lvl3pPr lvl="2" algn="ctr">
              <a:buNone/>
              <a:defRPr sz="1300">
                <a:solidFill>
                  <a:schemeClr val="dk2"/>
                </a:solidFill>
                <a:latin typeface="Montserrat Light"/>
                <a:ea typeface="Montserrat Light"/>
                <a:cs typeface="Montserrat Light"/>
                <a:sym typeface="Montserrat Light"/>
              </a:defRPr>
            </a:lvl3pPr>
            <a:lvl4pPr lvl="3" algn="ctr">
              <a:buNone/>
              <a:defRPr sz="1300">
                <a:solidFill>
                  <a:schemeClr val="dk2"/>
                </a:solidFill>
                <a:latin typeface="Montserrat Light"/>
                <a:ea typeface="Montserrat Light"/>
                <a:cs typeface="Montserrat Light"/>
                <a:sym typeface="Montserrat Light"/>
              </a:defRPr>
            </a:lvl4pPr>
            <a:lvl5pPr lvl="4" algn="ctr">
              <a:buNone/>
              <a:defRPr sz="1300">
                <a:solidFill>
                  <a:schemeClr val="dk2"/>
                </a:solidFill>
                <a:latin typeface="Montserrat Light"/>
                <a:ea typeface="Montserrat Light"/>
                <a:cs typeface="Montserrat Light"/>
                <a:sym typeface="Montserrat Light"/>
              </a:defRPr>
            </a:lvl5pPr>
            <a:lvl6pPr lvl="5" algn="ctr">
              <a:buNone/>
              <a:defRPr sz="1300">
                <a:solidFill>
                  <a:schemeClr val="dk2"/>
                </a:solidFill>
                <a:latin typeface="Montserrat Light"/>
                <a:ea typeface="Montserrat Light"/>
                <a:cs typeface="Montserrat Light"/>
                <a:sym typeface="Montserrat Light"/>
              </a:defRPr>
            </a:lvl6pPr>
            <a:lvl7pPr lvl="6" algn="ctr">
              <a:buNone/>
              <a:defRPr sz="1300">
                <a:solidFill>
                  <a:schemeClr val="dk2"/>
                </a:solidFill>
                <a:latin typeface="Montserrat Light"/>
                <a:ea typeface="Montserrat Light"/>
                <a:cs typeface="Montserrat Light"/>
                <a:sym typeface="Montserrat Light"/>
              </a:defRPr>
            </a:lvl7pPr>
            <a:lvl8pPr lvl="7" algn="ctr">
              <a:buNone/>
              <a:defRPr sz="1300">
                <a:solidFill>
                  <a:schemeClr val="dk2"/>
                </a:solidFill>
                <a:latin typeface="Montserrat Light"/>
                <a:ea typeface="Montserrat Light"/>
                <a:cs typeface="Montserrat Light"/>
                <a:sym typeface="Montserrat Light"/>
              </a:defRPr>
            </a:lvl8pPr>
            <a:lvl9pPr lvl="8" algn="ctr">
              <a:buNone/>
              <a:defRPr sz="1300">
                <a:solidFill>
                  <a:schemeClr val="dk2"/>
                </a:solidFill>
                <a:latin typeface="Montserrat Light"/>
                <a:ea typeface="Montserrat Light"/>
                <a:cs typeface="Montserrat Light"/>
                <a:sym typeface="Montserrat Light"/>
              </a:defRPr>
            </a:lvl9pPr>
          </a:lstStyle>
          <a:p>
            <a:pPr marL="0" lvl="0" indent="0" algn="ct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4" r:id="rId2"/>
    <p:sldLayoutId id="2147483656" r:id="rId3"/>
    <p:sldLayoutId id="2147483660" r:id="rId4"/>
    <p:sldLayoutId id="2147483661" r:id="rId5"/>
    <p:sldLayoutId id="2147483662" r:id="rId6"/>
    <p:sldLayoutId id="2147483663" r:id="rId7"/>
    <p:sldLayoutId id="2147483664" r:id="rId8"/>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f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6.gif"/></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9.gif"/><Relationship Id="rId5" Type="http://schemas.openxmlformats.org/officeDocument/2006/relationships/image" Target="../media/image8.gif"/><Relationship Id="rId4" Type="http://schemas.microsoft.com/office/2007/relationships/hdphoto" Target="../media/hdphoto2.wdp"/></Relationships>
</file>

<file path=ppt/slides/_rels/slide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 Id="rId4" Type="http://schemas.microsoft.com/office/2007/relationships/hdphoto" Target="../media/hdphoto2.wdp"/></Relationships>
</file>

<file path=ppt/slides/_rels/slide1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14.jfif"/><Relationship Id="rId2" Type="http://schemas.openxmlformats.org/officeDocument/2006/relationships/image" Target="../media/image13.jfif"/><Relationship Id="rId1" Type="http://schemas.openxmlformats.org/officeDocument/2006/relationships/slideLayout" Target="../slideLayouts/slideLayout2.xml"/><Relationship Id="rId4" Type="http://schemas.openxmlformats.org/officeDocument/2006/relationships/image" Target="../media/image15.jfif"/></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slideLayout" Target="../slideLayouts/slideLayout3.xml"/><Relationship Id="rId5" Type="http://schemas.openxmlformats.org/officeDocument/2006/relationships/image" Target="../media/image12.gif"/><Relationship Id="rId4" Type="http://schemas.openxmlformats.org/officeDocument/2006/relationships/image" Target="../media/image16.gif"/></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audio" Target="../media/audio2.wav"/><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audio" Target="../media/audio4.wav"/><Relationship Id="rId7" Type="http://schemas.openxmlformats.org/officeDocument/2006/relationships/image" Target="../media/image21.png"/><Relationship Id="rId2" Type="http://schemas.openxmlformats.org/officeDocument/2006/relationships/audio" Target="../media/audio3.wav"/><Relationship Id="rId1" Type="http://schemas.openxmlformats.org/officeDocument/2006/relationships/slideLayout" Target="../slideLayouts/slideLayout3.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7.png"/></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6.xml"/><Relationship Id="rId4" Type="http://schemas.openxmlformats.org/officeDocument/2006/relationships/image" Target="../media/image25.png"/></Relationships>
</file>

<file path=ppt/slides/_rels/slide27.xml.rels><?xml version="1.0" encoding="UTF-8" standalone="yes"?>
<Relationships xmlns="http://schemas.openxmlformats.org/package/2006/relationships"><Relationship Id="rId8" Type="http://schemas.openxmlformats.org/officeDocument/2006/relationships/slide" Target="slide3.xml"/><Relationship Id="rId13" Type="http://schemas.openxmlformats.org/officeDocument/2006/relationships/slide" Target="slide18.xml"/><Relationship Id="rId3" Type="http://schemas.openxmlformats.org/officeDocument/2006/relationships/audio" Target="../media/audio5.wav"/><Relationship Id="rId7" Type="http://schemas.openxmlformats.org/officeDocument/2006/relationships/slide" Target="slide7.xml"/><Relationship Id="rId12" Type="http://schemas.openxmlformats.org/officeDocument/2006/relationships/slide" Target="slide13.xml"/><Relationship Id="rId2" Type="http://schemas.openxmlformats.org/officeDocument/2006/relationships/notesSlide" Target="../notesSlides/notesSlide11.xml"/><Relationship Id="rId16" Type="http://schemas.openxmlformats.org/officeDocument/2006/relationships/image" Target="../media/image24.png"/><Relationship Id="rId1" Type="http://schemas.openxmlformats.org/officeDocument/2006/relationships/slideLayout" Target="../slideLayouts/slideLayout6.xml"/><Relationship Id="rId6" Type="http://schemas.openxmlformats.org/officeDocument/2006/relationships/slide" Target="slide6.xml"/><Relationship Id="rId11" Type="http://schemas.openxmlformats.org/officeDocument/2006/relationships/slide" Target="slide11.xml"/><Relationship Id="rId5" Type="http://schemas.openxmlformats.org/officeDocument/2006/relationships/slide" Target="slide5.xml"/><Relationship Id="rId15" Type="http://schemas.openxmlformats.org/officeDocument/2006/relationships/slide" Target="slide16.xml"/><Relationship Id="rId10" Type="http://schemas.openxmlformats.org/officeDocument/2006/relationships/slide" Target="slide33.xml"/><Relationship Id="rId4" Type="http://schemas.openxmlformats.org/officeDocument/2006/relationships/image" Target="../media/image26.png"/><Relationship Id="rId9" Type="http://schemas.openxmlformats.org/officeDocument/2006/relationships/slide" Target="slide2.xml"/><Relationship Id="rId14" Type="http://schemas.openxmlformats.org/officeDocument/2006/relationships/slide" Target="slide17.xml"/></Relationships>
</file>

<file path=ppt/slides/_rels/slide28.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audio" Target="../media/audio6.wav"/><Relationship Id="rId7" Type="http://schemas.openxmlformats.org/officeDocument/2006/relationships/image" Target="../media/image25.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slide" Target="slide27.xml"/><Relationship Id="rId4" Type="http://schemas.openxmlformats.org/officeDocument/2006/relationships/audio" Target="../media/audio7.wav"/></Relationships>
</file>

<file path=ppt/slides/_rels/slide29.xml.rels><?xml version="1.0" encoding="UTF-8" standalone="yes"?>
<Relationships xmlns="http://schemas.openxmlformats.org/package/2006/relationships"><Relationship Id="rId3" Type="http://schemas.openxmlformats.org/officeDocument/2006/relationships/audio" Target="../media/audio7.wav"/><Relationship Id="rId7" Type="http://schemas.openxmlformats.org/officeDocument/2006/relationships/image" Target="../media/image29.png"/><Relationship Id="rId2" Type="http://schemas.openxmlformats.org/officeDocument/2006/relationships/audio" Target="../media/audio6.wav"/><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slide" Target="slide27.xml"/><Relationship Id="rId4" Type="http://schemas.openxmlformats.org/officeDocument/2006/relationships/image" Target="../media/image25.png"/></Relationships>
</file>

<file path=ppt/slides/_rels/slide30.xml.rels><?xml version="1.0" encoding="UTF-8" standalone="yes"?>
<Relationships xmlns="http://schemas.openxmlformats.org/package/2006/relationships"><Relationship Id="rId8" Type="http://schemas.openxmlformats.org/officeDocument/2006/relationships/image" Target="../media/image30.jpg"/><Relationship Id="rId3" Type="http://schemas.openxmlformats.org/officeDocument/2006/relationships/audio" Target="../media/audio6.wav"/><Relationship Id="rId7" Type="http://schemas.openxmlformats.org/officeDocument/2006/relationships/image" Target="../media/image27.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slide" Target="slide27.xml"/><Relationship Id="rId5" Type="http://schemas.openxmlformats.org/officeDocument/2006/relationships/image" Target="../media/image25.png"/><Relationship Id="rId4" Type="http://schemas.openxmlformats.org/officeDocument/2006/relationships/audio" Target="../media/audio7.wav"/></Relationships>
</file>

<file path=ppt/slides/_rels/slide31.xml.rels><?xml version="1.0" encoding="UTF-8" standalone="yes"?>
<Relationships xmlns="http://schemas.openxmlformats.org/package/2006/relationships"><Relationship Id="rId3" Type="http://schemas.openxmlformats.org/officeDocument/2006/relationships/audio" Target="../media/audio7.wav"/><Relationship Id="rId7" Type="http://schemas.openxmlformats.org/officeDocument/2006/relationships/image" Target="../media/image31.png"/><Relationship Id="rId2" Type="http://schemas.openxmlformats.org/officeDocument/2006/relationships/audio" Target="../media/audio6.wav"/><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slide" Target="slide27.xml"/><Relationship Id="rId4" Type="http://schemas.openxmlformats.org/officeDocument/2006/relationships/image" Target="../media/image25.png"/></Relationships>
</file>

<file path=ppt/slides/_rels/slide32.xml.rels><?xml version="1.0" encoding="UTF-8" standalone="yes"?>
<Relationships xmlns="http://schemas.openxmlformats.org/package/2006/relationships"><Relationship Id="rId3" Type="http://schemas.openxmlformats.org/officeDocument/2006/relationships/audio" Target="../media/audio7.wav"/><Relationship Id="rId7" Type="http://schemas.openxmlformats.org/officeDocument/2006/relationships/image" Target="../media/image32.jpg"/><Relationship Id="rId2" Type="http://schemas.openxmlformats.org/officeDocument/2006/relationships/audio" Target="../media/audio6.wav"/><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slide" Target="slide27.xml"/><Relationship Id="rId4" Type="http://schemas.openxmlformats.org/officeDocument/2006/relationships/image" Target="../media/image25.png"/></Relationships>
</file>

<file path=ppt/slides/_rels/slide33.xml.rels><?xml version="1.0" encoding="UTF-8" standalone="yes"?>
<Relationships xmlns="http://schemas.openxmlformats.org/package/2006/relationships"><Relationship Id="rId3" Type="http://schemas.openxmlformats.org/officeDocument/2006/relationships/hyperlink" Target="https://docs.google.com/spreadsheets/d/1rwGtzysg8ds9zl85nyKt5VEHMt13JV-ntsMprVdMdfA/copy" TargetMode="External"/><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image" Target="../media/image33.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4.gif"/><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3E1230E-5D6E-4C61-9C3F-E6FD78741808}"/>
              </a:ext>
            </a:extLst>
          </p:cNvPr>
          <p:cNvSpPr>
            <a:spLocks noGrp="1"/>
          </p:cNvSpPr>
          <p:nvPr>
            <p:ph type="ctrTitle"/>
          </p:nvPr>
        </p:nvSpPr>
        <p:spPr>
          <a:xfrm>
            <a:off x="1053296" y="1091344"/>
            <a:ext cx="6886937" cy="1825476"/>
          </a:xfrm>
        </p:spPr>
        <p:txBody>
          <a:bodyPr/>
          <a:lstStyle/>
          <a:p>
            <a:pPr algn="ctr"/>
            <a:r>
              <a:rPr lang="en-US" sz="3200" dirty="0">
                <a:latin typeface="Roboto" panose="02000000000000000000" pitchFamily="2" charset="0"/>
                <a:ea typeface="Roboto" panose="02000000000000000000" pitchFamily="2" charset="0"/>
              </a:rPr>
              <a:t> </a:t>
            </a:r>
            <a:r>
              <a:rPr lang="en-US" sz="3200" dirty="0" err="1">
                <a:latin typeface="Roboto" panose="02000000000000000000" pitchFamily="2" charset="0"/>
                <a:ea typeface="Roboto" panose="02000000000000000000" pitchFamily="2" charset="0"/>
              </a:rPr>
              <a:t>Fanni</a:t>
            </a:r>
            <a:r>
              <a:rPr lang="en-US" sz="3200" dirty="0">
                <a:latin typeface="Roboto" panose="02000000000000000000" pitchFamily="2" charset="0"/>
                <a:ea typeface="Roboto" panose="02000000000000000000" pitchFamily="2" charset="0"/>
              </a:rPr>
              <a:t> </a:t>
            </a:r>
            <a:r>
              <a:rPr lang="en-US" sz="3200" dirty="0" err="1">
                <a:latin typeface="Roboto" panose="02000000000000000000" pitchFamily="2" charset="0"/>
                <a:ea typeface="Roboto" panose="02000000000000000000" pitchFamily="2" charset="0"/>
              </a:rPr>
              <a:t>o‘qitish</a:t>
            </a:r>
            <a:r>
              <a:rPr lang="en-US" sz="3200" dirty="0">
                <a:latin typeface="Roboto" panose="02000000000000000000" pitchFamily="2" charset="0"/>
                <a:ea typeface="Roboto" panose="02000000000000000000" pitchFamily="2" charset="0"/>
              </a:rPr>
              <a:t> </a:t>
            </a:r>
            <a:r>
              <a:rPr lang="en-US" sz="3200" dirty="0" err="1">
                <a:latin typeface="Roboto" panose="02000000000000000000" pitchFamily="2" charset="0"/>
                <a:ea typeface="Roboto" panose="02000000000000000000" pitchFamily="2" charset="0"/>
              </a:rPr>
              <a:t>bo‘yicha</a:t>
            </a:r>
            <a:r>
              <a:rPr lang="en-US" sz="3200" dirty="0">
                <a:latin typeface="Roboto" panose="02000000000000000000" pitchFamily="2" charset="0"/>
                <a:ea typeface="Roboto" panose="02000000000000000000" pitchFamily="2" charset="0"/>
              </a:rPr>
              <a:t> </a:t>
            </a:r>
            <a:r>
              <a:rPr lang="en-US" sz="3200" dirty="0" err="1">
                <a:latin typeface="Roboto" panose="02000000000000000000" pitchFamily="2" charset="0"/>
                <a:ea typeface="Roboto" panose="02000000000000000000" pitchFamily="2" charset="0"/>
              </a:rPr>
              <a:t>ilg‘or</a:t>
            </a:r>
            <a:r>
              <a:rPr lang="en-US" sz="3200" dirty="0">
                <a:latin typeface="Roboto" panose="02000000000000000000" pitchFamily="2" charset="0"/>
                <a:ea typeface="Roboto" panose="02000000000000000000" pitchFamily="2" charset="0"/>
              </a:rPr>
              <a:t> </a:t>
            </a:r>
            <a:r>
              <a:rPr lang="en-US" sz="3200" dirty="0" err="1">
                <a:latin typeface="Roboto" panose="02000000000000000000" pitchFamily="2" charset="0"/>
                <a:ea typeface="Roboto" panose="02000000000000000000" pitchFamily="2" charset="0"/>
              </a:rPr>
              <a:t>pedagogik</a:t>
            </a:r>
            <a:r>
              <a:rPr lang="en-US" sz="3200" dirty="0">
                <a:latin typeface="Roboto" panose="02000000000000000000" pitchFamily="2" charset="0"/>
                <a:ea typeface="Roboto" panose="02000000000000000000" pitchFamily="2" charset="0"/>
              </a:rPr>
              <a:t> </a:t>
            </a:r>
            <a:r>
              <a:rPr lang="en-US" sz="3200" dirty="0" err="1">
                <a:latin typeface="Roboto" panose="02000000000000000000" pitchFamily="2" charset="0"/>
                <a:ea typeface="Roboto" panose="02000000000000000000" pitchFamily="2" charset="0"/>
              </a:rPr>
              <a:t>tajribalar</a:t>
            </a:r>
            <a:r>
              <a:rPr lang="en-US" sz="3200" dirty="0">
                <a:latin typeface="Roboto" panose="02000000000000000000" pitchFamily="2" charset="0"/>
                <a:ea typeface="Roboto" panose="02000000000000000000" pitchFamily="2" charset="0"/>
              </a:rPr>
              <a:t> </a:t>
            </a:r>
            <a:r>
              <a:rPr lang="en-US" sz="3200" dirty="0" err="1">
                <a:latin typeface="Roboto" panose="02000000000000000000" pitchFamily="2" charset="0"/>
                <a:ea typeface="Roboto" panose="02000000000000000000" pitchFamily="2" charset="0"/>
              </a:rPr>
              <a:t>va</a:t>
            </a:r>
            <a:r>
              <a:rPr lang="en-US" sz="3200" dirty="0">
                <a:latin typeface="Roboto" panose="02000000000000000000" pitchFamily="2" charset="0"/>
                <a:ea typeface="Roboto" panose="02000000000000000000" pitchFamily="2" charset="0"/>
              </a:rPr>
              <a:t> </a:t>
            </a:r>
            <a:r>
              <a:rPr lang="en-US" sz="3200" dirty="0" err="1">
                <a:latin typeface="Roboto" panose="02000000000000000000" pitchFamily="2" charset="0"/>
                <a:ea typeface="Roboto" panose="02000000000000000000" pitchFamily="2" charset="0"/>
              </a:rPr>
              <a:t>ularni</a:t>
            </a:r>
            <a:r>
              <a:rPr lang="en-US" sz="3200" dirty="0">
                <a:latin typeface="Roboto" panose="02000000000000000000" pitchFamily="2" charset="0"/>
                <a:ea typeface="Roboto" panose="02000000000000000000" pitchFamily="2" charset="0"/>
              </a:rPr>
              <a:t> </a:t>
            </a:r>
            <a:r>
              <a:rPr lang="en-US" sz="3200" dirty="0" err="1">
                <a:latin typeface="Roboto" panose="02000000000000000000" pitchFamily="2" charset="0"/>
                <a:ea typeface="Roboto" panose="02000000000000000000" pitchFamily="2" charset="0"/>
              </a:rPr>
              <a:t>amalda</a:t>
            </a:r>
            <a:r>
              <a:rPr lang="en-US" sz="3200" dirty="0">
                <a:latin typeface="Roboto" panose="02000000000000000000" pitchFamily="2" charset="0"/>
                <a:ea typeface="Roboto" panose="02000000000000000000" pitchFamily="2" charset="0"/>
              </a:rPr>
              <a:t> </a:t>
            </a:r>
            <a:r>
              <a:rPr lang="en-US" sz="3200" dirty="0" err="1">
                <a:latin typeface="Roboto" panose="02000000000000000000" pitchFamily="2" charset="0"/>
                <a:ea typeface="Roboto" panose="02000000000000000000" pitchFamily="2" charset="0"/>
              </a:rPr>
              <a:t>qo‘llash</a:t>
            </a:r>
            <a:r>
              <a:rPr lang="en-US" sz="3200" dirty="0">
                <a:latin typeface="Roboto" panose="02000000000000000000" pitchFamily="2" charset="0"/>
                <a:ea typeface="Roboto" panose="02000000000000000000" pitchFamily="2" charset="0"/>
              </a:rPr>
              <a:t>. </a:t>
            </a:r>
            <a:r>
              <a:rPr lang="en-US" sz="3200" dirty="0" err="1">
                <a:latin typeface="Roboto" panose="02000000000000000000" pitchFamily="2" charset="0"/>
                <a:ea typeface="Roboto" panose="02000000000000000000" pitchFamily="2" charset="0"/>
              </a:rPr>
              <a:t>Darslarda</a:t>
            </a:r>
            <a:r>
              <a:rPr lang="en-US" sz="3200" dirty="0">
                <a:latin typeface="Roboto" panose="02000000000000000000" pitchFamily="2" charset="0"/>
                <a:ea typeface="Roboto" panose="02000000000000000000" pitchFamily="2" charset="0"/>
              </a:rPr>
              <a:t> </a:t>
            </a:r>
            <a:r>
              <a:rPr lang="en-US" sz="3200" dirty="0" err="1">
                <a:latin typeface="Roboto" panose="02000000000000000000" pitchFamily="2" charset="0"/>
                <a:ea typeface="Roboto" panose="02000000000000000000" pitchFamily="2" charset="0"/>
              </a:rPr>
              <a:t>interfaol</a:t>
            </a:r>
            <a:r>
              <a:rPr lang="en-US" sz="3200" dirty="0">
                <a:latin typeface="Roboto" panose="02000000000000000000" pitchFamily="2" charset="0"/>
                <a:ea typeface="Roboto" panose="02000000000000000000" pitchFamily="2" charset="0"/>
              </a:rPr>
              <a:t> </a:t>
            </a:r>
            <a:r>
              <a:rPr lang="en-US" sz="3200" dirty="0" err="1">
                <a:latin typeface="Roboto" panose="02000000000000000000" pitchFamily="2" charset="0"/>
                <a:ea typeface="Roboto" panose="02000000000000000000" pitchFamily="2" charset="0"/>
              </a:rPr>
              <a:t>metodlardan</a:t>
            </a:r>
            <a:r>
              <a:rPr lang="en-US" sz="3200" dirty="0">
                <a:latin typeface="Roboto" panose="02000000000000000000" pitchFamily="2" charset="0"/>
                <a:ea typeface="Roboto" panose="02000000000000000000" pitchFamily="2" charset="0"/>
              </a:rPr>
              <a:t> </a:t>
            </a:r>
            <a:r>
              <a:rPr lang="en-US" sz="3200" dirty="0" err="1">
                <a:latin typeface="Roboto" panose="02000000000000000000" pitchFamily="2" charset="0"/>
                <a:ea typeface="Roboto" panose="02000000000000000000" pitchFamily="2" charset="0"/>
              </a:rPr>
              <a:t>foydalanish</a:t>
            </a:r>
            <a:endParaRPr lang="ru-RU" sz="3200" dirty="0">
              <a:latin typeface="Roboto" panose="02000000000000000000" pitchFamily="2" charset="0"/>
              <a:ea typeface="Roboto" panose="02000000000000000000" pitchFamily="2" charset="0"/>
            </a:endParaRPr>
          </a:p>
        </p:txBody>
      </p:sp>
      <p:sp>
        <p:nvSpPr>
          <p:cNvPr id="11" name="Заголовок 1">
            <a:extLst>
              <a:ext uri="{FF2B5EF4-FFF2-40B4-BE49-F238E27FC236}">
                <a16:creationId xmlns:a16="http://schemas.microsoft.com/office/drawing/2014/main" id="{2CC70D32-6443-4105-B589-326C9F116971}"/>
              </a:ext>
            </a:extLst>
          </p:cNvPr>
          <p:cNvSpPr txBox="1">
            <a:spLocks/>
          </p:cNvSpPr>
          <p:nvPr/>
        </p:nvSpPr>
        <p:spPr bwMode="auto">
          <a:xfrm>
            <a:off x="6356732" y="60279"/>
            <a:ext cx="2666083" cy="964792"/>
          </a:xfrm>
          <a:prstGeom prst="rect">
            <a:avLst/>
          </a:prstGeom>
          <a:solidFill>
            <a:schemeClr val="accent2"/>
          </a:solidFill>
          <a:ln>
            <a:noFill/>
          </a:ln>
        </p:spPr>
        <p:txBody>
          <a:bodyPr wrap="square">
            <a:spAutoFit/>
          </a:bodyPr>
          <a:lstStyle>
            <a:defPPr rtl="0">
              <a:defRPr lang="ru-RU"/>
            </a:defPPr>
            <a:lvl1pPr>
              <a:defRPr sz="1400" b="1">
                <a:solidFill>
                  <a:srgbClr val="09038B"/>
                </a:solidFill>
                <a:effectLst>
                  <a:innerShdw blurRad="63500" dist="50800" dir="16200000">
                    <a:prstClr val="black">
                      <a:alpha val="50000"/>
                    </a:prstClr>
                  </a:innerShdw>
                </a:effectLst>
                <a:latin typeface="Arial" panose="020B0604020202020204" pitchFamily="34" charset="0"/>
                <a:cs typeface="Arial" panose="020B0604020202020204" pitchFamily="34" charset="0"/>
              </a:defRPr>
            </a:lvl1pPr>
          </a:lstStyle>
          <a:p>
            <a:pPr algn="ctr"/>
            <a:r>
              <a:rPr lang="uz-Cyrl-UZ"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rPr>
              <a:t>FANDAGI YANGILIKLAR, FANNI O‘QITISHNING DOLZARB </a:t>
            </a:r>
            <a:endParaRPr lang="en-US"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endParaRPr>
          </a:p>
          <a:p>
            <a:pPr algn="ctr"/>
            <a:r>
              <a:rPr lang="uz-Cyrl-UZ"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rPr>
              <a:t>MASALALARI”  MODULI BO‘YICHA</a:t>
            </a:r>
            <a:endParaRPr lang="en-US" dirty="0">
              <a:solidFill>
                <a:schemeClr val="tx2"/>
              </a:solidFill>
              <a:effectLst/>
              <a:latin typeface="Sitka Heading" panose="02000505000000020004" pitchFamily="2" charset="0"/>
              <a:ea typeface="Roboto" panose="02000000000000000000" pitchFamily="2" charset="0"/>
            </a:endParaRPr>
          </a:p>
        </p:txBody>
      </p:sp>
      <p:sp>
        <p:nvSpPr>
          <p:cNvPr id="12" name="Прямоугольник 11">
            <a:extLst>
              <a:ext uri="{FF2B5EF4-FFF2-40B4-BE49-F238E27FC236}">
                <a16:creationId xmlns:a16="http://schemas.microsoft.com/office/drawing/2014/main" id="{18D410CC-D24D-4DB0-AB05-A9C01C522FA1}"/>
              </a:ext>
            </a:extLst>
          </p:cNvPr>
          <p:cNvSpPr/>
          <p:nvPr/>
        </p:nvSpPr>
        <p:spPr>
          <a:xfrm>
            <a:off x="33051" y="40186"/>
            <a:ext cx="6323682" cy="984885"/>
          </a:xfrm>
          <a:prstGeom prst="rect">
            <a:avLst/>
          </a:prstGeom>
          <a:solidFill>
            <a:schemeClr val="accent2"/>
          </a:solidFill>
          <a:ln>
            <a:noFill/>
          </a:ln>
        </p:spPr>
        <p:txBody>
          <a:bodyPr wrap="square">
            <a:spAutoFit/>
          </a:bodyPr>
          <a:lstStyle/>
          <a:p>
            <a:pPr algn="ctr"/>
            <a:r>
              <a:rPr lang="en-US" sz="1600" b="1" cap="all"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Samarqand VILOYaTI XALQ TA’LIMI XODIMLARINI </a:t>
            </a:r>
            <a:endPar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endParaRPr>
          </a:p>
          <a:p>
            <a:pPr algn="ctr"/>
            <a:r>
              <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qayta </a:t>
            </a:r>
            <a:r>
              <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tayyorlash va ULARNING malakasini oshirish HUDUDIY MARKAZI</a:t>
            </a:r>
            <a:endPar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endParaRPr>
          </a:p>
          <a:p>
            <a:pPr algn="ctr"/>
            <a:endParaRPr lang="ru-RU"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14" name="Рисунок 13">
            <a:extLst>
              <a:ext uri="{FF2B5EF4-FFF2-40B4-BE49-F238E27FC236}">
                <a16:creationId xmlns:a16="http://schemas.microsoft.com/office/drawing/2014/main" id="{C875CA60-C642-48D0-9662-D0D9E578F9B8}"/>
              </a:ext>
            </a:extLst>
          </p:cNvPr>
          <p:cNvPicPr>
            <a:picLocks noChangeAspect="1"/>
          </p:cNvPicPr>
          <p:nvPr/>
        </p:nvPicPr>
        <p:blipFill>
          <a:blip r:embed="rId2"/>
          <a:stretch>
            <a:fillRect/>
          </a:stretch>
        </p:blipFill>
        <p:spPr>
          <a:xfrm>
            <a:off x="121185" y="120330"/>
            <a:ext cx="782613" cy="824595"/>
          </a:xfrm>
          <a:prstGeom prst="rect">
            <a:avLst/>
          </a:prstGeom>
        </p:spPr>
      </p:pic>
      <p:sp>
        <p:nvSpPr>
          <p:cNvPr id="16" name="Подзаголовок 15">
            <a:extLst>
              <a:ext uri="{FF2B5EF4-FFF2-40B4-BE49-F238E27FC236}">
                <a16:creationId xmlns:a16="http://schemas.microsoft.com/office/drawing/2014/main" id="{1B77C855-8FC9-40EC-8351-D6E9E54C60C9}"/>
              </a:ext>
            </a:extLst>
          </p:cNvPr>
          <p:cNvSpPr>
            <a:spLocks noGrp="1"/>
          </p:cNvSpPr>
          <p:nvPr>
            <p:ph type="subTitle" idx="1"/>
          </p:nvPr>
        </p:nvSpPr>
        <p:spPr>
          <a:xfrm>
            <a:off x="6944810" y="4411450"/>
            <a:ext cx="2078005" cy="784800"/>
          </a:xfrm>
        </p:spPr>
        <p:txBody>
          <a:bodyPr/>
          <a:lstStyle/>
          <a:p>
            <a:r>
              <a:rPr lang="en-US" b="1" dirty="0">
                <a:solidFill>
                  <a:schemeClr val="tx2">
                    <a:lumMod val="25000"/>
                  </a:schemeClr>
                </a:solidFill>
                <a:latin typeface="Sitka Subheading" panose="02000505000000020004" pitchFamily="2" charset="0"/>
              </a:rPr>
              <a:t>                       </a:t>
            </a:r>
            <a:r>
              <a:rPr lang="en-US" b="1" dirty="0" err="1">
                <a:solidFill>
                  <a:schemeClr val="tx2">
                    <a:lumMod val="25000"/>
                  </a:schemeClr>
                </a:solidFill>
                <a:latin typeface="Sitka Subheading" panose="02000505000000020004" pitchFamily="2" charset="0"/>
              </a:rPr>
              <a:t>Z.Nazarova</a:t>
            </a:r>
            <a:r>
              <a:rPr lang="en-US" b="1" dirty="0">
                <a:solidFill>
                  <a:schemeClr val="tx2">
                    <a:lumMod val="25000"/>
                  </a:schemeClr>
                </a:solidFill>
                <a:latin typeface="Sitka Subheading" panose="02000505000000020004" pitchFamily="2" charset="0"/>
              </a:rPr>
              <a:t> </a:t>
            </a:r>
            <a:endParaRPr lang="ru-RU" b="1" dirty="0">
              <a:solidFill>
                <a:schemeClr val="tx2">
                  <a:lumMod val="25000"/>
                </a:schemeClr>
              </a:solidFill>
              <a:latin typeface="Sitka Subheading" panose="02000505000000020004" pitchFamily="2" charset="0"/>
            </a:endParaRPr>
          </a:p>
        </p:txBody>
      </p:sp>
      <p:pic>
        <p:nvPicPr>
          <p:cNvPr id="18" name="Рисунок 17">
            <a:extLst>
              <a:ext uri="{FF2B5EF4-FFF2-40B4-BE49-F238E27FC236}">
                <a16:creationId xmlns:a16="http://schemas.microsoft.com/office/drawing/2014/main" id="{E28A6814-DCFA-4220-9D66-7549251DC884}"/>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6145" b="100000" l="684" r="98145">
                        <a14:foregroundMark x1="35547" y1="68529" x2="37109" y2="83985"/>
                        <a14:foregroundMark x1="38086" y1="76164" x2="39844" y2="68715"/>
                        <a14:foregroundMark x1="11328" y1="50279" x2="11035" y2="47858"/>
                        <a14:foregroundMark x1="20996" y1="39106" x2="22559" y2="21788"/>
                        <a14:foregroundMark x1="24023" y1="24767" x2="29785" y2="23650"/>
                        <a14:foregroundMark x1="21680" y1="19739" x2="28711" y2="21229"/>
                        <a14:foregroundMark x1="21680" y1="26443" x2="12012" y2="29981"/>
                        <a14:foregroundMark x1="3613" y1="14339" x2="9961" y2="11359"/>
                        <a14:foregroundMark x1="83105" y1="71322" x2="83105" y2="71322"/>
                        <a14:foregroundMark x1="66406" y1="61825" x2="92188" y2="74302"/>
                        <a14:foregroundMark x1="86621" y1="59404" x2="82520" y2="95158"/>
                        <a14:foregroundMark x1="75488" y1="57542" x2="66699" y2="31099"/>
                        <a14:foregroundMark x1="74219" y1="32402" x2="80371" y2="50093"/>
                        <a14:foregroundMark x1="64063" y1="35754" x2="63770" y2="41527"/>
                        <a14:foregroundMark x1="85742" y1="27561" x2="98242" y2="50093"/>
                        <a14:foregroundMark x1="88281" y1="21229" x2="97559" y2="10428"/>
                        <a14:foregroundMark x1="92383" y1="11359" x2="93359" y2="6145"/>
                        <a14:foregroundMark x1="77246" y1="38547" x2="79688" y2="45065"/>
                        <a14:foregroundMark x1="80273" y1="47672" x2="80273" y2="47672"/>
                        <a14:foregroundMark x1="53711" y1="48603" x2="41895" y2="61080"/>
                        <a14:foregroundMark x1="54590" y1="43948" x2="72168" y2="60521"/>
                        <a14:foregroundMark x1="61230" y1="28864" x2="32520" y2="45438"/>
                        <a14:foregroundMark x1="17969" y1="60335" x2="16016" y2="69274"/>
                        <a14:foregroundMark x1="15234" y1="71322" x2="15234" y2="70764"/>
                        <a14:foregroundMark x1="16211" y1="67970" x2="19238" y2="62384"/>
                        <a14:foregroundMark x1="4688" y1="61639" x2="8398" y2="48603"/>
                        <a14:foregroundMark x1="5078" y1="65736" x2="4102" y2="64060"/>
                        <a14:foregroundMark x1="38574" y1="82495" x2="41699" y2="81192"/>
                        <a14:foregroundMark x1="37695" y1="80633" x2="39551" y2="83613"/>
                        <a14:foregroundMark x1="67676" y1="65549" x2="72266" y2="73929"/>
                      </a14:backgroundRemoval>
                    </a14:imgEffect>
                  </a14:imgLayer>
                </a14:imgProps>
              </a:ext>
              <a:ext uri="{28A0092B-C50C-407E-A947-70E740481C1C}">
                <a14:useLocalDpi xmlns:a14="http://schemas.microsoft.com/office/drawing/2010/main" val="0"/>
              </a:ext>
            </a:extLst>
          </a:blip>
          <a:stretch>
            <a:fillRect/>
          </a:stretch>
        </p:blipFill>
        <p:spPr>
          <a:xfrm>
            <a:off x="1829705" y="2916820"/>
            <a:ext cx="5589667" cy="2138173"/>
          </a:xfrm>
          <a:prstGeom prst="rect">
            <a:avLst/>
          </a:prstGeom>
        </p:spPr>
      </p:pic>
    </p:spTree>
    <p:extLst>
      <p:ext uri="{BB962C8B-B14F-4D97-AF65-F5344CB8AC3E}">
        <p14:creationId xmlns:p14="http://schemas.microsoft.com/office/powerpoint/2010/main" val="26218471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73"/>
        <p:cNvGrpSpPr/>
        <p:nvPr/>
      </p:nvGrpSpPr>
      <p:grpSpPr>
        <a:xfrm>
          <a:off x="0" y="0"/>
          <a:ext cx="0" cy="0"/>
          <a:chOff x="0" y="0"/>
          <a:chExt cx="0" cy="0"/>
        </a:xfrm>
      </p:grpSpPr>
      <p:sp>
        <p:nvSpPr>
          <p:cNvPr id="375" name="Google Shape;375;p24"/>
          <p:cNvSpPr/>
          <p:nvPr/>
        </p:nvSpPr>
        <p:spPr>
          <a:xfrm rot="-473536">
            <a:off x="3354650" y="2101157"/>
            <a:ext cx="2361567" cy="2106863"/>
          </a:xfrm>
          <a:custGeom>
            <a:avLst/>
            <a:gdLst/>
            <a:ahLst/>
            <a:cxnLst/>
            <a:rect l="l" t="t" r="r" b="b"/>
            <a:pathLst>
              <a:path w="87463" h="72620" extrusionOk="0">
                <a:moveTo>
                  <a:pt x="86862" y="42197"/>
                </a:moveTo>
                <a:cubicBezTo>
                  <a:pt x="86362" y="44699"/>
                  <a:pt x="85428" y="47134"/>
                  <a:pt x="84127" y="49302"/>
                </a:cubicBezTo>
                <a:cubicBezTo>
                  <a:pt x="74087" y="66081"/>
                  <a:pt x="49636" y="72619"/>
                  <a:pt x="31590" y="67349"/>
                </a:cubicBezTo>
                <a:cubicBezTo>
                  <a:pt x="17613" y="63246"/>
                  <a:pt x="7039" y="52805"/>
                  <a:pt x="2736" y="38928"/>
                </a:cubicBezTo>
                <a:cubicBezTo>
                  <a:pt x="0" y="30155"/>
                  <a:pt x="367" y="20682"/>
                  <a:pt x="4570" y="12976"/>
                </a:cubicBezTo>
                <a:cubicBezTo>
                  <a:pt x="6472" y="9541"/>
                  <a:pt x="9140" y="6438"/>
                  <a:pt x="12643" y="3937"/>
                </a:cubicBezTo>
                <a:cubicBezTo>
                  <a:pt x="18180" y="1"/>
                  <a:pt x="25952" y="1969"/>
                  <a:pt x="31890" y="5271"/>
                </a:cubicBezTo>
                <a:cubicBezTo>
                  <a:pt x="37827" y="8573"/>
                  <a:pt x="45933" y="11642"/>
                  <a:pt x="52304" y="14011"/>
                </a:cubicBezTo>
                <a:cubicBezTo>
                  <a:pt x="60210" y="16979"/>
                  <a:pt x="68950" y="17747"/>
                  <a:pt x="76388" y="21950"/>
                </a:cubicBezTo>
                <a:cubicBezTo>
                  <a:pt x="80825" y="24451"/>
                  <a:pt x="84728" y="28287"/>
                  <a:pt x="86362" y="33124"/>
                </a:cubicBezTo>
                <a:cubicBezTo>
                  <a:pt x="87363" y="36026"/>
                  <a:pt x="87463" y="39162"/>
                  <a:pt x="86862" y="42197"/>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 name="Google Shape;376;p24"/>
          <p:cNvSpPr/>
          <p:nvPr/>
        </p:nvSpPr>
        <p:spPr>
          <a:xfrm rot="-473536">
            <a:off x="3304378" y="1852974"/>
            <a:ext cx="2340857" cy="2385554"/>
          </a:xfrm>
          <a:custGeom>
            <a:avLst/>
            <a:gdLst/>
            <a:ahLst/>
            <a:cxnLst/>
            <a:rect l="l" t="t" r="r" b="b"/>
            <a:pathLst>
              <a:path w="86696" h="82226" extrusionOk="0">
                <a:moveTo>
                  <a:pt x="23451" y="1701"/>
                </a:moveTo>
                <a:cubicBezTo>
                  <a:pt x="30889" y="401"/>
                  <a:pt x="37728" y="6772"/>
                  <a:pt x="40330" y="9574"/>
                </a:cubicBezTo>
                <a:cubicBezTo>
                  <a:pt x="45100" y="14677"/>
                  <a:pt x="51738" y="20081"/>
                  <a:pt x="58142" y="25185"/>
                </a:cubicBezTo>
                <a:cubicBezTo>
                  <a:pt x="60878" y="27386"/>
                  <a:pt x="63913" y="29288"/>
                  <a:pt x="66815" y="31156"/>
                </a:cubicBezTo>
                <a:cubicBezTo>
                  <a:pt x="71385" y="34025"/>
                  <a:pt x="76088" y="37027"/>
                  <a:pt x="79791" y="41063"/>
                </a:cubicBezTo>
                <a:cubicBezTo>
                  <a:pt x="83761" y="45433"/>
                  <a:pt x="85996" y="50436"/>
                  <a:pt x="86029" y="55240"/>
                </a:cubicBezTo>
                <a:cubicBezTo>
                  <a:pt x="86096" y="60644"/>
                  <a:pt x="83327" y="66281"/>
                  <a:pt x="78624" y="70384"/>
                </a:cubicBezTo>
                <a:cubicBezTo>
                  <a:pt x="73453" y="74887"/>
                  <a:pt x="66648" y="77989"/>
                  <a:pt x="58976" y="79324"/>
                </a:cubicBezTo>
                <a:cubicBezTo>
                  <a:pt x="45733" y="81592"/>
                  <a:pt x="30956" y="78490"/>
                  <a:pt x="20382" y="71285"/>
                </a:cubicBezTo>
                <a:cubicBezTo>
                  <a:pt x="14211" y="67048"/>
                  <a:pt x="9141" y="61377"/>
                  <a:pt x="5805" y="54906"/>
                </a:cubicBezTo>
                <a:cubicBezTo>
                  <a:pt x="2436" y="48435"/>
                  <a:pt x="735" y="41063"/>
                  <a:pt x="835" y="33591"/>
                </a:cubicBezTo>
                <a:cubicBezTo>
                  <a:pt x="935" y="26386"/>
                  <a:pt x="2836" y="19681"/>
                  <a:pt x="6305" y="14210"/>
                </a:cubicBezTo>
                <a:cubicBezTo>
                  <a:pt x="10041" y="8306"/>
                  <a:pt x="15445" y="4103"/>
                  <a:pt x="21983" y="2068"/>
                </a:cubicBezTo>
                <a:cubicBezTo>
                  <a:pt x="22450" y="1902"/>
                  <a:pt x="22950" y="1768"/>
                  <a:pt x="23451" y="1701"/>
                </a:cubicBezTo>
                <a:close/>
                <a:moveTo>
                  <a:pt x="23351" y="1101"/>
                </a:moveTo>
                <a:cubicBezTo>
                  <a:pt x="22817" y="1168"/>
                  <a:pt x="22317" y="1301"/>
                  <a:pt x="21783" y="1468"/>
                </a:cubicBezTo>
                <a:cubicBezTo>
                  <a:pt x="7706" y="5904"/>
                  <a:pt x="434" y="19381"/>
                  <a:pt x="234" y="33558"/>
                </a:cubicBezTo>
                <a:cubicBezTo>
                  <a:pt x="1" y="49002"/>
                  <a:pt x="7273" y="63012"/>
                  <a:pt x="20048" y="71752"/>
                </a:cubicBezTo>
                <a:cubicBezTo>
                  <a:pt x="30689" y="79023"/>
                  <a:pt x="45600" y="82226"/>
                  <a:pt x="59076" y="79891"/>
                </a:cubicBezTo>
                <a:cubicBezTo>
                  <a:pt x="66482" y="78623"/>
                  <a:pt x="73487" y="75688"/>
                  <a:pt x="79024" y="70851"/>
                </a:cubicBezTo>
                <a:cubicBezTo>
                  <a:pt x="83527" y="66915"/>
                  <a:pt x="86696" y="61211"/>
                  <a:pt x="86663" y="55240"/>
                </a:cubicBezTo>
                <a:cubicBezTo>
                  <a:pt x="86596" y="49803"/>
                  <a:pt x="83894" y="44666"/>
                  <a:pt x="80225" y="40663"/>
                </a:cubicBezTo>
                <a:cubicBezTo>
                  <a:pt x="74087" y="33958"/>
                  <a:pt x="65548" y="30289"/>
                  <a:pt x="58509" y="24718"/>
                </a:cubicBezTo>
                <a:cubicBezTo>
                  <a:pt x="52872" y="20215"/>
                  <a:pt x="45700" y="14444"/>
                  <a:pt x="40797" y="9173"/>
                </a:cubicBezTo>
                <a:cubicBezTo>
                  <a:pt x="36227" y="4270"/>
                  <a:pt x="29722" y="0"/>
                  <a:pt x="23351" y="110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 name="Google Shape;377;p24"/>
          <p:cNvSpPr/>
          <p:nvPr/>
        </p:nvSpPr>
        <p:spPr>
          <a:xfrm>
            <a:off x="4570493" y="1864780"/>
            <a:ext cx="622521" cy="622545"/>
          </a:xfrm>
          <a:custGeom>
            <a:avLst/>
            <a:gdLst/>
            <a:ahLst/>
            <a:cxnLst/>
            <a:rect l="l" t="t" r="r" b="b"/>
            <a:pathLst>
              <a:path w="20049" h="18614" extrusionOk="0">
                <a:moveTo>
                  <a:pt x="501" y="10074"/>
                </a:moveTo>
                <a:cubicBezTo>
                  <a:pt x="834" y="12709"/>
                  <a:pt x="2502" y="14978"/>
                  <a:pt x="4804" y="16279"/>
                </a:cubicBezTo>
                <a:cubicBezTo>
                  <a:pt x="8940" y="18614"/>
                  <a:pt x="20048" y="17313"/>
                  <a:pt x="19681" y="10741"/>
                </a:cubicBezTo>
                <a:cubicBezTo>
                  <a:pt x="19448" y="7005"/>
                  <a:pt x="15044" y="5004"/>
                  <a:pt x="12576" y="2802"/>
                </a:cubicBezTo>
                <a:cubicBezTo>
                  <a:pt x="10708" y="1134"/>
                  <a:pt x="8673" y="0"/>
                  <a:pt x="6105" y="934"/>
                </a:cubicBezTo>
                <a:cubicBezTo>
                  <a:pt x="2435" y="2235"/>
                  <a:pt x="0" y="6238"/>
                  <a:pt x="501" y="10074"/>
                </a:cubicBezTo>
                <a:close/>
              </a:path>
            </a:pathLst>
          </a:custGeom>
          <a:gradFill>
            <a:gsLst>
              <a:gs pos="0">
                <a:srgbClr val="DCECD5"/>
              </a:gs>
              <a:gs pos="100000">
                <a:srgbClr val="94BD82"/>
              </a:gs>
            </a:gsLst>
            <a:lin ang="5400012" scaled="0"/>
          </a:gradFill>
          <a:ln>
            <a:noFill/>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en" sz="2000" b="1">
                <a:solidFill>
                  <a:schemeClr val="lt1"/>
                </a:solidFill>
                <a:latin typeface="Roboto"/>
                <a:ea typeface="Roboto"/>
                <a:cs typeface="Roboto"/>
                <a:sym typeface="Roboto"/>
              </a:rPr>
              <a:t>2</a:t>
            </a:r>
            <a:endParaRPr/>
          </a:p>
        </p:txBody>
      </p:sp>
      <p:sp>
        <p:nvSpPr>
          <p:cNvPr id="378" name="Google Shape;378;p24"/>
          <p:cNvSpPr/>
          <p:nvPr/>
        </p:nvSpPr>
        <p:spPr>
          <a:xfrm>
            <a:off x="5272682" y="2372867"/>
            <a:ext cx="232978" cy="217053"/>
          </a:xfrm>
          <a:custGeom>
            <a:avLst/>
            <a:gdLst/>
            <a:ahLst/>
            <a:cxnLst/>
            <a:rect l="l" t="t" r="r" b="b"/>
            <a:pathLst>
              <a:path w="8640" h="7473" extrusionOk="0">
                <a:moveTo>
                  <a:pt x="267" y="4070"/>
                </a:moveTo>
                <a:cubicBezTo>
                  <a:pt x="534" y="6238"/>
                  <a:pt x="3102" y="7472"/>
                  <a:pt x="5104" y="6838"/>
                </a:cubicBezTo>
                <a:cubicBezTo>
                  <a:pt x="8606" y="5738"/>
                  <a:pt x="8640" y="367"/>
                  <a:pt x="4603" y="134"/>
                </a:cubicBezTo>
                <a:cubicBezTo>
                  <a:pt x="2435" y="0"/>
                  <a:pt x="0" y="1668"/>
                  <a:pt x="267" y="4070"/>
                </a:cubicBezTo>
                <a:close/>
              </a:path>
            </a:pathLst>
          </a:custGeom>
          <a:gradFill>
            <a:gsLst>
              <a:gs pos="0">
                <a:srgbClr val="DCECD5"/>
              </a:gs>
              <a:gs pos="100000">
                <a:srgbClr val="94BD82"/>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 name="Google Shape;379;p24"/>
          <p:cNvSpPr/>
          <p:nvPr/>
        </p:nvSpPr>
        <p:spPr>
          <a:xfrm>
            <a:off x="3471177" y="3977491"/>
            <a:ext cx="447053" cy="415663"/>
          </a:xfrm>
          <a:custGeom>
            <a:avLst/>
            <a:gdLst/>
            <a:ahLst/>
            <a:cxnLst/>
            <a:rect l="l" t="t" r="r" b="b"/>
            <a:pathLst>
              <a:path w="16579" h="14311" extrusionOk="0">
                <a:moveTo>
                  <a:pt x="534" y="7806"/>
                </a:moveTo>
                <a:cubicBezTo>
                  <a:pt x="1034" y="11942"/>
                  <a:pt x="5938" y="14311"/>
                  <a:pt x="9741" y="13110"/>
                </a:cubicBezTo>
                <a:cubicBezTo>
                  <a:pt x="16479" y="11008"/>
                  <a:pt x="16579" y="701"/>
                  <a:pt x="8840" y="267"/>
                </a:cubicBezTo>
                <a:cubicBezTo>
                  <a:pt x="4637" y="0"/>
                  <a:pt x="0" y="3203"/>
                  <a:pt x="534" y="7806"/>
                </a:cubicBezTo>
                <a:close/>
              </a:path>
            </a:pathLst>
          </a:custGeom>
          <a:gradFill>
            <a:gsLst>
              <a:gs pos="0">
                <a:srgbClr val="B9D9AB"/>
              </a:gs>
              <a:gs pos="100000">
                <a:srgbClr val="72A85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 name="Google Shape;380;p24"/>
          <p:cNvSpPr/>
          <p:nvPr/>
        </p:nvSpPr>
        <p:spPr>
          <a:xfrm>
            <a:off x="1883174" y="1950015"/>
            <a:ext cx="622460" cy="533876"/>
          </a:xfrm>
          <a:custGeom>
            <a:avLst/>
            <a:gdLst/>
            <a:ahLst/>
            <a:cxnLst/>
            <a:rect l="l" t="t" r="r" b="b"/>
            <a:pathLst>
              <a:path w="23084" h="18381" extrusionOk="0">
                <a:moveTo>
                  <a:pt x="234" y="10742"/>
                </a:moveTo>
                <a:cubicBezTo>
                  <a:pt x="400" y="12643"/>
                  <a:pt x="1501" y="14478"/>
                  <a:pt x="3703" y="15979"/>
                </a:cubicBezTo>
                <a:cubicBezTo>
                  <a:pt x="7139" y="18314"/>
                  <a:pt x="11975" y="18381"/>
                  <a:pt x="15745" y="16713"/>
                </a:cubicBezTo>
                <a:cubicBezTo>
                  <a:pt x="23083" y="13444"/>
                  <a:pt x="21882" y="1"/>
                  <a:pt x="13043" y="268"/>
                </a:cubicBezTo>
                <a:cubicBezTo>
                  <a:pt x="10007" y="368"/>
                  <a:pt x="7239" y="1936"/>
                  <a:pt x="4603" y="3503"/>
                </a:cubicBezTo>
                <a:cubicBezTo>
                  <a:pt x="1635" y="5271"/>
                  <a:pt x="0" y="8040"/>
                  <a:pt x="234" y="10742"/>
                </a:cubicBezTo>
                <a:close/>
              </a:path>
            </a:pathLst>
          </a:custGeom>
          <a:gradFill>
            <a:gsLst>
              <a:gs pos="0">
                <a:srgbClr val="B9D9AB"/>
              </a:gs>
              <a:gs pos="100000">
                <a:srgbClr val="72A859"/>
              </a:gs>
            </a:gsLst>
            <a:lin ang="5400012" scaled="0"/>
          </a:gra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000" b="1">
                <a:solidFill>
                  <a:schemeClr val="lt1"/>
                </a:solidFill>
                <a:latin typeface="Roboto"/>
                <a:ea typeface="Roboto"/>
                <a:cs typeface="Roboto"/>
                <a:sym typeface="Roboto"/>
              </a:rPr>
              <a:t>1</a:t>
            </a:r>
            <a:endParaRPr sz="2000" b="1">
              <a:solidFill>
                <a:schemeClr val="lt1"/>
              </a:solidFill>
              <a:latin typeface="Roboto"/>
              <a:ea typeface="Roboto"/>
              <a:cs typeface="Roboto"/>
              <a:sym typeface="Roboto"/>
            </a:endParaRPr>
          </a:p>
        </p:txBody>
      </p:sp>
      <p:sp>
        <p:nvSpPr>
          <p:cNvPr id="381" name="Google Shape;381;p24"/>
          <p:cNvSpPr/>
          <p:nvPr/>
        </p:nvSpPr>
        <p:spPr>
          <a:xfrm>
            <a:off x="675977" y="2294972"/>
            <a:ext cx="2473607" cy="2040440"/>
          </a:xfrm>
          <a:custGeom>
            <a:avLst/>
            <a:gdLst/>
            <a:ahLst/>
            <a:cxnLst/>
            <a:rect l="l" t="t" r="r" b="b"/>
            <a:pathLst>
              <a:path w="91734" h="70251" extrusionOk="0">
                <a:moveTo>
                  <a:pt x="86696" y="44665"/>
                </a:moveTo>
                <a:cubicBezTo>
                  <a:pt x="84595" y="48835"/>
                  <a:pt x="80992" y="52037"/>
                  <a:pt x="76822" y="54206"/>
                </a:cubicBezTo>
                <a:cubicBezTo>
                  <a:pt x="74487" y="55406"/>
                  <a:pt x="71952" y="56340"/>
                  <a:pt x="69384" y="56908"/>
                </a:cubicBezTo>
                <a:cubicBezTo>
                  <a:pt x="62145" y="58575"/>
                  <a:pt x="54707" y="55940"/>
                  <a:pt x="47501" y="57408"/>
                </a:cubicBezTo>
                <a:cubicBezTo>
                  <a:pt x="41664" y="58609"/>
                  <a:pt x="38829" y="64380"/>
                  <a:pt x="33858" y="67082"/>
                </a:cubicBezTo>
                <a:cubicBezTo>
                  <a:pt x="27988" y="70250"/>
                  <a:pt x="20182" y="69350"/>
                  <a:pt x="14478" y="66281"/>
                </a:cubicBezTo>
                <a:cubicBezTo>
                  <a:pt x="10809" y="64279"/>
                  <a:pt x="7940" y="61711"/>
                  <a:pt x="5838" y="58709"/>
                </a:cubicBezTo>
                <a:cubicBezTo>
                  <a:pt x="968" y="51837"/>
                  <a:pt x="1" y="42831"/>
                  <a:pt x="2002" y="33991"/>
                </a:cubicBezTo>
                <a:cubicBezTo>
                  <a:pt x="5271" y="19614"/>
                  <a:pt x="14545" y="434"/>
                  <a:pt x="31590" y="134"/>
                </a:cubicBezTo>
                <a:cubicBezTo>
                  <a:pt x="37428" y="0"/>
                  <a:pt x="42364" y="3403"/>
                  <a:pt x="47535" y="5638"/>
                </a:cubicBezTo>
                <a:cubicBezTo>
                  <a:pt x="52872" y="7939"/>
                  <a:pt x="59143" y="8139"/>
                  <a:pt x="64814" y="9607"/>
                </a:cubicBezTo>
                <a:cubicBezTo>
                  <a:pt x="70318" y="11008"/>
                  <a:pt x="75922" y="14044"/>
                  <a:pt x="80325" y="18146"/>
                </a:cubicBezTo>
                <a:cubicBezTo>
                  <a:pt x="87664" y="24951"/>
                  <a:pt x="91733" y="34658"/>
                  <a:pt x="86696" y="44665"/>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 name="Google Shape;382;p24"/>
          <p:cNvSpPr/>
          <p:nvPr/>
        </p:nvSpPr>
        <p:spPr>
          <a:xfrm>
            <a:off x="530275" y="2068235"/>
            <a:ext cx="2471774" cy="2009449"/>
          </a:xfrm>
          <a:custGeom>
            <a:avLst/>
            <a:gdLst/>
            <a:ahLst/>
            <a:cxnLst/>
            <a:rect l="l" t="t" r="r" b="b"/>
            <a:pathLst>
              <a:path w="91666" h="69184" extrusionOk="0">
                <a:moveTo>
                  <a:pt x="68549" y="69183"/>
                </a:moveTo>
                <a:cubicBezTo>
                  <a:pt x="66814" y="69183"/>
                  <a:pt x="65080" y="69050"/>
                  <a:pt x="63379" y="68716"/>
                </a:cubicBezTo>
                <a:cubicBezTo>
                  <a:pt x="60777" y="68249"/>
                  <a:pt x="58275" y="67349"/>
                  <a:pt x="55840" y="66515"/>
                </a:cubicBezTo>
                <a:cubicBezTo>
                  <a:pt x="52971" y="65514"/>
                  <a:pt x="50036" y="64447"/>
                  <a:pt x="47000" y="64113"/>
                </a:cubicBezTo>
                <a:cubicBezTo>
                  <a:pt x="43498" y="63679"/>
                  <a:pt x="39795" y="64113"/>
                  <a:pt x="35959" y="65347"/>
                </a:cubicBezTo>
                <a:cubicBezTo>
                  <a:pt x="34958" y="65681"/>
                  <a:pt x="33958" y="66081"/>
                  <a:pt x="32990" y="66481"/>
                </a:cubicBezTo>
                <a:cubicBezTo>
                  <a:pt x="30655" y="67382"/>
                  <a:pt x="28454" y="68249"/>
                  <a:pt x="25818" y="68383"/>
                </a:cubicBezTo>
                <a:cubicBezTo>
                  <a:pt x="20148" y="68683"/>
                  <a:pt x="14143" y="66181"/>
                  <a:pt x="9740" y="61645"/>
                </a:cubicBezTo>
                <a:cubicBezTo>
                  <a:pt x="867" y="52538"/>
                  <a:pt x="0" y="39429"/>
                  <a:pt x="7439" y="26653"/>
                </a:cubicBezTo>
                <a:cubicBezTo>
                  <a:pt x="13310" y="16579"/>
                  <a:pt x="25552" y="1"/>
                  <a:pt x="41530" y="2069"/>
                </a:cubicBezTo>
                <a:cubicBezTo>
                  <a:pt x="47401" y="2803"/>
                  <a:pt x="52571" y="6372"/>
                  <a:pt x="56407" y="9374"/>
                </a:cubicBezTo>
                <a:cubicBezTo>
                  <a:pt x="59242" y="11609"/>
                  <a:pt x="62378" y="13710"/>
                  <a:pt x="65680" y="15945"/>
                </a:cubicBezTo>
                <a:cubicBezTo>
                  <a:pt x="76288" y="23050"/>
                  <a:pt x="87262" y="30389"/>
                  <a:pt x="90031" y="42831"/>
                </a:cubicBezTo>
                <a:cubicBezTo>
                  <a:pt x="91666" y="50036"/>
                  <a:pt x="90064" y="57308"/>
                  <a:pt x="85728" y="62278"/>
                </a:cubicBezTo>
                <a:cubicBezTo>
                  <a:pt x="81992" y="66615"/>
                  <a:pt x="76822" y="68249"/>
                  <a:pt x="73119" y="68850"/>
                </a:cubicBezTo>
                <a:cubicBezTo>
                  <a:pt x="71618" y="69083"/>
                  <a:pt x="70083" y="69183"/>
                  <a:pt x="68549" y="69183"/>
                </a:cubicBezTo>
                <a:close/>
                <a:moveTo>
                  <a:pt x="44365" y="63212"/>
                </a:moveTo>
                <a:cubicBezTo>
                  <a:pt x="45266" y="63212"/>
                  <a:pt x="46166" y="63246"/>
                  <a:pt x="47067" y="63346"/>
                </a:cubicBezTo>
                <a:cubicBezTo>
                  <a:pt x="50203" y="63746"/>
                  <a:pt x="53205" y="64780"/>
                  <a:pt x="56073" y="65814"/>
                </a:cubicBezTo>
                <a:cubicBezTo>
                  <a:pt x="58475" y="66648"/>
                  <a:pt x="60977" y="67516"/>
                  <a:pt x="63512" y="67983"/>
                </a:cubicBezTo>
                <a:cubicBezTo>
                  <a:pt x="66614" y="68583"/>
                  <a:pt x="69917" y="68616"/>
                  <a:pt x="73019" y="68083"/>
                </a:cubicBezTo>
                <a:cubicBezTo>
                  <a:pt x="76588" y="67516"/>
                  <a:pt x="81592" y="65948"/>
                  <a:pt x="85194" y="61811"/>
                </a:cubicBezTo>
                <a:cubicBezTo>
                  <a:pt x="89331" y="57008"/>
                  <a:pt x="90865" y="49970"/>
                  <a:pt x="89331" y="42965"/>
                </a:cubicBezTo>
                <a:cubicBezTo>
                  <a:pt x="86595" y="30823"/>
                  <a:pt x="75754" y="23584"/>
                  <a:pt x="65280" y="16546"/>
                </a:cubicBezTo>
                <a:cubicBezTo>
                  <a:pt x="61944" y="14311"/>
                  <a:pt x="58809" y="12209"/>
                  <a:pt x="55940" y="9974"/>
                </a:cubicBezTo>
                <a:cubicBezTo>
                  <a:pt x="52171" y="7006"/>
                  <a:pt x="47134" y="3536"/>
                  <a:pt x="41463" y="2803"/>
                </a:cubicBezTo>
                <a:cubicBezTo>
                  <a:pt x="25885" y="768"/>
                  <a:pt x="13877" y="17113"/>
                  <a:pt x="8106" y="27020"/>
                </a:cubicBezTo>
                <a:cubicBezTo>
                  <a:pt x="834" y="39495"/>
                  <a:pt x="1635" y="52271"/>
                  <a:pt x="10274" y="61144"/>
                </a:cubicBezTo>
                <a:cubicBezTo>
                  <a:pt x="14510" y="65514"/>
                  <a:pt x="20315" y="67949"/>
                  <a:pt x="25785" y="67649"/>
                </a:cubicBezTo>
                <a:cubicBezTo>
                  <a:pt x="28320" y="67516"/>
                  <a:pt x="30455" y="66682"/>
                  <a:pt x="32723" y="65781"/>
                </a:cubicBezTo>
                <a:cubicBezTo>
                  <a:pt x="33691" y="65381"/>
                  <a:pt x="34691" y="64980"/>
                  <a:pt x="35759" y="64647"/>
                </a:cubicBezTo>
                <a:cubicBezTo>
                  <a:pt x="38694" y="63679"/>
                  <a:pt x="41596" y="63212"/>
                  <a:pt x="44365" y="63212"/>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 name="Google Shape;383;p24"/>
          <p:cNvSpPr/>
          <p:nvPr/>
        </p:nvSpPr>
        <p:spPr>
          <a:xfrm>
            <a:off x="2503843" y="2311441"/>
            <a:ext cx="233894" cy="217053"/>
          </a:xfrm>
          <a:custGeom>
            <a:avLst/>
            <a:gdLst/>
            <a:ahLst/>
            <a:cxnLst/>
            <a:rect l="l" t="t" r="r" b="b"/>
            <a:pathLst>
              <a:path w="8674" h="7473" extrusionOk="0">
                <a:moveTo>
                  <a:pt x="301" y="4070"/>
                </a:moveTo>
                <a:cubicBezTo>
                  <a:pt x="534" y="6238"/>
                  <a:pt x="3103" y="7472"/>
                  <a:pt x="5104" y="6872"/>
                </a:cubicBezTo>
                <a:cubicBezTo>
                  <a:pt x="8607" y="5771"/>
                  <a:pt x="8673" y="367"/>
                  <a:pt x="4637" y="134"/>
                </a:cubicBezTo>
                <a:cubicBezTo>
                  <a:pt x="2436" y="0"/>
                  <a:pt x="1" y="1701"/>
                  <a:pt x="301" y="4070"/>
                </a:cubicBezTo>
                <a:close/>
              </a:path>
            </a:pathLst>
          </a:custGeom>
          <a:gradFill>
            <a:gsLst>
              <a:gs pos="0">
                <a:srgbClr val="B9D9AB"/>
              </a:gs>
              <a:gs pos="100000">
                <a:srgbClr val="72A85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 name="Google Shape;384;p24"/>
          <p:cNvSpPr/>
          <p:nvPr/>
        </p:nvSpPr>
        <p:spPr>
          <a:xfrm>
            <a:off x="1809393" y="3970202"/>
            <a:ext cx="369717" cy="430215"/>
          </a:xfrm>
          <a:custGeom>
            <a:avLst/>
            <a:gdLst/>
            <a:ahLst/>
            <a:cxnLst/>
            <a:rect l="l" t="t" r="r" b="b"/>
            <a:pathLst>
              <a:path w="13711" h="14812" extrusionOk="0">
                <a:moveTo>
                  <a:pt x="68" y="10075"/>
                </a:moveTo>
                <a:cubicBezTo>
                  <a:pt x="501" y="13277"/>
                  <a:pt x="4504" y="14811"/>
                  <a:pt x="7206" y="13210"/>
                </a:cubicBezTo>
                <a:cubicBezTo>
                  <a:pt x="13711" y="9374"/>
                  <a:pt x="2403" y="1"/>
                  <a:pt x="201" y="8340"/>
                </a:cubicBezTo>
                <a:cubicBezTo>
                  <a:pt x="34" y="8940"/>
                  <a:pt x="1" y="9508"/>
                  <a:pt x="68" y="10075"/>
                </a:cubicBezTo>
                <a:close/>
              </a:path>
            </a:pathLst>
          </a:custGeom>
          <a:gradFill>
            <a:gsLst>
              <a:gs pos="0">
                <a:srgbClr val="B9D9AB"/>
              </a:gs>
              <a:gs pos="100000">
                <a:srgbClr val="72A85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 name="Google Shape;385;p24"/>
          <p:cNvSpPr/>
          <p:nvPr/>
        </p:nvSpPr>
        <p:spPr>
          <a:xfrm rot="655065">
            <a:off x="5900121" y="2045856"/>
            <a:ext cx="2610917" cy="2308902"/>
          </a:xfrm>
          <a:custGeom>
            <a:avLst/>
            <a:gdLst/>
            <a:ahLst/>
            <a:cxnLst/>
            <a:rect l="l" t="t" r="r" b="b"/>
            <a:pathLst>
              <a:path w="93701" h="79658" extrusionOk="0">
                <a:moveTo>
                  <a:pt x="77122" y="55474"/>
                </a:moveTo>
                <a:cubicBezTo>
                  <a:pt x="72119" y="60944"/>
                  <a:pt x="64180" y="66382"/>
                  <a:pt x="55307" y="70251"/>
                </a:cubicBezTo>
                <a:cubicBezTo>
                  <a:pt x="37027" y="78257"/>
                  <a:pt x="14678" y="79658"/>
                  <a:pt x="5237" y="61011"/>
                </a:cubicBezTo>
                <a:cubicBezTo>
                  <a:pt x="0" y="50704"/>
                  <a:pt x="8673" y="45500"/>
                  <a:pt x="11475" y="36393"/>
                </a:cubicBezTo>
                <a:cubicBezTo>
                  <a:pt x="14277" y="27320"/>
                  <a:pt x="5438" y="18981"/>
                  <a:pt x="8773" y="9507"/>
                </a:cubicBezTo>
                <a:cubicBezTo>
                  <a:pt x="9707" y="6872"/>
                  <a:pt x="11375" y="4671"/>
                  <a:pt x="13477" y="3070"/>
                </a:cubicBezTo>
                <a:cubicBezTo>
                  <a:pt x="16312" y="1001"/>
                  <a:pt x="19915" y="1"/>
                  <a:pt x="23584" y="601"/>
                </a:cubicBezTo>
                <a:cubicBezTo>
                  <a:pt x="26619" y="1101"/>
                  <a:pt x="29488" y="2302"/>
                  <a:pt x="32323" y="3503"/>
                </a:cubicBezTo>
                <a:cubicBezTo>
                  <a:pt x="36960" y="5471"/>
                  <a:pt x="41530" y="7306"/>
                  <a:pt x="46233" y="8740"/>
                </a:cubicBezTo>
                <a:cubicBezTo>
                  <a:pt x="54539" y="11275"/>
                  <a:pt x="62812" y="10742"/>
                  <a:pt x="71185" y="12610"/>
                </a:cubicBezTo>
                <a:cubicBezTo>
                  <a:pt x="75654" y="13610"/>
                  <a:pt x="80024" y="15612"/>
                  <a:pt x="83126" y="18981"/>
                </a:cubicBezTo>
                <a:cubicBezTo>
                  <a:pt x="93701" y="30422"/>
                  <a:pt x="86062" y="45733"/>
                  <a:pt x="77122" y="55474"/>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 name="Google Shape;386;p24"/>
          <p:cNvSpPr/>
          <p:nvPr/>
        </p:nvSpPr>
        <p:spPr>
          <a:xfrm rot="655065">
            <a:off x="5969947" y="2209008"/>
            <a:ext cx="2463124" cy="2150353"/>
          </a:xfrm>
          <a:custGeom>
            <a:avLst/>
            <a:gdLst/>
            <a:ahLst/>
            <a:cxnLst/>
            <a:rect l="l" t="t" r="r" b="b"/>
            <a:pathLst>
              <a:path w="88397" h="74188" extrusionOk="0">
                <a:moveTo>
                  <a:pt x="65747" y="1068"/>
                </a:moveTo>
                <a:cubicBezTo>
                  <a:pt x="69317" y="1402"/>
                  <a:pt x="72386" y="2436"/>
                  <a:pt x="74921" y="4070"/>
                </a:cubicBezTo>
                <a:cubicBezTo>
                  <a:pt x="80625" y="7806"/>
                  <a:pt x="83460" y="13377"/>
                  <a:pt x="83360" y="20715"/>
                </a:cubicBezTo>
                <a:cubicBezTo>
                  <a:pt x="83293" y="26553"/>
                  <a:pt x="81325" y="33391"/>
                  <a:pt x="77756" y="39963"/>
                </a:cubicBezTo>
                <a:cubicBezTo>
                  <a:pt x="73586" y="47635"/>
                  <a:pt x="65714" y="55907"/>
                  <a:pt x="56741" y="62012"/>
                </a:cubicBezTo>
                <a:cubicBezTo>
                  <a:pt x="46534" y="68983"/>
                  <a:pt x="36093" y="72352"/>
                  <a:pt x="27387" y="71519"/>
                </a:cubicBezTo>
                <a:cubicBezTo>
                  <a:pt x="20782" y="70885"/>
                  <a:pt x="15145" y="67916"/>
                  <a:pt x="10608" y="62712"/>
                </a:cubicBezTo>
                <a:cubicBezTo>
                  <a:pt x="5771" y="57142"/>
                  <a:pt x="7272" y="52305"/>
                  <a:pt x="8974" y="46701"/>
                </a:cubicBezTo>
                <a:cubicBezTo>
                  <a:pt x="9808" y="43932"/>
                  <a:pt x="10708" y="41030"/>
                  <a:pt x="10875" y="37861"/>
                </a:cubicBezTo>
                <a:cubicBezTo>
                  <a:pt x="11142" y="32991"/>
                  <a:pt x="8640" y="29021"/>
                  <a:pt x="6205" y="25185"/>
                </a:cubicBezTo>
                <a:cubicBezTo>
                  <a:pt x="3636" y="21149"/>
                  <a:pt x="1235" y="17346"/>
                  <a:pt x="1702" y="12476"/>
                </a:cubicBezTo>
                <a:cubicBezTo>
                  <a:pt x="2235" y="6305"/>
                  <a:pt x="7106" y="1435"/>
                  <a:pt x="13210" y="901"/>
                </a:cubicBezTo>
                <a:cubicBezTo>
                  <a:pt x="14544" y="768"/>
                  <a:pt x="16045" y="801"/>
                  <a:pt x="17747" y="968"/>
                </a:cubicBezTo>
                <a:cubicBezTo>
                  <a:pt x="19281" y="1101"/>
                  <a:pt x="20815" y="1368"/>
                  <a:pt x="22183" y="1568"/>
                </a:cubicBezTo>
                <a:cubicBezTo>
                  <a:pt x="25319" y="2069"/>
                  <a:pt x="29021" y="2603"/>
                  <a:pt x="32657" y="2969"/>
                </a:cubicBezTo>
                <a:cubicBezTo>
                  <a:pt x="34192" y="3103"/>
                  <a:pt x="35626" y="3236"/>
                  <a:pt x="37027" y="3303"/>
                </a:cubicBezTo>
                <a:cubicBezTo>
                  <a:pt x="41964" y="3537"/>
                  <a:pt x="46701" y="2836"/>
                  <a:pt x="51304" y="2136"/>
                </a:cubicBezTo>
                <a:cubicBezTo>
                  <a:pt x="54840" y="1602"/>
                  <a:pt x="58509" y="1068"/>
                  <a:pt x="62212" y="968"/>
                </a:cubicBezTo>
                <a:cubicBezTo>
                  <a:pt x="63412" y="935"/>
                  <a:pt x="64613" y="968"/>
                  <a:pt x="65747" y="1068"/>
                </a:cubicBezTo>
                <a:close/>
                <a:moveTo>
                  <a:pt x="65814" y="301"/>
                </a:moveTo>
                <a:cubicBezTo>
                  <a:pt x="64613" y="201"/>
                  <a:pt x="63412" y="167"/>
                  <a:pt x="62212" y="201"/>
                </a:cubicBezTo>
                <a:cubicBezTo>
                  <a:pt x="53672" y="401"/>
                  <a:pt x="45767" y="2969"/>
                  <a:pt x="37094" y="2536"/>
                </a:cubicBezTo>
                <a:cubicBezTo>
                  <a:pt x="35626" y="2469"/>
                  <a:pt x="34192" y="2336"/>
                  <a:pt x="32757" y="2202"/>
                </a:cubicBezTo>
                <a:cubicBezTo>
                  <a:pt x="29288" y="1869"/>
                  <a:pt x="25819" y="1368"/>
                  <a:pt x="22316" y="835"/>
                </a:cubicBezTo>
                <a:cubicBezTo>
                  <a:pt x="20815" y="601"/>
                  <a:pt x="19314" y="368"/>
                  <a:pt x="17847" y="201"/>
                </a:cubicBezTo>
                <a:cubicBezTo>
                  <a:pt x="16279" y="67"/>
                  <a:pt x="14711" y="1"/>
                  <a:pt x="13143" y="134"/>
                </a:cubicBezTo>
                <a:cubicBezTo>
                  <a:pt x="6605" y="701"/>
                  <a:pt x="1535" y="5872"/>
                  <a:pt x="935" y="12410"/>
                </a:cubicBezTo>
                <a:cubicBezTo>
                  <a:pt x="1" y="22383"/>
                  <a:pt x="10608" y="28321"/>
                  <a:pt x="10108" y="37794"/>
                </a:cubicBezTo>
                <a:cubicBezTo>
                  <a:pt x="9607" y="47301"/>
                  <a:pt x="2469" y="54473"/>
                  <a:pt x="10041" y="63213"/>
                </a:cubicBezTo>
                <a:cubicBezTo>
                  <a:pt x="15011" y="68917"/>
                  <a:pt x="20949" y="71685"/>
                  <a:pt x="27287" y="72286"/>
                </a:cubicBezTo>
                <a:cubicBezTo>
                  <a:pt x="46967" y="74187"/>
                  <a:pt x="70251" y="55374"/>
                  <a:pt x="78423" y="40330"/>
                </a:cubicBezTo>
                <a:cubicBezTo>
                  <a:pt x="84728" y="28688"/>
                  <a:pt x="88397" y="11976"/>
                  <a:pt x="75354" y="3436"/>
                </a:cubicBezTo>
                <a:cubicBezTo>
                  <a:pt x="72519" y="1602"/>
                  <a:pt x="69217" y="634"/>
                  <a:pt x="65814" y="30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 name="Google Shape;387;p24"/>
          <p:cNvSpPr/>
          <p:nvPr/>
        </p:nvSpPr>
        <p:spPr>
          <a:xfrm>
            <a:off x="7574658" y="3711679"/>
            <a:ext cx="564917" cy="557141"/>
          </a:xfrm>
          <a:custGeom>
            <a:avLst/>
            <a:gdLst/>
            <a:ahLst/>
            <a:cxnLst/>
            <a:rect l="l" t="t" r="r" b="b"/>
            <a:pathLst>
              <a:path w="20950" h="19182" extrusionOk="0">
                <a:moveTo>
                  <a:pt x="501" y="11309"/>
                </a:moveTo>
                <a:cubicBezTo>
                  <a:pt x="868" y="13944"/>
                  <a:pt x="2503" y="16212"/>
                  <a:pt x="4804" y="17513"/>
                </a:cubicBezTo>
                <a:cubicBezTo>
                  <a:pt x="7773" y="19181"/>
                  <a:pt x="11843" y="19048"/>
                  <a:pt x="14845" y="17547"/>
                </a:cubicBezTo>
                <a:cubicBezTo>
                  <a:pt x="17547" y="16246"/>
                  <a:pt x="19615" y="13577"/>
                  <a:pt x="19982" y="10608"/>
                </a:cubicBezTo>
                <a:cubicBezTo>
                  <a:pt x="20949" y="3003"/>
                  <a:pt x="12076" y="1"/>
                  <a:pt x="6105" y="2136"/>
                </a:cubicBezTo>
                <a:cubicBezTo>
                  <a:pt x="2469" y="3437"/>
                  <a:pt x="1" y="7473"/>
                  <a:pt x="501" y="11309"/>
                </a:cubicBezTo>
                <a:close/>
              </a:path>
            </a:pathLst>
          </a:custGeom>
          <a:gradFill>
            <a:gsLst>
              <a:gs pos="0">
                <a:srgbClr val="A4C8E9"/>
              </a:gs>
              <a:gs pos="100000">
                <a:srgbClr val="4388C8"/>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 name="Google Shape;388;p24"/>
          <p:cNvSpPr/>
          <p:nvPr/>
        </p:nvSpPr>
        <p:spPr>
          <a:xfrm>
            <a:off x="7411676" y="4123663"/>
            <a:ext cx="232978" cy="217053"/>
          </a:xfrm>
          <a:custGeom>
            <a:avLst/>
            <a:gdLst/>
            <a:ahLst/>
            <a:cxnLst/>
            <a:rect l="l" t="t" r="r" b="b"/>
            <a:pathLst>
              <a:path w="8640" h="7473" extrusionOk="0">
                <a:moveTo>
                  <a:pt x="267" y="4070"/>
                </a:moveTo>
                <a:cubicBezTo>
                  <a:pt x="534" y="6238"/>
                  <a:pt x="3103" y="7473"/>
                  <a:pt x="5071" y="6839"/>
                </a:cubicBezTo>
                <a:cubicBezTo>
                  <a:pt x="8606" y="5738"/>
                  <a:pt x="8640" y="334"/>
                  <a:pt x="4604" y="101"/>
                </a:cubicBezTo>
                <a:cubicBezTo>
                  <a:pt x="2402" y="1"/>
                  <a:pt x="0" y="1668"/>
                  <a:pt x="267" y="4070"/>
                </a:cubicBezTo>
                <a:close/>
              </a:path>
            </a:pathLst>
          </a:custGeom>
          <a:gradFill>
            <a:gsLst>
              <a:gs pos="0">
                <a:srgbClr val="A4C8E9"/>
              </a:gs>
              <a:gs pos="100000">
                <a:srgbClr val="4388C8"/>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 name="Google Shape;389;p24"/>
          <p:cNvSpPr/>
          <p:nvPr/>
        </p:nvSpPr>
        <p:spPr>
          <a:xfrm>
            <a:off x="6963711" y="2109294"/>
            <a:ext cx="814726" cy="480608"/>
          </a:xfrm>
          <a:custGeom>
            <a:avLst/>
            <a:gdLst/>
            <a:ahLst/>
            <a:cxnLst/>
            <a:rect l="l" t="t" r="r" b="b"/>
            <a:pathLst>
              <a:path w="25552" h="16547" extrusionOk="0">
                <a:moveTo>
                  <a:pt x="2602" y="11876"/>
                </a:moveTo>
                <a:cubicBezTo>
                  <a:pt x="3703" y="14411"/>
                  <a:pt x="6338" y="16213"/>
                  <a:pt x="9140" y="16346"/>
                </a:cubicBezTo>
                <a:cubicBezTo>
                  <a:pt x="13010" y="16546"/>
                  <a:pt x="16345" y="13811"/>
                  <a:pt x="19915" y="12310"/>
                </a:cubicBezTo>
                <a:cubicBezTo>
                  <a:pt x="21449" y="11643"/>
                  <a:pt x="23150" y="11176"/>
                  <a:pt x="24218" y="9908"/>
                </a:cubicBezTo>
                <a:cubicBezTo>
                  <a:pt x="25552" y="8307"/>
                  <a:pt x="25419" y="5738"/>
                  <a:pt x="24218" y="4004"/>
                </a:cubicBezTo>
                <a:cubicBezTo>
                  <a:pt x="21516" y="201"/>
                  <a:pt x="14711" y="1"/>
                  <a:pt x="10508" y="768"/>
                </a:cubicBezTo>
                <a:cubicBezTo>
                  <a:pt x="5204" y="1702"/>
                  <a:pt x="0" y="5939"/>
                  <a:pt x="2602" y="11876"/>
                </a:cubicBezTo>
                <a:close/>
              </a:path>
            </a:pathLst>
          </a:custGeom>
          <a:gradFill>
            <a:gsLst>
              <a:gs pos="0">
                <a:srgbClr val="A4C8E9"/>
              </a:gs>
              <a:gs pos="100000">
                <a:srgbClr val="4388C8"/>
              </a:gs>
            </a:gsLst>
            <a:lin ang="5400012" scaled="0"/>
          </a:gradFill>
          <a:ln>
            <a:noFill/>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en" sz="2000" b="1">
                <a:solidFill>
                  <a:schemeClr val="lt1"/>
                </a:solidFill>
                <a:latin typeface="Roboto"/>
                <a:ea typeface="Roboto"/>
                <a:cs typeface="Roboto"/>
                <a:sym typeface="Roboto"/>
              </a:rPr>
              <a:t>3</a:t>
            </a:r>
            <a:endParaRPr/>
          </a:p>
        </p:txBody>
      </p:sp>
      <p:sp>
        <p:nvSpPr>
          <p:cNvPr id="390" name="Google Shape;390;p24"/>
          <p:cNvSpPr txBox="1"/>
          <p:nvPr/>
        </p:nvSpPr>
        <p:spPr>
          <a:xfrm flipH="1">
            <a:off x="949580" y="2741912"/>
            <a:ext cx="1633200" cy="916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US" sz="1600" b="0" i="0" dirty="0">
                <a:solidFill>
                  <a:srgbClr val="000000"/>
                </a:solidFill>
                <a:effectLst/>
                <a:latin typeface="Times New Roman" panose="02020603050405020304" pitchFamily="18" charset="0"/>
              </a:rPr>
              <a:t> </a:t>
            </a:r>
            <a:r>
              <a:rPr lang="en-US" sz="2400" b="0" i="0" dirty="0" err="1">
                <a:solidFill>
                  <a:srgbClr val="000000"/>
                </a:solidFill>
                <a:effectLst/>
                <a:latin typeface="+mn-lt"/>
              </a:rPr>
              <a:t>mulohaza</a:t>
            </a:r>
            <a:r>
              <a:rPr lang="en-US" sz="2400" b="0" i="0" dirty="0">
                <a:solidFill>
                  <a:srgbClr val="000000"/>
                </a:solidFill>
                <a:effectLst/>
                <a:latin typeface="+mn-lt"/>
              </a:rPr>
              <a:t> </a:t>
            </a:r>
            <a:r>
              <a:rPr lang="en-US" sz="2400" b="0" i="0" dirty="0" err="1">
                <a:solidFill>
                  <a:srgbClr val="000000"/>
                </a:solidFill>
                <a:effectLst/>
                <a:latin typeface="+mn-lt"/>
              </a:rPr>
              <a:t>qilish</a:t>
            </a:r>
            <a:endParaRPr sz="2400" dirty="0">
              <a:solidFill>
                <a:schemeClr val="dk1"/>
              </a:solidFill>
              <a:latin typeface="+mn-lt"/>
              <a:ea typeface="Roboto"/>
              <a:cs typeface="Roboto"/>
              <a:sym typeface="Roboto"/>
            </a:endParaRPr>
          </a:p>
        </p:txBody>
      </p:sp>
      <p:sp>
        <p:nvSpPr>
          <p:cNvPr id="391" name="Google Shape;391;p24"/>
          <p:cNvSpPr txBox="1"/>
          <p:nvPr/>
        </p:nvSpPr>
        <p:spPr>
          <a:xfrm flipH="1">
            <a:off x="3698193" y="2741912"/>
            <a:ext cx="1633200" cy="916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US" sz="2400" b="0" i="0" dirty="0" err="1">
                <a:solidFill>
                  <a:srgbClr val="000000"/>
                </a:solidFill>
                <a:effectLst/>
                <a:latin typeface="+mn-lt"/>
              </a:rPr>
              <a:t>O‘zini</a:t>
            </a:r>
            <a:r>
              <a:rPr lang="en-US" sz="2400" b="0" i="0" dirty="0">
                <a:solidFill>
                  <a:srgbClr val="000000"/>
                </a:solidFill>
                <a:effectLst/>
                <a:latin typeface="+mn-lt"/>
              </a:rPr>
              <a:t> </a:t>
            </a:r>
            <a:r>
              <a:rPr lang="en-US" sz="2400" b="0" i="0" dirty="0" err="1">
                <a:solidFill>
                  <a:srgbClr val="000000"/>
                </a:solidFill>
                <a:effectLst/>
                <a:latin typeface="+mn-lt"/>
              </a:rPr>
              <a:t>kuzatish</a:t>
            </a:r>
            <a:endParaRPr sz="2400" dirty="0">
              <a:solidFill>
                <a:schemeClr val="dk1"/>
              </a:solidFill>
              <a:latin typeface="+mn-lt"/>
              <a:ea typeface="Roboto"/>
              <a:cs typeface="Roboto"/>
              <a:sym typeface="Roboto"/>
            </a:endParaRPr>
          </a:p>
        </p:txBody>
      </p:sp>
      <p:sp>
        <p:nvSpPr>
          <p:cNvPr id="392" name="Google Shape;392;p24"/>
          <p:cNvSpPr txBox="1"/>
          <p:nvPr/>
        </p:nvSpPr>
        <p:spPr>
          <a:xfrm flipH="1">
            <a:off x="6460950" y="2741912"/>
            <a:ext cx="1633200" cy="916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US" sz="2400" b="0" i="0" dirty="0" err="1">
                <a:solidFill>
                  <a:srgbClr val="000000"/>
                </a:solidFill>
                <a:effectLst/>
                <a:latin typeface="+mn-lt"/>
                <a:cs typeface="Times New Roman" panose="02020603050405020304" pitchFamily="18" charset="0"/>
              </a:rPr>
              <a:t>O‘zini</a:t>
            </a:r>
            <a:r>
              <a:rPr lang="en-US" sz="2400" b="0" i="0" dirty="0">
                <a:solidFill>
                  <a:srgbClr val="000000"/>
                </a:solidFill>
                <a:effectLst/>
                <a:latin typeface="+mn-lt"/>
                <a:cs typeface="Times New Roman" panose="02020603050405020304" pitchFamily="18" charset="0"/>
              </a:rPr>
              <a:t> </a:t>
            </a:r>
            <a:r>
              <a:rPr lang="en-US" sz="2400" b="0" i="0" dirty="0" err="1">
                <a:solidFill>
                  <a:srgbClr val="000000"/>
                </a:solidFill>
                <a:effectLst/>
                <a:latin typeface="+mn-lt"/>
                <a:cs typeface="Times New Roman" panose="02020603050405020304" pitchFamily="18" charset="0"/>
              </a:rPr>
              <a:t>o‘rganish</a:t>
            </a:r>
            <a:endParaRPr lang="en-US" sz="2400" dirty="0">
              <a:solidFill>
                <a:schemeClr val="dk1"/>
              </a:solidFill>
              <a:latin typeface="+mn-lt"/>
              <a:ea typeface="Roboto"/>
              <a:cs typeface="Times New Roman" panose="02020603050405020304" pitchFamily="18" charset="0"/>
              <a:sym typeface="Roboto"/>
            </a:endParaRPr>
          </a:p>
        </p:txBody>
      </p:sp>
      <p:sp>
        <p:nvSpPr>
          <p:cNvPr id="23" name="Прямоугольник 22">
            <a:extLst>
              <a:ext uri="{FF2B5EF4-FFF2-40B4-BE49-F238E27FC236}">
                <a16:creationId xmlns:a16="http://schemas.microsoft.com/office/drawing/2014/main" id="{B1793936-7763-4A0F-93D5-D7FA77380B05}"/>
              </a:ext>
            </a:extLst>
          </p:cNvPr>
          <p:cNvSpPr/>
          <p:nvPr/>
        </p:nvSpPr>
        <p:spPr>
          <a:xfrm>
            <a:off x="33051" y="40186"/>
            <a:ext cx="6323682" cy="984885"/>
          </a:xfrm>
          <a:prstGeom prst="rect">
            <a:avLst/>
          </a:prstGeom>
          <a:solidFill>
            <a:schemeClr val="accent2"/>
          </a:solidFill>
          <a:ln>
            <a:noFill/>
          </a:ln>
        </p:spPr>
        <p:txBody>
          <a:bodyPr wrap="square">
            <a:spAutoFit/>
          </a:bodyPr>
          <a:lstStyle/>
          <a:p>
            <a:pPr algn="ctr"/>
            <a:r>
              <a:rPr lang="en-US" sz="1600" b="1" cap="all"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Samarqand VILOYaTI XALQ TA’LIMI XODIMLARINI </a:t>
            </a:r>
            <a:endPar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endParaRPr>
          </a:p>
          <a:p>
            <a:pPr algn="ctr"/>
            <a:r>
              <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qayta </a:t>
            </a:r>
            <a:r>
              <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tayyorlash va ULARNING malakasini oshirish HUDUDIY MARKAZI</a:t>
            </a:r>
            <a:endPar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endParaRPr>
          </a:p>
          <a:p>
            <a:pPr algn="ctr"/>
            <a:endParaRPr lang="ru-RU"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24" name="Заголовок 1">
            <a:extLst>
              <a:ext uri="{FF2B5EF4-FFF2-40B4-BE49-F238E27FC236}">
                <a16:creationId xmlns:a16="http://schemas.microsoft.com/office/drawing/2014/main" id="{11E70D0D-782F-4D43-A93C-1498549CC5F2}"/>
              </a:ext>
            </a:extLst>
          </p:cNvPr>
          <p:cNvSpPr txBox="1">
            <a:spLocks/>
          </p:cNvSpPr>
          <p:nvPr/>
        </p:nvSpPr>
        <p:spPr bwMode="auto">
          <a:xfrm>
            <a:off x="6356732" y="60279"/>
            <a:ext cx="2666083" cy="964792"/>
          </a:xfrm>
          <a:prstGeom prst="rect">
            <a:avLst/>
          </a:prstGeom>
          <a:solidFill>
            <a:schemeClr val="accent2"/>
          </a:solidFill>
          <a:ln>
            <a:noFill/>
          </a:ln>
        </p:spPr>
        <p:txBody>
          <a:bodyPr wrap="square">
            <a:spAutoFit/>
          </a:bodyPr>
          <a:lstStyle>
            <a:defPPr rtl="0">
              <a:defRPr lang="ru-RU"/>
            </a:defPPr>
            <a:lvl1pPr>
              <a:defRPr sz="1400" b="1">
                <a:solidFill>
                  <a:srgbClr val="09038B"/>
                </a:solidFill>
                <a:effectLst>
                  <a:innerShdw blurRad="63500" dist="50800" dir="16200000">
                    <a:prstClr val="black">
                      <a:alpha val="50000"/>
                    </a:prstClr>
                  </a:innerShdw>
                </a:effectLst>
                <a:latin typeface="Arial" panose="020B0604020202020204" pitchFamily="34" charset="0"/>
                <a:cs typeface="Arial" panose="020B0604020202020204" pitchFamily="34" charset="0"/>
              </a:defRPr>
            </a:lvl1pPr>
          </a:lstStyle>
          <a:p>
            <a:pPr algn="ctr"/>
            <a:r>
              <a:rPr lang="uz-Cyrl-UZ"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rPr>
              <a:t>FANDAGI YANGILIKLAR, FANNI O‘QITISHNING DOLZARB </a:t>
            </a:r>
            <a:endParaRPr lang="en-US"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endParaRPr>
          </a:p>
          <a:p>
            <a:pPr algn="ctr"/>
            <a:r>
              <a:rPr lang="uz-Cyrl-UZ"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rPr>
              <a:t>MASALALARI”  MODULI BO‘YICHA</a:t>
            </a:r>
            <a:endParaRPr lang="en-US" dirty="0">
              <a:solidFill>
                <a:schemeClr val="tx2"/>
              </a:solidFill>
              <a:effectLst/>
              <a:latin typeface="Sitka Heading" panose="02000505000000020004" pitchFamily="2" charset="0"/>
              <a:ea typeface="Roboto" panose="02000000000000000000" pitchFamily="2" charset="0"/>
            </a:endParaRPr>
          </a:p>
        </p:txBody>
      </p:sp>
      <p:sp>
        <p:nvSpPr>
          <p:cNvPr id="26" name="TextBox 25">
            <a:extLst>
              <a:ext uri="{FF2B5EF4-FFF2-40B4-BE49-F238E27FC236}">
                <a16:creationId xmlns:a16="http://schemas.microsoft.com/office/drawing/2014/main" id="{DCD2FC2B-36D5-48A0-B3E9-2149FBBAFDBE}"/>
              </a:ext>
            </a:extLst>
          </p:cNvPr>
          <p:cNvSpPr txBox="1"/>
          <p:nvPr/>
        </p:nvSpPr>
        <p:spPr>
          <a:xfrm>
            <a:off x="2582780" y="1154038"/>
            <a:ext cx="5408317" cy="584775"/>
          </a:xfrm>
          <a:prstGeom prst="rect">
            <a:avLst/>
          </a:prstGeom>
          <a:noFill/>
        </p:spPr>
        <p:txBody>
          <a:bodyPr wrap="square">
            <a:spAutoFit/>
          </a:bodyPr>
          <a:lstStyle/>
          <a:p>
            <a:pPr algn="ctr"/>
            <a:r>
              <a:rPr lang="en-US" sz="3200" b="1" i="0" dirty="0" err="1">
                <a:solidFill>
                  <a:srgbClr val="000000"/>
                </a:solidFill>
                <a:effectLst/>
                <a:latin typeface="Trebuchet MS" panose="020B0603020202020204" pitchFamily="34" charset="0"/>
              </a:rPr>
              <a:t>Refleksiya</a:t>
            </a:r>
            <a:r>
              <a:rPr lang="en-US" sz="3200" b="1" i="0" dirty="0">
                <a:solidFill>
                  <a:srgbClr val="000000"/>
                </a:solidFill>
                <a:effectLst/>
                <a:latin typeface="Trebuchet MS" panose="020B0603020202020204" pitchFamily="34" charset="0"/>
              </a:rPr>
              <a:t> </a:t>
            </a:r>
            <a:r>
              <a:rPr lang="en-US" sz="1600" b="1" i="0" dirty="0">
                <a:solidFill>
                  <a:srgbClr val="000000"/>
                </a:solidFill>
                <a:effectLst/>
                <a:latin typeface="Trebuchet MS" panose="020B0603020202020204" pitchFamily="34" charset="0"/>
              </a:rPr>
              <a:t>(</a:t>
            </a:r>
            <a:r>
              <a:rPr lang="en-US" sz="1600" b="1" i="0" dirty="0" err="1">
                <a:solidFill>
                  <a:srgbClr val="000000"/>
                </a:solidFill>
                <a:effectLst/>
                <a:latin typeface="Trebuchet MS" panose="020B0603020202020204" pitchFamily="34" charset="0"/>
              </a:rPr>
              <a:t>avtofokus</a:t>
            </a:r>
            <a:r>
              <a:rPr lang="en-US" sz="1600" b="1" i="0" dirty="0">
                <a:solidFill>
                  <a:srgbClr val="000000"/>
                </a:solidFill>
                <a:effectLst/>
                <a:latin typeface="Trebuchet MS" panose="020B0603020202020204" pitchFamily="34" charset="0"/>
              </a:rPr>
              <a:t> </a:t>
            </a:r>
            <a:r>
              <a:rPr lang="en-US" sz="1600" b="1" i="0" dirty="0" err="1">
                <a:solidFill>
                  <a:srgbClr val="000000"/>
                </a:solidFill>
                <a:effectLst/>
                <a:latin typeface="Trebuchet MS" panose="020B0603020202020204" pitchFamily="34" charset="0"/>
              </a:rPr>
              <a:t>metod</a:t>
            </a:r>
            <a:r>
              <a:rPr lang="en-US" sz="1600" b="1" i="0" dirty="0">
                <a:solidFill>
                  <a:srgbClr val="000000"/>
                </a:solidFill>
                <a:effectLst/>
                <a:latin typeface="Trebuchet MS" panose="020B0603020202020204" pitchFamily="34" charset="0"/>
              </a:rPr>
              <a:t>)</a:t>
            </a:r>
            <a:endParaRPr lang="ru-RU" sz="16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25"/>
        <p:cNvGrpSpPr/>
        <p:nvPr/>
      </p:nvGrpSpPr>
      <p:grpSpPr>
        <a:xfrm>
          <a:off x="0" y="0"/>
          <a:ext cx="0" cy="0"/>
          <a:chOff x="0" y="0"/>
          <a:chExt cx="0" cy="0"/>
        </a:xfrm>
      </p:grpSpPr>
      <p:sp>
        <p:nvSpPr>
          <p:cNvPr id="1027" name="Google Shape;1027;p39"/>
          <p:cNvSpPr/>
          <p:nvPr/>
        </p:nvSpPr>
        <p:spPr>
          <a:xfrm rot="-5400000">
            <a:off x="236315" y="1869835"/>
            <a:ext cx="1900106" cy="1055155"/>
          </a:xfrm>
          <a:custGeom>
            <a:avLst/>
            <a:gdLst/>
            <a:ahLst/>
            <a:cxnLst/>
            <a:rect l="l" t="t" r="r" b="b"/>
            <a:pathLst>
              <a:path w="71185" h="39530" extrusionOk="0">
                <a:moveTo>
                  <a:pt x="15845" y="1"/>
                </a:moveTo>
                <a:cubicBezTo>
                  <a:pt x="15912" y="6906"/>
                  <a:pt x="19615" y="13611"/>
                  <a:pt x="26153" y="17146"/>
                </a:cubicBezTo>
                <a:cubicBezTo>
                  <a:pt x="35726" y="22383"/>
                  <a:pt x="47735" y="18848"/>
                  <a:pt x="52938" y="9241"/>
                </a:cubicBezTo>
                <a:cubicBezTo>
                  <a:pt x="54539" y="6305"/>
                  <a:pt x="55307" y="3136"/>
                  <a:pt x="55340" y="1"/>
                </a:cubicBezTo>
                <a:lnTo>
                  <a:pt x="71185" y="1"/>
                </a:lnTo>
                <a:cubicBezTo>
                  <a:pt x="71118" y="15278"/>
                  <a:pt x="61111" y="29388"/>
                  <a:pt x="45666" y="33958"/>
                </a:cubicBezTo>
                <a:cubicBezTo>
                  <a:pt x="26820" y="39529"/>
                  <a:pt x="7006" y="28755"/>
                  <a:pt x="1468" y="9875"/>
                </a:cubicBezTo>
                <a:cubicBezTo>
                  <a:pt x="468" y="6606"/>
                  <a:pt x="1" y="3270"/>
                  <a:pt x="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028" name="Google Shape;1028;p39"/>
          <p:cNvGrpSpPr/>
          <p:nvPr/>
        </p:nvGrpSpPr>
        <p:grpSpPr>
          <a:xfrm>
            <a:off x="5601296" y="2579358"/>
            <a:ext cx="1900106" cy="1461164"/>
            <a:chOff x="5601296" y="2526971"/>
            <a:chExt cx="1900106" cy="1461164"/>
          </a:xfrm>
        </p:grpSpPr>
        <p:sp>
          <p:nvSpPr>
            <p:cNvPr id="1029" name="Google Shape;1029;p39"/>
            <p:cNvSpPr/>
            <p:nvPr/>
          </p:nvSpPr>
          <p:spPr>
            <a:xfrm>
              <a:off x="5601296" y="2526971"/>
              <a:ext cx="1900106" cy="1055128"/>
            </a:xfrm>
            <a:custGeom>
              <a:avLst/>
              <a:gdLst/>
              <a:ahLst/>
              <a:cxnLst/>
              <a:rect l="l" t="t" r="r" b="b"/>
              <a:pathLst>
                <a:path w="71185" h="39529" extrusionOk="0">
                  <a:moveTo>
                    <a:pt x="15845" y="39529"/>
                  </a:moveTo>
                  <a:cubicBezTo>
                    <a:pt x="15912" y="32590"/>
                    <a:pt x="19615" y="25886"/>
                    <a:pt x="26153" y="22350"/>
                  </a:cubicBezTo>
                  <a:cubicBezTo>
                    <a:pt x="35726" y="17146"/>
                    <a:pt x="47735" y="20682"/>
                    <a:pt x="52939" y="30255"/>
                  </a:cubicBezTo>
                  <a:cubicBezTo>
                    <a:pt x="54540" y="33224"/>
                    <a:pt x="55340" y="36393"/>
                    <a:pt x="55340" y="39529"/>
                  </a:cubicBezTo>
                  <a:lnTo>
                    <a:pt x="71185" y="39529"/>
                  </a:lnTo>
                  <a:cubicBezTo>
                    <a:pt x="71118" y="24218"/>
                    <a:pt x="61111" y="10141"/>
                    <a:pt x="45667" y="5571"/>
                  </a:cubicBezTo>
                  <a:cubicBezTo>
                    <a:pt x="26820" y="0"/>
                    <a:pt x="7039" y="10775"/>
                    <a:pt x="1468" y="29622"/>
                  </a:cubicBezTo>
                  <a:cubicBezTo>
                    <a:pt x="501" y="32924"/>
                    <a:pt x="34" y="36260"/>
                    <a:pt x="1" y="39529"/>
                  </a:cubicBezTo>
                  <a:lnTo>
                    <a:pt x="15845" y="39529"/>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0" name="Google Shape;1030;p39"/>
            <p:cNvSpPr/>
            <p:nvPr/>
          </p:nvSpPr>
          <p:spPr>
            <a:xfrm>
              <a:off x="6213904" y="3283800"/>
              <a:ext cx="704308" cy="704335"/>
            </a:xfrm>
            <a:custGeom>
              <a:avLst/>
              <a:gdLst/>
              <a:ahLst/>
              <a:cxnLst/>
              <a:rect l="l" t="t" r="r" b="b"/>
              <a:pathLst>
                <a:path w="26386" h="26387" extrusionOk="0">
                  <a:moveTo>
                    <a:pt x="26386" y="13210"/>
                  </a:moveTo>
                  <a:cubicBezTo>
                    <a:pt x="26386" y="20482"/>
                    <a:pt x="20482" y="26387"/>
                    <a:pt x="13176" y="26387"/>
                  </a:cubicBezTo>
                  <a:cubicBezTo>
                    <a:pt x="5905" y="26387"/>
                    <a:pt x="0" y="20482"/>
                    <a:pt x="0" y="13210"/>
                  </a:cubicBezTo>
                  <a:cubicBezTo>
                    <a:pt x="0" y="5905"/>
                    <a:pt x="5905" y="1"/>
                    <a:pt x="13176" y="1"/>
                  </a:cubicBezTo>
                  <a:cubicBezTo>
                    <a:pt x="20482" y="1"/>
                    <a:pt x="26386" y="5905"/>
                    <a:pt x="26386" y="13210"/>
                  </a:cubicBezTo>
                  <a:close/>
                </a:path>
              </a:pathLst>
            </a:custGeom>
            <a:solidFill>
              <a:srgbClr val="B7B7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1" name="Google Shape;1031;p39"/>
            <p:cNvSpPr/>
            <p:nvPr/>
          </p:nvSpPr>
          <p:spPr>
            <a:xfrm>
              <a:off x="6337680" y="3407576"/>
              <a:ext cx="456789" cy="456789"/>
            </a:xfrm>
            <a:custGeom>
              <a:avLst/>
              <a:gdLst/>
              <a:ahLst/>
              <a:cxnLst/>
              <a:rect l="l" t="t" r="r" b="b"/>
              <a:pathLst>
                <a:path w="17113" h="17113" extrusionOk="0">
                  <a:moveTo>
                    <a:pt x="17112" y="8573"/>
                  </a:moveTo>
                  <a:cubicBezTo>
                    <a:pt x="17112" y="13277"/>
                    <a:pt x="13276" y="17113"/>
                    <a:pt x="8539" y="17113"/>
                  </a:cubicBezTo>
                  <a:cubicBezTo>
                    <a:pt x="3836" y="17113"/>
                    <a:pt x="0" y="13277"/>
                    <a:pt x="0" y="8573"/>
                  </a:cubicBezTo>
                  <a:cubicBezTo>
                    <a:pt x="0" y="3837"/>
                    <a:pt x="3836" y="1"/>
                    <a:pt x="8539" y="1"/>
                  </a:cubicBezTo>
                  <a:cubicBezTo>
                    <a:pt x="13276" y="1"/>
                    <a:pt x="17112" y="3837"/>
                    <a:pt x="17112" y="8573"/>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2" name="Google Shape;1032;p39"/>
            <p:cNvSpPr/>
            <p:nvPr/>
          </p:nvSpPr>
          <p:spPr>
            <a:xfrm>
              <a:off x="6397313" y="3468115"/>
              <a:ext cx="336592" cy="336592"/>
            </a:xfrm>
            <a:custGeom>
              <a:avLst/>
              <a:gdLst/>
              <a:ahLst/>
              <a:cxnLst/>
              <a:rect l="l" t="t" r="r" b="b"/>
              <a:pathLst>
                <a:path w="12610" h="12610" extrusionOk="0">
                  <a:moveTo>
                    <a:pt x="12610" y="6305"/>
                  </a:moveTo>
                  <a:cubicBezTo>
                    <a:pt x="12610" y="9775"/>
                    <a:pt x="9808" y="12610"/>
                    <a:pt x="6305" y="12610"/>
                  </a:cubicBezTo>
                  <a:cubicBezTo>
                    <a:pt x="2836" y="12610"/>
                    <a:pt x="1" y="9775"/>
                    <a:pt x="1" y="6305"/>
                  </a:cubicBezTo>
                  <a:cubicBezTo>
                    <a:pt x="1" y="2803"/>
                    <a:pt x="2836" y="1"/>
                    <a:pt x="6305" y="1"/>
                  </a:cubicBezTo>
                  <a:cubicBezTo>
                    <a:pt x="9808" y="1"/>
                    <a:pt x="12610" y="2803"/>
                    <a:pt x="12610" y="6305"/>
                  </a:cubicBezTo>
                  <a:close/>
                </a:path>
              </a:pathLst>
            </a:cu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en" sz="1600" b="1">
                  <a:solidFill>
                    <a:schemeClr val="dk1"/>
                  </a:solidFill>
                  <a:latin typeface="Roboto"/>
                  <a:ea typeface="Roboto"/>
                  <a:cs typeface="Roboto"/>
                  <a:sym typeface="Roboto"/>
                </a:rPr>
                <a:t>5</a:t>
              </a:r>
              <a:endParaRPr/>
            </a:p>
          </p:txBody>
        </p:sp>
      </p:grpSp>
      <p:grpSp>
        <p:nvGrpSpPr>
          <p:cNvPr id="1033" name="Google Shape;1033;p39"/>
          <p:cNvGrpSpPr/>
          <p:nvPr/>
        </p:nvGrpSpPr>
        <p:grpSpPr>
          <a:xfrm>
            <a:off x="4572887" y="1909763"/>
            <a:ext cx="1900106" cy="1406863"/>
            <a:chOff x="4572887" y="1857375"/>
            <a:chExt cx="1900106" cy="1406863"/>
          </a:xfrm>
        </p:grpSpPr>
        <p:sp>
          <p:nvSpPr>
            <p:cNvPr id="1034" name="Google Shape;1034;p39"/>
            <p:cNvSpPr/>
            <p:nvPr/>
          </p:nvSpPr>
          <p:spPr>
            <a:xfrm>
              <a:off x="4572887" y="2209083"/>
              <a:ext cx="1900106" cy="1055155"/>
            </a:xfrm>
            <a:custGeom>
              <a:avLst/>
              <a:gdLst/>
              <a:ahLst/>
              <a:cxnLst/>
              <a:rect l="l" t="t" r="r" b="b"/>
              <a:pathLst>
                <a:path w="71185" h="39530" extrusionOk="0">
                  <a:moveTo>
                    <a:pt x="15811" y="1"/>
                  </a:moveTo>
                  <a:cubicBezTo>
                    <a:pt x="15878" y="6906"/>
                    <a:pt x="19614" y="13611"/>
                    <a:pt x="26152" y="17146"/>
                  </a:cubicBezTo>
                  <a:cubicBezTo>
                    <a:pt x="35726" y="22383"/>
                    <a:pt x="47701" y="18848"/>
                    <a:pt x="52938" y="9241"/>
                  </a:cubicBezTo>
                  <a:cubicBezTo>
                    <a:pt x="54539" y="6305"/>
                    <a:pt x="55306" y="3136"/>
                    <a:pt x="55340" y="1"/>
                  </a:cubicBezTo>
                  <a:lnTo>
                    <a:pt x="71184" y="1"/>
                  </a:lnTo>
                  <a:cubicBezTo>
                    <a:pt x="71118" y="15278"/>
                    <a:pt x="61110" y="29388"/>
                    <a:pt x="45666" y="33958"/>
                  </a:cubicBezTo>
                  <a:cubicBezTo>
                    <a:pt x="26819" y="39529"/>
                    <a:pt x="7005" y="28755"/>
                    <a:pt x="1435" y="9875"/>
                  </a:cubicBezTo>
                  <a:cubicBezTo>
                    <a:pt x="467" y="6606"/>
                    <a:pt x="0" y="3270"/>
                    <a:pt x="0"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5" name="Google Shape;1035;p39"/>
            <p:cNvSpPr/>
            <p:nvPr/>
          </p:nvSpPr>
          <p:spPr>
            <a:xfrm>
              <a:off x="5179250" y="1857375"/>
              <a:ext cx="704308" cy="704335"/>
            </a:xfrm>
            <a:custGeom>
              <a:avLst/>
              <a:gdLst/>
              <a:ahLst/>
              <a:cxnLst/>
              <a:rect l="l" t="t" r="r" b="b"/>
              <a:pathLst>
                <a:path w="26386" h="26387" extrusionOk="0">
                  <a:moveTo>
                    <a:pt x="26386" y="13177"/>
                  </a:moveTo>
                  <a:cubicBezTo>
                    <a:pt x="26386" y="20482"/>
                    <a:pt x="20482" y="26386"/>
                    <a:pt x="13210" y="26386"/>
                  </a:cubicBezTo>
                  <a:cubicBezTo>
                    <a:pt x="5905" y="26386"/>
                    <a:pt x="0" y="20482"/>
                    <a:pt x="0" y="13177"/>
                  </a:cubicBezTo>
                  <a:cubicBezTo>
                    <a:pt x="0" y="5905"/>
                    <a:pt x="5905" y="1"/>
                    <a:pt x="13210" y="1"/>
                  </a:cubicBezTo>
                  <a:cubicBezTo>
                    <a:pt x="20482" y="1"/>
                    <a:pt x="26386" y="5905"/>
                    <a:pt x="26386" y="13177"/>
                  </a:cubicBezTo>
                  <a:close/>
                </a:path>
              </a:pathLst>
            </a:custGeom>
            <a:solidFill>
              <a:srgbClr val="B7B7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6" name="Google Shape;1036;p39"/>
            <p:cNvSpPr/>
            <p:nvPr/>
          </p:nvSpPr>
          <p:spPr>
            <a:xfrm>
              <a:off x="5303026" y="1981151"/>
              <a:ext cx="456789" cy="456789"/>
            </a:xfrm>
            <a:custGeom>
              <a:avLst/>
              <a:gdLst/>
              <a:ahLst/>
              <a:cxnLst/>
              <a:rect l="l" t="t" r="r" b="b"/>
              <a:pathLst>
                <a:path w="17113" h="17113" extrusionOk="0">
                  <a:moveTo>
                    <a:pt x="17112" y="8540"/>
                  </a:moveTo>
                  <a:cubicBezTo>
                    <a:pt x="17112" y="13277"/>
                    <a:pt x="13276" y="17113"/>
                    <a:pt x="8573" y="17113"/>
                  </a:cubicBezTo>
                  <a:cubicBezTo>
                    <a:pt x="3836" y="17113"/>
                    <a:pt x="0" y="13277"/>
                    <a:pt x="0" y="8540"/>
                  </a:cubicBezTo>
                  <a:cubicBezTo>
                    <a:pt x="0" y="3836"/>
                    <a:pt x="3836" y="0"/>
                    <a:pt x="8573" y="0"/>
                  </a:cubicBezTo>
                  <a:cubicBezTo>
                    <a:pt x="13276" y="0"/>
                    <a:pt x="17112" y="3836"/>
                    <a:pt x="17112" y="854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7" name="Google Shape;1037;p39"/>
            <p:cNvSpPr/>
            <p:nvPr/>
          </p:nvSpPr>
          <p:spPr>
            <a:xfrm>
              <a:off x="5363566" y="2040810"/>
              <a:ext cx="336592" cy="336592"/>
            </a:xfrm>
            <a:custGeom>
              <a:avLst/>
              <a:gdLst/>
              <a:ahLst/>
              <a:cxnLst/>
              <a:rect l="l" t="t" r="r" b="b"/>
              <a:pathLst>
                <a:path w="12610" h="12610" extrusionOk="0">
                  <a:moveTo>
                    <a:pt x="12609" y="6305"/>
                  </a:moveTo>
                  <a:cubicBezTo>
                    <a:pt x="12609" y="9807"/>
                    <a:pt x="9774" y="12609"/>
                    <a:pt x="6305" y="12609"/>
                  </a:cubicBezTo>
                  <a:cubicBezTo>
                    <a:pt x="2802" y="12609"/>
                    <a:pt x="0" y="9807"/>
                    <a:pt x="0" y="6305"/>
                  </a:cubicBezTo>
                  <a:cubicBezTo>
                    <a:pt x="0" y="2836"/>
                    <a:pt x="2802" y="0"/>
                    <a:pt x="6305" y="0"/>
                  </a:cubicBezTo>
                  <a:cubicBezTo>
                    <a:pt x="9774" y="0"/>
                    <a:pt x="12609" y="2836"/>
                    <a:pt x="12609" y="6305"/>
                  </a:cubicBezTo>
                  <a:close/>
                </a:path>
              </a:pathLst>
            </a:cu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en" sz="1600" b="1">
                  <a:solidFill>
                    <a:schemeClr val="dk1"/>
                  </a:solidFill>
                  <a:latin typeface="Roboto"/>
                  <a:ea typeface="Roboto"/>
                  <a:cs typeface="Roboto"/>
                  <a:sym typeface="Roboto"/>
                </a:rPr>
                <a:t>4</a:t>
              </a:r>
              <a:endParaRPr/>
            </a:p>
          </p:txBody>
        </p:sp>
      </p:grpSp>
      <p:sp>
        <p:nvSpPr>
          <p:cNvPr id="1038" name="Google Shape;1038;p39"/>
          <p:cNvSpPr txBox="1">
            <a:spLocks noGrp="1"/>
          </p:cNvSpPr>
          <p:nvPr>
            <p:ph type="title"/>
          </p:nvPr>
        </p:nvSpPr>
        <p:spPr>
          <a:xfrm>
            <a:off x="499730" y="865494"/>
            <a:ext cx="8346558" cy="596050"/>
          </a:xfrm>
          <a:prstGeom prst="rect">
            <a:avLst/>
          </a:prstGeom>
        </p:spPr>
        <p:txBody>
          <a:bodyPr spcFirstLastPara="1" wrap="square" lIns="91425" tIns="91425" rIns="91425" bIns="91425" anchor="ctr" anchorCtr="0">
            <a:noAutofit/>
          </a:bodyPr>
          <a:lstStyle/>
          <a:p>
            <a:pPr algn="ctr">
              <a:buSzPts val="1100"/>
            </a:pPr>
            <a:r>
              <a:rPr lang="en-US" sz="2000" b="1" i="0" dirty="0">
                <a:solidFill>
                  <a:schemeClr val="accent1">
                    <a:lumMod val="50000"/>
                  </a:schemeClr>
                </a:solidFill>
                <a:effectLst/>
                <a:latin typeface="Times New Roman" panose="02020603050405020304" pitchFamily="18" charset="0"/>
              </a:rPr>
              <a:t>SMART </a:t>
            </a:r>
            <a:r>
              <a:rPr lang="en-US" sz="2000" b="1" i="0" dirty="0" err="1">
                <a:solidFill>
                  <a:schemeClr val="accent1">
                    <a:lumMod val="50000"/>
                  </a:schemeClr>
                </a:solidFill>
                <a:effectLst/>
                <a:latin typeface="Times New Roman" panose="02020603050405020304" pitchFamily="18" charset="0"/>
              </a:rPr>
              <a:t>mezonlari</a:t>
            </a:r>
            <a:r>
              <a:rPr lang="en-US" sz="2000" b="1" i="0" dirty="0">
                <a:solidFill>
                  <a:schemeClr val="accent1">
                    <a:lumMod val="50000"/>
                  </a:schemeClr>
                </a:solidFill>
                <a:effectLst/>
                <a:latin typeface="Times New Roman" panose="02020603050405020304" pitchFamily="18" charset="0"/>
              </a:rPr>
              <a:t> </a:t>
            </a:r>
            <a:r>
              <a:rPr lang="en-US" sz="2000" b="1" i="0" dirty="0" err="1">
                <a:solidFill>
                  <a:schemeClr val="accent1">
                    <a:lumMod val="50000"/>
                  </a:schemeClr>
                </a:solidFill>
                <a:effectLst/>
                <a:latin typeface="Times New Roman" panose="02020603050405020304" pitchFamily="18" charset="0"/>
              </a:rPr>
              <a:t>orqali</a:t>
            </a:r>
            <a:r>
              <a:rPr lang="en-US" sz="2000" b="1" i="0" dirty="0">
                <a:solidFill>
                  <a:schemeClr val="accent1">
                    <a:lumMod val="50000"/>
                  </a:schemeClr>
                </a:solidFill>
                <a:effectLst/>
                <a:latin typeface="Times New Roman" panose="02020603050405020304" pitchFamily="18" charset="0"/>
              </a:rPr>
              <a:t> </a:t>
            </a:r>
            <a:r>
              <a:rPr lang="en-US" sz="2000" b="1" i="0" dirty="0" err="1">
                <a:solidFill>
                  <a:schemeClr val="accent1">
                    <a:lumMod val="50000"/>
                  </a:schemeClr>
                </a:solidFill>
                <a:effectLst/>
                <a:latin typeface="Times New Roman" panose="02020603050405020304" pitchFamily="18" charset="0"/>
              </a:rPr>
              <a:t>maqsadlarni</a:t>
            </a:r>
            <a:r>
              <a:rPr lang="en-US" sz="2000" b="1" i="0" dirty="0">
                <a:solidFill>
                  <a:schemeClr val="accent1">
                    <a:lumMod val="50000"/>
                  </a:schemeClr>
                </a:solidFill>
                <a:effectLst/>
                <a:latin typeface="Times New Roman" panose="02020603050405020304" pitchFamily="18" charset="0"/>
              </a:rPr>
              <a:t> </a:t>
            </a:r>
            <a:r>
              <a:rPr lang="en-US" sz="2000" b="1" i="0" dirty="0" err="1">
                <a:solidFill>
                  <a:schemeClr val="accent1">
                    <a:lumMod val="50000"/>
                  </a:schemeClr>
                </a:solidFill>
                <a:effectLst/>
                <a:latin typeface="Times New Roman" panose="02020603050405020304" pitchFamily="18" charset="0"/>
              </a:rPr>
              <a:t>belgilab</a:t>
            </a:r>
            <a:r>
              <a:rPr lang="en-US" sz="2000" b="1" i="0" dirty="0">
                <a:solidFill>
                  <a:schemeClr val="accent1">
                    <a:lumMod val="50000"/>
                  </a:schemeClr>
                </a:solidFill>
                <a:effectLst/>
                <a:latin typeface="Times New Roman" panose="02020603050405020304" pitchFamily="18" charset="0"/>
              </a:rPr>
              <a:t> </a:t>
            </a:r>
            <a:r>
              <a:rPr lang="en-US" sz="2000" b="1" i="0" dirty="0" err="1">
                <a:solidFill>
                  <a:schemeClr val="accent1">
                    <a:lumMod val="50000"/>
                  </a:schemeClr>
                </a:solidFill>
                <a:effectLst/>
                <a:latin typeface="Times New Roman" panose="02020603050405020304" pitchFamily="18" charset="0"/>
              </a:rPr>
              <a:t>olamiz</a:t>
            </a:r>
            <a:r>
              <a:rPr lang="en-US" sz="2000" b="1" i="0" dirty="0">
                <a:solidFill>
                  <a:schemeClr val="accent1">
                    <a:lumMod val="50000"/>
                  </a:schemeClr>
                </a:solidFill>
                <a:effectLst/>
                <a:latin typeface="Times New Roman" panose="02020603050405020304" pitchFamily="18" charset="0"/>
              </a:rPr>
              <a:t>: </a:t>
            </a:r>
            <a:br>
              <a:rPr lang="ru-RU" sz="2000" dirty="0">
                <a:solidFill>
                  <a:schemeClr val="accent1">
                    <a:lumMod val="50000"/>
                  </a:schemeClr>
                </a:solidFill>
              </a:rPr>
            </a:br>
            <a:endParaRPr sz="2000" dirty="0">
              <a:solidFill>
                <a:schemeClr val="accent1">
                  <a:lumMod val="50000"/>
                </a:schemeClr>
              </a:solidFill>
            </a:endParaRPr>
          </a:p>
        </p:txBody>
      </p:sp>
      <p:grpSp>
        <p:nvGrpSpPr>
          <p:cNvPr id="1039" name="Google Shape;1039;p39"/>
          <p:cNvGrpSpPr/>
          <p:nvPr/>
        </p:nvGrpSpPr>
        <p:grpSpPr>
          <a:xfrm>
            <a:off x="3580061" y="2579358"/>
            <a:ext cx="1900106" cy="1461164"/>
            <a:chOff x="3580061" y="2526971"/>
            <a:chExt cx="1900106" cy="1461164"/>
          </a:xfrm>
        </p:grpSpPr>
        <p:sp>
          <p:nvSpPr>
            <p:cNvPr id="1040" name="Google Shape;1040;p39"/>
            <p:cNvSpPr/>
            <p:nvPr/>
          </p:nvSpPr>
          <p:spPr>
            <a:xfrm>
              <a:off x="3580061" y="2526971"/>
              <a:ext cx="1900106" cy="1055128"/>
            </a:xfrm>
            <a:custGeom>
              <a:avLst/>
              <a:gdLst/>
              <a:ahLst/>
              <a:cxnLst/>
              <a:rect l="l" t="t" r="r" b="b"/>
              <a:pathLst>
                <a:path w="71185" h="39529" extrusionOk="0">
                  <a:moveTo>
                    <a:pt x="15846" y="39529"/>
                  </a:moveTo>
                  <a:cubicBezTo>
                    <a:pt x="15912" y="32590"/>
                    <a:pt x="19615" y="25886"/>
                    <a:pt x="26153" y="22350"/>
                  </a:cubicBezTo>
                  <a:cubicBezTo>
                    <a:pt x="35726" y="17146"/>
                    <a:pt x="47735" y="20682"/>
                    <a:pt x="52939" y="30255"/>
                  </a:cubicBezTo>
                  <a:cubicBezTo>
                    <a:pt x="54540" y="33224"/>
                    <a:pt x="55307" y="36393"/>
                    <a:pt x="55340" y="39529"/>
                  </a:cubicBezTo>
                  <a:lnTo>
                    <a:pt x="71185" y="39529"/>
                  </a:lnTo>
                  <a:cubicBezTo>
                    <a:pt x="71118" y="24218"/>
                    <a:pt x="61111" y="10141"/>
                    <a:pt x="45667" y="5571"/>
                  </a:cubicBezTo>
                  <a:cubicBezTo>
                    <a:pt x="26820" y="0"/>
                    <a:pt x="7039" y="10775"/>
                    <a:pt x="1469" y="29622"/>
                  </a:cubicBezTo>
                  <a:cubicBezTo>
                    <a:pt x="468" y="32924"/>
                    <a:pt x="34" y="36260"/>
                    <a:pt x="1" y="39529"/>
                  </a:cubicBezTo>
                  <a:lnTo>
                    <a:pt x="15846" y="39529"/>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1" name="Google Shape;1041;p39"/>
            <p:cNvSpPr/>
            <p:nvPr/>
          </p:nvSpPr>
          <p:spPr>
            <a:xfrm>
              <a:off x="4191789" y="3283800"/>
              <a:ext cx="705216" cy="704335"/>
            </a:xfrm>
            <a:custGeom>
              <a:avLst/>
              <a:gdLst/>
              <a:ahLst/>
              <a:cxnLst/>
              <a:rect l="l" t="t" r="r" b="b"/>
              <a:pathLst>
                <a:path w="26420" h="26387" extrusionOk="0">
                  <a:moveTo>
                    <a:pt x="26419" y="13210"/>
                  </a:moveTo>
                  <a:cubicBezTo>
                    <a:pt x="26419" y="20482"/>
                    <a:pt x="20515" y="26387"/>
                    <a:pt x="13210" y="26387"/>
                  </a:cubicBezTo>
                  <a:cubicBezTo>
                    <a:pt x="5938" y="26387"/>
                    <a:pt x="0" y="20482"/>
                    <a:pt x="0" y="13210"/>
                  </a:cubicBezTo>
                  <a:cubicBezTo>
                    <a:pt x="0" y="5905"/>
                    <a:pt x="5938" y="1"/>
                    <a:pt x="13210" y="1"/>
                  </a:cubicBezTo>
                  <a:cubicBezTo>
                    <a:pt x="20515" y="1"/>
                    <a:pt x="26419" y="5905"/>
                    <a:pt x="26419" y="13210"/>
                  </a:cubicBezTo>
                  <a:close/>
                </a:path>
              </a:pathLst>
            </a:custGeom>
            <a:solidFill>
              <a:srgbClr val="B7B7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2" name="Google Shape;1042;p39"/>
            <p:cNvSpPr/>
            <p:nvPr/>
          </p:nvSpPr>
          <p:spPr>
            <a:xfrm>
              <a:off x="4316446" y="3407576"/>
              <a:ext cx="455908" cy="456789"/>
            </a:xfrm>
            <a:custGeom>
              <a:avLst/>
              <a:gdLst/>
              <a:ahLst/>
              <a:cxnLst/>
              <a:rect l="l" t="t" r="r" b="b"/>
              <a:pathLst>
                <a:path w="17080" h="17113" extrusionOk="0">
                  <a:moveTo>
                    <a:pt x="17079" y="8573"/>
                  </a:moveTo>
                  <a:cubicBezTo>
                    <a:pt x="17079" y="13277"/>
                    <a:pt x="13276" y="17113"/>
                    <a:pt x="8540" y="17113"/>
                  </a:cubicBezTo>
                  <a:cubicBezTo>
                    <a:pt x="3836" y="17113"/>
                    <a:pt x="0" y="13277"/>
                    <a:pt x="0" y="8573"/>
                  </a:cubicBezTo>
                  <a:cubicBezTo>
                    <a:pt x="0" y="3837"/>
                    <a:pt x="3836" y="1"/>
                    <a:pt x="8540" y="1"/>
                  </a:cubicBezTo>
                  <a:cubicBezTo>
                    <a:pt x="13276" y="1"/>
                    <a:pt x="17079" y="3837"/>
                    <a:pt x="17079" y="8573"/>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3" name="Google Shape;1043;p39"/>
            <p:cNvSpPr/>
            <p:nvPr/>
          </p:nvSpPr>
          <p:spPr>
            <a:xfrm>
              <a:off x="4376105" y="3468115"/>
              <a:ext cx="336592" cy="336592"/>
            </a:xfrm>
            <a:custGeom>
              <a:avLst/>
              <a:gdLst/>
              <a:ahLst/>
              <a:cxnLst/>
              <a:rect l="l" t="t" r="r" b="b"/>
              <a:pathLst>
                <a:path w="12610" h="12610" extrusionOk="0">
                  <a:moveTo>
                    <a:pt x="12609" y="6305"/>
                  </a:moveTo>
                  <a:cubicBezTo>
                    <a:pt x="12609" y="9775"/>
                    <a:pt x="9807" y="12610"/>
                    <a:pt x="6305" y="12610"/>
                  </a:cubicBezTo>
                  <a:cubicBezTo>
                    <a:pt x="2836" y="12610"/>
                    <a:pt x="0" y="9775"/>
                    <a:pt x="0" y="6305"/>
                  </a:cubicBezTo>
                  <a:cubicBezTo>
                    <a:pt x="0" y="2803"/>
                    <a:pt x="2836" y="1"/>
                    <a:pt x="6305" y="1"/>
                  </a:cubicBezTo>
                  <a:cubicBezTo>
                    <a:pt x="9807" y="1"/>
                    <a:pt x="12609" y="2803"/>
                    <a:pt x="12609" y="6305"/>
                  </a:cubicBezTo>
                  <a:close/>
                </a:path>
              </a:pathLst>
            </a:cu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en" sz="1600" b="1">
                  <a:solidFill>
                    <a:schemeClr val="dk1"/>
                  </a:solidFill>
                  <a:latin typeface="Roboto"/>
                  <a:ea typeface="Roboto"/>
                  <a:cs typeface="Roboto"/>
                  <a:sym typeface="Roboto"/>
                </a:rPr>
                <a:t>3</a:t>
              </a:r>
              <a:endParaRPr/>
            </a:p>
          </p:txBody>
        </p:sp>
      </p:grpSp>
      <p:grpSp>
        <p:nvGrpSpPr>
          <p:cNvPr id="1044" name="Google Shape;1044;p39"/>
          <p:cNvGrpSpPr/>
          <p:nvPr/>
        </p:nvGrpSpPr>
        <p:grpSpPr>
          <a:xfrm>
            <a:off x="2516925" y="1909763"/>
            <a:ext cx="1900106" cy="1406863"/>
            <a:chOff x="2516925" y="1857375"/>
            <a:chExt cx="1900106" cy="1406863"/>
          </a:xfrm>
        </p:grpSpPr>
        <p:sp>
          <p:nvSpPr>
            <p:cNvPr id="1045" name="Google Shape;1045;p39"/>
            <p:cNvSpPr/>
            <p:nvPr/>
          </p:nvSpPr>
          <p:spPr>
            <a:xfrm>
              <a:off x="2516925" y="2209083"/>
              <a:ext cx="1900106" cy="1055155"/>
            </a:xfrm>
            <a:custGeom>
              <a:avLst/>
              <a:gdLst/>
              <a:ahLst/>
              <a:cxnLst/>
              <a:rect l="l" t="t" r="r" b="b"/>
              <a:pathLst>
                <a:path w="71185" h="39530" extrusionOk="0">
                  <a:moveTo>
                    <a:pt x="15845" y="1"/>
                  </a:moveTo>
                  <a:cubicBezTo>
                    <a:pt x="15912" y="6906"/>
                    <a:pt x="19615" y="13611"/>
                    <a:pt x="26153" y="17146"/>
                  </a:cubicBezTo>
                  <a:cubicBezTo>
                    <a:pt x="35726" y="22383"/>
                    <a:pt x="47735" y="18848"/>
                    <a:pt x="52938" y="9241"/>
                  </a:cubicBezTo>
                  <a:cubicBezTo>
                    <a:pt x="54539" y="6305"/>
                    <a:pt x="55307" y="3136"/>
                    <a:pt x="55340" y="1"/>
                  </a:cubicBezTo>
                  <a:lnTo>
                    <a:pt x="71185" y="1"/>
                  </a:lnTo>
                  <a:cubicBezTo>
                    <a:pt x="71118" y="15278"/>
                    <a:pt x="61111" y="29388"/>
                    <a:pt x="45666" y="33958"/>
                  </a:cubicBezTo>
                  <a:cubicBezTo>
                    <a:pt x="26820" y="39529"/>
                    <a:pt x="7006" y="28755"/>
                    <a:pt x="1468" y="9875"/>
                  </a:cubicBezTo>
                  <a:cubicBezTo>
                    <a:pt x="468" y="6606"/>
                    <a:pt x="1" y="3270"/>
                    <a:pt x="1"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6" name="Google Shape;1046;p39"/>
            <p:cNvSpPr/>
            <p:nvPr/>
          </p:nvSpPr>
          <p:spPr>
            <a:xfrm>
              <a:off x="3109060" y="1857375"/>
              <a:ext cx="704308" cy="704335"/>
            </a:xfrm>
            <a:custGeom>
              <a:avLst/>
              <a:gdLst/>
              <a:ahLst/>
              <a:cxnLst/>
              <a:rect l="l" t="t" r="r" b="b"/>
              <a:pathLst>
                <a:path w="26386" h="26387" extrusionOk="0">
                  <a:moveTo>
                    <a:pt x="26386" y="13177"/>
                  </a:moveTo>
                  <a:cubicBezTo>
                    <a:pt x="26386" y="20482"/>
                    <a:pt x="20481" y="26386"/>
                    <a:pt x="13209" y="26386"/>
                  </a:cubicBezTo>
                  <a:cubicBezTo>
                    <a:pt x="5904" y="26386"/>
                    <a:pt x="0" y="20482"/>
                    <a:pt x="0" y="13177"/>
                  </a:cubicBezTo>
                  <a:cubicBezTo>
                    <a:pt x="0" y="5905"/>
                    <a:pt x="5904" y="1"/>
                    <a:pt x="13209" y="1"/>
                  </a:cubicBezTo>
                  <a:cubicBezTo>
                    <a:pt x="20481" y="1"/>
                    <a:pt x="26386" y="5905"/>
                    <a:pt x="26386" y="13177"/>
                  </a:cubicBezTo>
                  <a:close/>
                </a:path>
              </a:pathLst>
            </a:custGeom>
            <a:solidFill>
              <a:srgbClr val="B7B7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7" name="Google Shape;1047;p39"/>
            <p:cNvSpPr/>
            <p:nvPr/>
          </p:nvSpPr>
          <p:spPr>
            <a:xfrm>
              <a:off x="3232809" y="1981151"/>
              <a:ext cx="456789" cy="456789"/>
            </a:xfrm>
            <a:custGeom>
              <a:avLst/>
              <a:gdLst/>
              <a:ahLst/>
              <a:cxnLst/>
              <a:rect l="l" t="t" r="r" b="b"/>
              <a:pathLst>
                <a:path w="17113" h="17113" extrusionOk="0">
                  <a:moveTo>
                    <a:pt x="17113" y="8540"/>
                  </a:moveTo>
                  <a:cubicBezTo>
                    <a:pt x="17113" y="13277"/>
                    <a:pt x="13277" y="17113"/>
                    <a:pt x="8573" y="17113"/>
                  </a:cubicBezTo>
                  <a:cubicBezTo>
                    <a:pt x="3837" y="17113"/>
                    <a:pt x="1" y="13277"/>
                    <a:pt x="1" y="8540"/>
                  </a:cubicBezTo>
                  <a:cubicBezTo>
                    <a:pt x="1" y="3836"/>
                    <a:pt x="3837" y="0"/>
                    <a:pt x="8573" y="0"/>
                  </a:cubicBezTo>
                  <a:cubicBezTo>
                    <a:pt x="13277" y="0"/>
                    <a:pt x="17113" y="3836"/>
                    <a:pt x="17113" y="854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8" name="Google Shape;1048;p39"/>
            <p:cNvSpPr/>
            <p:nvPr/>
          </p:nvSpPr>
          <p:spPr>
            <a:xfrm>
              <a:off x="3293349" y="2040810"/>
              <a:ext cx="336592" cy="336592"/>
            </a:xfrm>
            <a:custGeom>
              <a:avLst/>
              <a:gdLst/>
              <a:ahLst/>
              <a:cxnLst/>
              <a:rect l="l" t="t" r="r" b="b"/>
              <a:pathLst>
                <a:path w="12610" h="12610" extrusionOk="0">
                  <a:moveTo>
                    <a:pt x="12610" y="6305"/>
                  </a:moveTo>
                  <a:cubicBezTo>
                    <a:pt x="12610" y="9807"/>
                    <a:pt x="9775" y="12609"/>
                    <a:pt x="6305" y="12609"/>
                  </a:cubicBezTo>
                  <a:cubicBezTo>
                    <a:pt x="2803" y="12609"/>
                    <a:pt x="1" y="9807"/>
                    <a:pt x="1" y="6305"/>
                  </a:cubicBezTo>
                  <a:cubicBezTo>
                    <a:pt x="1" y="2836"/>
                    <a:pt x="2803" y="0"/>
                    <a:pt x="6305" y="0"/>
                  </a:cubicBezTo>
                  <a:cubicBezTo>
                    <a:pt x="9775" y="0"/>
                    <a:pt x="12610" y="2836"/>
                    <a:pt x="12610" y="6305"/>
                  </a:cubicBezTo>
                  <a:close/>
                </a:path>
              </a:pathLst>
            </a:cu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en" sz="1600" b="1">
                  <a:solidFill>
                    <a:schemeClr val="dk1"/>
                  </a:solidFill>
                  <a:latin typeface="Roboto"/>
                  <a:ea typeface="Roboto"/>
                  <a:cs typeface="Roboto"/>
                  <a:sym typeface="Roboto"/>
                </a:rPr>
                <a:t>2</a:t>
              </a:r>
              <a:endParaRPr/>
            </a:p>
          </p:txBody>
        </p:sp>
      </p:grpSp>
      <p:sp>
        <p:nvSpPr>
          <p:cNvPr id="1049" name="Google Shape;1049;p39"/>
          <p:cNvSpPr/>
          <p:nvPr/>
        </p:nvSpPr>
        <p:spPr>
          <a:xfrm>
            <a:off x="5456375" y="4750625"/>
            <a:ext cx="850" cy="25"/>
          </a:xfrm>
          <a:custGeom>
            <a:avLst/>
            <a:gdLst/>
            <a:ahLst/>
            <a:cxnLst/>
            <a:rect l="l" t="t" r="r" b="b"/>
            <a:pathLst>
              <a:path w="34" h="1" extrusionOk="0">
                <a:moveTo>
                  <a:pt x="0" y="0"/>
                </a:moveTo>
                <a:cubicBezTo>
                  <a:pt x="0" y="0"/>
                  <a:pt x="34" y="0"/>
                  <a:pt x="34" y="0"/>
                </a:cubicBezTo>
                <a:cubicBezTo>
                  <a:pt x="34" y="0"/>
                  <a:pt x="34" y="0"/>
                  <a:pt x="34" y="0"/>
                </a:cubicBezTo>
                <a:cubicBezTo>
                  <a:pt x="0" y="0"/>
                  <a:pt x="0" y="0"/>
                  <a:pt x="0" y="0"/>
                </a:cubicBezTo>
                <a:cubicBezTo>
                  <a:pt x="0" y="0"/>
                  <a:pt x="0" y="0"/>
                  <a:pt x="0" y="0"/>
                </a:cubicBezTo>
                <a:cubicBezTo>
                  <a:pt x="0" y="0"/>
                  <a:pt x="0" y="0"/>
                  <a:pt x="0" y="0"/>
                </a:cubicBezTo>
                <a:cubicBezTo>
                  <a:pt x="0" y="0"/>
                  <a:pt x="0" y="0"/>
                  <a:pt x="0" y="0"/>
                </a:cubicBezTo>
                <a:close/>
              </a:path>
            </a:pathLst>
          </a:custGeom>
          <a:solidFill>
            <a:srgbClr val="E1E2E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0" name="Google Shape;1050;p39"/>
          <p:cNvSpPr/>
          <p:nvPr/>
        </p:nvSpPr>
        <p:spPr>
          <a:xfrm>
            <a:off x="5458025" y="4748950"/>
            <a:ext cx="1700" cy="25"/>
          </a:xfrm>
          <a:custGeom>
            <a:avLst/>
            <a:gdLst/>
            <a:ahLst/>
            <a:cxnLst/>
            <a:rect l="l" t="t" r="r" b="b"/>
            <a:pathLst>
              <a:path w="68" h="1" extrusionOk="0">
                <a:moveTo>
                  <a:pt x="1" y="1"/>
                </a:moveTo>
                <a:cubicBezTo>
                  <a:pt x="1" y="1"/>
                  <a:pt x="1" y="1"/>
                  <a:pt x="1" y="1"/>
                </a:cubicBezTo>
                <a:cubicBezTo>
                  <a:pt x="1" y="1"/>
                  <a:pt x="34" y="1"/>
                  <a:pt x="34" y="1"/>
                </a:cubicBezTo>
                <a:cubicBezTo>
                  <a:pt x="34" y="1"/>
                  <a:pt x="68" y="1"/>
                  <a:pt x="68" y="1"/>
                </a:cubicBezTo>
                <a:cubicBezTo>
                  <a:pt x="68" y="1"/>
                  <a:pt x="34" y="1"/>
                  <a:pt x="1" y="1"/>
                </a:cubicBezTo>
                <a:close/>
              </a:path>
            </a:pathLst>
          </a:custGeom>
          <a:solidFill>
            <a:srgbClr val="E1E2E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1" name="Google Shape;1051;p39"/>
          <p:cNvSpPr/>
          <p:nvPr/>
        </p:nvSpPr>
        <p:spPr>
          <a:xfrm>
            <a:off x="5455525" y="4748125"/>
            <a:ext cx="875" cy="850"/>
          </a:xfrm>
          <a:custGeom>
            <a:avLst/>
            <a:gdLst/>
            <a:ahLst/>
            <a:cxnLst/>
            <a:rect l="l" t="t" r="r" b="b"/>
            <a:pathLst>
              <a:path w="35" h="34" extrusionOk="0">
                <a:moveTo>
                  <a:pt x="1" y="34"/>
                </a:moveTo>
                <a:cubicBezTo>
                  <a:pt x="1" y="34"/>
                  <a:pt x="34" y="34"/>
                  <a:pt x="34" y="0"/>
                </a:cubicBezTo>
                <a:cubicBezTo>
                  <a:pt x="34" y="0"/>
                  <a:pt x="1" y="34"/>
                  <a:pt x="1" y="34"/>
                </a:cubicBezTo>
                <a:cubicBezTo>
                  <a:pt x="1" y="34"/>
                  <a:pt x="1" y="34"/>
                  <a:pt x="1" y="34"/>
                </a:cubicBezTo>
                <a:close/>
              </a:path>
            </a:pathLst>
          </a:custGeom>
          <a:solidFill>
            <a:srgbClr val="E1E2E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2" name="Google Shape;1052;p39"/>
          <p:cNvSpPr/>
          <p:nvPr/>
        </p:nvSpPr>
        <p:spPr>
          <a:xfrm>
            <a:off x="5459700" y="4749800"/>
            <a:ext cx="850" cy="25"/>
          </a:xfrm>
          <a:custGeom>
            <a:avLst/>
            <a:gdLst/>
            <a:ahLst/>
            <a:cxnLst/>
            <a:rect l="l" t="t" r="r" b="b"/>
            <a:pathLst>
              <a:path w="34" h="1" extrusionOk="0">
                <a:moveTo>
                  <a:pt x="34" y="0"/>
                </a:moveTo>
                <a:cubicBezTo>
                  <a:pt x="34" y="0"/>
                  <a:pt x="1" y="0"/>
                  <a:pt x="1" y="0"/>
                </a:cubicBezTo>
                <a:cubicBezTo>
                  <a:pt x="1" y="0"/>
                  <a:pt x="1" y="0"/>
                  <a:pt x="1" y="0"/>
                </a:cubicBezTo>
                <a:cubicBezTo>
                  <a:pt x="1" y="0"/>
                  <a:pt x="34" y="0"/>
                  <a:pt x="34" y="0"/>
                </a:cubicBezTo>
                <a:close/>
              </a:path>
            </a:pathLst>
          </a:custGeom>
          <a:solidFill>
            <a:srgbClr val="E1E2E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3" name="Google Shape;1053;p39"/>
          <p:cNvSpPr/>
          <p:nvPr/>
        </p:nvSpPr>
        <p:spPr>
          <a:xfrm>
            <a:off x="5457200" y="4749800"/>
            <a:ext cx="850" cy="850"/>
          </a:xfrm>
          <a:custGeom>
            <a:avLst/>
            <a:gdLst/>
            <a:ahLst/>
            <a:cxnLst/>
            <a:rect l="l" t="t" r="r" b="b"/>
            <a:pathLst>
              <a:path w="34" h="34" extrusionOk="0">
                <a:moveTo>
                  <a:pt x="1" y="33"/>
                </a:moveTo>
                <a:cubicBezTo>
                  <a:pt x="1" y="33"/>
                  <a:pt x="1" y="33"/>
                  <a:pt x="34" y="33"/>
                </a:cubicBezTo>
                <a:cubicBezTo>
                  <a:pt x="34" y="33"/>
                  <a:pt x="34" y="33"/>
                  <a:pt x="34" y="33"/>
                </a:cubicBezTo>
                <a:cubicBezTo>
                  <a:pt x="34" y="0"/>
                  <a:pt x="1" y="0"/>
                  <a:pt x="1" y="0"/>
                </a:cubicBezTo>
                <a:cubicBezTo>
                  <a:pt x="1" y="0"/>
                  <a:pt x="1" y="0"/>
                  <a:pt x="1" y="33"/>
                </a:cubicBezTo>
                <a:close/>
              </a:path>
            </a:pathLst>
          </a:custGeom>
          <a:solidFill>
            <a:srgbClr val="E1E2E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4" name="Google Shape;1054;p39"/>
          <p:cNvSpPr/>
          <p:nvPr/>
        </p:nvSpPr>
        <p:spPr>
          <a:xfrm>
            <a:off x="5460525" y="4748950"/>
            <a:ext cx="875" cy="25"/>
          </a:xfrm>
          <a:custGeom>
            <a:avLst/>
            <a:gdLst/>
            <a:ahLst/>
            <a:cxnLst/>
            <a:rect l="l" t="t" r="r" b="b"/>
            <a:pathLst>
              <a:path w="35" h="1" extrusionOk="0">
                <a:moveTo>
                  <a:pt x="34" y="1"/>
                </a:moveTo>
                <a:cubicBezTo>
                  <a:pt x="34" y="1"/>
                  <a:pt x="34" y="1"/>
                  <a:pt x="34" y="1"/>
                </a:cubicBezTo>
                <a:cubicBezTo>
                  <a:pt x="34" y="1"/>
                  <a:pt x="34" y="1"/>
                  <a:pt x="34" y="1"/>
                </a:cubicBezTo>
                <a:cubicBezTo>
                  <a:pt x="34" y="1"/>
                  <a:pt x="34" y="1"/>
                  <a:pt x="34" y="1"/>
                </a:cubicBezTo>
                <a:cubicBezTo>
                  <a:pt x="34" y="1"/>
                  <a:pt x="34" y="1"/>
                  <a:pt x="34" y="1"/>
                </a:cubicBezTo>
                <a:lnTo>
                  <a:pt x="34" y="1"/>
                </a:lnTo>
                <a:cubicBezTo>
                  <a:pt x="1" y="1"/>
                  <a:pt x="1" y="1"/>
                  <a:pt x="34" y="1"/>
                </a:cubicBezTo>
                <a:close/>
              </a:path>
            </a:pathLst>
          </a:custGeom>
          <a:solidFill>
            <a:srgbClr val="E1E2E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5" name="Google Shape;1055;p39"/>
          <p:cNvSpPr/>
          <p:nvPr/>
        </p:nvSpPr>
        <p:spPr>
          <a:xfrm>
            <a:off x="5454700" y="4751450"/>
            <a:ext cx="850" cy="25"/>
          </a:xfrm>
          <a:custGeom>
            <a:avLst/>
            <a:gdLst/>
            <a:ahLst/>
            <a:cxnLst/>
            <a:rect l="l" t="t" r="r" b="b"/>
            <a:pathLst>
              <a:path w="34" h="1" extrusionOk="0">
                <a:moveTo>
                  <a:pt x="0" y="1"/>
                </a:moveTo>
                <a:lnTo>
                  <a:pt x="34" y="1"/>
                </a:lnTo>
                <a:cubicBezTo>
                  <a:pt x="34" y="1"/>
                  <a:pt x="34" y="1"/>
                  <a:pt x="34" y="1"/>
                </a:cubicBezTo>
                <a:cubicBezTo>
                  <a:pt x="34" y="1"/>
                  <a:pt x="34" y="1"/>
                  <a:pt x="0" y="1"/>
                </a:cubicBezTo>
                <a:cubicBezTo>
                  <a:pt x="0" y="1"/>
                  <a:pt x="0" y="1"/>
                  <a:pt x="0" y="1"/>
                </a:cubicBezTo>
                <a:close/>
              </a:path>
            </a:pathLst>
          </a:custGeom>
          <a:solidFill>
            <a:srgbClr val="E1E2E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6" name="Google Shape;1056;p39"/>
          <p:cNvSpPr/>
          <p:nvPr/>
        </p:nvSpPr>
        <p:spPr>
          <a:xfrm>
            <a:off x="5453025" y="4751450"/>
            <a:ext cx="875" cy="25"/>
          </a:xfrm>
          <a:custGeom>
            <a:avLst/>
            <a:gdLst/>
            <a:ahLst/>
            <a:cxnLst/>
            <a:rect l="l" t="t" r="r" b="b"/>
            <a:pathLst>
              <a:path w="35" h="1" extrusionOk="0">
                <a:moveTo>
                  <a:pt x="1" y="1"/>
                </a:moveTo>
                <a:cubicBezTo>
                  <a:pt x="1" y="1"/>
                  <a:pt x="34" y="1"/>
                  <a:pt x="34" y="1"/>
                </a:cubicBezTo>
                <a:lnTo>
                  <a:pt x="34" y="1"/>
                </a:lnTo>
                <a:cubicBezTo>
                  <a:pt x="34" y="1"/>
                  <a:pt x="1" y="1"/>
                  <a:pt x="1" y="1"/>
                </a:cubicBezTo>
                <a:cubicBezTo>
                  <a:pt x="1" y="1"/>
                  <a:pt x="1" y="1"/>
                  <a:pt x="1" y="1"/>
                </a:cubicBezTo>
                <a:close/>
              </a:path>
            </a:pathLst>
          </a:custGeom>
          <a:solidFill>
            <a:srgbClr val="E1E2E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7" name="Google Shape;1057;p39"/>
          <p:cNvSpPr/>
          <p:nvPr/>
        </p:nvSpPr>
        <p:spPr>
          <a:xfrm>
            <a:off x="5453875" y="4750625"/>
            <a:ext cx="1675" cy="25"/>
          </a:xfrm>
          <a:custGeom>
            <a:avLst/>
            <a:gdLst/>
            <a:ahLst/>
            <a:cxnLst/>
            <a:rect l="l" t="t" r="r" b="b"/>
            <a:pathLst>
              <a:path w="67" h="1" extrusionOk="0">
                <a:moveTo>
                  <a:pt x="67" y="0"/>
                </a:moveTo>
                <a:lnTo>
                  <a:pt x="67" y="0"/>
                </a:lnTo>
                <a:lnTo>
                  <a:pt x="67" y="0"/>
                </a:lnTo>
                <a:lnTo>
                  <a:pt x="67" y="0"/>
                </a:lnTo>
                <a:lnTo>
                  <a:pt x="67" y="0"/>
                </a:lnTo>
                <a:lnTo>
                  <a:pt x="67" y="0"/>
                </a:lnTo>
                <a:lnTo>
                  <a:pt x="67" y="0"/>
                </a:lnTo>
                <a:lnTo>
                  <a:pt x="67" y="0"/>
                </a:lnTo>
                <a:cubicBezTo>
                  <a:pt x="67" y="0"/>
                  <a:pt x="67" y="0"/>
                  <a:pt x="67" y="0"/>
                </a:cubicBezTo>
                <a:cubicBezTo>
                  <a:pt x="67" y="0"/>
                  <a:pt x="33" y="0"/>
                  <a:pt x="33" y="0"/>
                </a:cubicBezTo>
                <a:cubicBezTo>
                  <a:pt x="0" y="0"/>
                  <a:pt x="0" y="0"/>
                  <a:pt x="33" y="0"/>
                </a:cubicBezTo>
                <a:cubicBezTo>
                  <a:pt x="33" y="0"/>
                  <a:pt x="67" y="0"/>
                  <a:pt x="67" y="0"/>
                </a:cubicBezTo>
                <a:close/>
              </a:path>
            </a:pathLst>
          </a:custGeom>
          <a:solidFill>
            <a:srgbClr val="E1E2E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8" name="Google Shape;1058;p39"/>
          <p:cNvSpPr/>
          <p:nvPr/>
        </p:nvSpPr>
        <p:spPr>
          <a:xfrm>
            <a:off x="5448850" y="4748125"/>
            <a:ext cx="2525" cy="1700"/>
          </a:xfrm>
          <a:custGeom>
            <a:avLst/>
            <a:gdLst/>
            <a:ahLst/>
            <a:cxnLst/>
            <a:rect l="l" t="t" r="r" b="b"/>
            <a:pathLst>
              <a:path w="101" h="68" extrusionOk="0">
                <a:moveTo>
                  <a:pt x="101" y="34"/>
                </a:moveTo>
                <a:cubicBezTo>
                  <a:pt x="101" y="34"/>
                  <a:pt x="101" y="0"/>
                  <a:pt x="101" y="0"/>
                </a:cubicBezTo>
                <a:cubicBezTo>
                  <a:pt x="101" y="0"/>
                  <a:pt x="101" y="0"/>
                  <a:pt x="68" y="34"/>
                </a:cubicBezTo>
                <a:cubicBezTo>
                  <a:pt x="68" y="34"/>
                  <a:pt x="34" y="34"/>
                  <a:pt x="34" y="34"/>
                </a:cubicBezTo>
                <a:cubicBezTo>
                  <a:pt x="34" y="34"/>
                  <a:pt x="34" y="67"/>
                  <a:pt x="1" y="67"/>
                </a:cubicBezTo>
                <a:cubicBezTo>
                  <a:pt x="34" y="67"/>
                  <a:pt x="34" y="67"/>
                  <a:pt x="34" y="67"/>
                </a:cubicBezTo>
                <a:cubicBezTo>
                  <a:pt x="68" y="34"/>
                  <a:pt x="68" y="34"/>
                  <a:pt x="101" y="34"/>
                </a:cubicBezTo>
                <a:close/>
              </a:path>
            </a:pathLst>
          </a:custGeom>
          <a:solidFill>
            <a:srgbClr val="E1E2E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9" name="Google Shape;1059;p39"/>
          <p:cNvSpPr/>
          <p:nvPr/>
        </p:nvSpPr>
        <p:spPr>
          <a:xfrm>
            <a:off x="5450525" y="4796338"/>
            <a:ext cx="9200" cy="6700"/>
          </a:xfrm>
          <a:custGeom>
            <a:avLst/>
            <a:gdLst/>
            <a:ahLst/>
            <a:cxnLst/>
            <a:rect l="l" t="t" r="r" b="b"/>
            <a:pathLst>
              <a:path w="368" h="268" extrusionOk="0">
                <a:moveTo>
                  <a:pt x="334" y="34"/>
                </a:moveTo>
                <a:cubicBezTo>
                  <a:pt x="368" y="34"/>
                  <a:pt x="368" y="67"/>
                  <a:pt x="334" y="67"/>
                </a:cubicBezTo>
                <a:cubicBezTo>
                  <a:pt x="334" y="67"/>
                  <a:pt x="334" y="101"/>
                  <a:pt x="334" y="101"/>
                </a:cubicBezTo>
                <a:cubicBezTo>
                  <a:pt x="301" y="101"/>
                  <a:pt x="301" y="101"/>
                  <a:pt x="301" y="101"/>
                </a:cubicBezTo>
                <a:cubicBezTo>
                  <a:pt x="268" y="134"/>
                  <a:pt x="234" y="134"/>
                  <a:pt x="201" y="167"/>
                </a:cubicBezTo>
                <a:cubicBezTo>
                  <a:pt x="201" y="167"/>
                  <a:pt x="201" y="167"/>
                  <a:pt x="167" y="167"/>
                </a:cubicBezTo>
                <a:cubicBezTo>
                  <a:pt x="134" y="167"/>
                  <a:pt x="134" y="167"/>
                  <a:pt x="101" y="201"/>
                </a:cubicBezTo>
                <a:cubicBezTo>
                  <a:pt x="101" y="201"/>
                  <a:pt x="101" y="201"/>
                  <a:pt x="101" y="201"/>
                </a:cubicBezTo>
                <a:cubicBezTo>
                  <a:pt x="1" y="267"/>
                  <a:pt x="1" y="267"/>
                  <a:pt x="1" y="267"/>
                </a:cubicBezTo>
                <a:lnTo>
                  <a:pt x="1" y="267"/>
                </a:lnTo>
                <a:cubicBezTo>
                  <a:pt x="34" y="267"/>
                  <a:pt x="34" y="267"/>
                  <a:pt x="67" y="267"/>
                </a:cubicBezTo>
                <a:cubicBezTo>
                  <a:pt x="67" y="267"/>
                  <a:pt x="67" y="267"/>
                  <a:pt x="67" y="267"/>
                </a:cubicBezTo>
                <a:cubicBezTo>
                  <a:pt x="67" y="234"/>
                  <a:pt x="101" y="234"/>
                  <a:pt x="134" y="201"/>
                </a:cubicBezTo>
                <a:cubicBezTo>
                  <a:pt x="167" y="201"/>
                  <a:pt x="167" y="201"/>
                  <a:pt x="201" y="201"/>
                </a:cubicBezTo>
                <a:lnTo>
                  <a:pt x="268" y="134"/>
                </a:lnTo>
                <a:cubicBezTo>
                  <a:pt x="301" y="134"/>
                  <a:pt x="301" y="134"/>
                  <a:pt x="334" y="101"/>
                </a:cubicBezTo>
                <a:cubicBezTo>
                  <a:pt x="368" y="67"/>
                  <a:pt x="368" y="34"/>
                  <a:pt x="368" y="34"/>
                </a:cubicBezTo>
                <a:cubicBezTo>
                  <a:pt x="368" y="34"/>
                  <a:pt x="368" y="1"/>
                  <a:pt x="334" y="34"/>
                </a:cubicBezTo>
                <a:cubicBezTo>
                  <a:pt x="334" y="34"/>
                  <a:pt x="334" y="34"/>
                  <a:pt x="334" y="34"/>
                </a:cubicBezTo>
                <a:close/>
              </a:path>
            </a:pathLst>
          </a:custGeom>
          <a:solidFill>
            <a:srgbClr val="E1E2E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0" name="Google Shape;1060;p39"/>
          <p:cNvSpPr/>
          <p:nvPr/>
        </p:nvSpPr>
        <p:spPr>
          <a:xfrm>
            <a:off x="5437175" y="4755625"/>
            <a:ext cx="1700" cy="25"/>
          </a:xfrm>
          <a:custGeom>
            <a:avLst/>
            <a:gdLst/>
            <a:ahLst/>
            <a:cxnLst/>
            <a:rect l="l" t="t" r="r" b="b"/>
            <a:pathLst>
              <a:path w="68" h="1" extrusionOk="0">
                <a:moveTo>
                  <a:pt x="34" y="1"/>
                </a:moveTo>
                <a:cubicBezTo>
                  <a:pt x="34" y="1"/>
                  <a:pt x="34" y="1"/>
                  <a:pt x="34" y="1"/>
                </a:cubicBezTo>
                <a:cubicBezTo>
                  <a:pt x="34" y="1"/>
                  <a:pt x="34" y="1"/>
                  <a:pt x="34" y="1"/>
                </a:cubicBezTo>
                <a:cubicBezTo>
                  <a:pt x="1" y="1"/>
                  <a:pt x="34" y="1"/>
                  <a:pt x="34" y="1"/>
                </a:cubicBezTo>
                <a:cubicBezTo>
                  <a:pt x="34" y="1"/>
                  <a:pt x="34" y="1"/>
                  <a:pt x="34" y="1"/>
                </a:cubicBezTo>
                <a:cubicBezTo>
                  <a:pt x="34" y="1"/>
                  <a:pt x="68" y="1"/>
                  <a:pt x="68" y="1"/>
                </a:cubicBezTo>
                <a:cubicBezTo>
                  <a:pt x="68" y="1"/>
                  <a:pt x="34" y="1"/>
                  <a:pt x="34" y="1"/>
                </a:cubicBezTo>
                <a:close/>
              </a:path>
            </a:pathLst>
          </a:custGeom>
          <a:solidFill>
            <a:srgbClr val="E1E2E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1" name="Google Shape;1061;p39"/>
          <p:cNvSpPr/>
          <p:nvPr/>
        </p:nvSpPr>
        <p:spPr>
          <a:xfrm>
            <a:off x="5442200" y="4756450"/>
            <a:ext cx="1675" cy="1700"/>
          </a:xfrm>
          <a:custGeom>
            <a:avLst/>
            <a:gdLst/>
            <a:ahLst/>
            <a:cxnLst/>
            <a:rect l="l" t="t" r="r" b="b"/>
            <a:pathLst>
              <a:path w="67" h="68" extrusionOk="0">
                <a:moveTo>
                  <a:pt x="33" y="68"/>
                </a:moveTo>
                <a:cubicBezTo>
                  <a:pt x="33" y="68"/>
                  <a:pt x="67" y="34"/>
                  <a:pt x="67" y="34"/>
                </a:cubicBezTo>
                <a:cubicBezTo>
                  <a:pt x="67" y="34"/>
                  <a:pt x="67" y="34"/>
                  <a:pt x="67" y="34"/>
                </a:cubicBezTo>
                <a:lnTo>
                  <a:pt x="67" y="34"/>
                </a:lnTo>
                <a:lnTo>
                  <a:pt x="67" y="1"/>
                </a:lnTo>
                <a:cubicBezTo>
                  <a:pt x="67" y="1"/>
                  <a:pt x="67" y="1"/>
                  <a:pt x="33" y="1"/>
                </a:cubicBezTo>
                <a:cubicBezTo>
                  <a:pt x="33" y="34"/>
                  <a:pt x="0" y="68"/>
                  <a:pt x="33" y="68"/>
                </a:cubicBezTo>
                <a:close/>
              </a:path>
            </a:pathLst>
          </a:custGeom>
          <a:solidFill>
            <a:srgbClr val="E1E2E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2" name="Google Shape;1062;p39"/>
          <p:cNvSpPr/>
          <p:nvPr/>
        </p:nvSpPr>
        <p:spPr>
          <a:xfrm>
            <a:off x="5452200" y="4752300"/>
            <a:ext cx="850" cy="25"/>
          </a:xfrm>
          <a:custGeom>
            <a:avLst/>
            <a:gdLst/>
            <a:ahLst/>
            <a:cxnLst/>
            <a:rect l="l" t="t" r="r" b="b"/>
            <a:pathLst>
              <a:path w="34" h="1" extrusionOk="0">
                <a:moveTo>
                  <a:pt x="34" y="0"/>
                </a:moveTo>
                <a:cubicBezTo>
                  <a:pt x="34" y="0"/>
                  <a:pt x="34" y="0"/>
                  <a:pt x="0" y="0"/>
                </a:cubicBezTo>
                <a:cubicBezTo>
                  <a:pt x="0" y="0"/>
                  <a:pt x="0" y="0"/>
                  <a:pt x="0" y="0"/>
                </a:cubicBezTo>
                <a:cubicBezTo>
                  <a:pt x="34" y="0"/>
                  <a:pt x="34" y="0"/>
                  <a:pt x="34" y="0"/>
                </a:cubicBezTo>
                <a:cubicBezTo>
                  <a:pt x="34" y="0"/>
                  <a:pt x="34" y="0"/>
                  <a:pt x="34" y="0"/>
                </a:cubicBezTo>
                <a:close/>
              </a:path>
            </a:pathLst>
          </a:custGeom>
          <a:solidFill>
            <a:srgbClr val="E1E2E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3" name="Google Shape;1063;p39"/>
          <p:cNvSpPr/>
          <p:nvPr/>
        </p:nvSpPr>
        <p:spPr>
          <a:xfrm>
            <a:off x="5450525" y="4752300"/>
            <a:ext cx="850" cy="1675"/>
          </a:xfrm>
          <a:custGeom>
            <a:avLst/>
            <a:gdLst/>
            <a:ahLst/>
            <a:cxnLst/>
            <a:rect l="l" t="t" r="r" b="b"/>
            <a:pathLst>
              <a:path w="34" h="67" extrusionOk="0">
                <a:moveTo>
                  <a:pt x="1" y="33"/>
                </a:moveTo>
                <a:cubicBezTo>
                  <a:pt x="1" y="33"/>
                  <a:pt x="1" y="33"/>
                  <a:pt x="1" y="33"/>
                </a:cubicBezTo>
                <a:cubicBezTo>
                  <a:pt x="1" y="67"/>
                  <a:pt x="1" y="67"/>
                  <a:pt x="1" y="67"/>
                </a:cubicBezTo>
                <a:cubicBezTo>
                  <a:pt x="1" y="67"/>
                  <a:pt x="1" y="67"/>
                  <a:pt x="34" y="33"/>
                </a:cubicBezTo>
                <a:cubicBezTo>
                  <a:pt x="34" y="33"/>
                  <a:pt x="34" y="33"/>
                  <a:pt x="34" y="33"/>
                </a:cubicBezTo>
                <a:cubicBezTo>
                  <a:pt x="34" y="33"/>
                  <a:pt x="34" y="0"/>
                  <a:pt x="34" y="0"/>
                </a:cubicBezTo>
                <a:cubicBezTo>
                  <a:pt x="34" y="33"/>
                  <a:pt x="34" y="33"/>
                  <a:pt x="1" y="33"/>
                </a:cubicBezTo>
                <a:close/>
              </a:path>
            </a:pathLst>
          </a:custGeom>
          <a:solidFill>
            <a:srgbClr val="E1E2E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4" name="Google Shape;1064;p39"/>
          <p:cNvSpPr/>
          <p:nvPr/>
        </p:nvSpPr>
        <p:spPr>
          <a:xfrm>
            <a:off x="5450525" y="4751450"/>
            <a:ext cx="850" cy="875"/>
          </a:xfrm>
          <a:custGeom>
            <a:avLst/>
            <a:gdLst/>
            <a:ahLst/>
            <a:cxnLst/>
            <a:rect l="l" t="t" r="r" b="b"/>
            <a:pathLst>
              <a:path w="34" h="35" extrusionOk="0">
                <a:moveTo>
                  <a:pt x="34" y="34"/>
                </a:moveTo>
                <a:cubicBezTo>
                  <a:pt x="34" y="34"/>
                  <a:pt x="34" y="34"/>
                  <a:pt x="34" y="34"/>
                </a:cubicBezTo>
                <a:cubicBezTo>
                  <a:pt x="34" y="34"/>
                  <a:pt x="34" y="34"/>
                  <a:pt x="34" y="1"/>
                </a:cubicBezTo>
                <a:cubicBezTo>
                  <a:pt x="34" y="1"/>
                  <a:pt x="34" y="1"/>
                  <a:pt x="34" y="1"/>
                </a:cubicBezTo>
                <a:cubicBezTo>
                  <a:pt x="1" y="1"/>
                  <a:pt x="1" y="34"/>
                  <a:pt x="34" y="34"/>
                </a:cubicBezTo>
                <a:close/>
              </a:path>
            </a:pathLst>
          </a:custGeom>
          <a:solidFill>
            <a:srgbClr val="E1E2E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5" name="Google Shape;1065;p39"/>
          <p:cNvSpPr/>
          <p:nvPr/>
        </p:nvSpPr>
        <p:spPr>
          <a:xfrm>
            <a:off x="5444700" y="4750625"/>
            <a:ext cx="5025" cy="5025"/>
          </a:xfrm>
          <a:custGeom>
            <a:avLst/>
            <a:gdLst/>
            <a:ahLst/>
            <a:cxnLst/>
            <a:rect l="l" t="t" r="r" b="b"/>
            <a:pathLst>
              <a:path w="201" h="201" extrusionOk="0">
                <a:moveTo>
                  <a:pt x="134" y="34"/>
                </a:moveTo>
                <a:cubicBezTo>
                  <a:pt x="134" y="34"/>
                  <a:pt x="134" y="34"/>
                  <a:pt x="100" y="67"/>
                </a:cubicBezTo>
                <a:cubicBezTo>
                  <a:pt x="100" y="67"/>
                  <a:pt x="100" y="67"/>
                  <a:pt x="100" y="67"/>
                </a:cubicBezTo>
                <a:cubicBezTo>
                  <a:pt x="67" y="100"/>
                  <a:pt x="67" y="67"/>
                  <a:pt x="34" y="100"/>
                </a:cubicBezTo>
                <a:cubicBezTo>
                  <a:pt x="34" y="100"/>
                  <a:pt x="67" y="100"/>
                  <a:pt x="67" y="100"/>
                </a:cubicBezTo>
                <a:cubicBezTo>
                  <a:pt x="67" y="100"/>
                  <a:pt x="67" y="100"/>
                  <a:pt x="67" y="100"/>
                </a:cubicBezTo>
                <a:cubicBezTo>
                  <a:pt x="67" y="134"/>
                  <a:pt x="67" y="134"/>
                  <a:pt x="34" y="134"/>
                </a:cubicBezTo>
                <a:cubicBezTo>
                  <a:pt x="34" y="134"/>
                  <a:pt x="34" y="167"/>
                  <a:pt x="34" y="167"/>
                </a:cubicBezTo>
                <a:cubicBezTo>
                  <a:pt x="34" y="167"/>
                  <a:pt x="0" y="167"/>
                  <a:pt x="0" y="201"/>
                </a:cubicBezTo>
                <a:lnTo>
                  <a:pt x="0" y="201"/>
                </a:lnTo>
                <a:lnTo>
                  <a:pt x="0" y="201"/>
                </a:lnTo>
                <a:cubicBezTo>
                  <a:pt x="34" y="201"/>
                  <a:pt x="34" y="167"/>
                  <a:pt x="67" y="167"/>
                </a:cubicBezTo>
                <a:cubicBezTo>
                  <a:pt x="67" y="167"/>
                  <a:pt x="67" y="167"/>
                  <a:pt x="67" y="167"/>
                </a:cubicBezTo>
                <a:cubicBezTo>
                  <a:pt x="67" y="167"/>
                  <a:pt x="67" y="167"/>
                  <a:pt x="100" y="167"/>
                </a:cubicBezTo>
                <a:cubicBezTo>
                  <a:pt x="100" y="134"/>
                  <a:pt x="100" y="134"/>
                  <a:pt x="134" y="134"/>
                </a:cubicBezTo>
                <a:lnTo>
                  <a:pt x="134" y="134"/>
                </a:lnTo>
                <a:cubicBezTo>
                  <a:pt x="134" y="134"/>
                  <a:pt x="134" y="100"/>
                  <a:pt x="167" y="100"/>
                </a:cubicBezTo>
                <a:cubicBezTo>
                  <a:pt x="167" y="67"/>
                  <a:pt x="200" y="67"/>
                  <a:pt x="200" y="67"/>
                </a:cubicBezTo>
                <a:lnTo>
                  <a:pt x="200" y="34"/>
                </a:lnTo>
                <a:cubicBezTo>
                  <a:pt x="200" y="34"/>
                  <a:pt x="200" y="34"/>
                  <a:pt x="200" y="67"/>
                </a:cubicBezTo>
                <a:cubicBezTo>
                  <a:pt x="167" y="67"/>
                  <a:pt x="167" y="67"/>
                  <a:pt x="134" y="67"/>
                </a:cubicBezTo>
                <a:cubicBezTo>
                  <a:pt x="134" y="67"/>
                  <a:pt x="134" y="67"/>
                  <a:pt x="167" y="34"/>
                </a:cubicBezTo>
                <a:cubicBezTo>
                  <a:pt x="167" y="34"/>
                  <a:pt x="167" y="34"/>
                  <a:pt x="167" y="34"/>
                </a:cubicBezTo>
                <a:cubicBezTo>
                  <a:pt x="167" y="0"/>
                  <a:pt x="134" y="34"/>
                  <a:pt x="134" y="34"/>
                </a:cubicBezTo>
                <a:cubicBezTo>
                  <a:pt x="134" y="34"/>
                  <a:pt x="134" y="34"/>
                  <a:pt x="134" y="34"/>
                </a:cubicBezTo>
                <a:close/>
              </a:path>
            </a:pathLst>
          </a:custGeom>
          <a:solidFill>
            <a:srgbClr val="E1E2E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6" name="Google Shape;1066;p39"/>
          <p:cNvSpPr/>
          <p:nvPr/>
        </p:nvSpPr>
        <p:spPr>
          <a:xfrm>
            <a:off x="5438025" y="4754800"/>
            <a:ext cx="850" cy="25"/>
          </a:xfrm>
          <a:custGeom>
            <a:avLst/>
            <a:gdLst/>
            <a:ahLst/>
            <a:cxnLst/>
            <a:rect l="l" t="t" r="r" b="b"/>
            <a:pathLst>
              <a:path w="34" h="1" extrusionOk="0">
                <a:moveTo>
                  <a:pt x="0" y="0"/>
                </a:moveTo>
                <a:cubicBezTo>
                  <a:pt x="0" y="0"/>
                  <a:pt x="0" y="0"/>
                  <a:pt x="0" y="0"/>
                </a:cubicBezTo>
                <a:cubicBezTo>
                  <a:pt x="34" y="0"/>
                  <a:pt x="34" y="0"/>
                  <a:pt x="34" y="0"/>
                </a:cubicBezTo>
                <a:cubicBezTo>
                  <a:pt x="34" y="0"/>
                  <a:pt x="0" y="0"/>
                  <a:pt x="0" y="0"/>
                </a:cubicBezTo>
                <a:close/>
              </a:path>
            </a:pathLst>
          </a:custGeom>
          <a:solidFill>
            <a:srgbClr val="E1E2E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7" name="Google Shape;1067;p39"/>
          <p:cNvSpPr/>
          <p:nvPr/>
        </p:nvSpPr>
        <p:spPr>
          <a:xfrm>
            <a:off x="5436350" y="4761475"/>
            <a:ext cx="850" cy="850"/>
          </a:xfrm>
          <a:custGeom>
            <a:avLst/>
            <a:gdLst/>
            <a:ahLst/>
            <a:cxnLst/>
            <a:rect l="l" t="t" r="r" b="b"/>
            <a:pathLst>
              <a:path w="34" h="34" extrusionOk="0">
                <a:moveTo>
                  <a:pt x="34" y="0"/>
                </a:moveTo>
                <a:cubicBezTo>
                  <a:pt x="34" y="0"/>
                  <a:pt x="34" y="0"/>
                  <a:pt x="1" y="0"/>
                </a:cubicBezTo>
                <a:cubicBezTo>
                  <a:pt x="1" y="33"/>
                  <a:pt x="1" y="33"/>
                  <a:pt x="1" y="33"/>
                </a:cubicBezTo>
                <a:cubicBezTo>
                  <a:pt x="1" y="33"/>
                  <a:pt x="34" y="33"/>
                  <a:pt x="34" y="33"/>
                </a:cubicBezTo>
                <a:close/>
              </a:path>
            </a:pathLst>
          </a:custGeom>
          <a:solidFill>
            <a:srgbClr val="E1E2E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8" name="Google Shape;1068;p39"/>
          <p:cNvSpPr/>
          <p:nvPr/>
        </p:nvSpPr>
        <p:spPr>
          <a:xfrm>
            <a:off x="5437175" y="4761475"/>
            <a:ext cx="1700" cy="850"/>
          </a:xfrm>
          <a:custGeom>
            <a:avLst/>
            <a:gdLst/>
            <a:ahLst/>
            <a:cxnLst/>
            <a:rect l="l" t="t" r="r" b="b"/>
            <a:pathLst>
              <a:path w="68" h="34" extrusionOk="0">
                <a:moveTo>
                  <a:pt x="34" y="0"/>
                </a:moveTo>
                <a:cubicBezTo>
                  <a:pt x="68" y="0"/>
                  <a:pt x="34" y="0"/>
                  <a:pt x="34" y="0"/>
                </a:cubicBezTo>
                <a:cubicBezTo>
                  <a:pt x="1" y="0"/>
                  <a:pt x="1" y="0"/>
                  <a:pt x="34" y="33"/>
                </a:cubicBezTo>
                <a:cubicBezTo>
                  <a:pt x="34" y="33"/>
                  <a:pt x="34" y="33"/>
                  <a:pt x="34" y="0"/>
                </a:cubicBezTo>
                <a:close/>
              </a:path>
            </a:pathLst>
          </a:custGeom>
          <a:solidFill>
            <a:srgbClr val="E1E2E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9" name="Google Shape;1069;p39"/>
          <p:cNvSpPr/>
          <p:nvPr/>
        </p:nvSpPr>
        <p:spPr>
          <a:xfrm>
            <a:off x="5438850" y="4761475"/>
            <a:ext cx="850" cy="850"/>
          </a:xfrm>
          <a:custGeom>
            <a:avLst/>
            <a:gdLst/>
            <a:ahLst/>
            <a:cxnLst/>
            <a:rect l="l" t="t" r="r" b="b"/>
            <a:pathLst>
              <a:path w="34" h="34" extrusionOk="0">
                <a:moveTo>
                  <a:pt x="1" y="0"/>
                </a:moveTo>
                <a:cubicBezTo>
                  <a:pt x="1" y="0"/>
                  <a:pt x="1" y="0"/>
                  <a:pt x="1" y="0"/>
                </a:cubicBezTo>
                <a:cubicBezTo>
                  <a:pt x="1" y="33"/>
                  <a:pt x="34" y="0"/>
                  <a:pt x="34" y="0"/>
                </a:cubicBezTo>
                <a:cubicBezTo>
                  <a:pt x="34" y="0"/>
                  <a:pt x="34" y="0"/>
                  <a:pt x="1" y="0"/>
                </a:cubicBezTo>
                <a:cubicBezTo>
                  <a:pt x="1" y="0"/>
                  <a:pt x="1" y="0"/>
                  <a:pt x="34" y="0"/>
                </a:cubicBezTo>
                <a:cubicBezTo>
                  <a:pt x="34" y="0"/>
                  <a:pt x="1" y="0"/>
                  <a:pt x="1" y="0"/>
                </a:cubicBezTo>
                <a:close/>
              </a:path>
            </a:pathLst>
          </a:custGeom>
          <a:solidFill>
            <a:srgbClr val="E1E2E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0" name="Google Shape;1070;p39"/>
          <p:cNvSpPr/>
          <p:nvPr/>
        </p:nvSpPr>
        <p:spPr>
          <a:xfrm>
            <a:off x="5481375" y="4771475"/>
            <a:ext cx="25" cy="25"/>
          </a:xfrm>
          <a:custGeom>
            <a:avLst/>
            <a:gdLst/>
            <a:ahLst/>
            <a:cxnLst/>
            <a:rect l="l" t="t" r="r" b="b"/>
            <a:pathLst>
              <a:path w="1" h="1" extrusionOk="0">
                <a:moveTo>
                  <a:pt x="1" y="0"/>
                </a:moveTo>
                <a:close/>
              </a:path>
            </a:pathLst>
          </a:custGeom>
          <a:solidFill>
            <a:srgbClr val="E1E2E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1" name="Google Shape;1071;p39"/>
          <p:cNvSpPr/>
          <p:nvPr/>
        </p:nvSpPr>
        <p:spPr>
          <a:xfrm>
            <a:off x="5478050" y="4770625"/>
            <a:ext cx="3350" cy="1700"/>
          </a:xfrm>
          <a:custGeom>
            <a:avLst/>
            <a:gdLst/>
            <a:ahLst/>
            <a:cxnLst/>
            <a:rect l="l" t="t" r="r" b="b"/>
            <a:pathLst>
              <a:path w="134" h="68" extrusionOk="0">
                <a:moveTo>
                  <a:pt x="67" y="34"/>
                </a:moveTo>
                <a:cubicBezTo>
                  <a:pt x="67" y="34"/>
                  <a:pt x="134" y="1"/>
                  <a:pt x="134" y="34"/>
                </a:cubicBezTo>
                <a:lnTo>
                  <a:pt x="134" y="1"/>
                </a:lnTo>
                <a:cubicBezTo>
                  <a:pt x="101" y="1"/>
                  <a:pt x="101" y="1"/>
                  <a:pt x="67" y="1"/>
                </a:cubicBezTo>
                <a:cubicBezTo>
                  <a:pt x="67" y="1"/>
                  <a:pt x="34" y="34"/>
                  <a:pt x="34" y="34"/>
                </a:cubicBezTo>
                <a:cubicBezTo>
                  <a:pt x="34" y="34"/>
                  <a:pt x="0" y="68"/>
                  <a:pt x="0" y="68"/>
                </a:cubicBezTo>
                <a:lnTo>
                  <a:pt x="0" y="68"/>
                </a:lnTo>
                <a:lnTo>
                  <a:pt x="0" y="68"/>
                </a:lnTo>
                <a:cubicBezTo>
                  <a:pt x="34" y="68"/>
                  <a:pt x="34" y="68"/>
                  <a:pt x="34" y="68"/>
                </a:cubicBezTo>
                <a:cubicBezTo>
                  <a:pt x="67" y="34"/>
                  <a:pt x="67" y="34"/>
                  <a:pt x="67" y="34"/>
                </a:cubicBezTo>
                <a:close/>
              </a:path>
            </a:pathLst>
          </a:custGeom>
          <a:solidFill>
            <a:srgbClr val="E1E2E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2" name="Google Shape;1072;p39"/>
          <p:cNvSpPr/>
          <p:nvPr/>
        </p:nvSpPr>
        <p:spPr>
          <a:xfrm>
            <a:off x="5505575" y="4767300"/>
            <a:ext cx="1675" cy="1700"/>
          </a:xfrm>
          <a:custGeom>
            <a:avLst/>
            <a:gdLst/>
            <a:ahLst/>
            <a:cxnLst/>
            <a:rect l="l" t="t" r="r" b="b"/>
            <a:pathLst>
              <a:path w="67" h="68" extrusionOk="0">
                <a:moveTo>
                  <a:pt x="67" y="34"/>
                </a:moveTo>
                <a:lnTo>
                  <a:pt x="67" y="34"/>
                </a:lnTo>
                <a:cubicBezTo>
                  <a:pt x="67" y="34"/>
                  <a:pt x="67" y="34"/>
                  <a:pt x="34" y="1"/>
                </a:cubicBezTo>
                <a:lnTo>
                  <a:pt x="34" y="1"/>
                </a:lnTo>
                <a:cubicBezTo>
                  <a:pt x="34" y="1"/>
                  <a:pt x="34" y="1"/>
                  <a:pt x="34" y="1"/>
                </a:cubicBezTo>
                <a:lnTo>
                  <a:pt x="34" y="1"/>
                </a:lnTo>
                <a:lnTo>
                  <a:pt x="34" y="1"/>
                </a:lnTo>
                <a:lnTo>
                  <a:pt x="34" y="1"/>
                </a:lnTo>
                <a:lnTo>
                  <a:pt x="34" y="1"/>
                </a:lnTo>
                <a:lnTo>
                  <a:pt x="34" y="1"/>
                </a:lnTo>
                <a:lnTo>
                  <a:pt x="34" y="1"/>
                </a:lnTo>
                <a:lnTo>
                  <a:pt x="34" y="1"/>
                </a:lnTo>
                <a:lnTo>
                  <a:pt x="34" y="1"/>
                </a:lnTo>
                <a:cubicBezTo>
                  <a:pt x="0" y="1"/>
                  <a:pt x="34" y="34"/>
                  <a:pt x="34" y="34"/>
                </a:cubicBezTo>
                <a:cubicBezTo>
                  <a:pt x="34" y="34"/>
                  <a:pt x="67" y="67"/>
                  <a:pt x="67" y="67"/>
                </a:cubicBezTo>
                <a:cubicBezTo>
                  <a:pt x="67" y="34"/>
                  <a:pt x="67" y="34"/>
                  <a:pt x="67" y="34"/>
                </a:cubicBezTo>
                <a:close/>
              </a:path>
            </a:pathLst>
          </a:custGeom>
          <a:solidFill>
            <a:srgbClr val="E1E2E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3" name="Google Shape;1073;p39"/>
          <p:cNvSpPr/>
          <p:nvPr/>
        </p:nvSpPr>
        <p:spPr>
          <a:xfrm>
            <a:off x="5507225" y="4768125"/>
            <a:ext cx="25" cy="25"/>
          </a:xfrm>
          <a:custGeom>
            <a:avLst/>
            <a:gdLst/>
            <a:ahLst/>
            <a:cxnLst/>
            <a:rect l="l" t="t" r="r" b="b"/>
            <a:pathLst>
              <a:path w="1" h="1" extrusionOk="0">
                <a:moveTo>
                  <a:pt x="1" y="1"/>
                </a:moveTo>
                <a:lnTo>
                  <a:pt x="1" y="1"/>
                </a:lnTo>
                <a:lnTo>
                  <a:pt x="1" y="1"/>
                </a:lnTo>
                <a:close/>
              </a:path>
            </a:pathLst>
          </a:custGeom>
          <a:solidFill>
            <a:srgbClr val="E1E2E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4" name="Google Shape;1074;p39"/>
          <p:cNvSpPr/>
          <p:nvPr/>
        </p:nvSpPr>
        <p:spPr>
          <a:xfrm>
            <a:off x="5433850" y="4761475"/>
            <a:ext cx="850" cy="850"/>
          </a:xfrm>
          <a:custGeom>
            <a:avLst/>
            <a:gdLst/>
            <a:ahLst/>
            <a:cxnLst/>
            <a:rect l="l" t="t" r="r" b="b"/>
            <a:pathLst>
              <a:path w="34" h="34" extrusionOk="0">
                <a:moveTo>
                  <a:pt x="34" y="0"/>
                </a:moveTo>
                <a:lnTo>
                  <a:pt x="34" y="0"/>
                </a:lnTo>
                <a:lnTo>
                  <a:pt x="34" y="0"/>
                </a:lnTo>
                <a:lnTo>
                  <a:pt x="34" y="0"/>
                </a:lnTo>
                <a:lnTo>
                  <a:pt x="34" y="0"/>
                </a:lnTo>
                <a:lnTo>
                  <a:pt x="34" y="0"/>
                </a:lnTo>
                <a:lnTo>
                  <a:pt x="34" y="0"/>
                </a:lnTo>
                <a:lnTo>
                  <a:pt x="34" y="0"/>
                </a:lnTo>
                <a:cubicBezTo>
                  <a:pt x="34" y="0"/>
                  <a:pt x="34" y="0"/>
                  <a:pt x="34" y="0"/>
                </a:cubicBezTo>
                <a:cubicBezTo>
                  <a:pt x="1" y="0"/>
                  <a:pt x="1" y="33"/>
                  <a:pt x="34" y="33"/>
                </a:cubicBezTo>
                <a:cubicBezTo>
                  <a:pt x="34" y="33"/>
                  <a:pt x="34" y="33"/>
                  <a:pt x="34" y="0"/>
                </a:cubicBezTo>
                <a:close/>
              </a:path>
            </a:pathLst>
          </a:custGeom>
          <a:solidFill>
            <a:srgbClr val="E1E2E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5" name="Google Shape;1075;p39"/>
          <p:cNvSpPr/>
          <p:nvPr/>
        </p:nvSpPr>
        <p:spPr>
          <a:xfrm>
            <a:off x="5433025" y="4760625"/>
            <a:ext cx="850" cy="875"/>
          </a:xfrm>
          <a:custGeom>
            <a:avLst/>
            <a:gdLst/>
            <a:ahLst/>
            <a:cxnLst/>
            <a:rect l="l" t="t" r="r" b="b"/>
            <a:pathLst>
              <a:path w="34" h="35" extrusionOk="0">
                <a:moveTo>
                  <a:pt x="34" y="34"/>
                </a:moveTo>
                <a:lnTo>
                  <a:pt x="34" y="34"/>
                </a:lnTo>
                <a:cubicBezTo>
                  <a:pt x="34" y="34"/>
                  <a:pt x="34" y="1"/>
                  <a:pt x="34" y="34"/>
                </a:cubicBezTo>
                <a:cubicBezTo>
                  <a:pt x="0" y="34"/>
                  <a:pt x="0" y="34"/>
                  <a:pt x="34" y="34"/>
                </a:cubicBezTo>
                <a:cubicBezTo>
                  <a:pt x="34" y="34"/>
                  <a:pt x="34" y="34"/>
                  <a:pt x="34" y="34"/>
                </a:cubicBezTo>
                <a:close/>
              </a:path>
            </a:pathLst>
          </a:custGeom>
          <a:solidFill>
            <a:srgbClr val="E1E2E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6" name="Google Shape;1076;p39"/>
          <p:cNvSpPr/>
          <p:nvPr/>
        </p:nvSpPr>
        <p:spPr>
          <a:xfrm>
            <a:off x="5435525" y="4761475"/>
            <a:ext cx="25" cy="850"/>
          </a:xfrm>
          <a:custGeom>
            <a:avLst/>
            <a:gdLst/>
            <a:ahLst/>
            <a:cxnLst/>
            <a:rect l="l" t="t" r="r" b="b"/>
            <a:pathLst>
              <a:path w="1" h="34" extrusionOk="0">
                <a:moveTo>
                  <a:pt x="0" y="33"/>
                </a:moveTo>
                <a:cubicBezTo>
                  <a:pt x="0" y="0"/>
                  <a:pt x="0" y="0"/>
                  <a:pt x="0" y="33"/>
                </a:cubicBezTo>
                <a:cubicBezTo>
                  <a:pt x="0" y="33"/>
                  <a:pt x="0" y="33"/>
                  <a:pt x="0" y="33"/>
                </a:cubicBezTo>
                <a:cubicBezTo>
                  <a:pt x="0" y="33"/>
                  <a:pt x="0" y="33"/>
                  <a:pt x="0" y="33"/>
                </a:cubicBezTo>
                <a:close/>
              </a:path>
            </a:pathLst>
          </a:custGeom>
          <a:solidFill>
            <a:srgbClr val="E1E2E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7" name="Google Shape;1077;p39"/>
          <p:cNvSpPr txBox="1"/>
          <p:nvPr/>
        </p:nvSpPr>
        <p:spPr>
          <a:xfrm>
            <a:off x="1621587" y="4040506"/>
            <a:ext cx="1705200" cy="6003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sz="1600" b="1" dirty="0">
                <a:solidFill>
                  <a:schemeClr val="dk1"/>
                </a:solidFill>
                <a:latin typeface="Roboto"/>
                <a:ea typeface="Roboto"/>
                <a:cs typeface="Roboto"/>
                <a:sym typeface="Roboto"/>
              </a:rPr>
              <a:t>S-(</a:t>
            </a:r>
            <a:r>
              <a:rPr lang="en-US" sz="1600" b="1" dirty="0" err="1">
                <a:solidFill>
                  <a:schemeClr val="dk1"/>
                </a:solidFill>
                <a:latin typeface="Roboto"/>
                <a:ea typeface="Roboto"/>
                <a:cs typeface="Roboto"/>
                <a:sym typeface="Roboto"/>
              </a:rPr>
              <a:t>Spesifis</a:t>
            </a:r>
            <a:r>
              <a:rPr lang="en-US" sz="1600" b="1" dirty="0">
                <a:solidFill>
                  <a:schemeClr val="dk1"/>
                </a:solidFill>
                <a:latin typeface="Roboto"/>
                <a:ea typeface="Roboto"/>
                <a:cs typeface="Roboto"/>
                <a:sym typeface="Roboto"/>
              </a:rPr>
              <a:t>)-</a:t>
            </a:r>
            <a:r>
              <a:rPr lang="en-US" sz="1600" b="1" dirty="0">
                <a:solidFill>
                  <a:srgbClr val="FF0000"/>
                </a:solidFill>
                <a:latin typeface="Roboto"/>
                <a:ea typeface="Roboto"/>
                <a:cs typeface="Roboto"/>
                <a:sym typeface="Roboto"/>
              </a:rPr>
              <a:t>ANIQ</a:t>
            </a:r>
            <a:endParaRPr sz="1600" b="1" dirty="0">
              <a:solidFill>
                <a:srgbClr val="FF0000"/>
              </a:solidFill>
              <a:latin typeface="Roboto"/>
              <a:ea typeface="Roboto"/>
              <a:cs typeface="Roboto"/>
              <a:sym typeface="Roboto"/>
            </a:endParaRPr>
          </a:p>
        </p:txBody>
      </p:sp>
      <p:sp>
        <p:nvSpPr>
          <p:cNvPr id="1078" name="Google Shape;1078;p39"/>
          <p:cNvSpPr txBox="1"/>
          <p:nvPr/>
        </p:nvSpPr>
        <p:spPr>
          <a:xfrm>
            <a:off x="3676436" y="4040506"/>
            <a:ext cx="1705200" cy="6003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sz="1600" b="1" dirty="0">
                <a:solidFill>
                  <a:schemeClr val="dk1"/>
                </a:solidFill>
                <a:latin typeface="Roboto"/>
                <a:ea typeface="Roboto"/>
                <a:cs typeface="Roboto"/>
                <a:sym typeface="Roboto"/>
              </a:rPr>
              <a:t>A- (Attainable)- </a:t>
            </a:r>
            <a:r>
              <a:rPr lang="en-US" sz="1600" b="1" dirty="0">
                <a:solidFill>
                  <a:srgbClr val="FF0000"/>
                </a:solidFill>
                <a:latin typeface="Roboto"/>
                <a:ea typeface="Roboto"/>
                <a:cs typeface="Roboto"/>
                <a:sym typeface="Roboto"/>
              </a:rPr>
              <a:t>ERISHIB </a:t>
            </a:r>
          </a:p>
          <a:p>
            <a:pPr marL="0" lvl="0" indent="0" algn="ctr" rtl="0">
              <a:spcBef>
                <a:spcPts val="0"/>
              </a:spcBef>
              <a:spcAft>
                <a:spcPts val="0"/>
              </a:spcAft>
              <a:buNone/>
            </a:pPr>
            <a:r>
              <a:rPr lang="en-US" sz="1600" b="1" dirty="0">
                <a:solidFill>
                  <a:srgbClr val="FF0000"/>
                </a:solidFill>
                <a:latin typeface="Roboto"/>
                <a:ea typeface="Roboto"/>
                <a:cs typeface="Roboto"/>
                <a:sym typeface="Roboto"/>
              </a:rPr>
              <a:t>BO‘LADIGAN</a:t>
            </a:r>
            <a:endParaRPr sz="1600" b="1" dirty="0">
              <a:solidFill>
                <a:srgbClr val="FF0000"/>
              </a:solidFill>
              <a:latin typeface="Roboto"/>
              <a:ea typeface="Roboto"/>
              <a:cs typeface="Roboto"/>
              <a:sym typeface="Roboto"/>
            </a:endParaRPr>
          </a:p>
        </p:txBody>
      </p:sp>
      <p:sp>
        <p:nvSpPr>
          <p:cNvPr id="1079" name="Google Shape;1079;p39"/>
          <p:cNvSpPr txBox="1"/>
          <p:nvPr/>
        </p:nvSpPr>
        <p:spPr>
          <a:xfrm>
            <a:off x="2305888" y="1314363"/>
            <a:ext cx="2066737" cy="6003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sz="1600" b="1" dirty="0">
                <a:latin typeface="Roboto"/>
                <a:ea typeface="Roboto"/>
                <a:cs typeface="Roboto"/>
                <a:sym typeface="Roboto"/>
              </a:rPr>
              <a:t>M-(</a:t>
            </a:r>
            <a:r>
              <a:rPr lang="en-US" sz="1600" b="1" dirty="0" err="1">
                <a:latin typeface="Roboto"/>
                <a:ea typeface="Roboto"/>
                <a:cs typeface="Roboto"/>
                <a:sym typeface="Roboto"/>
              </a:rPr>
              <a:t>Measurabli</a:t>
            </a:r>
            <a:r>
              <a:rPr lang="en-US" sz="1600" b="1" dirty="0">
                <a:latin typeface="Roboto"/>
                <a:ea typeface="Roboto"/>
                <a:cs typeface="Roboto"/>
                <a:sym typeface="Roboto"/>
              </a:rPr>
              <a:t>)-</a:t>
            </a:r>
            <a:r>
              <a:rPr lang="en-US" sz="1600" b="1" dirty="0">
                <a:solidFill>
                  <a:srgbClr val="FF0000"/>
                </a:solidFill>
                <a:latin typeface="Roboto"/>
                <a:ea typeface="Roboto"/>
                <a:cs typeface="Roboto"/>
                <a:sym typeface="Roboto"/>
              </a:rPr>
              <a:t>O‘LCHAB </a:t>
            </a:r>
          </a:p>
          <a:p>
            <a:pPr marL="0" lvl="0" indent="0" algn="ctr" rtl="0">
              <a:spcBef>
                <a:spcPts val="0"/>
              </a:spcBef>
              <a:spcAft>
                <a:spcPts val="0"/>
              </a:spcAft>
              <a:buNone/>
            </a:pPr>
            <a:r>
              <a:rPr lang="en-US" sz="1600" b="1" dirty="0">
                <a:solidFill>
                  <a:srgbClr val="FF0000"/>
                </a:solidFill>
                <a:latin typeface="Roboto"/>
                <a:ea typeface="Roboto"/>
                <a:cs typeface="Roboto"/>
                <a:sym typeface="Roboto"/>
              </a:rPr>
              <a:t>BO‘LADIGAN</a:t>
            </a:r>
            <a:endParaRPr sz="1600" b="1" dirty="0">
              <a:solidFill>
                <a:srgbClr val="FF0000"/>
              </a:solidFill>
              <a:latin typeface="Roboto"/>
              <a:ea typeface="Roboto"/>
              <a:cs typeface="Roboto"/>
              <a:sym typeface="Roboto"/>
            </a:endParaRPr>
          </a:p>
        </p:txBody>
      </p:sp>
      <p:sp>
        <p:nvSpPr>
          <p:cNvPr id="1080" name="Google Shape;1080;p39"/>
          <p:cNvSpPr txBox="1"/>
          <p:nvPr/>
        </p:nvSpPr>
        <p:spPr>
          <a:xfrm>
            <a:off x="5731263" y="4040506"/>
            <a:ext cx="1705200" cy="6003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sz="1600" b="1" dirty="0">
                <a:solidFill>
                  <a:schemeClr val="dk1"/>
                </a:solidFill>
                <a:latin typeface="Roboto"/>
                <a:ea typeface="Roboto"/>
                <a:cs typeface="Roboto"/>
                <a:sym typeface="Roboto"/>
              </a:rPr>
              <a:t>T-(Timely)-</a:t>
            </a:r>
            <a:r>
              <a:rPr lang="en-US" sz="1600" b="1" dirty="0">
                <a:solidFill>
                  <a:srgbClr val="FF0000"/>
                </a:solidFill>
                <a:latin typeface="Roboto"/>
                <a:ea typeface="Roboto"/>
                <a:cs typeface="Roboto"/>
                <a:sym typeface="Roboto"/>
              </a:rPr>
              <a:t>MUDDATLI</a:t>
            </a:r>
            <a:endParaRPr sz="1600" b="1" dirty="0">
              <a:solidFill>
                <a:srgbClr val="FF0000"/>
              </a:solidFill>
              <a:latin typeface="Roboto"/>
              <a:ea typeface="Roboto"/>
              <a:cs typeface="Roboto"/>
              <a:sym typeface="Roboto"/>
            </a:endParaRPr>
          </a:p>
        </p:txBody>
      </p:sp>
      <p:sp>
        <p:nvSpPr>
          <p:cNvPr id="1081" name="Google Shape;1081;p39"/>
          <p:cNvSpPr txBox="1"/>
          <p:nvPr/>
        </p:nvSpPr>
        <p:spPr>
          <a:xfrm>
            <a:off x="4670337" y="1314363"/>
            <a:ext cx="1705200" cy="60030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Clr>
                <a:srgbClr val="000000"/>
              </a:buClr>
              <a:buSzPts val="1100"/>
              <a:buFont typeface="Arial"/>
              <a:buNone/>
            </a:pPr>
            <a:r>
              <a:rPr lang="en-US" sz="1600" b="1" dirty="0">
                <a:solidFill>
                  <a:srgbClr val="000000"/>
                </a:solidFill>
                <a:latin typeface="Roboto"/>
                <a:ea typeface="Roboto"/>
                <a:cs typeface="Roboto"/>
                <a:sym typeface="Roboto"/>
              </a:rPr>
              <a:t>R- (Relevant)-</a:t>
            </a:r>
            <a:r>
              <a:rPr lang="en-US" sz="1600" b="1" dirty="0">
                <a:solidFill>
                  <a:srgbClr val="FF0000"/>
                </a:solidFill>
                <a:latin typeface="Roboto"/>
                <a:ea typeface="Roboto"/>
                <a:cs typeface="Roboto"/>
                <a:sym typeface="Roboto"/>
              </a:rPr>
              <a:t>MOS, BOG‘LIQ </a:t>
            </a:r>
          </a:p>
          <a:p>
            <a:pPr marL="0" lvl="0" indent="0" algn="ctr" rtl="0">
              <a:lnSpc>
                <a:spcPct val="100000"/>
              </a:lnSpc>
              <a:spcBef>
                <a:spcPts val="0"/>
              </a:spcBef>
              <a:spcAft>
                <a:spcPts val="0"/>
              </a:spcAft>
              <a:buClr>
                <a:srgbClr val="000000"/>
              </a:buClr>
              <a:buSzPts val="1100"/>
              <a:buFont typeface="Arial"/>
              <a:buNone/>
            </a:pPr>
            <a:r>
              <a:rPr lang="en-US" sz="1600" b="1" dirty="0">
                <a:solidFill>
                  <a:srgbClr val="FF0000"/>
                </a:solidFill>
                <a:latin typeface="Roboto"/>
                <a:ea typeface="Roboto"/>
                <a:cs typeface="Roboto"/>
                <a:sym typeface="Roboto"/>
              </a:rPr>
              <a:t>BO‘LGAN</a:t>
            </a:r>
            <a:endParaRPr sz="1600" b="1" dirty="0">
              <a:solidFill>
                <a:srgbClr val="FF0000"/>
              </a:solidFill>
              <a:latin typeface="Roboto"/>
              <a:ea typeface="Roboto"/>
              <a:cs typeface="Roboto"/>
              <a:sym typeface="Roboto"/>
            </a:endParaRPr>
          </a:p>
        </p:txBody>
      </p:sp>
      <p:grpSp>
        <p:nvGrpSpPr>
          <p:cNvPr id="1082" name="Google Shape;1082;p39"/>
          <p:cNvGrpSpPr/>
          <p:nvPr/>
        </p:nvGrpSpPr>
        <p:grpSpPr>
          <a:xfrm>
            <a:off x="1524125" y="2579358"/>
            <a:ext cx="1900106" cy="1461164"/>
            <a:chOff x="1524125" y="2526971"/>
            <a:chExt cx="1900106" cy="1461164"/>
          </a:xfrm>
        </p:grpSpPr>
        <p:sp>
          <p:nvSpPr>
            <p:cNvPr id="1083" name="Google Shape;1083;p39"/>
            <p:cNvSpPr/>
            <p:nvPr/>
          </p:nvSpPr>
          <p:spPr>
            <a:xfrm>
              <a:off x="1524125" y="2526971"/>
              <a:ext cx="1900106" cy="1055128"/>
            </a:xfrm>
            <a:custGeom>
              <a:avLst/>
              <a:gdLst/>
              <a:ahLst/>
              <a:cxnLst/>
              <a:rect l="l" t="t" r="r" b="b"/>
              <a:pathLst>
                <a:path w="71185" h="39529" extrusionOk="0">
                  <a:moveTo>
                    <a:pt x="15845" y="39529"/>
                  </a:moveTo>
                  <a:cubicBezTo>
                    <a:pt x="15912" y="32590"/>
                    <a:pt x="19648" y="25886"/>
                    <a:pt x="26152" y="22350"/>
                  </a:cubicBezTo>
                  <a:cubicBezTo>
                    <a:pt x="35726" y="17146"/>
                    <a:pt x="47734" y="20682"/>
                    <a:pt x="52938" y="30255"/>
                  </a:cubicBezTo>
                  <a:cubicBezTo>
                    <a:pt x="54573" y="33224"/>
                    <a:pt x="55340" y="36393"/>
                    <a:pt x="55340" y="39529"/>
                  </a:cubicBezTo>
                  <a:lnTo>
                    <a:pt x="71184" y="39529"/>
                  </a:lnTo>
                  <a:cubicBezTo>
                    <a:pt x="71118" y="24218"/>
                    <a:pt x="61111" y="10141"/>
                    <a:pt x="45666" y="5571"/>
                  </a:cubicBezTo>
                  <a:cubicBezTo>
                    <a:pt x="26819" y="0"/>
                    <a:pt x="7039" y="10775"/>
                    <a:pt x="1468" y="29622"/>
                  </a:cubicBezTo>
                  <a:cubicBezTo>
                    <a:pt x="501" y="32924"/>
                    <a:pt x="34" y="36260"/>
                    <a:pt x="0" y="39529"/>
                  </a:cubicBezTo>
                  <a:lnTo>
                    <a:pt x="15845" y="39529"/>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4" name="Google Shape;1084;p39"/>
            <p:cNvSpPr/>
            <p:nvPr/>
          </p:nvSpPr>
          <p:spPr>
            <a:xfrm>
              <a:off x="2121572" y="3283800"/>
              <a:ext cx="705216" cy="704335"/>
            </a:xfrm>
            <a:custGeom>
              <a:avLst/>
              <a:gdLst/>
              <a:ahLst/>
              <a:cxnLst/>
              <a:rect l="l" t="t" r="r" b="b"/>
              <a:pathLst>
                <a:path w="26420" h="26387" extrusionOk="0">
                  <a:moveTo>
                    <a:pt x="26420" y="13210"/>
                  </a:moveTo>
                  <a:cubicBezTo>
                    <a:pt x="26420" y="20482"/>
                    <a:pt x="20516" y="26387"/>
                    <a:pt x="13210" y="26387"/>
                  </a:cubicBezTo>
                  <a:cubicBezTo>
                    <a:pt x="5939" y="26387"/>
                    <a:pt x="1" y="20482"/>
                    <a:pt x="1" y="13210"/>
                  </a:cubicBezTo>
                  <a:cubicBezTo>
                    <a:pt x="1" y="5905"/>
                    <a:pt x="5939" y="1"/>
                    <a:pt x="13210" y="1"/>
                  </a:cubicBezTo>
                  <a:cubicBezTo>
                    <a:pt x="20516" y="1"/>
                    <a:pt x="26420" y="5905"/>
                    <a:pt x="26420" y="13210"/>
                  </a:cubicBezTo>
                  <a:close/>
                </a:path>
              </a:pathLst>
            </a:custGeom>
            <a:solidFill>
              <a:srgbClr val="B7B7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5" name="Google Shape;1085;p39"/>
            <p:cNvSpPr/>
            <p:nvPr/>
          </p:nvSpPr>
          <p:spPr>
            <a:xfrm>
              <a:off x="2246229" y="3407576"/>
              <a:ext cx="455908" cy="456789"/>
            </a:xfrm>
            <a:custGeom>
              <a:avLst/>
              <a:gdLst/>
              <a:ahLst/>
              <a:cxnLst/>
              <a:rect l="l" t="t" r="r" b="b"/>
              <a:pathLst>
                <a:path w="17080" h="17113" extrusionOk="0">
                  <a:moveTo>
                    <a:pt x="17080" y="8573"/>
                  </a:moveTo>
                  <a:cubicBezTo>
                    <a:pt x="17080" y="13277"/>
                    <a:pt x="13277" y="17113"/>
                    <a:pt x="8540" y="17113"/>
                  </a:cubicBezTo>
                  <a:cubicBezTo>
                    <a:pt x="3837" y="17113"/>
                    <a:pt x="1" y="13277"/>
                    <a:pt x="1" y="8573"/>
                  </a:cubicBezTo>
                  <a:cubicBezTo>
                    <a:pt x="1" y="3837"/>
                    <a:pt x="3837" y="1"/>
                    <a:pt x="8540" y="1"/>
                  </a:cubicBezTo>
                  <a:cubicBezTo>
                    <a:pt x="13277" y="1"/>
                    <a:pt x="17080" y="3837"/>
                    <a:pt x="17080" y="8573"/>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6" name="Google Shape;1086;p39"/>
            <p:cNvSpPr/>
            <p:nvPr/>
          </p:nvSpPr>
          <p:spPr>
            <a:xfrm>
              <a:off x="2305888" y="3468115"/>
              <a:ext cx="336592" cy="336592"/>
            </a:xfrm>
            <a:custGeom>
              <a:avLst/>
              <a:gdLst/>
              <a:ahLst/>
              <a:cxnLst/>
              <a:rect l="l" t="t" r="r" b="b"/>
              <a:pathLst>
                <a:path w="12610" h="12610" extrusionOk="0">
                  <a:moveTo>
                    <a:pt x="12610" y="6305"/>
                  </a:moveTo>
                  <a:cubicBezTo>
                    <a:pt x="12610" y="9775"/>
                    <a:pt x="9808" y="12610"/>
                    <a:pt x="6305" y="12610"/>
                  </a:cubicBezTo>
                  <a:cubicBezTo>
                    <a:pt x="2836" y="12610"/>
                    <a:pt x="1" y="9775"/>
                    <a:pt x="1" y="6305"/>
                  </a:cubicBezTo>
                  <a:cubicBezTo>
                    <a:pt x="1" y="2803"/>
                    <a:pt x="2836" y="1"/>
                    <a:pt x="6305" y="1"/>
                  </a:cubicBezTo>
                  <a:cubicBezTo>
                    <a:pt x="9808" y="1"/>
                    <a:pt x="12610" y="2803"/>
                    <a:pt x="12610" y="6305"/>
                  </a:cubicBezTo>
                  <a:close/>
                </a:path>
              </a:pathLst>
            </a:cu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600" b="1">
                  <a:solidFill>
                    <a:schemeClr val="dk1"/>
                  </a:solidFill>
                  <a:latin typeface="Roboto"/>
                  <a:ea typeface="Roboto"/>
                  <a:cs typeface="Roboto"/>
                  <a:sym typeface="Roboto"/>
                </a:rPr>
                <a:t>1</a:t>
              </a:r>
              <a:endParaRPr sz="1600" b="1">
                <a:solidFill>
                  <a:schemeClr val="dk1"/>
                </a:solidFill>
                <a:latin typeface="Roboto"/>
                <a:ea typeface="Roboto"/>
                <a:cs typeface="Roboto"/>
                <a:sym typeface="Roboto"/>
              </a:endParaRPr>
            </a:p>
          </p:txBody>
        </p:sp>
      </p:grpSp>
      <p:sp>
        <p:nvSpPr>
          <p:cNvPr id="63" name="Прямоугольник 62">
            <a:extLst>
              <a:ext uri="{FF2B5EF4-FFF2-40B4-BE49-F238E27FC236}">
                <a16:creationId xmlns:a16="http://schemas.microsoft.com/office/drawing/2014/main" id="{A414CC60-58DD-47AC-9B1D-B0FB7A3CD5CF}"/>
              </a:ext>
            </a:extLst>
          </p:cNvPr>
          <p:cNvSpPr/>
          <p:nvPr/>
        </p:nvSpPr>
        <p:spPr>
          <a:xfrm>
            <a:off x="-39165" y="-98096"/>
            <a:ext cx="6512158" cy="984885"/>
          </a:xfrm>
          <a:prstGeom prst="rect">
            <a:avLst/>
          </a:prstGeom>
          <a:solidFill>
            <a:schemeClr val="accent2"/>
          </a:solidFill>
          <a:ln>
            <a:noFill/>
          </a:ln>
        </p:spPr>
        <p:txBody>
          <a:bodyPr wrap="square">
            <a:spAutoFit/>
          </a:bodyPr>
          <a:lstStyle/>
          <a:p>
            <a:pPr algn="ctr"/>
            <a:r>
              <a:rPr lang="en-US" sz="1600" b="1" cap="all"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Samarqand VILOYaTI XALQ TA’LIMI XODIMLARINI </a:t>
            </a:r>
            <a:endPar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endParaRPr>
          </a:p>
          <a:p>
            <a:pPr algn="ctr"/>
            <a:r>
              <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qayta </a:t>
            </a:r>
            <a:r>
              <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tayyorlash va ULARNING malakasini oshirish HUDUDIY MARKAZI</a:t>
            </a:r>
            <a:endPar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endParaRPr>
          </a:p>
          <a:p>
            <a:pPr algn="ctr"/>
            <a:endParaRPr lang="ru-RU"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64" name="Заголовок 1">
            <a:extLst>
              <a:ext uri="{FF2B5EF4-FFF2-40B4-BE49-F238E27FC236}">
                <a16:creationId xmlns:a16="http://schemas.microsoft.com/office/drawing/2014/main" id="{389CA44E-A239-4B62-B094-1D1CA0581A40}"/>
              </a:ext>
            </a:extLst>
          </p:cNvPr>
          <p:cNvSpPr txBox="1">
            <a:spLocks/>
          </p:cNvSpPr>
          <p:nvPr/>
        </p:nvSpPr>
        <p:spPr bwMode="auto">
          <a:xfrm>
            <a:off x="6477917" y="-76426"/>
            <a:ext cx="2666083" cy="964792"/>
          </a:xfrm>
          <a:prstGeom prst="rect">
            <a:avLst/>
          </a:prstGeom>
          <a:solidFill>
            <a:schemeClr val="accent2"/>
          </a:solidFill>
          <a:ln>
            <a:noFill/>
          </a:ln>
        </p:spPr>
        <p:txBody>
          <a:bodyPr wrap="square">
            <a:spAutoFit/>
          </a:bodyPr>
          <a:lstStyle>
            <a:defPPr rtl="0">
              <a:defRPr lang="ru-RU"/>
            </a:defPPr>
            <a:lvl1pPr>
              <a:defRPr sz="1400" b="1">
                <a:solidFill>
                  <a:srgbClr val="09038B"/>
                </a:solidFill>
                <a:effectLst>
                  <a:innerShdw blurRad="63500" dist="50800" dir="16200000">
                    <a:prstClr val="black">
                      <a:alpha val="50000"/>
                    </a:prstClr>
                  </a:innerShdw>
                </a:effectLst>
                <a:latin typeface="Arial" panose="020B0604020202020204" pitchFamily="34" charset="0"/>
                <a:cs typeface="Arial" panose="020B0604020202020204" pitchFamily="34" charset="0"/>
              </a:defRPr>
            </a:lvl1pPr>
          </a:lstStyle>
          <a:p>
            <a:pPr algn="ctr"/>
            <a:r>
              <a:rPr lang="uz-Cyrl-UZ"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rPr>
              <a:t>FANDAGI YANGILIKLAR, FANNI O‘QITISHNING DOLZARB </a:t>
            </a:r>
            <a:endParaRPr lang="en-US"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endParaRPr>
          </a:p>
          <a:p>
            <a:pPr algn="ctr"/>
            <a:r>
              <a:rPr lang="uz-Cyrl-UZ"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rPr>
              <a:t>MASALALARI”  MODULI BO‘YICHA</a:t>
            </a:r>
            <a:endParaRPr lang="en-US" dirty="0">
              <a:solidFill>
                <a:schemeClr val="tx2"/>
              </a:solidFill>
              <a:effectLst/>
              <a:latin typeface="Sitka Heading" panose="02000505000000020004" pitchFamily="2" charset="0"/>
              <a:ea typeface="Roboto" panose="02000000000000000000" pitchFamily="2"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506C398-5755-4612-915C-727E0BAF0EC7}"/>
              </a:ext>
            </a:extLst>
          </p:cNvPr>
          <p:cNvSpPr>
            <a:spLocks noGrp="1"/>
          </p:cNvSpPr>
          <p:nvPr>
            <p:ph type="title"/>
          </p:nvPr>
        </p:nvSpPr>
        <p:spPr>
          <a:xfrm>
            <a:off x="130086" y="633124"/>
            <a:ext cx="8791739" cy="4331375"/>
          </a:xfrm>
        </p:spPr>
        <p:txBody>
          <a:bodyPr/>
          <a:lstStyle/>
          <a:p>
            <a:endParaRPr lang="ru-RU" dirty="0"/>
          </a:p>
        </p:txBody>
      </p:sp>
      <p:sp>
        <p:nvSpPr>
          <p:cNvPr id="3" name="Номер слайда 2">
            <a:extLst>
              <a:ext uri="{FF2B5EF4-FFF2-40B4-BE49-F238E27FC236}">
                <a16:creationId xmlns:a16="http://schemas.microsoft.com/office/drawing/2014/main" id="{C2A3031F-A685-4558-8B21-DF949B01ED76}"/>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4</a:t>
            </a:fld>
            <a:endParaRPr lang="en"/>
          </a:p>
        </p:txBody>
      </p:sp>
      <p:sp>
        <p:nvSpPr>
          <p:cNvPr id="4" name="Прямоугольник 3">
            <a:extLst>
              <a:ext uri="{FF2B5EF4-FFF2-40B4-BE49-F238E27FC236}">
                <a16:creationId xmlns:a16="http://schemas.microsoft.com/office/drawing/2014/main" id="{0F29FB1B-C45D-4EB7-B110-7B22C2742C1A}"/>
              </a:ext>
            </a:extLst>
          </p:cNvPr>
          <p:cNvSpPr/>
          <p:nvPr/>
        </p:nvSpPr>
        <p:spPr>
          <a:xfrm>
            <a:off x="-39165" y="-98096"/>
            <a:ext cx="6512158" cy="984885"/>
          </a:xfrm>
          <a:prstGeom prst="rect">
            <a:avLst/>
          </a:prstGeom>
          <a:solidFill>
            <a:schemeClr val="accent2"/>
          </a:solidFill>
          <a:ln>
            <a:noFill/>
          </a:ln>
        </p:spPr>
        <p:txBody>
          <a:bodyPr wrap="square">
            <a:spAutoFit/>
          </a:bodyPr>
          <a:lstStyle/>
          <a:p>
            <a:pPr algn="ctr"/>
            <a:r>
              <a:rPr lang="en-US" sz="1600" b="1" cap="all"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Samarqand VILOYaTI XALQ TA’LIMI XODIMLARINI </a:t>
            </a:r>
            <a:endPar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endParaRPr>
          </a:p>
          <a:p>
            <a:pPr algn="ctr"/>
            <a:r>
              <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qayta </a:t>
            </a:r>
            <a:r>
              <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tayyorlash va ULARNING malakasini oshirish HUDUDIY MARKAZI</a:t>
            </a:r>
            <a:endPar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endParaRPr>
          </a:p>
          <a:p>
            <a:pPr algn="ctr"/>
            <a:endParaRPr lang="ru-RU"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FF6B74ED-EBEB-4554-B886-6FCC9C3AFCC1}"/>
              </a:ext>
            </a:extLst>
          </p:cNvPr>
          <p:cNvSpPr txBox="1">
            <a:spLocks/>
          </p:cNvSpPr>
          <p:nvPr/>
        </p:nvSpPr>
        <p:spPr bwMode="auto">
          <a:xfrm>
            <a:off x="6477917" y="-76426"/>
            <a:ext cx="2666083" cy="964792"/>
          </a:xfrm>
          <a:prstGeom prst="rect">
            <a:avLst/>
          </a:prstGeom>
          <a:solidFill>
            <a:schemeClr val="accent2"/>
          </a:solidFill>
          <a:ln>
            <a:noFill/>
          </a:ln>
        </p:spPr>
        <p:txBody>
          <a:bodyPr wrap="square">
            <a:spAutoFit/>
          </a:bodyPr>
          <a:lstStyle>
            <a:defPPr rtl="0">
              <a:defRPr lang="ru-RU"/>
            </a:defPPr>
            <a:lvl1pPr>
              <a:defRPr sz="1400" b="1">
                <a:solidFill>
                  <a:srgbClr val="09038B"/>
                </a:solidFill>
                <a:effectLst>
                  <a:innerShdw blurRad="63500" dist="50800" dir="16200000">
                    <a:prstClr val="black">
                      <a:alpha val="50000"/>
                    </a:prstClr>
                  </a:innerShdw>
                </a:effectLst>
                <a:latin typeface="Arial" panose="020B0604020202020204" pitchFamily="34" charset="0"/>
                <a:cs typeface="Arial" panose="020B0604020202020204" pitchFamily="34" charset="0"/>
              </a:defRPr>
            </a:lvl1pPr>
          </a:lstStyle>
          <a:p>
            <a:pPr algn="ctr"/>
            <a:r>
              <a:rPr lang="uz-Cyrl-UZ"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rPr>
              <a:t>FANDAGI YANGILIKLAR, FANNI O‘QITISHNING DOLZARB </a:t>
            </a:r>
            <a:endParaRPr lang="en-US"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endParaRPr>
          </a:p>
          <a:p>
            <a:pPr algn="ctr"/>
            <a:r>
              <a:rPr lang="uz-Cyrl-UZ"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rPr>
              <a:t>MASALALARI”  MODULI BO‘YICHA</a:t>
            </a:r>
            <a:endParaRPr lang="en-US" dirty="0">
              <a:solidFill>
                <a:schemeClr val="tx2"/>
              </a:solidFill>
              <a:effectLst/>
              <a:latin typeface="Sitka Heading" panose="02000505000000020004" pitchFamily="2" charset="0"/>
              <a:ea typeface="Roboto" panose="02000000000000000000" pitchFamily="2" charset="0"/>
            </a:endParaRPr>
          </a:p>
        </p:txBody>
      </p:sp>
      <p:grpSp>
        <p:nvGrpSpPr>
          <p:cNvPr id="6" name="그룹 5">
            <a:extLst>
              <a:ext uri="{FF2B5EF4-FFF2-40B4-BE49-F238E27FC236}">
                <a16:creationId xmlns:a16="http://schemas.microsoft.com/office/drawing/2014/main" id="{D349CA32-E579-4AC5-930D-58458ECD48FB}"/>
              </a:ext>
            </a:extLst>
          </p:cNvPr>
          <p:cNvGrpSpPr/>
          <p:nvPr/>
        </p:nvGrpSpPr>
        <p:grpSpPr>
          <a:xfrm>
            <a:off x="3216914" y="1055077"/>
            <a:ext cx="2438841" cy="3856307"/>
            <a:chOff x="3539504" y="1812927"/>
            <a:chExt cx="2156062" cy="4192915"/>
          </a:xfrm>
        </p:grpSpPr>
        <p:sp>
          <p:nvSpPr>
            <p:cNvPr id="24" name="Isosceles Triangle 28">
              <a:extLst>
                <a:ext uri="{FF2B5EF4-FFF2-40B4-BE49-F238E27FC236}">
                  <a16:creationId xmlns:a16="http://schemas.microsoft.com/office/drawing/2014/main" id="{7FFEBA69-12E3-4EC2-B607-1BB92CFAAE37}"/>
                </a:ext>
              </a:extLst>
            </p:cNvPr>
            <p:cNvSpPr/>
            <p:nvPr/>
          </p:nvSpPr>
          <p:spPr>
            <a:xfrm rot="10800000" flipH="1">
              <a:off x="4498968" y="5860539"/>
              <a:ext cx="248770" cy="145303"/>
            </a:xfrm>
            <a:prstGeom prst="triangle">
              <a:avLst/>
            </a:prstGeom>
            <a:solidFill>
              <a:srgbClr val="576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grpSp>
          <p:nvGrpSpPr>
            <p:cNvPr id="8" name="Group 12">
              <a:extLst>
                <a:ext uri="{FF2B5EF4-FFF2-40B4-BE49-F238E27FC236}">
                  <a16:creationId xmlns:a16="http://schemas.microsoft.com/office/drawing/2014/main" id="{E2D83D34-8B22-40E6-B6F2-999CB0D9953F}"/>
                </a:ext>
              </a:extLst>
            </p:cNvPr>
            <p:cNvGrpSpPr/>
            <p:nvPr/>
          </p:nvGrpSpPr>
          <p:grpSpPr>
            <a:xfrm>
              <a:off x="3539504" y="4043430"/>
              <a:ext cx="757285" cy="1249932"/>
              <a:chOff x="3319643" y="3717032"/>
              <a:chExt cx="641101" cy="1058168"/>
            </a:xfrm>
          </p:grpSpPr>
          <p:sp>
            <p:nvSpPr>
              <p:cNvPr id="21" name="Round Same Side Corner Rectangle 3">
                <a:extLst>
                  <a:ext uri="{FF2B5EF4-FFF2-40B4-BE49-F238E27FC236}">
                    <a16:creationId xmlns:a16="http://schemas.microsoft.com/office/drawing/2014/main" id="{50C0E902-2D1A-420A-A011-F7383F5FC614}"/>
                  </a:ext>
                </a:extLst>
              </p:cNvPr>
              <p:cNvSpPr/>
              <p:nvPr/>
            </p:nvSpPr>
            <p:spPr>
              <a:xfrm rot="10800000">
                <a:off x="3777403" y="4005064"/>
                <a:ext cx="183341" cy="770136"/>
              </a:xfrm>
              <a:prstGeom prst="round2SameRect">
                <a:avLst>
                  <a:gd name="adj1" fmla="val 50000"/>
                  <a:gd name="adj2" fmla="val 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2" name="Oval 26">
                <a:extLst>
                  <a:ext uri="{FF2B5EF4-FFF2-40B4-BE49-F238E27FC236}">
                    <a16:creationId xmlns:a16="http://schemas.microsoft.com/office/drawing/2014/main" id="{3A6C021B-A714-474D-A57E-8F0A1E5FABA7}"/>
                  </a:ext>
                </a:extLst>
              </p:cNvPr>
              <p:cNvSpPr/>
              <p:nvPr/>
            </p:nvSpPr>
            <p:spPr>
              <a:xfrm>
                <a:off x="3319643" y="3717032"/>
                <a:ext cx="576064" cy="576064"/>
              </a:xfrm>
              <a:prstGeom prst="ellipse">
                <a:avLst/>
              </a:prstGeom>
              <a:solidFill>
                <a:schemeClr val="bg1"/>
              </a:solidFill>
              <a:ln w="1524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2700" dirty="0">
                    <a:solidFill>
                      <a:schemeClr val="tx1"/>
                    </a:solidFill>
                  </a:rPr>
                  <a:t>3</a:t>
                </a:r>
                <a:endParaRPr lang="ko-KR" altLang="en-US" sz="2700" dirty="0">
                  <a:solidFill>
                    <a:schemeClr val="tx1"/>
                  </a:solidFill>
                </a:endParaRPr>
              </a:p>
            </p:txBody>
          </p:sp>
        </p:grpSp>
        <p:grpSp>
          <p:nvGrpSpPr>
            <p:cNvPr id="9" name="Group 13">
              <a:extLst>
                <a:ext uri="{FF2B5EF4-FFF2-40B4-BE49-F238E27FC236}">
                  <a16:creationId xmlns:a16="http://schemas.microsoft.com/office/drawing/2014/main" id="{B2AB8B9F-5727-455F-AB18-B18F12915DB1}"/>
                </a:ext>
              </a:extLst>
            </p:cNvPr>
            <p:cNvGrpSpPr/>
            <p:nvPr/>
          </p:nvGrpSpPr>
          <p:grpSpPr>
            <a:xfrm>
              <a:off x="3753192" y="2929372"/>
              <a:ext cx="756214" cy="2363990"/>
              <a:chOff x="3503484" y="2773890"/>
              <a:chExt cx="640195" cy="2001310"/>
            </a:xfrm>
          </p:grpSpPr>
          <p:sp>
            <p:nvSpPr>
              <p:cNvPr id="19" name="Round Same Side Corner Rectangle 8">
                <a:extLst>
                  <a:ext uri="{FF2B5EF4-FFF2-40B4-BE49-F238E27FC236}">
                    <a16:creationId xmlns:a16="http://schemas.microsoft.com/office/drawing/2014/main" id="{34058AFE-2B2C-4466-8FA3-D4DBA7580EB9}"/>
                  </a:ext>
                </a:extLst>
              </p:cNvPr>
              <p:cNvSpPr/>
              <p:nvPr/>
            </p:nvSpPr>
            <p:spPr>
              <a:xfrm rot="10800000">
                <a:off x="3960338" y="3061922"/>
                <a:ext cx="183341" cy="1713278"/>
              </a:xfrm>
              <a:prstGeom prst="round2SameRect">
                <a:avLst>
                  <a:gd name="adj1" fmla="val 50000"/>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0" name="Oval 24">
                <a:extLst>
                  <a:ext uri="{FF2B5EF4-FFF2-40B4-BE49-F238E27FC236}">
                    <a16:creationId xmlns:a16="http://schemas.microsoft.com/office/drawing/2014/main" id="{3CBEC74E-72B7-4AAE-96D1-88C0AC8CBA22}"/>
                  </a:ext>
                </a:extLst>
              </p:cNvPr>
              <p:cNvSpPr/>
              <p:nvPr/>
            </p:nvSpPr>
            <p:spPr>
              <a:xfrm>
                <a:off x="3503484" y="2773890"/>
                <a:ext cx="576064" cy="576064"/>
              </a:xfrm>
              <a:prstGeom prst="ellipse">
                <a:avLst/>
              </a:prstGeom>
              <a:solidFill>
                <a:schemeClr val="bg1"/>
              </a:solidFill>
              <a:ln w="1524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2700" dirty="0">
                    <a:solidFill>
                      <a:schemeClr val="tx1"/>
                    </a:solidFill>
                  </a:rPr>
                  <a:t>2</a:t>
                </a:r>
                <a:endParaRPr lang="ko-KR" altLang="en-US" sz="2700" dirty="0">
                  <a:solidFill>
                    <a:schemeClr val="tx1"/>
                  </a:solidFill>
                </a:endParaRPr>
              </a:p>
            </p:txBody>
          </p:sp>
        </p:grpSp>
        <p:grpSp>
          <p:nvGrpSpPr>
            <p:cNvPr id="10" name="Group 14">
              <a:extLst>
                <a:ext uri="{FF2B5EF4-FFF2-40B4-BE49-F238E27FC236}">
                  <a16:creationId xmlns:a16="http://schemas.microsoft.com/office/drawing/2014/main" id="{DD3AEC50-5E96-44A8-A5A2-8DBED4548A6B}"/>
                </a:ext>
              </a:extLst>
            </p:cNvPr>
            <p:cNvGrpSpPr/>
            <p:nvPr/>
          </p:nvGrpSpPr>
          <p:grpSpPr>
            <a:xfrm>
              <a:off x="3964995" y="1812927"/>
              <a:ext cx="758121" cy="3478053"/>
              <a:chOff x="3684808" y="1830748"/>
              <a:chExt cx="641809" cy="2944452"/>
            </a:xfrm>
          </p:grpSpPr>
          <p:sp>
            <p:nvSpPr>
              <p:cNvPr id="17" name="Round Same Side Corner Rectangle 9">
                <a:extLst>
                  <a:ext uri="{FF2B5EF4-FFF2-40B4-BE49-F238E27FC236}">
                    <a16:creationId xmlns:a16="http://schemas.microsoft.com/office/drawing/2014/main" id="{F51748D9-4501-4D95-A667-228347DEDDC1}"/>
                  </a:ext>
                </a:extLst>
              </p:cNvPr>
              <p:cNvSpPr/>
              <p:nvPr/>
            </p:nvSpPr>
            <p:spPr>
              <a:xfrm rot="10800000">
                <a:off x="4143276" y="2118780"/>
                <a:ext cx="183341" cy="2656420"/>
              </a:xfrm>
              <a:prstGeom prst="round2SameRect">
                <a:avLst>
                  <a:gd name="adj1" fmla="val 50000"/>
                  <a:gd name="adj2"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8" name="Oval 22">
                <a:extLst>
                  <a:ext uri="{FF2B5EF4-FFF2-40B4-BE49-F238E27FC236}">
                    <a16:creationId xmlns:a16="http://schemas.microsoft.com/office/drawing/2014/main" id="{A8647633-ACB8-4298-B488-A654A92CE87E}"/>
                  </a:ext>
                </a:extLst>
              </p:cNvPr>
              <p:cNvSpPr/>
              <p:nvPr/>
            </p:nvSpPr>
            <p:spPr>
              <a:xfrm>
                <a:off x="3684808" y="1830748"/>
                <a:ext cx="576064" cy="576064"/>
              </a:xfrm>
              <a:prstGeom prst="ellipse">
                <a:avLst/>
              </a:prstGeom>
              <a:solidFill>
                <a:schemeClr val="bg1"/>
              </a:solidFill>
              <a:ln w="1524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2700" dirty="0">
                    <a:solidFill>
                      <a:schemeClr val="tx1"/>
                    </a:solidFill>
                  </a:rPr>
                  <a:t>1</a:t>
                </a:r>
                <a:endParaRPr lang="ko-KR" altLang="en-US" sz="2700" dirty="0">
                  <a:solidFill>
                    <a:schemeClr val="tx1"/>
                  </a:solidFill>
                </a:endParaRPr>
              </a:p>
            </p:txBody>
          </p:sp>
        </p:grpSp>
        <p:grpSp>
          <p:nvGrpSpPr>
            <p:cNvPr id="11" name="Group 15">
              <a:extLst>
                <a:ext uri="{FF2B5EF4-FFF2-40B4-BE49-F238E27FC236}">
                  <a16:creationId xmlns:a16="http://schemas.microsoft.com/office/drawing/2014/main" id="{69B5E637-49D2-4966-B2AC-FB20E963628B}"/>
                </a:ext>
              </a:extLst>
            </p:cNvPr>
            <p:cNvGrpSpPr/>
            <p:nvPr/>
          </p:nvGrpSpPr>
          <p:grpSpPr>
            <a:xfrm>
              <a:off x="4722442" y="2372338"/>
              <a:ext cx="754721" cy="2921023"/>
              <a:chOff x="4326213" y="2302319"/>
              <a:chExt cx="638931" cy="2472881"/>
            </a:xfrm>
          </p:grpSpPr>
          <p:sp>
            <p:nvSpPr>
              <p:cNvPr id="15" name="Round Same Side Corner Rectangle 10">
                <a:extLst>
                  <a:ext uri="{FF2B5EF4-FFF2-40B4-BE49-F238E27FC236}">
                    <a16:creationId xmlns:a16="http://schemas.microsoft.com/office/drawing/2014/main" id="{44DE8AA7-D34E-4074-B072-2DC9356415A3}"/>
                  </a:ext>
                </a:extLst>
              </p:cNvPr>
              <p:cNvSpPr/>
              <p:nvPr/>
            </p:nvSpPr>
            <p:spPr>
              <a:xfrm rot="10800000">
                <a:off x="4326213" y="2590351"/>
                <a:ext cx="183341" cy="2184849"/>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p>
            </p:txBody>
          </p:sp>
          <p:sp>
            <p:nvSpPr>
              <p:cNvPr id="16" name="Oval 20">
                <a:extLst>
                  <a:ext uri="{FF2B5EF4-FFF2-40B4-BE49-F238E27FC236}">
                    <a16:creationId xmlns:a16="http://schemas.microsoft.com/office/drawing/2014/main" id="{573F7DC4-4B7B-4658-8A77-7930D4297366}"/>
                  </a:ext>
                </a:extLst>
              </p:cNvPr>
              <p:cNvSpPr/>
              <p:nvPr/>
            </p:nvSpPr>
            <p:spPr>
              <a:xfrm>
                <a:off x="4389080" y="2302319"/>
                <a:ext cx="576064" cy="576064"/>
              </a:xfrm>
              <a:prstGeom prst="ellipse">
                <a:avLst/>
              </a:prstGeom>
              <a:solidFill>
                <a:schemeClr val="bg1"/>
              </a:solidFill>
              <a:ln w="152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2700" dirty="0">
                    <a:solidFill>
                      <a:schemeClr val="tx1"/>
                    </a:solidFill>
                  </a:rPr>
                  <a:t>4</a:t>
                </a:r>
                <a:endParaRPr lang="ko-KR" altLang="en-US" sz="2700" dirty="0">
                  <a:solidFill>
                    <a:schemeClr val="tx1"/>
                  </a:solidFill>
                </a:endParaRPr>
              </a:p>
            </p:txBody>
          </p:sp>
        </p:grpSp>
        <p:grpSp>
          <p:nvGrpSpPr>
            <p:cNvPr id="12" name="Group 16">
              <a:extLst>
                <a:ext uri="{FF2B5EF4-FFF2-40B4-BE49-F238E27FC236}">
                  <a16:creationId xmlns:a16="http://schemas.microsoft.com/office/drawing/2014/main" id="{B4AEED36-F8F3-4E33-AB4F-944CAD7F0E89}"/>
                </a:ext>
              </a:extLst>
            </p:cNvPr>
            <p:cNvGrpSpPr/>
            <p:nvPr/>
          </p:nvGrpSpPr>
          <p:grpSpPr>
            <a:xfrm>
              <a:off x="4938107" y="3486400"/>
              <a:ext cx="757459" cy="1806962"/>
              <a:chOff x="4509151" y="3245461"/>
              <a:chExt cx="641249" cy="1529739"/>
            </a:xfrm>
          </p:grpSpPr>
          <p:sp>
            <p:nvSpPr>
              <p:cNvPr id="13" name="Round Same Side Corner Rectangle 11">
                <a:extLst>
                  <a:ext uri="{FF2B5EF4-FFF2-40B4-BE49-F238E27FC236}">
                    <a16:creationId xmlns:a16="http://schemas.microsoft.com/office/drawing/2014/main" id="{706A478F-F317-4536-83A5-A5F7CBBB9A50}"/>
                  </a:ext>
                </a:extLst>
              </p:cNvPr>
              <p:cNvSpPr/>
              <p:nvPr/>
            </p:nvSpPr>
            <p:spPr>
              <a:xfrm rot="10800000">
                <a:off x="4509151" y="3533493"/>
                <a:ext cx="183341" cy="1241707"/>
              </a:xfrm>
              <a:prstGeom prst="round2SameRect">
                <a:avLst>
                  <a:gd name="adj1" fmla="val 50000"/>
                  <a:gd name="adj2" fmla="val 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4" name="Oval 18">
                <a:extLst>
                  <a:ext uri="{FF2B5EF4-FFF2-40B4-BE49-F238E27FC236}">
                    <a16:creationId xmlns:a16="http://schemas.microsoft.com/office/drawing/2014/main" id="{5DAA462F-8967-4F1B-903C-686DBD3902C4}"/>
                  </a:ext>
                </a:extLst>
              </p:cNvPr>
              <p:cNvSpPr/>
              <p:nvPr/>
            </p:nvSpPr>
            <p:spPr>
              <a:xfrm>
                <a:off x="4574336" y="3245461"/>
                <a:ext cx="576064" cy="576064"/>
              </a:xfrm>
              <a:prstGeom prst="ellipse">
                <a:avLst/>
              </a:prstGeom>
              <a:solidFill>
                <a:schemeClr val="bg1"/>
              </a:solidFill>
              <a:ln w="1524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2700" dirty="0">
                    <a:solidFill>
                      <a:schemeClr val="tx1"/>
                    </a:solidFill>
                  </a:rPr>
                  <a:t>5</a:t>
                </a:r>
                <a:endParaRPr lang="ko-KR" altLang="en-US" sz="2700" dirty="0">
                  <a:solidFill>
                    <a:schemeClr val="tx1"/>
                  </a:solidFill>
                </a:endParaRPr>
              </a:p>
            </p:txBody>
          </p:sp>
        </p:grpSp>
      </p:grpSp>
      <p:pic>
        <p:nvPicPr>
          <p:cNvPr id="26" name="Рисунок 25">
            <a:extLst>
              <a:ext uri="{FF2B5EF4-FFF2-40B4-BE49-F238E27FC236}">
                <a16:creationId xmlns:a16="http://schemas.microsoft.com/office/drawing/2014/main" id="{6733EE36-32E5-45D0-9826-56682AC6F32B}"/>
              </a:ext>
            </a:extLst>
          </p:cNvPr>
          <p:cNvPicPr>
            <a:picLocks noChangeAspect="1"/>
          </p:cNvPicPr>
          <p:nvPr/>
        </p:nvPicPr>
        <p:blipFill>
          <a:blip r:embed="rId2"/>
          <a:stretch>
            <a:fillRect/>
          </a:stretch>
        </p:blipFill>
        <p:spPr>
          <a:xfrm>
            <a:off x="3781921" y="3794517"/>
            <a:ext cx="1241933" cy="1348983"/>
          </a:xfrm>
          <a:prstGeom prst="rect">
            <a:avLst/>
          </a:prstGeom>
        </p:spPr>
      </p:pic>
      <p:sp>
        <p:nvSpPr>
          <p:cNvPr id="27" name="Google Shape;1970;p24">
            <a:extLst>
              <a:ext uri="{FF2B5EF4-FFF2-40B4-BE49-F238E27FC236}">
                <a16:creationId xmlns:a16="http://schemas.microsoft.com/office/drawing/2014/main" id="{613411BC-6A31-4D70-A4FA-CB474DC35354}"/>
              </a:ext>
            </a:extLst>
          </p:cNvPr>
          <p:cNvSpPr txBox="1"/>
          <p:nvPr/>
        </p:nvSpPr>
        <p:spPr>
          <a:xfrm>
            <a:off x="961293" y="1043354"/>
            <a:ext cx="2823154" cy="523526"/>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sz="2400" dirty="0" err="1">
                <a:latin typeface="Roboto" panose="02000000000000000000" pitchFamily="2" charset="0"/>
                <a:ea typeface="Roboto" panose="02000000000000000000" pitchFamily="2" charset="0"/>
                <a:cs typeface="Roboto"/>
                <a:sym typeface="Roboto"/>
              </a:rPr>
              <a:t>Aniq</a:t>
            </a:r>
            <a:r>
              <a:rPr lang="en-US" sz="2400" dirty="0">
                <a:latin typeface="Roboto" panose="02000000000000000000" pitchFamily="2" charset="0"/>
                <a:ea typeface="Roboto" panose="02000000000000000000" pitchFamily="2" charset="0"/>
                <a:cs typeface="Roboto"/>
                <a:sym typeface="Roboto"/>
              </a:rPr>
              <a:t> </a:t>
            </a:r>
            <a:r>
              <a:rPr lang="en-US" sz="2400" dirty="0" err="1">
                <a:latin typeface="Roboto" panose="02000000000000000000" pitchFamily="2" charset="0"/>
                <a:ea typeface="Roboto" panose="02000000000000000000" pitchFamily="2" charset="0"/>
                <a:cs typeface="Roboto"/>
                <a:sym typeface="Roboto"/>
              </a:rPr>
              <a:t>nimaga</a:t>
            </a:r>
            <a:r>
              <a:rPr lang="en-US" sz="2400" dirty="0">
                <a:latin typeface="Roboto" panose="02000000000000000000" pitchFamily="2" charset="0"/>
                <a:ea typeface="Roboto" panose="02000000000000000000" pitchFamily="2" charset="0"/>
                <a:cs typeface="Roboto"/>
                <a:sym typeface="Roboto"/>
              </a:rPr>
              <a:t> </a:t>
            </a:r>
            <a:r>
              <a:rPr lang="en-US" sz="2400" dirty="0" err="1">
                <a:latin typeface="Roboto" panose="02000000000000000000" pitchFamily="2" charset="0"/>
                <a:ea typeface="Roboto" panose="02000000000000000000" pitchFamily="2" charset="0"/>
                <a:cs typeface="Roboto"/>
                <a:sym typeface="Roboto"/>
              </a:rPr>
              <a:t>erishmoqchisiz</a:t>
            </a:r>
            <a:r>
              <a:rPr lang="en-US" sz="2400" dirty="0">
                <a:latin typeface="Roboto" panose="02000000000000000000" pitchFamily="2" charset="0"/>
                <a:ea typeface="Roboto" panose="02000000000000000000" pitchFamily="2" charset="0"/>
                <a:cs typeface="Roboto"/>
                <a:sym typeface="Roboto"/>
              </a:rPr>
              <a:t>?</a:t>
            </a:r>
            <a:endParaRPr sz="2400" dirty="0">
              <a:latin typeface="Roboto" panose="02000000000000000000" pitchFamily="2" charset="0"/>
              <a:ea typeface="Roboto" panose="02000000000000000000" pitchFamily="2" charset="0"/>
              <a:cs typeface="Roboto"/>
              <a:sym typeface="Roboto"/>
            </a:endParaRPr>
          </a:p>
        </p:txBody>
      </p:sp>
      <p:sp>
        <p:nvSpPr>
          <p:cNvPr id="28" name="Google Shape;1970;p24">
            <a:extLst>
              <a:ext uri="{FF2B5EF4-FFF2-40B4-BE49-F238E27FC236}">
                <a16:creationId xmlns:a16="http://schemas.microsoft.com/office/drawing/2014/main" id="{E67E6D44-F374-49C7-B13E-29EAB07B552D}"/>
              </a:ext>
            </a:extLst>
          </p:cNvPr>
          <p:cNvSpPr txBox="1"/>
          <p:nvPr/>
        </p:nvSpPr>
        <p:spPr>
          <a:xfrm>
            <a:off x="390413" y="1910274"/>
            <a:ext cx="2975554" cy="1130867"/>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sz="2400" dirty="0" err="1">
                <a:latin typeface="Roboto" panose="02000000000000000000" pitchFamily="2" charset="0"/>
                <a:ea typeface="Roboto" panose="02000000000000000000" pitchFamily="2" charset="0"/>
                <a:cs typeface="Roboto"/>
                <a:sym typeface="Roboto"/>
              </a:rPr>
              <a:t>Maqsadga</a:t>
            </a:r>
            <a:r>
              <a:rPr lang="en-US" sz="2400" dirty="0">
                <a:latin typeface="Roboto" panose="02000000000000000000" pitchFamily="2" charset="0"/>
                <a:ea typeface="Roboto" panose="02000000000000000000" pitchFamily="2" charset="0"/>
                <a:cs typeface="Roboto"/>
                <a:sym typeface="Roboto"/>
              </a:rPr>
              <a:t> </a:t>
            </a:r>
            <a:r>
              <a:rPr lang="en-US" sz="2400" dirty="0" err="1">
                <a:latin typeface="Roboto" panose="02000000000000000000" pitchFamily="2" charset="0"/>
                <a:ea typeface="Roboto" panose="02000000000000000000" pitchFamily="2" charset="0"/>
                <a:cs typeface="Roboto"/>
                <a:sym typeface="Roboto"/>
              </a:rPr>
              <a:t>erishganimni</a:t>
            </a:r>
            <a:r>
              <a:rPr lang="en-US" sz="2400" dirty="0">
                <a:latin typeface="Roboto" panose="02000000000000000000" pitchFamily="2" charset="0"/>
                <a:ea typeface="Roboto" panose="02000000000000000000" pitchFamily="2" charset="0"/>
                <a:cs typeface="Roboto"/>
                <a:sym typeface="Roboto"/>
              </a:rPr>
              <a:t> </a:t>
            </a:r>
            <a:r>
              <a:rPr lang="en-US" sz="2400" dirty="0" err="1">
                <a:latin typeface="Roboto" panose="02000000000000000000" pitchFamily="2" charset="0"/>
                <a:ea typeface="Roboto" panose="02000000000000000000" pitchFamily="2" charset="0"/>
                <a:cs typeface="Roboto"/>
                <a:sym typeface="Roboto"/>
              </a:rPr>
              <a:t>qanday</a:t>
            </a:r>
            <a:r>
              <a:rPr lang="en-US" sz="2400" dirty="0">
                <a:latin typeface="Roboto" panose="02000000000000000000" pitchFamily="2" charset="0"/>
                <a:ea typeface="Roboto" panose="02000000000000000000" pitchFamily="2" charset="0"/>
                <a:cs typeface="Roboto"/>
                <a:sym typeface="Roboto"/>
              </a:rPr>
              <a:t> </a:t>
            </a:r>
            <a:r>
              <a:rPr lang="en-US" sz="2400" dirty="0" err="1">
                <a:latin typeface="Roboto" panose="02000000000000000000" pitchFamily="2" charset="0"/>
                <a:ea typeface="Roboto" panose="02000000000000000000" pitchFamily="2" charset="0"/>
                <a:cs typeface="Roboto"/>
                <a:sym typeface="Roboto"/>
              </a:rPr>
              <a:t>bilaman</a:t>
            </a:r>
            <a:r>
              <a:rPr lang="en-US" sz="2400" dirty="0">
                <a:latin typeface="Roboto" panose="02000000000000000000" pitchFamily="2" charset="0"/>
                <a:ea typeface="Roboto" panose="02000000000000000000" pitchFamily="2" charset="0"/>
                <a:cs typeface="Roboto"/>
                <a:sym typeface="Roboto"/>
              </a:rPr>
              <a:t>?</a:t>
            </a:r>
            <a:endParaRPr sz="2400" dirty="0">
              <a:latin typeface="Roboto" panose="02000000000000000000" pitchFamily="2" charset="0"/>
              <a:ea typeface="Roboto" panose="02000000000000000000" pitchFamily="2" charset="0"/>
              <a:cs typeface="Roboto"/>
              <a:sym typeface="Roboto"/>
            </a:endParaRPr>
          </a:p>
        </p:txBody>
      </p:sp>
      <p:sp>
        <p:nvSpPr>
          <p:cNvPr id="29" name="Google Shape;1970;p24">
            <a:extLst>
              <a:ext uri="{FF2B5EF4-FFF2-40B4-BE49-F238E27FC236}">
                <a16:creationId xmlns:a16="http://schemas.microsoft.com/office/drawing/2014/main" id="{99BA94D6-43D5-417B-99B9-684520AD5D06}"/>
              </a:ext>
            </a:extLst>
          </p:cNvPr>
          <p:cNvSpPr txBox="1"/>
          <p:nvPr/>
        </p:nvSpPr>
        <p:spPr>
          <a:xfrm>
            <a:off x="318205" y="3527980"/>
            <a:ext cx="3014172" cy="366923"/>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sz="2400" dirty="0" err="1">
                <a:latin typeface="Roboto" panose="02000000000000000000" pitchFamily="2" charset="0"/>
                <a:ea typeface="Roboto" panose="02000000000000000000" pitchFamily="2" charset="0"/>
                <a:cs typeface="Roboto"/>
                <a:sym typeface="Roboto"/>
              </a:rPr>
              <a:t>Buni</a:t>
            </a:r>
            <a:r>
              <a:rPr lang="en-US" sz="2400" dirty="0">
                <a:latin typeface="Roboto" panose="02000000000000000000" pitchFamily="2" charset="0"/>
                <a:ea typeface="Roboto" panose="02000000000000000000" pitchFamily="2" charset="0"/>
                <a:cs typeface="Roboto"/>
                <a:sym typeface="Roboto"/>
              </a:rPr>
              <a:t> </a:t>
            </a:r>
            <a:r>
              <a:rPr lang="en-US" sz="2400" dirty="0" err="1">
                <a:latin typeface="Roboto" panose="02000000000000000000" pitchFamily="2" charset="0"/>
                <a:ea typeface="Roboto" panose="02000000000000000000" pitchFamily="2" charset="0"/>
                <a:cs typeface="Roboto"/>
                <a:sym typeface="Roboto"/>
              </a:rPr>
              <a:t>qanday</a:t>
            </a:r>
            <a:r>
              <a:rPr lang="en-US" sz="2400" dirty="0">
                <a:latin typeface="Roboto" panose="02000000000000000000" pitchFamily="2" charset="0"/>
                <a:ea typeface="Roboto" panose="02000000000000000000" pitchFamily="2" charset="0"/>
                <a:cs typeface="Roboto"/>
                <a:sym typeface="Roboto"/>
              </a:rPr>
              <a:t> </a:t>
            </a:r>
            <a:r>
              <a:rPr lang="en-US" sz="2400" dirty="0" err="1">
                <a:latin typeface="Roboto" panose="02000000000000000000" pitchFamily="2" charset="0"/>
                <a:ea typeface="Roboto" panose="02000000000000000000" pitchFamily="2" charset="0"/>
                <a:cs typeface="Roboto"/>
                <a:sym typeface="Roboto"/>
              </a:rPr>
              <a:t>amalga</a:t>
            </a:r>
            <a:r>
              <a:rPr lang="en-US" sz="2400" dirty="0">
                <a:latin typeface="Roboto" panose="02000000000000000000" pitchFamily="2" charset="0"/>
                <a:ea typeface="Roboto" panose="02000000000000000000" pitchFamily="2" charset="0"/>
                <a:cs typeface="Roboto"/>
                <a:sym typeface="Roboto"/>
              </a:rPr>
              <a:t> </a:t>
            </a:r>
            <a:r>
              <a:rPr lang="en-US" sz="2400" dirty="0" err="1">
                <a:latin typeface="Roboto" panose="02000000000000000000" pitchFamily="2" charset="0"/>
                <a:ea typeface="Roboto" panose="02000000000000000000" pitchFamily="2" charset="0"/>
                <a:cs typeface="Roboto"/>
                <a:sym typeface="Roboto"/>
              </a:rPr>
              <a:t>oshiraman</a:t>
            </a:r>
            <a:r>
              <a:rPr lang="en-US" sz="2400" dirty="0">
                <a:latin typeface="Roboto" panose="02000000000000000000" pitchFamily="2" charset="0"/>
                <a:ea typeface="Roboto" panose="02000000000000000000" pitchFamily="2" charset="0"/>
                <a:cs typeface="Roboto"/>
                <a:sym typeface="Roboto"/>
              </a:rPr>
              <a:t>?</a:t>
            </a:r>
            <a:endParaRPr sz="2400" dirty="0">
              <a:latin typeface="Roboto" panose="02000000000000000000" pitchFamily="2" charset="0"/>
              <a:ea typeface="Roboto" panose="02000000000000000000" pitchFamily="2" charset="0"/>
              <a:cs typeface="Roboto"/>
              <a:sym typeface="Roboto"/>
            </a:endParaRPr>
          </a:p>
        </p:txBody>
      </p:sp>
      <p:sp>
        <p:nvSpPr>
          <p:cNvPr id="30" name="Google Shape;1970;p24">
            <a:extLst>
              <a:ext uri="{FF2B5EF4-FFF2-40B4-BE49-F238E27FC236}">
                <a16:creationId xmlns:a16="http://schemas.microsoft.com/office/drawing/2014/main" id="{ED8C7129-18A7-4C8D-B3A7-BBA2E2A74F6A}"/>
              </a:ext>
            </a:extLst>
          </p:cNvPr>
          <p:cNvSpPr txBox="1"/>
          <p:nvPr/>
        </p:nvSpPr>
        <p:spPr>
          <a:xfrm>
            <a:off x="5491943" y="1420349"/>
            <a:ext cx="3521971" cy="40274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sz="2400" dirty="0">
                <a:latin typeface="Roboto" panose="02000000000000000000" pitchFamily="2" charset="0"/>
                <a:ea typeface="Roboto" panose="02000000000000000000" pitchFamily="2" charset="0"/>
                <a:cs typeface="Roboto"/>
                <a:sym typeface="Roboto"/>
              </a:rPr>
              <a:t>Harakat </a:t>
            </a:r>
            <a:r>
              <a:rPr lang="en-US" sz="2400" dirty="0" err="1">
                <a:latin typeface="Roboto" panose="02000000000000000000" pitchFamily="2" charset="0"/>
                <a:ea typeface="Roboto" panose="02000000000000000000" pitchFamily="2" charset="0"/>
                <a:cs typeface="Roboto"/>
                <a:sym typeface="Roboto"/>
              </a:rPr>
              <a:t>qilib</a:t>
            </a:r>
            <a:r>
              <a:rPr lang="en-US" sz="2400" dirty="0">
                <a:latin typeface="Roboto" panose="02000000000000000000" pitchFamily="2" charset="0"/>
                <a:ea typeface="Roboto" panose="02000000000000000000" pitchFamily="2" charset="0"/>
                <a:cs typeface="Roboto"/>
                <a:sym typeface="Roboto"/>
              </a:rPr>
              <a:t> </a:t>
            </a:r>
            <a:r>
              <a:rPr lang="en-US" sz="2400" dirty="0" err="1">
                <a:latin typeface="Roboto" panose="02000000000000000000" pitchFamily="2" charset="0"/>
                <a:ea typeface="Roboto" panose="02000000000000000000" pitchFamily="2" charset="0"/>
                <a:cs typeface="Roboto"/>
                <a:sym typeface="Roboto"/>
              </a:rPr>
              <a:t>ko‘rishga</a:t>
            </a:r>
            <a:r>
              <a:rPr lang="en-US" sz="2400" dirty="0">
                <a:latin typeface="Roboto" panose="02000000000000000000" pitchFamily="2" charset="0"/>
                <a:ea typeface="Roboto" panose="02000000000000000000" pitchFamily="2" charset="0"/>
                <a:cs typeface="Roboto"/>
                <a:sym typeface="Roboto"/>
              </a:rPr>
              <a:t> </a:t>
            </a:r>
            <a:r>
              <a:rPr lang="en-US" sz="2400" dirty="0" err="1">
                <a:latin typeface="Roboto" panose="02000000000000000000" pitchFamily="2" charset="0"/>
                <a:ea typeface="Roboto" panose="02000000000000000000" pitchFamily="2" charset="0"/>
                <a:cs typeface="Roboto"/>
                <a:sym typeface="Roboto"/>
              </a:rPr>
              <a:t>arziydigan</a:t>
            </a:r>
            <a:r>
              <a:rPr lang="en-US" sz="2400" dirty="0">
                <a:latin typeface="Roboto" panose="02000000000000000000" pitchFamily="2" charset="0"/>
                <a:ea typeface="Roboto" panose="02000000000000000000" pitchFamily="2" charset="0"/>
                <a:cs typeface="Roboto"/>
                <a:sym typeface="Roboto"/>
              </a:rPr>
              <a:t> </a:t>
            </a:r>
            <a:r>
              <a:rPr lang="en-US" sz="2400" dirty="0" err="1">
                <a:latin typeface="Roboto" panose="02000000000000000000" pitchFamily="2" charset="0"/>
                <a:ea typeface="Roboto" panose="02000000000000000000" pitchFamily="2" charset="0"/>
                <a:cs typeface="Roboto"/>
                <a:sym typeface="Roboto"/>
              </a:rPr>
              <a:t>maqsadmi</a:t>
            </a:r>
            <a:r>
              <a:rPr lang="en-US" sz="2400" dirty="0">
                <a:latin typeface="Roboto" panose="02000000000000000000" pitchFamily="2" charset="0"/>
                <a:ea typeface="Roboto" panose="02000000000000000000" pitchFamily="2" charset="0"/>
                <a:cs typeface="Roboto"/>
                <a:sym typeface="Roboto"/>
              </a:rPr>
              <a:t>?</a:t>
            </a:r>
            <a:endParaRPr sz="2400" dirty="0">
              <a:latin typeface="Roboto" panose="02000000000000000000" pitchFamily="2" charset="0"/>
              <a:ea typeface="Roboto" panose="02000000000000000000" pitchFamily="2" charset="0"/>
              <a:cs typeface="Roboto"/>
              <a:sym typeface="Roboto"/>
            </a:endParaRPr>
          </a:p>
        </p:txBody>
      </p:sp>
      <p:sp>
        <p:nvSpPr>
          <p:cNvPr id="31" name="Google Shape;1970;p24">
            <a:extLst>
              <a:ext uri="{FF2B5EF4-FFF2-40B4-BE49-F238E27FC236}">
                <a16:creationId xmlns:a16="http://schemas.microsoft.com/office/drawing/2014/main" id="{A0565F5A-184D-4588-A88A-5C30A35DAC04}"/>
              </a:ext>
            </a:extLst>
          </p:cNvPr>
          <p:cNvSpPr txBox="1"/>
          <p:nvPr/>
        </p:nvSpPr>
        <p:spPr>
          <a:xfrm>
            <a:off x="5655754" y="3106515"/>
            <a:ext cx="3039979" cy="45719"/>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sz="2400" dirty="0" err="1">
                <a:latin typeface="Roboto" panose="02000000000000000000" pitchFamily="2" charset="0"/>
                <a:ea typeface="Roboto" panose="02000000000000000000" pitchFamily="2" charset="0"/>
                <a:cs typeface="Roboto"/>
                <a:sym typeface="Roboto"/>
              </a:rPr>
              <a:t>Qachon</a:t>
            </a:r>
            <a:r>
              <a:rPr lang="en-US" sz="2400" dirty="0">
                <a:latin typeface="Roboto" panose="02000000000000000000" pitchFamily="2" charset="0"/>
                <a:ea typeface="Roboto" panose="02000000000000000000" pitchFamily="2" charset="0"/>
                <a:cs typeface="Roboto"/>
                <a:sym typeface="Roboto"/>
              </a:rPr>
              <a:t>? </a:t>
            </a:r>
            <a:r>
              <a:rPr lang="en-US" sz="2400" dirty="0" err="1">
                <a:latin typeface="Roboto" panose="02000000000000000000" pitchFamily="2" charset="0"/>
                <a:ea typeface="Roboto" panose="02000000000000000000" pitchFamily="2" charset="0"/>
                <a:cs typeface="Roboto"/>
                <a:sym typeface="Roboto"/>
              </a:rPr>
              <a:t>Axir</a:t>
            </a:r>
            <a:r>
              <a:rPr lang="en-US" sz="2400" dirty="0">
                <a:latin typeface="Roboto" panose="02000000000000000000" pitchFamily="2" charset="0"/>
                <a:ea typeface="Roboto" panose="02000000000000000000" pitchFamily="2" charset="0"/>
                <a:cs typeface="Roboto"/>
                <a:sym typeface="Roboto"/>
              </a:rPr>
              <a:t> </a:t>
            </a:r>
            <a:r>
              <a:rPr lang="en-US" sz="2400" dirty="0" err="1">
                <a:latin typeface="Roboto" panose="02000000000000000000" pitchFamily="2" charset="0"/>
                <a:ea typeface="Roboto" panose="02000000000000000000" pitchFamily="2" charset="0"/>
                <a:cs typeface="Roboto"/>
                <a:sym typeface="Roboto"/>
              </a:rPr>
              <a:t>vaqt</a:t>
            </a:r>
            <a:r>
              <a:rPr lang="en-US" sz="2400" dirty="0">
                <a:latin typeface="Roboto" panose="02000000000000000000" pitchFamily="2" charset="0"/>
                <a:ea typeface="Roboto" panose="02000000000000000000" pitchFamily="2" charset="0"/>
                <a:cs typeface="Roboto"/>
                <a:sym typeface="Roboto"/>
              </a:rPr>
              <a:t> </a:t>
            </a:r>
            <a:r>
              <a:rPr lang="en-US" sz="2400" dirty="0" err="1">
                <a:latin typeface="Roboto" panose="02000000000000000000" pitchFamily="2" charset="0"/>
                <a:ea typeface="Roboto" panose="02000000000000000000" pitchFamily="2" charset="0"/>
                <a:cs typeface="Roboto"/>
                <a:sym typeface="Roboto"/>
              </a:rPr>
              <a:t>bu</a:t>
            </a:r>
            <a:r>
              <a:rPr lang="en-US" sz="2400" dirty="0">
                <a:latin typeface="Roboto" panose="02000000000000000000" pitchFamily="2" charset="0"/>
                <a:ea typeface="Roboto" panose="02000000000000000000" pitchFamily="2" charset="0"/>
                <a:cs typeface="Roboto"/>
                <a:sym typeface="Roboto"/>
              </a:rPr>
              <a:t> </a:t>
            </a:r>
            <a:r>
              <a:rPr lang="en-US" sz="2400" dirty="0" err="1">
                <a:latin typeface="Roboto" panose="02000000000000000000" pitchFamily="2" charset="0"/>
                <a:ea typeface="Roboto" panose="02000000000000000000" pitchFamily="2" charset="0"/>
                <a:cs typeface="Roboto"/>
                <a:sym typeface="Roboto"/>
              </a:rPr>
              <a:t>pul</a:t>
            </a:r>
            <a:r>
              <a:rPr lang="en-US" sz="2400" dirty="0">
                <a:latin typeface="Roboto" panose="02000000000000000000" pitchFamily="2" charset="0"/>
                <a:ea typeface="Roboto" panose="02000000000000000000" pitchFamily="2" charset="0"/>
                <a:cs typeface="Roboto"/>
                <a:sym typeface="Roboto"/>
              </a:rPr>
              <a:t>…</a:t>
            </a:r>
            <a:endParaRPr sz="2400" dirty="0">
              <a:latin typeface="Roboto" panose="02000000000000000000" pitchFamily="2" charset="0"/>
              <a:ea typeface="Roboto" panose="02000000000000000000" pitchFamily="2" charset="0"/>
              <a:cs typeface="Roboto"/>
              <a:sym typeface="Roboto"/>
            </a:endParaRPr>
          </a:p>
        </p:txBody>
      </p:sp>
    </p:spTree>
    <p:extLst>
      <p:ext uri="{BB962C8B-B14F-4D97-AF65-F5344CB8AC3E}">
        <p14:creationId xmlns:p14="http://schemas.microsoft.com/office/powerpoint/2010/main" val="12732948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3E1230E-5D6E-4C61-9C3F-E6FD78741808}"/>
              </a:ext>
            </a:extLst>
          </p:cNvPr>
          <p:cNvSpPr>
            <a:spLocks noGrp="1"/>
          </p:cNvSpPr>
          <p:nvPr>
            <p:ph type="ctrTitle"/>
          </p:nvPr>
        </p:nvSpPr>
        <p:spPr>
          <a:xfrm>
            <a:off x="178897" y="1063334"/>
            <a:ext cx="4433776" cy="1312195"/>
          </a:xfrm>
        </p:spPr>
        <p:txBody>
          <a:bodyPr/>
          <a:lstStyle/>
          <a:p>
            <a:pPr algn="ctr"/>
            <a:r>
              <a:rPr lang="en-US" sz="3200" dirty="0" err="1">
                <a:latin typeface="Roboto" panose="02000000000000000000" pitchFamily="2" charset="0"/>
                <a:ea typeface="Roboto" panose="02000000000000000000" pitchFamily="2" charset="0"/>
              </a:rPr>
              <a:t>Dars</a:t>
            </a:r>
            <a:r>
              <a:rPr lang="en-US" sz="3200" dirty="0">
                <a:latin typeface="Roboto" panose="02000000000000000000" pitchFamily="2" charset="0"/>
                <a:ea typeface="Roboto" panose="02000000000000000000" pitchFamily="2" charset="0"/>
              </a:rPr>
              <a:t> </a:t>
            </a:r>
            <a:r>
              <a:rPr lang="en-US" sz="3200" dirty="0" err="1">
                <a:latin typeface="Roboto" panose="02000000000000000000" pitchFamily="2" charset="0"/>
                <a:ea typeface="Roboto" panose="02000000000000000000" pitchFamily="2" charset="0"/>
              </a:rPr>
              <a:t>turi</a:t>
            </a:r>
            <a:r>
              <a:rPr lang="en-US" sz="3200" dirty="0">
                <a:latin typeface="Roboto" panose="02000000000000000000" pitchFamily="2" charset="0"/>
                <a:ea typeface="Roboto" panose="02000000000000000000" pitchFamily="2" charset="0"/>
              </a:rPr>
              <a:t>: </a:t>
            </a:r>
            <a:r>
              <a:rPr lang="en-US" sz="3200" dirty="0" err="1">
                <a:solidFill>
                  <a:schemeClr val="accent2">
                    <a:lumMod val="75000"/>
                  </a:schemeClr>
                </a:solidFill>
                <a:latin typeface="Roboto" panose="02000000000000000000" pitchFamily="2" charset="0"/>
                <a:ea typeface="Roboto" panose="02000000000000000000" pitchFamily="2" charset="0"/>
              </a:rPr>
              <a:t>Yangi</a:t>
            </a:r>
            <a:r>
              <a:rPr lang="en-US" sz="3200" dirty="0">
                <a:solidFill>
                  <a:schemeClr val="accent2">
                    <a:lumMod val="75000"/>
                  </a:schemeClr>
                </a:solidFill>
                <a:latin typeface="Roboto" panose="02000000000000000000" pitchFamily="2" charset="0"/>
                <a:ea typeface="Roboto" panose="02000000000000000000" pitchFamily="2" charset="0"/>
              </a:rPr>
              <a:t> </a:t>
            </a:r>
            <a:r>
              <a:rPr lang="en-US" sz="3200" dirty="0" err="1">
                <a:solidFill>
                  <a:schemeClr val="accent2">
                    <a:lumMod val="75000"/>
                  </a:schemeClr>
                </a:solidFill>
                <a:latin typeface="Roboto" panose="02000000000000000000" pitchFamily="2" charset="0"/>
                <a:ea typeface="Roboto" panose="02000000000000000000" pitchFamily="2" charset="0"/>
              </a:rPr>
              <a:t>bilim</a:t>
            </a:r>
            <a:r>
              <a:rPr lang="en-US" sz="3200" dirty="0">
                <a:solidFill>
                  <a:schemeClr val="accent2">
                    <a:lumMod val="75000"/>
                  </a:schemeClr>
                </a:solidFill>
                <a:latin typeface="Roboto" panose="02000000000000000000" pitchFamily="2" charset="0"/>
                <a:ea typeface="Roboto" panose="02000000000000000000" pitchFamily="2" charset="0"/>
              </a:rPr>
              <a:t> </a:t>
            </a:r>
            <a:r>
              <a:rPr lang="en-US" sz="3200" dirty="0" err="1">
                <a:solidFill>
                  <a:schemeClr val="accent2">
                    <a:lumMod val="75000"/>
                  </a:schemeClr>
                </a:solidFill>
                <a:latin typeface="Roboto" panose="02000000000000000000" pitchFamily="2" charset="0"/>
                <a:ea typeface="Roboto" panose="02000000000000000000" pitchFamily="2" charset="0"/>
              </a:rPr>
              <a:t>beruvchi</a:t>
            </a:r>
            <a:r>
              <a:rPr lang="en-US" sz="3200" dirty="0">
                <a:solidFill>
                  <a:schemeClr val="accent2">
                    <a:lumMod val="75000"/>
                  </a:schemeClr>
                </a:solidFill>
                <a:latin typeface="Roboto" panose="02000000000000000000" pitchFamily="2" charset="0"/>
                <a:ea typeface="Roboto" panose="02000000000000000000" pitchFamily="2" charset="0"/>
              </a:rPr>
              <a:t> </a:t>
            </a:r>
            <a:r>
              <a:rPr lang="en-US" sz="2000" dirty="0">
                <a:solidFill>
                  <a:schemeClr val="accent2">
                    <a:lumMod val="75000"/>
                  </a:schemeClr>
                </a:solidFill>
                <a:latin typeface="Roboto" panose="02000000000000000000" pitchFamily="2" charset="0"/>
                <a:ea typeface="Roboto" panose="02000000000000000000" pitchFamily="2" charset="0"/>
              </a:rPr>
              <a:t>(</a:t>
            </a:r>
            <a:r>
              <a:rPr lang="en-US" sz="2000" i="1" dirty="0" err="1">
                <a:solidFill>
                  <a:schemeClr val="bg2"/>
                </a:solidFill>
                <a:latin typeface="Roboto" panose="02000000000000000000" pitchFamily="2" charset="0"/>
                <a:ea typeface="Roboto" panose="02000000000000000000" pitchFamily="2" charset="0"/>
              </a:rPr>
              <a:t>amaliy</a:t>
            </a:r>
            <a:r>
              <a:rPr lang="en-US" sz="2000" i="1" dirty="0">
                <a:solidFill>
                  <a:schemeClr val="bg2"/>
                </a:solidFill>
                <a:latin typeface="Roboto" panose="02000000000000000000" pitchFamily="2" charset="0"/>
                <a:ea typeface="Roboto" panose="02000000000000000000" pitchFamily="2" charset="0"/>
              </a:rPr>
              <a:t>)</a:t>
            </a:r>
            <a:endParaRPr lang="ru-RU" sz="2000" i="1" dirty="0">
              <a:solidFill>
                <a:schemeClr val="bg2"/>
              </a:solidFill>
              <a:latin typeface="Roboto" panose="02000000000000000000" pitchFamily="2" charset="0"/>
              <a:ea typeface="Roboto" panose="02000000000000000000" pitchFamily="2" charset="0"/>
            </a:endParaRPr>
          </a:p>
        </p:txBody>
      </p:sp>
      <p:sp>
        <p:nvSpPr>
          <p:cNvPr id="11" name="Заголовок 1">
            <a:extLst>
              <a:ext uri="{FF2B5EF4-FFF2-40B4-BE49-F238E27FC236}">
                <a16:creationId xmlns:a16="http://schemas.microsoft.com/office/drawing/2014/main" id="{2CC70D32-6443-4105-B589-326C9F116971}"/>
              </a:ext>
            </a:extLst>
          </p:cNvPr>
          <p:cNvSpPr txBox="1">
            <a:spLocks/>
          </p:cNvSpPr>
          <p:nvPr/>
        </p:nvSpPr>
        <p:spPr bwMode="auto">
          <a:xfrm>
            <a:off x="6356732" y="60279"/>
            <a:ext cx="2666083" cy="964792"/>
          </a:xfrm>
          <a:prstGeom prst="rect">
            <a:avLst/>
          </a:prstGeom>
          <a:solidFill>
            <a:schemeClr val="accent2"/>
          </a:solidFill>
          <a:ln>
            <a:noFill/>
          </a:ln>
        </p:spPr>
        <p:txBody>
          <a:bodyPr wrap="square">
            <a:spAutoFit/>
          </a:bodyPr>
          <a:lstStyle>
            <a:defPPr rtl="0">
              <a:defRPr lang="ru-RU"/>
            </a:defPPr>
            <a:lvl1pPr>
              <a:defRPr sz="1400" b="1">
                <a:solidFill>
                  <a:srgbClr val="09038B"/>
                </a:solidFill>
                <a:effectLst>
                  <a:innerShdw blurRad="63500" dist="50800" dir="16200000">
                    <a:prstClr val="black">
                      <a:alpha val="50000"/>
                    </a:prstClr>
                  </a:innerShdw>
                </a:effectLst>
                <a:latin typeface="Arial" panose="020B0604020202020204" pitchFamily="34" charset="0"/>
                <a:cs typeface="Arial" panose="020B0604020202020204" pitchFamily="34" charset="0"/>
              </a:defRPr>
            </a:lvl1pPr>
          </a:lstStyle>
          <a:p>
            <a:pPr algn="ctr"/>
            <a:r>
              <a:rPr lang="uz-Cyrl-UZ"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rPr>
              <a:t>FANDAGI YANGILIKLAR, FANNI O‘QITISHNING DOLZARB </a:t>
            </a:r>
            <a:endParaRPr lang="en-US"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endParaRPr>
          </a:p>
          <a:p>
            <a:pPr algn="ctr"/>
            <a:r>
              <a:rPr lang="uz-Cyrl-UZ"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rPr>
              <a:t>MASALALARI”  MODULI BO‘YICHA</a:t>
            </a:r>
            <a:endParaRPr lang="en-US" dirty="0">
              <a:solidFill>
                <a:schemeClr val="tx2"/>
              </a:solidFill>
              <a:effectLst/>
              <a:latin typeface="Sitka Heading" panose="02000505000000020004" pitchFamily="2" charset="0"/>
              <a:ea typeface="Roboto" panose="02000000000000000000" pitchFamily="2" charset="0"/>
            </a:endParaRPr>
          </a:p>
        </p:txBody>
      </p:sp>
      <p:sp>
        <p:nvSpPr>
          <p:cNvPr id="12" name="Прямоугольник 11">
            <a:extLst>
              <a:ext uri="{FF2B5EF4-FFF2-40B4-BE49-F238E27FC236}">
                <a16:creationId xmlns:a16="http://schemas.microsoft.com/office/drawing/2014/main" id="{18D410CC-D24D-4DB0-AB05-A9C01C522FA1}"/>
              </a:ext>
            </a:extLst>
          </p:cNvPr>
          <p:cNvSpPr/>
          <p:nvPr/>
        </p:nvSpPr>
        <p:spPr>
          <a:xfrm>
            <a:off x="33051" y="40186"/>
            <a:ext cx="6323682" cy="984885"/>
          </a:xfrm>
          <a:prstGeom prst="rect">
            <a:avLst/>
          </a:prstGeom>
          <a:solidFill>
            <a:schemeClr val="accent2"/>
          </a:solidFill>
          <a:ln>
            <a:noFill/>
          </a:ln>
        </p:spPr>
        <p:txBody>
          <a:bodyPr wrap="square">
            <a:spAutoFit/>
          </a:bodyPr>
          <a:lstStyle/>
          <a:p>
            <a:pPr algn="ctr"/>
            <a:r>
              <a:rPr lang="en-US" sz="1600" b="1" cap="all"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Samarqand VILOYaTI XALQ TA’LIMI XODIMLARINI </a:t>
            </a:r>
            <a:endPar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endParaRPr>
          </a:p>
          <a:p>
            <a:pPr algn="ctr"/>
            <a:r>
              <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qayta </a:t>
            </a:r>
            <a:r>
              <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tayyorlash va ULARNING malakasini oshirish HUDUDIY MARKAZI</a:t>
            </a:r>
            <a:endPar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endParaRPr>
          </a:p>
          <a:p>
            <a:pPr algn="ctr"/>
            <a:endParaRPr lang="ru-RU"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14" name="Рисунок 13">
            <a:extLst>
              <a:ext uri="{FF2B5EF4-FFF2-40B4-BE49-F238E27FC236}">
                <a16:creationId xmlns:a16="http://schemas.microsoft.com/office/drawing/2014/main" id="{C875CA60-C642-48D0-9662-D0D9E578F9B8}"/>
              </a:ext>
            </a:extLst>
          </p:cNvPr>
          <p:cNvPicPr>
            <a:picLocks noChangeAspect="1"/>
          </p:cNvPicPr>
          <p:nvPr/>
        </p:nvPicPr>
        <p:blipFill>
          <a:blip r:embed="rId2"/>
          <a:stretch>
            <a:fillRect/>
          </a:stretch>
        </p:blipFill>
        <p:spPr>
          <a:xfrm>
            <a:off x="121185" y="120330"/>
            <a:ext cx="782613" cy="824595"/>
          </a:xfrm>
          <a:prstGeom prst="rect">
            <a:avLst/>
          </a:prstGeom>
        </p:spPr>
      </p:pic>
      <p:sp>
        <p:nvSpPr>
          <p:cNvPr id="16" name="Подзаголовок 15">
            <a:extLst>
              <a:ext uri="{FF2B5EF4-FFF2-40B4-BE49-F238E27FC236}">
                <a16:creationId xmlns:a16="http://schemas.microsoft.com/office/drawing/2014/main" id="{1B77C855-8FC9-40EC-8351-D6E9E54C60C9}"/>
              </a:ext>
            </a:extLst>
          </p:cNvPr>
          <p:cNvSpPr>
            <a:spLocks noGrp="1"/>
          </p:cNvSpPr>
          <p:nvPr>
            <p:ph type="subTitle" idx="1"/>
          </p:nvPr>
        </p:nvSpPr>
        <p:spPr>
          <a:xfrm>
            <a:off x="2395785" y="2816566"/>
            <a:ext cx="3437263" cy="784800"/>
          </a:xfrm>
        </p:spPr>
        <p:txBody>
          <a:bodyPr/>
          <a:lstStyle/>
          <a:p>
            <a:r>
              <a:rPr lang="en-US" b="1" dirty="0">
                <a:solidFill>
                  <a:schemeClr val="tx2">
                    <a:lumMod val="25000"/>
                  </a:schemeClr>
                </a:solidFill>
                <a:latin typeface="Sitka Subheading" panose="02000505000000020004" pitchFamily="2" charset="0"/>
              </a:rPr>
              <a:t>                       </a:t>
            </a:r>
            <a:endParaRPr lang="ru-RU" b="1" dirty="0">
              <a:solidFill>
                <a:schemeClr val="tx2">
                  <a:lumMod val="25000"/>
                </a:schemeClr>
              </a:solidFill>
              <a:latin typeface="Sitka Subheading" panose="02000505000000020004" pitchFamily="2" charset="0"/>
            </a:endParaRPr>
          </a:p>
        </p:txBody>
      </p:sp>
      <p:pic>
        <p:nvPicPr>
          <p:cNvPr id="8" name="Рисунок 7">
            <a:extLst>
              <a:ext uri="{FF2B5EF4-FFF2-40B4-BE49-F238E27FC236}">
                <a16:creationId xmlns:a16="http://schemas.microsoft.com/office/drawing/2014/main" id="{3D19CE0A-4412-43BF-BC58-476C205B48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5636" y="2422829"/>
            <a:ext cx="3202086" cy="2394823"/>
          </a:xfrm>
          <a:prstGeom prst="rect">
            <a:avLst/>
          </a:prstGeom>
        </p:spPr>
      </p:pic>
      <p:sp>
        <p:nvSpPr>
          <p:cNvPr id="10" name="TextBox 9">
            <a:extLst>
              <a:ext uri="{FF2B5EF4-FFF2-40B4-BE49-F238E27FC236}">
                <a16:creationId xmlns:a16="http://schemas.microsoft.com/office/drawing/2014/main" id="{2ABDC15C-B5A2-46B5-98E8-314653CDD03E}"/>
              </a:ext>
            </a:extLst>
          </p:cNvPr>
          <p:cNvSpPr txBox="1"/>
          <p:nvPr/>
        </p:nvSpPr>
        <p:spPr>
          <a:xfrm>
            <a:off x="4976036" y="1339701"/>
            <a:ext cx="3898333" cy="1077218"/>
          </a:xfrm>
          <a:prstGeom prst="rect">
            <a:avLst/>
          </a:prstGeom>
          <a:noFill/>
        </p:spPr>
        <p:txBody>
          <a:bodyPr wrap="square">
            <a:spAutoFit/>
          </a:bodyPr>
          <a:lstStyle/>
          <a:p>
            <a:r>
              <a:rPr lang="en-US" sz="3200" b="1" dirty="0" err="1">
                <a:solidFill>
                  <a:schemeClr val="tx1"/>
                </a:solidFill>
                <a:latin typeface="Roboto" panose="02000000000000000000" pitchFamily="2" charset="0"/>
                <a:ea typeface="Roboto" panose="02000000000000000000" pitchFamily="2" charset="0"/>
              </a:rPr>
              <a:t>Dars</a:t>
            </a:r>
            <a:r>
              <a:rPr lang="en-US" sz="3200" b="1" dirty="0">
                <a:solidFill>
                  <a:schemeClr val="tx1"/>
                </a:solidFill>
                <a:latin typeface="Roboto" panose="02000000000000000000" pitchFamily="2" charset="0"/>
                <a:ea typeface="Roboto" panose="02000000000000000000" pitchFamily="2" charset="0"/>
              </a:rPr>
              <a:t> </a:t>
            </a:r>
            <a:r>
              <a:rPr lang="en-US" sz="3200" b="1" dirty="0" err="1">
                <a:solidFill>
                  <a:schemeClr val="tx1"/>
                </a:solidFill>
                <a:latin typeface="Roboto" panose="02000000000000000000" pitchFamily="2" charset="0"/>
                <a:ea typeface="Roboto" panose="02000000000000000000" pitchFamily="2" charset="0"/>
              </a:rPr>
              <a:t>shakli</a:t>
            </a:r>
            <a:r>
              <a:rPr lang="en-US" sz="3200" dirty="0">
                <a:latin typeface="Roboto" panose="02000000000000000000" pitchFamily="2" charset="0"/>
                <a:ea typeface="Roboto" panose="02000000000000000000" pitchFamily="2" charset="0"/>
              </a:rPr>
              <a:t>: </a:t>
            </a:r>
            <a:r>
              <a:rPr lang="en-US" sz="3200" i="0" dirty="0" err="1">
                <a:solidFill>
                  <a:schemeClr val="accent2">
                    <a:lumMod val="75000"/>
                  </a:schemeClr>
                </a:solidFill>
                <a:effectLst/>
                <a:latin typeface="Roboto" panose="02000000000000000000" pitchFamily="2" charset="0"/>
                <a:ea typeface="Roboto" panose="02000000000000000000" pitchFamily="2" charset="0"/>
              </a:rPr>
              <a:t>jamoa</a:t>
            </a:r>
            <a:r>
              <a:rPr lang="en-US" sz="3200" i="0" dirty="0">
                <a:solidFill>
                  <a:schemeClr val="accent2">
                    <a:lumMod val="75000"/>
                  </a:schemeClr>
                </a:solidFill>
                <a:effectLst/>
                <a:latin typeface="Roboto" panose="02000000000000000000" pitchFamily="2" charset="0"/>
                <a:ea typeface="Roboto" panose="02000000000000000000" pitchFamily="2" charset="0"/>
              </a:rPr>
              <a:t>, </a:t>
            </a:r>
            <a:r>
              <a:rPr lang="en-US" sz="3200" i="0" dirty="0" err="1">
                <a:solidFill>
                  <a:schemeClr val="accent2">
                    <a:lumMod val="75000"/>
                  </a:schemeClr>
                </a:solidFill>
                <a:effectLst/>
                <a:latin typeface="Roboto" panose="02000000000000000000" pitchFamily="2" charset="0"/>
                <a:ea typeface="Roboto" panose="02000000000000000000" pitchFamily="2" charset="0"/>
              </a:rPr>
              <a:t>guruh</a:t>
            </a:r>
            <a:r>
              <a:rPr lang="en-US" sz="3200" i="0" dirty="0">
                <a:solidFill>
                  <a:schemeClr val="accent2">
                    <a:lumMod val="75000"/>
                  </a:schemeClr>
                </a:solidFill>
                <a:effectLst/>
                <a:latin typeface="Roboto" panose="02000000000000000000" pitchFamily="2" charset="0"/>
                <a:ea typeface="Roboto" panose="02000000000000000000" pitchFamily="2" charset="0"/>
              </a:rPr>
              <a:t> </a:t>
            </a:r>
            <a:r>
              <a:rPr lang="en-US" sz="3200" i="0" dirty="0" err="1">
                <a:solidFill>
                  <a:schemeClr val="accent2">
                    <a:lumMod val="75000"/>
                  </a:schemeClr>
                </a:solidFill>
                <a:effectLst/>
                <a:latin typeface="Roboto" panose="02000000000000000000" pitchFamily="2" charset="0"/>
                <a:ea typeface="Roboto" panose="02000000000000000000" pitchFamily="2" charset="0"/>
              </a:rPr>
              <a:t>bilan</a:t>
            </a:r>
            <a:r>
              <a:rPr lang="en-US" sz="3200" i="0" dirty="0">
                <a:solidFill>
                  <a:schemeClr val="accent2">
                    <a:lumMod val="75000"/>
                  </a:schemeClr>
                </a:solidFill>
                <a:effectLst/>
                <a:latin typeface="Roboto" panose="02000000000000000000" pitchFamily="2" charset="0"/>
                <a:ea typeface="Roboto" panose="02000000000000000000" pitchFamily="2" charset="0"/>
              </a:rPr>
              <a:t> </a:t>
            </a:r>
            <a:r>
              <a:rPr lang="en-US" sz="3200" i="0" dirty="0" err="1">
                <a:solidFill>
                  <a:schemeClr val="accent2">
                    <a:lumMod val="75000"/>
                  </a:schemeClr>
                </a:solidFill>
                <a:effectLst/>
                <a:latin typeface="Roboto" panose="02000000000000000000" pitchFamily="2" charset="0"/>
                <a:ea typeface="Roboto" panose="02000000000000000000" pitchFamily="2" charset="0"/>
              </a:rPr>
              <a:t>ishlash</a:t>
            </a:r>
            <a:endParaRPr lang="ru-RU" sz="3200" dirty="0">
              <a:solidFill>
                <a:schemeClr val="accent2">
                  <a:lumMod val="75000"/>
                </a:schemeClr>
              </a:solidFill>
              <a:latin typeface="Roboto" panose="02000000000000000000" pitchFamily="2" charset="0"/>
              <a:ea typeface="Roboto" panose="02000000000000000000" pitchFamily="2" charset="0"/>
            </a:endParaRPr>
          </a:p>
        </p:txBody>
      </p:sp>
      <p:pic>
        <p:nvPicPr>
          <p:cNvPr id="13" name="Рисунок 12">
            <a:extLst>
              <a:ext uri="{FF2B5EF4-FFF2-40B4-BE49-F238E27FC236}">
                <a16:creationId xmlns:a16="http://schemas.microsoft.com/office/drawing/2014/main" id="{B2F48BA6-51AF-4793-ADA2-755916E2EA7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16279" y="2721966"/>
            <a:ext cx="2936272" cy="2476394"/>
          </a:xfrm>
          <a:prstGeom prst="rect">
            <a:avLst/>
          </a:prstGeom>
        </p:spPr>
      </p:pic>
    </p:spTree>
    <p:extLst>
      <p:ext uri="{BB962C8B-B14F-4D97-AF65-F5344CB8AC3E}">
        <p14:creationId xmlns:p14="http://schemas.microsoft.com/office/powerpoint/2010/main" val="23515141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810"/>
        <p:cNvGrpSpPr/>
        <p:nvPr/>
      </p:nvGrpSpPr>
      <p:grpSpPr>
        <a:xfrm>
          <a:off x="0" y="0"/>
          <a:ext cx="0" cy="0"/>
          <a:chOff x="0" y="0"/>
          <a:chExt cx="0" cy="0"/>
        </a:xfrm>
      </p:grpSpPr>
      <p:sp>
        <p:nvSpPr>
          <p:cNvPr id="1812" name="Google Shape;1812;p24"/>
          <p:cNvSpPr/>
          <p:nvPr/>
        </p:nvSpPr>
        <p:spPr>
          <a:xfrm>
            <a:off x="3599167" y="2026406"/>
            <a:ext cx="2113555" cy="47134"/>
          </a:xfrm>
          <a:custGeom>
            <a:avLst/>
            <a:gdLst/>
            <a:ahLst/>
            <a:cxnLst/>
            <a:rect l="l" t="t" r="r" b="b"/>
            <a:pathLst>
              <a:path w="65334" h="1457" extrusionOk="0">
                <a:moveTo>
                  <a:pt x="728" y="0"/>
                </a:moveTo>
                <a:cubicBezTo>
                  <a:pt x="317" y="0"/>
                  <a:pt x="0" y="348"/>
                  <a:pt x="0" y="728"/>
                </a:cubicBezTo>
                <a:cubicBezTo>
                  <a:pt x="0" y="1140"/>
                  <a:pt x="348" y="1457"/>
                  <a:pt x="728" y="1457"/>
                </a:cubicBezTo>
                <a:lnTo>
                  <a:pt x="64605" y="1457"/>
                </a:lnTo>
                <a:cubicBezTo>
                  <a:pt x="64985" y="1457"/>
                  <a:pt x="65333" y="1140"/>
                  <a:pt x="65333" y="728"/>
                </a:cubicBezTo>
                <a:cubicBezTo>
                  <a:pt x="65333" y="348"/>
                  <a:pt x="64985" y="0"/>
                  <a:pt x="64605" y="0"/>
                </a:cubicBezTo>
                <a:close/>
              </a:path>
            </a:pathLst>
          </a:custGeom>
          <a:solidFill>
            <a:srgbClr val="0171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 name="Google Shape;1813;p24"/>
          <p:cNvSpPr/>
          <p:nvPr/>
        </p:nvSpPr>
        <p:spPr>
          <a:xfrm>
            <a:off x="4370068" y="1305863"/>
            <a:ext cx="417631" cy="393408"/>
          </a:xfrm>
          <a:custGeom>
            <a:avLst/>
            <a:gdLst/>
            <a:ahLst/>
            <a:cxnLst/>
            <a:rect l="l" t="t" r="r" b="b"/>
            <a:pathLst>
              <a:path w="13366" h="13365" extrusionOk="0">
                <a:moveTo>
                  <a:pt x="6683" y="0"/>
                </a:moveTo>
                <a:cubicBezTo>
                  <a:pt x="3009" y="0"/>
                  <a:pt x="1" y="2977"/>
                  <a:pt x="1" y="6682"/>
                </a:cubicBezTo>
                <a:cubicBezTo>
                  <a:pt x="1" y="10356"/>
                  <a:pt x="3009" y="13365"/>
                  <a:pt x="6683" y="13365"/>
                </a:cubicBezTo>
                <a:cubicBezTo>
                  <a:pt x="10388" y="13365"/>
                  <a:pt x="13365" y="10356"/>
                  <a:pt x="13365" y="6682"/>
                </a:cubicBezTo>
                <a:cubicBezTo>
                  <a:pt x="13365" y="2977"/>
                  <a:pt x="10388" y="0"/>
                  <a:pt x="6683" y="0"/>
                </a:cubicBezTo>
                <a:close/>
              </a:path>
            </a:pathLst>
          </a:custGeom>
          <a:solidFill>
            <a:srgbClr val="0171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 name="Google Shape;1814;p24"/>
          <p:cNvSpPr/>
          <p:nvPr/>
        </p:nvSpPr>
        <p:spPr>
          <a:xfrm>
            <a:off x="4400405" y="1310974"/>
            <a:ext cx="343233" cy="344236"/>
          </a:xfrm>
          <a:custGeom>
            <a:avLst/>
            <a:gdLst/>
            <a:ahLst/>
            <a:cxnLst/>
            <a:rect l="l" t="t" r="r" b="b"/>
            <a:pathLst>
              <a:path w="10610" h="10641" extrusionOk="0">
                <a:moveTo>
                  <a:pt x="5289" y="0"/>
                </a:moveTo>
                <a:cubicBezTo>
                  <a:pt x="2375" y="0"/>
                  <a:pt x="0" y="2375"/>
                  <a:pt x="0" y="5320"/>
                </a:cubicBezTo>
                <a:cubicBezTo>
                  <a:pt x="0" y="8266"/>
                  <a:pt x="2375" y="10641"/>
                  <a:pt x="5289" y="10641"/>
                </a:cubicBezTo>
                <a:cubicBezTo>
                  <a:pt x="8234" y="10641"/>
                  <a:pt x="10609" y="8266"/>
                  <a:pt x="10609" y="5320"/>
                </a:cubicBezTo>
                <a:cubicBezTo>
                  <a:pt x="10609" y="2375"/>
                  <a:pt x="8234" y="0"/>
                  <a:pt x="5289" y="0"/>
                </a:cubicBezTo>
                <a:close/>
              </a:path>
            </a:pathLst>
          </a:cu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800" dirty="0">
                <a:latin typeface="Fira Sans"/>
                <a:ea typeface="Fira Sans"/>
                <a:cs typeface="Fira Sans"/>
                <a:sym typeface="Fira Sans"/>
              </a:rPr>
              <a:t>2</a:t>
            </a:r>
            <a:endParaRPr sz="1800" dirty="0">
              <a:latin typeface="Fira Sans"/>
              <a:ea typeface="Fira Sans"/>
              <a:cs typeface="Fira Sans"/>
              <a:sym typeface="Fira Sans"/>
            </a:endParaRPr>
          </a:p>
        </p:txBody>
      </p:sp>
      <p:sp>
        <p:nvSpPr>
          <p:cNvPr id="1815" name="Google Shape;1815;p24"/>
          <p:cNvSpPr/>
          <p:nvPr/>
        </p:nvSpPr>
        <p:spPr>
          <a:xfrm>
            <a:off x="6297763" y="1298608"/>
            <a:ext cx="2112520" cy="47134"/>
          </a:xfrm>
          <a:custGeom>
            <a:avLst/>
            <a:gdLst/>
            <a:ahLst/>
            <a:cxnLst/>
            <a:rect l="l" t="t" r="r" b="b"/>
            <a:pathLst>
              <a:path w="65302" h="1457" extrusionOk="0">
                <a:moveTo>
                  <a:pt x="697" y="0"/>
                </a:moveTo>
                <a:cubicBezTo>
                  <a:pt x="317" y="0"/>
                  <a:pt x="0" y="348"/>
                  <a:pt x="0" y="728"/>
                </a:cubicBezTo>
                <a:cubicBezTo>
                  <a:pt x="0" y="1140"/>
                  <a:pt x="317" y="1457"/>
                  <a:pt x="697" y="1457"/>
                </a:cubicBezTo>
                <a:lnTo>
                  <a:pt x="64573" y="1457"/>
                </a:lnTo>
                <a:cubicBezTo>
                  <a:pt x="64985" y="1457"/>
                  <a:pt x="65302" y="1140"/>
                  <a:pt x="65302" y="728"/>
                </a:cubicBezTo>
                <a:cubicBezTo>
                  <a:pt x="65302" y="348"/>
                  <a:pt x="64985" y="0"/>
                  <a:pt x="64573" y="0"/>
                </a:cubicBezTo>
                <a:close/>
              </a:path>
            </a:pathLst>
          </a:custGeom>
          <a:solidFill>
            <a:srgbClr val="04BF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 name="Google Shape;1816;p24"/>
          <p:cNvSpPr/>
          <p:nvPr/>
        </p:nvSpPr>
        <p:spPr>
          <a:xfrm>
            <a:off x="7137827" y="1034284"/>
            <a:ext cx="432390" cy="432358"/>
          </a:xfrm>
          <a:custGeom>
            <a:avLst/>
            <a:gdLst/>
            <a:ahLst/>
            <a:cxnLst/>
            <a:rect l="l" t="t" r="r" b="b"/>
            <a:pathLst>
              <a:path w="13366" h="13365" extrusionOk="0">
                <a:moveTo>
                  <a:pt x="6683" y="0"/>
                </a:moveTo>
                <a:cubicBezTo>
                  <a:pt x="2978" y="0"/>
                  <a:pt x="1" y="2977"/>
                  <a:pt x="1" y="6682"/>
                </a:cubicBezTo>
                <a:cubicBezTo>
                  <a:pt x="1" y="10356"/>
                  <a:pt x="2978" y="13365"/>
                  <a:pt x="6683" y="13365"/>
                </a:cubicBezTo>
                <a:cubicBezTo>
                  <a:pt x="10357" y="13365"/>
                  <a:pt x="13365" y="10356"/>
                  <a:pt x="13365" y="6682"/>
                </a:cubicBezTo>
                <a:cubicBezTo>
                  <a:pt x="13365" y="2977"/>
                  <a:pt x="10357" y="0"/>
                  <a:pt x="6683" y="0"/>
                </a:cubicBezTo>
                <a:close/>
              </a:path>
            </a:pathLst>
          </a:custGeom>
          <a:solidFill>
            <a:srgbClr val="04BF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 name="Google Shape;1817;p24"/>
          <p:cNvSpPr/>
          <p:nvPr/>
        </p:nvSpPr>
        <p:spPr>
          <a:xfrm>
            <a:off x="7181888" y="1068890"/>
            <a:ext cx="344269" cy="344236"/>
          </a:xfrm>
          <a:custGeom>
            <a:avLst/>
            <a:gdLst/>
            <a:ahLst/>
            <a:cxnLst/>
            <a:rect l="l" t="t" r="r" b="b"/>
            <a:pathLst>
              <a:path w="10642" h="10641" extrusionOk="0">
                <a:moveTo>
                  <a:pt x="5321" y="0"/>
                </a:moveTo>
                <a:cubicBezTo>
                  <a:pt x="2376" y="0"/>
                  <a:pt x="1" y="2375"/>
                  <a:pt x="1" y="5320"/>
                </a:cubicBezTo>
                <a:cubicBezTo>
                  <a:pt x="1" y="8266"/>
                  <a:pt x="2376" y="10641"/>
                  <a:pt x="5321" y="10641"/>
                </a:cubicBezTo>
                <a:cubicBezTo>
                  <a:pt x="8235" y="10641"/>
                  <a:pt x="10641" y="8266"/>
                  <a:pt x="10641" y="5320"/>
                </a:cubicBezTo>
                <a:cubicBezTo>
                  <a:pt x="10641" y="2375"/>
                  <a:pt x="8235" y="0"/>
                  <a:pt x="5321" y="0"/>
                </a:cubicBezTo>
                <a:close/>
              </a:path>
            </a:pathLst>
          </a:cu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800">
                <a:latin typeface="Fira Sans"/>
                <a:ea typeface="Fira Sans"/>
                <a:cs typeface="Fira Sans"/>
                <a:sym typeface="Fira Sans"/>
              </a:rPr>
              <a:t>3</a:t>
            </a:r>
            <a:endParaRPr sz="1800">
              <a:latin typeface="Fira Sans"/>
              <a:ea typeface="Fira Sans"/>
              <a:cs typeface="Fira Sans"/>
              <a:sym typeface="Fira Sans"/>
            </a:endParaRPr>
          </a:p>
        </p:txBody>
      </p:sp>
      <p:sp>
        <p:nvSpPr>
          <p:cNvPr id="1818" name="Google Shape;1818;p24"/>
          <p:cNvSpPr/>
          <p:nvPr/>
        </p:nvSpPr>
        <p:spPr>
          <a:xfrm>
            <a:off x="797111" y="2283189"/>
            <a:ext cx="2112552" cy="47134"/>
          </a:xfrm>
          <a:custGeom>
            <a:avLst/>
            <a:gdLst/>
            <a:ahLst/>
            <a:cxnLst/>
            <a:rect l="l" t="t" r="r" b="b"/>
            <a:pathLst>
              <a:path w="65303" h="1457" extrusionOk="0">
                <a:moveTo>
                  <a:pt x="729" y="0"/>
                </a:moveTo>
                <a:cubicBezTo>
                  <a:pt x="317" y="0"/>
                  <a:pt x="1" y="348"/>
                  <a:pt x="1" y="728"/>
                </a:cubicBezTo>
                <a:cubicBezTo>
                  <a:pt x="1" y="1140"/>
                  <a:pt x="317" y="1457"/>
                  <a:pt x="729" y="1457"/>
                </a:cubicBezTo>
                <a:lnTo>
                  <a:pt x="64605" y="1457"/>
                </a:lnTo>
                <a:cubicBezTo>
                  <a:pt x="64985" y="1457"/>
                  <a:pt x="65302" y="1140"/>
                  <a:pt x="65302" y="728"/>
                </a:cubicBezTo>
                <a:cubicBezTo>
                  <a:pt x="65302" y="348"/>
                  <a:pt x="64985" y="0"/>
                  <a:pt x="64605" y="0"/>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 name="Google Shape;1819;p24"/>
          <p:cNvSpPr/>
          <p:nvPr/>
        </p:nvSpPr>
        <p:spPr>
          <a:xfrm>
            <a:off x="1520469" y="1724182"/>
            <a:ext cx="432358" cy="432358"/>
          </a:xfrm>
          <a:custGeom>
            <a:avLst/>
            <a:gdLst/>
            <a:ahLst/>
            <a:cxnLst/>
            <a:rect l="l" t="t" r="r" b="b"/>
            <a:pathLst>
              <a:path w="13365" h="13365" extrusionOk="0">
                <a:moveTo>
                  <a:pt x="6682" y="0"/>
                </a:moveTo>
                <a:cubicBezTo>
                  <a:pt x="3009" y="0"/>
                  <a:pt x="0" y="2977"/>
                  <a:pt x="0" y="6682"/>
                </a:cubicBezTo>
                <a:cubicBezTo>
                  <a:pt x="0" y="10356"/>
                  <a:pt x="3009" y="13365"/>
                  <a:pt x="6682" y="13365"/>
                </a:cubicBezTo>
                <a:cubicBezTo>
                  <a:pt x="10388" y="13365"/>
                  <a:pt x="13364" y="10356"/>
                  <a:pt x="13364" y="6682"/>
                </a:cubicBezTo>
                <a:cubicBezTo>
                  <a:pt x="13364" y="2977"/>
                  <a:pt x="10388" y="0"/>
                  <a:pt x="6682" y="0"/>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 name="Google Shape;1820;p24"/>
          <p:cNvSpPr/>
          <p:nvPr/>
        </p:nvSpPr>
        <p:spPr>
          <a:xfrm>
            <a:off x="1498258" y="1804321"/>
            <a:ext cx="476780" cy="299652"/>
          </a:xfrm>
          <a:custGeom>
            <a:avLst/>
            <a:gdLst/>
            <a:ahLst/>
            <a:cxnLst/>
            <a:rect l="l" t="t" r="r" b="b"/>
            <a:pathLst>
              <a:path w="10610" h="10641" extrusionOk="0">
                <a:moveTo>
                  <a:pt x="5289" y="0"/>
                </a:moveTo>
                <a:cubicBezTo>
                  <a:pt x="2376" y="0"/>
                  <a:pt x="1" y="2375"/>
                  <a:pt x="1" y="5320"/>
                </a:cubicBezTo>
                <a:cubicBezTo>
                  <a:pt x="1" y="8266"/>
                  <a:pt x="2376" y="10641"/>
                  <a:pt x="5289" y="10641"/>
                </a:cubicBezTo>
                <a:cubicBezTo>
                  <a:pt x="8235" y="10641"/>
                  <a:pt x="10610" y="8266"/>
                  <a:pt x="10610" y="5320"/>
                </a:cubicBezTo>
                <a:cubicBezTo>
                  <a:pt x="10610" y="2375"/>
                  <a:pt x="8235" y="0"/>
                  <a:pt x="5289" y="0"/>
                </a:cubicBezTo>
                <a:close/>
              </a:path>
            </a:pathLst>
          </a:cu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800" dirty="0">
                <a:latin typeface="Fira Sans"/>
                <a:ea typeface="Fira Sans"/>
                <a:cs typeface="Fira Sans"/>
                <a:sym typeface="Fira Sans"/>
              </a:rPr>
              <a:t>1</a:t>
            </a:r>
            <a:endParaRPr sz="1800" dirty="0">
              <a:latin typeface="Fira Sans"/>
              <a:ea typeface="Fira Sans"/>
              <a:cs typeface="Fira Sans"/>
              <a:sym typeface="Fira Sans"/>
            </a:endParaRPr>
          </a:p>
        </p:txBody>
      </p:sp>
      <p:grpSp>
        <p:nvGrpSpPr>
          <p:cNvPr id="1821" name="Google Shape;1821;p24"/>
          <p:cNvGrpSpPr/>
          <p:nvPr/>
        </p:nvGrpSpPr>
        <p:grpSpPr>
          <a:xfrm>
            <a:off x="6504187" y="1545075"/>
            <a:ext cx="1699669" cy="1699669"/>
            <a:chOff x="6503672" y="1887742"/>
            <a:chExt cx="1699669" cy="1699669"/>
          </a:xfrm>
        </p:grpSpPr>
        <p:sp>
          <p:nvSpPr>
            <p:cNvPr id="1822" name="Google Shape;1822;p24"/>
            <p:cNvSpPr/>
            <p:nvPr/>
          </p:nvSpPr>
          <p:spPr>
            <a:xfrm>
              <a:off x="6503672" y="1887742"/>
              <a:ext cx="1699669" cy="1699669"/>
            </a:xfrm>
            <a:custGeom>
              <a:avLst/>
              <a:gdLst/>
              <a:ahLst/>
              <a:cxnLst/>
              <a:rect l="l" t="t" r="r" b="b"/>
              <a:pathLst>
                <a:path w="52540" h="52540" fill="none" extrusionOk="0">
                  <a:moveTo>
                    <a:pt x="52540" y="26286"/>
                  </a:moveTo>
                  <a:cubicBezTo>
                    <a:pt x="52540" y="40790"/>
                    <a:pt x="40790" y="52539"/>
                    <a:pt x="26286" y="52539"/>
                  </a:cubicBezTo>
                  <a:cubicBezTo>
                    <a:pt x="11782" y="52539"/>
                    <a:pt x="1" y="40790"/>
                    <a:pt x="1" y="26286"/>
                  </a:cubicBezTo>
                  <a:cubicBezTo>
                    <a:pt x="1" y="11781"/>
                    <a:pt x="11782" y="1"/>
                    <a:pt x="26286" y="1"/>
                  </a:cubicBezTo>
                  <a:cubicBezTo>
                    <a:pt x="40790" y="1"/>
                    <a:pt x="52540" y="11781"/>
                    <a:pt x="52540" y="26286"/>
                  </a:cubicBezTo>
                  <a:close/>
                </a:path>
              </a:pathLst>
            </a:custGeom>
            <a:noFill/>
            <a:ln w="39575" cap="flat" cmpd="sng">
              <a:solidFill>
                <a:srgbClr val="04BF8A"/>
              </a:solidFill>
              <a:prstDash val="solid"/>
              <a:miter lim="3166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 name="Google Shape;1826;p24"/>
            <p:cNvSpPr/>
            <p:nvPr/>
          </p:nvSpPr>
          <p:spPr>
            <a:xfrm>
              <a:off x="7519980" y="2583623"/>
              <a:ext cx="211084" cy="204776"/>
            </a:xfrm>
            <a:custGeom>
              <a:avLst/>
              <a:gdLst/>
              <a:ahLst/>
              <a:cxnLst/>
              <a:rect l="l" t="t" r="r" b="b"/>
              <a:pathLst>
                <a:path w="6525" h="6330" extrusionOk="0">
                  <a:moveTo>
                    <a:pt x="3924" y="1"/>
                  </a:moveTo>
                  <a:cubicBezTo>
                    <a:pt x="2998" y="1"/>
                    <a:pt x="2015" y="506"/>
                    <a:pt x="1331" y="1418"/>
                  </a:cubicBezTo>
                  <a:cubicBezTo>
                    <a:pt x="317" y="2843"/>
                    <a:pt x="0" y="5187"/>
                    <a:pt x="1172" y="6010"/>
                  </a:cubicBezTo>
                  <a:cubicBezTo>
                    <a:pt x="1467" y="6231"/>
                    <a:pt x="1830" y="6329"/>
                    <a:pt x="2223" y="6329"/>
                  </a:cubicBezTo>
                  <a:cubicBezTo>
                    <a:pt x="3350" y="6329"/>
                    <a:pt x="4728" y="5523"/>
                    <a:pt x="5479" y="4490"/>
                  </a:cubicBezTo>
                  <a:cubicBezTo>
                    <a:pt x="6524" y="3096"/>
                    <a:pt x="6429" y="1260"/>
                    <a:pt x="5289" y="436"/>
                  </a:cubicBezTo>
                  <a:cubicBezTo>
                    <a:pt x="4885" y="141"/>
                    <a:pt x="4412" y="1"/>
                    <a:pt x="3924" y="1"/>
                  </a:cubicBezTo>
                  <a:close/>
                </a:path>
              </a:pathLst>
            </a:custGeom>
            <a:solidFill>
              <a:srgbClr val="EAA27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 name="Google Shape;1829;p24"/>
            <p:cNvSpPr/>
            <p:nvPr/>
          </p:nvSpPr>
          <p:spPr>
            <a:xfrm>
              <a:off x="7299709" y="2581261"/>
              <a:ext cx="29730" cy="40114"/>
            </a:xfrm>
            <a:custGeom>
              <a:avLst/>
              <a:gdLst/>
              <a:ahLst/>
              <a:cxnLst/>
              <a:rect l="l" t="t" r="r" b="b"/>
              <a:pathLst>
                <a:path w="919" h="1240" extrusionOk="0">
                  <a:moveTo>
                    <a:pt x="451" y="0"/>
                  </a:moveTo>
                  <a:cubicBezTo>
                    <a:pt x="438" y="0"/>
                    <a:pt x="425" y="1"/>
                    <a:pt x="412" y="2"/>
                  </a:cubicBezTo>
                  <a:cubicBezTo>
                    <a:pt x="191" y="2"/>
                    <a:pt x="1" y="288"/>
                    <a:pt x="1" y="636"/>
                  </a:cubicBezTo>
                  <a:cubicBezTo>
                    <a:pt x="31" y="966"/>
                    <a:pt x="203" y="1240"/>
                    <a:pt x="437" y="1240"/>
                  </a:cubicBezTo>
                  <a:cubicBezTo>
                    <a:pt x="450" y="1240"/>
                    <a:pt x="463" y="1239"/>
                    <a:pt x="476" y="1238"/>
                  </a:cubicBezTo>
                  <a:cubicBezTo>
                    <a:pt x="729" y="1238"/>
                    <a:pt x="919" y="953"/>
                    <a:pt x="887" y="604"/>
                  </a:cubicBezTo>
                  <a:cubicBezTo>
                    <a:pt x="887" y="274"/>
                    <a:pt x="688" y="0"/>
                    <a:pt x="451" y="0"/>
                  </a:cubicBezTo>
                  <a:close/>
                </a:path>
              </a:pathLst>
            </a:custGeom>
            <a:solidFill>
              <a:srgbClr val="010C3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 name="Google Shape;1831;p24"/>
            <p:cNvSpPr/>
            <p:nvPr/>
          </p:nvSpPr>
          <p:spPr>
            <a:xfrm>
              <a:off x="7082511" y="2633571"/>
              <a:ext cx="53313" cy="74211"/>
            </a:xfrm>
            <a:custGeom>
              <a:avLst/>
              <a:gdLst/>
              <a:ahLst/>
              <a:cxnLst/>
              <a:rect l="l" t="t" r="r" b="b"/>
              <a:pathLst>
                <a:path w="1648" h="2294" extrusionOk="0">
                  <a:moveTo>
                    <a:pt x="887" y="1267"/>
                  </a:moveTo>
                  <a:lnTo>
                    <a:pt x="951" y="1299"/>
                  </a:lnTo>
                  <a:lnTo>
                    <a:pt x="982" y="1299"/>
                  </a:lnTo>
                  <a:cubicBezTo>
                    <a:pt x="982" y="1299"/>
                    <a:pt x="1014" y="1299"/>
                    <a:pt x="1014" y="1331"/>
                  </a:cubicBezTo>
                  <a:cubicBezTo>
                    <a:pt x="1046" y="1331"/>
                    <a:pt x="1077" y="1362"/>
                    <a:pt x="1077" y="1362"/>
                  </a:cubicBezTo>
                  <a:cubicBezTo>
                    <a:pt x="1109" y="1394"/>
                    <a:pt x="1109" y="1394"/>
                    <a:pt x="1141" y="1394"/>
                  </a:cubicBezTo>
                  <a:cubicBezTo>
                    <a:pt x="1141" y="1426"/>
                    <a:pt x="1172" y="1457"/>
                    <a:pt x="1204" y="1489"/>
                  </a:cubicBezTo>
                  <a:cubicBezTo>
                    <a:pt x="1218" y="1516"/>
                    <a:pt x="1248" y="1526"/>
                    <a:pt x="1283" y="1526"/>
                  </a:cubicBezTo>
                  <a:cubicBezTo>
                    <a:pt x="1285" y="1526"/>
                    <a:pt x="1286" y="1526"/>
                    <a:pt x="1288" y="1526"/>
                  </a:cubicBezTo>
                  <a:lnTo>
                    <a:pt x="1288" y="1526"/>
                  </a:lnTo>
                  <a:cubicBezTo>
                    <a:pt x="1283" y="1558"/>
                    <a:pt x="1277" y="1588"/>
                    <a:pt x="1267" y="1616"/>
                  </a:cubicBezTo>
                  <a:cubicBezTo>
                    <a:pt x="1236" y="1647"/>
                    <a:pt x="1236" y="1679"/>
                    <a:pt x="1236" y="1711"/>
                  </a:cubicBezTo>
                  <a:cubicBezTo>
                    <a:pt x="1236" y="1711"/>
                    <a:pt x="1236" y="1711"/>
                    <a:pt x="1236" y="1742"/>
                  </a:cubicBezTo>
                  <a:cubicBezTo>
                    <a:pt x="1204" y="1774"/>
                    <a:pt x="1172" y="1806"/>
                    <a:pt x="1141" y="1869"/>
                  </a:cubicBezTo>
                  <a:cubicBezTo>
                    <a:pt x="1118" y="1891"/>
                    <a:pt x="1096" y="1914"/>
                    <a:pt x="1096" y="1914"/>
                  </a:cubicBezTo>
                  <a:cubicBezTo>
                    <a:pt x="1087" y="1923"/>
                    <a:pt x="1077" y="1932"/>
                    <a:pt x="1077" y="1932"/>
                  </a:cubicBezTo>
                  <a:lnTo>
                    <a:pt x="1046" y="1932"/>
                  </a:lnTo>
                  <a:cubicBezTo>
                    <a:pt x="1046" y="1932"/>
                    <a:pt x="1014" y="1964"/>
                    <a:pt x="1014" y="1964"/>
                  </a:cubicBezTo>
                  <a:cubicBezTo>
                    <a:pt x="1025" y="1954"/>
                    <a:pt x="1028" y="1950"/>
                    <a:pt x="1027" y="1950"/>
                  </a:cubicBezTo>
                  <a:lnTo>
                    <a:pt x="1027" y="1950"/>
                  </a:lnTo>
                  <a:cubicBezTo>
                    <a:pt x="1025" y="1950"/>
                    <a:pt x="1004" y="1964"/>
                    <a:pt x="982" y="1964"/>
                  </a:cubicBezTo>
                  <a:lnTo>
                    <a:pt x="951" y="1964"/>
                  </a:lnTo>
                  <a:cubicBezTo>
                    <a:pt x="949" y="1966"/>
                    <a:pt x="948" y="1967"/>
                    <a:pt x="947" y="1969"/>
                  </a:cubicBezTo>
                  <a:lnTo>
                    <a:pt x="947" y="1969"/>
                  </a:lnTo>
                  <a:cubicBezTo>
                    <a:pt x="943" y="1966"/>
                    <a:pt x="935" y="1964"/>
                    <a:pt x="919" y="1964"/>
                  </a:cubicBezTo>
                  <a:lnTo>
                    <a:pt x="729" y="1964"/>
                  </a:lnTo>
                  <a:cubicBezTo>
                    <a:pt x="729" y="1964"/>
                    <a:pt x="729" y="1932"/>
                    <a:pt x="729" y="1932"/>
                  </a:cubicBezTo>
                  <a:lnTo>
                    <a:pt x="666" y="1932"/>
                  </a:lnTo>
                  <a:cubicBezTo>
                    <a:pt x="634" y="1901"/>
                    <a:pt x="634" y="1901"/>
                    <a:pt x="602" y="1901"/>
                  </a:cubicBezTo>
                  <a:cubicBezTo>
                    <a:pt x="602" y="1869"/>
                    <a:pt x="571" y="1869"/>
                    <a:pt x="571" y="1869"/>
                  </a:cubicBezTo>
                  <a:lnTo>
                    <a:pt x="571" y="1869"/>
                  </a:lnTo>
                  <a:cubicBezTo>
                    <a:pt x="559" y="1857"/>
                    <a:pt x="539" y="1837"/>
                    <a:pt x="539" y="1837"/>
                  </a:cubicBezTo>
                  <a:cubicBezTo>
                    <a:pt x="508" y="1806"/>
                    <a:pt x="476" y="1775"/>
                    <a:pt x="445" y="1743"/>
                  </a:cubicBezTo>
                  <a:lnTo>
                    <a:pt x="445" y="1743"/>
                  </a:lnTo>
                  <a:cubicBezTo>
                    <a:pt x="454" y="1752"/>
                    <a:pt x="457" y="1756"/>
                    <a:pt x="458" y="1756"/>
                  </a:cubicBezTo>
                  <a:cubicBezTo>
                    <a:pt x="460" y="1756"/>
                    <a:pt x="444" y="1733"/>
                    <a:pt x="444" y="1711"/>
                  </a:cubicBezTo>
                  <a:lnTo>
                    <a:pt x="412" y="1647"/>
                  </a:lnTo>
                  <a:lnTo>
                    <a:pt x="381" y="1647"/>
                  </a:lnTo>
                  <a:cubicBezTo>
                    <a:pt x="402" y="1647"/>
                    <a:pt x="395" y="1633"/>
                    <a:pt x="388" y="1633"/>
                  </a:cubicBezTo>
                  <a:cubicBezTo>
                    <a:pt x="384" y="1633"/>
                    <a:pt x="381" y="1637"/>
                    <a:pt x="381" y="1647"/>
                  </a:cubicBezTo>
                  <a:lnTo>
                    <a:pt x="381" y="1552"/>
                  </a:lnTo>
                  <a:cubicBezTo>
                    <a:pt x="381" y="1552"/>
                    <a:pt x="381" y="1552"/>
                    <a:pt x="349" y="1521"/>
                  </a:cubicBezTo>
                  <a:cubicBezTo>
                    <a:pt x="349" y="1489"/>
                    <a:pt x="349" y="1457"/>
                    <a:pt x="349" y="1457"/>
                  </a:cubicBezTo>
                  <a:cubicBezTo>
                    <a:pt x="349" y="1464"/>
                    <a:pt x="350" y="1466"/>
                    <a:pt x="352" y="1466"/>
                  </a:cubicBezTo>
                  <a:cubicBezTo>
                    <a:pt x="360" y="1466"/>
                    <a:pt x="381" y="1426"/>
                    <a:pt x="381" y="1426"/>
                  </a:cubicBezTo>
                  <a:cubicBezTo>
                    <a:pt x="381" y="1394"/>
                    <a:pt x="381" y="1394"/>
                    <a:pt x="381" y="1394"/>
                  </a:cubicBezTo>
                  <a:cubicBezTo>
                    <a:pt x="412" y="1362"/>
                    <a:pt x="412" y="1362"/>
                    <a:pt x="412" y="1362"/>
                  </a:cubicBezTo>
                  <a:cubicBezTo>
                    <a:pt x="412" y="1362"/>
                    <a:pt x="444" y="1331"/>
                    <a:pt x="444" y="1331"/>
                  </a:cubicBezTo>
                  <a:cubicBezTo>
                    <a:pt x="476" y="1331"/>
                    <a:pt x="476" y="1299"/>
                    <a:pt x="507" y="1299"/>
                  </a:cubicBezTo>
                  <a:cubicBezTo>
                    <a:pt x="507" y="1299"/>
                    <a:pt x="539" y="1299"/>
                    <a:pt x="539" y="1267"/>
                  </a:cubicBezTo>
                  <a:close/>
                  <a:moveTo>
                    <a:pt x="254" y="1"/>
                  </a:moveTo>
                  <a:cubicBezTo>
                    <a:pt x="159" y="1"/>
                    <a:pt x="96" y="64"/>
                    <a:pt x="96" y="159"/>
                  </a:cubicBezTo>
                  <a:cubicBezTo>
                    <a:pt x="64" y="254"/>
                    <a:pt x="127" y="317"/>
                    <a:pt x="222" y="317"/>
                  </a:cubicBezTo>
                  <a:lnTo>
                    <a:pt x="349" y="317"/>
                  </a:lnTo>
                  <a:cubicBezTo>
                    <a:pt x="412" y="349"/>
                    <a:pt x="476" y="349"/>
                    <a:pt x="539" y="381"/>
                  </a:cubicBezTo>
                  <a:cubicBezTo>
                    <a:pt x="571" y="381"/>
                    <a:pt x="602" y="412"/>
                    <a:pt x="634" y="412"/>
                  </a:cubicBezTo>
                  <a:lnTo>
                    <a:pt x="666" y="412"/>
                  </a:lnTo>
                  <a:cubicBezTo>
                    <a:pt x="697" y="444"/>
                    <a:pt x="697" y="444"/>
                    <a:pt x="729" y="444"/>
                  </a:cubicBezTo>
                  <a:cubicBezTo>
                    <a:pt x="761" y="476"/>
                    <a:pt x="792" y="476"/>
                    <a:pt x="824" y="507"/>
                  </a:cubicBezTo>
                  <a:cubicBezTo>
                    <a:pt x="856" y="507"/>
                    <a:pt x="856" y="539"/>
                    <a:pt x="887" y="539"/>
                  </a:cubicBezTo>
                  <a:cubicBezTo>
                    <a:pt x="887" y="539"/>
                    <a:pt x="887" y="539"/>
                    <a:pt x="919" y="571"/>
                  </a:cubicBezTo>
                  <a:cubicBezTo>
                    <a:pt x="951" y="602"/>
                    <a:pt x="982" y="634"/>
                    <a:pt x="1014" y="666"/>
                  </a:cubicBezTo>
                  <a:cubicBezTo>
                    <a:pt x="1014" y="666"/>
                    <a:pt x="1046" y="697"/>
                    <a:pt x="1046" y="697"/>
                  </a:cubicBezTo>
                  <a:cubicBezTo>
                    <a:pt x="1077" y="697"/>
                    <a:pt x="1077" y="729"/>
                    <a:pt x="1077" y="729"/>
                  </a:cubicBezTo>
                  <a:cubicBezTo>
                    <a:pt x="1109" y="761"/>
                    <a:pt x="1141" y="824"/>
                    <a:pt x="1172" y="856"/>
                  </a:cubicBezTo>
                  <a:cubicBezTo>
                    <a:pt x="1204" y="919"/>
                    <a:pt x="1204" y="919"/>
                    <a:pt x="1236" y="982"/>
                  </a:cubicBezTo>
                  <a:cubicBezTo>
                    <a:pt x="1248" y="1018"/>
                    <a:pt x="1255" y="1054"/>
                    <a:pt x="1261" y="1090"/>
                  </a:cubicBezTo>
                  <a:lnTo>
                    <a:pt x="1261" y="1090"/>
                  </a:lnTo>
                  <a:cubicBezTo>
                    <a:pt x="1110" y="990"/>
                    <a:pt x="917" y="933"/>
                    <a:pt x="727" y="933"/>
                  </a:cubicBezTo>
                  <a:cubicBezTo>
                    <a:pt x="498" y="933"/>
                    <a:pt x="273" y="1015"/>
                    <a:pt x="127" y="1204"/>
                  </a:cubicBezTo>
                  <a:cubicBezTo>
                    <a:pt x="1" y="1394"/>
                    <a:pt x="32" y="1679"/>
                    <a:pt x="159" y="1869"/>
                  </a:cubicBezTo>
                  <a:cubicBezTo>
                    <a:pt x="254" y="2059"/>
                    <a:pt x="444" y="2186"/>
                    <a:pt x="634" y="2249"/>
                  </a:cubicBezTo>
                  <a:cubicBezTo>
                    <a:pt x="720" y="2278"/>
                    <a:pt x="811" y="2293"/>
                    <a:pt x="901" y="2293"/>
                  </a:cubicBezTo>
                  <a:cubicBezTo>
                    <a:pt x="1011" y="2293"/>
                    <a:pt x="1117" y="2270"/>
                    <a:pt x="1204" y="2217"/>
                  </a:cubicBezTo>
                  <a:cubicBezTo>
                    <a:pt x="1426" y="2122"/>
                    <a:pt x="1553" y="1901"/>
                    <a:pt x="1584" y="1711"/>
                  </a:cubicBezTo>
                  <a:cubicBezTo>
                    <a:pt x="1648" y="1426"/>
                    <a:pt x="1648" y="1109"/>
                    <a:pt x="1521" y="824"/>
                  </a:cubicBezTo>
                  <a:cubicBezTo>
                    <a:pt x="1426" y="602"/>
                    <a:pt x="1299" y="444"/>
                    <a:pt x="1109" y="286"/>
                  </a:cubicBezTo>
                  <a:cubicBezTo>
                    <a:pt x="856" y="127"/>
                    <a:pt x="539" y="1"/>
                    <a:pt x="254" y="1"/>
                  </a:cubicBezTo>
                  <a:close/>
                </a:path>
              </a:pathLst>
            </a:custGeom>
            <a:solidFill>
              <a:srgbClr val="D864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 name="Google Shape;1832;p24"/>
            <p:cNvSpPr/>
            <p:nvPr/>
          </p:nvSpPr>
          <p:spPr>
            <a:xfrm>
              <a:off x="7627543" y="2648937"/>
              <a:ext cx="55351" cy="74599"/>
            </a:xfrm>
            <a:custGeom>
              <a:avLst/>
              <a:gdLst/>
              <a:ahLst/>
              <a:cxnLst/>
              <a:rect l="l" t="t" r="r" b="b"/>
              <a:pathLst>
                <a:path w="1711" h="2306" extrusionOk="0">
                  <a:moveTo>
                    <a:pt x="1362" y="317"/>
                  </a:moveTo>
                  <a:cubicBezTo>
                    <a:pt x="1383" y="317"/>
                    <a:pt x="1377" y="331"/>
                    <a:pt x="1361" y="331"/>
                  </a:cubicBezTo>
                  <a:lnTo>
                    <a:pt x="1361" y="331"/>
                  </a:lnTo>
                  <a:cubicBezTo>
                    <a:pt x="1357" y="331"/>
                    <a:pt x="1354" y="331"/>
                    <a:pt x="1350" y="330"/>
                  </a:cubicBezTo>
                  <a:lnTo>
                    <a:pt x="1350" y="330"/>
                  </a:lnTo>
                  <a:cubicBezTo>
                    <a:pt x="1350" y="330"/>
                    <a:pt x="1350" y="330"/>
                    <a:pt x="1350" y="330"/>
                  </a:cubicBezTo>
                  <a:lnTo>
                    <a:pt x="1350" y="330"/>
                  </a:lnTo>
                  <a:cubicBezTo>
                    <a:pt x="1344" y="328"/>
                    <a:pt x="1338" y="324"/>
                    <a:pt x="1332" y="318"/>
                  </a:cubicBezTo>
                  <a:lnTo>
                    <a:pt x="1332" y="318"/>
                  </a:lnTo>
                  <a:cubicBezTo>
                    <a:pt x="1338" y="324"/>
                    <a:pt x="1344" y="328"/>
                    <a:pt x="1350" y="330"/>
                  </a:cubicBezTo>
                  <a:lnTo>
                    <a:pt x="1350" y="330"/>
                  </a:lnTo>
                  <a:cubicBezTo>
                    <a:pt x="1354" y="326"/>
                    <a:pt x="1358" y="322"/>
                    <a:pt x="1362" y="317"/>
                  </a:cubicBezTo>
                  <a:close/>
                  <a:moveTo>
                    <a:pt x="982" y="1236"/>
                  </a:moveTo>
                  <a:cubicBezTo>
                    <a:pt x="982" y="1236"/>
                    <a:pt x="982" y="1236"/>
                    <a:pt x="1014" y="1267"/>
                  </a:cubicBezTo>
                  <a:lnTo>
                    <a:pt x="1109" y="1267"/>
                  </a:lnTo>
                  <a:cubicBezTo>
                    <a:pt x="1109" y="1267"/>
                    <a:pt x="1118" y="1277"/>
                    <a:pt x="1122" y="1285"/>
                  </a:cubicBezTo>
                  <a:lnTo>
                    <a:pt x="1122" y="1285"/>
                  </a:lnTo>
                  <a:cubicBezTo>
                    <a:pt x="1121" y="1285"/>
                    <a:pt x="1120" y="1285"/>
                    <a:pt x="1118" y="1285"/>
                  </a:cubicBezTo>
                  <a:cubicBezTo>
                    <a:pt x="1113" y="1285"/>
                    <a:pt x="1109" y="1288"/>
                    <a:pt x="1109" y="1299"/>
                  </a:cubicBezTo>
                  <a:cubicBezTo>
                    <a:pt x="1124" y="1299"/>
                    <a:pt x="1125" y="1292"/>
                    <a:pt x="1122" y="1285"/>
                  </a:cubicBezTo>
                  <a:lnTo>
                    <a:pt x="1122" y="1285"/>
                  </a:lnTo>
                  <a:cubicBezTo>
                    <a:pt x="1134" y="1287"/>
                    <a:pt x="1153" y="1299"/>
                    <a:pt x="1172" y="1299"/>
                  </a:cubicBezTo>
                  <a:cubicBezTo>
                    <a:pt x="1172" y="1299"/>
                    <a:pt x="1213" y="1340"/>
                    <a:pt x="1213" y="1340"/>
                  </a:cubicBezTo>
                  <a:lnTo>
                    <a:pt x="1236" y="1362"/>
                  </a:lnTo>
                  <a:cubicBezTo>
                    <a:pt x="1236" y="1394"/>
                    <a:pt x="1236" y="1394"/>
                    <a:pt x="1236" y="1394"/>
                  </a:cubicBezTo>
                  <a:lnTo>
                    <a:pt x="1267" y="1426"/>
                  </a:lnTo>
                  <a:cubicBezTo>
                    <a:pt x="1267" y="1426"/>
                    <a:pt x="1267" y="1466"/>
                    <a:pt x="1267" y="1466"/>
                  </a:cubicBezTo>
                  <a:cubicBezTo>
                    <a:pt x="1267" y="1489"/>
                    <a:pt x="1267" y="1492"/>
                    <a:pt x="1267" y="1521"/>
                  </a:cubicBezTo>
                  <a:lnTo>
                    <a:pt x="1267" y="1584"/>
                  </a:lnTo>
                  <a:cubicBezTo>
                    <a:pt x="1267" y="1584"/>
                    <a:pt x="1236" y="1616"/>
                    <a:pt x="1236" y="1647"/>
                  </a:cubicBezTo>
                  <a:lnTo>
                    <a:pt x="1236" y="1679"/>
                  </a:lnTo>
                  <a:cubicBezTo>
                    <a:pt x="1204" y="1679"/>
                    <a:pt x="1204" y="1711"/>
                    <a:pt x="1204" y="1711"/>
                  </a:cubicBezTo>
                  <a:cubicBezTo>
                    <a:pt x="1204" y="1733"/>
                    <a:pt x="1172" y="1756"/>
                    <a:pt x="1165" y="1756"/>
                  </a:cubicBezTo>
                  <a:cubicBezTo>
                    <a:pt x="1162" y="1756"/>
                    <a:pt x="1163" y="1752"/>
                    <a:pt x="1172" y="1742"/>
                  </a:cubicBezTo>
                  <a:lnTo>
                    <a:pt x="1172" y="1742"/>
                  </a:lnTo>
                  <a:cubicBezTo>
                    <a:pt x="1141" y="1774"/>
                    <a:pt x="1109" y="1806"/>
                    <a:pt x="1109" y="1837"/>
                  </a:cubicBezTo>
                  <a:cubicBezTo>
                    <a:pt x="1077" y="1869"/>
                    <a:pt x="1077" y="1869"/>
                    <a:pt x="1046" y="1869"/>
                  </a:cubicBezTo>
                  <a:cubicBezTo>
                    <a:pt x="1077" y="1869"/>
                    <a:pt x="1046" y="1901"/>
                    <a:pt x="1014" y="1901"/>
                  </a:cubicBezTo>
                  <a:cubicBezTo>
                    <a:pt x="982" y="1901"/>
                    <a:pt x="951" y="1932"/>
                    <a:pt x="919" y="1932"/>
                  </a:cubicBezTo>
                  <a:cubicBezTo>
                    <a:pt x="951" y="1932"/>
                    <a:pt x="919" y="1964"/>
                    <a:pt x="887" y="1964"/>
                  </a:cubicBezTo>
                  <a:lnTo>
                    <a:pt x="856" y="1964"/>
                  </a:lnTo>
                  <a:cubicBezTo>
                    <a:pt x="835" y="1964"/>
                    <a:pt x="799" y="1978"/>
                    <a:pt x="797" y="1978"/>
                  </a:cubicBezTo>
                  <a:cubicBezTo>
                    <a:pt x="796" y="1978"/>
                    <a:pt x="803" y="1975"/>
                    <a:pt x="824" y="1964"/>
                  </a:cubicBezTo>
                  <a:cubicBezTo>
                    <a:pt x="792" y="1964"/>
                    <a:pt x="792" y="1996"/>
                    <a:pt x="761" y="1996"/>
                  </a:cubicBezTo>
                  <a:lnTo>
                    <a:pt x="697" y="1996"/>
                  </a:lnTo>
                  <a:cubicBezTo>
                    <a:pt x="666" y="1964"/>
                    <a:pt x="634" y="1964"/>
                    <a:pt x="602" y="1964"/>
                  </a:cubicBezTo>
                  <a:cubicBezTo>
                    <a:pt x="634" y="1964"/>
                    <a:pt x="571" y="1932"/>
                    <a:pt x="571" y="1932"/>
                  </a:cubicBezTo>
                  <a:cubicBezTo>
                    <a:pt x="539" y="1932"/>
                    <a:pt x="539" y="1932"/>
                    <a:pt x="507" y="1901"/>
                  </a:cubicBezTo>
                  <a:cubicBezTo>
                    <a:pt x="507" y="1878"/>
                    <a:pt x="492" y="1856"/>
                    <a:pt x="482" y="1856"/>
                  </a:cubicBezTo>
                  <a:cubicBezTo>
                    <a:pt x="478" y="1856"/>
                    <a:pt x="476" y="1860"/>
                    <a:pt x="476" y="1869"/>
                  </a:cubicBezTo>
                  <a:cubicBezTo>
                    <a:pt x="476" y="1869"/>
                    <a:pt x="444" y="1837"/>
                    <a:pt x="444" y="1806"/>
                  </a:cubicBezTo>
                  <a:cubicBezTo>
                    <a:pt x="444" y="1806"/>
                    <a:pt x="412" y="1774"/>
                    <a:pt x="412" y="1742"/>
                  </a:cubicBezTo>
                  <a:cubicBezTo>
                    <a:pt x="412" y="1742"/>
                    <a:pt x="412" y="1711"/>
                    <a:pt x="412" y="1711"/>
                  </a:cubicBezTo>
                  <a:cubicBezTo>
                    <a:pt x="381" y="1679"/>
                    <a:pt x="381" y="1679"/>
                    <a:pt x="381" y="1647"/>
                  </a:cubicBezTo>
                  <a:cubicBezTo>
                    <a:pt x="356" y="1597"/>
                    <a:pt x="350" y="1567"/>
                    <a:pt x="349" y="1525"/>
                  </a:cubicBezTo>
                  <a:lnTo>
                    <a:pt x="349" y="1525"/>
                  </a:lnTo>
                  <a:cubicBezTo>
                    <a:pt x="355" y="1525"/>
                    <a:pt x="360" y="1526"/>
                    <a:pt x="365" y="1526"/>
                  </a:cubicBezTo>
                  <a:cubicBezTo>
                    <a:pt x="400" y="1526"/>
                    <a:pt x="431" y="1516"/>
                    <a:pt x="444" y="1489"/>
                  </a:cubicBezTo>
                  <a:cubicBezTo>
                    <a:pt x="507" y="1394"/>
                    <a:pt x="571" y="1362"/>
                    <a:pt x="666" y="1299"/>
                  </a:cubicBezTo>
                  <a:lnTo>
                    <a:pt x="729" y="1299"/>
                  </a:lnTo>
                  <a:cubicBezTo>
                    <a:pt x="729" y="1267"/>
                    <a:pt x="761" y="1267"/>
                    <a:pt x="792" y="1267"/>
                  </a:cubicBezTo>
                  <a:cubicBezTo>
                    <a:pt x="792" y="1267"/>
                    <a:pt x="821" y="1253"/>
                    <a:pt x="830" y="1253"/>
                  </a:cubicBezTo>
                  <a:cubicBezTo>
                    <a:pt x="835" y="1253"/>
                    <a:pt x="835" y="1257"/>
                    <a:pt x="824" y="1267"/>
                  </a:cubicBezTo>
                  <a:cubicBezTo>
                    <a:pt x="856" y="1236"/>
                    <a:pt x="887" y="1236"/>
                    <a:pt x="919" y="1236"/>
                  </a:cubicBezTo>
                  <a:close/>
                  <a:moveTo>
                    <a:pt x="1394" y="1"/>
                  </a:moveTo>
                  <a:cubicBezTo>
                    <a:pt x="1141" y="1"/>
                    <a:pt x="887" y="96"/>
                    <a:pt x="666" y="222"/>
                  </a:cubicBezTo>
                  <a:cubicBezTo>
                    <a:pt x="476" y="317"/>
                    <a:pt x="286" y="476"/>
                    <a:pt x="191" y="666"/>
                  </a:cubicBezTo>
                  <a:cubicBezTo>
                    <a:pt x="32" y="919"/>
                    <a:pt x="1" y="1204"/>
                    <a:pt x="32" y="1489"/>
                  </a:cubicBezTo>
                  <a:cubicBezTo>
                    <a:pt x="32" y="1711"/>
                    <a:pt x="127" y="1996"/>
                    <a:pt x="317" y="2154"/>
                  </a:cubicBezTo>
                  <a:cubicBezTo>
                    <a:pt x="433" y="2247"/>
                    <a:pt x="566" y="2306"/>
                    <a:pt x="716" y="2306"/>
                  </a:cubicBezTo>
                  <a:cubicBezTo>
                    <a:pt x="771" y="2306"/>
                    <a:pt x="828" y="2298"/>
                    <a:pt x="887" y="2281"/>
                  </a:cubicBezTo>
                  <a:cubicBezTo>
                    <a:pt x="1299" y="2217"/>
                    <a:pt x="1711" y="1774"/>
                    <a:pt x="1584" y="1362"/>
                  </a:cubicBezTo>
                  <a:cubicBezTo>
                    <a:pt x="1489" y="1077"/>
                    <a:pt x="1236" y="951"/>
                    <a:pt x="982" y="919"/>
                  </a:cubicBezTo>
                  <a:cubicBezTo>
                    <a:pt x="769" y="919"/>
                    <a:pt x="555" y="972"/>
                    <a:pt x="381" y="1093"/>
                  </a:cubicBezTo>
                  <a:lnTo>
                    <a:pt x="381" y="1093"/>
                  </a:lnTo>
                  <a:cubicBezTo>
                    <a:pt x="383" y="1057"/>
                    <a:pt x="390" y="1028"/>
                    <a:pt x="412" y="982"/>
                  </a:cubicBezTo>
                  <a:cubicBezTo>
                    <a:pt x="412" y="919"/>
                    <a:pt x="444" y="919"/>
                    <a:pt x="476" y="856"/>
                  </a:cubicBezTo>
                  <a:cubicBezTo>
                    <a:pt x="476" y="824"/>
                    <a:pt x="507" y="792"/>
                    <a:pt x="539" y="761"/>
                  </a:cubicBezTo>
                  <a:cubicBezTo>
                    <a:pt x="507" y="761"/>
                    <a:pt x="571" y="729"/>
                    <a:pt x="571" y="729"/>
                  </a:cubicBezTo>
                  <a:cubicBezTo>
                    <a:pt x="571" y="697"/>
                    <a:pt x="602" y="697"/>
                    <a:pt x="634" y="666"/>
                  </a:cubicBezTo>
                  <a:cubicBezTo>
                    <a:pt x="634" y="634"/>
                    <a:pt x="666" y="602"/>
                    <a:pt x="729" y="571"/>
                  </a:cubicBezTo>
                  <a:cubicBezTo>
                    <a:pt x="761" y="539"/>
                    <a:pt x="792" y="539"/>
                    <a:pt x="792" y="539"/>
                  </a:cubicBezTo>
                  <a:cubicBezTo>
                    <a:pt x="856" y="507"/>
                    <a:pt x="887" y="476"/>
                    <a:pt x="919" y="476"/>
                  </a:cubicBezTo>
                  <a:cubicBezTo>
                    <a:pt x="951" y="444"/>
                    <a:pt x="951" y="444"/>
                    <a:pt x="982" y="444"/>
                  </a:cubicBezTo>
                  <a:cubicBezTo>
                    <a:pt x="951" y="444"/>
                    <a:pt x="982" y="444"/>
                    <a:pt x="1014" y="412"/>
                  </a:cubicBezTo>
                  <a:cubicBezTo>
                    <a:pt x="1077" y="381"/>
                    <a:pt x="1141" y="381"/>
                    <a:pt x="1236" y="349"/>
                  </a:cubicBezTo>
                  <a:lnTo>
                    <a:pt x="1299" y="349"/>
                  </a:lnTo>
                  <a:cubicBezTo>
                    <a:pt x="1326" y="349"/>
                    <a:pt x="1330" y="349"/>
                    <a:pt x="1350" y="330"/>
                  </a:cubicBezTo>
                  <a:lnTo>
                    <a:pt x="1350" y="330"/>
                  </a:lnTo>
                  <a:cubicBezTo>
                    <a:pt x="1354" y="331"/>
                    <a:pt x="1357" y="331"/>
                    <a:pt x="1360" y="331"/>
                  </a:cubicBezTo>
                  <a:cubicBezTo>
                    <a:pt x="1360" y="331"/>
                    <a:pt x="1360" y="331"/>
                    <a:pt x="1361" y="331"/>
                  </a:cubicBezTo>
                  <a:lnTo>
                    <a:pt x="1361" y="331"/>
                  </a:lnTo>
                  <a:cubicBezTo>
                    <a:pt x="1361" y="331"/>
                    <a:pt x="1361" y="331"/>
                    <a:pt x="1361" y="331"/>
                  </a:cubicBezTo>
                  <a:cubicBezTo>
                    <a:pt x="1380" y="331"/>
                    <a:pt x="1394" y="317"/>
                    <a:pt x="1394" y="317"/>
                  </a:cubicBezTo>
                  <a:cubicBezTo>
                    <a:pt x="1489" y="317"/>
                    <a:pt x="1552" y="254"/>
                    <a:pt x="1552" y="159"/>
                  </a:cubicBezTo>
                  <a:cubicBezTo>
                    <a:pt x="1552" y="64"/>
                    <a:pt x="1489" y="1"/>
                    <a:pt x="1394" y="1"/>
                  </a:cubicBezTo>
                  <a:close/>
                </a:path>
              </a:pathLst>
            </a:custGeom>
            <a:solidFill>
              <a:srgbClr val="D864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 name="Google Shape;1835;p24"/>
            <p:cNvSpPr/>
            <p:nvPr/>
          </p:nvSpPr>
          <p:spPr>
            <a:xfrm>
              <a:off x="7314040" y="2765850"/>
              <a:ext cx="153727" cy="58748"/>
            </a:xfrm>
            <a:custGeom>
              <a:avLst/>
              <a:gdLst/>
              <a:ahLst/>
              <a:cxnLst/>
              <a:rect l="l" t="t" r="r" b="b"/>
              <a:pathLst>
                <a:path w="4752" h="1816" extrusionOk="0">
                  <a:moveTo>
                    <a:pt x="1925" y="1"/>
                  </a:moveTo>
                  <a:cubicBezTo>
                    <a:pt x="565" y="1"/>
                    <a:pt x="1" y="694"/>
                    <a:pt x="1" y="694"/>
                  </a:cubicBezTo>
                  <a:cubicBezTo>
                    <a:pt x="1" y="694"/>
                    <a:pt x="803" y="1816"/>
                    <a:pt x="2606" y="1816"/>
                  </a:cubicBezTo>
                  <a:cubicBezTo>
                    <a:pt x="3207" y="1816"/>
                    <a:pt x="3920" y="1691"/>
                    <a:pt x="4751" y="1359"/>
                  </a:cubicBezTo>
                  <a:cubicBezTo>
                    <a:pt x="4751" y="1359"/>
                    <a:pt x="4150" y="219"/>
                    <a:pt x="2408" y="29"/>
                  </a:cubicBezTo>
                  <a:cubicBezTo>
                    <a:pt x="2237" y="10"/>
                    <a:pt x="2076" y="1"/>
                    <a:pt x="1925" y="1"/>
                  </a:cubicBezTo>
                  <a:close/>
                </a:path>
              </a:pathLst>
            </a:custGeom>
            <a:solidFill>
              <a:srgbClr val="F4826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 name="Google Shape;1837;p24"/>
            <p:cNvSpPr/>
            <p:nvPr/>
          </p:nvSpPr>
          <p:spPr>
            <a:xfrm>
              <a:off x="7201365" y="2663268"/>
              <a:ext cx="89157" cy="71752"/>
            </a:xfrm>
            <a:custGeom>
              <a:avLst/>
              <a:gdLst/>
              <a:ahLst/>
              <a:cxnLst/>
              <a:rect l="l" t="t" r="r" b="b"/>
              <a:pathLst>
                <a:path w="2756" h="2218" extrusionOk="0">
                  <a:moveTo>
                    <a:pt x="1362" y="1"/>
                  </a:moveTo>
                  <a:cubicBezTo>
                    <a:pt x="634" y="1"/>
                    <a:pt x="0" y="508"/>
                    <a:pt x="0" y="1109"/>
                  </a:cubicBezTo>
                  <a:cubicBezTo>
                    <a:pt x="0" y="1711"/>
                    <a:pt x="634" y="2218"/>
                    <a:pt x="1362" y="2218"/>
                  </a:cubicBezTo>
                  <a:cubicBezTo>
                    <a:pt x="2122" y="2218"/>
                    <a:pt x="2756" y="1711"/>
                    <a:pt x="2756" y="1109"/>
                  </a:cubicBezTo>
                  <a:cubicBezTo>
                    <a:pt x="2756" y="508"/>
                    <a:pt x="2122" y="1"/>
                    <a:pt x="1362" y="1"/>
                  </a:cubicBezTo>
                  <a:close/>
                </a:path>
              </a:pathLst>
            </a:custGeom>
            <a:solidFill>
              <a:srgbClr val="D864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 name="Google Shape;1838;p24"/>
            <p:cNvSpPr/>
            <p:nvPr/>
          </p:nvSpPr>
          <p:spPr>
            <a:xfrm>
              <a:off x="7374502" y="2827218"/>
              <a:ext cx="21545" cy="10255"/>
            </a:xfrm>
            <a:custGeom>
              <a:avLst/>
              <a:gdLst/>
              <a:ahLst/>
              <a:cxnLst/>
              <a:rect l="l" t="t" r="r" b="b"/>
              <a:pathLst>
                <a:path w="666" h="317" extrusionOk="0">
                  <a:moveTo>
                    <a:pt x="317" y="0"/>
                  </a:moveTo>
                  <a:cubicBezTo>
                    <a:pt x="127" y="0"/>
                    <a:pt x="0" y="63"/>
                    <a:pt x="0" y="158"/>
                  </a:cubicBezTo>
                  <a:cubicBezTo>
                    <a:pt x="0" y="253"/>
                    <a:pt x="127" y="317"/>
                    <a:pt x="317" y="317"/>
                  </a:cubicBezTo>
                  <a:cubicBezTo>
                    <a:pt x="507" y="317"/>
                    <a:pt x="665" y="253"/>
                    <a:pt x="665" y="158"/>
                  </a:cubicBezTo>
                  <a:cubicBezTo>
                    <a:pt x="665" y="63"/>
                    <a:pt x="507" y="0"/>
                    <a:pt x="317" y="0"/>
                  </a:cubicBezTo>
                  <a:close/>
                </a:path>
              </a:pathLst>
            </a:custGeom>
            <a:solidFill>
              <a:srgbClr val="D864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 name="Google Shape;1839;p24"/>
            <p:cNvSpPr/>
            <p:nvPr/>
          </p:nvSpPr>
          <p:spPr>
            <a:xfrm>
              <a:off x="7270011" y="2477320"/>
              <a:ext cx="90192" cy="34226"/>
            </a:xfrm>
            <a:custGeom>
              <a:avLst/>
              <a:gdLst/>
              <a:ahLst/>
              <a:cxnLst/>
              <a:rect l="l" t="t" r="r" b="b"/>
              <a:pathLst>
                <a:path w="2788" h="1058" extrusionOk="0">
                  <a:moveTo>
                    <a:pt x="1836" y="0"/>
                  </a:moveTo>
                  <a:cubicBezTo>
                    <a:pt x="1669" y="0"/>
                    <a:pt x="1487" y="16"/>
                    <a:pt x="1299" y="49"/>
                  </a:cubicBezTo>
                  <a:cubicBezTo>
                    <a:pt x="539" y="207"/>
                    <a:pt x="0" y="555"/>
                    <a:pt x="64" y="872"/>
                  </a:cubicBezTo>
                  <a:cubicBezTo>
                    <a:pt x="77" y="1009"/>
                    <a:pt x="198" y="1057"/>
                    <a:pt x="393" y="1057"/>
                  </a:cubicBezTo>
                  <a:cubicBezTo>
                    <a:pt x="647" y="1057"/>
                    <a:pt x="1026" y="975"/>
                    <a:pt x="1457" y="904"/>
                  </a:cubicBezTo>
                  <a:cubicBezTo>
                    <a:pt x="2185" y="745"/>
                    <a:pt x="2787" y="682"/>
                    <a:pt x="2724" y="365"/>
                  </a:cubicBezTo>
                  <a:cubicBezTo>
                    <a:pt x="2677" y="130"/>
                    <a:pt x="2316" y="0"/>
                    <a:pt x="1836" y="0"/>
                  </a:cubicBezTo>
                  <a:close/>
                </a:path>
              </a:pathLst>
            </a:custGeom>
            <a:solidFill>
              <a:srgbClr val="D864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 name="Google Shape;1841;p24"/>
            <p:cNvSpPr/>
            <p:nvPr/>
          </p:nvSpPr>
          <p:spPr>
            <a:xfrm>
              <a:off x="7618324" y="3158126"/>
              <a:ext cx="20542" cy="7182"/>
            </a:xfrm>
            <a:custGeom>
              <a:avLst/>
              <a:gdLst/>
              <a:ahLst/>
              <a:cxnLst/>
              <a:rect l="l" t="t" r="r" b="b"/>
              <a:pathLst>
                <a:path w="635" h="222" extrusionOk="0">
                  <a:moveTo>
                    <a:pt x="1" y="0"/>
                  </a:moveTo>
                  <a:lnTo>
                    <a:pt x="1" y="0"/>
                  </a:lnTo>
                  <a:cubicBezTo>
                    <a:pt x="191" y="95"/>
                    <a:pt x="412" y="158"/>
                    <a:pt x="634" y="222"/>
                  </a:cubicBezTo>
                  <a:cubicBezTo>
                    <a:pt x="412" y="158"/>
                    <a:pt x="191" y="63"/>
                    <a:pt x="1" y="0"/>
                  </a:cubicBezTo>
                  <a:close/>
                </a:path>
              </a:pathLst>
            </a:custGeom>
            <a:solidFill>
              <a:srgbClr val="EAA27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 name="Google Shape;1842;p24"/>
            <p:cNvSpPr/>
            <p:nvPr/>
          </p:nvSpPr>
          <p:spPr>
            <a:xfrm>
              <a:off x="7581445" y="3141725"/>
              <a:ext cx="9252" cy="4141"/>
            </a:xfrm>
            <a:custGeom>
              <a:avLst/>
              <a:gdLst/>
              <a:ahLst/>
              <a:cxnLst/>
              <a:rect l="l" t="t" r="r" b="b"/>
              <a:pathLst>
                <a:path w="286" h="128" extrusionOk="0">
                  <a:moveTo>
                    <a:pt x="1" y="0"/>
                  </a:moveTo>
                  <a:cubicBezTo>
                    <a:pt x="96" y="32"/>
                    <a:pt x="191" y="95"/>
                    <a:pt x="286" y="127"/>
                  </a:cubicBezTo>
                  <a:cubicBezTo>
                    <a:pt x="191" y="95"/>
                    <a:pt x="96" y="32"/>
                    <a:pt x="1" y="0"/>
                  </a:cubicBezTo>
                  <a:close/>
                </a:path>
              </a:pathLst>
            </a:custGeom>
            <a:solidFill>
              <a:srgbClr val="EAA27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 name="Google Shape;1843;p24"/>
            <p:cNvSpPr/>
            <p:nvPr/>
          </p:nvSpPr>
          <p:spPr>
            <a:xfrm>
              <a:off x="7551747" y="3121215"/>
              <a:ext cx="6179" cy="5176"/>
            </a:xfrm>
            <a:custGeom>
              <a:avLst/>
              <a:gdLst/>
              <a:ahLst/>
              <a:cxnLst/>
              <a:rect l="l" t="t" r="r" b="b"/>
              <a:pathLst>
                <a:path w="191" h="160" extrusionOk="0">
                  <a:moveTo>
                    <a:pt x="0" y="1"/>
                  </a:moveTo>
                  <a:cubicBezTo>
                    <a:pt x="64" y="64"/>
                    <a:pt x="127" y="96"/>
                    <a:pt x="190" y="159"/>
                  </a:cubicBezTo>
                  <a:cubicBezTo>
                    <a:pt x="127" y="96"/>
                    <a:pt x="64" y="64"/>
                    <a:pt x="0" y="1"/>
                  </a:cubicBezTo>
                  <a:close/>
                </a:path>
              </a:pathLst>
            </a:custGeom>
            <a:solidFill>
              <a:srgbClr val="EAA27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 name="Google Shape;1844;p24"/>
            <p:cNvSpPr/>
            <p:nvPr/>
          </p:nvSpPr>
          <p:spPr>
            <a:xfrm>
              <a:off x="7538419" y="3110992"/>
              <a:ext cx="5144" cy="4108"/>
            </a:xfrm>
            <a:custGeom>
              <a:avLst/>
              <a:gdLst/>
              <a:ahLst/>
              <a:cxnLst/>
              <a:rect l="l" t="t" r="r" b="b"/>
              <a:pathLst>
                <a:path w="159" h="127" extrusionOk="0">
                  <a:moveTo>
                    <a:pt x="0" y="0"/>
                  </a:moveTo>
                  <a:cubicBezTo>
                    <a:pt x="32" y="32"/>
                    <a:pt x="95" y="95"/>
                    <a:pt x="159" y="127"/>
                  </a:cubicBezTo>
                  <a:cubicBezTo>
                    <a:pt x="95" y="95"/>
                    <a:pt x="32" y="32"/>
                    <a:pt x="0" y="0"/>
                  </a:cubicBezTo>
                  <a:close/>
                </a:path>
              </a:pathLst>
            </a:custGeom>
            <a:solidFill>
              <a:srgbClr val="EAA27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 name="Google Shape;1845;p24"/>
            <p:cNvSpPr/>
            <p:nvPr/>
          </p:nvSpPr>
          <p:spPr>
            <a:xfrm>
              <a:off x="7598849" y="3149909"/>
              <a:ext cx="12325" cy="5176"/>
            </a:xfrm>
            <a:custGeom>
              <a:avLst/>
              <a:gdLst/>
              <a:ahLst/>
              <a:cxnLst/>
              <a:rect l="l" t="t" r="r" b="b"/>
              <a:pathLst>
                <a:path w="381" h="160" extrusionOk="0">
                  <a:moveTo>
                    <a:pt x="1" y="1"/>
                  </a:moveTo>
                  <a:cubicBezTo>
                    <a:pt x="128" y="64"/>
                    <a:pt x="254" y="96"/>
                    <a:pt x="381" y="159"/>
                  </a:cubicBezTo>
                  <a:cubicBezTo>
                    <a:pt x="254" y="96"/>
                    <a:pt x="128" y="64"/>
                    <a:pt x="1" y="1"/>
                  </a:cubicBezTo>
                  <a:close/>
                </a:path>
              </a:pathLst>
            </a:custGeom>
            <a:solidFill>
              <a:srgbClr val="EAA27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 name="Google Shape;1846;p24"/>
            <p:cNvSpPr/>
            <p:nvPr/>
          </p:nvSpPr>
          <p:spPr>
            <a:xfrm>
              <a:off x="7566078" y="3131470"/>
              <a:ext cx="7214" cy="5176"/>
            </a:xfrm>
            <a:custGeom>
              <a:avLst/>
              <a:gdLst/>
              <a:ahLst/>
              <a:cxnLst/>
              <a:rect l="l" t="t" r="r" b="b"/>
              <a:pathLst>
                <a:path w="223" h="160" extrusionOk="0">
                  <a:moveTo>
                    <a:pt x="1" y="1"/>
                  </a:moveTo>
                  <a:cubicBezTo>
                    <a:pt x="64" y="64"/>
                    <a:pt x="159" y="96"/>
                    <a:pt x="222" y="159"/>
                  </a:cubicBezTo>
                  <a:cubicBezTo>
                    <a:pt x="159" y="96"/>
                    <a:pt x="64" y="64"/>
                    <a:pt x="1" y="1"/>
                  </a:cubicBezTo>
                  <a:close/>
                </a:path>
              </a:pathLst>
            </a:custGeom>
            <a:solidFill>
              <a:srgbClr val="EAA27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 name="Google Shape;1847;p24"/>
            <p:cNvSpPr/>
            <p:nvPr/>
          </p:nvSpPr>
          <p:spPr>
            <a:xfrm>
              <a:off x="7128609" y="3135578"/>
              <a:ext cx="6179" cy="4141"/>
            </a:xfrm>
            <a:custGeom>
              <a:avLst/>
              <a:gdLst/>
              <a:ahLst/>
              <a:cxnLst/>
              <a:rect l="l" t="t" r="r" b="b"/>
              <a:pathLst>
                <a:path w="191" h="128" extrusionOk="0">
                  <a:moveTo>
                    <a:pt x="1" y="127"/>
                  </a:moveTo>
                  <a:cubicBezTo>
                    <a:pt x="64" y="95"/>
                    <a:pt x="128" y="64"/>
                    <a:pt x="191" y="0"/>
                  </a:cubicBezTo>
                  <a:cubicBezTo>
                    <a:pt x="128" y="64"/>
                    <a:pt x="64" y="95"/>
                    <a:pt x="1" y="127"/>
                  </a:cubicBezTo>
                  <a:close/>
                </a:path>
              </a:pathLst>
            </a:custGeom>
            <a:solidFill>
              <a:srgbClr val="EAA27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 name="Google Shape;1848;p24"/>
            <p:cNvSpPr/>
            <p:nvPr/>
          </p:nvSpPr>
          <p:spPr>
            <a:xfrm>
              <a:off x="7110170" y="3145833"/>
              <a:ext cx="6179" cy="3106"/>
            </a:xfrm>
            <a:custGeom>
              <a:avLst/>
              <a:gdLst/>
              <a:ahLst/>
              <a:cxnLst/>
              <a:rect l="l" t="t" r="r" b="b"/>
              <a:pathLst>
                <a:path w="191" h="96" extrusionOk="0">
                  <a:moveTo>
                    <a:pt x="1" y="95"/>
                  </a:moveTo>
                  <a:cubicBezTo>
                    <a:pt x="64" y="63"/>
                    <a:pt x="127" y="32"/>
                    <a:pt x="191" y="0"/>
                  </a:cubicBezTo>
                  <a:cubicBezTo>
                    <a:pt x="127" y="32"/>
                    <a:pt x="64" y="63"/>
                    <a:pt x="1" y="95"/>
                  </a:cubicBezTo>
                  <a:close/>
                </a:path>
              </a:pathLst>
            </a:custGeom>
            <a:solidFill>
              <a:srgbClr val="EAA27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 name="Google Shape;1849;p24"/>
            <p:cNvSpPr/>
            <p:nvPr/>
          </p:nvSpPr>
          <p:spPr>
            <a:xfrm>
              <a:off x="7184963" y="3090482"/>
              <a:ext cx="4141" cy="5176"/>
            </a:xfrm>
            <a:custGeom>
              <a:avLst/>
              <a:gdLst/>
              <a:ahLst/>
              <a:cxnLst/>
              <a:rect l="l" t="t" r="r" b="b"/>
              <a:pathLst>
                <a:path w="128" h="160" extrusionOk="0">
                  <a:moveTo>
                    <a:pt x="1" y="159"/>
                  </a:moveTo>
                  <a:cubicBezTo>
                    <a:pt x="32" y="96"/>
                    <a:pt x="96" y="64"/>
                    <a:pt x="127" y="1"/>
                  </a:cubicBezTo>
                  <a:cubicBezTo>
                    <a:pt x="96" y="64"/>
                    <a:pt x="32" y="96"/>
                    <a:pt x="1" y="159"/>
                  </a:cubicBezTo>
                  <a:close/>
                </a:path>
              </a:pathLst>
            </a:custGeom>
            <a:solidFill>
              <a:srgbClr val="EAA27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 name="Google Shape;1850;p24"/>
            <p:cNvSpPr/>
            <p:nvPr/>
          </p:nvSpPr>
          <p:spPr>
            <a:xfrm>
              <a:off x="7145011" y="3125323"/>
              <a:ext cx="5144" cy="4141"/>
            </a:xfrm>
            <a:custGeom>
              <a:avLst/>
              <a:gdLst/>
              <a:ahLst/>
              <a:cxnLst/>
              <a:rect l="l" t="t" r="r" b="b"/>
              <a:pathLst>
                <a:path w="159" h="128" extrusionOk="0">
                  <a:moveTo>
                    <a:pt x="1" y="127"/>
                  </a:moveTo>
                  <a:cubicBezTo>
                    <a:pt x="64" y="96"/>
                    <a:pt x="96" y="64"/>
                    <a:pt x="159" y="1"/>
                  </a:cubicBezTo>
                  <a:cubicBezTo>
                    <a:pt x="96" y="64"/>
                    <a:pt x="64" y="96"/>
                    <a:pt x="1" y="127"/>
                  </a:cubicBezTo>
                  <a:close/>
                </a:path>
              </a:pathLst>
            </a:custGeom>
            <a:solidFill>
              <a:srgbClr val="EAA27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 name="Google Shape;1851;p24"/>
            <p:cNvSpPr/>
            <p:nvPr/>
          </p:nvSpPr>
          <p:spPr>
            <a:xfrm>
              <a:off x="7159342" y="3115068"/>
              <a:ext cx="5176" cy="4141"/>
            </a:xfrm>
            <a:custGeom>
              <a:avLst/>
              <a:gdLst/>
              <a:ahLst/>
              <a:cxnLst/>
              <a:rect l="l" t="t" r="r" b="b"/>
              <a:pathLst>
                <a:path w="160" h="128" extrusionOk="0">
                  <a:moveTo>
                    <a:pt x="1" y="128"/>
                  </a:moveTo>
                  <a:cubicBezTo>
                    <a:pt x="64" y="64"/>
                    <a:pt x="96" y="33"/>
                    <a:pt x="159" y="1"/>
                  </a:cubicBezTo>
                  <a:cubicBezTo>
                    <a:pt x="96" y="33"/>
                    <a:pt x="64" y="64"/>
                    <a:pt x="1" y="128"/>
                  </a:cubicBezTo>
                  <a:close/>
                </a:path>
              </a:pathLst>
            </a:custGeom>
            <a:solidFill>
              <a:srgbClr val="EAA27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 name="Google Shape;1852;p24"/>
            <p:cNvSpPr/>
            <p:nvPr/>
          </p:nvSpPr>
          <p:spPr>
            <a:xfrm>
              <a:off x="7172670" y="3102775"/>
              <a:ext cx="5144" cy="5176"/>
            </a:xfrm>
            <a:custGeom>
              <a:avLst/>
              <a:gdLst/>
              <a:ahLst/>
              <a:cxnLst/>
              <a:rect l="l" t="t" r="r" b="b"/>
              <a:pathLst>
                <a:path w="159" h="160" extrusionOk="0">
                  <a:moveTo>
                    <a:pt x="159" y="1"/>
                  </a:moveTo>
                  <a:cubicBezTo>
                    <a:pt x="96" y="64"/>
                    <a:pt x="64" y="96"/>
                    <a:pt x="1" y="159"/>
                  </a:cubicBezTo>
                  <a:cubicBezTo>
                    <a:pt x="64" y="96"/>
                    <a:pt x="96" y="64"/>
                    <a:pt x="159" y="1"/>
                  </a:cubicBezTo>
                  <a:close/>
                </a:path>
              </a:pathLst>
            </a:custGeom>
            <a:solidFill>
              <a:srgbClr val="EAA27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 name="Google Shape;1854;p24"/>
            <p:cNvSpPr/>
            <p:nvPr/>
          </p:nvSpPr>
          <p:spPr>
            <a:xfrm>
              <a:off x="7526126" y="3099702"/>
              <a:ext cx="5144" cy="4141"/>
            </a:xfrm>
            <a:custGeom>
              <a:avLst/>
              <a:gdLst/>
              <a:ahLst/>
              <a:cxnLst/>
              <a:rect l="l" t="t" r="r" b="b"/>
              <a:pathLst>
                <a:path w="159" h="128" extrusionOk="0">
                  <a:moveTo>
                    <a:pt x="159" y="128"/>
                  </a:moveTo>
                  <a:cubicBezTo>
                    <a:pt x="95" y="96"/>
                    <a:pt x="64" y="33"/>
                    <a:pt x="0" y="1"/>
                  </a:cubicBezTo>
                  <a:cubicBezTo>
                    <a:pt x="64" y="33"/>
                    <a:pt x="95" y="96"/>
                    <a:pt x="159" y="128"/>
                  </a:cubicBezTo>
                  <a:close/>
                </a:path>
              </a:pathLst>
            </a:custGeom>
            <a:solidFill>
              <a:srgbClr val="EAA27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 name="Google Shape;1855;p24"/>
            <p:cNvSpPr/>
            <p:nvPr/>
          </p:nvSpPr>
          <p:spPr>
            <a:xfrm>
              <a:off x="7090728" y="3155053"/>
              <a:ext cx="6179" cy="3106"/>
            </a:xfrm>
            <a:custGeom>
              <a:avLst/>
              <a:gdLst/>
              <a:ahLst/>
              <a:cxnLst/>
              <a:rect l="l" t="t" r="r" b="b"/>
              <a:pathLst>
                <a:path w="191" h="96" extrusionOk="0">
                  <a:moveTo>
                    <a:pt x="0" y="95"/>
                  </a:moveTo>
                  <a:cubicBezTo>
                    <a:pt x="63" y="63"/>
                    <a:pt x="127" y="32"/>
                    <a:pt x="190" y="0"/>
                  </a:cubicBezTo>
                  <a:cubicBezTo>
                    <a:pt x="127" y="32"/>
                    <a:pt x="63" y="63"/>
                    <a:pt x="0" y="95"/>
                  </a:cubicBezTo>
                  <a:close/>
                </a:path>
              </a:pathLst>
            </a:custGeom>
            <a:solidFill>
              <a:srgbClr val="EAA27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 name="Google Shape;1856;p24"/>
            <p:cNvSpPr/>
            <p:nvPr/>
          </p:nvSpPr>
          <p:spPr>
            <a:xfrm>
              <a:off x="7096874" y="3149909"/>
              <a:ext cx="13328" cy="5176"/>
            </a:xfrm>
            <a:custGeom>
              <a:avLst/>
              <a:gdLst/>
              <a:ahLst/>
              <a:cxnLst/>
              <a:rect l="l" t="t" r="r" b="b"/>
              <a:pathLst>
                <a:path w="412" h="160" extrusionOk="0">
                  <a:moveTo>
                    <a:pt x="412" y="1"/>
                  </a:moveTo>
                  <a:lnTo>
                    <a:pt x="412" y="1"/>
                  </a:lnTo>
                  <a:cubicBezTo>
                    <a:pt x="285" y="32"/>
                    <a:pt x="127" y="96"/>
                    <a:pt x="0" y="159"/>
                  </a:cubicBezTo>
                  <a:cubicBezTo>
                    <a:pt x="127" y="96"/>
                    <a:pt x="285" y="64"/>
                    <a:pt x="412" y="1"/>
                  </a:cubicBezTo>
                  <a:close/>
                </a:path>
              </a:pathLst>
            </a:custGeom>
            <a:solidFill>
              <a:srgbClr val="04BF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7" name="Google Shape;1857;p24"/>
            <p:cNvSpPr/>
            <p:nvPr/>
          </p:nvSpPr>
          <p:spPr>
            <a:xfrm>
              <a:off x="7069215" y="3158126"/>
              <a:ext cx="21545" cy="7182"/>
            </a:xfrm>
            <a:custGeom>
              <a:avLst/>
              <a:gdLst/>
              <a:ahLst/>
              <a:cxnLst/>
              <a:rect l="l" t="t" r="r" b="b"/>
              <a:pathLst>
                <a:path w="666" h="222" extrusionOk="0">
                  <a:moveTo>
                    <a:pt x="0" y="222"/>
                  </a:moveTo>
                  <a:cubicBezTo>
                    <a:pt x="222" y="158"/>
                    <a:pt x="443" y="63"/>
                    <a:pt x="665" y="0"/>
                  </a:cubicBezTo>
                  <a:cubicBezTo>
                    <a:pt x="443" y="63"/>
                    <a:pt x="222" y="158"/>
                    <a:pt x="0" y="222"/>
                  </a:cubicBezTo>
                  <a:close/>
                </a:path>
              </a:pathLst>
            </a:custGeom>
            <a:solidFill>
              <a:srgbClr val="04BF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8" name="Google Shape;1858;p24"/>
            <p:cNvSpPr/>
            <p:nvPr/>
          </p:nvSpPr>
          <p:spPr>
            <a:xfrm>
              <a:off x="7164486" y="3107919"/>
              <a:ext cx="8217" cy="7182"/>
            </a:xfrm>
            <a:custGeom>
              <a:avLst/>
              <a:gdLst/>
              <a:ahLst/>
              <a:cxnLst/>
              <a:rect l="l" t="t" r="r" b="b"/>
              <a:pathLst>
                <a:path w="254" h="222" extrusionOk="0">
                  <a:moveTo>
                    <a:pt x="0" y="222"/>
                  </a:moveTo>
                  <a:cubicBezTo>
                    <a:pt x="95" y="127"/>
                    <a:pt x="190" y="64"/>
                    <a:pt x="254" y="0"/>
                  </a:cubicBezTo>
                  <a:cubicBezTo>
                    <a:pt x="190" y="64"/>
                    <a:pt x="95" y="127"/>
                    <a:pt x="0" y="222"/>
                  </a:cubicBezTo>
                  <a:close/>
                </a:path>
              </a:pathLst>
            </a:custGeom>
            <a:solidFill>
              <a:srgbClr val="04BF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9" name="Google Shape;1859;p24"/>
            <p:cNvSpPr/>
            <p:nvPr/>
          </p:nvSpPr>
          <p:spPr>
            <a:xfrm>
              <a:off x="7519980" y="3092553"/>
              <a:ext cx="6179" cy="7182"/>
            </a:xfrm>
            <a:custGeom>
              <a:avLst/>
              <a:gdLst/>
              <a:ahLst/>
              <a:cxnLst/>
              <a:rect l="l" t="t" r="r" b="b"/>
              <a:pathLst>
                <a:path w="191" h="222" extrusionOk="0">
                  <a:moveTo>
                    <a:pt x="190" y="222"/>
                  </a:moveTo>
                  <a:cubicBezTo>
                    <a:pt x="127" y="127"/>
                    <a:pt x="64" y="64"/>
                    <a:pt x="0" y="0"/>
                  </a:cubicBezTo>
                  <a:cubicBezTo>
                    <a:pt x="64" y="64"/>
                    <a:pt x="127" y="127"/>
                    <a:pt x="190" y="222"/>
                  </a:cubicBezTo>
                  <a:close/>
                </a:path>
              </a:pathLst>
            </a:custGeom>
            <a:solidFill>
              <a:srgbClr val="04BF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0" name="Google Shape;1860;p24"/>
            <p:cNvSpPr/>
            <p:nvPr/>
          </p:nvSpPr>
          <p:spPr>
            <a:xfrm>
              <a:off x="7150122" y="3119177"/>
              <a:ext cx="9252" cy="6179"/>
            </a:xfrm>
            <a:custGeom>
              <a:avLst/>
              <a:gdLst/>
              <a:ahLst/>
              <a:cxnLst/>
              <a:rect l="l" t="t" r="r" b="b"/>
              <a:pathLst>
                <a:path w="286" h="191" extrusionOk="0">
                  <a:moveTo>
                    <a:pt x="1" y="191"/>
                  </a:moveTo>
                  <a:cubicBezTo>
                    <a:pt x="96" y="127"/>
                    <a:pt x="191" y="64"/>
                    <a:pt x="286" y="1"/>
                  </a:cubicBezTo>
                  <a:cubicBezTo>
                    <a:pt x="191" y="64"/>
                    <a:pt x="96" y="127"/>
                    <a:pt x="1" y="191"/>
                  </a:cubicBezTo>
                  <a:close/>
                </a:path>
              </a:pathLst>
            </a:custGeom>
            <a:solidFill>
              <a:srgbClr val="04BF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1" name="Google Shape;1861;p24"/>
            <p:cNvSpPr/>
            <p:nvPr/>
          </p:nvSpPr>
          <p:spPr>
            <a:xfrm>
              <a:off x="7117352" y="3139687"/>
              <a:ext cx="11290" cy="6179"/>
            </a:xfrm>
            <a:custGeom>
              <a:avLst/>
              <a:gdLst/>
              <a:ahLst/>
              <a:cxnLst/>
              <a:rect l="l" t="t" r="r" b="b"/>
              <a:pathLst>
                <a:path w="349" h="191" extrusionOk="0">
                  <a:moveTo>
                    <a:pt x="0" y="190"/>
                  </a:moveTo>
                  <a:cubicBezTo>
                    <a:pt x="95" y="127"/>
                    <a:pt x="222" y="63"/>
                    <a:pt x="349" y="0"/>
                  </a:cubicBezTo>
                  <a:cubicBezTo>
                    <a:pt x="222" y="63"/>
                    <a:pt x="95" y="127"/>
                    <a:pt x="0" y="190"/>
                  </a:cubicBezTo>
                  <a:close/>
                </a:path>
              </a:pathLst>
            </a:custGeom>
            <a:solidFill>
              <a:srgbClr val="04BF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2" name="Google Shape;1862;p24"/>
            <p:cNvSpPr/>
            <p:nvPr/>
          </p:nvSpPr>
          <p:spPr>
            <a:xfrm>
              <a:off x="7134756" y="3130467"/>
              <a:ext cx="10287" cy="6179"/>
            </a:xfrm>
            <a:custGeom>
              <a:avLst/>
              <a:gdLst/>
              <a:ahLst/>
              <a:cxnLst/>
              <a:rect l="l" t="t" r="r" b="b"/>
              <a:pathLst>
                <a:path w="318" h="191" extrusionOk="0">
                  <a:moveTo>
                    <a:pt x="1" y="190"/>
                  </a:moveTo>
                  <a:cubicBezTo>
                    <a:pt x="96" y="127"/>
                    <a:pt x="191" y="63"/>
                    <a:pt x="318" y="0"/>
                  </a:cubicBezTo>
                  <a:cubicBezTo>
                    <a:pt x="191" y="63"/>
                    <a:pt x="96" y="127"/>
                    <a:pt x="1" y="190"/>
                  </a:cubicBezTo>
                  <a:close/>
                </a:path>
              </a:pathLst>
            </a:custGeom>
            <a:solidFill>
              <a:srgbClr val="04BF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3" name="Google Shape;1863;p24"/>
            <p:cNvSpPr/>
            <p:nvPr/>
          </p:nvSpPr>
          <p:spPr>
            <a:xfrm>
              <a:off x="7717703" y="3192935"/>
              <a:ext cx="33838" cy="14396"/>
            </a:xfrm>
            <a:custGeom>
              <a:avLst/>
              <a:gdLst/>
              <a:ahLst/>
              <a:cxnLst/>
              <a:rect l="l" t="t" r="r" b="b"/>
              <a:pathLst>
                <a:path w="1046" h="445" extrusionOk="0">
                  <a:moveTo>
                    <a:pt x="1" y="1"/>
                  </a:moveTo>
                  <a:cubicBezTo>
                    <a:pt x="381" y="159"/>
                    <a:pt x="729" y="286"/>
                    <a:pt x="1046" y="444"/>
                  </a:cubicBezTo>
                  <a:cubicBezTo>
                    <a:pt x="729" y="286"/>
                    <a:pt x="381" y="159"/>
                    <a:pt x="1" y="1"/>
                  </a:cubicBezTo>
                  <a:close/>
                </a:path>
              </a:pathLst>
            </a:custGeom>
            <a:solidFill>
              <a:srgbClr val="04BF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4" name="Google Shape;1864;p24"/>
            <p:cNvSpPr/>
            <p:nvPr/>
          </p:nvSpPr>
          <p:spPr>
            <a:xfrm>
              <a:off x="7177781" y="3095626"/>
              <a:ext cx="7214" cy="7182"/>
            </a:xfrm>
            <a:custGeom>
              <a:avLst/>
              <a:gdLst/>
              <a:ahLst/>
              <a:cxnLst/>
              <a:rect l="l" t="t" r="r" b="b"/>
              <a:pathLst>
                <a:path w="223" h="222" extrusionOk="0">
                  <a:moveTo>
                    <a:pt x="223" y="0"/>
                  </a:moveTo>
                  <a:cubicBezTo>
                    <a:pt x="159" y="64"/>
                    <a:pt x="64" y="159"/>
                    <a:pt x="1" y="222"/>
                  </a:cubicBezTo>
                  <a:cubicBezTo>
                    <a:pt x="64" y="159"/>
                    <a:pt x="159" y="64"/>
                    <a:pt x="223" y="0"/>
                  </a:cubicBezTo>
                  <a:close/>
                </a:path>
              </a:pathLst>
            </a:custGeom>
            <a:solidFill>
              <a:srgbClr val="04BF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5" name="Google Shape;1865;p24"/>
            <p:cNvSpPr/>
            <p:nvPr/>
          </p:nvSpPr>
          <p:spPr>
            <a:xfrm>
              <a:off x="7189072" y="3083333"/>
              <a:ext cx="7182" cy="7182"/>
            </a:xfrm>
            <a:custGeom>
              <a:avLst/>
              <a:gdLst/>
              <a:ahLst/>
              <a:cxnLst/>
              <a:rect l="l" t="t" r="r" b="b"/>
              <a:pathLst>
                <a:path w="222" h="222" extrusionOk="0">
                  <a:moveTo>
                    <a:pt x="0" y="222"/>
                  </a:moveTo>
                  <a:cubicBezTo>
                    <a:pt x="64" y="159"/>
                    <a:pt x="127" y="64"/>
                    <a:pt x="222" y="0"/>
                  </a:cubicBezTo>
                  <a:cubicBezTo>
                    <a:pt x="127" y="64"/>
                    <a:pt x="64" y="159"/>
                    <a:pt x="0" y="222"/>
                  </a:cubicBezTo>
                  <a:close/>
                </a:path>
              </a:pathLst>
            </a:custGeom>
            <a:solidFill>
              <a:srgbClr val="04BF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6" name="Google Shape;1866;p24"/>
            <p:cNvSpPr/>
            <p:nvPr/>
          </p:nvSpPr>
          <p:spPr>
            <a:xfrm>
              <a:off x="7590664" y="3145833"/>
              <a:ext cx="8217" cy="4108"/>
            </a:xfrm>
            <a:custGeom>
              <a:avLst/>
              <a:gdLst/>
              <a:ahLst/>
              <a:cxnLst/>
              <a:rect l="l" t="t" r="r" b="b"/>
              <a:pathLst>
                <a:path w="254" h="127" extrusionOk="0">
                  <a:moveTo>
                    <a:pt x="1" y="0"/>
                  </a:moveTo>
                  <a:cubicBezTo>
                    <a:pt x="96" y="32"/>
                    <a:pt x="159" y="95"/>
                    <a:pt x="254" y="127"/>
                  </a:cubicBezTo>
                  <a:cubicBezTo>
                    <a:pt x="159" y="95"/>
                    <a:pt x="96" y="32"/>
                    <a:pt x="1" y="0"/>
                  </a:cubicBezTo>
                  <a:close/>
                </a:path>
              </a:pathLst>
            </a:custGeom>
            <a:solidFill>
              <a:srgbClr val="04BF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7" name="Google Shape;1867;p24"/>
            <p:cNvSpPr/>
            <p:nvPr/>
          </p:nvSpPr>
          <p:spPr>
            <a:xfrm>
              <a:off x="7573260" y="3136613"/>
              <a:ext cx="8217" cy="5144"/>
            </a:xfrm>
            <a:custGeom>
              <a:avLst/>
              <a:gdLst/>
              <a:ahLst/>
              <a:cxnLst/>
              <a:rect l="l" t="t" r="r" b="b"/>
              <a:pathLst>
                <a:path w="254" h="159" extrusionOk="0">
                  <a:moveTo>
                    <a:pt x="0" y="0"/>
                  </a:moveTo>
                  <a:cubicBezTo>
                    <a:pt x="95" y="32"/>
                    <a:pt x="159" y="95"/>
                    <a:pt x="254" y="158"/>
                  </a:cubicBezTo>
                  <a:cubicBezTo>
                    <a:pt x="159" y="95"/>
                    <a:pt x="95" y="32"/>
                    <a:pt x="0" y="0"/>
                  </a:cubicBezTo>
                  <a:close/>
                </a:path>
              </a:pathLst>
            </a:custGeom>
            <a:solidFill>
              <a:srgbClr val="04BF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8" name="Google Shape;1868;p24"/>
            <p:cNvSpPr/>
            <p:nvPr/>
          </p:nvSpPr>
          <p:spPr>
            <a:xfrm>
              <a:off x="7795569" y="3230849"/>
              <a:ext cx="25654" cy="18472"/>
            </a:xfrm>
            <a:custGeom>
              <a:avLst/>
              <a:gdLst/>
              <a:ahLst/>
              <a:cxnLst/>
              <a:rect l="l" t="t" r="r" b="b"/>
              <a:pathLst>
                <a:path w="793" h="571" extrusionOk="0">
                  <a:moveTo>
                    <a:pt x="0" y="1"/>
                  </a:moveTo>
                  <a:cubicBezTo>
                    <a:pt x="285" y="191"/>
                    <a:pt x="539" y="381"/>
                    <a:pt x="792" y="571"/>
                  </a:cubicBezTo>
                  <a:cubicBezTo>
                    <a:pt x="539" y="381"/>
                    <a:pt x="285" y="191"/>
                    <a:pt x="0" y="1"/>
                  </a:cubicBezTo>
                  <a:close/>
                </a:path>
              </a:pathLst>
            </a:custGeom>
            <a:solidFill>
              <a:srgbClr val="04BF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9" name="Google Shape;1869;p24"/>
            <p:cNvSpPr/>
            <p:nvPr/>
          </p:nvSpPr>
          <p:spPr>
            <a:xfrm>
              <a:off x="7751509" y="3207298"/>
              <a:ext cx="30765" cy="15399"/>
            </a:xfrm>
            <a:custGeom>
              <a:avLst/>
              <a:gdLst/>
              <a:ahLst/>
              <a:cxnLst/>
              <a:rect l="l" t="t" r="r" b="b"/>
              <a:pathLst>
                <a:path w="951" h="476" extrusionOk="0">
                  <a:moveTo>
                    <a:pt x="1" y="0"/>
                  </a:moveTo>
                  <a:cubicBezTo>
                    <a:pt x="317" y="159"/>
                    <a:pt x="634" y="317"/>
                    <a:pt x="951" y="475"/>
                  </a:cubicBezTo>
                  <a:cubicBezTo>
                    <a:pt x="634" y="317"/>
                    <a:pt x="317" y="159"/>
                    <a:pt x="1" y="0"/>
                  </a:cubicBezTo>
                  <a:close/>
                </a:path>
              </a:pathLst>
            </a:custGeom>
            <a:solidFill>
              <a:srgbClr val="04BF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0" name="Google Shape;1870;p24"/>
            <p:cNvSpPr/>
            <p:nvPr/>
          </p:nvSpPr>
          <p:spPr>
            <a:xfrm>
              <a:off x="7611142" y="3155053"/>
              <a:ext cx="7214" cy="3106"/>
            </a:xfrm>
            <a:custGeom>
              <a:avLst/>
              <a:gdLst/>
              <a:ahLst/>
              <a:cxnLst/>
              <a:rect l="l" t="t" r="r" b="b"/>
              <a:pathLst>
                <a:path w="223" h="96" extrusionOk="0">
                  <a:moveTo>
                    <a:pt x="1" y="0"/>
                  </a:moveTo>
                  <a:lnTo>
                    <a:pt x="1" y="0"/>
                  </a:lnTo>
                  <a:cubicBezTo>
                    <a:pt x="64" y="32"/>
                    <a:pt x="128" y="63"/>
                    <a:pt x="223" y="95"/>
                  </a:cubicBezTo>
                  <a:lnTo>
                    <a:pt x="1" y="0"/>
                  </a:lnTo>
                  <a:close/>
                </a:path>
              </a:pathLst>
            </a:custGeom>
            <a:solidFill>
              <a:srgbClr val="04BF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1" name="Google Shape;1871;p24"/>
            <p:cNvSpPr/>
            <p:nvPr/>
          </p:nvSpPr>
          <p:spPr>
            <a:xfrm>
              <a:off x="7638834" y="3165276"/>
              <a:ext cx="78902" cy="27692"/>
            </a:xfrm>
            <a:custGeom>
              <a:avLst/>
              <a:gdLst/>
              <a:ahLst/>
              <a:cxnLst/>
              <a:rect l="l" t="t" r="r" b="b"/>
              <a:pathLst>
                <a:path w="2439" h="856" extrusionOk="0">
                  <a:moveTo>
                    <a:pt x="2439" y="856"/>
                  </a:moveTo>
                  <a:cubicBezTo>
                    <a:pt x="1710" y="571"/>
                    <a:pt x="887" y="286"/>
                    <a:pt x="0" y="1"/>
                  </a:cubicBezTo>
                  <a:cubicBezTo>
                    <a:pt x="0" y="1"/>
                    <a:pt x="0" y="1"/>
                    <a:pt x="0" y="1"/>
                  </a:cubicBezTo>
                  <a:cubicBezTo>
                    <a:pt x="0" y="1"/>
                    <a:pt x="0" y="1"/>
                    <a:pt x="0" y="1"/>
                  </a:cubicBezTo>
                  <a:cubicBezTo>
                    <a:pt x="887" y="286"/>
                    <a:pt x="1710" y="571"/>
                    <a:pt x="2439" y="856"/>
                  </a:cubicBezTo>
                  <a:close/>
                </a:path>
              </a:pathLst>
            </a:custGeom>
            <a:solidFill>
              <a:srgbClr val="04BF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2" name="Google Shape;1872;p24"/>
            <p:cNvSpPr/>
            <p:nvPr/>
          </p:nvSpPr>
          <p:spPr>
            <a:xfrm>
              <a:off x="7531238" y="3103811"/>
              <a:ext cx="7214" cy="7214"/>
            </a:xfrm>
            <a:custGeom>
              <a:avLst/>
              <a:gdLst/>
              <a:ahLst/>
              <a:cxnLst/>
              <a:rect l="l" t="t" r="r" b="b"/>
              <a:pathLst>
                <a:path w="223" h="223" extrusionOk="0">
                  <a:moveTo>
                    <a:pt x="1" y="1"/>
                  </a:moveTo>
                  <a:cubicBezTo>
                    <a:pt x="64" y="64"/>
                    <a:pt x="127" y="159"/>
                    <a:pt x="222" y="222"/>
                  </a:cubicBezTo>
                  <a:cubicBezTo>
                    <a:pt x="127" y="159"/>
                    <a:pt x="64" y="64"/>
                    <a:pt x="1" y="1"/>
                  </a:cubicBezTo>
                  <a:close/>
                </a:path>
              </a:pathLst>
            </a:custGeom>
            <a:solidFill>
              <a:srgbClr val="04BF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3" name="Google Shape;1873;p24"/>
            <p:cNvSpPr/>
            <p:nvPr/>
          </p:nvSpPr>
          <p:spPr>
            <a:xfrm>
              <a:off x="7543531" y="3115068"/>
              <a:ext cx="8249" cy="6179"/>
            </a:xfrm>
            <a:custGeom>
              <a:avLst/>
              <a:gdLst/>
              <a:ahLst/>
              <a:cxnLst/>
              <a:rect l="l" t="t" r="r" b="b"/>
              <a:pathLst>
                <a:path w="255" h="191" extrusionOk="0">
                  <a:moveTo>
                    <a:pt x="1" y="1"/>
                  </a:moveTo>
                  <a:cubicBezTo>
                    <a:pt x="64" y="64"/>
                    <a:pt x="159" y="128"/>
                    <a:pt x="254" y="191"/>
                  </a:cubicBezTo>
                  <a:cubicBezTo>
                    <a:pt x="159" y="128"/>
                    <a:pt x="64" y="64"/>
                    <a:pt x="1" y="1"/>
                  </a:cubicBezTo>
                  <a:close/>
                </a:path>
              </a:pathLst>
            </a:custGeom>
            <a:solidFill>
              <a:srgbClr val="04BF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4" name="Google Shape;1874;p24"/>
            <p:cNvSpPr/>
            <p:nvPr/>
          </p:nvSpPr>
          <p:spPr>
            <a:xfrm>
              <a:off x="7821191" y="3249288"/>
              <a:ext cx="21545" cy="18472"/>
            </a:xfrm>
            <a:custGeom>
              <a:avLst/>
              <a:gdLst/>
              <a:ahLst/>
              <a:cxnLst/>
              <a:rect l="l" t="t" r="r" b="b"/>
              <a:pathLst>
                <a:path w="666" h="571" extrusionOk="0">
                  <a:moveTo>
                    <a:pt x="0" y="1"/>
                  </a:moveTo>
                  <a:cubicBezTo>
                    <a:pt x="222" y="191"/>
                    <a:pt x="475" y="381"/>
                    <a:pt x="665" y="571"/>
                  </a:cubicBezTo>
                  <a:cubicBezTo>
                    <a:pt x="475" y="381"/>
                    <a:pt x="222" y="191"/>
                    <a:pt x="0" y="1"/>
                  </a:cubicBezTo>
                  <a:close/>
                </a:path>
              </a:pathLst>
            </a:custGeom>
            <a:solidFill>
              <a:srgbClr val="04BF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5" name="Google Shape;1875;p24"/>
            <p:cNvSpPr/>
            <p:nvPr/>
          </p:nvSpPr>
          <p:spPr>
            <a:xfrm>
              <a:off x="7557894" y="3126358"/>
              <a:ext cx="8217" cy="5144"/>
            </a:xfrm>
            <a:custGeom>
              <a:avLst/>
              <a:gdLst/>
              <a:ahLst/>
              <a:cxnLst/>
              <a:rect l="l" t="t" r="r" b="b"/>
              <a:pathLst>
                <a:path w="254" h="159" extrusionOk="0">
                  <a:moveTo>
                    <a:pt x="0" y="0"/>
                  </a:moveTo>
                  <a:cubicBezTo>
                    <a:pt x="64" y="64"/>
                    <a:pt x="159" y="127"/>
                    <a:pt x="254" y="159"/>
                  </a:cubicBezTo>
                  <a:cubicBezTo>
                    <a:pt x="159" y="95"/>
                    <a:pt x="64" y="64"/>
                    <a:pt x="0" y="0"/>
                  </a:cubicBezTo>
                  <a:close/>
                </a:path>
              </a:pathLst>
            </a:custGeom>
            <a:solidFill>
              <a:srgbClr val="04BF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81" name="Google Shape;1881;p24"/>
          <p:cNvGrpSpPr/>
          <p:nvPr/>
        </p:nvGrpSpPr>
        <p:grpSpPr>
          <a:xfrm>
            <a:off x="897586" y="2487543"/>
            <a:ext cx="1699669" cy="1699637"/>
            <a:chOff x="940669" y="1882630"/>
            <a:chExt cx="1699669" cy="1699637"/>
          </a:xfrm>
        </p:grpSpPr>
        <p:sp>
          <p:nvSpPr>
            <p:cNvPr id="1884" name="Google Shape;1884;p24"/>
            <p:cNvSpPr/>
            <p:nvPr/>
          </p:nvSpPr>
          <p:spPr>
            <a:xfrm>
              <a:off x="1972343" y="2520831"/>
              <a:ext cx="211084" cy="214254"/>
            </a:xfrm>
            <a:custGeom>
              <a:avLst/>
              <a:gdLst/>
              <a:ahLst/>
              <a:cxnLst/>
              <a:rect l="l" t="t" r="r" b="b"/>
              <a:pathLst>
                <a:path w="6525" h="6623" extrusionOk="0">
                  <a:moveTo>
                    <a:pt x="3845" y="0"/>
                  </a:moveTo>
                  <a:cubicBezTo>
                    <a:pt x="2841" y="0"/>
                    <a:pt x="1773" y="608"/>
                    <a:pt x="1109" y="1649"/>
                  </a:cubicBezTo>
                  <a:cubicBezTo>
                    <a:pt x="127" y="3169"/>
                    <a:pt x="0" y="5607"/>
                    <a:pt x="1236" y="6367"/>
                  </a:cubicBezTo>
                  <a:cubicBezTo>
                    <a:pt x="1510" y="6544"/>
                    <a:pt x="1830" y="6622"/>
                    <a:pt x="2172" y="6622"/>
                  </a:cubicBezTo>
                  <a:cubicBezTo>
                    <a:pt x="3369" y="6622"/>
                    <a:pt x="4835" y="5656"/>
                    <a:pt x="5574" y="4499"/>
                  </a:cubicBezTo>
                  <a:cubicBezTo>
                    <a:pt x="6524" y="2979"/>
                    <a:pt x="6303" y="1110"/>
                    <a:pt x="5067" y="350"/>
                  </a:cubicBezTo>
                  <a:cubicBezTo>
                    <a:pt x="4696" y="112"/>
                    <a:pt x="4277" y="0"/>
                    <a:pt x="3845" y="0"/>
                  </a:cubicBezTo>
                  <a:close/>
                </a:path>
              </a:pathLst>
            </a:custGeom>
            <a:solidFill>
              <a:srgbClr val="FFCAA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5" name="Google Shape;1885;p24"/>
            <p:cNvSpPr/>
            <p:nvPr/>
          </p:nvSpPr>
          <p:spPr>
            <a:xfrm>
              <a:off x="1445750" y="2538850"/>
              <a:ext cx="216195" cy="210437"/>
            </a:xfrm>
            <a:custGeom>
              <a:avLst/>
              <a:gdLst/>
              <a:ahLst/>
              <a:cxnLst/>
              <a:rect l="l" t="t" r="r" b="b"/>
              <a:pathLst>
                <a:path w="6683" h="6505" extrusionOk="0">
                  <a:moveTo>
                    <a:pt x="2626" y="1"/>
                  </a:moveTo>
                  <a:cubicBezTo>
                    <a:pt x="2135" y="1"/>
                    <a:pt x="1663" y="138"/>
                    <a:pt x="1267" y="427"/>
                  </a:cubicBezTo>
                  <a:cubicBezTo>
                    <a:pt x="96" y="1313"/>
                    <a:pt x="1" y="3182"/>
                    <a:pt x="1046" y="4607"/>
                  </a:cubicBezTo>
                  <a:cubicBezTo>
                    <a:pt x="1849" y="5670"/>
                    <a:pt x="3287" y="6504"/>
                    <a:pt x="4452" y="6504"/>
                  </a:cubicBezTo>
                  <a:cubicBezTo>
                    <a:pt x="4848" y="6504"/>
                    <a:pt x="5213" y="6408"/>
                    <a:pt x="5511" y="6190"/>
                  </a:cubicBezTo>
                  <a:cubicBezTo>
                    <a:pt x="6683" y="5335"/>
                    <a:pt x="6366" y="2897"/>
                    <a:pt x="5321" y="1472"/>
                  </a:cubicBezTo>
                  <a:cubicBezTo>
                    <a:pt x="4629" y="528"/>
                    <a:pt x="3589" y="1"/>
                    <a:pt x="2626" y="1"/>
                  </a:cubicBezTo>
                  <a:close/>
                </a:path>
              </a:pathLst>
            </a:custGeom>
            <a:solidFill>
              <a:srgbClr val="FFCAA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6" name="Google Shape;1886;p24"/>
            <p:cNvSpPr/>
            <p:nvPr/>
          </p:nvSpPr>
          <p:spPr>
            <a:xfrm>
              <a:off x="1258281" y="2799526"/>
              <a:ext cx="1127980" cy="757152"/>
            </a:xfrm>
            <a:custGeom>
              <a:avLst/>
              <a:gdLst/>
              <a:ahLst/>
              <a:cxnLst/>
              <a:rect l="l" t="t" r="r" b="b"/>
              <a:pathLst>
                <a:path w="34868" h="23405" extrusionOk="0">
                  <a:moveTo>
                    <a:pt x="17513" y="1"/>
                  </a:moveTo>
                  <a:lnTo>
                    <a:pt x="17513" y="64"/>
                  </a:lnTo>
                  <a:lnTo>
                    <a:pt x="14093" y="476"/>
                  </a:lnTo>
                  <a:cubicBezTo>
                    <a:pt x="14093" y="476"/>
                    <a:pt x="16120" y="8108"/>
                    <a:pt x="8709" y="10420"/>
                  </a:cubicBezTo>
                  <a:cubicBezTo>
                    <a:pt x="3547" y="12035"/>
                    <a:pt x="1172" y="13650"/>
                    <a:pt x="0" y="17609"/>
                  </a:cubicBezTo>
                  <a:cubicBezTo>
                    <a:pt x="4497" y="21219"/>
                    <a:pt x="10229" y="23404"/>
                    <a:pt x="16436" y="23404"/>
                  </a:cubicBezTo>
                  <a:cubicBezTo>
                    <a:pt x="23625" y="23373"/>
                    <a:pt x="30117" y="20522"/>
                    <a:pt x="34868" y="15835"/>
                  </a:cubicBezTo>
                  <a:cubicBezTo>
                    <a:pt x="33538" y="13112"/>
                    <a:pt x="31162" y="11782"/>
                    <a:pt x="26824" y="10420"/>
                  </a:cubicBezTo>
                  <a:cubicBezTo>
                    <a:pt x="19413" y="8108"/>
                    <a:pt x="21440" y="476"/>
                    <a:pt x="21440" y="476"/>
                  </a:cubicBezTo>
                  <a:lnTo>
                    <a:pt x="18020" y="64"/>
                  </a:lnTo>
                  <a:lnTo>
                    <a:pt x="18020" y="1"/>
                  </a:lnTo>
                  <a:lnTo>
                    <a:pt x="17766" y="33"/>
                  </a:lnTo>
                  <a:lnTo>
                    <a:pt x="17513" y="1"/>
                  </a:lnTo>
                  <a:close/>
                </a:path>
              </a:pathLst>
            </a:custGeom>
            <a:solidFill>
              <a:srgbClr val="FFCAA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8" name="Google Shape;1888;p24"/>
            <p:cNvSpPr/>
            <p:nvPr/>
          </p:nvSpPr>
          <p:spPr>
            <a:xfrm>
              <a:off x="1713640" y="2444809"/>
              <a:ext cx="66609" cy="208528"/>
            </a:xfrm>
            <a:custGeom>
              <a:avLst/>
              <a:gdLst/>
              <a:ahLst/>
              <a:cxnLst/>
              <a:rect l="l" t="t" r="r" b="b"/>
              <a:pathLst>
                <a:path w="2059" h="6446" extrusionOk="0">
                  <a:moveTo>
                    <a:pt x="151" y="1"/>
                  </a:moveTo>
                  <a:cubicBezTo>
                    <a:pt x="72" y="1"/>
                    <a:pt x="1" y="56"/>
                    <a:pt x="17" y="167"/>
                  </a:cubicBezTo>
                  <a:cubicBezTo>
                    <a:pt x="143" y="1877"/>
                    <a:pt x="302" y="3619"/>
                    <a:pt x="460" y="5329"/>
                  </a:cubicBezTo>
                  <a:cubicBezTo>
                    <a:pt x="492" y="5582"/>
                    <a:pt x="524" y="5836"/>
                    <a:pt x="524" y="6057"/>
                  </a:cubicBezTo>
                  <a:cubicBezTo>
                    <a:pt x="555" y="6121"/>
                    <a:pt x="587" y="6216"/>
                    <a:pt x="650" y="6247"/>
                  </a:cubicBezTo>
                  <a:cubicBezTo>
                    <a:pt x="1030" y="6311"/>
                    <a:pt x="1410" y="6374"/>
                    <a:pt x="1790" y="6437"/>
                  </a:cubicBezTo>
                  <a:cubicBezTo>
                    <a:pt x="1807" y="6443"/>
                    <a:pt x="1824" y="6446"/>
                    <a:pt x="1839" y="6446"/>
                  </a:cubicBezTo>
                  <a:cubicBezTo>
                    <a:pt x="1995" y="6446"/>
                    <a:pt x="2058" y="6178"/>
                    <a:pt x="1885" y="6121"/>
                  </a:cubicBezTo>
                  <a:cubicBezTo>
                    <a:pt x="1543" y="6064"/>
                    <a:pt x="1202" y="6007"/>
                    <a:pt x="860" y="5927"/>
                  </a:cubicBezTo>
                  <a:lnTo>
                    <a:pt x="860" y="5927"/>
                  </a:lnTo>
                  <a:cubicBezTo>
                    <a:pt x="705" y="4260"/>
                    <a:pt x="551" y="2593"/>
                    <a:pt x="397" y="927"/>
                  </a:cubicBezTo>
                  <a:cubicBezTo>
                    <a:pt x="365" y="674"/>
                    <a:pt x="365" y="420"/>
                    <a:pt x="334" y="167"/>
                  </a:cubicBezTo>
                  <a:cubicBezTo>
                    <a:pt x="318" y="56"/>
                    <a:pt x="231" y="1"/>
                    <a:pt x="151" y="1"/>
                  </a:cubicBezTo>
                  <a:close/>
                </a:path>
              </a:pathLst>
            </a:custGeom>
            <a:solidFill>
              <a:srgbClr val="D864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89" name="Google Shape;1889;p24"/>
            <p:cNvSpPr/>
            <p:nvPr/>
          </p:nvSpPr>
          <p:spPr>
            <a:xfrm>
              <a:off x="1858633" y="2536262"/>
              <a:ext cx="30765" cy="42023"/>
            </a:xfrm>
            <a:custGeom>
              <a:avLst/>
              <a:gdLst/>
              <a:ahLst/>
              <a:cxnLst/>
              <a:rect l="l" t="t" r="r" b="b"/>
              <a:pathLst>
                <a:path w="951" h="1299" extrusionOk="0">
                  <a:moveTo>
                    <a:pt x="507" y="0"/>
                  </a:moveTo>
                  <a:cubicBezTo>
                    <a:pt x="254" y="0"/>
                    <a:pt x="32" y="253"/>
                    <a:pt x="32" y="633"/>
                  </a:cubicBezTo>
                  <a:cubicBezTo>
                    <a:pt x="0" y="982"/>
                    <a:pt x="190" y="1267"/>
                    <a:pt x="444" y="1298"/>
                  </a:cubicBezTo>
                  <a:cubicBezTo>
                    <a:pt x="697" y="1298"/>
                    <a:pt x="919" y="1013"/>
                    <a:pt x="919" y="665"/>
                  </a:cubicBezTo>
                  <a:cubicBezTo>
                    <a:pt x="950" y="317"/>
                    <a:pt x="760" y="0"/>
                    <a:pt x="507" y="0"/>
                  </a:cubicBezTo>
                  <a:close/>
                </a:path>
              </a:pathLst>
            </a:custGeom>
            <a:solidFill>
              <a:srgbClr val="010C3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0" name="Google Shape;1890;p24"/>
            <p:cNvSpPr/>
            <p:nvPr/>
          </p:nvSpPr>
          <p:spPr>
            <a:xfrm>
              <a:off x="1653728" y="2543347"/>
              <a:ext cx="30765" cy="42120"/>
            </a:xfrm>
            <a:custGeom>
              <a:avLst/>
              <a:gdLst/>
              <a:ahLst/>
              <a:cxnLst/>
              <a:rect l="l" t="t" r="r" b="b"/>
              <a:pathLst>
                <a:path w="951" h="1302" extrusionOk="0">
                  <a:moveTo>
                    <a:pt x="469" y="0"/>
                  </a:moveTo>
                  <a:cubicBezTo>
                    <a:pt x="232" y="0"/>
                    <a:pt x="32" y="274"/>
                    <a:pt x="32" y="604"/>
                  </a:cubicBezTo>
                  <a:cubicBezTo>
                    <a:pt x="0" y="984"/>
                    <a:pt x="190" y="1269"/>
                    <a:pt x="444" y="1301"/>
                  </a:cubicBezTo>
                  <a:cubicBezTo>
                    <a:pt x="697" y="1301"/>
                    <a:pt x="919" y="1016"/>
                    <a:pt x="919" y="668"/>
                  </a:cubicBezTo>
                  <a:cubicBezTo>
                    <a:pt x="950" y="288"/>
                    <a:pt x="760" y="3"/>
                    <a:pt x="507" y="3"/>
                  </a:cubicBezTo>
                  <a:cubicBezTo>
                    <a:pt x="494" y="1"/>
                    <a:pt x="481" y="0"/>
                    <a:pt x="469" y="0"/>
                  </a:cubicBezTo>
                  <a:close/>
                </a:path>
              </a:pathLst>
            </a:custGeom>
            <a:solidFill>
              <a:srgbClr val="010C3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91" name="Google Shape;1891;p24"/>
            <p:cNvSpPr/>
            <p:nvPr/>
          </p:nvSpPr>
          <p:spPr>
            <a:xfrm>
              <a:off x="2058394" y="2589510"/>
              <a:ext cx="56386" cy="77155"/>
            </a:xfrm>
            <a:custGeom>
              <a:avLst/>
              <a:gdLst/>
              <a:ahLst/>
              <a:cxnLst/>
              <a:rect l="l" t="t" r="r" b="b"/>
              <a:pathLst>
                <a:path w="1743" h="2385" extrusionOk="0">
                  <a:moveTo>
                    <a:pt x="688" y="1335"/>
                  </a:moveTo>
                  <a:cubicBezTo>
                    <a:pt x="675" y="1343"/>
                    <a:pt x="673" y="1345"/>
                    <a:pt x="675" y="1345"/>
                  </a:cubicBezTo>
                  <a:cubicBezTo>
                    <a:pt x="678" y="1345"/>
                    <a:pt x="690" y="1340"/>
                    <a:pt x="688" y="1335"/>
                  </a:cubicBezTo>
                  <a:close/>
                  <a:moveTo>
                    <a:pt x="1077" y="1299"/>
                  </a:moveTo>
                  <a:lnTo>
                    <a:pt x="1109" y="1331"/>
                  </a:lnTo>
                  <a:lnTo>
                    <a:pt x="1141" y="1331"/>
                  </a:lnTo>
                  <a:cubicBezTo>
                    <a:pt x="1141" y="1331"/>
                    <a:pt x="1172" y="1331"/>
                    <a:pt x="1172" y="1363"/>
                  </a:cubicBezTo>
                  <a:cubicBezTo>
                    <a:pt x="1193" y="1363"/>
                    <a:pt x="1215" y="1377"/>
                    <a:pt x="1217" y="1377"/>
                  </a:cubicBezTo>
                  <a:cubicBezTo>
                    <a:pt x="1218" y="1377"/>
                    <a:pt x="1215" y="1373"/>
                    <a:pt x="1205" y="1363"/>
                  </a:cubicBezTo>
                  <a:lnTo>
                    <a:pt x="1205" y="1363"/>
                  </a:lnTo>
                  <a:lnTo>
                    <a:pt x="1236" y="1394"/>
                  </a:lnTo>
                  <a:cubicBezTo>
                    <a:pt x="1254" y="1413"/>
                    <a:pt x="1262" y="1431"/>
                    <a:pt x="1265" y="1431"/>
                  </a:cubicBezTo>
                  <a:cubicBezTo>
                    <a:pt x="1267" y="1431"/>
                    <a:pt x="1267" y="1421"/>
                    <a:pt x="1267" y="1394"/>
                  </a:cubicBezTo>
                  <a:cubicBezTo>
                    <a:pt x="1267" y="1426"/>
                    <a:pt x="1267" y="1426"/>
                    <a:pt x="1267" y="1426"/>
                  </a:cubicBezTo>
                  <a:lnTo>
                    <a:pt x="1299" y="1458"/>
                  </a:lnTo>
                  <a:cubicBezTo>
                    <a:pt x="1288" y="1447"/>
                    <a:pt x="1281" y="1444"/>
                    <a:pt x="1277" y="1444"/>
                  </a:cubicBezTo>
                  <a:cubicBezTo>
                    <a:pt x="1267" y="1444"/>
                    <a:pt x="1267" y="1458"/>
                    <a:pt x="1267" y="1458"/>
                  </a:cubicBezTo>
                  <a:cubicBezTo>
                    <a:pt x="1293" y="1458"/>
                    <a:pt x="1298" y="1498"/>
                    <a:pt x="1299" y="1498"/>
                  </a:cubicBezTo>
                  <a:cubicBezTo>
                    <a:pt x="1299" y="1498"/>
                    <a:pt x="1299" y="1496"/>
                    <a:pt x="1299" y="1489"/>
                  </a:cubicBezTo>
                  <a:cubicBezTo>
                    <a:pt x="1299" y="1521"/>
                    <a:pt x="1299" y="1553"/>
                    <a:pt x="1299" y="1553"/>
                  </a:cubicBezTo>
                  <a:lnTo>
                    <a:pt x="1267" y="1616"/>
                  </a:lnTo>
                  <a:cubicBezTo>
                    <a:pt x="1267" y="1648"/>
                    <a:pt x="1267" y="1648"/>
                    <a:pt x="1267" y="1679"/>
                  </a:cubicBezTo>
                  <a:cubicBezTo>
                    <a:pt x="1267" y="1673"/>
                    <a:pt x="1266" y="1670"/>
                    <a:pt x="1264" y="1670"/>
                  </a:cubicBezTo>
                  <a:cubicBezTo>
                    <a:pt x="1259" y="1670"/>
                    <a:pt x="1250" y="1688"/>
                    <a:pt x="1255" y="1688"/>
                  </a:cubicBezTo>
                  <a:cubicBezTo>
                    <a:pt x="1257" y="1688"/>
                    <a:pt x="1261" y="1686"/>
                    <a:pt x="1267" y="1679"/>
                  </a:cubicBezTo>
                  <a:lnTo>
                    <a:pt x="1267" y="1679"/>
                  </a:lnTo>
                  <a:lnTo>
                    <a:pt x="1236" y="1711"/>
                  </a:lnTo>
                  <a:cubicBezTo>
                    <a:pt x="1236" y="1711"/>
                    <a:pt x="1236" y="1743"/>
                    <a:pt x="1204" y="1774"/>
                  </a:cubicBezTo>
                  <a:cubicBezTo>
                    <a:pt x="1204" y="1774"/>
                    <a:pt x="1184" y="1815"/>
                    <a:pt x="1192" y="1815"/>
                  </a:cubicBezTo>
                  <a:cubicBezTo>
                    <a:pt x="1194" y="1815"/>
                    <a:pt x="1198" y="1812"/>
                    <a:pt x="1204" y="1806"/>
                  </a:cubicBezTo>
                  <a:lnTo>
                    <a:pt x="1204" y="1806"/>
                  </a:lnTo>
                  <a:cubicBezTo>
                    <a:pt x="1172" y="1838"/>
                    <a:pt x="1141" y="1869"/>
                    <a:pt x="1109" y="1869"/>
                  </a:cubicBezTo>
                  <a:cubicBezTo>
                    <a:pt x="1109" y="1896"/>
                    <a:pt x="1087" y="1900"/>
                    <a:pt x="1080" y="1919"/>
                  </a:cubicBezTo>
                  <a:lnTo>
                    <a:pt x="1080" y="1919"/>
                  </a:lnTo>
                  <a:cubicBezTo>
                    <a:pt x="1068" y="1921"/>
                    <a:pt x="1046" y="1933"/>
                    <a:pt x="1046" y="1933"/>
                  </a:cubicBezTo>
                  <a:cubicBezTo>
                    <a:pt x="1014" y="1964"/>
                    <a:pt x="982" y="1996"/>
                    <a:pt x="951" y="1996"/>
                  </a:cubicBezTo>
                  <a:cubicBezTo>
                    <a:pt x="961" y="1985"/>
                    <a:pt x="961" y="1982"/>
                    <a:pt x="957" y="1982"/>
                  </a:cubicBezTo>
                  <a:cubicBezTo>
                    <a:pt x="947" y="1982"/>
                    <a:pt x="919" y="1996"/>
                    <a:pt x="919" y="1996"/>
                  </a:cubicBezTo>
                  <a:cubicBezTo>
                    <a:pt x="887" y="2028"/>
                    <a:pt x="887" y="2028"/>
                    <a:pt x="856" y="2028"/>
                  </a:cubicBezTo>
                  <a:lnTo>
                    <a:pt x="697" y="2028"/>
                  </a:lnTo>
                  <a:cubicBezTo>
                    <a:pt x="666" y="2028"/>
                    <a:pt x="634" y="2028"/>
                    <a:pt x="602" y="1996"/>
                  </a:cubicBezTo>
                  <a:lnTo>
                    <a:pt x="602" y="1996"/>
                  </a:lnTo>
                  <a:cubicBezTo>
                    <a:pt x="613" y="2007"/>
                    <a:pt x="613" y="2010"/>
                    <a:pt x="608" y="2010"/>
                  </a:cubicBezTo>
                  <a:cubicBezTo>
                    <a:pt x="599" y="2010"/>
                    <a:pt x="571" y="1996"/>
                    <a:pt x="571" y="1996"/>
                  </a:cubicBezTo>
                  <a:cubicBezTo>
                    <a:pt x="571" y="1973"/>
                    <a:pt x="555" y="1967"/>
                    <a:pt x="534" y="1965"/>
                  </a:cubicBezTo>
                  <a:lnTo>
                    <a:pt x="534" y="1965"/>
                  </a:lnTo>
                  <a:cubicBezTo>
                    <a:pt x="528" y="1953"/>
                    <a:pt x="507" y="1933"/>
                    <a:pt x="507" y="1933"/>
                  </a:cubicBezTo>
                  <a:cubicBezTo>
                    <a:pt x="482" y="1933"/>
                    <a:pt x="457" y="1892"/>
                    <a:pt x="464" y="1892"/>
                  </a:cubicBezTo>
                  <a:cubicBezTo>
                    <a:pt x="466" y="1892"/>
                    <a:pt x="469" y="1895"/>
                    <a:pt x="476" y="1901"/>
                  </a:cubicBezTo>
                  <a:cubicBezTo>
                    <a:pt x="476" y="1901"/>
                    <a:pt x="444" y="1869"/>
                    <a:pt x="444" y="1869"/>
                  </a:cubicBezTo>
                  <a:cubicBezTo>
                    <a:pt x="412" y="1838"/>
                    <a:pt x="412" y="1806"/>
                    <a:pt x="412" y="1774"/>
                  </a:cubicBezTo>
                  <a:cubicBezTo>
                    <a:pt x="391" y="1774"/>
                    <a:pt x="384" y="1760"/>
                    <a:pt x="382" y="1760"/>
                  </a:cubicBezTo>
                  <a:cubicBezTo>
                    <a:pt x="381" y="1760"/>
                    <a:pt x="381" y="1764"/>
                    <a:pt x="381" y="1774"/>
                  </a:cubicBezTo>
                  <a:cubicBezTo>
                    <a:pt x="381" y="1774"/>
                    <a:pt x="381" y="1774"/>
                    <a:pt x="381" y="1743"/>
                  </a:cubicBezTo>
                  <a:cubicBezTo>
                    <a:pt x="381" y="1711"/>
                    <a:pt x="381" y="1711"/>
                    <a:pt x="349" y="1679"/>
                  </a:cubicBezTo>
                  <a:cubicBezTo>
                    <a:pt x="349" y="1633"/>
                    <a:pt x="349" y="1604"/>
                    <a:pt x="349" y="1568"/>
                  </a:cubicBezTo>
                  <a:lnTo>
                    <a:pt x="349" y="1568"/>
                  </a:lnTo>
                  <a:cubicBezTo>
                    <a:pt x="383" y="1564"/>
                    <a:pt x="417" y="1548"/>
                    <a:pt x="444" y="1521"/>
                  </a:cubicBezTo>
                  <a:cubicBezTo>
                    <a:pt x="539" y="1426"/>
                    <a:pt x="571" y="1394"/>
                    <a:pt x="666" y="1331"/>
                  </a:cubicBezTo>
                  <a:cubicBezTo>
                    <a:pt x="682" y="1331"/>
                    <a:pt x="688" y="1333"/>
                    <a:pt x="688" y="1335"/>
                  </a:cubicBezTo>
                  <a:lnTo>
                    <a:pt x="688" y="1335"/>
                  </a:lnTo>
                  <a:cubicBezTo>
                    <a:pt x="691" y="1334"/>
                    <a:pt x="694" y="1333"/>
                    <a:pt x="697" y="1331"/>
                  </a:cubicBezTo>
                  <a:lnTo>
                    <a:pt x="729" y="1331"/>
                  </a:lnTo>
                  <a:cubicBezTo>
                    <a:pt x="761" y="1299"/>
                    <a:pt x="761" y="1299"/>
                    <a:pt x="792" y="1299"/>
                  </a:cubicBezTo>
                  <a:close/>
                  <a:moveTo>
                    <a:pt x="1426" y="1"/>
                  </a:moveTo>
                  <a:cubicBezTo>
                    <a:pt x="1172" y="1"/>
                    <a:pt x="887" y="96"/>
                    <a:pt x="666" y="223"/>
                  </a:cubicBezTo>
                  <a:cubicBezTo>
                    <a:pt x="476" y="349"/>
                    <a:pt x="286" y="508"/>
                    <a:pt x="191" y="698"/>
                  </a:cubicBezTo>
                  <a:cubicBezTo>
                    <a:pt x="32" y="951"/>
                    <a:pt x="1" y="1236"/>
                    <a:pt x="1" y="1521"/>
                  </a:cubicBezTo>
                  <a:cubicBezTo>
                    <a:pt x="32" y="1774"/>
                    <a:pt x="96" y="2059"/>
                    <a:pt x="317" y="2218"/>
                  </a:cubicBezTo>
                  <a:cubicBezTo>
                    <a:pt x="448" y="2323"/>
                    <a:pt x="601" y="2384"/>
                    <a:pt x="776" y="2384"/>
                  </a:cubicBezTo>
                  <a:cubicBezTo>
                    <a:pt x="812" y="2384"/>
                    <a:pt x="849" y="2381"/>
                    <a:pt x="887" y="2376"/>
                  </a:cubicBezTo>
                  <a:cubicBezTo>
                    <a:pt x="1299" y="2281"/>
                    <a:pt x="1742" y="1838"/>
                    <a:pt x="1616" y="1394"/>
                  </a:cubicBezTo>
                  <a:cubicBezTo>
                    <a:pt x="1521" y="1109"/>
                    <a:pt x="1236" y="983"/>
                    <a:pt x="982" y="951"/>
                  </a:cubicBezTo>
                  <a:cubicBezTo>
                    <a:pt x="762" y="951"/>
                    <a:pt x="522" y="1008"/>
                    <a:pt x="352" y="1136"/>
                  </a:cubicBezTo>
                  <a:lnTo>
                    <a:pt x="352" y="1136"/>
                  </a:lnTo>
                  <a:cubicBezTo>
                    <a:pt x="360" y="1085"/>
                    <a:pt x="381" y="1034"/>
                    <a:pt x="381" y="983"/>
                  </a:cubicBezTo>
                  <a:cubicBezTo>
                    <a:pt x="412" y="951"/>
                    <a:pt x="412" y="919"/>
                    <a:pt x="444" y="888"/>
                  </a:cubicBezTo>
                  <a:cubicBezTo>
                    <a:pt x="476" y="824"/>
                    <a:pt x="507" y="793"/>
                    <a:pt x="539" y="761"/>
                  </a:cubicBezTo>
                  <a:lnTo>
                    <a:pt x="539" y="761"/>
                  </a:lnTo>
                  <a:cubicBezTo>
                    <a:pt x="533" y="767"/>
                    <a:pt x="529" y="770"/>
                    <a:pt x="527" y="770"/>
                  </a:cubicBezTo>
                  <a:cubicBezTo>
                    <a:pt x="519" y="770"/>
                    <a:pt x="539" y="729"/>
                    <a:pt x="539" y="729"/>
                  </a:cubicBezTo>
                  <a:cubicBezTo>
                    <a:pt x="571" y="698"/>
                    <a:pt x="602" y="698"/>
                    <a:pt x="602" y="666"/>
                  </a:cubicBezTo>
                  <a:cubicBezTo>
                    <a:pt x="634" y="634"/>
                    <a:pt x="666" y="603"/>
                    <a:pt x="697" y="603"/>
                  </a:cubicBezTo>
                  <a:cubicBezTo>
                    <a:pt x="666" y="603"/>
                    <a:pt x="729" y="571"/>
                    <a:pt x="729" y="571"/>
                  </a:cubicBezTo>
                  <a:cubicBezTo>
                    <a:pt x="761" y="539"/>
                    <a:pt x="761" y="539"/>
                    <a:pt x="792" y="539"/>
                  </a:cubicBezTo>
                  <a:cubicBezTo>
                    <a:pt x="824" y="508"/>
                    <a:pt x="887" y="476"/>
                    <a:pt x="919" y="476"/>
                  </a:cubicBezTo>
                  <a:cubicBezTo>
                    <a:pt x="951" y="444"/>
                    <a:pt x="951" y="444"/>
                    <a:pt x="982" y="444"/>
                  </a:cubicBezTo>
                  <a:cubicBezTo>
                    <a:pt x="951" y="444"/>
                    <a:pt x="982" y="444"/>
                    <a:pt x="1014" y="413"/>
                  </a:cubicBezTo>
                  <a:cubicBezTo>
                    <a:pt x="1077" y="381"/>
                    <a:pt x="1172" y="381"/>
                    <a:pt x="1236" y="349"/>
                  </a:cubicBezTo>
                  <a:lnTo>
                    <a:pt x="1331" y="349"/>
                  </a:lnTo>
                  <a:cubicBezTo>
                    <a:pt x="1331" y="318"/>
                    <a:pt x="1362" y="318"/>
                    <a:pt x="1362" y="318"/>
                  </a:cubicBezTo>
                  <a:cubicBezTo>
                    <a:pt x="1362" y="328"/>
                    <a:pt x="1366" y="332"/>
                    <a:pt x="1369" y="332"/>
                  </a:cubicBezTo>
                  <a:cubicBezTo>
                    <a:pt x="1376" y="332"/>
                    <a:pt x="1384" y="318"/>
                    <a:pt x="1362" y="318"/>
                  </a:cubicBezTo>
                  <a:lnTo>
                    <a:pt x="1426" y="318"/>
                  </a:lnTo>
                  <a:cubicBezTo>
                    <a:pt x="1521" y="318"/>
                    <a:pt x="1584" y="254"/>
                    <a:pt x="1584" y="159"/>
                  </a:cubicBezTo>
                  <a:cubicBezTo>
                    <a:pt x="1584" y="96"/>
                    <a:pt x="1521" y="1"/>
                    <a:pt x="1426" y="1"/>
                  </a:cubicBezTo>
                  <a:close/>
                </a:path>
              </a:pathLst>
            </a:custGeom>
            <a:solidFill>
              <a:srgbClr val="D864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2" name="Google Shape;1892;p24"/>
            <p:cNvSpPr/>
            <p:nvPr/>
          </p:nvSpPr>
          <p:spPr>
            <a:xfrm>
              <a:off x="1496960" y="2605912"/>
              <a:ext cx="55383" cy="76249"/>
            </a:xfrm>
            <a:custGeom>
              <a:avLst/>
              <a:gdLst/>
              <a:ahLst/>
              <a:cxnLst/>
              <a:rect l="l" t="t" r="r" b="b"/>
              <a:pathLst>
                <a:path w="1712" h="2357" extrusionOk="0">
                  <a:moveTo>
                    <a:pt x="1078" y="1996"/>
                  </a:moveTo>
                  <a:cubicBezTo>
                    <a:pt x="1067" y="2006"/>
                    <a:pt x="1064" y="2010"/>
                    <a:pt x="1065" y="2010"/>
                  </a:cubicBezTo>
                  <a:cubicBezTo>
                    <a:pt x="1066" y="2010"/>
                    <a:pt x="1075" y="2004"/>
                    <a:pt x="1086" y="2000"/>
                  </a:cubicBezTo>
                  <a:lnTo>
                    <a:pt x="1086" y="2000"/>
                  </a:lnTo>
                  <a:cubicBezTo>
                    <a:pt x="1087" y="1997"/>
                    <a:pt x="1085" y="1996"/>
                    <a:pt x="1078" y="1996"/>
                  </a:cubicBezTo>
                  <a:close/>
                  <a:moveTo>
                    <a:pt x="752" y="1285"/>
                  </a:moveTo>
                  <a:cubicBezTo>
                    <a:pt x="758" y="1285"/>
                    <a:pt x="761" y="1288"/>
                    <a:pt x="761" y="1299"/>
                  </a:cubicBezTo>
                  <a:lnTo>
                    <a:pt x="919" y="1299"/>
                  </a:lnTo>
                  <a:cubicBezTo>
                    <a:pt x="951" y="1299"/>
                    <a:pt x="951" y="1331"/>
                    <a:pt x="983" y="1331"/>
                  </a:cubicBezTo>
                  <a:lnTo>
                    <a:pt x="1014" y="1331"/>
                  </a:lnTo>
                  <a:cubicBezTo>
                    <a:pt x="1014" y="1331"/>
                    <a:pt x="1014" y="1331"/>
                    <a:pt x="1046" y="1362"/>
                  </a:cubicBezTo>
                  <a:cubicBezTo>
                    <a:pt x="1078" y="1362"/>
                    <a:pt x="1109" y="1394"/>
                    <a:pt x="1109" y="1394"/>
                  </a:cubicBezTo>
                  <a:cubicBezTo>
                    <a:pt x="1131" y="1394"/>
                    <a:pt x="1138" y="1408"/>
                    <a:pt x="1140" y="1408"/>
                  </a:cubicBezTo>
                  <a:cubicBezTo>
                    <a:pt x="1141" y="1408"/>
                    <a:pt x="1141" y="1405"/>
                    <a:pt x="1141" y="1394"/>
                  </a:cubicBezTo>
                  <a:cubicBezTo>
                    <a:pt x="1141" y="1426"/>
                    <a:pt x="1141" y="1426"/>
                    <a:pt x="1173" y="1426"/>
                  </a:cubicBezTo>
                  <a:cubicBezTo>
                    <a:pt x="1173" y="1457"/>
                    <a:pt x="1204" y="1489"/>
                    <a:pt x="1236" y="1521"/>
                  </a:cubicBezTo>
                  <a:cubicBezTo>
                    <a:pt x="1261" y="1545"/>
                    <a:pt x="1290" y="1560"/>
                    <a:pt x="1321" y="1566"/>
                  </a:cubicBezTo>
                  <a:lnTo>
                    <a:pt x="1321" y="1566"/>
                  </a:lnTo>
                  <a:cubicBezTo>
                    <a:pt x="1316" y="1602"/>
                    <a:pt x="1309" y="1639"/>
                    <a:pt x="1299" y="1679"/>
                  </a:cubicBezTo>
                  <a:cubicBezTo>
                    <a:pt x="1299" y="1711"/>
                    <a:pt x="1299" y="1742"/>
                    <a:pt x="1268" y="1742"/>
                  </a:cubicBezTo>
                  <a:cubicBezTo>
                    <a:pt x="1268" y="1774"/>
                    <a:pt x="1268" y="1774"/>
                    <a:pt x="1268" y="1774"/>
                  </a:cubicBezTo>
                  <a:cubicBezTo>
                    <a:pt x="1236" y="1837"/>
                    <a:pt x="1236" y="1869"/>
                    <a:pt x="1204" y="1901"/>
                  </a:cubicBezTo>
                  <a:cubicBezTo>
                    <a:pt x="1204" y="1894"/>
                    <a:pt x="1203" y="1892"/>
                    <a:pt x="1201" y="1892"/>
                  </a:cubicBezTo>
                  <a:cubicBezTo>
                    <a:pt x="1193" y="1892"/>
                    <a:pt x="1173" y="1932"/>
                    <a:pt x="1173" y="1932"/>
                  </a:cubicBezTo>
                  <a:cubicBezTo>
                    <a:pt x="1173" y="1932"/>
                    <a:pt x="1109" y="1964"/>
                    <a:pt x="1141" y="1964"/>
                  </a:cubicBezTo>
                  <a:cubicBezTo>
                    <a:pt x="1173" y="1964"/>
                    <a:pt x="1109" y="1964"/>
                    <a:pt x="1109" y="1996"/>
                  </a:cubicBezTo>
                  <a:cubicBezTo>
                    <a:pt x="1101" y="1996"/>
                    <a:pt x="1093" y="1998"/>
                    <a:pt x="1086" y="2000"/>
                  </a:cubicBezTo>
                  <a:lnTo>
                    <a:pt x="1086" y="2000"/>
                  </a:lnTo>
                  <a:cubicBezTo>
                    <a:pt x="1083" y="2009"/>
                    <a:pt x="1046" y="2027"/>
                    <a:pt x="1046" y="2027"/>
                  </a:cubicBezTo>
                  <a:lnTo>
                    <a:pt x="824" y="2027"/>
                  </a:lnTo>
                  <a:lnTo>
                    <a:pt x="761" y="1996"/>
                  </a:lnTo>
                  <a:lnTo>
                    <a:pt x="729" y="1996"/>
                  </a:lnTo>
                  <a:cubicBezTo>
                    <a:pt x="761" y="1996"/>
                    <a:pt x="698" y="1996"/>
                    <a:pt x="698" y="1964"/>
                  </a:cubicBezTo>
                  <a:cubicBezTo>
                    <a:pt x="666" y="1964"/>
                    <a:pt x="666" y="1964"/>
                    <a:pt x="634" y="1932"/>
                  </a:cubicBezTo>
                  <a:cubicBezTo>
                    <a:pt x="634" y="1932"/>
                    <a:pt x="611" y="1932"/>
                    <a:pt x="604" y="1912"/>
                  </a:cubicBezTo>
                  <a:lnTo>
                    <a:pt x="604" y="1912"/>
                  </a:lnTo>
                  <a:cubicBezTo>
                    <a:pt x="607" y="1913"/>
                    <a:pt x="609" y="1914"/>
                    <a:pt x="610" y="1914"/>
                  </a:cubicBezTo>
                  <a:cubicBezTo>
                    <a:pt x="613" y="1914"/>
                    <a:pt x="612" y="1910"/>
                    <a:pt x="603" y="1901"/>
                  </a:cubicBezTo>
                  <a:lnTo>
                    <a:pt x="603" y="1901"/>
                  </a:lnTo>
                  <a:cubicBezTo>
                    <a:pt x="603" y="1905"/>
                    <a:pt x="603" y="1909"/>
                    <a:pt x="604" y="1912"/>
                  </a:cubicBezTo>
                  <a:lnTo>
                    <a:pt x="604" y="1912"/>
                  </a:lnTo>
                  <a:cubicBezTo>
                    <a:pt x="593" y="1906"/>
                    <a:pt x="571" y="1887"/>
                    <a:pt x="571" y="1869"/>
                  </a:cubicBezTo>
                  <a:cubicBezTo>
                    <a:pt x="539" y="1837"/>
                    <a:pt x="508" y="1837"/>
                    <a:pt x="476" y="1806"/>
                  </a:cubicBezTo>
                  <a:lnTo>
                    <a:pt x="476" y="1806"/>
                  </a:lnTo>
                  <a:cubicBezTo>
                    <a:pt x="482" y="1812"/>
                    <a:pt x="486" y="1815"/>
                    <a:pt x="488" y="1815"/>
                  </a:cubicBezTo>
                  <a:cubicBezTo>
                    <a:pt x="496" y="1815"/>
                    <a:pt x="476" y="1774"/>
                    <a:pt x="476" y="1774"/>
                  </a:cubicBezTo>
                  <a:cubicBezTo>
                    <a:pt x="444" y="1742"/>
                    <a:pt x="444" y="1742"/>
                    <a:pt x="444" y="1711"/>
                  </a:cubicBezTo>
                  <a:lnTo>
                    <a:pt x="413" y="1679"/>
                  </a:lnTo>
                  <a:lnTo>
                    <a:pt x="381" y="1616"/>
                  </a:lnTo>
                  <a:cubicBezTo>
                    <a:pt x="381" y="1584"/>
                    <a:pt x="381" y="1584"/>
                    <a:pt x="381" y="1584"/>
                  </a:cubicBezTo>
                  <a:cubicBezTo>
                    <a:pt x="381" y="1573"/>
                    <a:pt x="381" y="1566"/>
                    <a:pt x="381" y="1562"/>
                  </a:cubicBezTo>
                  <a:cubicBezTo>
                    <a:pt x="381" y="1562"/>
                    <a:pt x="381" y="1559"/>
                    <a:pt x="381" y="1552"/>
                  </a:cubicBezTo>
                  <a:cubicBezTo>
                    <a:pt x="381" y="1552"/>
                    <a:pt x="381" y="1521"/>
                    <a:pt x="381" y="1489"/>
                  </a:cubicBezTo>
                  <a:cubicBezTo>
                    <a:pt x="381" y="1495"/>
                    <a:pt x="381" y="1498"/>
                    <a:pt x="381" y="1498"/>
                  </a:cubicBezTo>
                  <a:cubicBezTo>
                    <a:pt x="382" y="1498"/>
                    <a:pt x="385" y="1473"/>
                    <a:pt x="399" y="1462"/>
                  </a:cubicBezTo>
                  <a:lnTo>
                    <a:pt x="399" y="1462"/>
                  </a:lnTo>
                  <a:cubicBezTo>
                    <a:pt x="398" y="1465"/>
                    <a:pt x="399" y="1466"/>
                    <a:pt x="400" y="1466"/>
                  </a:cubicBezTo>
                  <a:cubicBezTo>
                    <a:pt x="402" y="1466"/>
                    <a:pt x="406" y="1464"/>
                    <a:pt x="413" y="1457"/>
                  </a:cubicBezTo>
                  <a:cubicBezTo>
                    <a:pt x="413" y="1457"/>
                    <a:pt x="413" y="1426"/>
                    <a:pt x="413" y="1426"/>
                  </a:cubicBezTo>
                  <a:cubicBezTo>
                    <a:pt x="413" y="1426"/>
                    <a:pt x="444" y="1394"/>
                    <a:pt x="444" y="1394"/>
                  </a:cubicBezTo>
                  <a:cubicBezTo>
                    <a:pt x="444" y="1394"/>
                    <a:pt x="444" y="1394"/>
                    <a:pt x="476" y="1362"/>
                  </a:cubicBezTo>
                  <a:cubicBezTo>
                    <a:pt x="508" y="1362"/>
                    <a:pt x="508" y="1331"/>
                    <a:pt x="539" y="1331"/>
                  </a:cubicBezTo>
                  <a:cubicBezTo>
                    <a:pt x="539" y="1331"/>
                    <a:pt x="571" y="1331"/>
                    <a:pt x="571" y="1299"/>
                  </a:cubicBezTo>
                  <a:lnTo>
                    <a:pt x="698" y="1299"/>
                  </a:lnTo>
                  <a:cubicBezTo>
                    <a:pt x="719" y="1299"/>
                    <a:pt x="740" y="1285"/>
                    <a:pt x="752" y="1285"/>
                  </a:cubicBezTo>
                  <a:close/>
                  <a:moveTo>
                    <a:pt x="254" y="1"/>
                  </a:moveTo>
                  <a:cubicBezTo>
                    <a:pt x="159" y="1"/>
                    <a:pt x="96" y="64"/>
                    <a:pt x="96" y="159"/>
                  </a:cubicBezTo>
                  <a:cubicBezTo>
                    <a:pt x="96" y="254"/>
                    <a:pt x="159" y="317"/>
                    <a:pt x="254" y="317"/>
                  </a:cubicBezTo>
                  <a:cubicBezTo>
                    <a:pt x="273" y="317"/>
                    <a:pt x="281" y="329"/>
                    <a:pt x="291" y="338"/>
                  </a:cubicBezTo>
                  <a:lnTo>
                    <a:pt x="291" y="338"/>
                  </a:lnTo>
                  <a:cubicBezTo>
                    <a:pt x="288" y="340"/>
                    <a:pt x="286" y="343"/>
                    <a:pt x="286" y="349"/>
                  </a:cubicBezTo>
                  <a:lnTo>
                    <a:pt x="381" y="349"/>
                  </a:lnTo>
                  <a:cubicBezTo>
                    <a:pt x="444" y="349"/>
                    <a:pt x="508" y="381"/>
                    <a:pt x="571" y="412"/>
                  </a:cubicBezTo>
                  <a:cubicBezTo>
                    <a:pt x="603" y="412"/>
                    <a:pt x="666" y="412"/>
                    <a:pt x="666" y="444"/>
                  </a:cubicBezTo>
                  <a:lnTo>
                    <a:pt x="698" y="444"/>
                  </a:lnTo>
                  <a:cubicBezTo>
                    <a:pt x="729" y="444"/>
                    <a:pt x="761" y="476"/>
                    <a:pt x="761" y="476"/>
                  </a:cubicBezTo>
                  <a:cubicBezTo>
                    <a:pt x="793" y="507"/>
                    <a:pt x="824" y="507"/>
                    <a:pt x="856" y="539"/>
                  </a:cubicBezTo>
                  <a:cubicBezTo>
                    <a:pt x="888" y="539"/>
                    <a:pt x="919" y="539"/>
                    <a:pt x="919" y="571"/>
                  </a:cubicBezTo>
                  <a:lnTo>
                    <a:pt x="951" y="571"/>
                  </a:lnTo>
                  <a:cubicBezTo>
                    <a:pt x="951" y="602"/>
                    <a:pt x="983" y="602"/>
                    <a:pt x="951" y="602"/>
                  </a:cubicBezTo>
                  <a:cubicBezTo>
                    <a:pt x="983" y="634"/>
                    <a:pt x="1014" y="634"/>
                    <a:pt x="1046" y="666"/>
                  </a:cubicBezTo>
                  <a:cubicBezTo>
                    <a:pt x="1078" y="697"/>
                    <a:pt x="1078" y="697"/>
                    <a:pt x="1109" y="729"/>
                  </a:cubicBezTo>
                  <a:cubicBezTo>
                    <a:pt x="1109" y="729"/>
                    <a:pt x="1109" y="729"/>
                    <a:pt x="1109" y="761"/>
                  </a:cubicBezTo>
                  <a:cubicBezTo>
                    <a:pt x="1131" y="761"/>
                    <a:pt x="1138" y="775"/>
                    <a:pt x="1140" y="775"/>
                  </a:cubicBezTo>
                  <a:cubicBezTo>
                    <a:pt x="1141" y="775"/>
                    <a:pt x="1141" y="771"/>
                    <a:pt x="1141" y="761"/>
                  </a:cubicBezTo>
                  <a:cubicBezTo>
                    <a:pt x="1173" y="792"/>
                    <a:pt x="1173" y="824"/>
                    <a:pt x="1204" y="887"/>
                  </a:cubicBezTo>
                  <a:cubicBezTo>
                    <a:pt x="1236" y="919"/>
                    <a:pt x="1236" y="951"/>
                    <a:pt x="1268" y="1014"/>
                  </a:cubicBezTo>
                  <a:cubicBezTo>
                    <a:pt x="1279" y="1047"/>
                    <a:pt x="1290" y="1080"/>
                    <a:pt x="1299" y="1114"/>
                  </a:cubicBezTo>
                  <a:lnTo>
                    <a:pt x="1299" y="1114"/>
                  </a:lnTo>
                  <a:cubicBezTo>
                    <a:pt x="1145" y="1003"/>
                    <a:pt x="946" y="941"/>
                    <a:pt x="751" y="941"/>
                  </a:cubicBezTo>
                  <a:cubicBezTo>
                    <a:pt x="517" y="941"/>
                    <a:pt x="291" y="1031"/>
                    <a:pt x="159" y="1236"/>
                  </a:cubicBezTo>
                  <a:cubicBezTo>
                    <a:pt x="1" y="1426"/>
                    <a:pt x="33" y="1711"/>
                    <a:pt x="159" y="1932"/>
                  </a:cubicBezTo>
                  <a:cubicBezTo>
                    <a:pt x="286" y="2091"/>
                    <a:pt x="444" y="2249"/>
                    <a:pt x="666" y="2312"/>
                  </a:cubicBezTo>
                  <a:cubicBezTo>
                    <a:pt x="751" y="2341"/>
                    <a:pt x="843" y="2357"/>
                    <a:pt x="936" y="2357"/>
                  </a:cubicBezTo>
                  <a:cubicBezTo>
                    <a:pt x="1049" y="2357"/>
                    <a:pt x="1163" y="2333"/>
                    <a:pt x="1268" y="2281"/>
                  </a:cubicBezTo>
                  <a:cubicBezTo>
                    <a:pt x="1458" y="2186"/>
                    <a:pt x="1584" y="1964"/>
                    <a:pt x="1648" y="1742"/>
                  </a:cubicBezTo>
                  <a:cubicBezTo>
                    <a:pt x="1711" y="1457"/>
                    <a:pt x="1679" y="1141"/>
                    <a:pt x="1584" y="856"/>
                  </a:cubicBezTo>
                  <a:cubicBezTo>
                    <a:pt x="1489" y="634"/>
                    <a:pt x="1331" y="444"/>
                    <a:pt x="1141" y="286"/>
                  </a:cubicBezTo>
                  <a:cubicBezTo>
                    <a:pt x="888" y="127"/>
                    <a:pt x="571" y="1"/>
                    <a:pt x="254" y="1"/>
                  </a:cubicBezTo>
                  <a:close/>
                </a:path>
              </a:pathLst>
            </a:custGeom>
            <a:solidFill>
              <a:srgbClr val="D864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3" name="Google Shape;1893;p24"/>
            <p:cNvSpPr/>
            <p:nvPr/>
          </p:nvSpPr>
          <p:spPr>
            <a:xfrm>
              <a:off x="1594301" y="2642791"/>
              <a:ext cx="91227" cy="72788"/>
            </a:xfrm>
            <a:custGeom>
              <a:avLst/>
              <a:gdLst/>
              <a:ahLst/>
              <a:cxnLst/>
              <a:rect l="l" t="t" r="r" b="b"/>
              <a:pathLst>
                <a:path w="2820" h="2250" extrusionOk="0">
                  <a:moveTo>
                    <a:pt x="1394" y="1"/>
                  </a:moveTo>
                  <a:cubicBezTo>
                    <a:pt x="634" y="1"/>
                    <a:pt x="1" y="507"/>
                    <a:pt x="1" y="1109"/>
                  </a:cubicBezTo>
                  <a:cubicBezTo>
                    <a:pt x="1" y="1742"/>
                    <a:pt x="634" y="2249"/>
                    <a:pt x="1394" y="2249"/>
                  </a:cubicBezTo>
                  <a:cubicBezTo>
                    <a:pt x="2186" y="2249"/>
                    <a:pt x="2819" y="1742"/>
                    <a:pt x="2819" y="1109"/>
                  </a:cubicBezTo>
                  <a:cubicBezTo>
                    <a:pt x="2819" y="507"/>
                    <a:pt x="2186" y="1"/>
                    <a:pt x="1394" y="1"/>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4" name="Google Shape;1894;p24"/>
            <p:cNvSpPr/>
            <p:nvPr/>
          </p:nvSpPr>
          <p:spPr>
            <a:xfrm>
              <a:off x="1898585" y="2620243"/>
              <a:ext cx="91195" cy="73823"/>
            </a:xfrm>
            <a:custGeom>
              <a:avLst/>
              <a:gdLst/>
              <a:ahLst/>
              <a:cxnLst/>
              <a:rect l="l" t="t" r="r" b="b"/>
              <a:pathLst>
                <a:path w="2819" h="2282" extrusionOk="0">
                  <a:moveTo>
                    <a:pt x="1394" y="1"/>
                  </a:moveTo>
                  <a:cubicBezTo>
                    <a:pt x="634" y="1"/>
                    <a:pt x="0" y="508"/>
                    <a:pt x="0" y="1141"/>
                  </a:cubicBezTo>
                  <a:cubicBezTo>
                    <a:pt x="0" y="1774"/>
                    <a:pt x="634" y="2281"/>
                    <a:pt x="1394" y="2281"/>
                  </a:cubicBezTo>
                  <a:cubicBezTo>
                    <a:pt x="2185" y="2281"/>
                    <a:pt x="2819" y="1774"/>
                    <a:pt x="2819" y="1141"/>
                  </a:cubicBezTo>
                  <a:cubicBezTo>
                    <a:pt x="2819" y="508"/>
                    <a:pt x="2185" y="1"/>
                    <a:pt x="1394" y="1"/>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5" name="Google Shape;1895;p24"/>
            <p:cNvSpPr/>
            <p:nvPr/>
          </p:nvSpPr>
          <p:spPr>
            <a:xfrm>
              <a:off x="1789986" y="2789304"/>
              <a:ext cx="22580" cy="10255"/>
            </a:xfrm>
            <a:custGeom>
              <a:avLst/>
              <a:gdLst/>
              <a:ahLst/>
              <a:cxnLst/>
              <a:rect l="l" t="t" r="r" b="b"/>
              <a:pathLst>
                <a:path w="698" h="317" extrusionOk="0">
                  <a:moveTo>
                    <a:pt x="349" y="0"/>
                  </a:moveTo>
                  <a:cubicBezTo>
                    <a:pt x="159" y="0"/>
                    <a:pt x="0" y="64"/>
                    <a:pt x="0" y="159"/>
                  </a:cubicBezTo>
                  <a:cubicBezTo>
                    <a:pt x="0" y="254"/>
                    <a:pt x="159" y="317"/>
                    <a:pt x="349" y="317"/>
                  </a:cubicBezTo>
                  <a:cubicBezTo>
                    <a:pt x="539" y="317"/>
                    <a:pt x="697" y="254"/>
                    <a:pt x="697" y="159"/>
                  </a:cubicBezTo>
                  <a:cubicBezTo>
                    <a:pt x="697" y="64"/>
                    <a:pt x="539" y="0"/>
                    <a:pt x="349" y="0"/>
                  </a:cubicBezTo>
                  <a:close/>
                </a:path>
              </a:pathLst>
            </a:custGeom>
            <a:solidFill>
              <a:srgbClr val="D864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7" name="Google Shape;1897;p24"/>
            <p:cNvSpPr/>
            <p:nvPr/>
          </p:nvSpPr>
          <p:spPr>
            <a:xfrm>
              <a:off x="1596339" y="2439989"/>
              <a:ext cx="93265" cy="35617"/>
            </a:xfrm>
            <a:custGeom>
              <a:avLst/>
              <a:gdLst/>
              <a:ahLst/>
              <a:cxnLst/>
              <a:rect l="l" t="t" r="r" b="b"/>
              <a:pathLst>
                <a:path w="2883" h="1101" extrusionOk="0">
                  <a:moveTo>
                    <a:pt x="1917" y="0"/>
                  </a:moveTo>
                  <a:cubicBezTo>
                    <a:pt x="1734" y="0"/>
                    <a:pt x="1535" y="20"/>
                    <a:pt x="1331" y="63"/>
                  </a:cubicBezTo>
                  <a:cubicBezTo>
                    <a:pt x="571" y="221"/>
                    <a:pt x="1" y="601"/>
                    <a:pt x="64" y="918"/>
                  </a:cubicBezTo>
                  <a:cubicBezTo>
                    <a:pt x="91" y="1051"/>
                    <a:pt x="220" y="1100"/>
                    <a:pt x="417" y="1100"/>
                  </a:cubicBezTo>
                  <a:cubicBezTo>
                    <a:pt x="686" y="1100"/>
                    <a:pt x="1082" y="1009"/>
                    <a:pt x="1521" y="918"/>
                  </a:cubicBezTo>
                  <a:cubicBezTo>
                    <a:pt x="2281" y="759"/>
                    <a:pt x="2883" y="696"/>
                    <a:pt x="2851" y="379"/>
                  </a:cubicBezTo>
                  <a:cubicBezTo>
                    <a:pt x="2805" y="147"/>
                    <a:pt x="2419" y="0"/>
                    <a:pt x="1917" y="0"/>
                  </a:cubicBezTo>
                  <a:close/>
                </a:path>
              </a:pathLst>
            </a:custGeom>
            <a:solidFill>
              <a:srgbClr val="010C3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8" name="Google Shape;1898;p24"/>
            <p:cNvSpPr/>
            <p:nvPr/>
          </p:nvSpPr>
          <p:spPr>
            <a:xfrm>
              <a:off x="2230528" y="3323046"/>
              <a:ext cx="144475" cy="110669"/>
            </a:xfrm>
            <a:custGeom>
              <a:avLst/>
              <a:gdLst/>
              <a:ahLst/>
              <a:cxnLst/>
              <a:rect l="l" t="t" r="r" b="b"/>
              <a:pathLst>
                <a:path w="4466" h="3421" extrusionOk="0">
                  <a:moveTo>
                    <a:pt x="4465" y="1"/>
                  </a:moveTo>
                  <a:cubicBezTo>
                    <a:pt x="3072" y="1204"/>
                    <a:pt x="1583" y="2313"/>
                    <a:pt x="0" y="3263"/>
                  </a:cubicBezTo>
                  <a:lnTo>
                    <a:pt x="0" y="3421"/>
                  </a:lnTo>
                  <a:cubicBezTo>
                    <a:pt x="1615" y="2439"/>
                    <a:pt x="3104" y="1268"/>
                    <a:pt x="4465" y="1"/>
                  </a:cubicBezTo>
                  <a:close/>
                </a:path>
              </a:pathLst>
            </a:custGeom>
            <a:solidFill>
              <a:srgbClr val="D864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9" name="Google Shape;1899;p24"/>
            <p:cNvSpPr/>
            <p:nvPr/>
          </p:nvSpPr>
          <p:spPr>
            <a:xfrm>
              <a:off x="2136260" y="3476741"/>
              <a:ext cx="13361" cy="6179"/>
            </a:xfrm>
            <a:custGeom>
              <a:avLst/>
              <a:gdLst/>
              <a:ahLst/>
              <a:cxnLst/>
              <a:rect l="l" t="t" r="r" b="b"/>
              <a:pathLst>
                <a:path w="413" h="191" extrusionOk="0">
                  <a:moveTo>
                    <a:pt x="412" y="0"/>
                  </a:moveTo>
                  <a:cubicBezTo>
                    <a:pt x="285" y="63"/>
                    <a:pt x="127" y="127"/>
                    <a:pt x="0" y="190"/>
                  </a:cubicBezTo>
                  <a:cubicBezTo>
                    <a:pt x="127" y="127"/>
                    <a:pt x="285" y="63"/>
                    <a:pt x="412" y="0"/>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0" name="Google Shape;1900;p24"/>
            <p:cNvSpPr/>
            <p:nvPr/>
          </p:nvSpPr>
          <p:spPr>
            <a:xfrm>
              <a:off x="2168028" y="3459305"/>
              <a:ext cx="17437" cy="8249"/>
            </a:xfrm>
            <a:custGeom>
              <a:avLst/>
              <a:gdLst/>
              <a:ahLst/>
              <a:cxnLst/>
              <a:rect l="l" t="t" r="r" b="b"/>
              <a:pathLst>
                <a:path w="539" h="255" extrusionOk="0">
                  <a:moveTo>
                    <a:pt x="539" y="1"/>
                  </a:moveTo>
                  <a:lnTo>
                    <a:pt x="0" y="254"/>
                  </a:lnTo>
                  <a:cubicBezTo>
                    <a:pt x="159" y="191"/>
                    <a:pt x="349" y="96"/>
                    <a:pt x="539" y="1"/>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1" name="Google Shape;1901;p24"/>
            <p:cNvSpPr/>
            <p:nvPr/>
          </p:nvSpPr>
          <p:spPr>
            <a:xfrm>
              <a:off x="1248495" y="3148950"/>
              <a:ext cx="1143495" cy="416936"/>
            </a:xfrm>
            <a:custGeom>
              <a:avLst/>
              <a:gdLst/>
              <a:ahLst/>
              <a:cxnLst/>
              <a:rect l="l" t="t" r="r" b="b"/>
              <a:pathLst>
                <a:path w="35090" h="12764" extrusionOk="0">
                  <a:moveTo>
                    <a:pt x="7696" y="1"/>
                  </a:moveTo>
                  <a:cubicBezTo>
                    <a:pt x="3389" y="1489"/>
                    <a:pt x="1077" y="3389"/>
                    <a:pt x="0" y="7031"/>
                  </a:cubicBezTo>
                  <a:cubicBezTo>
                    <a:pt x="4497" y="10641"/>
                    <a:pt x="10420" y="12763"/>
                    <a:pt x="16658" y="12763"/>
                  </a:cubicBezTo>
                  <a:cubicBezTo>
                    <a:pt x="20205" y="12763"/>
                    <a:pt x="23626" y="11845"/>
                    <a:pt x="26729" y="10578"/>
                  </a:cubicBezTo>
                  <a:cubicBezTo>
                    <a:pt x="26919" y="10483"/>
                    <a:pt x="27141" y="10388"/>
                    <a:pt x="27362" y="10293"/>
                  </a:cubicBezTo>
                  <a:cubicBezTo>
                    <a:pt x="27489" y="10230"/>
                    <a:pt x="27647" y="10166"/>
                    <a:pt x="27774" y="10103"/>
                  </a:cubicBezTo>
                  <a:cubicBezTo>
                    <a:pt x="27964" y="10008"/>
                    <a:pt x="28154" y="9913"/>
                    <a:pt x="28344" y="9818"/>
                  </a:cubicBezTo>
                  <a:lnTo>
                    <a:pt x="28851" y="9565"/>
                  </a:lnTo>
                  <a:cubicBezTo>
                    <a:pt x="29009" y="9470"/>
                    <a:pt x="29168" y="9406"/>
                    <a:pt x="29294" y="9311"/>
                  </a:cubicBezTo>
                  <a:cubicBezTo>
                    <a:pt x="31448" y="8140"/>
                    <a:pt x="33380" y="6715"/>
                    <a:pt x="35090" y="5004"/>
                  </a:cubicBezTo>
                  <a:cubicBezTo>
                    <a:pt x="33886" y="2566"/>
                    <a:pt x="31828" y="1204"/>
                    <a:pt x="28249" y="1"/>
                  </a:cubicBezTo>
                  <a:cubicBezTo>
                    <a:pt x="28218" y="1"/>
                    <a:pt x="28186" y="32"/>
                    <a:pt x="28123" y="64"/>
                  </a:cubicBezTo>
                  <a:cubicBezTo>
                    <a:pt x="25656" y="1751"/>
                    <a:pt x="21561" y="2682"/>
                    <a:pt x="17536" y="2682"/>
                  </a:cubicBezTo>
                  <a:cubicBezTo>
                    <a:pt x="13704" y="2682"/>
                    <a:pt x="9935" y="1839"/>
                    <a:pt x="7696" y="1"/>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2" name="Google Shape;1902;p24"/>
            <p:cNvSpPr/>
            <p:nvPr/>
          </p:nvSpPr>
          <p:spPr>
            <a:xfrm>
              <a:off x="2184397" y="3451120"/>
              <a:ext cx="14396" cy="8217"/>
            </a:xfrm>
            <a:custGeom>
              <a:avLst/>
              <a:gdLst/>
              <a:ahLst/>
              <a:cxnLst/>
              <a:rect l="l" t="t" r="r" b="b"/>
              <a:pathLst>
                <a:path w="445" h="254" extrusionOk="0">
                  <a:moveTo>
                    <a:pt x="444" y="0"/>
                  </a:moveTo>
                  <a:cubicBezTo>
                    <a:pt x="318" y="95"/>
                    <a:pt x="159" y="159"/>
                    <a:pt x="1" y="254"/>
                  </a:cubicBezTo>
                  <a:cubicBezTo>
                    <a:pt x="159" y="159"/>
                    <a:pt x="318" y="95"/>
                    <a:pt x="444" y="0"/>
                  </a:cubicBezTo>
                  <a:close/>
                </a:path>
              </a:pathLst>
            </a:custGeom>
            <a:solidFill>
              <a:srgbClr val="E9E9E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3" name="Google Shape;1903;p24"/>
            <p:cNvSpPr/>
            <p:nvPr/>
          </p:nvSpPr>
          <p:spPr>
            <a:xfrm>
              <a:off x="2149589" y="3467522"/>
              <a:ext cx="18472" cy="9252"/>
            </a:xfrm>
            <a:custGeom>
              <a:avLst/>
              <a:gdLst/>
              <a:ahLst/>
              <a:cxnLst/>
              <a:rect l="l" t="t" r="r" b="b"/>
              <a:pathLst>
                <a:path w="571" h="286" extrusionOk="0">
                  <a:moveTo>
                    <a:pt x="570" y="0"/>
                  </a:moveTo>
                  <a:cubicBezTo>
                    <a:pt x="380" y="95"/>
                    <a:pt x="190" y="190"/>
                    <a:pt x="0" y="285"/>
                  </a:cubicBezTo>
                  <a:cubicBezTo>
                    <a:pt x="190" y="190"/>
                    <a:pt x="380" y="95"/>
                    <a:pt x="570" y="0"/>
                  </a:cubicBezTo>
                  <a:close/>
                </a:path>
              </a:pathLst>
            </a:custGeom>
            <a:solidFill>
              <a:srgbClr val="E9E9E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4" name="Google Shape;1904;p24"/>
            <p:cNvSpPr/>
            <p:nvPr/>
          </p:nvSpPr>
          <p:spPr>
            <a:xfrm>
              <a:off x="2114748" y="3482888"/>
              <a:ext cx="21545" cy="8217"/>
            </a:xfrm>
            <a:custGeom>
              <a:avLst/>
              <a:gdLst/>
              <a:ahLst/>
              <a:cxnLst/>
              <a:rect l="l" t="t" r="r" b="b"/>
              <a:pathLst>
                <a:path w="666" h="254" extrusionOk="0">
                  <a:moveTo>
                    <a:pt x="665" y="0"/>
                  </a:moveTo>
                  <a:cubicBezTo>
                    <a:pt x="444" y="95"/>
                    <a:pt x="222" y="190"/>
                    <a:pt x="0" y="253"/>
                  </a:cubicBezTo>
                  <a:cubicBezTo>
                    <a:pt x="222" y="190"/>
                    <a:pt x="444" y="95"/>
                    <a:pt x="665" y="0"/>
                  </a:cubicBezTo>
                  <a:close/>
                </a:path>
              </a:pathLst>
            </a:custGeom>
            <a:solidFill>
              <a:srgbClr val="E9E9E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5" name="Google Shape;1905;p24"/>
            <p:cNvSpPr/>
            <p:nvPr/>
          </p:nvSpPr>
          <p:spPr>
            <a:xfrm>
              <a:off x="1434492" y="3478779"/>
              <a:ext cx="4108" cy="1068"/>
            </a:xfrm>
            <a:custGeom>
              <a:avLst/>
              <a:gdLst/>
              <a:ahLst/>
              <a:cxnLst/>
              <a:rect l="l" t="t" r="r" b="b"/>
              <a:pathLst>
                <a:path w="127" h="33" extrusionOk="0">
                  <a:moveTo>
                    <a:pt x="0" y="0"/>
                  </a:moveTo>
                  <a:cubicBezTo>
                    <a:pt x="32" y="0"/>
                    <a:pt x="95" y="32"/>
                    <a:pt x="127" y="32"/>
                  </a:cubicBezTo>
                  <a:cubicBezTo>
                    <a:pt x="95" y="0"/>
                    <a:pt x="63" y="0"/>
                    <a:pt x="0" y="0"/>
                  </a:cubicBezTo>
                  <a:close/>
                </a:path>
              </a:pathLst>
            </a:custGeom>
            <a:solidFill>
              <a:srgbClr val="E9E9E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6" name="Google Shape;1906;p24"/>
            <p:cNvSpPr/>
            <p:nvPr/>
          </p:nvSpPr>
          <p:spPr>
            <a:xfrm>
              <a:off x="1434492" y="3133023"/>
              <a:ext cx="115781" cy="372413"/>
            </a:xfrm>
            <a:custGeom>
              <a:avLst/>
              <a:gdLst/>
              <a:ahLst/>
              <a:cxnLst/>
              <a:rect l="l" t="t" r="r" b="b"/>
              <a:pathLst>
                <a:path w="3579" h="11512" extrusionOk="0">
                  <a:moveTo>
                    <a:pt x="3238" y="0"/>
                  </a:moveTo>
                  <a:cubicBezTo>
                    <a:pt x="2595" y="0"/>
                    <a:pt x="1164" y="143"/>
                    <a:pt x="0" y="1283"/>
                  </a:cubicBezTo>
                  <a:lnTo>
                    <a:pt x="0" y="10657"/>
                  </a:lnTo>
                  <a:cubicBezTo>
                    <a:pt x="32" y="10688"/>
                    <a:pt x="95" y="10688"/>
                    <a:pt x="127" y="10720"/>
                  </a:cubicBezTo>
                  <a:cubicBezTo>
                    <a:pt x="1267" y="11005"/>
                    <a:pt x="2407" y="11290"/>
                    <a:pt x="3579" y="11512"/>
                  </a:cubicBezTo>
                  <a:lnTo>
                    <a:pt x="3579" y="16"/>
                  </a:lnTo>
                  <a:cubicBezTo>
                    <a:pt x="3579" y="16"/>
                    <a:pt x="3452" y="0"/>
                    <a:pt x="3238" y="0"/>
                  </a:cubicBezTo>
                  <a:close/>
                </a:path>
              </a:pathLst>
            </a:custGeom>
            <a:solidFill>
              <a:srgbClr val="E9E9E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7" name="Google Shape;1907;p24"/>
            <p:cNvSpPr/>
            <p:nvPr/>
          </p:nvSpPr>
          <p:spPr>
            <a:xfrm>
              <a:off x="1696980" y="2683034"/>
              <a:ext cx="171973" cy="57712"/>
            </a:xfrm>
            <a:custGeom>
              <a:avLst/>
              <a:gdLst/>
              <a:ahLst/>
              <a:cxnLst/>
              <a:rect l="l" t="t" r="r" b="b"/>
              <a:pathLst>
                <a:path w="5316" h="1784" extrusionOk="0">
                  <a:moveTo>
                    <a:pt x="5096" y="1"/>
                  </a:moveTo>
                  <a:cubicBezTo>
                    <a:pt x="5045" y="1"/>
                    <a:pt x="4996" y="26"/>
                    <a:pt x="4965" y="87"/>
                  </a:cubicBezTo>
                  <a:cubicBezTo>
                    <a:pt x="4503" y="956"/>
                    <a:pt x="3512" y="1447"/>
                    <a:pt x="2540" y="1447"/>
                  </a:cubicBezTo>
                  <a:cubicBezTo>
                    <a:pt x="1848" y="1447"/>
                    <a:pt x="1165" y="1197"/>
                    <a:pt x="690" y="657"/>
                  </a:cubicBezTo>
                  <a:cubicBezTo>
                    <a:pt x="595" y="530"/>
                    <a:pt x="500" y="403"/>
                    <a:pt x="437" y="277"/>
                  </a:cubicBezTo>
                  <a:cubicBezTo>
                    <a:pt x="405" y="213"/>
                    <a:pt x="405" y="182"/>
                    <a:pt x="373" y="150"/>
                  </a:cubicBezTo>
                  <a:lnTo>
                    <a:pt x="373" y="118"/>
                  </a:lnTo>
                  <a:cubicBezTo>
                    <a:pt x="335" y="41"/>
                    <a:pt x="260" y="6"/>
                    <a:pt x="191" y="6"/>
                  </a:cubicBezTo>
                  <a:cubicBezTo>
                    <a:pt x="89" y="6"/>
                    <a:pt x="0" y="82"/>
                    <a:pt x="57" y="213"/>
                  </a:cubicBezTo>
                  <a:cubicBezTo>
                    <a:pt x="278" y="847"/>
                    <a:pt x="849" y="1353"/>
                    <a:pt x="1482" y="1575"/>
                  </a:cubicBezTo>
                  <a:cubicBezTo>
                    <a:pt x="1824" y="1716"/>
                    <a:pt x="2191" y="1783"/>
                    <a:pt x="2560" y="1783"/>
                  </a:cubicBezTo>
                  <a:cubicBezTo>
                    <a:pt x="3352" y="1783"/>
                    <a:pt x="4150" y="1472"/>
                    <a:pt x="4712" y="910"/>
                  </a:cubicBezTo>
                  <a:cubicBezTo>
                    <a:pt x="4934" y="720"/>
                    <a:pt x="5124" y="498"/>
                    <a:pt x="5251" y="245"/>
                  </a:cubicBezTo>
                  <a:cubicBezTo>
                    <a:pt x="5315" y="116"/>
                    <a:pt x="5204" y="1"/>
                    <a:pt x="5096" y="1"/>
                  </a:cubicBezTo>
                  <a:close/>
                </a:path>
              </a:pathLst>
            </a:custGeom>
            <a:solidFill>
              <a:srgbClr val="D864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3" name="Google Shape;1913;p24"/>
            <p:cNvSpPr/>
            <p:nvPr/>
          </p:nvSpPr>
          <p:spPr>
            <a:xfrm>
              <a:off x="1550240" y="3491091"/>
              <a:ext cx="564540" cy="71752"/>
            </a:xfrm>
            <a:custGeom>
              <a:avLst/>
              <a:gdLst/>
              <a:ahLst/>
              <a:cxnLst/>
              <a:rect l="l" t="t" r="r" b="b"/>
              <a:pathLst>
                <a:path w="17451" h="2218" extrusionOk="0">
                  <a:moveTo>
                    <a:pt x="17450" y="1"/>
                  </a:moveTo>
                  <a:cubicBezTo>
                    <a:pt x="14539" y="1091"/>
                    <a:pt x="11416" y="1539"/>
                    <a:pt x="8236" y="1539"/>
                  </a:cubicBezTo>
                  <a:cubicBezTo>
                    <a:pt x="5501" y="1539"/>
                    <a:pt x="2724" y="1208"/>
                    <a:pt x="1" y="666"/>
                  </a:cubicBezTo>
                  <a:lnTo>
                    <a:pt x="1" y="1173"/>
                  </a:lnTo>
                  <a:cubicBezTo>
                    <a:pt x="2344" y="1869"/>
                    <a:pt x="4846" y="2218"/>
                    <a:pt x="7411" y="2218"/>
                  </a:cubicBezTo>
                  <a:cubicBezTo>
                    <a:pt x="10990" y="2218"/>
                    <a:pt x="14379" y="1521"/>
                    <a:pt x="17450" y="222"/>
                  </a:cubicBezTo>
                  <a:lnTo>
                    <a:pt x="17450" y="1"/>
                  </a:lnTo>
                  <a:close/>
                </a:path>
              </a:pathLst>
            </a:custGeom>
            <a:solidFill>
              <a:srgbClr val="D864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4" name="Google Shape;1914;p24"/>
            <p:cNvSpPr/>
            <p:nvPr/>
          </p:nvSpPr>
          <p:spPr>
            <a:xfrm>
              <a:off x="2114748" y="3133023"/>
              <a:ext cx="115813" cy="350900"/>
            </a:xfrm>
            <a:custGeom>
              <a:avLst/>
              <a:gdLst/>
              <a:ahLst/>
              <a:cxnLst/>
              <a:rect l="l" t="t" r="r" b="b"/>
              <a:pathLst>
                <a:path w="3580" h="10847" extrusionOk="0">
                  <a:moveTo>
                    <a:pt x="341" y="0"/>
                  </a:moveTo>
                  <a:cubicBezTo>
                    <a:pt x="127" y="0"/>
                    <a:pt x="0" y="16"/>
                    <a:pt x="0" y="16"/>
                  </a:cubicBezTo>
                  <a:lnTo>
                    <a:pt x="0" y="10847"/>
                  </a:lnTo>
                  <a:cubicBezTo>
                    <a:pt x="887" y="10530"/>
                    <a:pt x="1774" y="10118"/>
                    <a:pt x="2597" y="9675"/>
                  </a:cubicBezTo>
                  <a:cubicBezTo>
                    <a:pt x="2946" y="9485"/>
                    <a:pt x="3262" y="9327"/>
                    <a:pt x="3579" y="9137"/>
                  </a:cubicBezTo>
                  <a:lnTo>
                    <a:pt x="3579" y="1283"/>
                  </a:lnTo>
                  <a:cubicBezTo>
                    <a:pt x="2415" y="143"/>
                    <a:pt x="984" y="0"/>
                    <a:pt x="341" y="0"/>
                  </a:cubicBezTo>
                  <a:close/>
                </a:path>
              </a:pathLst>
            </a:custGeom>
            <a:solidFill>
              <a:srgbClr val="E9E9E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5" name="Google Shape;1915;p24"/>
            <p:cNvSpPr/>
            <p:nvPr/>
          </p:nvSpPr>
          <p:spPr>
            <a:xfrm>
              <a:off x="940669" y="1882630"/>
              <a:ext cx="1699669" cy="1699637"/>
            </a:xfrm>
            <a:custGeom>
              <a:avLst/>
              <a:gdLst/>
              <a:ahLst/>
              <a:cxnLst/>
              <a:rect l="l" t="t" r="r" b="b"/>
              <a:pathLst>
                <a:path w="52540" h="52539" fill="none" extrusionOk="0">
                  <a:moveTo>
                    <a:pt x="52540" y="26254"/>
                  </a:moveTo>
                  <a:cubicBezTo>
                    <a:pt x="52540" y="40758"/>
                    <a:pt x="40759" y="52539"/>
                    <a:pt x="26254" y="52539"/>
                  </a:cubicBezTo>
                  <a:cubicBezTo>
                    <a:pt x="11750" y="52539"/>
                    <a:pt x="1" y="40758"/>
                    <a:pt x="1" y="26254"/>
                  </a:cubicBezTo>
                  <a:cubicBezTo>
                    <a:pt x="1" y="11749"/>
                    <a:pt x="11750" y="0"/>
                    <a:pt x="26254" y="0"/>
                  </a:cubicBezTo>
                  <a:cubicBezTo>
                    <a:pt x="40759" y="0"/>
                    <a:pt x="52540" y="11749"/>
                    <a:pt x="52540" y="26254"/>
                  </a:cubicBezTo>
                  <a:close/>
                </a:path>
              </a:pathLst>
            </a:custGeom>
            <a:noFill/>
            <a:ln w="39575" cap="flat" cmpd="sng">
              <a:solidFill>
                <a:srgbClr val="F27781"/>
              </a:solidFill>
              <a:prstDash val="solid"/>
              <a:miter lim="3166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16" name="Google Shape;1916;p24"/>
          <p:cNvGrpSpPr/>
          <p:nvPr/>
        </p:nvGrpSpPr>
        <p:grpSpPr>
          <a:xfrm>
            <a:off x="3650513" y="2007766"/>
            <a:ext cx="1778538" cy="1778571"/>
            <a:chOff x="3682235" y="1846754"/>
            <a:chExt cx="1778538" cy="1778571"/>
          </a:xfrm>
        </p:grpSpPr>
        <p:sp>
          <p:nvSpPr>
            <p:cNvPr id="1922" name="Google Shape;1922;p24"/>
            <p:cNvSpPr/>
            <p:nvPr/>
          </p:nvSpPr>
          <p:spPr>
            <a:xfrm>
              <a:off x="4521296" y="2602741"/>
              <a:ext cx="27692" cy="38044"/>
            </a:xfrm>
            <a:custGeom>
              <a:avLst/>
              <a:gdLst/>
              <a:ahLst/>
              <a:cxnLst/>
              <a:rect l="l" t="t" r="r" b="b"/>
              <a:pathLst>
                <a:path w="856" h="1176" extrusionOk="0">
                  <a:moveTo>
                    <a:pt x="422" y="1"/>
                  </a:moveTo>
                  <a:cubicBezTo>
                    <a:pt x="409" y="1"/>
                    <a:pt x="394" y="2"/>
                    <a:pt x="380" y="4"/>
                  </a:cubicBezTo>
                  <a:cubicBezTo>
                    <a:pt x="158" y="4"/>
                    <a:pt x="0" y="257"/>
                    <a:pt x="0" y="605"/>
                  </a:cubicBezTo>
                  <a:cubicBezTo>
                    <a:pt x="32" y="922"/>
                    <a:pt x="222" y="1175"/>
                    <a:pt x="443" y="1175"/>
                  </a:cubicBezTo>
                  <a:cubicBezTo>
                    <a:pt x="665" y="1175"/>
                    <a:pt x="855" y="890"/>
                    <a:pt x="823" y="574"/>
                  </a:cubicBezTo>
                  <a:cubicBezTo>
                    <a:pt x="823" y="245"/>
                    <a:pt x="654" y="1"/>
                    <a:pt x="422" y="1"/>
                  </a:cubicBezTo>
                  <a:close/>
                </a:path>
              </a:pathLst>
            </a:custGeom>
            <a:solidFill>
              <a:srgbClr val="0922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3" name="Google Shape;1923;p24"/>
            <p:cNvSpPr/>
            <p:nvPr/>
          </p:nvSpPr>
          <p:spPr>
            <a:xfrm>
              <a:off x="4707730" y="2608888"/>
              <a:ext cx="28727" cy="38044"/>
            </a:xfrm>
            <a:custGeom>
              <a:avLst/>
              <a:gdLst/>
              <a:ahLst/>
              <a:cxnLst/>
              <a:rect l="l" t="t" r="r" b="b"/>
              <a:pathLst>
                <a:path w="888" h="1176" extrusionOk="0">
                  <a:moveTo>
                    <a:pt x="450" y="1"/>
                  </a:moveTo>
                  <a:cubicBezTo>
                    <a:pt x="438" y="1"/>
                    <a:pt x="425" y="2"/>
                    <a:pt x="413" y="4"/>
                  </a:cubicBezTo>
                  <a:cubicBezTo>
                    <a:pt x="191" y="4"/>
                    <a:pt x="1" y="289"/>
                    <a:pt x="33" y="605"/>
                  </a:cubicBezTo>
                  <a:cubicBezTo>
                    <a:pt x="33" y="922"/>
                    <a:pt x="254" y="1175"/>
                    <a:pt x="476" y="1175"/>
                  </a:cubicBezTo>
                  <a:cubicBezTo>
                    <a:pt x="698" y="1175"/>
                    <a:pt x="888" y="890"/>
                    <a:pt x="856" y="574"/>
                  </a:cubicBezTo>
                  <a:cubicBezTo>
                    <a:pt x="856" y="245"/>
                    <a:pt x="659" y="1"/>
                    <a:pt x="450" y="1"/>
                  </a:cubicBezTo>
                  <a:close/>
                </a:path>
              </a:pathLst>
            </a:custGeom>
            <a:solidFill>
              <a:srgbClr val="0922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4" name="Google Shape;1924;p24"/>
            <p:cNvSpPr/>
            <p:nvPr/>
          </p:nvSpPr>
          <p:spPr>
            <a:xfrm>
              <a:off x="4315356" y="2651816"/>
              <a:ext cx="51275" cy="70297"/>
            </a:xfrm>
            <a:custGeom>
              <a:avLst/>
              <a:gdLst/>
              <a:ahLst/>
              <a:cxnLst/>
              <a:rect l="l" t="t" r="r" b="b"/>
              <a:pathLst>
                <a:path w="1585" h="2173" extrusionOk="0">
                  <a:moveTo>
                    <a:pt x="856" y="1178"/>
                  </a:moveTo>
                  <a:cubicBezTo>
                    <a:pt x="887" y="1210"/>
                    <a:pt x="919" y="1210"/>
                    <a:pt x="919" y="1210"/>
                  </a:cubicBezTo>
                  <a:cubicBezTo>
                    <a:pt x="940" y="1221"/>
                    <a:pt x="947" y="1224"/>
                    <a:pt x="948" y="1224"/>
                  </a:cubicBezTo>
                  <a:cubicBezTo>
                    <a:pt x="951" y="1224"/>
                    <a:pt x="930" y="1210"/>
                    <a:pt x="951" y="1210"/>
                  </a:cubicBezTo>
                  <a:cubicBezTo>
                    <a:pt x="951" y="1242"/>
                    <a:pt x="951" y="1242"/>
                    <a:pt x="982" y="1242"/>
                  </a:cubicBezTo>
                  <a:cubicBezTo>
                    <a:pt x="1014" y="1242"/>
                    <a:pt x="1014" y="1273"/>
                    <a:pt x="1046" y="1273"/>
                  </a:cubicBezTo>
                  <a:cubicBezTo>
                    <a:pt x="1046" y="1305"/>
                    <a:pt x="1077" y="1305"/>
                    <a:pt x="1077" y="1305"/>
                  </a:cubicBezTo>
                  <a:cubicBezTo>
                    <a:pt x="1109" y="1337"/>
                    <a:pt x="1109" y="1368"/>
                    <a:pt x="1141" y="1368"/>
                  </a:cubicBezTo>
                  <a:cubicBezTo>
                    <a:pt x="1170" y="1398"/>
                    <a:pt x="1207" y="1414"/>
                    <a:pt x="1243" y="1416"/>
                  </a:cubicBezTo>
                  <a:lnTo>
                    <a:pt x="1243" y="1416"/>
                  </a:lnTo>
                  <a:cubicBezTo>
                    <a:pt x="1240" y="1455"/>
                    <a:pt x="1236" y="1493"/>
                    <a:pt x="1236" y="1527"/>
                  </a:cubicBezTo>
                  <a:cubicBezTo>
                    <a:pt x="1204" y="1558"/>
                    <a:pt x="1204" y="1558"/>
                    <a:pt x="1204" y="1590"/>
                  </a:cubicBezTo>
                  <a:cubicBezTo>
                    <a:pt x="1204" y="1622"/>
                    <a:pt x="1204" y="1622"/>
                    <a:pt x="1204" y="1622"/>
                  </a:cubicBezTo>
                  <a:cubicBezTo>
                    <a:pt x="1172" y="1685"/>
                    <a:pt x="1141" y="1717"/>
                    <a:pt x="1141" y="1748"/>
                  </a:cubicBezTo>
                  <a:cubicBezTo>
                    <a:pt x="1141" y="1739"/>
                    <a:pt x="1138" y="1735"/>
                    <a:pt x="1134" y="1735"/>
                  </a:cubicBezTo>
                  <a:cubicBezTo>
                    <a:pt x="1125" y="1735"/>
                    <a:pt x="1109" y="1758"/>
                    <a:pt x="1109" y="1780"/>
                  </a:cubicBezTo>
                  <a:cubicBezTo>
                    <a:pt x="1109" y="1780"/>
                    <a:pt x="1081" y="1794"/>
                    <a:pt x="1071" y="1794"/>
                  </a:cubicBezTo>
                  <a:cubicBezTo>
                    <a:pt x="1067" y="1794"/>
                    <a:pt x="1067" y="1791"/>
                    <a:pt x="1077" y="1780"/>
                  </a:cubicBezTo>
                  <a:lnTo>
                    <a:pt x="1077" y="1780"/>
                  </a:lnTo>
                  <a:cubicBezTo>
                    <a:pt x="1076" y="1781"/>
                    <a:pt x="1046" y="1812"/>
                    <a:pt x="1046" y="1812"/>
                  </a:cubicBezTo>
                  <a:lnTo>
                    <a:pt x="1014" y="1812"/>
                  </a:lnTo>
                  <a:cubicBezTo>
                    <a:pt x="1014" y="1812"/>
                    <a:pt x="1004" y="1822"/>
                    <a:pt x="1001" y="1830"/>
                  </a:cubicBezTo>
                  <a:lnTo>
                    <a:pt x="1001" y="1830"/>
                  </a:lnTo>
                  <a:cubicBezTo>
                    <a:pt x="992" y="1834"/>
                    <a:pt x="982" y="1843"/>
                    <a:pt x="982" y="1843"/>
                  </a:cubicBezTo>
                  <a:lnTo>
                    <a:pt x="919" y="1843"/>
                  </a:lnTo>
                  <a:cubicBezTo>
                    <a:pt x="903" y="1859"/>
                    <a:pt x="911" y="1859"/>
                    <a:pt x="919" y="1859"/>
                  </a:cubicBezTo>
                  <a:cubicBezTo>
                    <a:pt x="927" y="1859"/>
                    <a:pt x="935" y="1859"/>
                    <a:pt x="919" y="1875"/>
                  </a:cubicBezTo>
                  <a:lnTo>
                    <a:pt x="856" y="1875"/>
                  </a:lnTo>
                  <a:cubicBezTo>
                    <a:pt x="824" y="1875"/>
                    <a:pt x="824" y="1843"/>
                    <a:pt x="792" y="1843"/>
                  </a:cubicBezTo>
                  <a:lnTo>
                    <a:pt x="697" y="1843"/>
                  </a:lnTo>
                  <a:cubicBezTo>
                    <a:pt x="697" y="1843"/>
                    <a:pt x="666" y="1812"/>
                    <a:pt x="697" y="1812"/>
                  </a:cubicBezTo>
                  <a:lnTo>
                    <a:pt x="666" y="1812"/>
                  </a:lnTo>
                  <a:cubicBezTo>
                    <a:pt x="634" y="1812"/>
                    <a:pt x="634" y="1780"/>
                    <a:pt x="602" y="1780"/>
                  </a:cubicBezTo>
                  <a:cubicBezTo>
                    <a:pt x="602" y="1780"/>
                    <a:pt x="602" y="1748"/>
                    <a:pt x="571" y="1748"/>
                  </a:cubicBezTo>
                  <a:cubicBezTo>
                    <a:pt x="559" y="1736"/>
                    <a:pt x="539" y="1717"/>
                    <a:pt x="539" y="1717"/>
                  </a:cubicBezTo>
                  <a:cubicBezTo>
                    <a:pt x="507" y="1685"/>
                    <a:pt x="476" y="1685"/>
                    <a:pt x="476" y="1653"/>
                  </a:cubicBezTo>
                  <a:lnTo>
                    <a:pt x="476" y="1653"/>
                  </a:lnTo>
                  <a:cubicBezTo>
                    <a:pt x="482" y="1660"/>
                    <a:pt x="486" y="1662"/>
                    <a:pt x="488" y="1662"/>
                  </a:cubicBezTo>
                  <a:cubicBezTo>
                    <a:pt x="495" y="1662"/>
                    <a:pt x="469" y="1622"/>
                    <a:pt x="444" y="1622"/>
                  </a:cubicBezTo>
                  <a:cubicBezTo>
                    <a:pt x="444" y="1590"/>
                    <a:pt x="444" y="1590"/>
                    <a:pt x="412" y="1558"/>
                  </a:cubicBezTo>
                  <a:lnTo>
                    <a:pt x="412" y="1527"/>
                  </a:lnTo>
                  <a:cubicBezTo>
                    <a:pt x="412" y="1495"/>
                    <a:pt x="381" y="1495"/>
                    <a:pt x="381" y="1463"/>
                  </a:cubicBezTo>
                  <a:cubicBezTo>
                    <a:pt x="381" y="1463"/>
                    <a:pt x="381" y="1432"/>
                    <a:pt x="381" y="1432"/>
                  </a:cubicBezTo>
                  <a:cubicBezTo>
                    <a:pt x="381" y="1410"/>
                    <a:pt x="381" y="1389"/>
                    <a:pt x="381" y="1377"/>
                  </a:cubicBezTo>
                  <a:cubicBezTo>
                    <a:pt x="381" y="1377"/>
                    <a:pt x="381" y="1337"/>
                    <a:pt x="381" y="1337"/>
                  </a:cubicBezTo>
                  <a:cubicBezTo>
                    <a:pt x="381" y="1305"/>
                    <a:pt x="412" y="1305"/>
                    <a:pt x="412" y="1305"/>
                  </a:cubicBezTo>
                  <a:cubicBezTo>
                    <a:pt x="412" y="1273"/>
                    <a:pt x="412" y="1273"/>
                    <a:pt x="412" y="1273"/>
                  </a:cubicBezTo>
                  <a:lnTo>
                    <a:pt x="444" y="1242"/>
                  </a:lnTo>
                  <a:lnTo>
                    <a:pt x="444" y="1242"/>
                  </a:lnTo>
                  <a:cubicBezTo>
                    <a:pt x="433" y="1252"/>
                    <a:pt x="433" y="1256"/>
                    <a:pt x="437" y="1256"/>
                  </a:cubicBezTo>
                  <a:cubicBezTo>
                    <a:pt x="444" y="1256"/>
                    <a:pt x="465" y="1242"/>
                    <a:pt x="444" y="1242"/>
                  </a:cubicBezTo>
                  <a:cubicBezTo>
                    <a:pt x="476" y="1242"/>
                    <a:pt x="476" y="1210"/>
                    <a:pt x="507" y="1210"/>
                  </a:cubicBezTo>
                  <a:lnTo>
                    <a:pt x="539" y="1210"/>
                  </a:lnTo>
                  <a:cubicBezTo>
                    <a:pt x="571" y="1178"/>
                    <a:pt x="602" y="1178"/>
                    <a:pt x="602" y="1178"/>
                  </a:cubicBezTo>
                  <a:close/>
                  <a:moveTo>
                    <a:pt x="217" y="0"/>
                  </a:moveTo>
                  <a:cubicBezTo>
                    <a:pt x="143" y="0"/>
                    <a:pt x="96" y="79"/>
                    <a:pt x="96" y="133"/>
                  </a:cubicBezTo>
                  <a:cubicBezTo>
                    <a:pt x="127" y="228"/>
                    <a:pt x="191" y="292"/>
                    <a:pt x="254" y="292"/>
                  </a:cubicBezTo>
                  <a:lnTo>
                    <a:pt x="381" y="292"/>
                  </a:lnTo>
                  <a:cubicBezTo>
                    <a:pt x="444" y="323"/>
                    <a:pt x="507" y="323"/>
                    <a:pt x="571" y="355"/>
                  </a:cubicBezTo>
                  <a:lnTo>
                    <a:pt x="666" y="387"/>
                  </a:lnTo>
                  <a:cubicBezTo>
                    <a:pt x="697" y="418"/>
                    <a:pt x="729" y="418"/>
                    <a:pt x="729" y="418"/>
                  </a:cubicBezTo>
                  <a:cubicBezTo>
                    <a:pt x="761" y="450"/>
                    <a:pt x="792" y="450"/>
                    <a:pt x="824" y="482"/>
                  </a:cubicBezTo>
                  <a:cubicBezTo>
                    <a:pt x="856" y="482"/>
                    <a:pt x="856" y="482"/>
                    <a:pt x="887" y="513"/>
                  </a:cubicBezTo>
                  <a:cubicBezTo>
                    <a:pt x="919" y="513"/>
                    <a:pt x="951" y="545"/>
                    <a:pt x="919" y="545"/>
                  </a:cubicBezTo>
                  <a:cubicBezTo>
                    <a:pt x="951" y="545"/>
                    <a:pt x="982" y="577"/>
                    <a:pt x="982" y="608"/>
                  </a:cubicBezTo>
                  <a:cubicBezTo>
                    <a:pt x="1014" y="608"/>
                    <a:pt x="1014" y="640"/>
                    <a:pt x="1046" y="640"/>
                  </a:cubicBezTo>
                  <a:lnTo>
                    <a:pt x="1046" y="672"/>
                  </a:lnTo>
                  <a:cubicBezTo>
                    <a:pt x="1067" y="672"/>
                    <a:pt x="1074" y="686"/>
                    <a:pt x="1076" y="686"/>
                  </a:cubicBezTo>
                  <a:cubicBezTo>
                    <a:pt x="1077" y="686"/>
                    <a:pt x="1077" y="682"/>
                    <a:pt x="1077" y="672"/>
                  </a:cubicBezTo>
                  <a:cubicBezTo>
                    <a:pt x="1109" y="703"/>
                    <a:pt x="1109" y="767"/>
                    <a:pt x="1141" y="798"/>
                  </a:cubicBezTo>
                  <a:cubicBezTo>
                    <a:pt x="1172" y="830"/>
                    <a:pt x="1172" y="862"/>
                    <a:pt x="1204" y="893"/>
                  </a:cubicBezTo>
                  <a:cubicBezTo>
                    <a:pt x="1219" y="952"/>
                    <a:pt x="1227" y="1004"/>
                    <a:pt x="1231" y="1053"/>
                  </a:cubicBezTo>
                  <a:lnTo>
                    <a:pt x="1231" y="1053"/>
                  </a:lnTo>
                  <a:cubicBezTo>
                    <a:pt x="1077" y="937"/>
                    <a:pt x="879" y="870"/>
                    <a:pt x="687" y="870"/>
                  </a:cubicBezTo>
                  <a:cubicBezTo>
                    <a:pt x="483" y="870"/>
                    <a:pt x="286" y="945"/>
                    <a:pt x="159" y="1115"/>
                  </a:cubicBezTo>
                  <a:cubicBezTo>
                    <a:pt x="1" y="1305"/>
                    <a:pt x="64" y="1558"/>
                    <a:pt x="191" y="1748"/>
                  </a:cubicBezTo>
                  <a:cubicBezTo>
                    <a:pt x="286" y="1938"/>
                    <a:pt x="444" y="2065"/>
                    <a:pt x="634" y="2128"/>
                  </a:cubicBezTo>
                  <a:cubicBezTo>
                    <a:pt x="705" y="2157"/>
                    <a:pt x="789" y="2173"/>
                    <a:pt x="874" y="2173"/>
                  </a:cubicBezTo>
                  <a:cubicBezTo>
                    <a:pt x="979" y="2173"/>
                    <a:pt x="1085" y="2149"/>
                    <a:pt x="1172" y="2097"/>
                  </a:cubicBezTo>
                  <a:cubicBezTo>
                    <a:pt x="1362" y="2002"/>
                    <a:pt x="1457" y="1780"/>
                    <a:pt x="1521" y="1590"/>
                  </a:cubicBezTo>
                  <a:cubicBezTo>
                    <a:pt x="1584" y="1337"/>
                    <a:pt x="1552" y="1052"/>
                    <a:pt x="1457" y="798"/>
                  </a:cubicBezTo>
                  <a:cubicBezTo>
                    <a:pt x="1394" y="577"/>
                    <a:pt x="1236" y="418"/>
                    <a:pt x="1046" y="260"/>
                  </a:cubicBezTo>
                  <a:cubicBezTo>
                    <a:pt x="824" y="102"/>
                    <a:pt x="539" y="7"/>
                    <a:pt x="254" y="7"/>
                  </a:cubicBezTo>
                  <a:cubicBezTo>
                    <a:pt x="241" y="2"/>
                    <a:pt x="229" y="0"/>
                    <a:pt x="217" y="0"/>
                  </a:cubicBezTo>
                  <a:close/>
                </a:path>
              </a:pathLst>
            </a:custGeom>
            <a:solidFill>
              <a:srgbClr val="BC586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5" name="Google Shape;1925;p24"/>
            <p:cNvSpPr/>
            <p:nvPr/>
          </p:nvSpPr>
          <p:spPr>
            <a:xfrm>
              <a:off x="4829657" y="2666374"/>
              <a:ext cx="51242" cy="70038"/>
            </a:xfrm>
            <a:custGeom>
              <a:avLst/>
              <a:gdLst/>
              <a:ahLst/>
              <a:cxnLst/>
              <a:rect l="l" t="t" r="r" b="b"/>
              <a:pathLst>
                <a:path w="1584" h="2165" extrusionOk="0">
                  <a:moveTo>
                    <a:pt x="630" y="1208"/>
                  </a:moveTo>
                  <a:cubicBezTo>
                    <a:pt x="623" y="1215"/>
                    <a:pt x="624" y="1217"/>
                    <a:pt x="626" y="1217"/>
                  </a:cubicBezTo>
                  <a:cubicBezTo>
                    <a:pt x="629" y="1217"/>
                    <a:pt x="635" y="1212"/>
                    <a:pt x="630" y="1208"/>
                  </a:cubicBezTo>
                  <a:close/>
                  <a:moveTo>
                    <a:pt x="951" y="1172"/>
                  </a:moveTo>
                  <a:cubicBezTo>
                    <a:pt x="951" y="1172"/>
                    <a:pt x="982" y="1172"/>
                    <a:pt x="982" y="1203"/>
                  </a:cubicBezTo>
                  <a:lnTo>
                    <a:pt x="1046" y="1203"/>
                  </a:lnTo>
                  <a:cubicBezTo>
                    <a:pt x="1046" y="1203"/>
                    <a:pt x="1077" y="1235"/>
                    <a:pt x="1077" y="1235"/>
                  </a:cubicBezTo>
                  <a:cubicBezTo>
                    <a:pt x="1077" y="1235"/>
                    <a:pt x="1100" y="1246"/>
                    <a:pt x="1111" y="1249"/>
                  </a:cubicBezTo>
                  <a:lnTo>
                    <a:pt x="1111" y="1249"/>
                  </a:lnTo>
                  <a:cubicBezTo>
                    <a:pt x="1119" y="1267"/>
                    <a:pt x="1141" y="1267"/>
                    <a:pt x="1141" y="1267"/>
                  </a:cubicBezTo>
                  <a:cubicBezTo>
                    <a:pt x="1141" y="1298"/>
                    <a:pt x="1141" y="1298"/>
                    <a:pt x="1172" y="1298"/>
                  </a:cubicBezTo>
                  <a:cubicBezTo>
                    <a:pt x="1172" y="1298"/>
                    <a:pt x="1172" y="1330"/>
                    <a:pt x="1172" y="1330"/>
                  </a:cubicBezTo>
                  <a:cubicBezTo>
                    <a:pt x="1172" y="1330"/>
                    <a:pt x="1172" y="1371"/>
                    <a:pt x="1172" y="1371"/>
                  </a:cubicBezTo>
                  <a:cubicBezTo>
                    <a:pt x="1172" y="1382"/>
                    <a:pt x="1172" y="1404"/>
                    <a:pt x="1172" y="1425"/>
                  </a:cubicBezTo>
                  <a:cubicBezTo>
                    <a:pt x="1172" y="1425"/>
                    <a:pt x="1172" y="1457"/>
                    <a:pt x="1172" y="1457"/>
                  </a:cubicBezTo>
                  <a:cubicBezTo>
                    <a:pt x="1172" y="1483"/>
                    <a:pt x="1172" y="1510"/>
                    <a:pt x="1153" y="1518"/>
                  </a:cubicBezTo>
                  <a:lnTo>
                    <a:pt x="1153" y="1518"/>
                  </a:lnTo>
                  <a:cubicBezTo>
                    <a:pt x="1155" y="1514"/>
                    <a:pt x="1155" y="1511"/>
                    <a:pt x="1153" y="1511"/>
                  </a:cubicBezTo>
                  <a:cubicBezTo>
                    <a:pt x="1151" y="1511"/>
                    <a:pt x="1147" y="1513"/>
                    <a:pt x="1141" y="1520"/>
                  </a:cubicBezTo>
                  <a:lnTo>
                    <a:pt x="1141" y="1552"/>
                  </a:lnTo>
                  <a:cubicBezTo>
                    <a:pt x="1141" y="1583"/>
                    <a:pt x="1109" y="1583"/>
                    <a:pt x="1109" y="1615"/>
                  </a:cubicBezTo>
                  <a:cubicBezTo>
                    <a:pt x="1109" y="1615"/>
                    <a:pt x="1089" y="1656"/>
                    <a:pt x="1080" y="1656"/>
                  </a:cubicBezTo>
                  <a:cubicBezTo>
                    <a:pt x="1078" y="1656"/>
                    <a:pt x="1077" y="1653"/>
                    <a:pt x="1077" y="1647"/>
                  </a:cubicBezTo>
                  <a:cubicBezTo>
                    <a:pt x="1077" y="1678"/>
                    <a:pt x="1046" y="1678"/>
                    <a:pt x="1014" y="1710"/>
                  </a:cubicBezTo>
                  <a:cubicBezTo>
                    <a:pt x="1014" y="1742"/>
                    <a:pt x="982" y="1742"/>
                    <a:pt x="982" y="1742"/>
                  </a:cubicBezTo>
                  <a:cubicBezTo>
                    <a:pt x="1014" y="1742"/>
                    <a:pt x="951" y="1773"/>
                    <a:pt x="951" y="1773"/>
                  </a:cubicBezTo>
                  <a:cubicBezTo>
                    <a:pt x="919" y="1805"/>
                    <a:pt x="887" y="1805"/>
                    <a:pt x="856" y="1805"/>
                  </a:cubicBezTo>
                  <a:cubicBezTo>
                    <a:pt x="887" y="1805"/>
                    <a:pt x="856" y="1837"/>
                    <a:pt x="824" y="1837"/>
                  </a:cubicBezTo>
                  <a:lnTo>
                    <a:pt x="792" y="1837"/>
                  </a:lnTo>
                  <a:cubicBezTo>
                    <a:pt x="771" y="1837"/>
                    <a:pt x="736" y="1851"/>
                    <a:pt x="734" y="1851"/>
                  </a:cubicBezTo>
                  <a:cubicBezTo>
                    <a:pt x="732" y="1851"/>
                    <a:pt x="739" y="1847"/>
                    <a:pt x="761" y="1837"/>
                  </a:cubicBezTo>
                  <a:cubicBezTo>
                    <a:pt x="729" y="1837"/>
                    <a:pt x="729" y="1868"/>
                    <a:pt x="697" y="1868"/>
                  </a:cubicBezTo>
                  <a:lnTo>
                    <a:pt x="634" y="1868"/>
                  </a:lnTo>
                  <a:cubicBezTo>
                    <a:pt x="602" y="1837"/>
                    <a:pt x="570" y="1837"/>
                    <a:pt x="539" y="1837"/>
                  </a:cubicBezTo>
                  <a:cubicBezTo>
                    <a:pt x="602" y="1837"/>
                    <a:pt x="539" y="1805"/>
                    <a:pt x="539" y="1805"/>
                  </a:cubicBezTo>
                  <a:cubicBezTo>
                    <a:pt x="507" y="1805"/>
                    <a:pt x="507" y="1805"/>
                    <a:pt x="475" y="1773"/>
                  </a:cubicBezTo>
                  <a:cubicBezTo>
                    <a:pt x="464" y="1762"/>
                    <a:pt x="452" y="1750"/>
                    <a:pt x="444" y="1742"/>
                  </a:cubicBezTo>
                  <a:lnTo>
                    <a:pt x="444" y="1742"/>
                  </a:lnTo>
                  <a:cubicBezTo>
                    <a:pt x="444" y="1742"/>
                    <a:pt x="412" y="1710"/>
                    <a:pt x="412" y="1710"/>
                  </a:cubicBezTo>
                  <a:cubicBezTo>
                    <a:pt x="412" y="1678"/>
                    <a:pt x="380" y="1647"/>
                    <a:pt x="380" y="1647"/>
                  </a:cubicBezTo>
                  <a:cubicBezTo>
                    <a:pt x="380" y="1615"/>
                    <a:pt x="349" y="1615"/>
                    <a:pt x="380" y="1615"/>
                  </a:cubicBezTo>
                  <a:lnTo>
                    <a:pt x="349" y="1615"/>
                  </a:lnTo>
                  <a:cubicBezTo>
                    <a:pt x="349" y="1583"/>
                    <a:pt x="349" y="1552"/>
                    <a:pt x="349" y="1520"/>
                  </a:cubicBezTo>
                  <a:cubicBezTo>
                    <a:pt x="322" y="1493"/>
                    <a:pt x="318" y="1442"/>
                    <a:pt x="317" y="1408"/>
                  </a:cubicBezTo>
                  <a:lnTo>
                    <a:pt x="317" y="1408"/>
                  </a:lnTo>
                  <a:cubicBezTo>
                    <a:pt x="351" y="1405"/>
                    <a:pt x="385" y="1389"/>
                    <a:pt x="412" y="1362"/>
                  </a:cubicBezTo>
                  <a:cubicBezTo>
                    <a:pt x="475" y="1298"/>
                    <a:pt x="507" y="1267"/>
                    <a:pt x="602" y="1203"/>
                  </a:cubicBezTo>
                  <a:cubicBezTo>
                    <a:pt x="618" y="1203"/>
                    <a:pt x="626" y="1205"/>
                    <a:pt x="630" y="1208"/>
                  </a:cubicBezTo>
                  <a:lnTo>
                    <a:pt x="630" y="1208"/>
                  </a:lnTo>
                  <a:cubicBezTo>
                    <a:pt x="631" y="1207"/>
                    <a:pt x="632" y="1205"/>
                    <a:pt x="634" y="1203"/>
                  </a:cubicBezTo>
                  <a:lnTo>
                    <a:pt x="666" y="1203"/>
                  </a:lnTo>
                  <a:cubicBezTo>
                    <a:pt x="666" y="1203"/>
                    <a:pt x="697" y="1172"/>
                    <a:pt x="729" y="1172"/>
                  </a:cubicBezTo>
                  <a:close/>
                  <a:moveTo>
                    <a:pt x="1299" y="0"/>
                  </a:moveTo>
                  <a:cubicBezTo>
                    <a:pt x="1077" y="0"/>
                    <a:pt x="824" y="63"/>
                    <a:pt x="602" y="190"/>
                  </a:cubicBezTo>
                  <a:cubicBezTo>
                    <a:pt x="444" y="285"/>
                    <a:pt x="285" y="443"/>
                    <a:pt x="159" y="633"/>
                  </a:cubicBezTo>
                  <a:cubicBezTo>
                    <a:pt x="32" y="855"/>
                    <a:pt x="0" y="1108"/>
                    <a:pt x="0" y="1362"/>
                  </a:cubicBezTo>
                  <a:cubicBezTo>
                    <a:pt x="32" y="1615"/>
                    <a:pt x="95" y="1868"/>
                    <a:pt x="285" y="1995"/>
                  </a:cubicBezTo>
                  <a:cubicBezTo>
                    <a:pt x="408" y="2118"/>
                    <a:pt x="550" y="2165"/>
                    <a:pt x="696" y="2165"/>
                  </a:cubicBezTo>
                  <a:cubicBezTo>
                    <a:pt x="738" y="2165"/>
                    <a:pt x="781" y="2161"/>
                    <a:pt x="824" y="2153"/>
                  </a:cubicBezTo>
                  <a:cubicBezTo>
                    <a:pt x="1204" y="2090"/>
                    <a:pt x="1584" y="1647"/>
                    <a:pt x="1457" y="1267"/>
                  </a:cubicBezTo>
                  <a:cubicBezTo>
                    <a:pt x="1394" y="1013"/>
                    <a:pt x="1141" y="887"/>
                    <a:pt x="887" y="855"/>
                  </a:cubicBezTo>
                  <a:cubicBezTo>
                    <a:pt x="700" y="855"/>
                    <a:pt x="496" y="907"/>
                    <a:pt x="339" y="1010"/>
                  </a:cubicBezTo>
                  <a:lnTo>
                    <a:pt x="339" y="1010"/>
                  </a:lnTo>
                  <a:cubicBezTo>
                    <a:pt x="352" y="978"/>
                    <a:pt x="358" y="941"/>
                    <a:pt x="380" y="918"/>
                  </a:cubicBezTo>
                  <a:cubicBezTo>
                    <a:pt x="380" y="855"/>
                    <a:pt x="380" y="855"/>
                    <a:pt x="412" y="792"/>
                  </a:cubicBezTo>
                  <a:cubicBezTo>
                    <a:pt x="444" y="760"/>
                    <a:pt x="475" y="728"/>
                    <a:pt x="475" y="697"/>
                  </a:cubicBezTo>
                  <a:cubicBezTo>
                    <a:pt x="475" y="697"/>
                    <a:pt x="507" y="665"/>
                    <a:pt x="507" y="665"/>
                  </a:cubicBezTo>
                  <a:cubicBezTo>
                    <a:pt x="539" y="633"/>
                    <a:pt x="539" y="633"/>
                    <a:pt x="570" y="602"/>
                  </a:cubicBezTo>
                  <a:cubicBezTo>
                    <a:pt x="602" y="570"/>
                    <a:pt x="602" y="570"/>
                    <a:pt x="666" y="538"/>
                  </a:cubicBezTo>
                  <a:cubicBezTo>
                    <a:pt x="634" y="538"/>
                    <a:pt x="666" y="507"/>
                    <a:pt x="666" y="507"/>
                  </a:cubicBezTo>
                  <a:cubicBezTo>
                    <a:pt x="697" y="507"/>
                    <a:pt x="729" y="507"/>
                    <a:pt x="729" y="475"/>
                  </a:cubicBezTo>
                  <a:cubicBezTo>
                    <a:pt x="761" y="475"/>
                    <a:pt x="792" y="443"/>
                    <a:pt x="824" y="412"/>
                  </a:cubicBezTo>
                  <a:cubicBezTo>
                    <a:pt x="850" y="412"/>
                    <a:pt x="876" y="412"/>
                    <a:pt x="885" y="394"/>
                  </a:cubicBezTo>
                  <a:lnTo>
                    <a:pt x="885" y="394"/>
                  </a:lnTo>
                  <a:cubicBezTo>
                    <a:pt x="896" y="392"/>
                    <a:pt x="919" y="380"/>
                    <a:pt x="919" y="380"/>
                  </a:cubicBezTo>
                  <a:cubicBezTo>
                    <a:pt x="982" y="348"/>
                    <a:pt x="1046" y="348"/>
                    <a:pt x="1141" y="317"/>
                  </a:cubicBezTo>
                  <a:lnTo>
                    <a:pt x="1204" y="317"/>
                  </a:lnTo>
                  <a:cubicBezTo>
                    <a:pt x="1204" y="317"/>
                    <a:pt x="1236" y="317"/>
                    <a:pt x="1236" y="285"/>
                  </a:cubicBezTo>
                  <a:cubicBezTo>
                    <a:pt x="1256" y="285"/>
                    <a:pt x="1250" y="298"/>
                    <a:pt x="1243" y="299"/>
                  </a:cubicBezTo>
                  <a:lnTo>
                    <a:pt x="1243" y="299"/>
                  </a:lnTo>
                  <a:cubicBezTo>
                    <a:pt x="1239" y="298"/>
                    <a:pt x="1236" y="295"/>
                    <a:pt x="1236" y="286"/>
                  </a:cubicBezTo>
                  <a:lnTo>
                    <a:pt x="1236" y="286"/>
                  </a:lnTo>
                  <a:cubicBezTo>
                    <a:pt x="1236" y="296"/>
                    <a:pt x="1239" y="299"/>
                    <a:pt x="1243" y="299"/>
                  </a:cubicBezTo>
                  <a:cubicBezTo>
                    <a:pt x="1243" y="299"/>
                    <a:pt x="1243" y="299"/>
                    <a:pt x="1243" y="299"/>
                  </a:cubicBezTo>
                  <a:lnTo>
                    <a:pt x="1243" y="299"/>
                  </a:lnTo>
                  <a:cubicBezTo>
                    <a:pt x="1244" y="299"/>
                    <a:pt x="1244" y="299"/>
                    <a:pt x="1245" y="299"/>
                  </a:cubicBezTo>
                  <a:cubicBezTo>
                    <a:pt x="1257" y="299"/>
                    <a:pt x="1278" y="285"/>
                    <a:pt x="1299" y="285"/>
                  </a:cubicBezTo>
                  <a:cubicBezTo>
                    <a:pt x="1362" y="285"/>
                    <a:pt x="1457" y="222"/>
                    <a:pt x="1457" y="127"/>
                  </a:cubicBezTo>
                  <a:cubicBezTo>
                    <a:pt x="1457" y="63"/>
                    <a:pt x="1394" y="0"/>
                    <a:pt x="1299" y="0"/>
                  </a:cubicBezTo>
                  <a:close/>
                </a:path>
              </a:pathLst>
            </a:custGeom>
            <a:solidFill>
              <a:srgbClr val="BC586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6" name="Google Shape;1926;p24"/>
            <p:cNvSpPr/>
            <p:nvPr/>
          </p:nvSpPr>
          <p:spPr>
            <a:xfrm>
              <a:off x="4707730" y="2699144"/>
              <a:ext cx="83042" cy="67644"/>
            </a:xfrm>
            <a:custGeom>
              <a:avLst/>
              <a:gdLst/>
              <a:ahLst/>
              <a:cxnLst/>
              <a:rect l="l" t="t" r="r" b="b"/>
              <a:pathLst>
                <a:path w="2567" h="2091" extrusionOk="0">
                  <a:moveTo>
                    <a:pt x="1268" y="0"/>
                  </a:moveTo>
                  <a:cubicBezTo>
                    <a:pt x="571" y="0"/>
                    <a:pt x="1" y="475"/>
                    <a:pt x="1" y="1045"/>
                  </a:cubicBezTo>
                  <a:cubicBezTo>
                    <a:pt x="1" y="1616"/>
                    <a:pt x="571" y="2091"/>
                    <a:pt x="1268" y="2091"/>
                  </a:cubicBezTo>
                  <a:cubicBezTo>
                    <a:pt x="1996" y="2091"/>
                    <a:pt x="2566" y="1616"/>
                    <a:pt x="2566" y="1045"/>
                  </a:cubicBezTo>
                  <a:cubicBezTo>
                    <a:pt x="2566" y="475"/>
                    <a:pt x="1996" y="0"/>
                    <a:pt x="1268" y="0"/>
                  </a:cubicBezTo>
                  <a:close/>
                </a:path>
              </a:pathLst>
            </a:custGeom>
            <a:solidFill>
              <a:srgbClr val="D864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8" name="Google Shape;1928;p24"/>
            <p:cNvSpPr/>
            <p:nvPr/>
          </p:nvSpPr>
          <p:spPr>
            <a:xfrm>
              <a:off x="4615532" y="2793380"/>
              <a:ext cx="19507" cy="9252"/>
            </a:xfrm>
            <a:custGeom>
              <a:avLst/>
              <a:gdLst/>
              <a:ahLst/>
              <a:cxnLst/>
              <a:rect l="l" t="t" r="r" b="b"/>
              <a:pathLst>
                <a:path w="603" h="286" extrusionOk="0">
                  <a:moveTo>
                    <a:pt x="317" y="1"/>
                  </a:moveTo>
                  <a:cubicBezTo>
                    <a:pt x="127" y="1"/>
                    <a:pt x="1" y="64"/>
                    <a:pt x="1" y="159"/>
                  </a:cubicBezTo>
                  <a:cubicBezTo>
                    <a:pt x="1" y="223"/>
                    <a:pt x="127" y="286"/>
                    <a:pt x="317" y="286"/>
                  </a:cubicBezTo>
                  <a:cubicBezTo>
                    <a:pt x="476" y="286"/>
                    <a:pt x="602" y="223"/>
                    <a:pt x="602" y="159"/>
                  </a:cubicBezTo>
                  <a:cubicBezTo>
                    <a:pt x="602" y="64"/>
                    <a:pt x="476" y="1"/>
                    <a:pt x="317" y="1"/>
                  </a:cubicBezTo>
                  <a:close/>
                </a:path>
              </a:pathLst>
            </a:custGeom>
            <a:solidFill>
              <a:srgbClr val="D864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0" name="Google Shape;1930;p24"/>
            <p:cNvSpPr/>
            <p:nvPr/>
          </p:nvSpPr>
          <p:spPr>
            <a:xfrm>
              <a:off x="4702618" y="2514167"/>
              <a:ext cx="85081" cy="32706"/>
            </a:xfrm>
            <a:custGeom>
              <a:avLst/>
              <a:gdLst/>
              <a:ahLst/>
              <a:cxnLst/>
              <a:rect l="l" t="t" r="r" b="b"/>
              <a:pathLst>
                <a:path w="2630" h="1011" extrusionOk="0">
                  <a:moveTo>
                    <a:pt x="904" y="1"/>
                  </a:moveTo>
                  <a:cubicBezTo>
                    <a:pt x="450" y="1"/>
                    <a:pt x="111" y="125"/>
                    <a:pt x="64" y="335"/>
                  </a:cubicBezTo>
                  <a:cubicBezTo>
                    <a:pt x="0" y="651"/>
                    <a:pt x="571" y="715"/>
                    <a:pt x="1267" y="841"/>
                  </a:cubicBezTo>
                  <a:cubicBezTo>
                    <a:pt x="1663" y="931"/>
                    <a:pt x="2017" y="1011"/>
                    <a:pt x="2262" y="1011"/>
                  </a:cubicBezTo>
                  <a:cubicBezTo>
                    <a:pt x="2448" y="1011"/>
                    <a:pt x="2570" y="965"/>
                    <a:pt x="2597" y="841"/>
                  </a:cubicBezTo>
                  <a:cubicBezTo>
                    <a:pt x="2629" y="556"/>
                    <a:pt x="2122" y="208"/>
                    <a:pt x="1426" y="50"/>
                  </a:cubicBezTo>
                  <a:cubicBezTo>
                    <a:pt x="1242" y="16"/>
                    <a:pt x="1066" y="1"/>
                    <a:pt x="904" y="1"/>
                  </a:cubicBezTo>
                  <a:close/>
                </a:path>
              </a:pathLst>
            </a:custGeom>
            <a:solidFill>
              <a:srgbClr val="0922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1" name="Google Shape;1931;p24"/>
            <p:cNvSpPr/>
            <p:nvPr/>
          </p:nvSpPr>
          <p:spPr>
            <a:xfrm>
              <a:off x="4778447" y="3124288"/>
              <a:ext cx="4108" cy="3106"/>
            </a:xfrm>
            <a:custGeom>
              <a:avLst/>
              <a:gdLst/>
              <a:ahLst/>
              <a:cxnLst/>
              <a:rect l="l" t="t" r="r" b="b"/>
              <a:pathLst>
                <a:path w="127" h="96" extrusionOk="0">
                  <a:moveTo>
                    <a:pt x="0" y="1"/>
                  </a:moveTo>
                  <a:cubicBezTo>
                    <a:pt x="32" y="33"/>
                    <a:pt x="95" y="64"/>
                    <a:pt x="127" y="96"/>
                  </a:cubicBezTo>
                  <a:cubicBezTo>
                    <a:pt x="95" y="64"/>
                    <a:pt x="32" y="33"/>
                    <a:pt x="0" y="1"/>
                  </a:cubicBezTo>
                  <a:close/>
                </a:path>
              </a:pathLst>
            </a:custGeom>
            <a:solidFill>
              <a:srgbClr val="CC885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2" name="Google Shape;1932;p24"/>
            <p:cNvSpPr/>
            <p:nvPr/>
          </p:nvSpPr>
          <p:spPr>
            <a:xfrm>
              <a:off x="4814290" y="3141725"/>
              <a:ext cx="5144" cy="3106"/>
            </a:xfrm>
            <a:custGeom>
              <a:avLst/>
              <a:gdLst/>
              <a:ahLst/>
              <a:cxnLst/>
              <a:rect l="l" t="t" r="r" b="b"/>
              <a:pathLst>
                <a:path w="159" h="96" extrusionOk="0">
                  <a:moveTo>
                    <a:pt x="0" y="0"/>
                  </a:moveTo>
                  <a:cubicBezTo>
                    <a:pt x="32" y="32"/>
                    <a:pt x="95" y="64"/>
                    <a:pt x="159" y="95"/>
                  </a:cubicBezTo>
                  <a:cubicBezTo>
                    <a:pt x="95" y="64"/>
                    <a:pt x="32" y="32"/>
                    <a:pt x="0" y="0"/>
                  </a:cubicBezTo>
                  <a:close/>
                </a:path>
              </a:pathLst>
            </a:custGeom>
            <a:solidFill>
              <a:srgbClr val="CC885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3" name="Google Shape;1933;p24"/>
            <p:cNvSpPr/>
            <p:nvPr/>
          </p:nvSpPr>
          <p:spPr>
            <a:xfrm>
              <a:off x="4350197" y="3129432"/>
              <a:ext cx="7182" cy="3106"/>
            </a:xfrm>
            <a:custGeom>
              <a:avLst/>
              <a:gdLst/>
              <a:ahLst/>
              <a:cxnLst/>
              <a:rect l="l" t="t" r="r" b="b"/>
              <a:pathLst>
                <a:path w="222" h="96" extrusionOk="0">
                  <a:moveTo>
                    <a:pt x="0" y="95"/>
                  </a:moveTo>
                  <a:cubicBezTo>
                    <a:pt x="64" y="64"/>
                    <a:pt x="159" y="32"/>
                    <a:pt x="222" y="0"/>
                  </a:cubicBezTo>
                  <a:cubicBezTo>
                    <a:pt x="159" y="32"/>
                    <a:pt x="64" y="64"/>
                    <a:pt x="0" y="95"/>
                  </a:cubicBezTo>
                  <a:close/>
                </a:path>
              </a:pathLst>
            </a:custGeom>
            <a:solidFill>
              <a:srgbClr val="CC885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4" name="Google Shape;1934;p24"/>
            <p:cNvSpPr/>
            <p:nvPr/>
          </p:nvSpPr>
          <p:spPr>
            <a:xfrm>
              <a:off x="4794816" y="3133540"/>
              <a:ext cx="5176" cy="2070"/>
            </a:xfrm>
            <a:custGeom>
              <a:avLst/>
              <a:gdLst/>
              <a:ahLst/>
              <a:cxnLst/>
              <a:rect l="l" t="t" r="r" b="b"/>
              <a:pathLst>
                <a:path w="160" h="64" extrusionOk="0">
                  <a:moveTo>
                    <a:pt x="1" y="0"/>
                  </a:moveTo>
                  <a:lnTo>
                    <a:pt x="1" y="0"/>
                  </a:lnTo>
                  <a:cubicBezTo>
                    <a:pt x="64" y="32"/>
                    <a:pt x="96" y="63"/>
                    <a:pt x="159" y="63"/>
                  </a:cubicBezTo>
                  <a:cubicBezTo>
                    <a:pt x="127" y="63"/>
                    <a:pt x="64" y="32"/>
                    <a:pt x="1" y="0"/>
                  </a:cubicBezTo>
                  <a:close/>
                </a:path>
              </a:pathLst>
            </a:custGeom>
            <a:solidFill>
              <a:srgbClr val="CC885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5" name="Google Shape;1935;p24"/>
            <p:cNvSpPr/>
            <p:nvPr/>
          </p:nvSpPr>
          <p:spPr>
            <a:xfrm>
              <a:off x="4331758" y="3137616"/>
              <a:ext cx="9252" cy="4141"/>
            </a:xfrm>
            <a:custGeom>
              <a:avLst/>
              <a:gdLst/>
              <a:ahLst/>
              <a:cxnLst/>
              <a:rect l="l" t="t" r="r" b="b"/>
              <a:pathLst>
                <a:path w="286" h="128" extrusionOk="0">
                  <a:moveTo>
                    <a:pt x="0" y="127"/>
                  </a:moveTo>
                  <a:cubicBezTo>
                    <a:pt x="95" y="64"/>
                    <a:pt x="190" y="32"/>
                    <a:pt x="285" y="1"/>
                  </a:cubicBezTo>
                  <a:cubicBezTo>
                    <a:pt x="190" y="32"/>
                    <a:pt x="95" y="64"/>
                    <a:pt x="0" y="127"/>
                  </a:cubicBezTo>
                  <a:close/>
                </a:path>
              </a:pathLst>
            </a:custGeom>
            <a:solidFill>
              <a:srgbClr val="CC885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7" name="Google Shape;1937;p24"/>
            <p:cNvSpPr/>
            <p:nvPr/>
          </p:nvSpPr>
          <p:spPr>
            <a:xfrm>
              <a:off x="4071534" y="3278986"/>
              <a:ext cx="14363" cy="23615"/>
            </a:xfrm>
            <a:custGeom>
              <a:avLst/>
              <a:gdLst/>
              <a:ahLst/>
              <a:cxnLst/>
              <a:rect l="l" t="t" r="r" b="b"/>
              <a:pathLst>
                <a:path w="444" h="730" extrusionOk="0">
                  <a:moveTo>
                    <a:pt x="0" y="729"/>
                  </a:moveTo>
                  <a:cubicBezTo>
                    <a:pt x="127" y="476"/>
                    <a:pt x="285" y="223"/>
                    <a:pt x="444" y="1"/>
                  </a:cubicBezTo>
                  <a:cubicBezTo>
                    <a:pt x="285" y="223"/>
                    <a:pt x="127" y="476"/>
                    <a:pt x="0" y="729"/>
                  </a:cubicBezTo>
                  <a:close/>
                </a:path>
              </a:pathLst>
            </a:custGeom>
            <a:solidFill>
              <a:srgbClr val="CC885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8" name="Google Shape;1938;p24"/>
            <p:cNvSpPr/>
            <p:nvPr/>
          </p:nvSpPr>
          <p:spPr>
            <a:xfrm>
              <a:off x="4304099" y="3144798"/>
              <a:ext cx="19475" cy="7214"/>
            </a:xfrm>
            <a:custGeom>
              <a:avLst/>
              <a:gdLst/>
              <a:ahLst/>
              <a:cxnLst/>
              <a:rect l="l" t="t" r="r" b="b"/>
              <a:pathLst>
                <a:path w="602" h="223" extrusionOk="0">
                  <a:moveTo>
                    <a:pt x="602" y="0"/>
                  </a:moveTo>
                  <a:cubicBezTo>
                    <a:pt x="412" y="64"/>
                    <a:pt x="222" y="127"/>
                    <a:pt x="0" y="222"/>
                  </a:cubicBezTo>
                  <a:cubicBezTo>
                    <a:pt x="222" y="159"/>
                    <a:pt x="412" y="64"/>
                    <a:pt x="602" y="0"/>
                  </a:cubicBezTo>
                  <a:close/>
                </a:path>
              </a:pathLst>
            </a:custGeom>
            <a:solidFill>
              <a:srgbClr val="CC885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9" name="Google Shape;1939;p24"/>
            <p:cNvSpPr/>
            <p:nvPr/>
          </p:nvSpPr>
          <p:spPr>
            <a:xfrm>
              <a:off x="4053095" y="3314862"/>
              <a:ext cx="11290" cy="27692"/>
            </a:xfrm>
            <a:custGeom>
              <a:avLst/>
              <a:gdLst/>
              <a:ahLst/>
              <a:cxnLst/>
              <a:rect l="l" t="t" r="r" b="b"/>
              <a:pathLst>
                <a:path w="349" h="856" extrusionOk="0">
                  <a:moveTo>
                    <a:pt x="0" y="855"/>
                  </a:moveTo>
                  <a:cubicBezTo>
                    <a:pt x="127" y="570"/>
                    <a:pt x="222" y="285"/>
                    <a:pt x="349" y="0"/>
                  </a:cubicBezTo>
                  <a:cubicBezTo>
                    <a:pt x="222" y="285"/>
                    <a:pt x="127" y="570"/>
                    <a:pt x="0" y="855"/>
                  </a:cubicBezTo>
                  <a:close/>
                </a:path>
              </a:pathLst>
            </a:custGeom>
            <a:solidFill>
              <a:srgbClr val="CC885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0" name="Google Shape;1940;p24"/>
            <p:cNvSpPr/>
            <p:nvPr/>
          </p:nvSpPr>
          <p:spPr>
            <a:xfrm>
              <a:off x="4357379" y="3123285"/>
              <a:ext cx="9252" cy="6179"/>
            </a:xfrm>
            <a:custGeom>
              <a:avLst/>
              <a:gdLst/>
              <a:ahLst/>
              <a:cxnLst/>
              <a:rect l="l" t="t" r="r" b="b"/>
              <a:pathLst>
                <a:path w="286" h="191" extrusionOk="0">
                  <a:moveTo>
                    <a:pt x="0" y="190"/>
                  </a:moveTo>
                  <a:cubicBezTo>
                    <a:pt x="95" y="127"/>
                    <a:pt x="190" y="64"/>
                    <a:pt x="285" y="0"/>
                  </a:cubicBezTo>
                  <a:cubicBezTo>
                    <a:pt x="190" y="64"/>
                    <a:pt x="95" y="127"/>
                    <a:pt x="0" y="190"/>
                  </a:cubicBezTo>
                  <a:close/>
                </a:path>
              </a:pathLst>
            </a:custGeom>
            <a:solidFill>
              <a:srgbClr val="CC5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1" name="Google Shape;1941;p24"/>
            <p:cNvSpPr/>
            <p:nvPr/>
          </p:nvSpPr>
          <p:spPr>
            <a:xfrm>
              <a:off x="4323541" y="3141725"/>
              <a:ext cx="8249" cy="3106"/>
            </a:xfrm>
            <a:custGeom>
              <a:avLst/>
              <a:gdLst/>
              <a:ahLst/>
              <a:cxnLst/>
              <a:rect l="l" t="t" r="r" b="b"/>
              <a:pathLst>
                <a:path w="255" h="96" extrusionOk="0">
                  <a:moveTo>
                    <a:pt x="1" y="95"/>
                  </a:moveTo>
                  <a:cubicBezTo>
                    <a:pt x="96" y="64"/>
                    <a:pt x="159" y="32"/>
                    <a:pt x="254" y="0"/>
                  </a:cubicBezTo>
                  <a:cubicBezTo>
                    <a:pt x="159" y="32"/>
                    <a:pt x="96" y="64"/>
                    <a:pt x="1" y="95"/>
                  </a:cubicBezTo>
                  <a:close/>
                </a:path>
              </a:pathLst>
            </a:custGeom>
            <a:solidFill>
              <a:srgbClr val="CC5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2" name="Google Shape;1942;p24"/>
            <p:cNvSpPr/>
            <p:nvPr/>
          </p:nvSpPr>
          <p:spPr>
            <a:xfrm>
              <a:off x="4782523" y="3127394"/>
              <a:ext cx="12325" cy="6179"/>
            </a:xfrm>
            <a:custGeom>
              <a:avLst/>
              <a:gdLst/>
              <a:ahLst/>
              <a:cxnLst/>
              <a:rect l="l" t="t" r="r" b="b"/>
              <a:pathLst>
                <a:path w="381" h="191" extrusionOk="0">
                  <a:moveTo>
                    <a:pt x="1" y="0"/>
                  </a:moveTo>
                  <a:cubicBezTo>
                    <a:pt x="127" y="63"/>
                    <a:pt x="254" y="127"/>
                    <a:pt x="381" y="190"/>
                  </a:cubicBezTo>
                  <a:cubicBezTo>
                    <a:pt x="254" y="127"/>
                    <a:pt x="127" y="63"/>
                    <a:pt x="1" y="0"/>
                  </a:cubicBezTo>
                  <a:close/>
                </a:path>
              </a:pathLst>
            </a:custGeom>
            <a:solidFill>
              <a:srgbClr val="CC5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3" name="Google Shape;1943;p24"/>
            <p:cNvSpPr/>
            <p:nvPr/>
          </p:nvSpPr>
          <p:spPr>
            <a:xfrm>
              <a:off x="4819402" y="3144798"/>
              <a:ext cx="20542" cy="7214"/>
            </a:xfrm>
            <a:custGeom>
              <a:avLst/>
              <a:gdLst/>
              <a:ahLst/>
              <a:cxnLst/>
              <a:rect l="l" t="t" r="r" b="b"/>
              <a:pathLst>
                <a:path w="635" h="223" extrusionOk="0">
                  <a:moveTo>
                    <a:pt x="1" y="0"/>
                  </a:moveTo>
                  <a:cubicBezTo>
                    <a:pt x="191" y="64"/>
                    <a:pt x="412" y="127"/>
                    <a:pt x="634" y="222"/>
                  </a:cubicBezTo>
                  <a:cubicBezTo>
                    <a:pt x="412" y="127"/>
                    <a:pt x="191" y="64"/>
                    <a:pt x="1" y="0"/>
                  </a:cubicBezTo>
                  <a:close/>
                </a:path>
              </a:pathLst>
            </a:custGeom>
            <a:solidFill>
              <a:srgbClr val="CC5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4" name="Google Shape;1944;p24"/>
            <p:cNvSpPr/>
            <p:nvPr/>
          </p:nvSpPr>
          <p:spPr>
            <a:xfrm>
              <a:off x="4799959" y="3136613"/>
              <a:ext cx="14363" cy="5144"/>
            </a:xfrm>
            <a:custGeom>
              <a:avLst/>
              <a:gdLst/>
              <a:ahLst/>
              <a:cxnLst/>
              <a:rect l="l" t="t" r="r" b="b"/>
              <a:pathLst>
                <a:path w="444" h="159" extrusionOk="0">
                  <a:moveTo>
                    <a:pt x="0" y="0"/>
                  </a:moveTo>
                  <a:cubicBezTo>
                    <a:pt x="158" y="63"/>
                    <a:pt x="285" y="95"/>
                    <a:pt x="443" y="158"/>
                  </a:cubicBezTo>
                  <a:cubicBezTo>
                    <a:pt x="285" y="95"/>
                    <a:pt x="158" y="63"/>
                    <a:pt x="0" y="0"/>
                  </a:cubicBezTo>
                  <a:close/>
                </a:path>
              </a:pathLst>
            </a:custGeom>
            <a:solidFill>
              <a:srgbClr val="CC5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5" name="Google Shape;1945;p24"/>
            <p:cNvSpPr/>
            <p:nvPr/>
          </p:nvSpPr>
          <p:spPr>
            <a:xfrm>
              <a:off x="4340978" y="3132505"/>
              <a:ext cx="9252" cy="5144"/>
            </a:xfrm>
            <a:custGeom>
              <a:avLst/>
              <a:gdLst/>
              <a:ahLst/>
              <a:cxnLst/>
              <a:rect l="l" t="t" r="r" b="b"/>
              <a:pathLst>
                <a:path w="286" h="159" extrusionOk="0">
                  <a:moveTo>
                    <a:pt x="0" y="159"/>
                  </a:moveTo>
                  <a:cubicBezTo>
                    <a:pt x="95" y="95"/>
                    <a:pt x="190" y="64"/>
                    <a:pt x="285" y="0"/>
                  </a:cubicBezTo>
                  <a:cubicBezTo>
                    <a:pt x="190" y="64"/>
                    <a:pt x="95" y="95"/>
                    <a:pt x="0" y="159"/>
                  </a:cubicBezTo>
                  <a:close/>
                </a:path>
              </a:pathLst>
            </a:custGeom>
            <a:solidFill>
              <a:srgbClr val="CC5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6" name="Google Shape;1946;p24"/>
            <p:cNvSpPr/>
            <p:nvPr/>
          </p:nvSpPr>
          <p:spPr>
            <a:xfrm>
              <a:off x="4767156" y="3117139"/>
              <a:ext cx="11290" cy="7182"/>
            </a:xfrm>
            <a:custGeom>
              <a:avLst/>
              <a:gdLst/>
              <a:ahLst/>
              <a:cxnLst/>
              <a:rect l="l" t="t" r="r" b="b"/>
              <a:pathLst>
                <a:path w="349" h="222" extrusionOk="0">
                  <a:moveTo>
                    <a:pt x="1" y="0"/>
                  </a:moveTo>
                  <a:cubicBezTo>
                    <a:pt x="127" y="64"/>
                    <a:pt x="222" y="159"/>
                    <a:pt x="349" y="222"/>
                  </a:cubicBezTo>
                  <a:cubicBezTo>
                    <a:pt x="222" y="159"/>
                    <a:pt x="127" y="64"/>
                    <a:pt x="1" y="0"/>
                  </a:cubicBezTo>
                  <a:close/>
                </a:path>
              </a:pathLst>
            </a:custGeom>
            <a:solidFill>
              <a:srgbClr val="CC5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7" name="Google Shape;1947;p24"/>
            <p:cNvSpPr/>
            <p:nvPr/>
          </p:nvSpPr>
          <p:spPr>
            <a:xfrm>
              <a:off x="5105246" y="3394766"/>
              <a:ext cx="32" cy="32"/>
            </a:xfrm>
            <a:custGeom>
              <a:avLst/>
              <a:gdLst/>
              <a:ahLst/>
              <a:cxnLst/>
              <a:rect l="l" t="t" r="r" b="b"/>
              <a:pathLst>
                <a:path w="1" h="1" extrusionOk="0">
                  <a:moveTo>
                    <a:pt x="0" y="1"/>
                  </a:moveTo>
                  <a:lnTo>
                    <a:pt x="0" y="1"/>
                  </a:lnTo>
                  <a:lnTo>
                    <a:pt x="0" y="1"/>
                  </a:lnTo>
                  <a:close/>
                </a:path>
              </a:pathLst>
            </a:custGeom>
            <a:solidFill>
              <a:srgbClr val="CC5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8" name="Google Shape;1948;p24"/>
            <p:cNvSpPr/>
            <p:nvPr/>
          </p:nvSpPr>
          <p:spPr>
            <a:xfrm>
              <a:off x="4038725" y="3373250"/>
              <a:ext cx="893410" cy="132171"/>
            </a:xfrm>
            <a:custGeom>
              <a:avLst/>
              <a:gdLst/>
              <a:ahLst/>
              <a:cxnLst/>
              <a:rect l="l" t="t" r="r" b="b"/>
              <a:pathLst>
                <a:path w="27617" h="3946" extrusionOk="0">
                  <a:moveTo>
                    <a:pt x="92" y="268"/>
                  </a:moveTo>
                  <a:cubicBezTo>
                    <a:pt x="70" y="350"/>
                    <a:pt x="48" y="432"/>
                    <a:pt x="33" y="507"/>
                  </a:cubicBezTo>
                  <a:lnTo>
                    <a:pt x="1" y="634"/>
                  </a:lnTo>
                  <a:cubicBezTo>
                    <a:pt x="42" y="512"/>
                    <a:pt x="69" y="390"/>
                    <a:pt x="92" y="268"/>
                  </a:cubicBezTo>
                  <a:close/>
                  <a:moveTo>
                    <a:pt x="159" y="1"/>
                  </a:moveTo>
                  <a:cubicBezTo>
                    <a:pt x="155" y="24"/>
                    <a:pt x="149" y="48"/>
                    <a:pt x="144" y="72"/>
                  </a:cubicBezTo>
                  <a:lnTo>
                    <a:pt x="144" y="72"/>
                  </a:lnTo>
                  <a:cubicBezTo>
                    <a:pt x="138" y="69"/>
                    <a:pt x="133" y="67"/>
                    <a:pt x="128" y="64"/>
                  </a:cubicBezTo>
                  <a:cubicBezTo>
                    <a:pt x="116" y="132"/>
                    <a:pt x="105" y="200"/>
                    <a:pt x="92" y="268"/>
                  </a:cubicBezTo>
                  <a:lnTo>
                    <a:pt x="92" y="268"/>
                  </a:lnTo>
                  <a:cubicBezTo>
                    <a:pt x="110" y="201"/>
                    <a:pt x="128" y="135"/>
                    <a:pt x="144" y="72"/>
                  </a:cubicBezTo>
                  <a:lnTo>
                    <a:pt x="144" y="72"/>
                  </a:lnTo>
                  <a:cubicBezTo>
                    <a:pt x="4905" y="2506"/>
                    <a:pt x="9951" y="3946"/>
                    <a:pt x="15213" y="3946"/>
                  </a:cubicBezTo>
                  <a:cubicBezTo>
                    <a:pt x="17401" y="3946"/>
                    <a:pt x="19626" y="3697"/>
                    <a:pt x="21884" y="3167"/>
                  </a:cubicBezTo>
                  <a:cubicBezTo>
                    <a:pt x="23974" y="2819"/>
                    <a:pt x="25938" y="2027"/>
                    <a:pt x="27616" y="919"/>
                  </a:cubicBezTo>
                  <a:lnTo>
                    <a:pt x="27616" y="919"/>
                  </a:lnTo>
                  <a:cubicBezTo>
                    <a:pt x="23942" y="1654"/>
                    <a:pt x="19140" y="2338"/>
                    <a:pt x="14122" y="2338"/>
                  </a:cubicBezTo>
                  <a:cubicBezTo>
                    <a:pt x="9407" y="2338"/>
                    <a:pt x="4501" y="1734"/>
                    <a:pt x="159" y="1"/>
                  </a:cubicBezTo>
                  <a:close/>
                </a:path>
              </a:pathLst>
            </a:custGeom>
            <a:solidFill>
              <a:srgbClr val="0171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0" name="Google Shape;1950;p24"/>
            <p:cNvSpPr/>
            <p:nvPr/>
          </p:nvSpPr>
          <p:spPr>
            <a:xfrm>
              <a:off x="5103208" y="3384576"/>
              <a:ext cx="2070" cy="10223"/>
            </a:xfrm>
            <a:custGeom>
              <a:avLst/>
              <a:gdLst/>
              <a:ahLst/>
              <a:cxnLst/>
              <a:rect l="l" t="t" r="r" b="b"/>
              <a:pathLst>
                <a:path w="64" h="316" extrusionOk="0">
                  <a:moveTo>
                    <a:pt x="0" y="1"/>
                  </a:moveTo>
                  <a:cubicBezTo>
                    <a:pt x="1" y="96"/>
                    <a:pt x="32" y="221"/>
                    <a:pt x="63" y="316"/>
                  </a:cubicBezTo>
                  <a:cubicBezTo>
                    <a:pt x="32" y="190"/>
                    <a:pt x="1" y="95"/>
                    <a:pt x="0" y="1"/>
                  </a:cubicBezTo>
                  <a:close/>
                </a:path>
              </a:pathLst>
            </a:custGeom>
            <a:solidFill>
              <a:srgbClr val="CC5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1" name="Google Shape;1951;p24"/>
            <p:cNvSpPr/>
            <p:nvPr/>
          </p:nvSpPr>
          <p:spPr>
            <a:xfrm>
              <a:off x="5071441" y="3300531"/>
              <a:ext cx="5144" cy="9252"/>
            </a:xfrm>
            <a:custGeom>
              <a:avLst/>
              <a:gdLst/>
              <a:ahLst/>
              <a:cxnLst/>
              <a:rect l="l" t="t" r="r" b="b"/>
              <a:pathLst>
                <a:path w="159" h="286" extrusionOk="0">
                  <a:moveTo>
                    <a:pt x="0" y="0"/>
                  </a:moveTo>
                  <a:cubicBezTo>
                    <a:pt x="64" y="95"/>
                    <a:pt x="95" y="190"/>
                    <a:pt x="159" y="285"/>
                  </a:cubicBezTo>
                  <a:cubicBezTo>
                    <a:pt x="95" y="190"/>
                    <a:pt x="64" y="95"/>
                    <a:pt x="0" y="0"/>
                  </a:cubicBezTo>
                  <a:close/>
                </a:path>
              </a:pathLst>
            </a:custGeom>
            <a:solidFill>
              <a:srgbClr val="CC5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2" name="Google Shape;1952;p24"/>
            <p:cNvSpPr/>
            <p:nvPr/>
          </p:nvSpPr>
          <p:spPr>
            <a:xfrm>
              <a:off x="5099100" y="3368142"/>
              <a:ext cx="2070" cy="10255"/>
            </a:xfrm>
            <a:custGeom>
              <a:avLst/>
              <a:gdLst/>
              <a:ahLst/>
              <a:cxnLst/>
              <a:rect l="l" t="t" r="r" b="b"/>
              <a:pathLst>
                <a:path w="64" h="317" extrusionOk="0">
                  <a:moveTo>
                    <a:pt x="0" y="0"/>
                  </a:moveTo>
                  <a:lnTo>
                    <a:pt x="64" y="317"/>
                  </a:lnTo>
                  <a:close/>
                </a:path>
              </a:pathLst>
            </a:custGeom>
            <a:solidFill>
              <a:srgbClr val="CC5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3" name="Google Shape;1953;p24"/>
            <p:cNvSpPr/>
            <p:nvPr/>
          </p:nvSpPr>
          <p:spPr>
            <a:xfrm>
              <a:off x="5064259" y="3289241"/>
              <a:ext cx="6179" cy="9252"/>
            </a:xfrm>
            <a:custGeom>
              <a:avLst/>
              <a:gdLst/>
              <a:ahLst/>
              <a:cxnLst/>
              <a:rect l="l" t="t" r="r" b="b"/>
              <a:pathLst>
                <a:path w="191" h="286" extrusionOk="0">
                  <a:moveTo>
                    <a:pt x="1" y="1"/>
                  </a:moveTo>
                  <a:cubicBezTo>
                    <a:pt x="64" y="96"/>
                    <a:pt x="127" y="191"/>
                    <a:pt x="191" y="286"/>
                  </a:cubicBezTo>
                  <a:cubicBezTo>
                    <a:pt x="127" y="191"/>
                    <a:pt x="64" y="96"/>
                    <a:pt x="1" y="1"/>
                  </a:cubicBezTo>
                  <a:close/>
                </a:path>
              </a:pathLst>
            </a:custGeom>
            <a:solidFill>
              <a:srgbClr val="CC5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4" name="Google Shape;1954;p24"/>
            <p:cNvSpPr/>
            <p:nvPr/>
          </p:nvSpPr>
          <p:spPr>
            <a:xfrm>
              <a:off x="5077587" y="3312824"/>
              <a:ext cx="5144" cy="9252"/>
            </a:xfrm>
            <a:custGeom>
              <a:avLst/>
              <a:gdLst/>
              <a:ahLst/>
              <a:cxnLst/>
              <a:rect l="l" t="t" r="r" b="b"/>
              <a:pathLst>
                <a:path w="159" h="286" extrusionOk="0">
                  <a:moveTo>
                    <a:pt x="0" y="0"/>
                  </a:moveTo>
                  <a:cubicBezTo>
                    <a:pt x="64" y="95"/>
                    <a:pt x="95" y="190"/>
                    <a:pt x="159" y="285"/>
                  </a:cubicBezTo>
                  <a:cubicBezTo>
                    <a:pt x="95" y="190"/>
                    <a:pt x="64" y="95"/>
                    <a:pt x="0" y="0"/>
                  </a:cubicBezTo>
                  <a:close/>
                </a:path>
              </a:pathLst>
            </a:custGeom>
            <a:solidFill>
              <a:srgbClr val="CC5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5" name="Google Shape;1955;p24"/>
            <p:cNvSpPr/>
            <p:nvPr/>
          </p:nvSpPr>
          <p:spPr>
            <a:xfrm>
              <a:off x="5083734" y="3325117"/>
              <a:ext cx="4141" cy="10255"/>
            </a:xfrm>
            <a:custGeom>
              <a:avLst/>
              <a:gdLst/>
              <a:ahLst/>
              <a:cxnLst/>
              <a:rect l="l" t="t" r="r" b="b"/>
              <a:pathLst>
                <a:path w="128" h="317" extrusionOk="0">
                  <a:moveTo>
                    <a:pt x="0" y="0"/>
                  </a:moveTo>
                  <a:cubicBezTo>
                    <a:pt x="32" y="95"/>
                    <a:pt x="95" y="222"/>
                    <a:pt x="127" y="317"/>
                  </a:cubicBezTo>
                  <a:cubicBezTo>
                    <a:pt x="95" y="222"/>
                    <a:pt x="32" y="95"/>
                    <a:pt x="0" y="0"/>
                  </a:cubicBezTo>
                  <a:close/>
                </a:path>
              </a:pathLst>
            </a:custGeom>
            <a:solidFill>
              <a:srgbClr val="CC5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7" name="Google Shape;1957;p24"/>
            <p:cNvSpPr/>
            <p:nvPr/>
          </p:nvSpPr>
          <p:spPr>
            <a:xfrm>
              <a:off x="4038732" y="3365069"/>
              <a:ext cx="1066547" cy="192612"/>
            </a:xfrm>
            <a:custGeom>
              <a:avLst/>
              <a:gdLst/>
              <a:ahLst/>
              <a:cxnLst/>
              <a:rect l="l" t="t" r="r" b="b"/>
              <a:pathLst>
                <a:path w="32969" h="5954" extrusionOk="0">
                  <a:moveTo>
                    <a:pt x="32747" y="0"/>
                  </a:moveTo>
                  <a:cubicBezTo>
                    <a:pt x="31543" y="317"/>
                    <a:pt x="29770" y="760"/>
                    <a:pt x="27616" y="1204"/>
                  </a:cubicBezTo>
                  <a:cubicBezTo>
                    <a:pt x="25938" y="2280"/>
                    <a:pt x="23974" y="3072"/>
                    <a:pt x="21884" y="3420"/>
                  </a:cubicBezTo>
                  <a:cubicBezTo>
                    <a:pt x="19626" y="3950"/>
                    <a:pt x="17401" y="4199"/>
                    <a:pt x="15214" y="4199"/>
                  </a:cubicBezTo>
                  <a:cubicBezTo>
                    <a:pt x="9947" y="4199"/>
                    <a:pt x="4903" y="2756"/>
                    <a:pt x="159" y="317"/>
                  </a:cubicBezTo>
                  <a:cubicBezTo>
                    <a:pt x="96" y="507"/>
                    <a:pt x="64" y="697"/>
                    <a:pt x="1" y="887"/>
                  </a:cubicBezTo>
                  <a:cubicBezTo>
                    <a:pt x="1" y="887"/>
                    <a:pt x="1" y="919"/>
                    <a:pt x="1" y="919"/>
                  </a:cubicBezTo>
                  <a:cubicBezTo>
                    <a:pt x="2914" y="3262"/>
                    <a:pt x="6335" y="5004"/>
                    <a:pt x="10072" y="5954"/>
                  </a:cubicBezTo>
                  <a:lnTo>
                    <a:pt x="21599" y="5954"/>
                  </a:lnTo>
                  <a:cubicBezTo>
                    <a:pt x="22391" y="5859"/>
                    <a:pt x="23214" y="5764"/>
                    <a:pt x="24069" y="5637"/>
                  </a:cubicBezTo>
                  <a:cubicBezTo>
                    <a:pt x="27363" y="4656"/>
                    <a:pt x="30372" y="3009"/>
                    <a:pt x="32968" y="919"/>
                  </a:cubicBezTo>
                  <a:cubicBezTo>
                    <a:pt x="32937" y="792"/>
                    <a:pt x="32937" y="697"/>
                    <a:pt x="32905" y="602"/>
                  </a:cubicBezTo>
                  <a:cubicBezTo>
                    <a:pt x="32873" y="539"/>
                    <a:pt x="32873" y="475"/>
                    <a:pt x="32842" y="412"/>
                  </a:cubicBezTo>
                  <a:cubicBezTo>
                    <a:pt x="32810" y="317"/>
                    <a:pt x="32810" y="222"/>
                    <a:pt x="32778" y="95"/>
                  </a:cubicBezTo>
                  <a:cubicBezTo>
                    <a:pt x="32747" y="64"/>
                    <a:pt x="32747" y="32"/>
                    <a:pt x="32747" y="0"/>
                  </a:cubicBezTo>
                  <a:close/>
                </a:path>
              </a:pathLst>
            </a:custGeom>
            <a:solidFill>
              <a:srgbClr val="0171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8" name="Google Shape;1958;p24"/>
            <p:cNvSpPr/>
            <p:nvPr/>
          </p:nvSpPr>
          <p:spPr>
            <a:xfrm>
              <a:off x="5088845" y="3339448"/>
              <a:ext cx="4141" cy="9252"/>
            </a:xfrm>
            <a:custGeom>
              <a:avLst/>
              <a:gdLst/>
              <a:ahLst/>
              <a:cxnLst/>
              <a:rect l="l" t="t" r="r" b="b"/>
              <a:pathLst>
                <a:path w="128" h="286" extrusionOk="0">
                  <a:moveTo>
                    <a:pt x="1" y="0"/>
                  </a:moveTo>
                  <a:cubicBezTo>
                    <a:pt x="32" y="95"/>
                    <a:pt x="96" y="190"/>
                    <a:pt x="127" y="285"/>
                  </a:cubicBezTo>
                  <a:cubicBezTo>
                    <a:pt x="96" y="190"/>
                    <a:pt x="32" y="95"/>
                    <a:pt x="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9" name="Google Shape;1959;p24"/>
            <p:cNvSpPr/>
            <p:nvPr/>
          </p:nvSpPr>
          <p:spPr>
            <a:xfrm>
              <a:off x="5093989" y="3353779"/>
              <a:ext cx="3106" cy="9252"/>
            </a:xfrm>
            <a:custGeom>
              <a:avLst/>
              <a:gdLst/>
              <a:ahLst/>
              <a:cxnLst/>
              <a:rect l="l" t="t" r="r" b="b"/>
              <a:pathLst>
                <a:path w="96" h="286" extrusionOk="0">
                  <a:moveTo>
                    <a:pt x="0" y="1"/>
                  </a:moveTo>
                  <a:cubicBezTo>
                    <a:pt x="32" y="96"/>
                    <a:pt x="63" y="191"/>
                    <a:pt x="95" y="286"/>
                  </a:cubicBezTo>
                  <a:cubicBezTo>
                    <a:pt x="63" y="191"/>
                    <a:pt x="32" y="96"/>
                    <a:pt x="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4" name="Google Shape;1964;p24"/>
            <p:cNvSpPr/>
            <p:nvPr/>
          </p:nvSpPr>
          <p:spPr>
            <a:xfrm>
              <a:off x="4349162" y="2156182"/>
              <a:ext cx="534810" cy="173137"/>
            </a:xfrm>
            <a:custGeom>
              <a:avLst/>
              <a:gdLst/>
              <a:ahLst/>
              <a:cxnLst/>
              <a:rect l="l" t="t" r="r" b="b"/>
              <a:pathLst>
                <a:path w="16532" h="5352" extrusionOk="0">
                  <a:moveTo>
                    <a:pt x="8013" y="1"/>
                  </a:moveTo>
                  <a:cubicBezTo>
                    <a:pt x="6406" y="1"/>
                    <a:pt x="4788" y="419"/>
                    <a:pt x="3326" y="1298"/>
                  </a:cubicBezTo>
                  <a:cubicBezTo>
                    <a:pt x="1647" y="2280"/>
                    <a:pt x="634" y="3610"/>
                    <a:pt x="1" y="4909"/>
                  </a:cubicBezTo>
                  <a:cubicBezTo>
                    <a:pt x="1931" y="1888"/>
                    <a:pt x="4550" y="832"/>
                    <a:pt x="7143" y="832"/>
                  </a:cubicBezTo>
                  <a:cubicBezTo>
                    <a:pt x="11401" y="832"/>
                    <a:pt x="15587" y="3679"/>
                    <a:pt x="16532" y="5352"/>
                  </a:cubicBezTo>
                  <a:cubicBezTo>
                    <a:pt x="16247" y="4750"/>
                    <a:pt x="15899" y="4212"/>
                    <a:pt x="15519" y="3705"/>
                  </a:cubicBezTo>
                  <a:cubicBezTo>
                    <a:pt x="13676" y="1316"/>
                    <a:pt x="10862" y="1"/>
                    <a:pt x="8013" y="1"/>
                  </a:cubicBezTo>
                  <a:close/>
                </a:path>
              </a:pathLst>
            </a:custGeom>
            <a:solidFill>
              <a:srgbClr val="EF92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6" name="Google Shape;1966;p24"/>
            <p:cNvSpPr/>
            <p:nvPr/>
          </p:nvSpPr>
          <p:spPr>
            <a:xfrm>
              <a:off x="3682235" y="1846754"/>
              <a:ext cx="1778538" cy="1778571"/>
            </a:xfrm>
            <a:custGeom>
              <a:avLst/>
              <a:gdLst/>
              <a:ahLst/>
              <a:cxnLst/>
              <a:rect l="l" t="t" r="r" b="b"/>
              <a:pathLst>
                <a:path w="54978" h="54979" fill="none" extrusionOk="0">
                  <a:moveTo>
                    <a:pt x="53552" y="24924"/>
                  </a:moveTo>
                  <a:cubicBezTo>
                    <a:pt x="54978" y="39302"/>
                    <a:pt x="44463" y="52128"/>
                    <a:pt x="30086" y="53553"/>
                  </a:cubicBezTo>
                  <a:cubicBezTo>
                    <a:pt x="15676" y="54978"/>
                    <a:pt x="2850" y="44464"/>
                    <a:pt x="1425" y="30086"/>
                  </a:cubicBezTo>
                  <a:cubicBezTo>
                    <a:pt x="0" y="15677"/>
                    <a:pt x="10514" y="2851"/>
                    <a:pt x="24924" y="1426"/>
                  </a:cubicBezTo>
                  <a:cubicBezTo>
                    <a:pt x="39301" y="1"/>
                    <a:pt x="52127" y="10515"/>
                    <a:pt x="53552" y="24924"/>
                  </a:cubicBezTo>
                  <a:close/>
                </a:path>
              </a:pathLst>
            </a:custGeom>
            <a:noFill/>
            <a:ln w="39575" cap="flat" cmpd="sng">
              <a:solidFill>
                <a:srgbClr val="0171EE"/>
              </a:solidFill>
              <a:prstDash val="solid"/>
              <a:miter lim="3166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7" name="Google Shape;1967;p24"/>
            <p:cNvSpPr/>
            <p:nvPr/>
          </p:nvSpPr>
          <p:spPr>
            <a:xfrm>
              <a:off x="4453663" y="3540675"/>
              <a:ext cx="236700" cy="35700"/>
            </a:xfrm>
            <a:prstGeom prst="rect">
              <a:avLst/>
            </a:prstGeom>
            <a:solidFill>
              <a:srgbClr val="0171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68" name="Google Shape;1968;p24"/>
          <p:cNvGrpSpPr/>
          <p:nvPr/>
        </p:nvGrpSpPr>
        <p:grpSpPr>
          <a:xfrm>
            <a:off x="796090" y="4178144"/>
            <a:ext cx="1858108" cy="583376"/>
            <a:chOff x="1121126" y="1273125"/>
            <a:chExt cx="1858108" cy="583376"/>
          </a:xfrm>
        </p:grpSpPr>
        <p:sp>
          <p:nvSpPr>
            <p:cNvPr id="1969" name="Google Shape;1969;p24"/>
            <p:cNvSpPr txBox="1"/>
            <p:nvPr/>
          </p:nvSpPr>
          <p:spPr>
            <a:xfrm>
              <a:off x="1121126" y="1273125"/>
              <a:ext cx="1835100" cy="2607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500" dirty="0">
                <a:latin typeface="Fira Sans Medium"/>
                <a:ea typeface="Fira Sans Medium"/>
                <a:cs typeface="Fira Sans Medium"/>
                <a:sym typeface="Fira Sans Medium"/>
              </a:endParaRPr>
            </a:p>
          </p:txBody>
        </p:sp>
        <p:sp>
          <p:nvSpPr>
            <p:cNvPr id="1970" name="Google Shape;1970;p24"/>
            <p:cNvSpPr txBox="1"/>
            <p:nvPr/>
          </p:nvSpPr>
          <p:spPr>
            <a:xfrm>
              <a:off x="1144134" y="1501301"/>
              <a:ext cx="1835100" cy="3552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sz="2000" dirty="0" err="1">
                  <a:latin typeface="Roboto" panose="02000000000000000000" pitchFamily="2" charset="0"/>
                  <a:ea typeface="Roboto" panose="02000000000000000000" pitchFamily="2" charset="0"/>
                  <a:cs typeface="Roboto"/>
                  <a:sym typeface="Roboto"/>
                </a:rPr>
                <a:t>Mavzuga</a:t>
              </a:r>
              <a:r>
                <a:rPr lang="en-US" sz="2000" dirty="0">
                  <a:latin typeface="Roboto" panose="02000000000000000000" pitchFamily="2" charset="0"/>
                  <a:ea typeface="Roboto" panose="02000000000000000000" pitchFamily="2" charset="0"/>
                  <a:cs typeface="Roboto"/>
                  <a:sym typeface="Roboto"/>
                </a:rPr>
                <a:t> </a:t>
              </a:r>
              <a:r>
                <a:rPr lang="en-US" sz="2000" dirty="0" err="1">
                  <a:latin typeface="Roboto" panose="02000000000000000000" pitchFamily="2" charset="0"/>
                  <a:ea typeface="Roboto" panose="02000000000000000000" pitchFamily="2" charset="0"/>
                  <a:cs typeface="Roboto"/>
                  <a:sym typeface="Roboto"/>
                </a:rPr>
                <a:t>mos</a:t>
              </a:r>
              <a:r>
                <a:rPr lang="en-US" sz="2000" dirty="0">
                  <a:latin typeface="Roboto" panose="02000000000000000000" pitchFamily="2" charset="0"/>
                  <a:ea typeface="Roboto" panose="02000000000000000000" pitchFamily="2" charset="0"/>
                  <a:cs typeface="Roboto"/>
                  <a:sym typeface="Roboto"/>
                </a:rPr>
                <a:t> </a:t>
              </a:r>
              <a:r>
                <a:rPr lang="en-US" sz="2000" dirty="0" err="1">
                  <a:latin typeface="Roboto" panose="02000000000000000000" pitchFamily="2" charset="0"/>
                  <a:ea typeface="Roboto" panose="02000000000000000000" pitchFamily="2" charset="0"/>
                  <a:cs typeface="Roboto"/>
                  <a:sym typeface="Roboto"/>
                </a:rPr>
                <a:t>tarqatmalar</a:t>
              </a:r>
              <a:endParaRPr sz="2000" dirty="0">
                <a:latin typeface="Roboto" panose="02000000000000000000" pitchFamily="2" charset="0"/>
                <a:ea typeface="Roboto" panose="02000000000000000000" pitchFamily="2" charset="0"/>
                <a:cs typeface="Roboto"/>
                <a:sym typeface="Roboto"/>
              </a:endParaRPr>
            </a:p>
          </p:txBody>
        </p:sp>
      </p:grpSp>
      <p:grpSp>
        <p:nvGrpSpPr>
          <p:cNvPr id="1971" name="Google Shape;1971;p24"/>
          <p:cNvGrpSpPr/>
          <p:nvPr/>
        </p:nvGrpSpPr>
        <p:grpSpPr>
          <a:xfrm>
            <a:off x="3435603" y="3690127"/>
            <a:ext cx="2176609" cy="640226"/>
            <a:chOff x="1121125" y="2532345"/>
            <a:chExt cx="2176609" cy="615898"/>
          </a:xfrm>
        </p:grpSpPr>
        <p:sp>
          <p:nvSpPr>
            <p:cNvPr id="1972" name="Google Shape;1972;p24"/>
            <p:cNvSpPr txBox="1"/>
            <p:nvPr/>
          </p:nvSpPr>
          <p:spPr>
            <a:xfrm>
              <a:off x="1121126" y="2532345"/>
              <a:ext cx="1835100" cy="2607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1500" dirty="0">
                <a:latin typeface="Fira Sans Medium"/>
                <a:ea typeface="Fira Sans Medium"/>
                <a:cs typeface="Fira Sans Medium"/>
                <a:sym typeface="Fira Sans Medium"/>
              </a:endParaRPr>
            </a:p>
          </p:txBody>
        </p:sp>
        <p:sp>
          <p:nvSpPr>
            <p:cNvPr id="1973" name="Google Shape;1973;p24"/>
            <p:cNvSpPr txBox="1"/>
            <p:nvPr/>
          </p:nvSpPr>
          <p:spPr>
            <a:xfrm>
              <a:off x="1121125" y="2793043"/>
              <a:ext cx="2176609" cy="3552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sz="2000" dirty="0" err="1">
                  <a:latin typeface="Roboto" panose="02000000000000000000" pitchFamily="2" charset="0"/>
                  <a:ea typeface="Roboto" panose="02000000000000000000" pitchFamily="2" charset="0"/>
                  <a:cs typeface="Roboto"/>
                  <a:sym typeface="Roboto"/>
                </a:rPr>
                <a:t>Savol</a:t>
              </a:r>
              <a:r>
                <a:rPr lang="en-US" sz="2000" dirty="0">
                  <a:latin typeface="Roboto" panose="02000000000000000000" pitchFamily="2" charset="0"/>
                  <a:ea typeface="Roboto" panose="02000000000000000000" pitchFamily="2" charset="0"/>
                  <a:cs typeface="Roboto"/>
                  <a:sym typeface="Roboto"/>
                </a:rPr>
                <a:t> –</a:t>
              </a:r>
              <a:r>
                <a:rPr lang="en-US" sz="2000" dirty="0" err="1">
                  <a:latin typeface="Roboto" panose="02000000000000000000" pitchFamily="2" charset="0"/>
                  <a:ea typeface="Roboto" panose="02000000000000000000" pitchFamily="2" charset="0"/>
                  <a:cs typeface="Roboto"/>
                  <a:sym typeface="Roboto"/>
                </a:rPr>
                <a:t>javoblar</a:t>
              </a:r>
              <a:r>
                <a:rPr lang="en-US" sz="2000" dirty="0">
                  <a:latin typeface="Roboto" panose="02000000000000000000" pitchFamily="2" charset="0"/>
                  <a:ea typeface="Roboto" panose="02000000000000000000" pitchFamily="2" charset="0"/>
                  <a:cs typeface="Roboto"/>
                  <a:sym typeface="Roboto"/>
                </a:rPr>
                <a:t> </a:t>
              </a:r>
              <a:r>
                <a:rPr lang="en-US" sz="2000" dirty="0" err="1">
                  <a:latin typeface="Roboto" panose="02000000000000000000" pitchFamily="2" charset="0"/>
                  <a:ea typeface="Roboto" panose="02000000000000000000" pitchFamily="2" charset="0"/>
                  <a:cs typeface="Roboto"/>
                  <a:sym typeface="Roboto"/>
                </a:rPr>
                <a:t>va</a:t>
              </a:r>
              <a:r>
                <a:rPr lang="en-US" sz="2000" dirty="0">
                  <a:latin typeface="Roboto" panose="02000000000000000000" pitchFamily="2" charset="0"/>
                  <a:ea typeface="Roboto" panose="02000000000000000000" pitchFamily="2" charset="0"/>
                  <a:cs typeface="Roboto"/>
                  <a:sym typeface="Roboto"/>
                </a:rPr>
                <a:t> </a:t>
              </a:r>
              <a:r>
                <a:rPr lang="en-US" sz="2000" dirty="0" err="1">
                  <a:latin typeface="Roboto" panose="02000000000000000000" pitchFamily="2" charset="0"/>
                  <a:ea typeface="Roboto" panose="02000000000000000000" pitchFamily="2" charset="0"/>
                  <a:cs typeface="Roboto"/>
                  <a:sym typeface="Roboto"/>
                </a:rPr>
                <a:t>topshiriqlar</a:t>
              </a:r>
              <a:r>
                <a:rPr lang="en-US" sz="2000" dirty="0">
                  <a:latin typeface="Roboto" panose="02000000000000000000" pitchFamily="2" charset="0"/>
                  <a:ea typeface="Roboto" panose="02000000000000000000" pitchFamily="2" charset="0"/>
                  <a:cs typeface="Roboto"/>
                  <a:sym typeface="Roboto"/>
                </a:rPr>
                <a:t> </a:t>
              </a:r>
              <a:endParaRPr sz="2000" dirty="0">
                <a:latin typeface="Roboto" panose="02000000000000000000" pitchFamily="2" charset="0"/>
                <a:ea typeface="Roboto" panose="02000000000000000000" pitchFamily="2" charset="0"/>
                <a:cs typeface="Roboto"/>
                <a:sym typeface="Roboto"/>
              </a:endParaRPr>
            </a:p>
          </p:txBody>
        </p:sp>
      </p:grpSp>
      <p:sp>
        <p:nvSpPr>
          <p:cNvPr id="1975" name="Google Shape;1975;p24"/>
          <p:cNvSpPr txBox="1"/>
          <p:nvPr/>
        </p:nvSpPr>
        <p:spPr>
          <a:xfrm>
            <a:off x="6428023" y="3545588"/>
            <a:ext cx="2112520" cy="379191"/>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sz="2000" dirty="0" err="1">
                <a:latin typeface="Roboto" panose="02000000000000000000" pitchFamily="2" charset="0"/>
                <a:ea typeface="Roboto" panose="02000000000000000000" pitchFamily="2" charset="0"/>
                <a:cs typeface="Fira Sans Medium"/>
                <a:sym typeface="Fira Sans Medium"/>
              </a:rPr>
              <a:t>Fikrlar</a:t>
            </a:r>
            <a:r>
              <a:rPr lang="en-US" sz="2000" dirty="0">
                <a:latin typeface="Roboto" panose="02000000000000000000" pitchFamily="2" charset="0"/>
                <a:ea typeface="Roboto" panose="02000000000000000000" pitchFamily="2" charset="0"/>
                <a:cs typeface="Fira Sans Medium"/>
                <a:sym typeface="Fira Sans Medium"/>
              </a:rPr>
              <a:t> </a:t>
            </a:r>
            <a:r>
              <a:rPr lang="en-US" sz="2000" dirty="0" err="1">
                <a:latin typeface="Roboto" panose="02000000000000000000" pitchFamily="2" charset="0"/>
                <a:ea typeface="Roboto" panose="02000000000000000000" pitchFamily="2" charset="0"/>
                <a:cs typeface="Fira Sans Medium"/>
                <a:sym typeface="Fira Sans Medium"/>
              </a:rPr>
              <a:t>xilma-xilligi</a:t>
            </a:r>
            <a:r>
              <a:rPr lang="en-US" sz="2000" dirty="0">
                <a:latin typeface="Roboto" panose="02000000000000000000" pitchFamily="2" charset="0"/>
                <a:ea typeface="Roboto" panose="02000000000000000000" pitchFamily="2" charset="0"/>
                <a:cs typeface="Fira Sans Medium"/>
                <a:sym typeface="Fira Sans Medium"/>
              </a:rPr>
              <a:t> </a:t>
            </a:r>
            <a:r>
              <a:rPr lang="en-US" sz="2000" dirty="0" err="1">
                <a:latin typeface="Roboto" panose="02000000000000000000" pitchFamily="2" charset="0"/>
                <a:ea typeface="Roboto" panose="02000000000000000000" pitchFamily="2" charset="0"/>
                <a:cs typeface="Fira Sans Medium"/>
                <a:sym typeface="Fira Sans Medium"/>
              </a:rPr>
              <a:t>va</a:t>
            </a:r>
            <a:r>
              <a:rPr lang="en-US" sz="2000" dirty="0">
                <a:latin typeface="Roboto" panose="02000000000000000000" pitchFamily="2" charset="0"/>
                <a:ea typeface="Roboto" panose="02000000000000000000" pitchFamily="2" charset="0"/>
                <a:cs typeface="Fira Sans Medium"/>
                <a:sym typeface="Fira Sans Medium"/>
              </a:rPr>
              <a:t> </a:t>
            </a:r>
            <a:r>
              <a:rPr lang="en-US" sz="2000" dirty="0" err="1">
                <a:latin typeface="Roboto" panose="02000000000000000000" pitchFamily="2" charset="0"/>
                <a:ea typeface="Roboto" panose="02000000000000000000" pitchFamily="2" charset="0"/>
                <a:cs typeface="Fira Sans Medium"/>
                <a:sym typeface="Fira Sans Medium"/>
              </a:rPr>
              <a:t>xulosalar</a:t>
            </a:r>
            <a:r>
              <a:rPr lang="en-US" sz="2000" dirty="0">
                <a:latin typeface="Roboto" panose="02000000000000000000" pitchFamily="2" charset="0"/>
                <a:ea typeface="Roboto" panose="02000000000000000000" pitchFamily="2" charset="0"/>
                <a:cs typeface="Fira Sans Medium"/>
                <a:sym typeface="Fira Sans Medium"/>
              </a:rPr>
              <a:t> </a:t>
            </a:r>
            <a:endParaRPr sz="2000" dirty="0">
              <a:latin typeface="Roboto" panose="02000000000000000000" pitchFamily="2" charset="0"/>
              <a:ea typeface="Roboto" panose="02000000000000000000" pitchFamily="2" charset="0"/>
              <a:cs typeface="Fira Sans Medium"/>
              <a:sym typeface="Fira Sans Medium"/>
            </a:endParaRPr>
          </a:p>
        </p:txBody>
      </p:sp>
      <p:sp>
        <p:nvSpPr>
          <p:cNvPr id="167" name="Прямоугольник 166">
            <a:extLst>
              <a:ext uri="{FF2B5EF4-FFF2-40B4-BE49-F238E27FC236}">
                <a16:creationId xmlns:a16="http://schemas.microsoft.com/office/drawing/2014/main" id="{CB8F5D00-F099-4AA0-8C48-6FF0F87CDF24}"/>
              </a:ext>
            </a:extLst>
          </p:cNvPr>
          <p:cNvSpPr/>
          <p:nvPr/>
        </p:nvSpPr>
        <p:spPr>
          <a:xfrm>
            <a:off x="33051" y="40186"/>
            <a:ext cx="6323682" cy="984885"/>
          </a:xfrm>
          <a:prstGeom prst="rect">
            <a:avLst/>
          </a:prstGeom>
          <a:solidFill>
            <a:schemeClr val="accent2"/>
          </a:solidFill>
          <a:ln>
            <a:noFill/>
          </a:ln>
        </p:spPr>
        <p:txBody>
          <a:bodyPr wrap="square">
            <a:spAutoFit/>
          </a:bodyPr>
          <a:lstStyle/>
          <a:p>
            <a:pPr algn="ctr"/>
            <a:r>
              <a:rPr lang="en-US" sz="1600" b="1" cap="all"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Samarqand VILOYaTI XALQ TA’LIMI XODIMLARINI </a:t>
            </a:r>
            <a:endPar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endParaRPr>
          </a:p>
          <a:p>
            <a:pPr algn="ctr"/>
            <a:r>
              <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qayta </a:t>
            </a:r>
            <a:r>
              <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tayyorlash va ULARNING malakasini oshirish HUDUDIY MARKAZI</a:t>
            </a:r>
            <a:endPar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endParaRPr>
          </a:p>
          <a:p>
            <a:pPr algn="ctr"/>
            <a:endParaRPr lang="ru-RU"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168" name="Заголовок 1">
            <a:extLst>
              <a:ext uri="{FF2B5EF4-FFF2-40B4-BE49-F238E27FC236}">
                <a16:creationId xmlns:a16="http://schemas.microsoft.com/office/drawing/2014/main" id="{D42370C8-F157-46B4-8A6C-49560214B29A}"/>
              </a:ext>
            </a:extLst>
          </p:cNvPr>
          <p:cNvSpPr txBox="1">
            <a:spLocks/>
          </p:cNvSpPr>
          <p:nvPr/>
        </p:nvSpPr>
        <p:spPr bwMode="auto">
          <a:xfrm>
            <a:off x="6356732" y="60279"/>
            <a:ext cx="2666083" cy="964792"/>
          </a:xfrm>
          <a:prstGeom prst="rect">
            <a:avLst/>
          </a:prstGeom>
          <a:solidFill>
            <a:schemeClr val="accent2"/>
          </a:solidFill>
          <a:ln>
            <a:noFill/>
          </a:ln>
        </p:spPr>
        <p:txBody>
          <a:bodyPr wrap="square">
            <a:spAutoFit/>
          </a:bodyPr>
          <a:lstStyle>
            <a:defPPr rtl="0">
              <a:defRPr lang="ru-RU"/>
            </a:defPPr>
            <a:lvl1pPr>
              <a:defRPr sz="1400" b="1">
                <a:solidFill>
                  <a:srgbClr val="09038B"/>
                </a:solidFill>
                <a:effectLst>
                  <a:innerShdw blurRad="63500" dist="50800" dir="16200000">
                    <a:prstClr val="black">
                      <a:alpha val="50000"/>
                    </a:prstClr>
                  </a:innerShdw>
                </a:effectLst>
                <a:latin typeface="Arial" panose="020B0604020202020204" pitchFamily="34" charset="0"/>
                <a:cs typeface="Arial" panose="020B0604020202020204" pitchFamily="34" charset="0"/>
              </a:defRPr>
            </a:lvl1pPr>
          </a:lstStyle>
          <a:p>
            <a:pPr algn="ctr"/>
            <a:r>
              <a:rPr lang="uz-Cyrl-UZ"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rPr>
              <a:t>FANDAGI YANGILIKLAR, FANNI O‘QITISHNING DOLZARB </a:t>
            </a:r>
            <a:endParaRPr lang="en-US"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endParaRPr>
          </a:p>
          <a:p>
            <a:pPr algn="ctr"/>
            <a:r>
              <a:rPr lang="uz-Cyrl-UZ"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rPr>
              <a:t>MASALALARI”  MODULI BO‘YICHA</a:t>
            </a:r>
            <a:endParaRPr lang="en-US" dirty="0">
              <a:solidFill>
                <a:schemeClr val="tx2"/>
              </a:solidFill>
              <a:effectLst/>
              <a:latin typeface="Sitka Heading" panose="02000505000000020004" pitchFamily="2" charset="0"/>
              <a:ea typeface="Roboto" panose="02000000000000000000" pitchFamily="2" charset="0"/>
            </a:endParaRPr>
          </a:p>
        </p:txBody>
      </p:sp>
      <p:sp>
        <p:nvSpPr>
          <p:cNvPr id="170" name="TextBox 169">
            <a:extLst>
              <a:ext uri="{FF2B5EF4-FFF2-40B4-BE49-F238E27FC236}">
                <a16:creationId xmlns:a16="http://schemas.microsoft.com/office/drawing/2014/main" id="{DC9B8630-0805-43BC-83BD-F0EEC41F984F}"/>
              </a:ext>
            </a:extLst>
          </p:cNvPr>
          <p:cNvSpPr txBox="1"/>
          <p:nvPr/>
        </p:nvSpPr>
        <p:spPr>
          <a:xfrm>
            <a:off x="195991" y="1083851"/>
            <a:ext cx="2876817" cy="461665"/>
          </a:xfrm>
          <a:prstGeom prst="rect">
            <a:avLst/>
          </a:prstGeom>
          <a:noFill/>
        </p:spPr>
        <p:txBody>
          <a:bodyPr wrap="square">
            <a:spAutoFit/>
          </a:bodyPr>
          <a:lstStyle/>
          <a:p>
            <a:r>
              <a:rPr lang="en-US" sz="2400" dirty="0" err="1">
                <a:effectLst/>
                <a:latin typeface="Roboto" panose="02000000000000000000" pitchFamily="2" charset="0"/>
                <a:ea typeface="Roboto" panose="02000000000000000000" pitchFamily="2" charset="0"/>
              </a:rPr>
              <a:t>Dars</a:t>
            </a:r>
            <a:r>
              <a:rPr lang="en-US" sz="2400" dirty="0">
                <a:effectLst/>
                <a:latin typeface="Roboto" panose="02000000000000000000" pitchFamily="2" charset="0"/>
                <a:ea typeface="Roboto" panose="02000000000000000000" pitchFamily="2" charset="0"/>
              </a:rPr>
              <a:t> </a:t>
            </a:r>
            <a:r>
              <a:rPr lang="en-US" sz="2400" dirty="0" err="1">
                <a:effectLst/>
                <a:latin typeface="Roboto" panose="02000000000000000000" pitchFamily="2" charset="0"/>
                <a:ea typeface="Roboto" panose="02000000000000000000" pitchFamily="2" charset="0"/>
              </a:rPr>
              <a:t>jihozi</a:t>
            </a:r>
            <a:r>
              <a:rPr lang="en-US" sz="2400" dirty="0">
                <a:effectLst/>
                <a:latin typeface="Roboto" panose="02000000000000000000" pitchFamily="2" charset="0"/>
                <a:ea typeface="Roboto" panose="02000000000000000000" pitchFamily="2" charset="0"/>
              </a:rPr>
              <a:t>:</a:t>
            </a:r>
            <a:endParaRPr lang="ru-RU" sz="2400" dirty="0"/>
          </a:p>
        </p:txBody>
      </p:sp>
      <p:pic>
        <p:nvPicPr>
          <p:cNvPr id="171" name="Рисунок 170" descr="Рисунок199.jpg">
            <a:extLst>
              <a:ext uri="{FF2B5EF4-FFF2-40B4-BE49-F238E27FC236}">
                <a16:creationId xmlns:a16="http://schemas.microsoft.com/office/drawing/2014/main" id="{C207AAFC-4972-4862-8E37-B0C1EA1BCA68}"/>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385" b="100000" l="0" r="100000">
                        <a14:foregroundMark x1="55556" y1="19231" x2="30303" y2="20385"/>
                      </a14:backgroundRemoval>
                    </a14:imgEffect>
                  </a14:imgLayer>
                </a14:imgProps>
              </a:ext>
            </a:extLst>
          </a:blip>
          <a:stretch>
            <a:fillRect/>
          </a:stretch>
        </p:blipFill>
        <p:spPr>
          <a:xfrm>
            <a:off x="1095576" y="2464456"/>
            <a:ext cx="1302242" cy="1710015"/>
          </a:xfrm>
          <a:prstGeom prst="rect">
            <a:avLst/>
          </a:prstGeom>
        </p:spPr>
      </p:pic>
      <p:pic>
        <p:nvPicPr>
          <p:cNvPr id="172" name="Рисунок 171">
            <a:extLst>
              <a:ext uri="{FF2B5EF4-FFF2-40B4-BE49-F238E27FC236}">
                <a16:creationId xmlns:a16="http://schemas.microsoft.com/office/drawing/2014/main" id="{E17D91A7-6802-407A-9679-54C94445B85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02244" y="2211028"/>
            <a:ext cx="1699669" cy="1434018"/>
          </a:xfrm>
          <a:prstGeom prst="rect">
            <a:avLst/>
          </a:prstGeom>
        </p:spPr>
      </p:pic>
      <p:pic>
        <p:nvPicPr>
          <p:cNvPr id="173" name="Рисунок 172">
            <a:extLst>
              <a:ext uri="{FF2B5EF4-FFF2-40B4-BE49-F238E27FC236}">
                <a16:creationId xmlns:a16="http://schemas.microsoft.com/office/drawing/2014/main" id="{FFE3F137-5058-4DAD-BBC8-BA4CFBA9D0B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606726" y="1917291"/>
            <a:ext cx="1576027" cy="1420070"/>
          </a:xfrm>
          <a:prstGeom prst="rect">
            <a:avLst/>
          </a:prstGeom>
        </p:spPr>
      </p:pic>
      <p:pic>
        <p:nvPicPr>
          <p:cNvPr id="174" name="Рисунок 173">
            <a:extLst>
              <a:ext uri="{FF2B5EF4-FFF2-40B4-BE49-F238E27FC236}">
                <a16:creationId xmlns:a16="http://schemas.microsoft.com/office/drawing/2014/main" id="{BC43C674-8B9D-49DF-AE32-E979628A7663}"/>
              </a:ext>
            </a:extLst>
          </p:cNvPr>
          <p:cNvPicPr>
            <a:picLocks noChangeAspect="1"/>
          </p:cNvPicPr>
          <p:nvPr/>
        </p:nvPicPr>
        <p:blipFill>
          <a:blip r:embed="rId7"/>
          <a:stretch>
            <a:fillRect/>
          </a:stretch>
        </p:blipFill>
        <p:spPr>
          <a:xfrm>
            <a:off x="121185" y="120330"/>
            <a:ext cx="782613" cy="824595"/>
          </a:xfrm>
          <a:prstGeom prst="rect">
            <a:avLst/>
          </a:prstGeom>
        </p:spPr>
      </p:pic>
    </p:spTree>
    <p:extLst>
      <p:ext uri="{BB962C8B-B14F-4D97-AF65-F5344CB8AC3E}">
        <p14:creationId xmlns:p14="http://schemas.microsoft.com/office/powerpoint/2010/main" val="6836247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Заголовок 1">
            <a:extLst>
              <a:ext uri="{FF2B5EF4-FFF2-40B4-BE49-F238E27FC236}">
                <a16:creationId xmlns:a16="http://schemas.microsoft.com/office/drawing/2014/main" id="{2CC70D32-6443-4105-B589-326C9F116971}"/>
              </a:ext>
            </a:extLst>
          </p:cNvPr>
          <p:cNvSpPr txBox="1">
            <a:spLocks/>
          </p:cNvSpPr>
          <p:nvPr/>
        </p:nvSpPr>
        <p:spPr bwMode="auto">
          <a:xfrm>
            <a:off x="6356732" y="60279"/>
            <a:ext cx="2666083" cy="964792"/>
          </a:xfrm>
          <a:prstGeom prst="rect">
            <a:avLst/>
          </a:prstGeom>
          <a:solidFill>
            <a:schemeClr val="accent2"/>
          </a:solidFill>
          <a:ln>
            <a:noFill/>
          </a:ln>
        </p:spPr>
        <p:txBody>
          <a:bodyPr wrap="square">
            <a:spAutoFit/>
          </a:bodyPr>
          <a:lstStyle>
            <a:defPPr rtl="0">
              <a:defRPr lang="ru-RU"/>
            </a:defPPr>
            <a:lvl1pPr>
              <a:defRPr sz="1400" b="1">
                <a:solidFill>
                  <a:srgbClr val="09038B"/>
                </a:solidFill>
                <a:effectLst>
                  <a:innerShdw blurRad="63500" dist="50800" dir="16200000">
                    <a:prstClr val="black">
                      <a:alpha val="50000"/>
                    </a:prstClr>
                  </a:innerShdw>
                </a:effectLst>
                <a:latin typeface="Arial" panose="020B0604020202020204" pitchFamily="34" charset="0"/>
                <a:cs typeface="Arial" panose="020B0604020202020204" pitchFamily="34" charset="0"/>
              </a:defRPr>
            </a:lvl1pPr>
          </a:lstStyle>
          <a:p>
            <a:pPr algn="ctr"/>
            <a:r>
              <a:rPr lang="uz-Cyrl-UZ"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rPr>
              <a:t>FANDAGI YANGILIKLAR, FANNI O‘QITISHNING DOLZARB </a:t>
            </a:r>
            <a:endParaRPr lang="en-US"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endParaRPr>
          </a:p>
          <a:p>
            <a:pPr algn="ctr"/>
            <a:r>
              <a:rPr lang="uz-Cyrl-UZ"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rPr>
              <a:t>MASALALARI”  MODULI BO‘YICHA</a:t>
            </a:r>
            <a:endParaRPr lang="en-US" dirty="0">
              <a:solidFill>
                <a:schemeClr val="tx2"/>
              </a:solidFill>
              <a:effectLst/>
              <a:latin typeface="Sitka Heading" panose="02000505000000020004" pitchFamily="2" charset="0"/>
              <a:ea typeface="Roboto" panose="02000000000000000000" pitchFamily="2" charset="0"/>
            </a:endParaRPr>
          </a:p>
        </p:txBody>
      </p:sp>
      <p:sp>
        <p:nvSpPr>
          <p:cNvPr id="12" name="Прямоугольник 11">
            <a:extLst>
              <a:ext uri="{FF2B5EF4-FFF2-40B4-BE49-F238E27FC236}">
                <a16:creationId xmlns:a16="http://schemas.microsoft.com/office/drawing/2014/main" id="{18D410CC-D24D-4DB0-AB05-A9C01C522FA1}"/>
              </a:ext>
            </a:extLst>
          </p:cNvPr>
          <p:cNvSpPr/>
          <p:nvPr/>
        </p:nvSpPr>
        <p:spPr>
          <a:xfrm>
            <a:off x="33051" y="40186"/>
            <a:ext cx="6323682" cy="984885"/>
          </a:xfrm>
          <a:prstGeom prst="rect">
            <a:avLst/>
          </a:prstGeom>
          <a:solidFill>
            <a:schemeClr val="accent2"/>
          </a:solidFill>
          <a:ln>
            <a:noFill/>
          </a:ln>
        </p:spPr>
        <p:txBody>
          <a:bodyPr wrap="square">
            <a:spAutoFit/>
          </a:bodyPr>
          <a:lstStyle/>
          <a:p>
            <a:pPr algn="ctr"/>
            <a:r>
              <a:rPr lang="en-US" sz="1600" b="1" cap="all"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Samarqand VILOYaTI XALQ TA’LIMI XODIMLARINI </a:t>
            </a:r>
            <a:endPar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endParaRPr>
          </a:p>
          <a:p>
            <a:pPr algn="ctr"/>
            <a:r>
              <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qayta </a:t>
            </a:r>
            <a:r>
              <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tayyorlash va ULARNING malakasini oshirish HUDUDIY MARKAZI</a:t>
            </a:r>
            <a:endPar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endParaRPr>
          </a:p>
          <a:p>
            <a:pPr algn="ctr"/>
            <a:endParaRPr lang="ru-RU"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14" name="Рисунок 13">
            <a:extLst>
              <a:ext uri="{FF2B5EF4-FFF2-40B4-BE49-F238E27FC236}">
                <a16:creationId xmlns:a16="http://schemas.microsoft.com/office/drawing/2014/main" id="{C875CA60-C642-48D0-9662-D0D9E578F9B8}"/>
              </a:ext>
            </a:extLst>
          </p:cNvPr>
          <p:cNvPicPr>
            <a:picLocks noChangeAspect="1"/>
          </p:cNvPicPr>
          <p:nvPr/>
        </p:nvPicPr>
        <p:blipFill>
          <a:blip r:embed="rId2"/>
          <a:stretch>
            <a:fillRect/>
          </a:stretch>
        </p:blipFill>
        <p:spPr>
          <a:xfrm>
            <a:off x="121185" y="120330"/>
            <a:ext cx="782613" cy="824595"/>
          </a:xfrm>
          <a:prstGeom prst="rect">
            <a:avLst/>
          </a:prstGeom>
        </p:spPr>
      </p:pic>
      <p:sp>
        <p:nvSpPr>
          <p:cNvPr id="13" name="Google Shape;311;p12">
            <a:extLst>
              <a:ext uri="{FF2B5EF4-FFF2-40B4-BE49-F238E27FC236}">
                <a16:creationId xmlns:a16="http://schemas.microsoft.com/office/drawing/2014/main" id="{36EB3F42-06D7-4DD6-854F-0F2A40C73336}"/>
              </a:ext>
            </a:extLst>
          </p:cNvPr>
          <p:cNvSpPr txBox="1">
            <a:spLocks noGrp="1"/>
          </p:cNvSpPr>
          <p:nvPr>
            <p:ph type="ctrTitle"/>
          </p:nvPr>
        </p:nvSpPr>
        <p:spPr>
          <a:xfrm>
            <a:off x="533823" y="1405207"/>
            <a:ext cx="7591070" cy="436192"/>
          </a:xfrm>
          <a:prstGeom prst="rect">
            <a:avLst/>
          </a:prstGeom>
        </p:spPr>
        <p:txBody>
          <a:bodyPr spcFirstLastPara="1" wrap="square" lIns="0" tIns="0" rIns="0" bIns="0" anchor="ctr" anchorCtr="0">
            <a:noAutofit/>
          </a:bodyPr>
          <a:lstStyle/>
          <a:p>
            <a:pPr marL="0" lvl="0" indent="0" algn="ctr" rtl="0">
              <a:spcBef>
                <a:spcPts val="0"/>
              </a:spcBef>
              <a:spcAft>
                <a:spcPts val="0"/>
              </a:spcAft>
              <a:buNone/>
            </a:pPr>
            <a:r>
              <a:rPr lang="en-US" sz="3200" dirty="0" err="1">
                <a:solidFill>
                  <a:srgbClr val="000000"/>
                </a:solidFill>
                <a:latin typeface="+mn-lt"/>
              </a:rPr>
              <a:t>Darsning</a:t>
            </a:r>
            <a:r>
              <a:rPr lang="en-US" sz="3200" dirty="0">
                <a:solidFill>
                  <a:srgbClr val="000000"/>
                </a:solidFill>
                <a:latin typeface="+mn-lt"/>
              </a:rPr>
              <a:t> </a:t>
            </a:r>
            <a:r>
              <a:rPr lang="en-US" sz="3200" dirty="0" err="1">
                <a:solidFill>
                  <a:srgbClr val="000000"/>
                </a:solidFill>
                <a:latin typeface="+mn-lt"/>
              </a:rPr>
              <a:t>shiori</a:t>
            </a:r>
            <a:r>
              <a:rPr lang="en-US" sz="3200" dirty="0">
                <a:solidFill>
                  <a:srgbClr val="000000"/>
                </a:solidFill>
                <a:latin typeface="+mn-lt"/>
              </a:rPr>
              <a:t>:</a:t>
            </a:r>
            <a:br>
              <a:rPr lang="en-US" sz="3200" dirty="0">
                <a:solidFill>
                  <a:srgbClr val="000000"/>
                </a:solidFill>
                <a:latin typeface="+mn-lt"/>
              </a:rPr>
            </a:br>
            <a:r>
              <a:rPr lang="en-US" sz="3200" b="1" i="0" dirty="0" err="1">
                <a:solidFill>
                  <a:srgbClr val="000000"/>
                </a:solidFill>
                <a:effectLst/>
                <a:latin typeface="+mn-lt"/>
              </a:rPr>
              <a:t>Ijodiy</a:t>
            </a:r>
            <a:r>
              <a:rPr lang="en-US" sz="3200" b="1" i="0" dirty="0">
                <a:solidFill>
                  <a:srgbClr val="000000"/>
                </a:solidFill>
                <a:effectLst/>
                <a:latin typeface="+mn-lt"/>
              </a:rPr>
              <a:t> </a:t>
            </a:r>
            <a:r>
              <a:rPr lang="en-US" sz="3200" b="1" i="0" dirty="0" err="1">
                <a:solidFill>
                  <a:srgbClr val="000000"/>
                </a:solidFill>
                <a:effectLst/>
                <a:latin typeface="+mn-lt"/>
              </a:rPr>
              <a:t>muhitni</a:t>
            </a:r>
            <a:r>
              <a:rPr lang="en-US" sz="3200" b="1" i="0" dirty="0">
                <a:solidFill>
                  <a:srgbClr val="000000"/>
                </a:solidFill>
                <a:effectLst/>
                <a:latin typeface="+mn-lt"/>
              </a:rPr>
              <a:t> </a:t>
            </a:r>
            <a:r>
              <a:rPr lang="en-US" sz="3200" b="1" i="0" dirty="0" err="1">
                <a:solidFill>
                  <a:srgbClr val="000000"/>
                </a:solidFill>
                <a:effectLst/>
                <a:latin typeface="+mn-lt"/>
              </a:rPr>
              <a:t>yaratish</a:t>
            </a:r>
            <a:endParaRPr sz="3200" dirty="0">
              <a:latin typeface="+mn-lt"/>
            </a:endParaRPr>
          </a:p>
        </p:txBody>
      </p:sp>
      <p:grpSp>
        <p:nvGrpSpPr>
          <p:cNvPr id="17" name="Google Shape;3772;p36">
            <a:extLst>
              <a:ext uri="{FF2B5EF4-FFF2-40B4-BE49-F238E27FC236}">
                <a16:creationId xmlns:a16="http://schemas.microsoft.com/office/drawing/2014/main" id="{9930674A-5CAD-4E51-81C1-F40BC21F51DF}"/>
              </a:ext>
            </a:extLst>
          </p:cNvPr>
          <p:cNvGrpSpPr/>
          <p:nvPr/>
        </p:nvGrpSpPr>
        <p:grpSpPr>
          <a:xfrm>
            <a:off x="1307805" y="1093352"/>
            <a:ext cx="6081823" cy="3840556"/>
            <a:chOff x="1991000" y="1676825"/>
            <a:chExt cx="3629300" cy="2849225"/>
          </a:xfrm>
        </p:grpSpPr>
        <p:sp>
          <p:nvSpPr>
            <p:cNvPr id="20" name="Google Shape;3775;p36">
              <a:extLst>
                <a:ext uri="{FF2B5EF4-FFF2-40B4-BE49-F238E27FC236}">
                  <a16:creationId xmlns:a16="http://schemas.microsoft.com/office/drawing/2014/main" id="{FBE51C3A-ECD0-483D-977B-200148E071A1}"/>
                </a:ext>
              </a:extLst>
            </p:cNvPr>
            <p:cNvSpPr/>
            <p:nvPr/>
          </p:nvSpPr>
          <p:spPr>
            <a:xfrm>
              <a:off x="3723300" y="2152450"/>
              <a:ext cx="4775" cy="7150"/>
            </a:xfrm>
            <a:custGeom>
              <a:avLst/>
              <a:gdLst/>
              <a:ahLst/>
              <a:cxnLst/>
              <a:rect l="l" t="t" r="r" b="b"/>
              <a:pathLst>
                <a:path w="191" h="286" extrusionOk="0">
                  <a:moveTo>
                    <a:pt x="0" y="0"/>
                  </a:moveTo>
                  <a:lnTo>
                    <a:pt x="0" y="285"/>
                  </a:lnTo>
                  <a:lnTo>
                    <a:pt x="190" y="285"/>
                  </a:lnTo>
                  <a:lnTo>
                    <a:pt x="190" y="0"/>
                  </a:lnTo>
                  <a:close/>
                </a:path>
              </a:pathLst>
            </a:custGeom>
            <a:solidFill>
              <a:srgbClr val="C4C4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3776;p36">
              <a:extLst>
                <a:ext uri="{FF2B5EF4-FFF2-40B4-BE49-F238E27FC236}">
                  <a16:creationId xmlns:a16="http://schemas.microsoft.com/office/drawing/2014/main" id="{D1470E27-9F46-4638-BF23-437F32372652}"/>
                </a:ext>
              </a:extLst>
            </p:cNvPr>
            <p:cNvSpPr/>
            <p:nvPr/>
          </p:nvSpPr>
          <p:spPr>
            <a:xfrm>
              <a:off x="3723300" y="2174625"/>
              <a:ext cx="4775" cy="1123475"/>
            </a:xfrm>
            <a:custGeom>
              <a:avLst/>
              <a:gdLst/>
              <a:ahLst/>
              <a:cxnLst/>
              <a:rect l="l" t="t" r="r" b="b"/>
              <a:pathLst>
                <a:path w="191" h="44939" extrusionOk="0">
                  <a:moveTo>
                    <a:pt x="0" y="0"/>
                  </a:moveTo>
                  <a:lnTo>
                    <a:pt x="0" y="570"/>
                  </a:lnTo>
                  <a:lnTo>
                    <a:pt x="190" y="570"/>
                  </a:lnTo>
                  <a:lnTo>
                    <a:pt x="190" y="0"/>
                  </a:lnTo>
                  <a:close/>
                  <a:moveTo>
                    <a:pt x="0" y="1140"/>
                  </a:moveTo>
                  <a:lnTo>
                    <a:pt x="0" y="1742"/>
                  </a:lnTo>
                  <a:lnTo>
                    <a:pt x="190" y="1742"/>
                  </a:lnTo>
                  <a:lnTo>
                    <a:pt x="190" y="1140"/>
                  </a:lnTo>
                  <a:close/>
                  <a:moveTo>
                    <a:pt x="0" y="2312"/>
                  </a:moveTo>
                  <a:lnTo>
                    <a:pt x="0" y="2914"/>
                  </a:lnTo>
                  <a:lnTo>
                    <a:pt x="190" y="2914"/>
                  </a:lnTo>
                  <a:lnTo>
                    <a:pt x="190" y="2312"/>
                  </a:lnTo>
                  <a:close/>
                  <a:moveTo>
                    <a:pt x="0" y="3484"/>
                  </a:moveTo>
                  <a:lnTo>
                    <a:pt x="0" y="4085"/>
                  </a:lnTo>
                  <a:lnTo>
                    <a:pt x="190" y="4085"/>
                  </a:lnTo>
                  <a:lnTo>
                    <a:pt x="190" y="3484"/>
                  </a:lnTo>
                  <a:close/>
                  <a:moveTo>
                    <a:pt x="0" y="4655"/>
                  </a:moveTo>
                  <a:lnTo>
                    <a:pt x="0" y="5225"/>
                  </a:lnTo>
                  <a:lnTo>
                    <a:pt x="190" y="5225"/>
                  </a:lnTo>
                  <a:lnTo>
                    <a:pt x="190" y="4655"/>
                  </a:lnTo>
                  <a:close/>
                  <a:moveTo>
                    <a:pt x="0" y="5827"/>
                  </a:moveTo>
                  <a:lnTo>
                    <a:pt x="0" y="6397"/>
                  </a:lnTo>
                  <a:lnTo>
                    <a:pt x="190" y="6397"/>
                  </a:lnTo>
                  <a:lnTo>
                    <a:pt x="190" y="5827"/>
                  </a:lnTo>
                  <a:close/>
                  <a:moveTo>
                    <a:pt x="0" y="6999"/>
                  </a:moveTo>
                  <a:lnTo>
                    <a:pt x="0" y="7569"/>
                  </a:lnTo>
                  <a:lnTo>
                    <a:pt x="190" y="7569"/>
                  </a:lnTo>
                  <a:lnTo>
                    <a:pt x="190" y="6999"/>
                  </a:lnTo>
                  <a:close/>
                  <a:moveTo>
                    <a:pt x="0" y="8171"/>
                  </a:moveTo>
                  <a:lnTo>
                    <a:pt x="0" y="8741"/>
                  </a:lnTo>
                  <a:lnTo>
                    <a:pt x="190" y="8741"/>
                  </a:lnTo>
                  <a:lnTo>
                    <a:pt x="190" y="8171"/>
                  </a:lnTo>
                  <a:close/>
                  <a:moveTo>
                    <a:pt x="0" y="9342"/>
                  </a:moveTo>
                  <a:lnTo>
                    <a:pt x="0" y="9912"/>
                  </a:lnTo>
                  <a:lnTo>
                    <a:pt x="190" y="9912"/>
                  </a:lnTo>
                  <a:lnTo>
                    <a:pt x="190" y="9342"/>
                  </a:lnTo>
                  <a:close/>
                  <a:moveTo>
                    <a:pt x="0" y="10482"/>
                  </a:moveTo>
                  <a:lnTo>
                    <a:pt x="0" y="11084"/>
                  </a:lnTo>
                  <a:lnTo>
                    <a:pt x="190" y="11084"/>
                  </a:lnTo>
                  <a:lnTo>
                    <a:pt x="190" y="10482"/>
                  </a:lnTo>
                  <a:close/>
                  <a:moveTo>
                    <a:pt x="0" y="11654"/>
                  </a:moveTo>
                  <a:lnTo>
                    <a:pt x="0" y="12256"/>
                  </a:lnTo>
                  <a:lnTo>
                    <a:pt x="190" y="12256"/>
                  </a:lnTo>
                  <a:lnTo>
                    <a:pt x="190" y="11654"/>
                  </a:lnTo>
                  <a:close/>
                  <a:moveTo>
                    <a:pt x="0" y="12826"/>
                  </a:moveTo>
                  <a:lnTo>
                    <a:pt x="0" y="13396"/>
                  </a:lnTo>
                  <a:lnTo>
                    <a:pt x="190" y="13396"/>
                  </a:lnTo>
                  <a:lnTo>
                    <a:pt x="190" y="12826"/>
                  </a:lnTo>
                  <a:close/>
                  <a:moveTo>
                    <a:pt x="0" y="13998"/>
                  </a:moveTo>
                  <a:lnTo>
                    <a:pt x="0" y="14568"/>
                  </a:lnTo>
                  <a:lnTo>
                    <a:pt x="190" y="14568"/>
                  </a:lnTo>
                  <a:lnTo>
                    <a:pt x="190" y="13998"/>
                  </a:lnTo>
                  <a:close/>
                  <a:moveTo>
                    <a:pt x="0" y="15169"/>
                  </a:moveTo>
                  <a:lnTo>
                    <a:pt x="0" y="15740"/>
                  </a:lnTo>
                  <a:lnTo>
                    <a:pt x="190" y="15740"/>
                  </a:lnTo>
                  <a:lnTo>
                    <a:pt x="190" y="15169"/>
                  </a:lnTo>
                  <a:close/>
                  <a:moveTo>
                    <a:pt x="0" y="16341"/>
                  </a:moveTo>
                  <a:lnTo>
                    <a:pt x="0" y="16911"/>
                  </a:lnTo>
                  <a:lnTo>
                    <a:pt x="190" y="16911"/>
                  </a:lnTo>
                  <a:lnTo>
                    <a:pt x="190" y="16341"/>
                  </a:lnTo>
                  <a:close/>
                  <a:moveTo>
                    <a:pt x="0" y="17513"/>
                  </a:moveTo>
                  <a:lnTo>
                    <a:pt x="0" y="18083"/>
                  </a:lnTo>
                  <a:lnTo>
                    <a:pt x="190" y="18083"/>
                  </a:lnTo>
                  <a:lnTo>
                    <a:pt x="190" y="17513"/>
                  </a:lnTo>
                  <a:close/>
                  <a:moveTo>
                    <a:pt x="0" y="18653"/>
                  </a:moveTo>
                  <a:lnTo>
                    <a:pt x="0" y="19255"/>
                  </a:lnTo>
                  <a:lnTo>
                    <a:pt x="190" y="19255"/>
                  </a:lnTo>
                  <a:lnTo>
                    <a:pt x="190" y="18653"/>
                  </a:lnTo>
                  <a:close/>
                  <a:moveTo>
                    <a:pt x="0" y="19825"/>
                  </a:moveTo>
                  <a:lnTo>
                    <a:pt x="0" y="20427"/>
                  </a:lnTo>
                  <a:lnTo>
                    <a:pt x="190" y="20427"/>
                  </a:lnTo>
                  <a:lnTo>
                    <a:pt x="190" y="19825"/>
                  </a:lnTo>
                  <a:close/>
                  <a:moveTo>
                    <a:pt x="0" y="20997"/>
                  </a:moveTo>
                  <a:lnTo>
                    <a:pt x="0" y="21567"/>
                  </a:lnTo>
                  <a:lnTo>
                    <a:pt x="190" y="21567"/>
                  </a:lnTo>
                  <a:lnTo>
                    <a:pt x="190" y="20997"/>
                  </a:lnTo>
                  <a:close/>
                  <a:moveTo>
                    <a:pt x="0" y="22168"/>
                  </a:moveTo>
                  <a:lnTo>
                    <a:pt x="0" y="22738"/>
                  </a:lnTo>
                  <a:lnTo>
                    <a:pt x="190" y="22738"/>
                  </a:lnTo>
                  <a:lnTo>
                    <a:pt x="190" y="22168"/>
                  </a:lnTo>
                  <a:close/>
                  <a:moveTo>
                    <a:pt x="0" y="23340"/>
                  </a:moveTo>
                  <a:lnTo>
                    <a:pt x="0" y="23910"/>
                  </a:lnTo>
                  <a:lnTo>
                    <a:pt x="190" y="23910"/>
                  </a:lnTo>
                  <a:lnTo>
                    <a:pt x="190" y="23340"/>
                  </a:lnTo>
                  <a:close/>
                  <a:moveTo>
                    <a:pt x="0" y="24512"/>
                  </a:moveTo>
                  <a:lnTo>
                    <a:pt x="0" y="25082"/>
                  </a:lnTo>
                  <a:lnTo>
                    <a:pt x="190" y="25082"/>
                  </a:lnTo>
                  <a:lnTo>
                    <a:pt x="190" y="24512"/>
                  </a:lnTo>
                  <a:close/>
                  <a:moveTo>
                    <a:pt x="0" y="25684"/>
                  </a:moveTo>
                  <a:lnTo>
                    <a:pt x="0" y="26254"/>
                  </a:lnTo>
                  <a:lnTo>
                    <a:pt x="190" y="26254"/>
                  </a:lnTo>
                  <a:lnTo>
                    <a:pt x="190" y="25684"/>
                  </a:lnTo>
                  <a:close/>
                  <a:moveTo>
                    <a:pt x="0" y="26824"/>
                  </a:moveTo>
                  <a:lnTo>
                    <a:pt x="0" y="27425"/>
                  </a:lnTo>
                  <a:lnTo>
                    <a:pt x="190" y="27425"/>
                  </a:lnTo>
                  <a:lnTo>
                    <a:pt x="190" y="26824"/>
                  </a:lnTo>
                  <a:close/>
                  <a:moveTo>
                    <a:pt x="0" y="27995"/>
                  </a:moveTo>
                  <a:lnTo>
                    <a:pt x="0" y="28597"/>
                  </a:lnTo>
                  <a:lnTo>
                    <a:pt x="190" y="28597"/>
                  </a:lnTo>
                  <a:lnTo>
                    <a:pt x="190" y="27995"/>
                  </a:lnTo>
                  <a:close/>
                  <a:moveTo>
                    <a:pt x="0" y="29167"/>
                  </a:moveTo>
                  <a:lnTo>
                    <a:pt x="0" y="29737"/>
                  </a:lnTo>
                  <a:lnTo>
                    <a:pt x="190" y="29737"/>
                  </a:lnTo>
                  <a:lnTo>
                    <a:pt x="190" y="29167"/>
                  </a:lnTo>
                  <a:close/>
                  <a:moveTo>
                    <a:pt x="0" y="30339"/>
                  </a:moveTo>
                  <a:lnTo>
                    <a:pt x="0" y="30909"/>
                  </a:lnTo>
                  <a:lnTo>
                    <a:pt x="190" y="30909"/>
                  </a:lnTo>
                  <a:lnTo>
                    <a:pt x="190" y="30339"/>
                  </a:lnTo>
                  <a:close/>
                  <a:moveTo>
                    <a:pt x="0" y="31511"/>
                  </a:moveTo>
                  <a:lnTo>
                    <a:pt x="0" y="32081"/>
                  </a:lnTo>
                  <a:lnTo>
                    <a:pt x="190" y="32081"/>
                  </a:lnTo>
                  <a:lnTo>
                    <a:pt x="190" y="31511"/>
                  </a:lnTo>
                  <a:close/>
                  <a:moveTo>
                    <a:pt x="0" y="32682"/>
                  </a:moveTo>
                  <a:lnTo>
                    <a:pt x="0" y="33252"/>
                  </a:lnTo>
                  <a:lnTo>
                    <a:pt x="190" y="33252"/>
                  </a:lnTo>
                  <a:lnTo>
                    <a:pt x="190" y="32682"/>
                  </a:lnTo>
                  <a:close/>
                  <a:moveTo>
                    <a:pt x="0" y="33854"/>
                  </a:moveTo>
                  <a:lnTo>
                    <a:pt x="0" y="34424"/>
                  </a:lnTo>
                  <a:lnTo>
                    <a:pt x="190" y="34424"/>
                  </a:lnTo>
                  <a:lnTo>
                    <a:pt x="190" y="33854"/>
                  </a:lnTo>
                  <a:close/>
                  <a:moveTo>
                    <a:pt x="0" y="34994"/>
                  </a:moveTo>
                  <a:lnTo>
                    <a:pt x="0" y="35596"/>
                  </a:lnTo>
                  <a:lnTo>
                    <a:pt x="190" y="35596"/>
                  </a:lnTo>
                  <a:lnTo>
                    <a:pt x="190" y="34994"/>
                  </a:lnTo>
                  <a:close/>
                  <a:moveTo>
                    <a:pt x="0" y="36166"/>
                  </a:moveTo>
                  <a:lnTo>
                    <a:pt x="0" y="36768"/>
                  </a:lnTo>
                  <a:lnTo>
                    <a:pt x="190" y="36768"/>
                  </a:lnTo>
                  <a:lnTo>
                    <a:pt x="190" y="36166"/>
                  </a:lnTo>
                  <a:close/>
                  <a:moveTo>
                    <a:pt x="0" y="37338"/>
                  </a:moveTo>
                  <a:lnTo>
                    <a:pt x="0" y="37908"/>
                  </a:lnTo>
                  <a:lnTo>
                    <a:pt x="190" y="37908"/>
                  </a:lnTo>
                  <a:lnTo>
                    <a:pt x="190" y="37338"/>
                  </a:lnTo>
                  <a:close/>
                  <a:moveTo>
                    <a:pt x="0" y="38509"/>
                  </a:moveTo>
                  <a:lnTo>
                    <a:pt x="0" y="39079"/>
                  </a:lnTo>
                  <a:lnTo>
                    <a:pt x="190" y="39079"/>
                  </a:lnTo>
                  <a:lnTo>
                    <a:pt x="190" y="38509"/>
                  </a:lnTo>
                  <a:close/>
                  <a:moveTo>
                    <a:pt x="0" y="39681"/>
                  </a:moveTo>
                  <a:lnTo>
                    <a:pt x="0" y="40251"/>
                  </a:lnTo>
                  <a:lnTo>
                    <a:pt x="190" y="40251"/>
                  </a:lnTo>
                  <a:lnTo>
                    <a:pt x="190" y="39681"/>
                  </a:lnTo>
                  <a:close/>
                  <a:moveTo>
                    <a:pt x="0" y="40853"/>
                  </a:moveTo>
                  <a:lnTo>
                    <a:pt x="0" y="41423"/>
                  </a:lnTo>
                  <a:lnTo>
                    <a:pt x="190" y="41423"/>
                  </a:lnTo>
                  <a:lnTo>
                    <a:pt x="190" y="40853"/>
                  </a:lnTo>
                  <a:close/>
                  <a:moveTo>
                    <a:pt x="0" y="42025"/>
                  </a:moveTo>
                  <a:lnTo>
                    <a:pt x="0" y="42595"/>
                  </a:lnTo>
                  <a:lnTo>
                    <a:pt x="190" y="42595"/>
                  </a:lnTo>
                  <a:lnTo>
                    <a:pt x="190" y="42025"/>
                  </a:lnTo>
                  <a:close/>
                  <a:moveTo>
                    <a:pt x="0" y="43165"/>
                  </a:moveTo>
                  <a:lnTo>
                    <a:pt x="0" y="43766"/>
                  </a:lnTo>
                  <a:lnTo>
                    <a:pt x="190" y="43766"/>
                  </a:lnTo>
                  <a:lnTo>
                    <a:pt x="190" y="43165"/>
                  </a:lnTo>
                  <a:close/>
                  <a:moveTo>
                    <a:pt x="0" y="44337"/>
                  </a:moveTo>
                  <a:lnTo>
                    <a:pt x="0" y="44938"/>
                  </a:lnTo>
                  <a:lnTo>
                    <a:pt x="190" y="44938"/>
                  </a:lnTo>
                  <a:lnTo>
                    <a:pt x="190" y="44337"/>
                  </a:lnTo>
                  <a:close/>
                </a:path>
              </a:pathLst>
            </a:custGeom>
            <a:solidFill>
              <a:srgbClr val="C4C4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3777;p36">
              <a:extLst>
                <a:ext uri="{FF2B5EF4-FFF2-40B4-BE49-F238E27FC236}">
                  <a16:creationId xmlns:a16="http://schemas.microsoft.com/office/drawing/2014/main" id="{663B6969-5113-4AAF-BF01-B6E9E5BB43B1}"/>
                </a:ext>
              </a:extLst>
            </p:cNvPr>
            <p:cNvSpPr/>
            <p:nvPr/>
          </p:nvSpPr>
          <p:spPr>
            <a:xfrm>
              <a:off x="3723300" y="3312325"/>
              <a:ext cx="4775" cy="7150"/>
            </a:xfrm>
            <a:custGeom>
              <a:avLst/>
              <a:gdLst/>
              <a:ahLst/>
              <a:cxnLst/>
              <a:rect l="l" t="t" r="r" b="b"/>
              <a:pathLst>
                <a:path w="191" h="286" extrusionOk="0">
                  <a:moveTo>
                    <a:pt x="0" y="0"/>
                  </a:moveTo>
                  <a:lnTo>
                    <a:pt x="0" y="285"/>
                  </a:lnTo>
                  <a:lnTo>
                    <a:pt x="190" y="285"/>
                  </a:lnTo>
                  <a:lnTo>
                    <a:pt x="190" y="0"/>
                  </a:lnTo>
                  <a:close/>
                </a:path>
              </a:pathLst>
            </a:custGeom>
            <a:solidFill>
              <a:srgbClr val="C4C4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3778;p36">
              <a:extLst>
                <a:ext uri="{FF2B5EF4-FFF2-40B4-BE49-F238E27FC236}">
                  <a16:creationId xmlns:a16="http://schemas.microsoft.com/office/drawing/2014/main" id="{B8C39CBC-D044-4416-AC46-AF27BD414143}"/>
                </a:ext>
              </a:extLst>
            </p:cNvPr>
            <p:cNvSpPr/>
            <p:nvPr/>
          </p:nvSpPr>
          <p:spPr>
            <a:xfrm>
              <a:off x="2614875" y="2956825"/>
              <a:ext cx="8725" cy="6375"/>
            </a:xfrm>
            <a:custGeom>
              <a:avLst/>
              <a:gdLst/>
              <a:ahLst/>
              <a:cxnLst/>
              <a:rect l="l" t="t" r="r" b="b"/>
              <a:pathLst>
                <a:path w="349" h="255" extrusionOk="0">
                  <a:moveTo>
                    <a:pt x="64" y="1"/>
                  </a:moveTo>
                  <a:lnTo>
                    <a:pt x="1" y="191"/>
                  </a:lnTo>
                  <a:lnTo>
                    <a:pt x="286" y="254"/>
                  </a:lnTo>
                  <a:lnTo>
                    <a:pt x="349" y="96"/>
                  </a:lnTo>
                  <a:lnTo>
                    <a:pt x="64" y="1"/>
                  </a:lnTo>
                  <a:close/>
                </a:path>
              </a:pathLst>
            </a:custGeom>
            <a:solidFill>
              <a:srgbClr val="C4C4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3779;p36">
              <a:extLst>
                <a:ext uri="{FF2B5EF4-FFF2-40B4-BE49-F238E27FC236}">
                  <a16:creationId xmlns:a16="http://schemas.microsoft.com/office/drawing/2014/main" id="{F25E8DAD-42DC-46C9-98C9-18E8531F6796}"/>
                </a:ext>
              </a:extLst>
            </p:cNvPr>
            <p:cNvSpPr/>
            <p:nvPr/>
          </p:nvSpPr>
          <p:spPr>
            <a:xfrm>
              <a:off x="2635450" y="2963175"/>
              <a:ext cx="1070450" cy="352325"/>
            </a:xfrm>
            <a:custGeom>
              <a:avLst/>
              <a:gdLst/>
              <a:ahLst/>
              <a:cxnLst/>
              <a:rect l="l" t="t" r="r" b="b"/>
              <a:pathLst>
                <a:path w="42818" h="14093" extrusionOk="0">
                  <a:moveTo>
                    <a:pt x="64" y="0"/>
                  </a:moveTo>
                  <a:lnTo>
                    <a:pt x="1" y="190"/>
                  </a:lnTo>
                  <a:lnTo>
                    <a:pt x="571" y="380"/>
                  </a:lnTo>
                  <a:lnTo>
                    <a:pt x="634" y="190"/>
                  </a:lnTo>
                  <a:lnTo>
                    <a:pt x="64" y="0"/>
                  </a:lnTo>
                  <a:close/>
                  <a:moveTo>
                    <a:pt x="1173" y="380"/>
                  </a:moveTo>
                  <a:lnTo>
                    <a:pt x="1141" y="539"/>
                  </a:lnTo>
                  <a:lnTo>
                    <a:pt x="1679" y="729"/>
                  </a:lnTo>
                  <a:lnTo>
                    <a:pt x="1743" y="539"/>
                  </a:lnTo>
                  <a:lnTo>
                    <a:pt x="1173" y="380"/>
                  </a:lnTo>
                  <a:close/>
                  <a:moveTo>
                    <a:pt x="2281" y="729"/>
                  </a:moveTo>
                  <a:lnTo>
                    <a:pt x="2249" y="919"/>
                  </a:lnTo>
                  <a:lnTo>
                    <a:pt x="2788" y="1109"/>
                  </a:lnTo>
                  <a:lnTo>
                    <a:pt x="2851" y="919"/>
                  </a:lnTo>
                  <a:lnTo>
                    <a:pt x="2281" y="729"/>
                  </a:lnTo>
                  <a:close/>
                  <a:moveTo>
                    <a:pt x="3421" y="1077"/>
                  </a:moveTo>
                  <a:lnTo>
                    <a:pt x="3358" y="1267"/>
                  </a:lnTo>
                  <a:lnTo>
                    <a:pt x="3896" y="1457"/>
                  </a:lnTo>
                  <a:lnTo>
                    <a:pt x="3960" y="1267"/>
                  </a:lnTo>
                  <a:lnTo>
                    <a:pt x="3421" y="1077"/>
                  </a:lnTo>
                  <a:close/>
                  <a:moveTo>
                    <a:pt x="4530" y="1457"/>
                  </a:moveTo>
                  <a:lnTo>
                    <a:pt x="4466" y="1647"/>
                  </a:lnTo>
                  <a:lnTo>
                    <a:pt x="5005" y="1805"/>
                  </a:lnTo>
                  <a:lnTo>
                    <a:pt x="5068" y="1647"/>
                  </a:lnTo>
                  <a:lnTo>
                    <a:pt x="4530" y="1457"/>
                  </a:lnTo>
                  <a:close/>
                  <a:moveTo>
                    <a:pt x="5638" y="1805"/>
                  </a:moveTo>
                  <a:lnTo>
                    <a:pt x="5575" y="1995"/>
                  </a:lnTo>
                  <a:lnTo>
                    <a:pt x="6113" y="2185"/>
                  </a:lnTo>
                  <a:lnTo>
                    <a:pt x="6176" y="1995"/>
                  </a:lnTo>
                  <a:lnTo>
                    <a:pt x="5638" y="1805"/>
                  </a:lnTo>
                  <a:close/>
                  <a:moveTo>
                    <a:pt x="6746" y="2185"/>
                  </a:moveTo>
                  <a:lnTo>
                    <a:pt x="6683" y="2344"/>
                  </a:lnTo>
                  <a:lnTo>
                    <a:pt x="7221" y="2534"/>
                  </a:lnTo>
                  <a:lnTo>
                    <a:pt x="7285" y="2344"/>
                  </a:lnTo>
                  <a:lnTo>
                    <a:pt x="6746" y="2185"/>
                  </a:lnTo>
                  <a:close/>
                  <a:moveTo>
                    <a:pt x="7855" y="2534"/>
                  </a:moveTo>
                  <a:lnTo>
                    <a:pt x="7792" y="2724"/>
                  </a:lnTo>
                  <a:lnTo>
                    <a:pt x="8330" y="2914"/>
                  </a:lnTo>
                  <a:lnTo>
                    <a:pt x="8393" y="2724"/>
                  </a:lnTo>
                  <a:lnTo>
                    <a:pt x="7855" y="2534"/>
                  </a:lnTo>
                  <a:close/>
                  <a:moveTo>
                    <a:pt x="8963" y="2882"/>
                  </a:moveTo>
                  <a:lnTo>
                    <a:pt x="8900" y="3072"/>
                  </a:lnTo>
                  <a:lnTo>
                    <a:pt x="9438" y="3262"/>
                  </a:lnTo>
                  <a:lnTo>
                    <a:pt x="9502" y="3072"/>
                  </a:lnTo>
                  <a:lnTo>
                    <a:pt x="8963" y="2882"/>
                  </a:lnTo>
                  <a:close/>
                  <a:moveTo>
                    <a:pt x="10072" y="3262"/>
                  </a:moveTo>
                  <a:lnTo>
                    <a:pt x="10008" y="3452"/>
                  </a:lnTo>
                  <a:lnTo>
                    <a:pt x="10547" y="3611"/>
                  </a:lnTo>
                  <a:lnTo>
                    <a:pt x="10610" y="3452"/>
                  </a:lnTo>
                  <a:lnTo>
                    <a:pt x="10072" y="3262"/>
                  </a:lnTo>
                  <a:close/>
                  <a:moveTo>
                    <a:pt x="11180" y="3611"/>
                  </a:moveTo>
                  <a:lnTo>
                    <a:pt x="11117" y="3801"/>
                  </a:lnTo>
                  <a:lnTo>
                    <a:pt x="11687" y="3991"/>
                  </a:lnTo>
                  <a:lnTo>
                    <a:pt x="11718" y="3801"/>
                  </a:lnTo>
                  <a:lnTo>
                    <a:pt x="11180" y="3611"/>
                  </a:lnTo>
                  <a:close/>
                  <a:moveTo>
                    <a:pt x="12289" y="3991"/>
                  </a:moveTo>
                  <a:lnTo>
                    <a:pt x="12225" y="4149"/>
                  </a:lnTo>
                  <a:lnTo>
                    <a:pt x="12795" y="4339"/>
                  </a:lnTo>
                  <a:lnTo>
                    <a:pt x="12827" y="4149"/>
                  </a:lnTo>
                  <a:lnTo>
                    <a:pt x="12289" y="3991"/>
                  </a:lnTo>
                  <a:close/>
                  <a:moveTo>
                    <a:pt x="13397" y="4339"/>
                  </a:moveTo>
                  <a:lnTo>
                    <a:pt x="13334" y="4529"/>
                  </a:lnTo>
                  <a:lnTo>
                    <a:pt x="13904" y="4687"/>
                  </a:lnTo>
                  <a:lnTo>
                    <a:pt x="13935" y="4529"/>
                  </a:lnTo>
                  <a:lnTo>
                    <a:pt x="13397" y="4339"/>
                  </a:lnTo>
                  <a:close/>
                  <a:moveTo>
                    <a:pt x="14505" y="4687"/>
                  </a:moveTo>
                  <a:lnTo>
                    <a:pt x="14442" y="4877"/>
                  </a:lnTo>
                  <a:lnTo>
                    <a:pt x="15012" y="5067"/>
                  </a:lnTo>
                  <a:lnTo>
                    <a:pt x="15044" y="4877"/>
                  </a:lnTo>
                  <a:lnTo>
                    <a:pt x="14505" y="4687"/>
                  </a:lnTo>
                  <a:close/>
                  <a:moveTo>
                    <a:pt x="15614" y="5067"/>
                  </a:moveTo>
                  <a:lnTo>
                    <a:pt x="15550" y="5226"/>
                  </a:lnTo>
                  <a:lnTo>
                    <a:pt x="16120" y="5416"/>
                  </a:lnTo>
                  <a:lnTo>
                    <a:pt x="16184" y="5226"/>
                  </a:lnTo>
                  <a:lnTo>
                    <a:pt x="15614" y="5067"/>
                  </a:lnTo>
                  <a:close/>
                  <a:moveTo>
                    <a:pt x="16722" y="5416"/>
                  </a:moveTo>
                  <a:lnTo>
                    <a:pt x="16659" y="5606"/>
                  </a:lnTo>
                  <a:lnTo>
                    <a:pt x="17229" y="5796"/>
                  </a:lnTo>
                  <a:lnTo>
                    <a:pt x="17292" y="5606"/>
                  </a:lnTo>
                  <a:lnTo>
                    <a:pt x="16722" y="5416"/>
                  </a:lnTo>
                  <a:close/>
                  <a:moveTo>
                    <a:pt x="17831" y="5796"/>
                  </a:moveTo>
                  <a:lnTo>
                    <a:pt x="17767" y="5954"/>
                  </a:lnTo>
                  <a:lnTo>
                    <a:pt x="18337" y="6144"/>
                  </a:lnTo>
                  <a:lnTo>
                    <a:pt x="18401" y="5954"/>
                  </a:lnTo>
                  <a:lnTo>
                    <a:pt x="17831" y="5796"/>
                  </a:lnTo>
                  <a:close/>
                  <a:moveTo>
                    <a:pt x="18939" y="6144"/>
                  </a:moveTo>
                  <a:lnTo>
                    <a:pt x="18876" y="6334"/>
                  </a:lnTo>
                  <a:lnTo>
                    <a:pt x="19446" y="6492"/>
                  </a:lnTo>
                  <a:lnTo>
                    <a:pt x="19509" y="6334"/>
                  </a:lnTo>
                  <a:lnTo>
                    <a:pt x="18939" y="6144"/>
                  </a:lnTo>
                  <a:close/>
                  <a:moveTo>
                    <a:pt x="20047" y="6492"/>
                  </a:moveTo>
                  <a:lnTo>
                    <a:pt x="19984" y="6682"/>
                  </a:lnTo>
                  <a:lnTo>
                    <a:pt x="20554" y="6872"/>
                  </a:lnTo>
                  <a:lnTo>
                    <a:pt x="20618" y="6682"/>
                  </a:lnTo>
                  <a:lnTo>
                    <a:pt x="20047" y="6492"/>
                  </a:lnTo>
                  <a:close/>
                  <a:moveTo>
                    <a:pt x="21156" y="6872"/>
                  </a:moveTo>
                  <a:lnTo>
                    <a:pt x="21124" y="7031"/>
                  </a:lnTo>
                  <a:lnTo>
                    <a:pt x="21663" y="7221"/>
                  </a:lnTo>
                  <a:lnTo>
                    <a:pt x="21726" y="7031"/>
                  </a:lnTo>
                  <a:lnTo>
                    <a:pt x="21156" y="6872"/>
                  </a:lnTo>
                  <a:close/>
                  <a:moveTo>
                    <a:pt x="22264" y="7221"/>
                  </a:moveTo>
                  <a:lnTo>
                    <a:pt x="22233" y="7411"/>
                  </a:lnTo>
                  <a:lnTo>
                    <a:pt x="22771" y="7601"/>
                  </a:lnTo>
                  <a:lnTo>
                    <a:pt x="22834" y="7411"/>
                  </a:lnTo>
                  <a:lnTo>
                    <a:pt x="22264" y="7221"/>
                  </a:lnTo>
                  <a:close/>
                  <a:moveTo>
                    <a:pt x="23373" y="7569"/>
                  </a:moveTo>
                  <a:lnTo>
                    <a:pt x="23341" y="7759"/>
                  </a:lnTo>
                  <a:lnTo>
                    <a:pt x="23879" y="7949"/>
                  </a:lnTo>
                  <a:lnTo>
                    <a:pt x="23943" y="7759"/>
                  </a:lnTo>
                  <a:lnTo>
                    <a:pt x="23373" y="7569"/>
                  </a:lnTo>
                  <a:close/>
                  <a:moveTo>
                    <a:pt x="24513" y="7949"/>
                  </a:moveTo>
                  <a:lnTo>
                    <a:pt x="24449" y="8108"/>
                  </a:lnTo>
                  <a:lnTo>
                    <a:pt x="24988" y="8298"/>
                  </a:lnTo>
                  <a:lnTo>
                    <a:pt x="25051" y="8108"/>
                  </a:lnTo>
                  <a:lnTo>
                    <a:pt x="24513" y="7949"/>
                  </a:lnTo>
                  <a:close/>
                  <a:moveTo>
                    <a:pt x="25621" y="8298"/>
                  </a:moveTo>
                  <a:lnTo>
                    <a:pt x="25558" y="8488"/>
                  </a:lnTo>
                  <a:lnTo>
                    <a:pt x="26096" y="8678"/>
                  </a:lnTo>
                  <a:lnTo>
                    <a:pt x="26160" y="8488"/>
                  </a:lnTo>
                  <a:lnTo>
                    <a:pt x="25621" y="8298"/>
                  </a:lnTo>
                  <a:close/>
                  <a:moveTo>
                    <a:pt x="26730" y="8678"/>
                  </a:moveTo>
                  <a:lnTo>
                    <a:pt x="26666" y="8836"/>
                  </a:lnTo>
                  <a:lnTo>
                    <a:pt x="27205" y="9026"/>
                  </a:lnTo>
                  <a:lnTo>
                    <a:pt x="27268" y="8836"/>
                  </a:lnTo>
                  <a:lnTo>
                    <a:pt x="26730" y="8678"/>
                  </a:lnTo>
                  <a:close/>
                  <a:moveTo>
                    <a:pt x="27838" y="9026"/>
                  </a:moveTo>
                  <a:lnTo>
                    <a:pt x="27775" y="9216"/>
                  </a:lnTo>
                  <a:lnTo>
                    <a:pt x="28313" y="9406"/>
                  </a:lnTo>
                  <a:lnTo>
                    <a:pt x="28376" y="9216"/>
                  </a:lnTo>
                  <a:lnTo>
                    <a:pt x="27838" y="9026"/>
                  </a:lnTo>
                  <a:close/>
                  <a:moveTo>
                    <a:pt x="28946" y="9374"/>
                  </a:moveTo>
                  <a:lnTo>
                    <a:pt x="28883" y="9564"/>
                  </a:lnTo>
                  <a:lnTo>
                    <a:pt x="29422" y="9754"/>
                  </a:lnTo>
                  <a:lnTo>
                    <a:pt x="29485" y="9564"/>
                  </a:lnTo>
                  <a:lnTo>
                    <a:pt x="28946" y="9374"/>
                  </a:lnTo>
                  <a:close/>
                  <a:moveTo>
                    <a:pt x="30055" y="9754"/>
                  </a:moveTo>
                  <a:lnTo>
                    <a:pt x="29992" y="9944"/>
                  </a:lnTo>
                  <a:lnTo>
                    <a:pt x="30530" y="10103"/>
                  </a:lnTo>
                  <a:lnTo>
                    <a:pt x="30593" y="9944"/>
                  </a:lnTo>
                  <a:lnTo>
                    <a:pt x="30055" y="9754"/>
                  </a:lnTo>
                  <a:close/>
                  <a:moveTo>
                    <a:pt x="31163" y="10103"/>
                  </a:moveTo>
                  <a:lnTo>
                    <a:pt x="31100" y="10293"/>
                  </a:lnTo>
                  <a:lnTo>
                    <a:pt x="31670" y="10483"/>
                  </a:lnTo>
                  <a:lnTo>
                    <a:pt x="31702" y="10293"/>
                  </a:lnTo>
                  <a:lnTo>
                    <a:pt x="31163" y="10103"/>
                  </a:lnTo>
                  <a:close/>
                  <a:moveTo>
                    <a:pt x="32272" y="10483"/>
                  </a:moveTo>
                  <a:lnTo>
                    <a:pt x="32208" y="10641"/>
                  </a:lnTo>
                  <a:lnTo>
                    <a:pt x="32778" y="10831"/>
                  </a:lnTo>
                  <a:lnTo>
                    <a:pt x="32810" y="10641"/>
                  </a:lnTo>
                  <a:lnTo>
                    <a:pt x="32272" y="10483"/>
                  </a:lnTo>
                  <a:close/>
                  <a:moveTo>
                    <a:pt x="33380" y="10831"/>
                  </a:moveTo>
                  <a:lnTo>
                    <a:pt x="33317" y="11021"/>
                  </a:lnTo>
                  <a:lnTo>
                    <a:pt x="33887" y="11179"/>
                  </a:lnTo>
                  <a:lnTo>
                    <a:pt x="33919" y="11021"/>
                  </a:lnTo>
                  <a:lnTo>
                    <a:pt x="33380" y="10831"/>
                  </a:lnTo>
                  <a:close/>
                  <a:moveTo>
                    <a:pt x="34489" y="11179"/>
                  </a:moveTo>
                  <a:lnTo>
                    <a:pt x="34425" y="11369"/>
                  </a:lnTo>
                  <a:lnTo>
                    <a:pt x="34995" y="11559"/>
                  </a:lnTo>
                  <a:lnTo>
                    <a:pt x="35059" y="11369"/>
                  </a:lnTo>
                  <a:lnTo>
                    <a:pt x="34489" y="11179"/>
                  </a:lnTo>
                  <a:close/>
                  <a:moveTo>
                    <a:pt x="35597" y="11559"/>
                  </a:moveTo>
                  <a:lnTo>
                    <a:pt x="35534" y="11749"/>
                  </a:lnTo>
                  <a:lnTo>
                    <a:pt x="36104" y="11908"/>
                  </a:lnTo>
                  <a:lnTo>
                    <a:pt x="36167" y="11749"/>
                  </a:lnTo>
                  <a:lnTo>
                    <a:pt x="35597" y="11559"/>
                  </a:lnTo>
                  <a:close/>
                  <a:moveTo>
                    <a:pt x="36705" y="11908"/>
                  </a:moveTo>
                  <a:lnTo>
                    <a:pt x="36642" y="12098"/>
                  </a:lnTo>
                  <a:lnTo>
                    <a:pt x="37212" y="12288"/>
                  </a:lnTo>
                  <a:lnTo>
                    <a:pt x="37275" y="12098"/>
                  </a:lnTo>
                  <a:lnTo>
                    <a:pt x="36705" y="11908"/>
                  </a:lnTo>
                  <a:close/>
                  <a:moveTo>
                    <a:pt x="37814" y="12256"/>
                  </a:moveTo>
                  <a:lnTo>
                    <a:pt x="37750" y="12446"/>
                  </a:lnTo>
                  <a:lnTo>
                    <a:pt x="38321" y="12636"/>
                  </a:lnTo>
                  <a:lnTo>
                    <a:pt x="38384" y="12446"/>
                  </a:lnTo>
                  <a:lnTo>
                    <a:pt x="37814" y="12256"/>
                  </a:lnTo>
                  <a:close/>
                  <a:moveTo>
                    <a:pt x="38922" y="12636"/>
                  </a:moveTo>
                  <a:lnTo>
                    <a:pt x="38859" y="12826"/>
                  </a:lnTo>
                  <a:lnTo>
                    <a:pt x="39429" y="12985"/>
                  </a:lnTo>
                  <a:lnTo>
                    <a:pt x="39492" y="12826"/>
                  </a:lnTo>
                  <a:lnTo>
                    <a:pt x="38922" y="12636"/>
                  </a:lnTo>
                  <a:close/>
                  <a:moveTo>
                    <a:pt x="40031" y="12985"/>
                  </a:moveTo>
                  <a:lnTo>
                    <a:pt x="39967" y="13175"/>
                  </a:lnTo>
                  <a:lnTo>
                    <a:pt x="40537" y="13365"/>
                  </a:lnTo>
                  <a:lnTo>
                    <a:pt x="40601" y="13175"/>
                  </a:lnTo>
                  <a:lnTo>
                    <a:pt x="40031" y="12985"/>
                  </a:lnTo>
                  <a:close/>
                  <a:moveTo>
                    <a:pt x="41139" y="13365"/>
                  </a:moveTo>
                  <a:lnTo>
                    <a:pt x="41076" y="13523"/>
                  </a:lnTo>
                  <a:lnTo>
                    <a:pt x="41646" y="13713"/>
                  </a:lnTo>
                  <a:lnTo>
                    <a:pt x="41709" y="13523"/>
                  </a:lnTo>
                  <a:lnTo>
                    <a:pt x="41139" y="13365"/>
                  </a:lnTo>
                  <a:close/>
                  <a:moveTo>
                    <a:pt x="42247" y="13713"/>
                  </a:moveTo>
                  <a:lnTo>
                    <a:pt x="42216" y="13903"/>
                  </a:lnTo>
                  <a:lnTo>
                    <a:pt x="42754" y="14093"/>
                  </a:lnTo>
                  <a:lnTo>
                    <a:pt x="42818" y="13903"/>
                  </a:lnTo>
                  <a:lnTo>
                    <a:pt x="42247" y="13713"/>
                  </a:lnTo>
                  <a:close/>
                </a:path>
              </a:pathLst>
            </a:custGeom>
            <a:solidFill>
              <a:srgbClr val="C4C4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3780;p36">
              <a:extLst>
                <a:ext uri="{FF2B5EF4-FFF2-40B4-BE49-F238E27FC236}">
                  <a16:creationId xmlns:a16="http://schemas.microsoft.com/office/drawing/2014/main" id="{B40CBEDD-8415-411A-B9D5-94D21558AA50}"/>
                </a:ext>
              </a:extLst>
            </p:cNvPr>
            <p:cNvSpPr/>
            <p:nvPr/>
          </p:nvSpPr>
          <p:spPr>
            <a:xfrm>
              <a:off x="3718550" y="3314700"/>
              <a:ext cx="7925" cy="7150"/>
            </a:xfrm>
            <a:custGeom>
              <a:avLst/>
              <a:gdLst/>
              <a:ahLst/>
              <a:cxnLst/>
              <a:rect l="l" t="t" r="r" b="b"/>
              <a:pathLst>
                <a:path w="317" h="286" extrusionOk="0">
                  <a:moveTo>
                    <a:pt x="64" y="0"/>
                  </a:moveTo>
                  <a:lnTo>
                    <a:pt x="0" y="190"/>
                  </a:lnTo>
                  <a:lnTo>
                    <a:pt x="254" y="285"/>
                  </a:lnTo>
                  <a:lnTo>
                    <a:pt x="317" y="95"/>
                  </a:lnTo>
                  <a:lnTo>
                    <a:pt x="64" y="0"/>
                  </a:lnTo>
                  <a:close/>
                </a:path>
              </a:pathLst>
            </a:custGeom>
            <a:solidFill>
              <a:srgbClr val="C4C4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3781;p36">
              <a:extLst>
                <a:ext uri="{FF2B5EF4-FFF2-40B4-BE49-F238E27FC236}">
                  <a16:creationId xmlns:a16="http://schemas.microsoft.com/office/drawing/2014/main" id="{9830D3D7-98E0-490C-B36A-F3B0662A1BFC}"/>
                </a:ext>
              </a:extLst>
            </p:cNvPr>
            <p:cNvSpPr/>
            <p:nvPr/>
          </p:nvSpPr>
          <p:spPr>
            <a:xfrm>
              <a:off x="3037650" y="4256850"/>
              <a:ext cx="8750" cy="8725"/>
            </a:xfrm>
            <a:custGeom>
              <a:avLst/>
              <a:gdLst/>
              <a:ahLst/>
              <a:cxnLst/>
              <a:rect l="l" t="t" r="r" b="b"/>
              <a:pathLst>
                <a:path w="350" h="349" extrusionOk="0">
                  <a:moveTo>
                    <a:pt x="191" y="0"/>
                  </a:moveTo>
                  <a:lnTo>
                    <a:pt x="1" y="222"/>
                  </a:lnTo>
                  <a:lnTo>
                    <a:pt x="159" y="349"/>
                  </a:lnTo>
                  <a:lnTo>
                    <a:pt x="349" y="95"/>
                  </a:lnTo>
                  <a:lnTo>
                    <a:pt x="191" y="0"/>
                  </a:lnTo>
                  <a:close/>
                </a:path>
              </a:pathLst>
            </a:custGeom>
            <a:solidFill>
              <a:srgbClr val="C4C4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3782;p36">
              <a:extLst>
                <a:ext uri="{FF2B5EF4-FFF2-40B4-BE49-F238E27FC236}">
                  <a16:creationId xmlns:a16="http://schemas.microsoft.com/office/drawing/2014/main" id="{A4E19232-7FB0-4964-BCF6-E34D1F64FC4A}"/>
                </a:ext>
              </a:extLst>
            </p:cNvPr>
            <p:cNvSpPr/>
            <p:nvPr/>
          </p:nvSpPr>
          <p:spPr>
            <a:xfrm>
              <a:off x="3050325" y="3336075"/>
              <a:ext cx="665075" cy="911300"/>
            </a:xfrm>
            <a:custGeom>
              <a:avLst/>
              <a:gdLst/>
              <a:ahLst/>
              <a:cxnLst/>
              <a:rect l="l" t="t" r="r" b="b"/>
              <a:pathLst>
                <a:path w="26603" h="36452" extrusionOk="0">
                  <a:moveTo>
                    <a:pt x="26444" y="0"/>
                  </a:moveTo>
                  <a:lnTo>
                    <a:pt x="26096" y="475"/>
                  </a:lnTo>
                  <a:lnTo>
                    <a:pt x="26254" y="570"/>
                  </a:lnTo>
                  <a:lnTo>
                    <a:pt x="26603" y="95"/>
                  </a:lnTo>
                  <a:lnTo>
                    <a:pt x="26444" y="0"/>
                  </a:lnTo>
                  <a:close/>
                  <a:moveTo>
                    <a:pt x="25747" y="950"/>
                  </a:moveTo>
                  <a:lnTo>
                    <a:pt x="25399" y="1394"/>
                  </a:lnTo>
                  <a:lnTo>
                    <a:pt x="25557" y="1520"/>
                  </a:lnTo>
                  <a:lnTo>
                    <a:pt x="25906" y="1045"/>
                  </a:lnTo>
                  <a:lnTo>
                    <a:pt x="25747" y="950"/>
                  </a:lnTo>
                  <a:close/>
                  <a:moveTo>
                    <a:pt x="25051" y="1869"/>
                  </a:moveTo>
                  <a:lnTo>
                    <a:pt x="24702" y="2344"/>
                  </a:lnTo>
                  <a:lnTo>
                    <a:pt x="24861" y="2471"/>
                  </a:lnTo>
                  <a:lnTo>
                    <a:pt x="25209" y="1995"/>
                  </a:lnTo>
                  <a:lnTo>
                    <a:pt x="25051" y="1869"/>
                  </a:lnTo>
                  <a:close/>
                  <a:moveTo>
                    <a:pt x="24386" y="2819"/>
                  </a:moveTo>
                  <a:lnTo>
                    <a:pt x="24037" y="3294"/>
                  </a:lnTo>
                  <a:lnTo>
                    <a:pt x="24196" y="3421"/>
                  </a:lnTo>
                  <a:lnTo>
                    <a:pt x="24544" y="2946"/>
                  </a:lnTo>
                  <a:lnTo>
                    <a:pt x="24386" y="2819"/>
                  </a:lnTo>
                  <a:close/>
                  <a:moveTo>
                    <a:pt x="23689" y="3769"/>
                  </a:moveTo>
                  <a:lnTo>
                    <a:pt x="23341" y="4244"/>
                  </a:lnTo>
                  <a:lnTo>
                    <a:pt x="23499" y="4339"/>
                  </a:lnTo>
                  <a:lnTo>
                    <a:pt x="23847" y="3896"/>
                  </a:lnTo>
                  <a:lnTo>
                    <a:pt x="23689" y="3769"/>
                  </a:lnTo>
                  <a:close/>
                  <a:moveTo>
                    <a:pt x="22992" y="4719"/>
                  </a:moveTo>
                  <a:lnTo>
                    <a:pt x="22644" y="5194"/>
                  </a:lnTo>
                  <a:lnTo>
                    <a:pt x="22802" y="5289"/>
                  </a:lnTo>
                  <a:lnTo>
                    <a:pt x="23151" y="4814"/>
                  </a:lnTo>
                  <a:lnTo>
                    <a:pt x="22992" y="4719"/>
                  </a:lnTo>
                  <a:close/>
                  <a:moveTo>
                    <a:pt x="22327" y="5669"/>
                  </a:moveTo>
                  <a:lnTo>
                    <a:pt x="21979" y="6144"/>
                  </a:lnTo>
                  <a:lnTo>
                    <a:pt x="22137" y="6239"/>
                  </a:lnTo>
                  <a:lnTo>
                    <a:pt x="22486" y="5764"/>
                  </a:lnTo>
                  <a:lnTo>
                    <a:pt x="22327" y="5669"/>
                  </a:lnTo>
                  <a:close/>
                  <a:moveTo>
                    <a:pt x="21631" y="6587"/>
                  </a:moveTo>
                  <a:lnTo>
                    <a:pt x="21282" y="7063"/>
                  </a:lnTo>
                  <a:lnTo>
                    <a:pt x="21440" y="7189"/>
                  </a:lnTo>
                  <a:lnTo>
                    <a:pt x="21789" y="6714"/>
                  </a:lnTo>
                  <a:lnTo>
                    <a:pt x="21631" y="6587"/>
                  </a:lnTo>
                  <a:close/>
                  <a:moveTo>
                    <a:pt x="20934" y="7538"/>
                  </a:moveTo>
                  <a:lnTo>
                    <a:pt x="20585" y="8013"/>
                  </a:lnTo>
                  <a:lnTo>
                    <a:pt x="20744" y="8139"/>
                  </a:lnTo>
                  <a:lnTo>
                    <a:pt x="21092" y="7664"/>
                  </a:lnTo>
                  <a:lnTo>
                    <a:pt x="20934" y="7538"/>
                  </a:lnTo>
                  <a:close/>
                  <a:moveTo>
                    <a:pt x="20269" y="8488"/>
                  </a:moveTo>
                  <a:lnTo>
                    <a:pt x="19920" y="8963"/>
                  </a:lnTo>
                  <a:lnTo>
                    <a:pt x="20079" y="9089"/>
                  </a:lnTo>
                  <a:lnTo>
                    <a:pt x="20427" y="8614"/>
                  </a:lnTo>
                  <a:lnTo>
                    <a:pt x="20269" y="8488"/>
                  </a:lnTo>
                  <a:close/>
                  <a:moveTo>
                    <a:pt x="19572" y="9438"/>
                  </a:moveTo>
                  <a:lnTo>
                    <a:pt x="19224" y="9913"/>
                  </a:lnTo>
                  <a:lnTo>
                    <a:pt x="19382" y="10008"/>
                  </a:lnTo>
                  <a:lnTo>
                    <a:pt x="19730" y="9564"/>
                  </a:lnTo>
                  <a:lnTo>
                    <a:pt x="19572" y="9438"/>
                  </a:lnTo>
                  <a:close/>
                  <a:moveTo>
                    <a:pt x="18875" y="10388"/>
                  </a:moveTo>
                  <a:lnTo>
                    <a:pt x="18527" y="10831"/>
                  </a:lnTo>
                  <a:lnTo>
                    <a:pt x="18685" y="10958"/>
                  </a:lnTo>
                  <a:lnTo>
                    <a:pt x="19034" y="10483"/>
                  </a:lnTo>
                  <a:lnTo>
                    <a:pt x="18875" y="10388"/>
                  </a:lnTo>
                  <a:close/>
                  <a:moveTo>
                    <a:pt x="18210" y="11338"/>
                  </a:moveTo>
                  <a:lnTo>
                    <a:pt x="17862" y="11781"/>
                  </a:lnTo>
                  <a:lnTo>
                    <a:pt x="18020" y="11908"/>
                  </a:lnTo>
                  <a:lnTo>
                    <a:pt x="18369" y="11433"/>
                  </a:lnTo>
                  <a:lnTo>
                    <a:pt x="18210" y="11338"/>
                  </a:lnTo>
                  <a:close/>
                  <a:moveTo>
                    <a:pt x="17514" y="12256"/>
                  </a:moveTo>
                  <a:lnTo>
                    <a:pt x="17165" y="12731"/>
                  </a:lnTo>
                  <a:lnTo>
                    <a:pt x="17324" y="12858"/>
                  </a:lnTo>
                  <a:lnTo>
                    <a:pt x="17672" y="12383"/>
                  </a:lnTo>
                  <a:lnTo>
                    <a:pt x="17514" y="12256"/>
                  </a:lnTo>
                  <a:close/>
                  <a:moveTo>
                    <a:pt x="16817" y="13206"/>
                  </a:moveTo>
                  <a:lnTo>
                    <a:pt x="16468" y="13681"/>
                  </a:lnTo>
                  <a:lnTo>
                    <a:pt x="16627" y="13808"/>
                  </a:lnTo>
                  <a:lnTo>
                    <a:pt x="16975" y="13333"/>
                  </a:lnTo>
                  <a:lnTo>
                    <a:pt x="16817" y="13206"/>
                  </a:lnTo>
                  <a:close/>
                  <a:moveTo>
                    <a:pt x="16152" y="14156"/>
                  </a:moveTo>
                  <a:lnTo>
                    <a:pt x="15803" y="14631"/>
                  </a:lnTo>
                  <a:lnTo>
                    <a:pt x="15962" y="14758"/>
                  </a:lnTo>
                  <a:lnTo>
                    <a:pt x="16310" y="14283"/>
                  </a:lnTo>
                  <a:lnTo>
                    <a:pt x="16152" y="14156"/>
                  </a:lnTo>
                  <a:close/>
                  <a:moveTo>
                    <a:pt x="15455" y="15106"/>
                  </a:moveTo>
                  <a:lnTo>
                    <a:pt x="15107" y="15581"/>
                  </a:lnTo>
                  <a:lnTo>
                    <a:pt x="15265" y="15676"/>
                  </a:lnTo>
                  <a:lnTo>
                    <a:pt x="15613" y="15201"/>
                  </a:lnTo>
                  <a:lnTo>
                    <a:pt x="15455" y="15106"/>
                  </a:lnTo>
                  <a:close/>
                  <a:moveTo>
                    <a:pt x="14758" y="16056"/>
                  </a:moveTo>
                  <a:lnTo>
                    <a:pt x="14410" y="16532"/>
                  </a:lnTo>
                  <a:lnTo>
                    <a:pt x="14568" y="16627"/>
                  </a:lnTo>
                  <a:lnTo>
                    <a:pt x="14917" y="16151"/>
                  </a:lnTo>
                  <a:lnTo>
                    <a:pt x="14758" y="16056"/>
                  </a:lnTo>
                  <a:close/>
                  <a:moveTo>
                    <a:pt x="14093" y="16975"/>
                  </a:moveTo>
                  <a:lnTo>
                    <a:pt x="13745" y="17450"/>
                  </a:lnTo>
                  <a:lnTo>
                    <a:pt x="13903" y="17577"/>
                  </a:lnTo>
                  <a:lnTo>
                    <a:pt x="14252" y="17102"/>
                  </a:lnTo>
                  <a:lnTo>
                    <a:pt x="14093" y="16975"/>
                  </a:lnTo>
                  <a:close/>
                  <a:moveTo>
                    <a:pt x="13397" y="17925"/>
                  </a:moveTo>
                  <a:lnTo>
                    <a:pt x="13048" y="18400"/>
                  </a:lnTo>
                  <a:lnTo>
                    <a:pt x="13207" y="18527"/>
                  </a:lnTo>
                  <a:lnTo>
                    <a:pt x="13555" y="18052"/>
                  </a:lnTo>
                  <a:lnTo>
                    <a:pt x="13397" y="17925"/>
                  </a:lnTo>
                  <a:close/>
                  <a:moveTo>
                    <a:pt x="12700" y="18875"/>
                  </a:moveTo>
                  <a:lnTo>
                    <a:pt x="12351" y="19350"/>
                  </a:lnTo>
                  <a:lnTo>
                    <a:pt x="12510" y="19477"/>
                  </a:lnTo>
                  <a:lnTo>
                    <a:pt x="12858" y="19002"/>
                  </a:lnTo>
                  <a:lnTo>
                    <a:pt x="12700" y="18875"/>
                  </a:lnTo>
                  <a:close/>
                  <a:moveTo>
                    <a:pt x="12035" y="19825"/>
                  </a:moveTo>
                  <a:lnTo>
                    <a:pt x="11686" y="20300"/>
                  </a:lnTo>
                  <a:lnTo>
                    <a:pt x="11845" y="20395"/>
                  </a:lnTo>
                  <a:lnTo>
                    <a:pt x="12193" y="19952"/>
                  </a:lnTo>
                  <a:lnTo>
                    <a:pt x="12035" y="19825"/>
                  </a:lnTo>
                  <a:close/>
                  <a:moveTo>
                    <a:pt x="11338" y="20775"/>
                  </a:moveTo>
                  <a:lnTo>
                    <a:pt x="10990" y="21250"/>
                  </a:lnTo>
                  <a:lnTo>
                    <a:pt x="11148" y="21345"/>
                  </a:lnTo>
                  <a:lnTo>
                    <a:pt x="11496" y="20870"/>
                  </a:lnTo>
                  <a:lnTo>
                    <a:pt x="11338" y="20775"/>
                  </a:lnTo>
                  <a:close/>
                  <a:moveTo>
                    <a:pt x="10641" y="21725"/>
                  </a:moveTo>
                  <a:lnTo>
                    <a:pt x="10293" y="22169"/>
                  </a:lnTo>
                  <a:lnTo>
                    <a:pt x="10451" y="22295"/>
                  </a:lnTo>
                  <a:lnTo>
                    <a:pt x="10800" y="21820"/>
                  </a:lnTo>
                  <a:lnTo>
                    <a:pt x="10641" y="21725"/>
                  </a:lnTo>
                  <a:close/>
                  <a:moveTo>
                    <a:pt x="9976" y="22644"/>
                  </a:moveTo>
                  <a:lnTo>
                    <a:pt x="9628" y="23119"/>
                  </a:lnTo>
                  <a:lnTo>
                    <a:pt x="9786" y="23245"/>
                  </a:lnTo>
                  <a:lnTo>
                    <a:pt x="10135" y="22770"/>
                  </a:lnTo>
                  <a:lnTo>
                    <a:pt x="9976" y="22644"/>
                  </a:lnTo>
                  <a:close/>
                  <a:moveTo>
                    <a:pt x="9280" y="23594"/>
                  </a:moveTo>
                  <a:lnTo>
                    <a:pt x="8931" y="24069"/>
                  </a:lnTo>
                  <a:lnTo>
                    <a:pt x="9090" y="24195"/>
                  </a:lnTo>
                  <a:lnTo>
                    <a:pt x="9438" y="23720"/>
                  </a:lnTo>
                  <a:lnTo>
                    <a:pt x="9280" y="23594"/>
                  </a:lnTo>
                  <a:close/>
                  <a:moveTo>
                    <a:pt x="8583" y="24544"/>
                  </a:moveTo>
                  <a:lnTo>
                    <a:pt x="8234" y="25019"/>
                  </a:lnTo>
                  <a:lnTo>
                    <a:pt x="8393" y="25145"/>
                  </a:lnTo>
                  <a:lnTo>
                    <a:pt x="8741" y="24670"/>
                  </a:lnTo>
                  <a:lnTo>
                    <a:pt x="8583" y="24544"/>
                  </a:lnTo>
                  <a:close/>
                  <a:moveTo>
                    <a:pt x="7918" y="25494"/>
                  </a:moveTo>
                  <a:lnTo>
                    <a:pt x="7569" y="25969"/>
                  </a:lnTo>
                  <a:lnTo>
                    <a:pt x="7728" y="26064"/>
                  </a:lnTo>
                  <a:lnTo>
                    <a:pt x="8076" y="25589"/>
                  </a:lnTo>
                  <a:lnTo>
                    <a:pt x="7918" y="25494"/>
                  </a:lnTo>
                  <a:close/>
                  <a:moveTo>
                    <a:pt x="7221" y="26444"/>
                  </a:moveTo>
                  <a:lnTo>
                    <a:pt x="6873" y="26887"/>
                  </a:lnTo>
                  <a:lnTo>
                    <a:pt x="7031" y="27014"/>
                  </a:lnTo>
                  <a:lnTo>
                    <a:pt x="7379" y="26539"/>
                  </a:lnTo>
                  <a:lnTo>
                    <a:pt x="7221" y="26444"/>
                  </a:lnTo>
                  <a:close/>
                  <a:moveTo>
                    <a:pt x="6524" y="27362"/>
                  </a:moveTo>
                  <a:lnTo>
                    <a:pt x="6176" y="27837"/>
                  </a:lnTo>
                  <a:lnTo>
                    <a:pt x="6334" y="27964"/>
                  </a:lnTo>
                  <a:lnTo>
                    <a:pt x="6683" y="27489"/>
                  </a:lnTo>
                  <a:lnTo>
                    <a:pt x="6524" y="27362"/>
                  </a:lnTo>
                  <a:close/>
                  <a:moveTo>
                    <a:pt x="5859" y="28312"/>
                  </a:moveTo>
                  <a:lnTo>
                    <a:pt x="5511" y="28787"/>
                  </a:lnTo>
                  <a:lnTo>
                    <a:pt x="5669" y="28914"/>
                  </a:lnTo>
                  <a:lnTo>
                    <a:pt x="6018" y="28439"/>
                  </a:lnTo>
                  <a:lnTo>
                    <a:pt x="5859" y="28312"/>
                  </a:lnTo>
                  <a:close/>
                  <a:moveTo>
                    <a:pt x="5163" y="29262"/>
                  </a:moveTo>
                  <a:lnTo>
                    <a:pt x="4814" y="29737"/>
                  </a:lnTo>
                  <a:lnTo>
                    <a:pt x="4973" y="29864"/>
                  </a:lnTo>
                  <a:lnTo>
                    <a:pt x="5321" y="29389"/>
                  </a:lnTo>
                  <a:lnTo>
                    <a:pt x="5163" y="29262"/>
                  </a:lnTo>
                  <a:close/>
                  <a:moveTo>
                    <a:pt x="4466" y="30212"/>
                  </a:moveTo>
                  <a:lnTo>
                    <a:pt x="4118" y="30688"/>
                  </a:lnTo>
                  <a:lnTo>
                    <a:pt x="4276" y="30783"/>
                  </a:lnTo>
                  <a:lnTo>
                    <a:pt x="4624" y="30339"/>
                  </a:lnTo>
                  <a:lnTo>
                    <a:pt x="4466" y="30212"/>
                  </a:lnTo>
                  <a:close/>
                  <a:moveTo>
                    <a:pt x="3801" y="31163"/>
                  </a:moveTo>
                  <a:lnTo>
                    <a:pt x="3452" y="31638"/>
                  </a:lnTo>
                  <a:lnTo>
                    <a:pt x="3611" y="31733"/>
                  </a:lnTo>
                  <a:lnTo>
                    <a:pt x="3959" y="31258"/>
                  </a:lnTo>
                  <a:lnTo>
                    <a:pt x="3801" y="31163"/>
                  </a:lnTo>
                  <a:close/>
                  <a:moveTo>
                    <a:pt x="3104" y="32081"/>
                  </a:moveTo>
                  <a:lnTo>
                    <a:pt x="2756" y="32556"/>
                  </a:lnTo>
                  <a:lnTo>
                    <a:pt x="2914" y="32683"/>
                  </a:lnTo>
                  <a:lnTo>
                    <a:pt x="3262" y="32208"/>
                  </a:lnTo>
                  <a:lnTo>
                    <a:pt x="3104" y="32081"/>
                  </a:lnTo>
                  <a:close/>
                  <a:moveTo>
                    <a:pt x="2407" y="33031"/>
                  </a:moveTo>
                  <a:lnTo>
                    <a:pt x="2059" y="33506"/>
                  </a:lnTo>
                  <a:lnTo>
                    <a:pt x="2217" y="33633"/>
                  </a:lnTo>
                  <a:lnTo>
                    <a:pt x="2566" y="33158"/>
                  </a:lnTo>
                  <a:lnTo>
                    <a:pt x="2407" y="33031"/>
                  </a:lnTo>
                  <a:close/>
                  <a:moveTo>
                    <a:pt x="1742" y="33981"/>
                  </a:moveTo>
                  <a:lnTo>
                    <a:pt x="1394" y="34456"/>
                  </a:lnTo>
                  <a:lnTo>
                    <a:pt x="1552" y="34583"/>
                  </a:lnTo>
                  <a:lnTo>
                    <a:pt x="1901" y="34108"/>
                  </a:lnTo>
                  <a:lnTo>
                    <a:pt x="1742" y="33981"/>
                  </a:lnTo>
                  <a:close/>
                  <a:moveTo>
                    <a:pt x="1046" y="34931"/>
                  </a:moveTo>
                  <a:lnTo>
                    <a:pt x="697" y="35406"/>
                  </a:lnTo>
                  <a:lnTo>
                    <a:pt x="856" y="35533"/>
                  </a:lnTo>
                  <a:lnTo>
                    <a:pt x="1204" y="35058"/>
                  </a:lnTo>
                  <a:lnTo>
                    <a:pt x="1046" y="34931"/>
                  </a:lnTo>
                  <a:close/>
                  <a:moveTo>
                    <a:pt x="349" y="35881"/>
                  </a:moveTo>
                  <a:lnTo>
                    <a:pt x="1" y="36356"/>
                  </a:lnTo>
                  <a:lnTo>
                    <a:pt x="159" y="36451"/>
                  </a:lnTo>
                  <a:lnTo>
                    <a:pt x="507" y="35976"/>
                  </a:lnTo>
                  <a:lnTo>
                    <a:pt x="349" y="35881"/>
                  </a:lnTo>
                  <a:close/>
                </a:path>
              </a:pathLst>
            </a:custGeom>
            <a:solidFill>
              <a:srgbClr val="C4C4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3783;p36">
              <a:extLst>
                <a:ext uri="{FF2B5EF4-FFF2-40B4-BE49-F238E27FC236}">
                  <a16:creationId xmlns:a16="http://schemas.microsoft.com/office/drawing/2014/main" id="{06FDBA79-5186-40B6-B8B1-4B5695A22DD8}"/>
                </a:ext>
              </a:extLst>
            </p:cNvPr>
            <p:cNvSpPr/>
            <p:nvPr/>
          </p:nvSpPr>
          <p:spPr>
            <a:xfrm>
              <a:off x="3719325" y="3317850"/>
              <a:ext cx="8750" cy="8750"/>
            </a:xfrm>
            <a:custGeom>
              <a:avLst/>
              <a:gdLst/>
              <a:ahLst/>
              <a:cxnLst/>
              <a:rect l="l" t="t" r="r" b="b"/>
              <a:pathLst>
                <a:path w="350" h="350" extrusionOk="0">
                  <a:moveTo>
                    <a:pt x="191" y="1"/>
                  </a:moveTo>
                  <a:lnTo>
                    <a:pt x="1" y="254"/>
                  </a:lnTo>
                  <a:lnTo>
                    <a:pt x="159" y="349"/>
                  </a:lnTo>
                  <a:lnTo>
                    <a:pt x="349" y="128"/>
                  </a:lnTo>
                  <a:lnTo>
                    <a:pt x="191" y="1"/>
                  </a:lnTo>
                  <a:close/>
                </a:path>
              </a:pathLst>
            </a:custGeom>
            <a:solidFill>
              <a:srgbClr val="C4C4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3784;p36">
              <a:extLst>
                <a:ext uri="{FF2B5EF4-FFF2-40B4-BE49-F238E27FC236}">
                  <a16:creationId xmlns:a16="http://schemas.microsoft.com/office/drawing/2014/main" id="{95C39AE4-D342-402F-9B07-92B42675C0A5}"/>
                </a:ext>
              </a:extLst>
            </p:cNvPr>
            <p:cNvSpPr/>
            <p:nvPr/>
          </p:nvSpPr>
          <p:spPr>
            <a:xfrm>
              <a:off x="4405750" y="4256850"/>
              <a:ext cx="7950" cy="8725"/>
            </a:xfrm>
            <a:custGeom>
              <a:avLst/>
              <a:gdLst/>
              <a:ahLst/>
              <a:cxnLst/>
              <a:rect l="l" t="t" r="r" b="b"/>
              <a:pathLst>
                <a:path w="318" h="349" extrusionOk="0">
                  <a:moveTo>
                    <a:pt x="159" y="0"/>
                  </a:moveTo>
                  <a:lnTo>
                    <a:pt x="1" y="95"/>
                  </a:lnTo>
                  <a:lnTo>
                    <a:pt x="159" y="349"/>
                  </a:lnTo>
                  <a:lnTo>
                    <a:pt x="318" y="222"/>
                  </a:lnTo>
                  <a:lnTo>
                    <a:pt x="159" y="0"/>
                  </a:lnTo>
                  <a:close/>
                </a:path>
              </a:pathLst>
            </a:custGeom>
            <a:solidFill>
              <a:srgbClr val="C4C4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3785;p36">
              <a:extLst>
                <a:ext uri="{FF2B5EF4-FFF2-40B4-BE49-F238E27FC236}">
                  <a16:creationId xmlns:a16="http://schemas.microsoft.com/office/drawing/2014/main" id="{BB801E8B-27FA-47CB-805D-FE694B535164}"/>
                </a:ext>
              </a:extLst>
            </p:cNvPr>
            <p:cNvSpPr/>
            <p:nvPr/>
          </p:nvSpPr>
          <p:spPr>
            <a:xfrm>
              <a:off x="3736750" y="3336075"/>
              <a:ext cx="664275" cy="911300"/>
            </a:xfrm>
            <a:custGeom>
              <a:avLst/>
              <a:gdLst/>
              <a:ahLst/>
              <a:cxnLst/>
              <a:rect l="l" t="t" r="r" b="b"/>
              <a:pathLst>
                <a:path w="26571" h="36452" extrusionOk="0">
                  <a:moveTo>
                    <a:pt x="159" y="0"/>
                  </a:moveTo>
                  <a:lnTo>
                    <a:pt x="1" y="95"/>
                  </a:lnTo>
                  <a:lnTo>
                    <a:pt x="349" y="570"/>
                  </a:lnTo>
                  <a:lnTo>
                    <a:pt x="507" y="475"/>
                  </a:lnTo>
                  <a:lnTo>
                    <a:pt x="159" y="0"/>
                  </a:lnTo>
                  <a:close/>
                  <a:moveTo>
                    <a:pt x="824" y="950"/>
                  </a:moveTo>
                  <a:lnTo>
                    <a:pt x="697" y="1045"/>
                  </a:lnTo>
                  <a:lnTo>
                    <a:pt x="1014" y="1520"/>
                  </a:lnTo>
                  <a:lnTo>
                    <a:pt x="1172" y="1394"/>
                  </a:lnTo>
                  <a:lnTo>
                    <a:pt x="824" y="950"/>
                  </a:lnTo>
                  <a:close/>
                  <a:moveTo>
                    <a:pt x="1521" y="1869"/>
                  </a:moveTo>
                  <a:lnTo>
                    <a:pt x="1362" y="1995"/>
                  </a:lnTo>
                  <a:lnTo>
                    <a:pt x="1711" y="2471"/>
                  </a:lnTo>
                  <a:lnTo>
                    <a:pt x="1869" y="2344"/>
                  </a:lnTo>
                  <a:lnTo>
                    <a:pt x="1521" y="1869"/>
                  </a:lnTo>
                  <a:close/>
                  <a:moveTo>
                    <a:pt x="2217" y="2819"/>
                  </a:moveTo>
                  <a:lnTo>
                    <a:pt x="2059" y="2946"/>
                  </a:lnTo>
                  <a:lnTo>
                    <a:pt x="2407" y="3421"/>
                  </a:lnTo>
                  <a:lnTo>
                    <a:pt x="2566" y="3294"/>
                  </a:lnTo>
                  <a:lnTo>
                    <a:pt x="2217" y="2819"/>
                  </a:lnTo>
                  <a:close/>
                  <a:moveTo>
                    <a:pt x="2883" y="3769"/>
                  </a:moveTo>
                  <a:lnTo>
                    <a:pt x="2756" y="3896"/>
                  </a:lnTo>
                  <a:lnTo>
                    <a:pt x="3073" y="4339"/>
                  </a:lnTo>
                  <a:lnTo>
                    <a:pt x="3231" y="4244"/>
                  </a:lnTo>
                  <a:lnTo>
                    <a:pt x="2883" y="3769"/>
                  </a:lnTo>
                  <a:close/>
                  <a:moveTo>
                    <a:pt x="3579" y="4719"/>
                  </a:moveTo>
                  <a:lnTo>
                    <a:pt x="3421" y="4814"/>
                  </a:lnTo>
                  <a:lnTo>
                    <a:pt x="3769" y="5289"/>
                  </a:lnTo>
                  <a:lnTo>
                    <a:pt x="3928" y="5194"/>
                  </a:lnTo>
                  <a:lnTo>
                    <a:pt x="3579" y="4719"/>
                  </a:lnTo>
                  <a:close/>
                  <a:moveTo>
                    <a:pt x="4276" y="5669"/>
                  </a:moveTo>
                  <a:lnTo>
                    <a:pt x="4118" y="5764"/>
                  </a:lnTo>
                  <a:lnTo>
                    <a:pt x="4466" y="6239"/>
                  </a:lnTo>
                  <a:lnTo>
                    <a:pt x="4624" y="6144"/>
                  </a:lnTo>
                  <a:lnTo>
                    <a:pt x="4276" y="5669"/>
                  </a:lnTo>
                  <a:close/>
                  <a:moveTo>
                    <a:pt x="4941" y="6587"/>
                  </a:moveTo>
                  <a:lnTo>
                    <a:pt x="4814" y="6714"/>
                  </a:lnTo>
                  <a:lnTo>
                    <a:pt x="5131" y="7189"/>
                  </a:lnTo>
                  <a:lnTo>
                    <a:pt x="5289" y="7063"/>
                  </a:lnTo>
                  <a:lnTo>
                    <a:pt x="4941" y="6587"/>
                  </a:lnTo>
                  <a:close/>
                  <a:moveTo>
                    <a:pt x="5638" y="7538"/>
                  </a:moveTo>
                  <a:lnTo>
                    <a:pt x="5479" y="7664"/>
                  </a:lnTo>
                  <a:lnTo>
                    <a:pt x="5828" y="8139"/>
                  </a:lnTo>
                  <a:lnTo>
                    <a:pt x="5986" y="8013"/>
                  </a:lnTo>
                  <a:lnTo>
                    <a:pt x="5638" y="7538"/>
                  </a:lnTo>
                  <a:close/>
                  <a:moveTo>
                    <a:pt x="6334" y="8488"/>
                  </a:moveTo>
                  <a:lnTo>
                    <a:pt x="6176" y="8614"/>
                  </a:lnTo>
                  <a:lnTo>
                    <a:pt x="6524" y="9089"/>
                  </a:lnTo>
                  <a:lnTo>
                    <a:pt x="6683" y="8963"/>
                  </a:lnTo>
                  <a:lnTo>
                    <a:pt x="6334" y="8488"/>
                  </a:lnTo>
                  <a:close/>
                  <a:moveTo>
                    <a:pt x="6999" y="9438"/>
                  </a:moveTo>
                  <a:lnTo>
                    <a:pt x="6873" y="9564"/>
                  </a:lnTo>
                  <a:lnTo>
                    <a:pt x="7189" y="10008"/>
                  </a:lnTo>
                  <a:lnTo>
                    <a:pt x="7348" y="9913"/>
                  </a:lnTo>
                  <a:lnTo>
                    <a:pt x="6999" y="9438"/>
                  </a:lnTo>
                  <a:close/>
                  <a:moveTo>
                    <a:pt x="7696" y="10388"/>
                  </a:moveTo>
                  <a:lnTo>
                    <a:pt x="7538" y="10483"/>
                  </a:lnTo>
                  <a:lnTo>
                    <a:pt x="7886" y="10958"/>
                  </a:lnTo>
                  <a:lnTo>
                    <a:pt x="8045" y="10831"/>
                  </a:lnTo>
                  <a:lnTo>
                    <a:pt x="7696" y="10388"/>
                  </a:lnTo>
                  <a:close/>
                  <a:moveTo>
                    <a:pt x="8393" y="11338"/>
                  </a:moveTo>
                  <a:lnTo>
                    <a:pt x="8235" y="11433"/>
                  </a:lnTo>
                  <a:lnTo>
                    <a:pt x="8583" y="11908"/>
                  </a:lnTo>
                  <a:lnTo>
                    <a:pt x="8741" y="11781"/>
                  </a:lnTo>
                  <a:lnTo>
                    <a:pt x="8393" y="11338"/>
                  </a:lnTo>
                  <a:close/>
                  <a:moveTo>
                    <a:pt x="9058" y="12256"/>
                  </a:moveTo>
                  <a:lnTo>
                    <a:pt x="8931" y="12383"/>
                  </a:lnTo>
                  <a:lnTo>
                    <a:pt x="9248" y="12858"/>
                  </a:lnTo>
                  <a:lnTo>
                    <a:pt x="9406" y="12731"/>
                  </a:lnTo>
                  <a:lnTo>
                    <a:pt x="9058" y="12256"/>
                  </a:lnTo>
                  <a:close/>
                  <a:moveTo>
                    <a:pt x="9755" y="13206"/>
                  </a:moveTo>
                  <a:lnTo>
                    <a:pt x="9596" y="13333"/>
                  </a:lnTo>
                  <a:lnTo>
                    <a:pt x="9945" y="13808"/>
                  </a:lnTo>
                  <a:lnTo>
                    <a:pt x="10103" y="13681"/>
                  </a:lnTo>
                  <a:lnTo>
                    <a:pt x="9755" y="13206"/>
                  </a:lnTo>
                  <a:close/>
                  <a:moveTo>
                    <a:pt x="10451" y="14156"/>
                  </a:moveTo>
                  <a:lnTo>
                    <a:pt x="10293" y="14283"/>
                  </a:lnTo>
                  <a:lnTo>
                    <a:pt x="10641" y="14758"/>
                  </a:lnTo>
                  <a:lnTo>
                    <a:pt x="10800" y="14631"/>
                  </a:lnTo>
                  <a:lnTo>
                    <a:pt x="10451" y="14156"/>
                  </a:lnTo>
                  <a:close/>
                  <a:moveTo>
                    <a:pt x="11116" y="15106"/>
                  </a:moveTo>
                  <a:lnTo>
                    <a:pt x="10990" y="15201"/>
                  </a:lnTo>
                  <a:lnTo>
                    <a:pt x="11306" y="15676"/>
                  </a:lnTo>
                  <a:lnTo>
                    <a:pt x="11465" y="15581"/>
                  </a:lnTo>
                  <a:lnTo>
                    <a:pt x="11116" y="15106"/>
                  </a:lnTo>
                  <a:close/>
                  <a:moveTo>
                    <a:pt x="11813" y="16056"/>
                  </a:moveTo>
                  <a:lnTo>
                    <a:pt x="11655" y="16151"/>
                  </a:lnTo>
                  <a:lnTo>
                    <a:pt x="12003" y="16627"/>
                  </a:lnTo>
                  <a:lnTo>
                    <a:pt x="12162" y="16532"/>
                  </a:lnTo>
                  <a:lnTo>
                    <a:pt x="11813" y="16056"/>
                  </a:lnTo>
                  <a:close/>
                  <a:moveTo>
                    <a:pt x="12510" y="16975"/>
                  </a:moveTo>
                  <a:lnTo>
                    <a:pt x="12352" y="17102"/>
                  </a:lnTo>
                  <a:lnTo>
                    <a:pt x="12700" y="17577"/>
                  </a:lnTo>
                  <a:lnTo>
                    <a:pt x="12858" y="17450"/>
                  </a:lnTo>
                  <a:lnTo>
                    <a:pt x="12510" y="16975"/>
                  </a:lnTo>
                  <a:close/>
                  <a:moveTo>
                    <a:pt x="13175" y="17925"/>
                  </a:moveTo>
                  <a:lnTo>
                    <a:pt x="13048" y="18052"/>
                  </a:lnTo>
                  <a:lnTo>
                    <a:pt x="13365" y="18527"/>
                  </a:lnTo>
                  <a:lnTo>
                    <a:pt x="13523" y="18400"/>
                  </a:lnTo>
                  <a:lnTo>
                    <a:pt x="13175" y="17925"/>
                  </a:lnTo>
                  <a:close/>
                  <a:moveTo>
                    <a:pt x="13872" y="18875"/>
                  </a:moveTo>
                  <a:lnTo>
                    <a:pt x="13713" y="19002"/>
                  </a:lnTo>
                  <a:lnTo>
                    <a:pt x="14062" y="19477"/>
                  </a:lnTo>
                  <a:lnTo>
                    <a:pt x="14220" y="19350"/>
                  </a:lnTo>
                  <a:lnTo>
                    <a:pt x="13872" y="18875"/>
                  </a:lnTo>
                  <a:close/>
                  <a:moveTo>
                    <a:pt x="14568" y="19825"/>
                  </a:moveTo>
                  <a:lnTo>
                    <a:pt x="14410" y="19952"/>
                  </a:lnTo>
                  <a:lnTo>
                    <a:pt x="14758" y="20395"/>
                  </a:lnTo>
                  <a:lnTo>
                    <a:pt x="14917" y="20300"/>
                  </a:lnTo>
                  <a:lnTo>
                    <a:pt x="14568" y="19825"/>
                  </a:lnTo>
                  <a:close/>
                  <a:moveTo>
                    <a:pt x="15233" y="20775"/>
                  </a:moveTo>
                  <a:lnTo>
                    <a:pt x="15107" y="20870"/>
                  </a:lnTo>
                  <a:lnTo>
                    <a:pt x="15423" y="21345"/>
                  </a:lnTo>
                  <a:lnTo>
                    <a:pt x="15582" y="21250"/>
                  </a:lnTo>
                  <a:lnTo>
                    <a:pt x="15233" y="20775"/>
                  </a:lnTo>
                  <a:close/>
                  <a:moveTo>
                    <a:pt x="15930" y="21725"/>
                  </a:moveTo>
                  <a:lnTo>
                    <a:pt x="15772" y="21820"/>
                  </a:lnTo>
                  <a:lnTo>
                    <a:pt x="16120" y="22295"/>
                  </a:lnTo>
                  <a:lnTo>
                    <a:pt x="16279" y="22169"/>
                  </a:lnTo>
                  <a:lnTo>
                    <a:pt x="15930" y="21725"/>
                  </a:lnTo>
                  <a:close/>
                  <a:moveTo>
                    <a:pt x="16627" y="22644"/>
                  </a:moveTo>
                  <a:lnTo>
                    <a:pt x="16469" y="22770"/>
                  </a:lnTo>
                  <a:lnTo>
                    <a:pt x="16817" y="23245"/>
                  </a:lnTo>
                  <a:lnTo>
                    <a:pt x="16975" y="23119"/>
                  </a:lnTo>
                  <a:lnTo>
                    <a:pt x="16627" y="22644"/>
                  </a:lnTo>
                  <a:close/>
                  <a:moveTo>
                    <a:pt x="17292" y="23594"/>
                  </a:moveTo>
                  <a:lnTo>
                    <a:pt x="17165" y="23720"/>
                  </a:lnTo>
                  <a:lnTo>
                    <a:pt x="17482" y="24195"/>
                  </a:lnTo>
                  <a:lnTo>
                    <a:pt x="17640" y="24069"/>
                  </a:lnTo>
                  <a:lnTo>
                    <a:pt x="17292" y="23594"/>
                  </a:lnTo>
                  <a:close/>
                  <a:moveTo>
                    <a:pt x="17989" y="24544"/>
                  </a:moveTo>
                  <a:lnTo>
                    <a:pt x="17830" y="24670"/>
                  </a:lnTo>
                  <a:lnTo>
                    <a:pt x="18179" y="25145"/>
                  </a:lnTo>
                  <a:lnTo>
                    <a:pt x="18337" y="25019"/>
                  </a:lnTo>
                  <a:lnTo>
                    <a:pt x="17989" y="24544"/>
                  </a:lnTo>
                  <a:close/>
                  <a:moveTo>
                    <a:pt x="18685" y="25494"/>
                  </a:moveTo>
                  <a:lnTo>
                    <a:pt x="18527" y="25589"/>
                  </a:lnTo>
                  <a:lnTo>
                    <a:pt x="18875" y="26064"/>
                  </a:lnTo>
                  <a:lnTo>
                    <a:pt x="19034" y="25969"/>
                  </a:lnTo>
                  <a:lnTo>
                    <a:pt x="18685" y="25494"/>
                  </a:lnTo>
                  <a:close/>
                  <a:moveTo>
                    <a:pt x="19350" y="26444"/>
                  </a:moveTo>
                  <a:lnTo>
                    <a:pt x="19224" y="26539"/>
                  </a:lnTo>
                  <a:lnTo>
                    <a:pt x="19540" y="27014"/>
                  </a:lnTo>
                  <a:lnTo>
                    <a:pt x="19699" y="26887"/>
                  </a:lnTo>
                  <a:lnTo>
                    <a:pt x="19350" y="26444"/>
                  </a:lnTo>
                  <a:close/>
                  <a:moveTo>
                    <a:pt x="20047" y="27362"/>
                  </a:moveTo>
                  <a:lnTo>
                    <a:pt x="19889" y="27489"/>
                  </a:lnTo>
                  <a:lnTo>
                    <a:pt x="20237" y="27964"/>
                  </a:lnTo>
                  <a:lnTo>
                    <a:pt x="20395" y="27837"/>
                  </a:lnTo>
                  <a:lnTo>
                    <a:pt x="20047" y="27362"/>
                  </a:lnTo>
                  <a:close/>
                  <a:moveTo>
                    <a:pt x="20744" y="28312"/>
                  </a:moveTo>
                  <a:lnTo>
                    <a:pt x="20586" y="28439"/>
                  </a:lnTo>
                  <a:lnTo>
                    <a:pt x="20934" y="28914"/>
                  </a:lnTo>
                  <a:lnTo>
                    <a:pt x="21092" y="28787"/>
                  </a:lnTo>
                  <a:lnTo>
                    <a:pt x="20744" y="28312"/>
                  </a:lnTo>
                  <a:close/>
                  <a:moveTo>
                    <a:pt x="21409" y="29262"/>
                  </a:moveTo>
                  <a:lnTo>
                    <a:pt x="21282" y="29389"/>
                  </a:lnTo>
                  <a:lnTo>
                    <a:pt x="21599" y="29864"/>
                  </a:lnTo>
                  <a:lnTo>
                    <a:pt x="21757" y="29737"/>
                  </a:lnTo>
                  <a:lnTo>
                    <a:pt x="21409" y="29262"/>
                  </a:lnTo>
                  <a:close/>
                  <a:moveTo>
                    <a:pt x="22106" y="30212"/>
                  </a:moveTo>
                  <a:lnTo>
                    <a:pt x="21947" y="30339"/>
                  </a:lnTo>
                  <a:lnTo>
                    <a:pt x="22296" y="30783"/>
                  </a:lnTo>
                  <a:lnTo>
                    <a:pt x="22454" y="30688"/>
                  </a:lnTo>
                  <a:lnTo>
                    <a:pt x="22106" y="30212"/>
                  </a:lnTo>
                  <a:close/>
                  <a:moveTo>
                    <a:pt x="22802" y="31163"/>
                  </a:moveTo>
                  <a:lnTo>
                    <a:pt x="22644" y="31258"/>
                  </a:lnTo>
                  <a:lnTo>
                    <a:pt x="22992" y="31733"/>
                  </a:lnTo>
                  <a:lnTo>
                    <a:pt x="23151" y="31638"/>
                  </a:lnTo>
                  <a:lnTo>
                    <a:pt x="22802" y="31163"/>
                  </a:lnTo>
                  <a:close/>
                  <a:moveTo>
                    <a:pt x="23467" y="32081"/>
                  </a:moveTo>
                  <a:lnTo>
                    <a:pt x="23341" y="32208"/>
                  </a:lnTo>
                  <a:lnTo>
                    <a:pt x="23657" y="32683"/>
                  </a:lnTo>
                  <a:lnTo>
                    <a:pt x="23816" y="32556"/>
                  </a:lnTo>
                  <a:lnTo>
                    <a:pt x="23467" y="32081"/>
                  </a:lnTo>
                  <a:close/>
                  <a:moveTo>
                    <a:pt x="24164" y="33031"/>
                  </a:moveTo>
                  <a:lnTo>
                    <a:pt x="24006" y="33158"/>
                  </a:lnTo>
                  <a:lnTo>
                    <a:pt x="24354" y="33633"/>
                  </a:lnTo>
                  <a:lnTo>
                    <a:pt x="24512" y="33506"/>
                  </a:lnTo>
                  <a:lnTo>
                    <a:pt x="24164" y="33031"/>
                  </a:lnTo>
                  <a:close/>
                  <a:moveTo>
                    <a:pt x="24861" y="33981"/>
                  </a:moveTo>
                  <a:lnTo>
                    <a:pt x="24702" y="34108"/>
                  </a:lnTo>
                  <a:lnTo>
                    <a:pt x="25051" y="34583"/>
                  </a:lnTo>
                  <a:lnTo>
                    <a:pt x="25209" y="34456"/>
                  </a:lnTo>
                  <a:lnTo>
                    <a:pt x="24861" y="33981"/>
                  </a:lnTo>
                  <a:close/>
                  <a:moveTo>
                    <a:pt x="25526" y="34931"/>
                  </a:moveTo>
                  <a:lnTo>
                    <a:pt x="25399" y="35058"/>
                  </a:lnTo>
                  <a:lnTo>
                    <a:pt x="25716" y="35533"/>
                  </a:lnTo>
                  <a:lnTo>
                    <a:pt x="25874" y="35406"/>
                  </a:lnTo>
                  <a:lnTo>
                    <a:pt x="25526" y="34931"/>
                  </a:lnTo>
                  <a:close/>
                  <a:moveTo>
                    <a:pt x="26223" y="35881"/>
                  </a:moveTo>
                  <a:lnTo>
                    <a:pt x="26064" y="35976"/>
                  </a:lnTo>
                  <a:lnTo>
                    <a:pt x="26413" y="36451"/>
                  </a:lnTo>
                  <a:lnTo>
                    <a:pt x="26571" y="36356"/>
                  </a:lnTo>
                  <a:lnTo>
                    <a:pt x="26223" y="35881"/>
                  </a:lnTo>
                  <a:close/>
                </a:path>
              </a:pathLst>
            </a:custGeom>
            <a:solidFill>
              <a:srgbClr val="C4C4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786;p36">
              <a:extLst>
                <a:ext uri="{FF2B5EF4-FFF2-40B4-BE49-F238E27FC236}">
                  <a16:creationId xmlns:a16="http://schemas.microsoft.com/office/drawing/2014/main" id="{E14E7911-3E8D-4121-9EDE-2CD42777C634}"/>
                </a:ext>
              </a:extLst>
            </p:cNvPr>
            <p:cNvSpPr/>
            <p:nvPr/>
          </p:nvSpPr>
          <p:spPr>
            <a:xfrm>
              <a:off x="3723300" y="3317850"/>
              <a:ext cx="8725" cy="8750"/>
            </a:xfrm>
            <a:custGeom>
              <a:avLst/>
              <a:gdLst/>
              <a:ahLst/>
              <a:cxnLst/>
              <a:rect l="l" t="t" r="r" b="b"/>
              <a:pathLst>
                <a:path w="349" h="350" extrusionOk="0">
                  <a:moveTo>
                    <a:pt x="159" y="1"/>
                  </a:moveTo>
                  <a:lnTo>
                    <a:pt x="0" y="128"/>
                  </a:lnTo>
                  <a:lnTo>
                    <a:pt x="190" y="349"/>
                  </a:lnTo>
                  <a:lnTo>
                    <a:pt x="349" y="254"/>
                  </a:lnTo>
                  <a:lnTo>
                    <a:pt x="159" y="1"/>
                  </a:lnTo>
                  <a:close/>
                </a:path>
              </a:pathLst>
            </a:custGeom>
            <a:solidFill>
              <a:srgbClr val="C4C4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787;p36">
              <a:extLst>
                <a:ext uri="{FF2B5EF4-FFF2-40B4-BE49-F238E27FC236}">
                  <a16:creationId xmlns:a16="http://schemas.microsoft.com/office/drawing/2014/main" id="{34D81788-D2EA-431A-AA41-8571225F1696}"/>
                </a:ext>
              </a:extLst>
            </p:cNvPr>
            <p:cNvSpPr/>
            <p:nvPr/>
          </p:nvSpPr>
          <p:spPr>
            <a:xfrm>
              <a:off x="4828550" y="2956825"/>
              <a:ext cx="7925" cy="6375"/>
            </a:xfrm>
            <a:custGeom>
              <a:avLst/>
              <a:gdLst/>
              <a:ahLst/>
              <a:cxnLst/>
              <a:rect l="l" t="t" r="r" b="b"/>
              <a:pathLst>
                <a:path w="317" h="255" extrusionOk="0">
                  <a:moveTo>
                    <a:pt x="254" y="1"/>
                  </a:moveTo>
                  <a:lnTo>
                    <a:pt x="0" y="64"/>
                  </a:lnTo>
                  <a:lnTo>
                    <a:pt x="32" y="254"/>
                  </a:lnTo>
                  <a:lnTo>
                    <a:pt x="317" y="159"/>
                  </a:lnTo>
                  <a:lnTo>
                    <a:pt x="254" y="1"/>
                  </a:lnTo>
                  <a:close/>
                </a:path>
              </a:pathLst>
            </a:custGeom>
            <a:solidFill>
              <a:srgbClr val="C4C4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788;p36">
              <a:extLst>
                <a:ext uri="{FF2B5EF4-FFF2-40B4-BE49-F238E27FC236}">
                  <a16:creationId xmlns:a16="http://schemas.microsoft.com/office/drawing/2014/main" id="{3E443DE0-2C85-41DA-8D3F-928BE9CA8E6B}"/>
                </a:ext>
              </a:extLst>
            </p:cNvPr>
            <p:cNvSpPr/>
            <p:nvPr/>
          </p:nvSpPr>
          <p:spPr>
            <a:xfrm>
              <a:off x="3745450" y="2963175"/>
              <a:ext cx="1070450" cy="352325"/>
            </a:xfrm>
            <a:custGeom>
              <a:avLst/>
              <a:gdLst/>
              <a:ahLst/>
              <a:cxnLst/>
              <a:rect l="l" t="t" r="r" b="b"/>
              <a:pathLst>
                <a:path w="42818" h="14093" extrusionOk="0">
                  <a:moveTo>
                    <a:pt x="42754" y="0"/>
                  </a:moveTo>
                  <a:lnTo>
                    <a:pt x="42216" y="190"/>
                  </a:lnTo>
                  <a:lnTo>
                    <a:pt x="42248" y="380"/>
                  </a:lnTo>
                  <a:lnTo>
                    <a:pt x="42818" y="190"/>
                  </a:lnTo>
                  <a:lnTo>
                    <a:pt x="42754" y="0"/>
                  </a:lnTo>
                  <a:close/>
                  <a:moveTo>
                    <a:pt x="41646" y="380"/>
                  </a:moveTo>
                  <a:lnTo>
                    <a:pt x="41107" y="539"/>
                  </a:lnTo>
                  <a:lnTo>
                    <a:pt x="41139" y="729"/>
                  </a:lnTo>
                  <a:lnTo>
                    <a:pt x="41709" y="539"/>
                  </a:lnTo>
                  <a:lnTo>
                    <a:pt x="41646" y="380"/>
                  </a:lnTo>
                  <a:close/>
                  <a:moveTo>
                    <a:pt x="40537" y="729"/>
                  </a:moveTo>
                  <a:lnTo>
                    <a:pt x="39967" y="919"/>
                  </a:lnTo>
                  <a:lnTo>
                    <a:pt x="40031" y="1109"/>
                  </a:lnTo>
                  <a:lnTo>
                    <a:pt x="40601" y="919"/>
                  </a:lnTo>
                  <a:lnTo>
                    <a:pt x="40537" y="729"/>
                  </a:lnTo>
                  <a:close/>
                  <a:moveTo>
                    <a:pt x="39429" y="1077"/>
                  </a:moveTo>
                  <a:lnTo>
                    <a:pt x="38859" y="1267"/>
                  </a:lnTo>
                  <a:lnTo>
                    <a:pt x="38922" y="1457"/>
                  </a:lnTo>
                  <a:lnTo>
                    <a:pt x="39492" y="1267"/>
                  </a:lnTo>
                  <a:lnTo>
                    <a:pt x="39429" y="1077"/>
                  </a:lnTo>
                  <a:close/>
                  <a:moveTo>
                    <a:pt x="38321" y="1457"/>
                  </a:moveTo>
                  <a:lnTo>
                    <a:pt x="37751" y="1647"/>
                  </a:lnTo>
                  <a:lnTo>
                    <a:pt x="37814" y="1805"/>
                  </a:lnTo>
                  <a:lnTo>
                    <a:pt x="38384" y="1647"/>
                  </a:lnTo>
                  <a:lnTo>
                    <a:pt x="38321" y="1457"/>
                  </a:lnTo>
                  <a:close/>
                  <a:moveTo>
                    <a:pt x="37212" y="1805"/>
                  </a:moveTo>
                  <a:lnTo>
                    <a:pt x="36642" y="1995"/>
                  </a:lnTo>
                  <a:lnTo>
                    <a:pt x="36705" y="2185"/>
                  </a:lnTo>
                  <a:lnTo>
                    <a:pt x="37275" y="1995"/>
                  </a:lnTo>
                  <a:lnTo>
                    <a:pt x="37212" y="1805"/>
                  </a:lnTo>
                  <a:close/>
                  <a:moveTo>
                    <a:pt x="36104" y="2185"/>
                  </a:moveTo>
                  <a:lnTo>
                    <a:pt x="35534" y="2344"/>
                  </a:lnTo>
                  <a:lnTo>
                    <a:pt x="35597" y="2534"/>
                  </a:lnTo>
                  <a:lnTo>
                    <a:pt x="36167" y="2344"/>
                  </a:lnTo>
                  <a:lnTo>
                    <a:pt x="36104" y="2185"/>
                  </a:lnTo>
                  <a:close/>
                  <a:moveTo>
                    <a:pt x="34995" y="2534"/>
                  </a:moveTo>
                  <a:lnTo>
                    <a:pt x="34425" y="2724"/>
                  </a:lnTo>
                  <a:lnTo>
                    <a:pt x="34489" y="2914"/>
                  </a:lnTo>
                  <a:lnTo>
                    <a:pt x="35027" y="2724"/>
                  </a:lnTo>
                  <a:lnTo>
                    <a:pt x="34995" y="2534"/>
                  </a:lnTo>
                  <a:close/>
                  <a:moveTo>
                    <a:pt x="33887" y="2882"/>
                  </a:moveTo>
                  <a:lnTo>
                    <a:pt x="33317" y="3072"/>
                  </a:lnTo>
                  <a:lnTo>
                    <a:pt x="33380" y="3262"/>
                  </a:lnTo>
                  <a:lnTo>
                    <a:pt x="33950" y="3072"/>
                  </a:lnTo>
                  <a:lnTo>
                    <a:pt x="33887" y="2882"/>
                  </a:lnTo>
                  <a:close/>
                  <a:moveTo>
                    <a:pt x="32778" y="3262"/>
                  </a:moveTo>
                  <a:lnTo>
                    <a:pt x="32208" y="3452"/>
                  </a:lnTo>
                  <a:lnTo>
                    <a:pt x="32272" y="3611"/>
                  </a:lnTo>
                  <a:lnTo>
                    <a:pt x="32810" y="3452"/>
                  </a:lnTo>
                  <a:lnTo>
                    <a:pt x="32778" y="3262"/>
                  </a:lnTo>
                  <a:close/>
                  <a:moveTo>
                    <a:pt x="31670" y="3611"/>
                  </a:moveTo>
                  <a:lnTo>
                    <a:pt x="31100" y="3801"/>
                  </a:lnTo>
                  <a:lnTo>
                    <a:pt x="31163" y="3991"/>
                  </a:lnTo>
                  <a:lnTo>
                    <a:pt x="31702" y="3801"/>
                  </a:lnTo>
                  <a:lnTo>
                    <a:pt x="31670" y="3611"/>
                  </a:lnTo>
                  <a:close/>
                  <a:moveTo>
                    <a:pt x="30530" y="3991"/>
                  </a:moveTo>
                  <a:lnTo>
                    <a:pt x="29992" y="4149"/>
                  </a:lnTo>
                  <a:lnTo>
                    <a:pt x="30055" y="4339"/>
                  </a:lnTo>
                  <a:lnTo>
                    <a:pt x="30593" y="4149"/>
                  </a:lnTo>
                  <a:lnTo>
                    <a:pt x="30530" y="3991"/>
                  </a:lnTo>
                  <a:close/>
                  <a:moveTo>
                    <a:pt x="29422" y="4339"/>
                  </a:moveTo>
                  <a:lnTo>
                    <a:pt x="28883" y="4529"/>
                  </a:lnTo>
                  <a:lnTo>
                    <a:pt x="28947" y="4687"/>
                  </a:lnTo>
                  <a:lnTo>
                    <a:pt x="29485" y="4529"/>
                  </a:lnTo>
                  <a:lnTo>
                    <a:pt x="29422" y="4339"/>
                  </a:lnTo>
                  <a:close/>
                  <a:moveTo>
                    <a:pt x="28313" y="4687"/>
                  </a:moveTo>
                  <a:lnTo>
                    <a:pt x="27775" y="4877"/>
                  </a:lnTo>
                  <a:lnTo>
                    <a:pt x="27838" y="5067"/>
                  </a:lnTo>
                  <a:lnTo>
                    <a:pt x="28376" y="4877"/>
                  </a:lnTo>
                  <a:lnTo>
                    <a:pt x="28313" y="4687"/>
                  </a:lnTo>
                  <a:close/>
                  <a:moveTo>
                    <a:pt x="27205" y="5067"/>
                  </a:moveTo>
                  <a:lnTo>
                    <a:pt x="26666" y="5226"/>
                  </a:lnTo>
                  <a:lnTo>
                    <a:pt x="26730" y="5416"/>
                  </a:lnTo>
                  <a:lnTo>
                    <a:pt x="27268" y="5226"/>
                  </a:lnTo>
                  <a:lnTo>
                    <a:pt x="27205" y="5067"/>
                  </a:lnTo>
                  <a:close/>
                  <a:moveTo>
                    <a:pt x="26096" y="5416"/>
                  </a:moveTo>
                  <a:lnTo>
                    <a:pt x="25558" y="5606"/>
                  </a:lnTo>
                  <a:lnTo>
                    <a:pt x="25621" y="5796"/>
                  </a:lnTo>
                  <a:lnTo>
                    <a:pt x="26160" y="5606"/>
                  </a:lnTo>
                  <a:lnTo>
                    <a:pt x="26096" y="5416"/>
                  </a:lnTo>
                  <a:close/>
                  <a:moveTo>
                    <a:pt x="24988" y="5796"/>
                  </a:moveTo>
                  <a:lnTo>
                    <a:pt x="24449" y="5954"/>
                  </a:lnTo>
                  <a:lnTo>
                    <a:pt x="24513" y="6144"/>
                  </a:lnTo>
                  <a:lnTo>
                    <a:pt x="25051" y="5954"/>
                  </a:lnTo>
                  <a:lnTo>
                    <a:pt x="24988" y="5796"/>
                  </a:lnTo>
                  <a:close/>
                  <a:moveTo>
                    <a:pt x="23879" y="6144"/>
                  </a:moveTo>
                  <a:lnTo>
                    <a:pt x="23341" y="6334"/>
                  </a:lnTo>
                  <a:lnTo>
                    <a:pt x="23404" y="6492"/>
                  </a:lnTo>
                  <a:lnTo>
                    <a:pt x="23943" y="6334"/>
                  </a:lnTo>
                  <a:lnTo>
                    <a:pt x="23879" y="6144"/>
                  </a:lnTo>
                  <a:close/>
                  <a:moveTo>
                    <a:pt x="22771" y="6492"/>
                  </a:moveTo>
                  <a:lnTo>
                    <a:pt x="22233" y="6682"/>
                  </a:lnTo>
                  <a:lnTo>
                    <a:pt x="22264" y="6872"/>
                  </a:lnTo>
                  <a:lnTo>
                    <a:pt x="22834" y="6682"/>
                  </a:lnTo>
                  <a:lnTo>
                    <a:pt x="22771" y="6492"/>
                  </a:lnTo>
                  <a:close/>
                  <a:moveTo>
                    <a:pt x="21663" y="6872"/>
                  </a:moveTo>
                  <a:lnTo>
                    <a:pt x="21124" y="7031"/>
                  </a:lnTo>
                  <a:lnTo>
                    <a:pt x="21156" y="7221"/>
                  </a:lnTo>
                  <a:lnTo>
                    <a:pt x="21726" y="7031"/>
                  </a:lnTo>
                  <a:lnTo>
                    <a:pt x="21663" y="6872"/>
                  </a:lnTo>
                  <a:close/>
                  <a:moveTo>
                    <a:pt x="20554" y="7221"/>
                  </a:moveTo>
                  <a:lnTo>
                    <a:pt x="19984" y="7411"/>
                  </a:lnTo>
                  <a:lnTo>
                    <a:pt x="20047" y="7601"/>
                  </a:lnTo>
                  <a:lnTo>
                    <a:pt x="20618" y="7411"/>
                  </a:lnTo>
                  <a:lnTo>
                    <a:pt x="20554" y="7221"/>
                  </a:lnTo>
                  <a:close/>
                  <a:moveTo>
                    <a:pt x="19446" y="7569"/>
                  </a:moveTo>
                  <a:lnTo>
                    <a:pt x="18876" y="7759"/>
                  </a:lnTo>
                  <a:lnTo>
                    <a:pt x="18939" y="7949"/>
                  </a:lnTo>
                  <a:lnTo>
                    <a:pt x="19509" y="7759"/>
                  </a:lnTo>
                  <a:lnTo>
                    <a:pt x="19446" y="7569"/>
                  </a:lnTo>
                  <a:close/>
                  <a:moveTo>
                    <a:pt x="18337" y="7949"/>
                  </a:moveTo>
                  <a:lnTo>
                    <a:pt x="17767" y="8108"/>
                  </a:lnTo>
                  <a:lnTo>
                    <a:pt x="17831" y="8298"/>
                  </a:lnTo>
                  <a:lnTo>
                    <a:pt x="18401" y="8108"/>
                  </a:lnTo>
                  <a:lnTo>
                    <a:pt x="18337" y="7949"/>
                  </a:lnTo>
                  <a:close/>
                  <a:moveTo>
                    <a:pt x="17229" y="8298"/>
                  </a:moveTo>
                  <a:lnTo>
                    <a:pt x="16659" y="8488"/>
                  </a:lnTo>
                  <a:lnTo>
                    <a:pt x="16722" y="8678"/>
                  </a:lnTo>
                  <a:lnTo>
                    <a:pt x="17292" y="8488"/>
                  </a:lnTo>
                  <a:lnTo>
                    <a:pt x="17229" y="8298"/>
                  </a:lnTo>
                  <a:close/>
                  <a:moveTo>
                    <a:pt x="16121" y="8678"/>
                  </a:moveTo>
                  <a:lnTo>
                    <a:pt x="15550" y="8836"/>
                  </a:lnTo>
                  <a:lnTo>
                    <a:pt x="15614" y="9026"/>
                  </a:lnTo>
                  <a:lnTo>
                    <a:pt x="16184" y="8836"/>
                  </a:lnTo>
                  <a:lnTo>
                    <a:pt x="16121" y="8678"/>
                  </a:lnTo>
                  <a:close/>
                  <a:moveTo>
                    <a:pt x="15012" y="9026"/>
                  </a:moveTo>
                  <a:lnTo>
                    <a:pt x="14442" y="9216"/>
                  </a:lnTo>
                  <a:lnTo>
                    <a:pt x="14505" y="9406"/>
                  </a:lnTo>
                  <a:lnTo>
                    <a:pt x="15075" y="9216"/>
                  </a:lnTo>
                  <a:lnTo>
                    <a:pt x="15012" y="9026"/>
                  </a:lnTo>
                  <a:close/>
                  <a:moveTo>
                    <a:pt x="13904" y="9374"/>
                  </a:moveTo>
                  <a:lnTo>
                    <a:pt x="13334" y="9564"/>
                  </a:lnTo>
                  <a:lnTo>
                    <a:pt x="13397" y="9754"/>
                  </a:lnTo>
                  <a:lnTo>
                    <a:pt x="13967" y="9564"/>
                  </a:lnTo>
                  <a:lnTo>
                    <a:pt x="13904" y="9374"/>
                  </a:lnTo>
                  <a:close/>
                  <a:moveTo>
                    <a:pt x="12795" y="9754"/>
                  </a:moveTo>
                  <a:lnTo>
                    <a:pt x="12225" y="9944"/>
                  </a:lnTo>
                  <a:lnTo>
                    <a:pt x="12289" y="10103"/>
                  </a:lnTo>
                  <a:lnTo>
                    <a:pt x="12827" y="9944"/>
                  </a:lnTo>
                  <a:lnTo>
                    <a:pt x="12795" y="9754"/>
                  </a:lnTo>
                  <a:close/>
                  <a:moveTo>
                    <a:pt x="11687" y="10103"/>
                  </a:moveTo>
                  <a:lnTo>
                    <a:pt x="11117" y="10293"/>
                  </a:lnTo>
                  <a:lnTo>
                    <a:pt x="11180" y="10483"/>
                  </a:lnTo>
                  <a:lnTo>
                    <a:pt x="11719" y="10293"/>
                  </a:lnTo>
                  <a:lnTo>
                    <a:pt x="11687" y="10103"/>
                  </a:lnTo>
                  <a:close/>
                  <a:moveTo>
                    <a:pt x="10547" y="10483"/>
                  </a:moveTo>
                  <a:lnTo>
                    <a:pt x="10008" y="10641"/>
                  </a:lnTo>
                  <a:lnTo>
                    <a:pt x="10072" y="10831"/>
                  </a:lnTo>
                  <a:lnTo>
                    <a:pt x="10610" y="10641"/>
                  </a:lnTo>
                  <a:lnTo>
                    <a:pt x="10547" y="10483"/>
                  </a:lnTo>
                  <a:close/>
                  <a:moveTo>
                    <a:pt x="9438" y="10831"/>
                  </a:moveTo>
                  <a:lnTo>
                    <a:pt x="8900" y="11021"/>
                  </a:lnTo>
                  <a:lnTo>
                    <a:pt x="8963" y="11179"/>
                  </a:lnTo>
                  <a:lnTo>
                    <a:pt x="9502" y="11021"/>
                  </a:lnTo>
                  <a:lnTo>
                    <a:pt x="9438" y="10831"/>
                  </a:lnTo>
                  <a:close/>
                  <a:moveTo>
                    <a:pt x="8330" y="11179"/>
                  </a:moveTo>
                  <a:lnTo>
                    <a:pt x="7792" y="11369"/>
                  </a:lnTo>
                  <a:lnTo>
                    <a:pt x="7855" y="11559"/>
                  </a:lnTo>
                  <a:lnTo>
                    <a:pt x="8393" y="11369"/>
                  </a:lnTo>
                  <a:lnTo>
                    <a:pt x="8330" y="11179"/>
                  </a:lnTo>
                  <a:close/>
                  <a:moveTo>
                    <a:pt x="7222" y="11559"/>
                  </a:moveTo>
                  <a:lnTo>
                    <a:pt x="6683" y="11749"/>
                  </a:lnTo>
                  <a:lnTo>
                    <a:pt x="6746" y="11908"/>
                  </a:lnTo>
                  <a:lnTo>
                    <a:pt x="7285" y="11749"/>
                  </a:lnTo>
                  <a:lnTo>
                    <a:pt x="7222" y="11559"/>
                  </a:lnTo>
                  <a:close/>
                  <a:moveTo>
                    <a:pt x="6113" y="11908"/>
                  </a:moveTo>
                  <a:lnTo>
                    <a:pt x="5575" y="12098"/>
                  </a:lnTo>
                  <a:lnTo>
                    <a:pt x="5638" y="12288"/>
                  </a:lnTo>
                  <a:lnTo>
                    <a:pt x="6176" y="12098"/>
                  </a:lnTo>
                  <a:lnTo>
                    <a:pt x="6113" y="11908"/>
                  </a:lnTo>
                  <a:close/>
                  <a:moveTo>
                    <a:pt x="5005" y="12256"/>
                  </a:moveTo>
                  <a:lnTo>
                    <a:pt x="4466" y="12446"/>
                  </a:lnTo>
                  <a:lnTo>
                    <a:pt x="4530" y="12636"/>
                  </a:lnTo>
                  <a:lnTo>
                    <a:pt x="5068" y="12446"/>
                  </a:lnTo>
                  <a:lnTo>
                    <a:pt x="5005" y="12256"/>
                  </a:lnTo>
                  <a:close/>
                  <a:moveTo>
                    <a:pt x="3896" y="12636"/>
                  </a:moveTo>
                  <a:lnTo>
                    <a:pt x="3358" y="12826"/>
                  </a:lnTo>
                  <a:lnTo>
                    <a:pt x="3421" y="12985"/>
                  </a:lnTo>
                  <a:lnTo>
                    <a:pt x="3960" y="12826"/>
                  </a:lnTo>
                  <a:lnTo>
                    <a:pt x="3896" y="12636"/>
                  </a:lnTo>
                  <a:close/>
                  <a:moveTo>
                    <a:pt x="2788" y="12985"/>
                  </a:moveTo>
                  <a:lnTo>
                    <a:pt x="2249" y="13175"/>
                  </a:lnTo>
                  <a:lnTo>
                    <a:pt x="2281" y="13365"/>
                  </a:lnTo>
                  <a:lnTo>
                    <a:pt x="2851" y="13175"/>
                  </a:lnTo>
                  <a:lnTo>
                    <a:pt x="2788" y="12985"/>
                  </a:lnTo>
                  <a:close/>
                  <a:moveTo>
                    <a:pt x="1679" y="13365"/>
                  </a:moveTo>
                  <a:lnTo>
                    <a:pt x="1141" y="13523"/>
                  </a:lnTo>
                  <a:lnTo>
                    <a:pt x="1173" y="13713"/>
                  </a:lnTo>
                  <a:lnTo>
                    <a:pt x="1743" y="13523"/>
                  </a:lnTo>
                  <a:lnTo>
                    <a:pt x="1679" y="13365"/>
                  </a:lnTo>
                  <a:close/>
                  <a:moveTo>
                    <a:pt x="571" y="13713"/>
                  </a:moveTo>
                  <a:lnTo>
                    <a:pt x="1" y="13903"/>
                  </a:lnTo>
                  <a:lnTo>
                    <a:pt x="64" y="14093"/>
                  </a:lnTo>
                  <a:lnTo>
                    <a:pt x="634" y="13903"/>
                  </a:lnTo>
                  <a:lnTo>
                    <a:pt x="571" y="13713"/>
                  </a:lnTo>
                  <a:close/>
                </a:path>
              </a:pathLst>
            </a:custGeom>
            <a:solidFill>
              <a:srgbClr val="C4C4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789;p36">
              <a:extLst>
                <a:ext uri="{FF2B5EF4-FFF2-40B4-BE49-F238E27FC236}">
                  <a16:creationId xmlns:a16="http://schemas.microsoft.com/office/drawing/2014/main" id="{EBD0FAB6-22D3-478C-B621-7CD8FD3D2465}"/>
                </a:ext>
              </a:extLst>
            </p:cNvPr>
            <p:cNvSpPr/>
            <p:nvPr/>
          </p:nvSpPr>
          <p:spPr>
            <a:xfrm>
              <a:off x="3724875" y="3314700"/>
              <a:ext cx="8725" cy="7150"/>
            </a:xfrm>
            <a:custGeom>
              <a:avLst/>
              <a:gdLst/>
              <a:ahLst/>
              <a:cxnLst/>
              <a:rect l="l" t="t" r="r" b="b"/>
              <a:pathLst>
                <a:path w="349" h="286" extrusionOk="0">
                  <a:moveTo>
                    <a:pt x="286" y="0"/>
                  </a:moveTo>
                  <a:lnTo>
                    <a:pt x="1" y="95"/>
                  </a:lnTo>
                  <a:lnTo>
                    <a:pt x="64" y="285"/>
                  </a:lnTo>
                  <a:lnTo>
                    <a:pt x="349" y="190"/>
                  </a:lnTo>
                  <a:lnTo>
                    <a:pt x="286" y="0"/>
                  </a:lnTo>
                  <a:close/>
                </a:path>
              </a:pathLst>
            </a:custGeom>
            <a:solidFill>
              <a:srgbClr val="C4C4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791;p36">
              <a:extLst>
                <a:ext uri="{FF2B5EF4-FFF2-40B4-BE49-F238E27FC236}">
                  <a16:creationId xmlns:a16="http://schemas.microsoft.com/office/drawing/2014/main" id="{EB896980-5DFC-4E50-9F9E-610C76C76639}"/>
                </a:ext>
              </a:extLst>
            </p:cNvPr>
            <p:cNvSpPr/>
            <p:nvPr/>
          </p:nvSpPr>
          <p:spPr>
            <a:xfrm>
              <a:off x="3723300" y="2151650"/>
              <a:ext cx="688825" cy="2107600"/>
            </a:xfrm>
            <a:custGeom>
              <a:avLst/>
              <a:gdLst/>
              <a:ahLst/>
              <a:cxnLst/>
              <a:rect l="l" t="t" r="r" b="b"/>
              <a:pathLst>
                <a:path w="27553" h="84304" extrusionOk="0">
                  <a:moveTo>
                    <a:pt x="190" y="1"/>
                  </a:moveTo>
                  <a:lnTo>
                    <a:pt x="0" y="64"/>
                  </a:lnTo>
                  <a:lnTo>
                    <a:pt x="190" y="602"/>
                  </a:lnTo>
                  <a:lnTo>
                    <a:pt x="380" y="539"/>
                  </a:lnTo>
                  <a:lnTo>
                    <a:pt x="190" y="1"/>
                  </a:lnTo>
                  <a:close/>
                  <a:moveTo>
                    <a:pt x="539" y="1109"/>
                  </a:moveTo>
                  <a:lnTo>
                    <a:pt x="380" y="1172"/>
                  </a:lnTo>
                  <a:lnTo>
                    <a:pt x="539" y="1711"/>
                  </a:lnTo>
                  <a:lnTo>
                    <a:pt x="729" y="1647"/>
                  </a:lnTo>
                  <a:lnTo>
                    <a:pt x="539" y="1109"/>
                  </a:lnTo>
                  <a:close/>
                  <a:moveTo>
                    <a:pt x="919" y="2218"/>
                  </a:moveTo>
                  <a:lnTo>
                    <a:pt x="729" y="2281"/>
                  </a:lnTo>
                  <a:lnTo>
                    <a:pt x="919" y="2819"/>
                  </a:lnTo>
                  <a:lnTo>
                    <a:pt x="1077" y="2756"/>
                  </a:lnTo>
                  <a:lnTo>
                    <a:pt x="919" y="2218"/>
                  </a:lnTo>
                  <a:close/>
                  <a:moveTo>
                    <a:pt x="1267" y="3294"/>
                  </a:moveTo>
                  <a:lnTo>
                    <a:pt x="1077" y="3358"/>
                  </a:lnTo>
                  <a:lnTo>
                    <a:pt x="1267" y="3928"/>
                  </a:lnTo>
                  <a:lnTo>
                    <a:pt x="1425" y="3864"/>
                  </a:lnTo>
                  <a:lnTo>
                    <a:pt x="1267" y="3294"/>
                  </a:lnTo>
                  <a:close/>
                  <a:moveTo>
                    <a:pt x="1615" y="4403"/>
                  </a:moveTo>
                  <a:lnTo>
                    <a:pt x="1457" y="4466"/>
                  </a:lnTo>
                  <a:lnTo>
                    <a:pt x="1615" y="5004"/>
                  </a:lnTo>
                  <a:lnTo>
                    <a:pt x="1805" y="4941"/>
                  </a:lnTo>
                  <a:lnTo>
                    <a:pt x="1615" y="4403"/>
                  </a:lnTo>
                  <a:close/>
                  <a:moveTo>
                    <a:pt x="1995" y="5511"/>
                  </a:moveTo>
                  <a:lnTo>
                    <a:pt x="1805" y="5574"/>
                  </a:lnTo>
                  <a:lnTo>
                    <a:pt x="1964" y="6113"/>
                  </a:lnTo>
                  <a:lnTo>
                    <a:pt x="2154" y="6049"/>
                  </a:lnTo>
                  <a:lnTo>
                    <a:pt x="1995" y="5511"/>
                  </a:lnTo>
                  <a:close/>
                  <a:moveTo>
                    <a:pt x="2344" y="6619"/>
                  </a:moveTo>
                  <a:lnTo>
                    <a:pt x="2154" y="6683"/>
                  </a:lnTo>
                  <a:lnTo>
                    <a:pt x="2344" y="7221"/>
                  </a:lnTo>
                  <a:lnTo>
                    <a:pt x="2534" y="7158"/>
                  </a:lnTo>
                  <a:lnTo>
                    <a:pt x="2344" y="6619"/>
                  </a:lnTo>
                  <a:close/>
                  <a:moveTo>
                    <a:pt x="2692" y="7728"/>
                  </a:moveTo>
                  <a:lnTo>
                    <a:pt x="2502" y="7760"/>
                  </a:lnTo>
                  <a:lnTo>
                    <a:pt x="2692" y="8330"/>
                  </a:lnTo>
                  <a:lnTo>
                    <a:pt x="2882" y="8266"/>
                  </a:lnTo>
                  <a:lnTo>
                    <a:pt x="2692" y="7728"/>
                  </a:lnTo>
                  <a:close/>
                  <a:moveTo>
                    <a:pt x="3040" y="8805"/>
                  </a:moveTo>
                  <a:lnTo>
                    <a:pt x="2882" y="8868"/>
                  </a:lnTo>
                  <a:lnTo>
                    <a:pt x="3040" y="9438"/>
                  </a:lnTo>
                  <a:lnTo>
                    <a:pt x="3230" y="9375"/>
                  </a:lnTo>
                  <a:lnTo>
                    <a:pt x="3040" y="8805"/>
                  </a:lnTo>
                  <a:close/>
                  <a:moveTo>
                    <a:pt x="3421" y="9913"/>
                  </a:moveTo>
                  <a:lnTo>
                    <a:pt x="3230" y="9976"/>
                  </a:lnTo>
                  <a:lnTo>
                    <a:pt x="3421" y="10515"/>
                  </a:lnTo>
                  <a:lnTo>
                    <a:pt x="3579" y="10451"/>
                  </a:lnTo>
                  <a:lnTo>
                    <a:pt x="3421" y="9913"/>
                  </a:lnTo>
                  <a:close/>
                  <a:moveTo>
                    <a:pt x="3769" y="11021"/>
                  </a:moveTo>
                  <a:lnTo>
                    <a:pt x="3579" y="11085"/>
                  </a:lnTo>
                  <a:lnTo>
                    <a:pt x="3769" y="11623"/>
                  </a:lnTo>
                  <a:lnTo>
                    <a:pt x="3959" y="11560"/>
                  </a:lnTo>
                  <a:lnTo>
                    <a:pt x="3769" y="11021"/>
                  </a:lnTo>
                  <a:close/>
                  <a:moveTo>
                    <a:pt x="4117" y="12130"/>
                  </a:moveTo>
                  <a:lnTo>
                    <a:pt x="3959" y="12162"/>
                  </a:lnTo>
                  <a:lnTo>
                    <a:pt x="4117" y="12732"/>
                  </a:lnTo>
                  <a:lnTo>
                    <a:pt x="4307" y="12668"/>
                  </a:lnTo>
                  <a:lnTo>
                    <a:pt x="4117" y="12130"/>
                  </a:lnTo>
                  <a:close/>
                  <a:moveTo>
                    <a:pt x="4497" y="13207"/>
                  </a:moveTo>
                  <a:lnTo>
                    <a:pt x="4307" y="13270"/>
                  </a:lnTo>
                  <a:lnTo>
                    <a:pt x="4497" y="13840"/>
                  </a:lnTo>
                  <a:lnTo>
                    <a:pt x="4656" y="13777"/>
                  </a:lnTo>
                  <a:lnTo>
                    <a:pt x="4497" y="13207"/>
                  </a:lnTo>
                  <a:close/>
                  <a:moveTo>
                    <a:pt x="4846" y="14315"/>
                  </a:moveTo>
                  <a:lnTo>
                    <a:pt x="4656" y="14378"/>
                  </a:lnTo>
                  <a:lnTo>
                    <a:pt x="4846" y="14917"/>
                  </a:lnTo>
                  <a:lnTo>
                    <a:pt x="5036" y="14885"/>
                  </a:lnTo>
                  <a:lnTo>
                    <a:pt x="4846" y="14315"/>
                  </a:lnTo>
                  <a:close/>
                  <a:moveTo>
                    <a:pt x="5194" y="15423"/>
                  </a:moveTo>
                  <a:lnTo>
                    <a:pt x="5036" y="15487"/>
                  </a:lnTo>
                  <a:lnTo>
                    <a:pt x="5194" y="16025"/>
                  </a:lnTo>
                  <a:lnTo>
                    <a:pt x="5384" y="15962"/>
                  </a:lnTo>
                  <a:lnTo>
                    <a:pt x="5194" y="15423"/>
                  </a:lnTo>
                  <a:close/>
                  <a:moveTo>
                    <a:pt x="5574" y="16532"/>
                  </a:moveTo>
                  <a:lnTo>
                    <a:pt x="5384" y="16595"/>
                  </a:lnTo>
                  <a:lnTo>
                    <a:pt x="5542" y="17134"/>
                  </a:lnTo>
                  <a:lnTo>
                    <a:pt x="5732" y="17070"/>
                  </a:lnTo>
                  <a:lnTo>
                    <a:pt x="5574" y="16532"/>
                  </a:lnTo>
                  <a:close/>
                  <a:moveTo>
                    <a:pt x="5922" y="17609"/>
                  </a:moveTo>
                  <a:lnTo>
                    <a:pt x="5732" y="17672"/>
                  </a:lnTo>
                  <a:lnTo>
                    <a:pt x="5922" y="18242"/>
                  </a:lnTo>
                  <a:lnTo>
                    <a:pt x="6081" y="18179"/>
                  </a:lnTo>
                  <a:lnTo>
                    <a:pt x="5922" y="17609"/>
                  </a:lnTo>
                  <a:close/>
                  <a:moveTo>
                    <a:pt x="6271" y="18717"/>
                  </a:moveTo>
                  <a:lnTo>
                    <a:pt x="6081" y="18780"/>
                  </a:lnTo>
                  <a:lnTo>
                    <a:pt x="6271" y="19319"/>
                  </a:lnTo>
                  <a:lnTo>
                    <a:pt x="6461" y="19287"/>
                  </a:lnTo>
                  <a:lnTo>
                    <a:pt x="6271" y="18717"/>
                  </a:lnTo>
                  <a:close/>
                  <a:moveTo>
                    <a:pt x="6619" y="19825"/>
                  </a:moveTo>
                  <a:lnTo>
                    <a:pt x="6461" y="19889"/>
                  </a:lnTo>
                  <a:lnTo>
                    <a:pt x="6619" y="20427"/>
                  </a:lnTo>
                  <a:lnTo>
                    <a:pt x="6809" y="20364"/>
                  </a:lnTo>
                  <a:lnTo>
                    <a:pt x="6619" y="19825"/>
                  </a:lnTo>
                  <a:close/>
                  <a:moveTo>
                    <a:pt x="6999" y="20934"/>
                  </a:moveTo>
                  <a:lnTo>
                    <a:pt x="6809" y="20997"/>
                  </a:lnTo>
                  <a:lnTo>
                    <a:pt x="6999" y="21536"/>
                  </a:lnTo>
                  <a:lnTo>
                    <a:pt x="7157" y="21472"/>
                  </a:lnTo>
                  <a:lnTo>
                    <a:pt x="6999" y="20934"/>
                  </a:lnTo>
                  <a:close/>
                  <a:moveTo>
                    <a:pt x="7347" y="22042"/>
                  </a:moveTo>
                  <a:lnTo>
                    <a:pt x="7157" y="22074"/>
                  </a:lnTo>
                  <a:lnTo>
                    <a:pt x="7347" y="22644"/>
                  </a:lnTo>
                  <a:lnTo>
                    <a:pt x="7537" y="22581"/>
                  </a:lnTo>
                  <a:lnTo>
                    <a:pt x="7347" y="22042"/>
                  </a:lnTo>
                  <a:close/>
                  <a:moveTo>
                    <a:pt x="7696" y="23119"/>
                  </a:moveTo>
                  <a:lnTo>
                    <a:pt x="7537" y="23182"/>
                  </a:lnTo>
                  <a:lnTo>
                    <a:pt x="7696" y="23752"/>
                  </a:lnTo>
                  <a:lnTo>
                    <a:pt x="7886" y="23689"/>
                  </a:lnTo>
                  <a:lnTo>
                    <a:pt x="7696" y="23119"/>
                  </a:lnTo>
                  <a:close/>
                  <a:moveTo>
                    <a:pt x="8076" y="24227"/>
                  </a:moveTo>
                  <a:lnTo>
                    <a:pt x="7886" y="24291"/>
                  </a:lnTo>
                  <a:lnTo>
                    <a:pt x="8076" y="24829"/>
                  </a:lnTo>
                  <a:lnTo>
                    <a:pt x="8234" y="24766"/>
                  </a:lnTo>
                  <a:lnTo>
                    <a:pt x="8076" y="24227"/>
                  </a:lnTo>
                  <a:close/>
                  <a:moveTo>
                    <a:pt x="8424" y="25336"/>
                  </a:moveTo>
                  <a:lnTo>
                    <a:pt x="8234" y="25399"/>
                  </a:lnTo>
                  <a:lnTo>
                    <a:pt x="8424" y="25938"/>
                  </a:lnTo>
                  <a:lnTo>
                    <a:pt x="8614" y="25874"/>
                  </a:lnTo>
                  <a:lnTo>
                    <a:pt x="8424" y="25336"/>
                  </a:lnTo>
                  <a:close/>
                  <a:moveTo>
                    <a:pt x="8773" y="26444"/>
                  </a:moveTo>
                  <a:lnTo>
                    <a:pt x="8583" y="26508"/>
                  </a:lnTo>
                  <a:lnTo>
                    <a:pt x="8773" y="27046"/>
                  </a:lnTo>
                  <a:lnTo>
                    <a:pt x="8963" y="26983"/>
                  </a:lnTo>
                  <a:lnTo>
                    <a:pt x="8773" y="26444"/>
                  </a:lnTo>
                  <a:close/>
                  <a:moveTo>
                    <a:pt x="9153" y="27521"/>
                  </a:moveTo>
                  <a:lnTo>
                    <a:pt x="8963" y="27584"/>
                  </a:lnTo>
                  <a:lnTo>
                    <a:pt x="9121" y="28154"/>
                  </a:lnTo>
                  <a:lnTo>
                    <a:pt x="9311" y="28091"/>
                  </a:lnTo>
                  <a:lnTo>
                    <a:pt x="9153" y="27521"/>
                  </a:lnTo>
                  <a:close/>
                  <a:moveTo>
                    <a:pt x="9501" y="28629"/>
                  </a:moveTo>
                  <a:lnTo>
                    <a:pt x="9311" y="28693"/>
                  </a:lnTo>
                  <a:lnTo>
                    <a:pt x="9501" y="29231"/>
                  </a:lnTo>
                  <a:lnTo>
                    <a:pt x="9659" y="29199"/>
                  </a:lnTo>
                  <a:lnTo>
                    <a:pt x="9501" y="28629"/>
                  </a:lnTo>
                  <a:close/>
                  <a:moveTo>
                    <a:pt x="9849" y="29738"/>
                  </a:moveTo>
                  <a:lnTo>
                    <a:pt x="9659" y="29801"/>
                  </a:lnTo>
                  <a:lnTo>
                    <a:pt x="9849" y="30339"/>
                  </a:lnTo>
                  <a:lnTo>
                    <a:pt x="10039" y="30276"/>
                  </a:lnTo>
                  <a:lnTo>
                    <a:pt x="9849" y="29738"/>
                  </a:lnTo>
                  <a:close/>
                  <a:moveTo>
                    <a:pt x="10198" y="30846"/>
                  </a:moveTo>
                  <a:lnTo>
                    <a:pt x="10039" y="30910"/>
                  </a:lnTo>
                  <a:lnTo>
                    <a:pt x="10198" y="31448"/>
                  </a:lnTo>
                  <a:lnTo>
                    <a:pt x="10388" y="31385"/>
                  </a:lnTo>
                  <a:lnTo>
                    <a:pt x="10198" y="30846"/>
                  </a:lnTo>
                  <a:close/>
                  <a:moveTo>
                    <a:pt x="10578" y="31923"/>
                  </a:moveTo>
                  <a:lnTo>
                    <a:pt x="10388" y="31986"/>
                  </a:lnTo>
                  <a:lnTo>
                    <a:pt x="10578" y="32556"/>
                  </a:lnTo>
                  <a:lnTo>
                    <a:pt x="10736" y="32493"/>
                  </a:lnTo>
                  <a:lnTo>
                    <a:pt x="10578" y="31923"/>
                  </a:lnTo>
                  <a:close/>
                  <a:moveTo>
                    <a:pt x="10926" y="33031"/>
                  </a:moveTo>
                  <a:lnTo>
                    <a:pt x="10736" y="33095"/>
                  </a:lnTo>
                  <a:lnTo>
                    <a:pt x="10926" y="33665"/>
                  </a:lnTo>
                  <a:lnTo>
                    <a:pt x="11116" y="33601"/>
                  </a:lnTo>
                  <a:lnTo>
                    <a:pt x="10926" y="33031"/>
                  </a:lnTo>
                  <a:close/>
                  <a:moveTo>
                    <a:pt x="11274" y="34140"/>
                  </a:moveTo>
                  <a:lnTo>
                    <a:pt x="11116" y="34203"/>
                  </a:lnTo>
                  <a:lnTo>
                    <a:pt x="11274" y="34741"/>
                  </a:lnTo>
                  <a:lnTo>
                    <a:pt x="11464" y="34678"/>
                  </a:lnTo>
                  <a:lnTo>
                    <a:pt x="11274" y="34140"/>
                  </a:lnTo>
                  <a:close/>
                  <a:moveTo>
                    <a:pt x="11654" y="35248"/>
                  </a:moveTo>
                  <a:lnTo>
                    <a:pt x="11464" y="35312"/>
                  </a:lnTo>
                  <a:lnTo>
                    <a:pt x="11654" y="35850"/>
                  </a:lnTo>
                  <a:lnTo>
                    <a:pt x="11813" y="35787"/>
                  </a:lnTo>
                  <a:lnTo>
                    <a:pt x="11654" y="35248"/>
                  </a:lnTo>
                  <a:close/>
                  <a:moveTo>
                    <a:pt x="12003" y="36357"/>
                  </a:moveTo>
                  <a:lnTo>
                    <a:pt x="11813" y="36388"/>
                  </a:lnTo>
                  <a:lnTo>
                    <a:pt x="12003" y="36958"/>
                  </a:lnTo>
                  <a:lnTo>
                    <a:pt x="12161" y="36895"/>
                  </a:lnTo>
                  <a:lnTo>
                    <a:pt x="12003" y="36357"/>
                  </a:lnTo>
                  <a:close/>
                  <a:moveTo>
                    <a:pt x="12351" y="37433"/>
                  </a:moveTo>
                  <a:lnTo>
                    <a:pt x="12161" y="37497"/>
                  </a:lnTo>
                  <a:lnTo>
                    <a:pt x="12351" y="38067"/>
                  </a:lnTo>
                  <a:lnTo>
                    <a:pt x="12541" y="38003"/>
                  </a:lnTo>
                  <a:lnTo>
                    <a:pt x="12351" y="37433"/>
                  </a:lnTo>
                  <a:close/>
                  <a:moveTo>
                    <a:pt x="12731" y="38542"/>
                  </a:moveTo>
                  <a:lnTo>
                    <a:pt x="12541" y="38605"/>
                  </a:lnTo>
                  <a:lnTo>
                    <a:pt x="12700" y="39143"/>
                  </a:lnTo>
                  <a:lnTo>
                    <a:pt x="12890" y="39112"/>
                  </a:lnTo>
                  <a:lnTo>
                    <a:pt x="12731" y="38542"/>
                  </a:lnTo>
                  <a:close/>
                  <a:moveTo>
                    <a:pt x="13080" y="39650"/>
                  </a:moveTo>
                  <a:lnTo>
                    <a:pt x="12890" y="39713"/>
                  </a:lnTo>
                  <a:lnTo>
                    <a:pt x="13080" y="40252"/>
                  </a:lnTo>
                  <a:lnTo>
                    <a:pt x="13238" y="40189"/>
                  </a:lnTo>
                  <a:lnTo>
                    <a:pt x="13080" y="39650"/>
                  </a:lnTo>
                  <a:close/>
                  <a:moveTo>
                    <a:pt x="13428" y="40759"/>
                  </a:moveTo>
                  <a:lnTo>
                    <a:pt x="13238" y="40822"/>
                  </a:lnTo>
                  <a:lnTo>
                    <a:pt x="13428" y="41360"/>
                  </a:lnTo>
                  <a:lnTo>
                    <a:pt x="13618" y="41297"/>
                  </a:lnTo>
                  <a:lnTo>
                    <a:pt x="13428" y="40759"/>
                  </a:lnTo>
                  <a:close/>
                  <a:moveTo>
                    <a:pt x="13776" y="41835"/>
                  </a:moveTo>
                  <a:lnTo>
                    <a:pt x="13618" y="41899"/>
                  </a:lnTo>
                  <a:lnTo>
                    <a:pt x="13776" y="42469"/>
                  </a:lnTo>
                  <a:lnTo>
                    <a:pt x="13966" y="42405"/>
                  </a:lnTo>
                  <a:lnTo>
                    <a:pt x="13776" y="41835"/>
                  </a:lnTo>
                  <a:close/>
                  <a:moveTo>
                    <a:pt x="14156" y="42944"/>
                  </a:moveTo>
                  <a:lnTo>
                    <a:pt x="13966" y="43007"/>
                  </a:lnTo>
                  <a:lnTo>
                    <a:pt x="14156" y="43545"/>
                  </a:lnTo>
                  <a:lnTo>
                    <a:pt x="14315" y="43514"/>
                  </a:lnTo>
                  <a:lnTo>
                    <a:pt x="14156" y="42944"/>
                  </a:lnTo>
                  <a:close/>
                  <a:moveTo>
                    <a:pt x="14505" y="44052"/>
                  </a:moveTo>
                  <a:lnTo>
                    <a:pt x="14315" y="44115"/>
                  </a:lnTo>
                  <a:lnTo>
                    <a:pt x="14505" y="44654"/>
                  </a:lnTo>
                  <a:lnTo>
                    <a:pt x="14695" y="44590"/>
                  </a:lnTo>
                  <a:lnTo>
                    <a:pt x="14505" y="44052"/>
                  </a:lnTo>
                  <a:close/>
                  <a:moveTo>
                    <a:pt x="14853" y="45161"/>
                  </a:moveTo>
                  <a:lnTo>
                    <a:pt x="14695" y="45224"/>
                  </a:lnTo>
                  <a:lnTo>
                    <a:pt x="14853" y="45762"/>
                  </a:lnTo>
                  <a:lnTo>
                    <a:pt x="15043" y="45699"/>
                  </a:lnTo>
                  <a:lnTo>
                    <a:pt x="14853" y="45161"/>
                  </a:lnTo>
                  <a:close/>
                  <a:moveTo>
                    <a:pt x="15233" y="46269"/>
                  </a:moveTo>
                  <a:lnTo>
                    <a:pt x="15043" y="46301"/>
                  </a:lnTo>
                  <a:lnTo>
                    <a:pt x="15201" y="46871"/>
                  </a:lnTo>
                  <a:lnTo>
                    <a:pt x="15391" y="46807"/>
                  </a:lnTo>
                  <a:lnTo>
                    <a:pt x="15233" y="46269"/>
                  </a:lnTo>
                  <a:close/>
                  <a:moveTo>
                    <a:pt x="15581" y="47346"/>
                  </a:moveTo>
                  <a:lnTo>
                    <a:pt x="15391" y="47409"/>
                  </a:lnTo>
                  <a:lnTo>
                    <a:pt x="15581" y="47979"/>
                  </a:lnTo>
                  <a:lnTo>
                    <a:pt x="15771" y="47916"/>
                  </a:lnTo>
                  <a:lnTo>
                    <a:pt x="15581" y="47346"/>
                  </a:lnTo>
                  <a:close/>
                  <a:moveTo>
                    <a:pt x="15930" y="48454"/>
                  </a:moveTo>
                  <a:lnTo>
                    <a:pt x="15740" y="48517"/>
                  </a:lnTo>
                  <a:lnTo>
                    <a:pt x="15930" y="49056"/>
                  </a:lnTo>
                  <a:lnTo>
                    <a:pt x="16120" y="48992"/>
                  </a:lnTo>
                  <a:lnTo>
                    <a:pt x="15930" y="48454"/>
                  </a:lnTo>
                  <a:close/>
                  <a:moveTo>
                    <a:pt x="16310" y="49563"/>
                  </a:moveTo>
                  <a:lnTo>
                    <a:pt x="16120" y="49626"/>
                  </a:lnTo>
                  <a:lnTo>
                    <a:pt x="16278" y="50164"/>
                  </a:lnTo>
                  <a:lnTo>
                    <a:pt x="16468" y="50101"/>
                  </a:lnTo>
                  <a:lnTo>
                    <a:pt x="16310" y="49563"/>
                  </a:lnTo>
                  <a:close/>
                  <a:moveTo>
                    <a:pt x="16658" y="50671"/>
                  </a:moveTo>
                  <a:lnTo>
                    <a:pt x="16468" y="50734"/>
                  </a:lnTo>
                  <a:lnTo>
                    <a:pt x="16658" y="51273"/>
                  </a:lnTo>
                  <a:lnTo>
                    <a:pt x="16817" y="51209"/>
                  </a:lnTo>
                  <a:lnTo>
                    <a:pt x="16658" y="50671"/>
                  </a:lnTo>
                  <a:close/>
                  <a:moveTo>
                    <a:pt x="17007" y="51748"/>
                  </a:moveTo>
                  <a:lnTo>
                    <a:pt x="16817" y="51811"/>
                  </a:lnTo>
                  <a:lnTo>
                    <a:pt x="17007" y="52381"/>
                  </a:lnTo>
                  <a:lnTo>
                    <a:pt x="17197" y="52318"/>
                  </a:lnTo>
                  <a:lnTo>
                    <a:pt x="17007" y="51748"/>
                  </a:lnTo>
                  <a:close/>
                  <a:moveTo>
                    <a:pt x="17355" y="52856"/>
                  </a:moveTo>
                  <a:lnTo>
                    <a:pt x="17197" y="52919"/>
                  </a:lnTo>
                  <a:lnTo>
                    <a:pt x="17355" y="53458"/>
                  </a:lnTo>
                  <a:lnTo>
                    <a:pt x="17545" y="53426"/>
                  </a:lnTo>
                  <a:lnTo>
                    <a:pt x="17355" y="52856"/>
                  </a:lnTo>
                  <a:close/>
                  <a:moveTo>
                    <a:pt x="17735" y="53964"/>
                  </a:moveTo>
                  <a:lnTo>
                    <a:pt x="17545" y="54028"/>
                  </a:lnTo>
                  <a:lnTo>
                    <a:pt x="17735" y="54566"/>
                  </a:lnTo>
                  <a:lnTo>
                    <a:pt x="17893" y="54503"/>
                  </a:lnTo>
                  <a:lnTo>
                    <a:pt x="17735" y="53964"/>
                  </a:lnTo>
                  <a:close/>
                  <a:moveTo>
                    <a:pt x="18083" y="55073"/>
                  </a:moveTo>
                  <a:lnTo>
                    <a:pt x="17893" y="55136"/>
                  </a:lnTo>
                  <a:lnTo>
                    <a:pt x="18083" y="55675"/>
                  </a:lnTo>
                  <a:lnTo>
                    <a:pt x="18273" y="55611"/>
                  </a:lnTo>
                  <a:lnTo>
                    <a:pt x="18083" y="55073"/>
                  </a:lnTo>
                  <a:close/>
                  <a:moveTo>
                    <a:pt x="18432" y="56150"/>
                  </a:moveTo>
                  <a:lnTo>
                    <a:pt x="18273" y="56213"/>
                  </a:lnTo>
                  <a:lnTo>
                    <a:pt x="18432" y="56783"/>
                  </a:lnTo>
                  <a:lnTo>
                    <a:pt x="18622" y="56720"/>
                  </a:lnTo>
                  <a:lnTo>
                    <a:pt x="18432" y="56150"/>
                  </a:lnTo>
                  <a:close/>
                  <a:moveTo>
                    <a:pt x="18812" y="57258"/>
                  </a:moveTo>
                  <a:lnTo>
                    <a:pt x="18622" y="57321"/>
                  </a:lnTo>
                  <a:lnTo>
                    <a:pt x="18780" y="57891"/>
                  </a:lnTo>
                  <a:lnTo>
                    <a:pt x="18970" y="57828"/>
                  </a:lnTo>
                  <a:lnTo>
                    <a:pt x="18812" y="57258"/>
                  </a:lnTo>
                  <a:close/>
                  <a:moveTo>
                    <a:pt x="19160" y="58366"/>
                  </a:moveTo>
                  <a:lnTo>
                    <a:pt x="18970" y="58430"/>
                  </a:lnTo>
                  <a:lnTo>
                    <a:pt x="19160" y="58968"/>
                  </a:lnTo>
                  <a:lnTo>
                    <a:pt x="19350" y="58905"/>
                  </a:lnTo>
                  <a:lnTo>
                    <a:pt x="19160" y="58366"/>
                  </a:lnTo>
                  <a:close/>
                  <a:moveTo>
                    <a:pt x="19508" y="59475"/>
                  </a:moveTo>
                  <a:lnTo>
                    <a:pt x="19318" y="59538"/>
                  </a:lnTo>
                  <a:lnTo>
                    <a:pt x="19508" y="60077"/>
                  </a:lnTo>
                  <a:lnTo>
                    <a:pt x="19698" y="60013"/>
                  </a:lnTo>
                  <a:lnTo>
                    <a:pt x="19508" y="59475"/>
                  </a:lnTo>
                  <a:close/>
                  <a:moveTo>
                    <a:pt x="19857" y="60583"/>
                  </a:moveTo>
                  <a:lnTo>
                    <a:pt x="19698" y="60615"/>
                  </a:lnTo>
                  <a:lnTo>
                    <a:pt x="19857" y="61185"/>
                  </a:lnTo>
                  <a:lnTo>
                    <a:pt x="20047" y="61122"/>
                  </a:lnTo>
                  <a:lnTo>
                    <a:pt x="19857" y="60583"/>
                  </a:lnTo>
                  <a:close/>
                  <a:moveTo>
                    <a:pt x="20237" y="61660"/>
                  </a:moveTo>
                  <a:lnTo>
                    <a:pt x="20047" y="61723"/>
                  </a:lnTo>
                  <a:lnTo>
                    <a:pt x="20237" y="62293"/>
                  </a:lnTo>
                  <a:lnTo>
                    <a:pt x="20395" y="62230"/>
                  </a:lnTo>
                  <a:lnTo>
                    <a:pt x="20237" y="61660"/>
                  </a:lnTo>
                  <a:close/>
                  <a:moveTo>
                    <a:pt x="20585" y="62768"/>
                  </a:moveTo>
                  <a:lnTo>
                    <a:pt x="20395" y="62832"/>
                  </a:lnTo>
                  <a:lnTo>
                    <a:pt x="20585" y="63370"/>
                  </a:lnTo>
                  <a:lnTo>
                    <a:pt x="20775" y="63338"/>
                  </a:lnTo>
                  <a:lnTo>
                    <a:pt x="20585" y="62768"/>
                  </a:lnTo>
                  <a:close/>
                  <a:moveTo>
                    <a:pt x="20933" y="63877"/>
                  </a:moveTo>
                  <a:lnTo>
                    <a:pt x="20775" y="63940"/>
                  </a:lnTo>
                  <a:lnTo>
                    <a:pt x="20933" y="64479"/>
                  </a:lnTo>
                  <a:lnTo>
                    <a:pt x="21124" y="64415"/>
                  </a:lnTo>
                  <a:lnTo>
                    <a:pt x="20933" y="63877"/>
                  </a:lnTo>
                  <a:close/>
                  <a:moveTo>
                    <a:pt x="21314" y="64985"/>
                  </a:moveTo>
                  <a:lnTo>
                    <a:pt x="21124" y="65049"/>
                  </a:lnTo>
                  <a:lnTo>
                    <a:pt x="21314" y="65587"/>
                  </a:lnTo>
                  <a:lnTo>
                    <a:pt x="21472" y="65524"/>
                  </a:lnTo>
                  <a:lnTo>
                    <a:pt x="21314" y="64985"/>
                  </a:lnTo>
                  <a:close/>
                  <a:moveTo>
                    <a:pt x="21662" y="66062"/>
                  </a:moveTo>
                  <a:lnTo>
                    <a:pt x="21472" y="66125"/>
                  </a:lnTo>
                  <a:lnTo>
                    <a:pt x="21662" y="66695"/>
                  </a:lnTo>
                  <a:lnTo>
                    <a:pt x="21852" y="66632"/>
                  </a:lnTo>
                  <a:lnTo>
                    <a:pt x="21662" y="66062"/>
                  </a:lnTo>
                  <a:close/>
                  <a:moveTo>
                    <a:pt x="22010" y="67170"/>
                  </a:moveTo>
                  <a:lnTo>
                    <a:pt x="21852" y="67234"/>
                  </a:lnTo>
                  <a:lnTo>
                    <a:pt x="22010" y="67772"/>
                  </a:lnTo>
                  <a:lnTo>
                    <a:pt x="22200" y="67740"/>
                  </a:lnTo>
                  <a:lnTo>
                    <a:pt x="22010" y="67170"/>
                  </a:lnTo>
                  <a:close/>
                  <a:moveTo>
                    <a:pt x="22390" y="68279"/>
                  </a:moveTo>
                  <a:lnTo>
                    <a:pt x="22200" y="68342"/>
                  </a:lnTo>
                  <a:lnTo>
                    <a:pt x="22359" y="68881"/>
                  </a:lnTo>
                  <a:lnTo>
                    <a:pt x="22549" y="68817"/>
                  </a:lnTo>
                  <a:lnTo>
                    <a:pt x="22390" y="68279"/>
                  </a:lnTo>
                  <a:close/>
                  <a:moveTo>
                    <a:pt x="22739" y="69387"/>
                  </a:moveTo>
                  <a:lnTo>
                    <a:pt x="22549" y="69451"/>
                  </a:lnTo>
                  <a:lnTo>
                    <a:pt x="22739" y="69989"/>
                  </a:lnTo>
                  <a:lnTo>
                    <a:pt x="22929" y="69926"/>
                  </a:lnTo>
                  <a:lnTo>
                    <a:pt x="22739" y="69387"/>
                  </a:lnTo>
                  <a:close/>
                  <a:moveTo>
                    <a:pt x="23087" y="70496"/>
                  </a:moveTo>
                  <a:lnTo>
                    <a:pt x="22897" y="70527"/>
                  </a:lnTo>
                  <a:lnTo>
                    <a:pt x="23087" y="71097"/>
                  </a:lnTo>
                  <a:lnTo>
                    <a:pt x="23277" y="71034"/>
                  </a:lnTo>
                  <a:lnTo>
                    <a:pt x="23087" y="70496"/>
                  </a:lnTo>
                  <a:close/>
                  <a:moveTo>
                    <a:pt x="23435" y="71572"/>
                  </a:moveTo>
                  <a:lnTo>
                    <a:pt x="23277" y="71636"/>
                  </a:lnTo>
                  <a:lnTo>
                    <a:pt x="23435" y="72206"/>
                  </a:lnTo>
                  <a:lnTo>
                    <a:pt x="23625" y="72142"/>
                  </a:lnTo>
                  <a:lnTo>
                    <a:pt x="23435" y="71572"/>
                  </a:lnTo>
                  <a:close/>
                  <a:moveTo>
                    <a:pt x="23815" y="72681"/>
                  </a:moveTo>
                  <a:lnTo>
                    <a:pt x="23625" y="72744"/>
                  </a:lnTo>
                  <a:lnTo>
                    <a:pt x="23815" y="73283"/>
                  </a:lnTo>
                  <a:lnTo>
                    <a:pt x="23974" y="73219"/>
                  </a:lnTo>
                  <a:lnTo>
                    <a:pt x="23815" y="72681"/>
                  </a:lnTo>
                  <a:close/>
                  <a:moveTo>
                    <a:pt x="24164" y="73789"/>
                  </a:moveTo>
                  <a:lnTo>
                    <a:pt x="23974" y="73853"/>
                  </a:lnTo>
                  <a:lnTo>
                    <a:pt x="24164" y="74391"/>
                  </a:lnTo>
                  <a:lnTo>
                    <a:pt x="24354" y="74328"/>
                  </a:lnTo>
                  <a:lnTo>
                    <a:pt x="24164" y="73789"/>
                  </a:lnTo>
                  <a:close/>
                  <a:moveTo>
                    <a:pt x="24512" y="74898"/>
                  </a:moveTo>
                  <a:lnTo>
                    <a:pt x="24354" y="74961"/>
                  </a:lnTo>
                  <a:lnTo>
                    <a:pt x="24512" y="75499"/>
                  </a:lnTo>
                  <a:lnTo>
                    <a:pt x="24702" y="75436"/>
                  </a:lnTo>
                  <a:lnTo>
                    <a:pt x="24512" y="74898"/>
                  </a:lnTo>
                  <a:close/>
                  <a:moveTo>
                    <a:pt x="24892" y="75974"/>
                  </a:moveTo>
                  <a:lnTo>
                    <a:pt x="24702" y="76038"/>
                  </a:lnTo>
                  <a:lnTo>
                    <a:pt x="24892" y="76608"/>
                  </a:lnTo>
                  <a:lnTo>
                    <a:pt x="25050" y="76544"/>
                  </a:lnTo>
                  <a:lnTo>
                    <a:pt x="24892" y="75974"/>
                  </a:lnTo>
                  <a:close/>
                  <a:moveTo>
                    <a:pt x="25240" y="77083"/>
                  </a:moveTo>
                  <a:lnTo>
                    <a:pt x="25050" y="77146"/>
                  </a:lnTo>
                  <a:lnTo>
                    <a:pt x="25240" y="77684"/>
                  </a:lnTo>
                  <a:lnTo>
                    <a:pt x="25399" y="77653"/>
                  </a:lnTo>
                  <a:lnTo>
                    <a:pt x="25240" y="77083"/>
                  </a:lnTo>
                  <a:close/>
                  <a:moveTo>
                    <a:pt x="25589" y="78191"/>
                  </a:moveTo>
                  <a:lnTo>
                    <a:pt x="25431" y="78255"/>
                  </a:lnTo>
                  <a:lnTo>
                    <a:pt x="25589" y="78793"/>
                  </a:lnTo>
                  <a:lnTo>
                    <a:pt x="25779" y="78730"/>
                  </a:lnTo>
                  <a:lnTo>
                    <a:pt x="25589" y="78191"/>
                  </a:lnTo>
                  <a:close/>
                  <a:moveTo>
                    <a:pt x="25969" y="79300"/>
                  </a:moveTo>
                  <a:lnTo>
                    <a:pt x="25779" y="79363"/>
                  </a:lnTo>
                  <a:lnTo>
                    <a:pt x="25937" y="79901"/>
                  </a:lnTo>
                  <a:lnTo>
                    <a:pt x="26127" y="79838"/>
                  </a:lnTo>
                  <a:lnTo>
                    <a:pt x="25969" y="79300"/>
                  </a:lnTo>
                  <a:close/>
                  <a:moveTo>
                    <a:pt x="26317" y="80376"/>
                  </a:moveTo>
                  <a:lnTo>
                    <a:pt x="26127" y="80440"/>
                  </a:lnTo>
                  <a:lnTo>
                    <a:pt x="26317" y="81010"/>
                  </a:lnTo>
                  <a:lnTo>
                    <a:pt x="26476" y="80946"/>
                  </a:lnTo>
                  <a:lnTo>
                    <a:pt x="26317" y="80376"/>
                  </a:lnTo>
                  <a:close/>
                  <a:moveTo>
                    <a:pt x="26666" y="81485"/>
                  </a:moveTo>
                  <a:lnTo>
                    <a:pt x="26476" y="81548"/>
                  </a:lnTo>
                  <a:lnTo>
                    <a:pt x="26666" y="82118"/>
                  </a:lnTo>
                  <a:lnTo>
                    <a:pt x="26856" y="82055"/>
                  </a:lnTo>
                  <a:lnTo>
                    <a:pt x="26666" y="81485"/>
                  </a:lnTo>
                  <a:close/>
                  <a:moveTo>
                    <a:pt x="27014" y="82593"/>
                  </a:moveTo>
                  <a:lnTo>
                    <a:pt x="26856" y="82656"/>
                  </a:lnTo>
                  <a:lnTo>
                    <a:pt x="27014" y="83195"/>
                  </a:lnTo>
                  <a:lnTo>
                    <a:pt x="27204" y="83132"/>
                  </a:lnTo>
                  <a:lnTo>
                    <a:pt x="27014" y="82593"/>
                  </a:lnTo>
                  <a:close/>
                  <a:moveTo>
                    <a:pt x="27394" y="83702"/>
                  </a:moveTo>
                  <a:lnTo>
                    <a:pt x="27204" y="83765"/>
                  </a:lnTo>
                  <a:lnTo>
                    <a:pt x="27394" y="84303"/>
                  </a:lnTo>
                  <a:lnTo>
                    <a:pt x="27552" y="84240"/>
                  </a:lnTo>
                  <a:lnTo>
                    <a:pt x="27394" y="83702"/>
                  </a:lnTo>
                  <a:close/>
                </a:path>
              </a:pathLst>
            </a:custGeom>
            <a:solidFill>
              <a:srgbClr val="C4C4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92;p36">
              <a:extLst>
                <a:ext uri="{FF2B5EF4-FFF2-40B4-BE49-F238E27FC236}">
                  <a16:creationId xmlns:a16="http://schemas.microsoft.com/office/drawing/2014/main" id="{52F2C94B-4A40-4C01-808C-A9BA8AEA0470}"/>
                </a:ext>
              </a:extLst>
            </p:cNvPr>
            <p:cNvSpPr/>
            <p:nvPr/>
          </p:nvSpPr>
          <p:spPr>
            <a:xfrm>
              <a:off x="3040025" y="4261600"/>
              <a:ext cx="1372100" cy="4775"/>
            </a:xfrm>
            <a:custGeom>
              <a:avLst/>
              <a:gdLst/>
              <a:ahLst/>
              <a:cxnLst/>
              <a:rect l="l" t="t" r="r" b="b"/>
              <a:pathLst>
                <a:path w="54884" h="191" extrusionOk="0">
                  <a:moveTo>
                    <a:pt x="1" y="0"/>
                  </a:moveTo>
                  <a:lnTo>
                    <a:pt x="1" y="190"/>
                  </a:lnTo>
                  <a:lnTo>
                    <a:pt x="571" y="190"/>
                  </a:lnTo>
                  <a:lnTo>
                    <a:pt x="571" y="0"/>
                  </a:lnTo>
                  <a:close/>
                  <a:moveTo>
                    <a:pt x="1141" y="0"/>
                  </a:moveTo>
                  <a:lnTo>
                    <a:pt x="1141" y="190"/>
                  </a:lnTo>
                  <a:lnTo>
                    <a:pt x="1743" y="190"/>
                  </a:lnTo>
                  <a:lnTo>
                    <a:pt x="1743" y="0"/>
                  </a:lnTo>
                  <a:close/>
                  <a:moveTo>
                    <a:pt x="2313" y="0"/>
                  </a:moveTo>
                  <a:lnTo>
                    <a:pt x="2313" y="190"/>
                  </a:lnTo>
                  <a:lnTo>
                    <a:pt x="2883" y="190"/>
                  </a:lnTo>
                  <a:lnTo>
                    <a:pt x="2883" y="0"/>
                  </a:lnTo>
                  <a:close/>
                  <a:moveTo>
                    <a:pt x="3453" y="0"/>
                  </a:moveTo>
                  <a:lnTo>
                    <a:pt x="3453" y="190"/>
                  </a:lnTo>
                  <a:lnTo>
                    <a:pt x="4054" y="190"/>
                  </a:lnTo>
                  <a:lnTo>
                    <a:pt x="4054" y="0"/>
                  </a:lnTo>
                  <a:close/>
                  <a:moveTo>
                    <a:pt x="4625" y="0"/>
                  </a:moveTo>
                  <a:lnTo>
                    <a:pt x="4625" y="190"/>
                  </a:lnTo>
                  <a:lnTo>
                    <a:pt x="5195" y="190"/>
                  </a:lnTo>
                  <a:lnTo>
                    <a:pt x="5195" y="0"/>
                  </a:lnTo>
                  <a:close/>
                  <a:moveTo>
                    <a:pt x="5796" y="0"/>
                  </a:moveTo>
                  <a:lnTo>
                    <a:pt x="5796" y="190"/>
                  </a:lnTo>
                  <a:lnTo>
                    <a:pt x="6366" y="190"/>
                  </a:lnTo>
                  <a:lnTo>
                    <a:pt x="6366" y="0"/>
                  </a:lnTo>
                  <a:close/>
                  <a:moveTo>
                    <a:pt x="6936" y="0"/>
                  </a:moveTo>
                  <a:lnTo>
                    <a:pt x="6936" y="190"/>
                  </a:lnTo>
                  <a:lnTo>
                    <a:pt x="7506" y="190"/>
                  </a:lnTo>
                  <a:lnTo>
                    <a:pt x="7506" y="0"/>
                  </a:lnTo>
                  <a:close/>
                  <a:moveTo>
                    <a:pt x="8108" y="0"/>
                  </a:moveTo>
                  <a:lnTo>
                    <a:pt x="8108" y="190"/>
                  </a:lnTo>
                  <a:lnTo>
                    <a:pt x="8678" y="190"/>
                  </a:lnTo>
                  <a:lnTo>
                    <a:pt x="8678" y="0"/>
                  </a:lnTo>
                  <a:close/>
                  <a:moveTo>
                    <a:pt x="9248" y="0"/>
                  </a:moveTo>
                  <a:lnTo>
                    <a:pt x="9248" y="190"/>
                  </a:lnTo>
                  <a:lnTo>
                    <a:pt x="9818" y="190"/>
                  </a:lnTo>
                  <a:lnTo>
                    <a:pt x="9818" y="0"/>
                  </a:lnTo>
                  <a:close/>
                  <a:moveTo>
                    <a:pt x="10420" y="0"/>
                  </a:moveTo>
                  <a:lnTo>
                    <a:pt x="10420" y="190"/>
                  </a:lnTo>
                  <a:lnTo>
                    <a:pt x="10990" y="190"/>
                  </a:lnTo>
                  <a:lnTo>
                    <a:pt x="10990" y="0"/>
                  </a:lnTo>
                  <a:close/>
                  <a:moveTo>
                    <a:pt x="11560" y="0"/>
                  </a:moveTo>
                  <a:lnTo>
                    <a:pt x="11560" y="190"/>
                  </a:lnTo>
                  <a:lnTo>
                    <a:pt x="12162" y="190"/>
                  </a:lnTo>
                  <a:lnTo>
                    <a:pt x="12162" y="0"/>
                  </a:lnTo>
                  <a:close/>
                  <a:moveTo>
                    <a:pt x="12732" y="0"/>
                  </a:moveTo>
                  <a:lnTo>
                    <a:pt x="12732" y="190"/>
                  </a:lnTo>
                  <a:lnTo>
                    <a:pt x="13302" y="190"/>
                  </a:lnTo>
                  <a:lnTo>
                    <a:pt x="13302" y="0"/>
                  </a:lnTo>
                  <a:close/>
                  <a:moveTo>
                    <a:pt x="13872" y="0"/>
                  </a:moveTo>
                  <a:lnTo>
                    <a:pt x="13872" y="190"/>
                  </a:lnTo>
                  <a:lnTo>
                    <a:pt x="14474" y="190"/>
                  </a:lnTo>
                  <a:lnTo>
                    <a:pt x="14474" y="0"/>
                  </a:lnTo>
                  <a:close/>
                  <a:moveTo>
                    <a:pt x="15044" y="0"/>
                  </a:moveTo>
                  <a:lnTo>
                    <a:pt x="15044" y="190"/>
                  </a:lnTo>
                  <a:lnTo>
                    <a:pt x="15614" y="190"/>
                  </a:lnTo>
                  <a:lnTo>
                    <a:pt x="15614" y="0"/>
                  </a:lnTo>
                  <a:close/>
                  <a:moveTo>
                    <a:pt x="16215" y="0"/>
                  </a:moveTo>
                  <a:lnTo>
                    <a:pt x="16215" y="190"/>
                  </a:lnTo>
                  <a:lnTo>
                    <a:pt x="16785" y="190"/>
                  </a:lnTo>
                  <a:lnTo>
                    <a:pt x="16785" y="0"/>
                  </a:lnTo>
                  <a:close/>
                  <a:moveTo>
                    <a:pt x="17355" y="0"/>
                  </a:moveTo>
                  <a:lnTo>
                    <a:pt x="17355" y="190"/>
                  </a:lnTo>
                  <a:lnTo>
                    <a:pt x="17926" y="190"/>
                  </a:lnTo>
                  <a:lnTo>
                    <a:pt x="17926" y="0"/>
                  </a:lnTo>
                  <a:close/>
                  <a:moveTo>
                    <a:pt x="18527" y="0"/>
                  </a:moveTo>
                  <a:lnTo>
                    <a:pt x="18527" y="190"/>
                  </a:lnTo>
                  <a:lnTo>
                    <a:pt x="19097" y="190"/>
                  </a:lnTo>
                  <a:lnTo>
                    <a:pt x="19097" y="0"/>
                  </a:lnTo>
                  <a:close/>
                  <a:moveTo>
                    <a:pt x="19667" y="0"/>
                  </a:moveTo>
                  <a:lnTo>
                    <a:pt x="19667" y="190"/>
                  </a:lnTo>
                  <a:lnTo>
                    <a:pt x="20269" y="190"/>
                  </a:lnTo>
                  <a:lnTo>
                    <a:pt x="20269" y="0"/>
                  </a:lnTo>
                  <a:close/>
                  <a:moveTo>
                    <a:pt x="20839" y="0"/>
                  </a:moveTo>
                  <a:lnTo>
                    <a:pt x="20839" y="190"/>
                  </a:lnTo>
                  <a:lnTo>
                    <a:pt x="21409" y="190"/>
                  </a:lnTo>
                  <a:lnTo>
                    <a:pt x="21409" y="0"/>
                  </a:lnTo>
                  <a:close/>
                  <a:moveTo>
                    <a:pt x="21979" y="0"/>
                  </a:moveTo>
                  <a:lnTo>
                    <a:pt x="21979" y="190"/>
                  </a:lnTo>
                  <a:lnTo>
                    <a:pt x="22581" y="190"/>
                  </a:lnTo>
                  <a:lnTo>
                    <a:pt x="22581" y="0"/>
                  </a:lnTo>
                  <a:close/>
                  <a:moveTo>
                    <a:pt x="23151" y="0"/>
                  </a:moveTo>
                  <a:lnTo>
                    <a:pt x="23151" y="190"/>
                  </a:lnTo>
                  <a:lnTo>
                    <a:pt x="23721" y="190"/>
                  </a:lnTo>
                  <a:lnTo>
                    <a:pt x="23721" y="0"/>
                  </a:lnTo>
                  <a:close/>
                  <a:moveTo>
                    <a:pt x="24323" y="0"/>
                  </a:moveTo>
                  <a:lnTo>
                    <a:pt x="24323" y="190"/>
                  </a:lnTo>
                  <a:lnTo>
                    <a:pt x="24893" y="190"/>
                  </a:lnTo>
                  <a:lnTo>
                    <a:pt x="24893" y="0"/>
                  </a:lnTo>
                  <a:close/>
                  <a:moveTo>
                    <a:pt x="25463" y="0"/>
                  </a:moveTo>
                  <a:lnTo>
                    <a:pt x="25463" y="190"/>
                  </a:lnTo>
                  <a:lnTo>
                    <a:pt x="26033" y="190"/>
                  </a:lnTo>
                  <a:lnTo>
                    <a:pt x="26033" y="0"/>
                  </a:lnTo>
                  <a:close/>
                  <a:moveTo>
                    <a:pt x="26635" y="0"/>
                  </a:moveTo>
                  <a:lnTo>
                    <a:pt x="26635" y="190"/>
                  </a:lnTo>
                  <a:lnTo>
                    <a:pt x="27205" y="190"/>
                  </a:lnTo>
                  <a:lnTo>
                    <a:pt x="27205" y="0"/>
                  </a:lnTo>
                  <a:close/>
                  <a:moveTo>
                    <a:pt x="27775" y="0"/>
                  </a:moveTo>
                  <a:lnTo>
                    <a:pt x="27775" y="190"/>
                  </a:lnTo>
                  <a:lnTo>
                    <a:pt x="28345" y="190"/>
                  </a:lnTo>
                  <a:lnTo>
                    <a:pt x="28345" y="0"/>
                  </a:lnTo>
                  <a:close/>
                  <a:moveTo>
                    <a:pt x="28946" y="0"/>
                  </a:moveTo>
                  <a:lnTo>
                    <a:pt x="28946" y="190"/>
                  </a:lnTo>
                  <a:lnTo>
                    <a:pt x="29516" y="190"/>
                  </a:lnTo>
                  <a:lnTo>
                    <a:pt x="29516" y="0"/>
                  </a:lnTo>
                  <a:close/>
                  <a:moveTo>
                    <a:pt x="30086" y="0"/>
                  </a:moveTo>
                  <a:lnTo>
                    <a:pt x="30086" y="190"/>
                  </a:lnTo>
                  <a:lnTo>
                    <a:pt x="30688" y="190"/>
                  </a:lnTo>
                  <a:lnTo>
                    <a:pt x="30688" y="0"/>
                  </a:lnTo>
                  <a:close/>
                  <a:moveTo>
                    <a:pt x="31258" y="0"/>
                  </a:moveTo>
                  <a:lnTo>
                    <a:pt x="31258" y="190"/>
                  </a:lnTo>
                  <a:lnTo>
                    <a:pt x="31828" y="190"/>
                  </a:lnTo>
                  <a:lnTo>
                    <a:pt x="31828" y="0"/>
                  </a:lnTo>
                  <a:close/>
                  <a:moveTo>
                    <a:pt x="32398" y="0"/>
                  </a:moveTo>
                  <a:lnTo>
                    <a:pt x="32398" y="190"/>
                  </a:lnTo>
                  <a:lnTo>
                    <a:pt x="33000" y="190"/>
                  </a:lnTo>
                  <a:lnTo>
                    <a:pt x="33000" y="0"/>
                  </a:lnTo>
                  <a:close/>
                  <a:moveTo>
                    <a:pt x="33570" y="0"/>
                  </a:moveTo>
                  <a:lnTo>
                    <a:pt x="33570" y="190"/>
                  </a:lnTo>
                  <a:lnTo>
                    <a:pt x="34140" y="190"/>
                  </a:lnTo>
                  <a:lnTo>
                    <a:pt x="34140" y="0"/>
                  </a:lnTo>
                  <a:close/>
                  <a:moveTo>
                    <a:pt x="34742" y="0"/>
                  </a:moveTo>
                  <a:lnTo>
                    <a:pt x="34742" y="190"/>
                  </a:lnTo>
                  <a:lnTo>
                    <a:pt x="35312" y="190"/>
                  </a:lnTo>
                  <a:lnTo>
                    <a:pt x="35312" y="0"/>
                  </a:lnTo>
                  <a:close/>
                  <a:moveTo>
                    <a:pt x="35882" y="0"/>
                  </a:moveTo>
                  <a:lnTo>
                    <a:pt x="35882" y="190"/>
                  </a:lnTo>
                  <a:lnTo>
                    <a:pt x="36452" y="190"/>
                  </a:lnTo>
                  <a:lnTo>
                    <a:pt x="36452" y="0"/>
                  </a:lnTo>
                  <a:close/>
                  <a:moveTo>
                    <a:pt x="37054" y="0"/>
                  </a:moveTo>
                  <a:lnTo>
                    <a:pt x="37054" y="190"/>
                  </a:lnTo>
                  <a:lnTo>
                    <a:pt x="37624" y="190"/>
                  </a:lnTo>
                  <a:lnTo>
                    <a:pt x="37624" y="0"/>
                  </a:lnTo>
                  <a:close/>
                  <a:moveTo>
                    <a:pt x="38194" y="0"/>
                  </a:moveTo>
                  <a:lnTo>
                    <a:pt x="38194" y="190"/>
                  </a:lnTo>
                  <a:lnTo>
                    <a:pt x="38795" y="190"/>
                  </a:lnTo>
                  <a:lnTo>
                    <a:pt x="38795" y="0"/>
                  </a:lnTo>
                  <a:close/>
                  <a:moveTo>
                    <a:pt x="39365" y="0"/>
                  </a:moveTo>
                  <a:lnTo>
                    <a:pt x="39365" y="190"/>
                  </a:lnTo>
                  <a:lnTo>
                    <a:pt x="39936" y="190"/>
                  </a:lnTo>
                  <a:lnTo>
                    <a:pt x="39936" y="0"/>
                  </a:lnTo>
                  <a:close/>
                  <a:moveTo>
                    <a:pt x="40506" y="0"/>
                  </a:moveTo>
                  <a:lnTo>
                    <a:pt x="40506" y="190"/>
                  </a:lnTo>
                  <a:lnTo>
                    <a:pt x="41107" y="190"/>
                  </a:lnTo>
                  <a:lnTo>
                    <a:pt x="41107" y="0"/>
                  </a:lnTo>
                  <a:close/>
                  <a:moveTo>
                    <a:pt x="41677" y="0"/>
                  </a:moveTo>
                  <a:lnTo>
                    <a:pt x="41677" y="190"/>
                  </a:lnTo>
                  <a:lnTo>
                    <a:pt x="42247" y="190"/>
                  </a:lnTo>
                  <a:lnTo>
                    <a:pt x="42247" y="0"/>
                  </a:lnTo>
                  <a:close/>
                  <a:moveTo>
                    <a:pt x="42849" y="0"/>
                  </a:moveTo>
                  <a:lnTo>
                    <a:pt x="42849" y="190"/>
                  </a:lnTo>
                  <a:lnTo>
                    <a:pt x="43419" y="190"/>
                  </a:lnTo>
                  <a:lnTo>
                    <a:pt x="43419" y="0"/>
                  </a:lnTo>
                  <a:close/>
                  <a:moveTo>
                    <a:pt x="43989" y="0"/>
                  </a:moveTo>
                  <a:lnTo>
                    <a:pt x="43989" y="190"/>
                  </a:lnTo>
                  <a:lnTo>
                    <a:pt x="44559" y="190"/>
                  </a:lnTo>
                  <a:lnTo>
                    <a:pt x="44559" y="0"/>
                  </a:lnTo>
                  <a:close/>
                  <a:moveTo>
                    <a:pt x="45161" y="0"/>
                  </a:moveTo>
                  <a:lnTo>
                    <a:pt x="45161" y="190"/>
                  </a:lnTo>
                  <a:lnTo>
                    <a:pt x="45731" y="190"/>
                  </a:lnTo>
                  <a:lnTo>
                    <a:pt x="45731" y="0"/>
                  </a:lnTo>
                  <a:close/>
                  <a:moveTo>
                    <a:pt x="46301" y="0"/>
                  </a:moveTo>
                  <a:lnTo>
                    <a:pt x="46301" y="190"/>
                  </a:lnTo>
                  <a:lnTo>
                    <a:pt x="46871" y="190"/>
                  </a:lnTo>
                  <a:lnTo>
                    <a:pt x="46871" y="0"/>
                  </a:lnTo>
                  <a:close/>
                  <a:moveTo>
                    <a:pt x="47473" y="0"/>
                  </a:moveTo>
                  <a:lnTo>
                    <a:pt x="47473" y="190"/>
                  </a:lnTo>
                  <a:lnTo>
                    <a:pt x="48043" y="190"/>
                  </a:lnTo>
                  <a:lnTo>
                    <a:pt x="48043" y="0"/>
                  </a:lnTo>
                  <a:close/>
                  <a:moveTo>
                    <a:pt x="48613" y="0"/>
                  </a:moveTo>
                  <a:lnTo>
                    <a:pt x="48613" y="190"/>
                  </a:lnTo>
                  <a:lnTo>
                    <a:pt x="49215" y="190"/>
                  </a:lnTo>
                  <a:lnTo>
                    <a:pt x="49215" y="0"/>
                  </a:lnTo>
                  <a:close/>
                  <a:moveTo>
                    <a:pt x="49785" y="0"/>
                  </a:moveTo>
                  <a:lnTo>
                    <a:pt x="49785" y="190"/>
                  </a:lnTo>
                  <a:lnTo>
                    <a:pt x="50355" y="190"/>
                  </a:lnTo>
                  <a:lnTo>
                    <a:pt x="50355" y="0"/>
                  </a:lnTo>
                  <a:close/>
                  <a:moveTo>
                    <a:pt x="50925" y="0"/>
                  </a:moveTo>
                  <a:lnTo>
                    <a:pt x="50925" y="190"/>
                  </a:lnTo>
                  <a:lnTo>
                    <a:pt x="51526" y="190"/>
                  </a:lnTo>
                  <a:lnTo>
                    <a:pt x="51526" y="0"/>
                  </a:lnTo>
                  <a:close/>
                  <a:moveTo>
                    <a:pt x="52096" y="0"/>
                  </a:moveTo>
                  <a:lnTo>
                    <a:pt x="52096" y="190"/>
                  </a:lnTo>
                  <a:lnTo>
                    <a:pt x="52666" y="190"/>
                  </a:lnTo>
                  <a:lnTo>
                    <a:pt x="52666" y="0"/>
                  </a:lnTo>
                  <a:close/>
                  <a:moveTo>
                    <a:pt x="53268" y="0"/>
                  </a:moveTo>
                  <a:lnTo>
                    <a:pt x="53268" y="190"/>
                  </a:lnTo>
                  <a:lnTo>
                    <a:pt x="53838" y="190"/>
                  </a:lnTo>
                  <a:lnTo>
                    <a:pt x="53838" y="0"/>
                  </a:lnTo>
                  <a:close/>
                  <a:moveTo>
                    <a:pt x="54408" y="0"/>
                  </a:moveTo>
                  <a:lnTo>
                    <a:pt x="54408" y="190"/>
                  </a:lnTo>
                  <a:lnTo>
                    <a:pt x="54883" y="190"/>
                  </a:lnTo>
                  <a:lnTo>
                    <a:pt x="54883" y="0"/>
                  </a:lnTo>
                  <a:close/>
                </a:path>
              </a:pathLst>
            </a:custGeom>
            <a:solidFill>
              <a:srgbClr val="C4C4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793;p36">
              <a:extLst>
                <a:ext uri="{FF2B5EF4-FFF2-40B4-BE49-F238E27FC236}">
                  <a16:creationId xmlns:a16="http://schemas.microsoft.com/office/drawing/2014/main" id="{DCAEF51A-2466-4794-BE12-EB3E64E21777}"/>
                </a:ext>
              </a:extLst>
            </p:cNvPr>
            <p:cNvSpPr/>
            <p:nvPr/>
          </p:nvSpPr>
          <p:spPr>
            <a:xfrm>
              <a:off x="2621200" y="2956825"/>
              <a:ext cx="2214500" cy="4775"/>
            </a:xfrm>
            <a:custGeom>
              <a:avLst/>
              <a:gdLst/>
              <a:ahLst/>
              <a:cxnLst/>
              <a:rect l="l" t="t" r="r" b="b"/>
              <a:pathLst>
                <a:path w="88580" h="191" extrusionOk="0">
                  <a:moveTo>
                    <a:pt x="1" y="1"/>
                  </a:moveTo>
                  <a:lnTo>
                    <a:pt x="1" y="191"/>
                  </a:lnTo>
                  <a:lnTo>
                    <a:pt x="603" y="191"/>
                  </a:lnTo>
                  <a:lnTo>
                    <a:pt x="603" y="1"/>
                  </a:lnTo>
                  <a:close/>
                  <a:moveTo>
                    <a:pt x="1173" y="1"/>
                  </a:moveTo>
                  <a:lnTo>
                    <a:pt x="1173" y="191"/>
                  </a:lnTo>
                  <a:lnTo>
                    <a:pt x="1743" y="191"/>
                  </a:lnTo>
                  <a:lnTo>
                    <a:pt x="1743" y="1"/>
                  </a:lnTo>
                  <a:close/>
                  <a:moveTo>
                    <a:pt x="2313" y="1"/>
                  </a:moveTo>
                  <a:lnTo>
                    <a:pt x="2313" y="191"/>
                  </a:lnTo>
                  <a:lnTo>
                    <a:pt x="2914" y="191"/>
                  </a:lnTo>
                  <a:lnTo>
                    <a:pt x="2914" y="1"/>
                  </a:lnTo>
                  <a:close/>
                  <a:moveTo>
                    <a:pt x="3484" y="1"/>
                  </a:moveTo>
                  <a:lnTo>
                    <a:pt x="3484" y="191"/>
                  </a:lnTo>
                  <a:lnTo>
                    <a:pt x="4055" y="191"/>
                  </a:lnTo>
                  <a:lnTo>
                    <a:pt x="4055" y="1"/>
                  </a:lnTo>
                  <a:close/>
                  <a:moveTo>
                    <a:pt x="4656" y="1"/>
                  </a:moveTo>
                  <a:lnTo>
                    <a:pt x="4656" y="191"/>
                  </a:lnTo>
                  <a:lnTo>
                    <a:pt x="5226" y="191"/>
                  </a:lnTo>
                  <a:lnTo>
                    <a:pt x="5226" y="1"/>
                  </a:lnTo>
                  <a:close/>
                  <a:moveTo>
                    <a:pt x="5796" y="1"/>
                  </a:moveTo>
                  <a:lnTo>
                    <a:pt x="5796" y="191"/>
                  </a:lnTo>
                  <a:lnTo>
                    <a:pt x="6366" y="191"/>
                  </a:lnTo>
                  <a:lnTo>
                    <a:pt x="6366" y="1"/>
                  </a:lnTo>
                  <a:close/>
                  <a:moveTo>
                    <a:pt x="6968" y="1"/>
                  </a:moveTo>
                  <a:lnTo>
                    <a:pt x="6968" y="191"/>
                  </a:lnTo>
                  <a:lnTo>
                    <a:pt x="7538" y="191"/>
                  </a:lnTo>
                  <a:lnTo>
                    <a:pt x="7538" y="1"/>
                  </a:lnTo>
                  <a:close/>
                  <a:moveTo>
                    <a:pt x="8108" y="1"/>
                  </a:moveTo>
                  <a:lnTo>
                    <a:pt x="8108" y="191"/>
                  </a:lnTo>
                  <a:lnTo>
                    <a:pt x="8678" y="191"/>
                  </a:lnTo>
                  <a:lnTo>
                    <a:pt x="8678" y="1"/>
                  </a:lnTo>
                  <a:close/>
                  <a:moveTo>
                    <a:pt x="9280" y="1"/>
                  </a:moveTo>
                  <a:lnTo>
                    <a:pt x="9280" y="191"/>
                  </a:lnTo>
                  <a:lnTo>
                    <a:pt x="9850" y="191"/>
                  </a:lnTo>
                  <a:lnTo>
                    <a:pt x="9850" y="1"/>
                  </a:lnTo>
                  <a:close/>
                  <a:moveTo>
                    <a:pt x="10420" y="1"/>
                  </a:moveTo>
                  <a:lnTo>
                    <a:pt x="10420" y="191"/>
                  </a:lnTo>
                  <a:lnTo>
                    <a:pt x="11022" y="191"/>
                  </a:lnTo>
                  <a:lnTo>
                    <a:pt x="11022" y="1"/>
                  </a:lnTo>
                  <a:close/>
                  <a:moveTo>
                    <a:pt x="11592" y="1"/>
                  </a:moveTo>
                  <a:lnTo>
                    <a:pt x="11592" y="191"/>
                  </a:lnTo>
                  <a:lnTo>
                    <a:pt x="12162" y="191"/>
                  </a:lnTo>
                  <a:lnTo>
                    <a:pt x="12162" y="1"/>
                  </a:lnTo>
                  <a:close/>
                  <a:moveTo>
                    <a:pt x="12732" y="1"/>
                  </a:moveTo>
                  <a:lnTo>
                    <a:pt x="12732" y="191"/>
                  </a:lnTo>
                  <a:lnTo>
                    <a:pt x="13334" y="191"/>
                  </a:lnTo>
                  <a:lnTo>
                    <a:pt x="13334" y="1"/>
                  </a:lnTo>
                  <a:close/>
                  <a:moveTo>
                    <a:pt x="13904" y="1"/>
                  </a:moveTo>
                  <a:lnTo>
                    <a:pt x="13904" y="191"/>
                  </a:lnTo>
                  <a:lnTo>
                    <a:pt x="14474" y="191"/>
                  </a:lnTo>
                  <a:lnTo>
                    <a:pt x="14474" y="1"/>
                  </a:lnTo>
                  <a:close/>
                  <a:moveTo>
                    <a:pt x="15075" y="1"/>
                  </a:moveTo>
                  <a:lnTo>
                    <a:pt x="15075" y="191"/>
                  </a:lnTo>
                  <a:lnTo>
                    <a:pt x="15645" y="191"/>
                  </a:lnTo>
                  <a:lnTo>
                    <a:pt x="15645" y="1"/>
                  </a:lnTo>
                  <a:close/>
                  <a:moveTo>
                    <a:pt x="16215" y="1"/>
                  </a:moveTo>
                  <a:lnTo>
                    <a:pt x="16215" y="191"/>
                  </a:lnTo>
                  <a:lnTo>
                    <a:pt x="16786" y="191"/>
                  </a:lnTo>
                  <a:lnTo>
                    <a:pt x="16786" y="1"/>
                  </a:lnTo>
                  <a:close/>
                  <a:moveTo>
                    <a:pt x="17387" y="1"/>
                  </a:moveTo>
                  <a:lnTo>
                    <a:pt x="17387" y="191"/>
                  </a:lnTo>
                  <a:lnTo>
                    <a:pt x="17957" y="191"/>
                  </a:lnTo>
                  <a:lnTo>
                    <a:pt x="17957" y="1"/>
                  </a:lnTo>
                  <a:close/>
                  <a:moveTo>
                    <a:pt x="18527" y="1"/>
                  </a:moveTo>
                  <a:lnTo>
                    <a:pt x="18527" y="191"/>
                  </a:lnTo>
                  <a:lnTo>
                    <a:pt x="19129" y="191"/>
                  </a:lnTo>
                  <a:lnTo>
                    <a:pt x="19129" y="1"/>
                  </a:lnTo>
                  <a:close/>
                  <a:moveTo>
                    <a:pt x="19699" y="1"/>
                  </a:moveTo>
                  <a:lnTo>
                    <a:pt x="19699" y="191"/>
                  </a:lnTo>
                  <a:lnTo>
                    <a:pt x="20269" y="191"/>
                  </a:lnTo>
                  <a:lnTo>
                    <a:pt x="20269" y="1"/>
                  </a:lnTo>
                  <a:close/>
                  <a:moveTo>
                    <a:pt x="20839" y="1"/>
                  </a:moveTo>
                  <a:lnTo>
                    <a:pt x="20839" y="191"/>
                  </a:lnTo>
                  <a:lnTo>
                    <a:pt x="21441" y="191"/>
                  </a:lnTo>
                  <a:lnTo>
                    <a:pt x="21441" y="1"/>
                  </a:lnTo>
                  <a:close/>
                  <a:moveTo>
                    <a:pt x="22011" y="1"/>
                  </a:moveTo>
                  <a:lnTo>
                    <a:pt x="22011" y="191"/>
                  </a:lnTo>
                  <a:lnTo>
                    <a:pt x="22581" y="191"/>
                  </a:lnTo>
                  <a:lnTo>
                    <a:pt x="22581" y="1"/>
                  </a:lnTo>
                  <a:close/>
                  <a:moveTo>
                    <a:pt x="23183" y="1"/>
                  </a:moveTo>
                  <a:lnTo>
                    <a:pt x="23183" y="191"/>
                  </a:lnTo>
                  <a:lnTo>
                    <a:pt x="23753" y="191"/>
                  </a:lnTo>
                  <a:lnTo>
                    <a:pt x="23753" y="1"/>
                  </a:lnTo>
                  <a:close/>
                  <a:moveTo>
                    <a:pt x="24323" y="1"/>
                  </a:moveTo>
                  <a:lnTo>
                    <a:pt x="24323" y="191"/>
                  </a:lnTo>
                  <a:lnTo>
                    <a:pt x="24893" y="191"/>
                  </a:lnTo>
                  <a:lnTo>
                    <a:pt x="24893" y="1"/>
                  </a:lnTo>
                  <a:close/>
                  <a:moveTo>
                    <a:pt x="25494" y="1"/>
                  </a:moveTo>
                  <a:lnTo>
                    <a:pt x="25494" y="191"/>
                  </a:lnTo>
                  <a:lnTo>
                    <a:pt x="26065" y="191"/>
                  </a:lnTo>
                  <a:lnTo>
                    <a:pt x="26065" y="1"/>
                  </a:lnTo>
                  <a:close/>
                  <a:moveTo>
                    <a:pt x="26635" y="1"/>
                  </a:moveTo>
                  <a:lnTo>
                    <a:pt x="26635" y="191"/>
                  </a:lnTo>
                  <a:lnTo>
                    <a:pt x="27205" y="191"/>
                  </a:lnTo>
                  <a:lnTo>
                    <a:pt x="27205" y="1"/>
                  </a:lnTo>
                  <a:close/>
                  <a:moveTo>
                    <a:pt x="27806" y="1"/>
                  </a:moveTo>
                  <a:lnTo>
                    <a:pt x="27806" y="191"/>
                  </a:lnTo>
                  <a:lnTo>
                    <a:pt x="28376" y="191"/>
                  </a:lnTo>
                  <a:lnTo>
                    <a:pt x="28376" y="1"/>
                  </a:lnTo>
                  <a:close/>
                  <a:moveTo>
                    <a:pt x="28946" y="1"/>
                  </a:moveTo>
                  <a:lnTo>
                    <a:pt x="28946" y="191"/>
                  </a:lnTo>
                  <a:lnTo>
                    <a:pt x="29516" y="191"/>
                  </a:lnTo>
                  <a:lnTo>
                    <a:pt x="29516" y="1"/>
                  </a:lnTo>
                  <a:close/>
                  <a:moveTo>
                    <a:pt x="30118" y="1"/>
                  </a:moveTo>
                  <a:lnTo>
                    <a:pt x="30118" y="191"/>
                  </a:lnTo>
                  <a:lnTo>
                    <a:pt x="30688" y="191"/>
                  </a:lnTo>
                  <a:lnTo>
                    <a:pt x="30688" y="1"/>
                  </a:lnTo>
                  <a:close/>
                  <a:moveTo>
                    <a:pt x="31258" y="1"/>
                  </a:moveTo>
                  <a:lnTo>
                    <a:pt x="31258" y="191"/>
                  </a:lnTo>
                  <a:lnTo>
                    <a:pt x="31860" y="191"/>
                  </a:lnTo>
                  <a:lnTo>
                    <a:pt x="31860" y="1"/>
                  </a:lnTo>
                  <a:close/>
                  <a:moveTo>
                    <a:pt x="32430" y="1"/>
                  </a:moveTo>
                  <a:lnTo>
                    <a:pt x="32430" y="191"/>
                  </a:lnTo>
                  <a:lnTo>
                    <a:pt x="33000" y="191"/>
                  </a:lnTo>
                  <a:lnTo>
                    <a:pt x="33000" y="1"/>
                  </a:lnTo>
                  <a:close/>
                  <a:moveTo>
                    <a:pt x="33602" y="1"/>
                  </a:moveTo>
                  <a:lnTo>
                    <a:pt x="33602" y="191"/>
                  </a:lnTo>
                  <a:lnTo>
                    <a:pt x="34172" y="191"/>
                  </a:lnTo>
                  <a:lnTo>
                    <a:pt x="34172" y="1"/>
                  </a:lnTo>
                  <a:close/>
                  <a:moveTo>
                    <a:pt x="34742" y="1"/>
                  </a:moveTo>
                  <a:lnTo>
                    <a:pt x="34742" y="191"/>
                  </a:lnTo>
                  <a:lnTo>
                    <a:pt x="35312" y="191"/>
                  </a:lnTo>
                  <a:lnTo>
                    <a:pt x="35312" y="1"/>
                  </a:lnTo>
                  <a:close/>
                  <a:moveTo>
                    <a:pt x="35914" y="1"/>
                  </a:moveTo>
                  <a:lnTo>
                    <a:pt x="35914" y="191"/>
                  </a:lnTo>
                  <a:lnTo>
                    <a:pt x="36484" y="191"/>
                  </a:lnTo>
                  <a:lnTo>
                    <a:pt x="36484" y="1"/>
                  </a:lnTo>
                  <a:close/>
                  <a:moveTo>
                    <a:pt x="37054" y="1"/>
                  </a:moveTo>
                  <a:lnTo>
                    <a:pt x="37054" y="191"/>
                  </a:lnTo>
                  <a:lnTo>
                    <a:pt x="37655" y="191"/>
                  </a:lnTo>
                  <a:lnTo>
                    <a:pt x="37655" y="1"/>
                  </a:lnTo>
                  <a:close/>
                  <a:moveTo>
                    <a:pt x="38225" y="1"/>
                  </a:moveTo>
                  <a:lnTo>
                    <a:pt x="38225" y="191"/>
                  </a:lnTo>
                  <a:lnTo>
                    <a:pt x="38796" y="191"/>
                  </a:lnTo>
                  <a:lnTo>
                    <a:pt x="38796" y="1"/>
                  </a:lnTo>
                  <a:close/>
                  <a:moveTo>
                    <a:pt x="39366" y="1"/>
                  </a:moveTo>
                  <a:lnTo>
                    <a:pt x="39366" y="191"/>
                  </a:lnTo>
                  <a:lnTo>
                    <a:pt x="39967" y="191"/>
                  </a:lnTo>
                  <a:lnTo>
                    <a:pt x="39967" y="1"/>
                  </a:lnTo>
                  <a:close/>
                  <a:moveTo>
                    <a:pt x="40537" y="1"/>
                  </a:moveTo>
                  <a:lnTo>
                    <a:pt x="40537" y="191"/>
                  </a:lnTo>
                  <a:lnTo>
                    <a:pt x="41107" y="191"/>
                  </a:lnTo>
                  <a:lnTo>
                    <a:pt x="41107" y="1"/>
                  </a:lnTo>
                  <a:close/>
                  <a:moveTo>
                    <a:pt x="41709" y="1"/>
                  </a:moveTo>
                  <a:lnTo>
                    <a:pt x="41709" y="191"/>
                  </a:lnTo>
                  <a:lnTo>
                    <a:pt x="42279" y="191"/>
                  </a:lnTo>
                  <a:lnTo>
                    <a:pt x="42279" y="1"/>
                  </a:lnTo>
                  <a:close/>
                  <a:moveTo>
                    <a:pt x="42849" y="1"/>
                  </a:moveTo>
                  <a:lnTo>
                    <a:pt x="42849" y="191"/>
                  </a:lnTo>
                  <a:lnTo>
                    <a:pt x="43419" y="191"/>
                  </a:lnTo>
                  <a:lnTo>
                    <a:pt x="43419" y="1"/>
                  </a:lnTo>
                  <a:close/>
                  <a:moveTo>
                    <a:pt x="44021" y="1"/>
                  </a:moveTo>
                  <a:lnTo>
                    <a:pt x="44021" y="191"/>
                  </a:lnTo>
                  <a:lnTo>
                    <a:pt x="44591" y="191"/>
                  </a:lnTo>
                  <a:lnTo>
                    <a:pt x="44591" y="1"/>
                  </a:lnTo>
                  <a:close/>
                  <a:moveTo>
                    <a:pt x="45161" y="1"/>
                  </a:moveTo>
                  <a:lnTo>
                    <a:pt x="45161" y="191"/>
                  </a:lnTo>
                  <a:lnTo>
                    <a:pt x="45731" y="191"/>
                  </a:lnTo>
                  <a:lnTo>
                    <a:pt x="45731" y="1"/>
                  </a:lnTo>
                  <a:close/>
                  <a:moveTo>
                    <a:pt x="46333" y="1"/>
                  </a:moveTo>
                  <a:lnTo>
                    <a:pt x="46333" y="191"/>
                  </a:lnTo>
                  <a:lnTo>
                    <a:pt x="46903" y="191"/>
                  </a:lnTo>
                  <a:lnTo>
                    <a:pt x="46903" y="1"/>
                  </a:lnTo>
                  <a:close/>
                  <a:moveTo>
                    <a:pt x="47473" y="1"/>
                  </a:moveTo>
                  <a:lnTo>
                    <a:pt x="47473" y="191"/>
                  </a:lnTo>
                  <a:lnTo>
                    <a:pt x="48075" y="191"/>
                  </a:lnTo>
                  <a:lnTo>
                    <a:pt x="48075" y="1"/>
                  </a:lnTo>
                  <a:close/>
                  <a:moveTo>
                    <a:pt x="48645" y="1"/>
                  </a:moveTo>
                  <a:lnTo>
                    <a:pt x="48645" y="191"/>
                  </a:lnTo>
                  <a:lnTo>
                    <a:pt x="49215" y="191"/>
                  </a:lnTo>
                  <a:lnTo>
                    <a:pt x="49215" y="1"/>
                  </a:lnTo>
                  <a:close/>
                  <a:moveTo>
                    <a:pt x="49785" y="1"/>
                  </a:moveTo>
                  <a:lnTo>
                    <a:pt x="49785" y="191"/>
                  </a:lnTo>
                  <a:lnTo>
                    <a:pt x="50386" y="191"/>
                  </a:lnTo>
                  <a:lnTo>
                    <a:pt x="50386" y="1"/>
                  </a:lnTo>
                  <a:close/>
                  <a:moveTo>
                    <a:pt x="50956" y="1"/>
                  </a:moveTo>
                  <a:lnTo>
                    <a:pt x="50956" y="191"/>
                  </a:lnTo>
                  <a:lnTo>
                    <a:pt x="51526" y="191"/>
                  </a:lnTo>
                  <a:lnTo>
                    <a:pt x="51526" y="1"/>
                  </a:lnTo>
                  <a:close/>
                  <a:moveTo>
                    <a:pt x="52128" y="1"/>
                  </a:moveTo>
                  <a:lnTo>
                    <a:pt x="52128" y="191"/>
                  </a:lnTo>
                  <a:lnTo>
                    <a:pt x="52698" y="191"/>
                  </a:lnTo>
                  <a:lnTo>
                    <a:pt x="52698" y="1"/>
                  </a:lnTo>
                  <a:close/>
                  <a:moveTo>
                    <a:pt x="53268" y="1"/>
                  </a:moveTo>
                  <a:lnTo>
                    <a:pt x="53268" y="191"/>
                  </a:lnTo>
                  <a:lnTo>
                    <a:pt x="53838" y="191"/>
                  </a:lnTo>
                  <a:lnTo>
                    <a:pt x="53838" y="1"/>
                  </a:lnTo>
                  <a:close/>
                  <a:moveTo>
                    <a:pt x="54440" y="1"/>
                  </a:moveTo>
                  <a:lnTo>
                    <a:pt x="54440" y="191"/>
                  </a:lnTo>
                  <a:lnTo>
                    <a:pt x="55010" y="191"/>
                  </a:lnTo>
                  <a:lnTo>
                    <a:pt x="55010" y="1"/>
                  </a:lnTo>
                  <a:close/>
                  <a:moveTo>
                    <a:pt x="55580" y="1"/>
                  </a:moveTo>
                  <a:lnTo>
                    <a:pt x="55580" y="191"/>
                  </a:lnTo>
                  <a:lnTo>
                    <a:pt x="56182" y="191"/>
                  </a:lnTo>
                  <a:lnTo>
                    <a:pt x="56182" y="1"/>
                  </a:lnTo>
                  <a:close/>
                  <a:moveTo>
                    <a:pt x="56752" y="1"/>
                  </a:moveTo>
                  <a:lnTo>
                    <a:pt x="56752" y="191"/>
                  </a:lnTo>
                  <a:lnTo>
                    <a:pt x="57322" y="191"/>
                  </a:lnTo>
                  <a:lnTo>
                    <a:pt x="57322" y="1"/>
                  </a:lnTo>
                  <a:close/>
                  <a:moveTo>
                    <a:pt x="57892" y="1"/>
                  </a:moveTo>
                  <a:lnTo>
                    <a:pt x="57892" y="191"/>
                  </a:lnTo>
                  <a:lnTo>
                    <a:pt x="58494" y="191"/>
                  </a:lnTo>
                  <a:lnTo>
                    <a:pt x="58494" y="1"/>
                  </a:lnTo>
                  <a:close/>
                  <a:moveTo>
                    <a:pt x="59064" y="1"/>
                  </a:moveTo>
                  <a:lnTo>
                    <a:pt x="59064" y="191"/>
                  </a:lnTo>
                  <a:lnTo>
                    <a:pt x="59634" y="191"/>
                  </a:lnTo>
                  <a:lnTo>
                    <a:pt x="59634" y="1"/>
                  </a:lnTo>
                  <a:close/>
                  <a:moveTo>
                    <a:pt x="60235" y="1"/>
                  </a:moveTo>
                  <a:lnTo>
                    <a:pt x="60235" y="191"/>
                  </a:lnTo>
                  <a:lnTo>
                    <a:pt x="60806" y="191"/>
                  </a:lnTo>
                  <a:lnTo>
                    <a:pt x="60806" y="1"/>
                  </a:lnTo>
                  <a:close/>
                  <a:moveTo>
                    <a:pt x="61376" y="1"/>
                  </a:moveTo>
                  <a:lnTo>
                    <a:pt x="61376" y="191"/>
                  </a:lnTo>
                  <a:lnTo>
                    <a:pt x="61946" y="191"/>
                  </a:lnTo>
                  <a:lnTo>
                    <a:pt x="61946" y="1"/>
                  </a:lnTo>
                  <a:close/>
                  <a:moveTo>
                    <a:pt x="62547" y="1"/>
                  </a:moveTo>
                  <a:lnTo>
                    <a:pt x="62547" y="191"/>
                  </a:lnTo>
                  <a:lnTo>
                    <a:pt x="63117" y="191"/>
                  </a:lnTo>
                  <a:lnTo>
                    <a:pt x="63117" y="1"/>
                  </a:lnTo>
                  <a:close/>
                  <a:moveTo>
                    <a:pt x="63687" y="1"/>
                  </a:moveTo>
                  <a:lnTo>
                    <a:pt x="63687" y="191"/>
                  </a:lnTo>
                  <a:lnTo>
                    <a:pt x="64257" y="191"/>
                  </a:lnTo>
                  <a:lnTo>
                    <a:pt x="64257" y="1"/>
                  </a:lnTo>
                  <a:close/>
                  <a:moveTo>
                    <a:pt x="64859" y="1"/>
                  </a:moveTo>
                  <a:lnTo>
                    <a:pt x="64859" y="191"/>
                  </a:lnTo>
                  <a:lnTo>
                    <a:pt x="65429" y="191"/>
                  </a:lnTo>
                  <a:lnTo>
                    <a:pt x="65429" y="1"/>
                  </a:lnTo>
                  <a:close/>
                  <a:moveTo>
                    <a:pt x="65999" y="1"/>
                  </a:moveTo>
                  <a:lnTo>
                    <a:pt x="65999" y="191"/>
                  </a:lnTo>
                  <a:lnTo>
                    <a:pt x="66601" y="191"/>
                  </a:lnTo>
                  <a:lnTo>
                    <a:pt x="66601" y="1"/>
                  </a:lnTo>
                  <a:close/>
                  <a:moveTo>
                    <a:pt x="67171" y="1"/>
                  </a:moveTo>
                  <a:lnTo>
                    <a:pt x="67171" y="191"/>
                  </a:lnTo>
                  <a:lnTo>
                    <a:pt x="67741" y="191"/>
                  </a:lnTo>
                  <a:lnTo>
                    <a:pt x="67741" y="1"/>
                  </a:lnTo>
                  <a:close/>
                  <a:moveTo>
                    <a:pt x="68311" y="1"/>
                  </a:moveTo>
                  <a:lnTo>
                    <a:pt x="68311" y="191"/>
                  </a:lnTo>
                  <a:lnTo>
                    <a:pt x="68913" y="191"/>
                  </a:lnTo>
                  <a:lnTo>
                    <a:pt x="68913" y="1"/>
                  </a:lnTo>
                  <a:close/>
                  <a:moveTo>
                    <a:pt x="69483" y="1"/>
                  </a:moveTo>
                  <a:lnTo>
                    <a:pt x="69483" y="191"/>
                  </a:lnTo>
                  <a:lnTo>
                    <a:pt x="70053" y="191"/>
                  </a:lnTo>
                  <a:lnTo>
                    <a:pt x="70053" y="1"/>
                  </a:lnTo>
                  <a:close/>
                  <a:moveTo>
                    <a:pt x="70655" y="1"/>
                  </a:moveTo>
                  <a:lnTo>
                    <a:pt x="70655" y="191"/>
                  </a:lnTo>
                  <a:lnTo>
                    <a:pt x="71225" y="191"/>
                  </a:lnTo>
                  <a:lnTo>
                    <a:pt x="71225" y="1"/>
                  </a:lnTo>
                  <a:close/>
                  <a:moveTo>
                    <a:pt x="71795" y="1"/>
                  </a:moveTo>
                  <a:lnTo>
                    <a:pt x="71795" y="191"/>
                  </a:lnTo>
                  <a:lnTo>
                    <a:pt x="72365" y="191"/>
                  </a:lnTo>
                  <a:lnTo>
                    <a:pt x="72365" y="1"/>
                  </a:lnTo>
                  <a:close/>
                  <a:moveTo>
                    <a:pt x="72966" y="1"/>
                  </a:moveTo>
                  <a:lnTo>
                    <a:pt x="72966" y="191"/>
                  </a:lnTo>
                  <a:lnTo>
                    <a:pt x="73536" y="191"/>
                  </a:lnTo>
                  <a:lnTo>
                    <a:pt x="73536" y="1"/>
                  </a:lnTo>
                  <a:close/>
                  <a:moveTo>
                    <a:pt x="74107" y="1"/>
                  </a:moveTo>
                  <a:lnTo>
                    <a:pt x="74107" y="191"/>
                  </a:lnTo>
                  <a:lnTo>
                    <a:pt x="74708" y="191"/>
                  </a:lnTo>
                  <a:lnTo>
                    <a:pt x="74708" y="1"/>
                  </a:lnTo>
                  <a:close/>
                  <a:moveTo>
                    <a:pt x="75278" y="1"/>
                  </a:moveTo>
                  <a:lnTo>
                    <a:pt x="75278" y="191"/>
                  </a:lnTo>
                  <a:lnTo>
                    <a:pt x="75848" y="191"/>
                  </a:lnTo>
                  <a:lnTo>
                    <a:pt x="75848" y="1"/>
                  </a:lnTo>
                  <a:close/>
                  <a:moveTo>
                    <a:pt x="76418" y="1"/>
                  </a:moveTo>
                  <a:lnTo>
                    <a:pt x="76418" y="191"/>
                  </a:lnTo>
                  <a:lnTo>
                    <a:pt x="77020" y="191"/>
                  </a:lnTo>
                  <a:lnTo>
                    <a:pt x="77020" y="1"/>
                  </a:lnTo>
                  <a:close/>
                  <a:moveTo>
                    <a:pt x="77590" y="1"/>
                  </a:moveTo>
                  <a:lnTo>
                    <a:pt x="77590" y="191"/>
                  </a:lnTo>
                  <a:lnTo>
                    <a:pt x="78160" y="191"/>
                  </a:lnTo>
                  <a:lnTo>
                    <a:pt x="78160" y="1"/>
                  </a:lnTo>
                  <a:close/>
                  <a:moveTo>
                    <a:pt x="78762" y="1"/>
                  </a:moveTo>
                  <a:lnTo>
                    <a:pt x="78762" y="191"/>
                  </a:lnTo>
                  <a:lnTo>
                    <a:pt x="79332" y="191"/>
                  </a:lnTo>
                  <a:lnTo>
                    <a:pt x="79332" y="1"/>
                  </a:lnTo>
                  <a:close/>
                  <a:moveTo>
                    <a:pt x="79902" y="1"/>
                  </a:moveTo>
                  <a:lnTo>
                    <a:pt x="79902" y="191"/>
                  </a:lnTo>
                  <a:lnTo>
                    <a:pt x="80472" y="191"/>
                  </a:lnTo>
                  <a:lnTo>
                    <a:pt x="80472" y="1"/>
                  </a:lnTo>
                  <a:close/>
                  <a:moveTo>
                    <a:pt x="81074" y="1"/>
                  </a:moveTo>
                  <a:lnTo>
                    <a:pt x="81074" y="191"/>
                  </a:lnTo>
                  <a:lnTo>
                    <a:pt x="81644" y="191"/>
                  </a:lnTo>
                  <a:lnTo>
                    <a:pt x="81644" y="1"/>
                  </a:lnTo>
                  <a:close/>
                  <a:moveTo>
                    <a:pt x="82214" y="1"/>
                  </a:moveTo>
                  <a:lnTo>
                    <a:pt x="82214" y="191"/>
                  </a:lnTo>
                  <a:lnTo>
                    <a:pt x="82784" y="191"/>
                  </a:lnTo>
                  <a:lnTo>
                    <a:pt x="82784" y="1"/>
                  </a:lnTo>
                  <a:close/>
                  <a:moveTo>
                    <a:pt x="83386" y="1"/>
                  </a:moveTo>
                  <a:lnTo>
                    <a:pt x="83386" y="191"/>
                  </a:lnTo>
                  <a:lnTo>
                    <a:pt x="83956" y="191"/>
                  </a:lnTo>
                  <a:lnTo>
                    <a:pt x="83956" y="1"/>
                  </a:lnTo>
                  <a:close/>
                  <a:moveTo>
                    <a:pt x="84526" y="1"/>
                  </a:moveTo>
                  <a:lnTo>
                    <a:pt x="84526" y="191"/>
                  </a:lnTo>
                  <a:lnTo>
                    <a:pt x="85127" y="191"/>
                  </a:lnTo>
                  <a:lnTo>
                    <a:pt x="85127" y="1"/>
                  </a:lnTo>
                  <a:close/>
                  <a:moveTo>
                    <a:pt x="85697" y="1"/>
                  </a:moveTo>
                  <a:lnTo>
                    <a:pt x="85697" y="191"/>
                  </a:lnTo>
                  <a:lnTo>
                    <a:pt x="86267" y="191"/>
                  </a:lnTo>
                  <a:lnTo>
                    <a:pt x="86267" y="1"/>
                  </a:lnTo>
                  <a:close/>
                  <a:moveTo>
                    <a:pt x="86837" y="1"/>
                  </a:moveTo>
                  <a:lnTo>
                    <a:pt x="86837" y="191"/>
                  </a:lnTo>
                  <a:lnTo>
                    <a:pt x="87439" y="191"/>
                  </a:lnTo>
                  <a:lnTo>
                    <a:pt x="87439" y="1"/>
                  </a:lnTo>
                  <a:close/>
                  <a:moveTo>
                    <a:pt x="88009" y="1"/>
                  </a:moveTo>
                  <a:lnTo>
                    <a:pt x="88009" y="191"/>
                  </a:lnTo>
                  <a:lnTo>
                    <a:pt x="88579" y="191"/>
                  </a:lnTo>
                  <a:lnTo>
                    <a:pt x="88579" y="1"/>
                  </a:lnTo>
                  <a:close/>
                </a:path>
              </a:pathLst>
            </a:custGeom>
            <a:solidFill>
              <a:srgbClr val="C4C4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9" name="Google Shape;3794;p36">
              <a:extLst>
                <a:ext uri="{FF2B5EF4-FFF2-40B4-BE49-F238E27FC236}">
                  <a16:creationId xmlns:a16="http://schemas.microsoft.com/office/drawing/2014/main" id="{D1BA0EEB-1CD8-4BEF-A11C-2A95AC6FA6BB}"/>
                </a:ext>
              </a:extLst>
            </p:cNvPr>
            <p:cNvSpPr/>
            <p:nvPr/>
          </p:nvSpPr>
          <p:spPr>
            <a:xfrm>
              <a:off x="2614075" y="2956825"/>
              <a:ext cx="1794875" cy="1305575"/>
            </a:xfrm>
            <a:custGeom>
              <a:avLst/>
              <a:gdLst/>
              <a:ahLst/>
              <a:cxnLst/>
              <a:rect l="l" t="t" r="r" b="b"/>
              <a:pathLst>
                <a:path w="71795" h="52223" extrusionOk="0">
                  <a:moveTo>
                    <a:pt x="128" y="1"/>
                  </a:moveTo>
                  <a:lnTo>
                    <a:pt x="1" y="159"/>
                  </a:lnTo>
                  <a:lnTo>
                    <a:pt x="476" y="508"/>
                  </a:lnTo>
                  <a:lnTo>
                    <a:pt x="603" y="349"/>
                  </a:lnTo>
                  <a:lnTo>
                    <a:pt x="128" y="1"/>
                  </a:lnTo>
                  <a:close/>
                  <a:moveTo>
                    <a:pt x="1078" y="698"/>
                  </a:moveTo>
                  <a:lnTo>
                    <a:pt x="951" y="856"/>
                  </a:lnTo>
                  <a:lnTo>
                    <a:pt x="1426" y="1173"/>
                  </a:lnTo>
                  <a:lnTo>
                    <a:pt x="1521" y="1014"/>
                  </a:lnTo>
                  <a:lnTo>
                    <a:pt x="1078" y="698"/>
                  </a:lnTo>
                  <a:close/>
                  <a:moveTo>
                    <a:pt x="1996" y="1363"/>
                  </a:moveTo>
                  <a:lnTo>
                    <a:pt x="1901" y="1521"/>
                  </a:lnTo>
                  <a:lnTo>
                    <a:pt x="2344" y="1869"/>
                  </a:lnTo>
                  <a:lnTo>
                    <a:pt x="2471" y="1711"/>
                  </a:lnTo>
                  <a:lnTo>
                    <a:pt x="1996" y="1363"/>
                  </a:lnTo>
                  <a:close/>
                  <a:moveTo>
                    <a:pt x="2946" y="2059"/>
                  </a:moveTo>
                  <a:lnTo>
                    <a:pt x="2819" y="2218"/>
                  </a:lnTo>
                  <a:lnTo>
                    <a:pt x="3294" y="2534"/>
                  </a:lnTo>
                  <a:lnTo>
                    <a:pt x="3389" y="2376"/>
                  </a:lnTo>
                  <a:lnTo>
                    <a:pt x="2946" y="2059"/>
                  </a:lnTo>
                  <a:close/>
                  <a:moveTo>
                    <a:pt x="3865" y="2724"/>
                  </a:moveTo>
                  <a:lnTo>
                    <a:pt x="3769" y="2883"/>
                  </a:lnTo>
                  <a:lnTo>
                    <a:pt x="4213" y="3231"/>
                  </a:lnTo>
                  <a:lnTo>
                    <a:pt x="4340" y="3073"/>
                  </a:lnTo>
                  <a:lnTo>
                    <a:pt x="3865" y="2724"/>
                  </a:lnTo>
                  <a:close/>
                  <a:moveTo>
                    <a:pt x="4815" y="3421"/>
                  </a:moveTo>
                  <a:lnTo>
                    <a:pt x="4688" y="3580"/>
                  </a:lnTo>
                  <a:lnTo>
                    <a:pt x="5163" y="3896"/>
                  </a:lnTo>
                  <a:lnTo>
                    <a:pt x="5290" y="3738"/>
                  </a:lnTo>
                  <a:lnTo>
                    <a:pt x="4815" y="3421"/>
                  </a:lnTo>
                  <a:close/>
                  <a:moveTo>
                    <a:pt x="5765" y="4086"/>
                  </a:moveTo>
                  <a:lnTo>
                    <a:pt x="5638" y="4245"/>
                  </a:lnTo>
                  <a:lnTo>
                    <a:pt x="6113" y="4593"/>
                  </a:lnTo>
                  <a:lnTo>
                    <a:pt x="6208" y="4435"/>
                  </a:lnTo>
                  <a:lnTo>
                    <a:pt x="5765" y="4086"/>
                  </a:lnTo>
                  <a:close/>
                  <a:moveTo>
                    <a:pt x="6683" y="4783"/>
                  </a:moveTo>
                  <a:lnTo>
                    <a:pt x="6556" y="4941"/>
                  </a:lnTo>
                  <a:lnTo>
                    <a:pt x="7031" y="5258"/>
                  </a:lnTo>
                  <a:lnTo>
                    <a:pt x="7158" y="5100"/>
                  </a:lnTo>
                  <a:lnTo>
                    <a:pt x="6683" y="4783"/>
                  </a:lnTo>
                  <a:close/>
                  <a:moveTo>
                    <a:pt x="7633" y="5448"/>
                  </a:moveTo>
                  <a:lnTo>
                    <a:pt x="7506" y="5606"/>
                  </a:lnTo>
                  <a:lnTo>
                    <a:pt x="7981" y="5955"/>
                  </a:lnTo>
                  <a:lnTo>
                    <a:pt x="8076" y="5796"/>
                  </a:lnTo>
                  <a:lnTo>
                    <a:pt x="7633" y="5448"/>
                  </a:lnTo>
                  <a:close/>
                  <a:moveTo>
                    <a:pt x="8552" y="6145"/>
                  </a:moveTo>
                  <a:lnTo>
                    <a:pt x="8425" y="6271"/>
                  </a:lnTo>
                  <a:lnTo>
                    <a:pt x="8900" y="6620"/>
                  </a:lnTo>
                  <a:lnTo>
                    <a:pt x="9027" y="6461"/>
                  </a:lnTo>
                  <a:lnTo>
                    <a:pt x="8552" y="6145"/>
                  </a:lnTo>
                  <a:close/>
                  <a:moveTo>
                    <a:pt x="9502" y="6810"/>
                  </a:moveTo>
                  <a:lnTo>
                    <a:pt x="9375" y="6968"/>
                  </a:lnTo>
                  <a:lnTo>
                    <a:pt x="9850" y="7316"/>
                  </a:lnTo>
                  <a:lnTo>
                    <a:pt x="9977" y="7158"/>
                  </a:lnTo>
                  <a:lnTo>
                    <a:pt x="9502" y="6810"/>
                  </a:lnTo>
                  <a:close/>
                  <a:moveTo>
                    <a:pt x="10420" y="7506"/>
                  </a:moveTo>
                  <a:lnTo>
                    <a:pt x="10325" y="7633"/>
                  </a:lnTo>
                  <a:lnTo>
                    <a:pt x="10800" y="7982"/>
                  </a:lnTo>
                  <a:lnTo>
                    <a:pt x="10895" y="7823"/>
                  </a:lnTo>
                  <a:lnTo>
                    <a:pt x="10420" y="7506"/>
                  </a:lnTo>
                  <a:close/>
                  <a:moveTo>
                    <a:pt x="11370" y="8172"/>
                  </a:moveTo>
                  <a:lnTo>
                    <a:pt x="11243" y="8330"/>
                  </a:lnTo>
                  <a:lnTo>
                    <a:pt x="11718" y="8678"/>
                  </a:lnTo>
                  <a:lnTo>
                    <a:pt x="11845" y="8520"/>
                  </a:lnTo>
                  <a:lnTo>
                    <a:pt x="11370" y="8172"/>
                  </a:lnTo>
                  <a:close/>
                  <a:moveTo>
                    <a:pt x="12320" y="8868"/>
                  </a:moveTo>
                  <a:lnTo>
                    <a:pt x="12193" y="8995"/>
                  </a:lnTo>
                  <a:lnTo>
                    <a:pt x="12669" y="9343"/>
                  </a:lnTo>
                  <a:lnTo>
                    <a:pt x="12764" y="9185"/>
                  </a:lnTo>
                  <a:lnTo>
                    <a:pt x="12320" y="8868"/>
                  </a:lnTo>
                  <a:close/>
                  <a:moveTo>
                    <a:pt x="13239" y="9533"/>
                  </a:moveTo>
                  <a:lnTo>
                    <a:pt x="13144" y="9692"/>
                  </a:lnTo>
                  <a:lnTo>
                    <a:pt x="13587" y="10040"/>
                  </a:lnTo>
                  <a:lnTo>
                    <a:pt x="13714" y="9882"/>
                  </a:lnTo>
                  <a:lnTo>
                    <a:pt x="13239" y="9533"/>
                  </a:lnTo>
                  <a:close/>
                  <a:moveTo>
                    <a:pt x="14189" y="10230"/>
                  </a:moveTo>
                  <a:lnTo>
                    <a:pt x="14062" y="10357"/>
                  </a:lnTo>
                  <a:lnTo>
                    <a:pt x="14537" y="10705"/>
                  </a:lnTo>
                  <a:lnTo>
                    <a:pt x="14632" y="10547"/>
                  </a:lnTo>
                  <a:lnTo>
                    <a:pt x="14189" y="10230"/>
                  </a:lnTo>
                  <a:close/>
                  <a:moveTo>
                    <a:pt x="15107" y="10895"/>
                  </a:moveTo>
                  <a:lnTo>
                    <a:pt x="15012" y="11053"/>
                  </a:lnTo>
                  <a:lnTo>
                    <a:pt x="15455" y="11402"/>
                  </a:lnTo>
                  <a:lnTo>
                    <a:pt x="15582" y="11243"/>
                  </a:lnTo>
                  <a:lnTo>
                    <a:pt x="15107" y="10895"/>
                  </a:lnTo>
                  <a:close/>
                  <a:moveTo>
                    <a:pt x="16057" y="11592"/>
                  </a:moveTo>
                  <a:lnTo>
                    <a:pt x="15930" y="11718"/>
                  </a:lnTo>
                  <a:lnTo>
                    <a:pt x="16405" y="12067"/>
                  </a:lnTo>
                  <a:lnTo>
                    <a:pt x="16532" y="11908"/>
                  </a:lnTo>
                  <a:lnTo>
                    <a:pt x="16057" y="11592"/>
                  </a:lnTo>
                  <a:close/>
                  <a:moveTo>
                    <a:pt x="16975" y="12257"/>
                  </a:moveTo>
                  <a:lnTo>
                    <a:pt x="16880" y="12415"/>
                  </a:lnTo>
                  <a:lnTo>
                    <a:pt x="17356" y="12764"/>
                  </a:lnTo>
                  <a:lnTo>
                    <a:pt x="17451" y="12605"/>
                  </a:lnTo>
                  <a:lnTo>
                    <a:pt x="16975" y="12257"/>
                  </a:lnTo>
                  <a:close/>
                  <a:moveTo>
                    <a:pt x="17926" y="12954"/>
                  </a:moveTo>
                  <a:lnTo>
                    <a:pt x="17799" y="13080"/>
                  </a:lnTo>
                  <a:lnTo>
                    <a:pt x="18274" y="13429"/>
                  </a:lnTo>
                  <a:lnTo>
                    <a:pt x="18401" y="13270"/>
                  </a:lnTo>
                  <a:lnTo>
                    <a:pt x="17926" y="12954"/>
                  </a:lnTo>
                  <a:close/>
                  <a:moveTo>
                    <a:pt x="18876" y="13619"/>
                  </a:moveTo>
                  <a:lnTo>
                    <a:pt x="18749" y="13777"/>
                  </a:lnTo>
                  <a:lnTo>
                    <a:pt x="19224" y="14125"/>
                  </a:lnTo>
                  <a:lnTo>
                    <a:pt x="19319" y="13967"/>
                  </a:lnTo>
                  <a:lnTo>
                    <a:pt x="18876" y="13619"/>
                  </a:lnTo>
                  <a:close/>
                  <a:moveTo>
                    <a:pt x="19794" y="14315"/>
                  </a:moveTo>
                  <a:lnTo>
                    <a:pt x="19699" y="14442"/>
                  </a:lnTo>
                  <a:lnTo>
                    <a:pt x="20142" y="14790"/>
                  </a:lnTo>
                  <a:lnTo>
                    <a:pt x="20269" y="14632"/>
                  </a:lnTo>
                  <a:lnTo>
                    <a:pt x="19794" y="14315"/>
                  </a:lnTo>
                  <a:close/>
                  <a:moveTo>
                    <a:pt x="20744" y="14980"/>
                  </a:moveTo>
                  <a:lnTo>
                    <a:pt x="20617" y="15139"/>
                  </a:lnTo>
                  <a:lnTo>
                    <a:pt x="21092" y="15487"/>
                  </a:lnTo>
                  <a:lnTo>
                    <a:pt x="21219" y="15329"/>
                  </a:lnTo>
                  <a:lnTo>
                    <a:pt x="20744" y="14980"/>
                  </a:lnTo>
                  <a:close/>
                  <a:moveTo>
                    <a:pt x="21663" y="15677"/>
                  </a:moveTo>
                  <a:lnTo>
                    <a:pt x="21568" y="15804"/>
                  </a:lnTo>
                  <a:lnTo>
                    <a:pt x="22011" y="16152"/>
                  </a:lnTo>
                  <a:lnTo>
                    <a:pt x="22138" y="15994"/>
                  </a:lnTo>
                  <a:lnTo>
                    <a:pt x="21663" y="15677"/>
                  </a:lnTo>
                  <a:close/>
                  <a:moveTo>
                    <a:pt x="22613" y="16342"/>
                  </a:moveTo>
                  <a:lnTo>
                    <a:pt x="22486" y="16500"/>
                  </a:lnTo>
                  <a:lnTo>
                    <a:pt x="22961" y="16849"/>
                  </a:lnTo>
                  <a:lnTo>
                    <a:pt x="23088" y="16690"/>
                  </a:lnTo>
                  <a:lnTo>
                    <a:pt x="22613" y="16342"/>
                  </a:lnTo>
                  <a:close/>
                  <a:moveTo>
                    <a:pt x="23563" y="17039"/>
                  </a:moveTo>
                  <a:lnTo>
                    <a:pt x="23436" y="17165"/>
                  </a:lnTo>
                  <a:lnTo>
                    <a:pt x="23911" y="17514"/>
                  </a:lnTo>
                  <a:lnTo>
                    <a:pt x="24006" y="17356"/>
                  </a:lnTo>
                  <a:lnTo>
                    <a:pt x="23563" y="17039"/>
                  </a:lnTo>
                  <a:close/>
                  <a:moveTo>
                    <a:pt x="24481" y="17704"/>
                  </a:moveTo>
                  <a:lnTo>
                    <a:pt x="24354" y="17862"/>
                  </a:lnTo>
                  <a:lnTo>
                    <a:pt x="24829" y="18211"/>
                  </a:lnTo>
                  <a:lnTo>
                    <a:pt x="24956" y="18052"/>
                  </a:lnTo>
                  <a:lnTo>
                    <a:pt x="24481" y="17704"/>
                  </a:lnTo>
                  <a:close/>
                  <a:moveTo>
                    <a:pt x="25431" y="18369"/>
                  </a:moveTo>
                  <a:lnTo>
                    <a:pt x="25304" y="18527"/>
                  </a:lnTo>
                  <a:lnTo>
                    <a:pt x="25779" y="18876"/>
                  </a:lnTo>
                  <a:lnTo>
                    <a:pt x="25875" y="18717"/>
                  </a:lnTo>
                  <a:lnTo>
                    <a:pt x="25431" y="18369"/>
                  </a:lnTo>
                  <a:close/>
                  <a:moveTo>
                    <a:pt x="26350" y="19066"/>
                  </a:moveTo>
                  <a:lnTo>
                    <a:pt x="26255" y="19224"/>
                  </a:lnTo>
                  <a:lnTo>
                    <a:pt x="26698" y="19572"/>
                  </a:lnTo>
                  <a:lnTo>
                    <a:pt x="26825" y="19414"/>
                  </a:lnTo>
                  <a:lnTo>
                    <a:pt x="26350" y="19066"/>
                  </a:lnTo>
                  <a:close/>
                  <a:moveTo>
                    <a:pt x="27300" y="19731"/>
                  </a:moveTo>
                  <a:lnTo>
                    <a:pt x="27173" y="19889"/>
                  </a:lnTo>
                  <a:lnTo>
                    <a:pt x="27648" y="20237"/>
                  </a:lnTo>
                  <a:lnTo>
                    <a:pt x="27775" y="20079"/>
                  </a:lnTo>
                  <a:lnTo>
                    <a:pt x="27300" y="19731"/>
                  </a:lnTo>
                  <a:close/>
                  <a:moveTo>
                    <a:pt x="28218" y="20427"/>
                  </a:moveTo>
                  <a:lnTo>
                    <a:pt x="28123" y="20586"/>
                  </a:lnTo>
                  <a:lnTo>
                    <a:pt x="28566" y="20934"/>
                  </a:lnTo>
                  <a:lnTo>
                    <a:pt x="28693" y="20776"/>
                  </a:lnTo>
                  <a:lnTo>
                    <a:pt x="28218" y="20427"/>
                  </a:lnTo>
                  <a:close/>
                  <a:moveTo>
                    <a:pt x="29168" y="21092"/>
                  </a:moveTo>
                  <a:lnTo>
                    <a:pt x="29041" y="21251"/>
                  </a:lnTo>
                  <a:lnTo>
                    <a:pt x="29516" y="21599"/>
                  </a:lnTo>
                  <a:lnTo>
                    <a:pt x="29643" y="21441"/>
                  </a:lnTo>
                  <a:lnTo>
                    <a:pt x="29168" y="21092"/>
                  </a:lnTo>
                  <a:close/>
                  <a:moveTo>
                    <a:pt x="30118" y="21789"/>
                  </a:moveTo>
                  <a:lnTo>
                    <a:pt x="29991" y="21947"/>
                  </a:lnTo>
                  <a:lnTo>
                    <a:pt x="30467" y="22296"/>
                  </a:lnTo>
                  <a:lnTo>
                    <a:pt x="30562" y="22138"/>
                  </a:lnTo>
                  <a:lnTo>
                    <a:pt x="30118" y="21789"/>
                  </a:lnTo>
                  <a:close/>
                  <a:moveTo>
                    <a:pt x="31037" y="22454"/>
                  </a:moveTo>
                  <a:lnTo>
                    <a:pt x="30942" y="22613"/>
                  </a:lnTo>
                  <a:lnTo>
                    <a:pt x="31385" y="22961"/>
                  </a:lnTo>
                  <a:lnTo>
                    <a:pt x="31512" y="22803"/>
                  </a:lnTo>
                  <a:lnTo>
                    <a:pt x="31037" y="22454"/>
                  </a:lnTo>
                  <a:close/>
                  <a:moveTo>
                    <a:pt x="31987" y="23151"/>
                  </a:moveTo>
                  <a:lnTo>
                    <a:pt x="31860" y="23309"/>
                  </a:lnTo>
                  <a:lnTo>
                    <a:pt x="32335" y="23658"/>
                  </a:lnTo>
                  <a:lnTo>
                    <a:pt x="32430" y="23499"/>
                  </a:lnTo>
                  <a:lnTo>
                    <a:pt x="31987" y="23151"/>
                  </a:lnTo>
                  <a:close/>
                  <a:moveTo>
                    <a:pt x="32905" y="23816"/>
                  </a:moveTo>
                  <a:lnTo>
                    <a:pt x="32810" y="23974"/>
                  </a:lnTo>
                  <a:lnTo>
                    <a:pt x="33253" y="24323"/>
                  </a:lnTo>
                  <a:lnTo>
                    <a:pt x="33380" y="24164"/>
                  </a:lnTo>
                  <a:lnTo>
                    <a:pt x="32905" y="23816"/>
                  </a:lnTo>
                  <a:close/>
                  <a:moveTo>
                    <a:pt x="33855" y="24513"/>
                  </a:moveTo>
                  <a:lnTo>
                    <a:pt x="33728" y="24671"/>
                  </a:lnTo>
                  <a:lnTo>
                    <a:pt x="34203" y="25019"/>
                  </a:lnTo>
                  <a:lnTo>
                    <a:pt x="34330" y="24861"/>
                  </a:lnTo>
                  <a:lnTo>
                    <a:pt x="33855" y="24513"/>
                  </a:lnTo>
                  <a:close/>
                  <a:moveTo>
                    <a:pt x="34774" y="25178"/>
                  </a:moveTo>
                  <a:lnTo>
                    <a:pt x="34679" y="25336"/>
                  </a:lnTo>
                  <a:lnTo>
                    <a:pt x="35154" y="25684"/>
                  </a:lnTo>
                  <a:lnTo>
                    <a:pt x="35249" y="25526"/>
                  </a:lnTo>
                  <a:lnTo>
                    <a:pt x="34774" y="25178"/>
                  </a:lnTo>
                  <a:close/>
                  <a:moveTo>
                    <a:pt x="35724" y="25874"/>
                  </a:moveTo>
                  <a:lnTo>
                    <a:pt x="35597" y="26033"/>
                  </a:lnTo>
                  <a:lnTo>
                    <a:pt x="36072" y="26381"/>
                  </a:lnTo>
                  <a:lnTo>
                    <a:pt x="36199" y="26223"/>
                  </a:lnTo>
                  <a:lnTo>
                    <a:pt x="35724" y="25874"/>
                  </a:lnTo>
                  <a:close/>
                  <a:moveTo>
                    <a:pt x="36674" y="26539"/>
                  </a:moveTo>
                  <a:lnTo>
                    <a:pt x="36547" y="26698"/>
                  </a:lnTo>
                  <a:lnTo>
                    <a:pt x="37022" y="27046"/>
                  </a:lnTo>
                  <a:lnTo>
                    <a:pt x="37117" y="26888"/>
                  </a:lnTo>
                  <a:lnTo>
                    <a:pt x="36674" y="26539"/>
                  </a:lnTo>
                  <a:close/>
                  <a:moveTo>
                    <a:pt x="37592" y="27236"/>
                  </a:moveTo>
                  <a:lnTo>
                    <a:pt x="37497" y="27395"/>
                  </a:lnTo>
                  <a:lnTo>
                    <a:pt x="37940" y="27711"/>
                  </a:lnTo>
                  <a:lnTo>
                    <a:pt x="38067" y="27585"/>
                  </a:lnTo>
                  <a:lnTo>
                    <a:pt x="37592" y="27236"/>
                  </a:lnTo>
                  <a:close/>
                  <a:moveTo>
                    <a:pt x="38542" y="27901"/>
                  </a:moveTo>
                  <a:lnTo>
                    <a:pt x="38415" y="28060"/>
                  </a:lnTo>
                  <a:lnTo>
                    <a:pt x="38890" y="28408"/>
                  </a:lnTo>
                  <a:lnTo>
                    <a:pt x="39017" y="28250"/>
                  </a:lnTo>
                  <a:lnTo>
                    <a:pt x="38542" y="27901"/>
                  </a:lnTo>
                  <a:close/>
                  <a:moveTo>
                    <a:pt x="39461" y="28598"/>
                  </a:moveTo>
                  <a:lnTo>
                    <a:pt x="39366" y="28756"/>
                  </a:lnTo>
                  <a:lnTo>
                    <a:pt x="39809" y="29073"/>
                  </a:lnTo>
                  <a:lnTo>
                    <a:pt x="39936" y="28946"/>
                  </a:lnTo>
                  <a:lnTo>
                    <a:pt x="39461" y="28598"/>
                  </a:lnTo>
                  <a:close/>
                  <a:moveTo>
                    <a:pt x="40411" y="29263"/>
                  </a:moveTo>
                  <a:lnTo>
                    <a:pt x="40284" y="29421"/>
                  </a:lnTo>
                  <a:lnTo>
                    <a:pt x="40759" y="29770"/>
                  </a:lnTo>
                  <a:lnTo>
                    <a:pt x="40886" y="29611"/>
                  </a:lnTo>
                  <a:lnTo>
                    <a:pt x="40411" y="29263"/>
                  </a:lnTo>
                  <a:close/>
                  <a:moveTo>
                    <a:pt x="41361" y="29960"/>
                  </a:moveTo>
                  <a:lnTo>
                    <a:pt x="41234" y="30118"/>
                  </a:lnTo>
                  <a:lnTo>
                    <a:pt x="41709" y="30435"/>
                  </a:lnTo>
                  <a:lnTo>
                    <a:pt x="41804" y="30308"/>
                  </a:lnTo>
                  <a:lnTo>
                    <a:pt x="41361" y="29960"/>
                  </a:lnTo>
                  <a:close/>
                  <a:moveTo>
                    <a:pt x="42279" y="30625"/>
                  </a:moveTo>
                  <a:lnTo>
                    <a:pt x="42152" y="30783"/>
                  </a:lnTo>
                  <a:lnTo>
                    <a:pt x="42627" y="31131"/>
                  </a:lnTo>
                  <a:lnTo>
                    <a:pt x="42754" y="30973"/>
                  </a:lnTo>
                  <a:lnTo>
                    <a:pt x="42279" y="30625"/>
                  </a:lnTo>
                  <a:close/>
                  <a:moveTo>
                    <a:pt x="43229" y="31321"/>
                  </a:moveTo>
                  <a:lnTo>
                    <a:pt x="43102" y="31480"/>
                  </a:lnTo>
                  <a:lnTo>
                    <a:pt x="43578" y="31797"/>
                  </a:lnTo>
                  <a:lnTo>
                    <a:pt x="43673" y="31670"/>
                  </a:lnTo>
                  <a:lnTo>
                    <a:pt x="43229" y="31321"/>
                  </a:lnTo>
                  <a:close/>
                  <a:moveTo>
                    <a:pt x="44148" y="31987"/>
                  </a:moveTo>
                  <a:lnTo>
                    <a:pt x="44053" y="32145"/>
                  </a:lnTo>
                  <a:lnTo>
                    <a:pt x="44496" y="32493"/>
                  </a:lnTo>
                  <a:lnTo>
                    <a:pt x="44623" y="32335"/>
                  </a:lnTo>
                  <a:lnTo>
                    <a:pt x="44148" y="31987"/>
                  </a:lnTo>
                  <a:close/>
                  <a:moveTo>
                    <a:pt x="45098" y="32683"/>
                  </a:moveTo>
                  <a:lnTo>
                    <a:pt x="44971" y="32842"/>
                  </a:lnTo>
                  <a:lnTo>
                    <a:pt x="45446" y="33158"/>
                  </a:lnTo>
                  <a:lnTo>
                    <a:pt x="45573" y="33032"/>
                  </a:lnTo>
                  <a:lnTo>
                    <a:pt x="45098" y="32683"/>
                  </a:lnTo>
                  <a:close/>
                  <a:moveTo>
                    <a:pt x="46016" y="33348"/>
                  </a:moveTo>
                  <a:lnTo>
                    <a:pt x="45921" y="33507"/>
                  </a:lnTo>
                  <a:lnTo>
                    <a:pt x="46396" y="33855"/>
                  </a:lnTo>
                  <a:lnTo>
                    <a:pt x="46491" y="33697"/>
                  </a:lnTo>
                  <a:lnTo>
                    <a:pt x="46016" y="33348"/>
                  </a:lnTo>
                  <a:close/>
                  <a:moveTo>
                    <a:pt x="46966" y="34045"/>
                  </a:moveTo>
                  <a:lnTo>
                    <a:pt x="46839" y="34203"/>
                  </a:lnTo>
                  <a:lnTo>
                    <a:pt x="47314" y="34520"/>
                  </a:lnTo>
                  <a:lnTo>
                    <a:pt x="47441" y="34393"/>
                  </a:lnTo>
                  <a:lnTo>
                    <a:pt x="46966" y="34045"/>
                  </a:lnTo>
                  <a:close/>
                  <a:moveTo>
                    <a:pt x="47916" y="34710"/>
                  </a:moveTo>
                  <a:lnTo>
                    <a:pt x="47790" y="34868"/>
                  </a:lnTo>
                  <a:lnTo>
                    <a:pt x="48265" y="35217"/>
                  </a:lnTo>
                  <a:lnTo>
                    <a:pt x="48360" y="35058"/>
                  </a:lnTo>
                  <a:lnTo>
                    <a:pt x="47916" y="34710"/>
                  </a:lnTo>
                  <a:close/>
                  <a:moveTo>
                    <a:pt x="48835" y="35407"/>
                  </a:moveTo>
                  <a:lnTo>
                    <a:pt x="48740" y="35565"/>
                  </a:lnTo>
                  <a:lnTo>
                    <a:pt x="49183" y="35882"/>
                  </a:lnTo>
                  <a:lnTo>
                    <a:pt x="49310" y="35755"/>
                  </a:lnTo>
                  <a:lnTo>
                    <a:pt x="48835" y="35407"/>
                  </a:lnTo>
                  <a:close/>
                  <a:moveTo>
                    <a:pt x="49785" y="36072"/>
                  </a:moveTo>
                  <a:lnTo>
                    <a:pt x="49658" y="36230"/>
                  </a:lnTo>
                  <a:lnTo>
                    <a:pt x="50133" y="36579"/>
                  </a:lnTo>
                  <a:lnTo>
                    <a:pt x="50228" y="36420"/>
                  </a:lnTo>
                  <a:lnTo>
                    <a:pt x="49785" y="36072"/>
                  </a:lnTo>
                  <a:close/>
                  <a:moveTo>
                    <a:pt x="50703" y="36769"/>
                  </a:moveTo>
                  <a:lnTo>
                    <a:pt x="50608" y="36927"/>
                  </a:lnTo>
                  <a:lnTo>
                    <a:pt x="51051" y="37244"/>
                  </a:lnTo>
                  <a:lnTo>
                    <a:pt x="51178" y="37085"/>
                  </a:lnTo>
                  <a:lnTo>
                    <a:pt x="50703" y="36769"/>
                  </a:lnTo>
                  <a:close/>
                  <a:moveTo>
                    <a:pt x="51653" y="37434"/>
                  </a:moveTo>
                  <a:lnTo>
                    <a:pt x="51526" y="37592"/>
                  </a:lnTo>
                  <a:lnTo>
                    <a:pt x="52001" y="37940"/>
                  </a:lnTo>
                  <a:lnTo>
                    <a:pt x="52128" y="37782"/>
                  </a:lnTo>
                  <a:lnTo>
                    <a:pt x="51653" y="37434"/>
                  </a:lnTo>
                  <a:close/>
                  <a:moveTo>
                    <a:pt x="52572" y="38130"/>
                  </a:moveTo>
                  <a:lnTo>
                    <a:pt x="52477" y="38289"/>
                  </a:lnTo>
                  <a:lnTo>
                    <a:pt x="52952" y="38605"/>
                  </a:lnTo>
                  <a:lnTo>
                    <a:pt x="53047" y="38447"/>
                  </a:lnTo>
                  <a:lnTo>
                    <a:pt x="52572" y="38130"/>
                  </a:lnTo>
                  <a:close/>
                  <a:moveTo>
                    <a:pt x="53522" y="38795"/>
                  </a:moveTo>
                  <a:lnTo>
                    <a:pt x="53395" y="38954"/>
                  </a:lnTo>
                  <a:lnTo>
                    <a:pt x="53870" y="39302"/>
                  </a:lnTo>
                  <a:lnTo>
                    <a:pt x="53997" y="39144"/>
                  </a:lnTo>
                  <a:lnTo>
                    <a:pt x="53522" y="38795"/>
                  </a:lnTo>
                  <a:close/>
                  <a:moveTo>
                    <a:pt x="54472" y="39492"/>
                  </a:moveTo>
                  <a:lnTo>
                    <a:pt x="54345" y="39650"/>
                  </a:lnTo>
                  <a:lnTo>
                    <a:pt x="54820" y="39967"/>
                  </a:lnTo>
                  <a:lnTo>
                    <a:pt x="54915" y="39809"/>
                  </a:lnTo>
                  <a:lnTo>
                    <a:pt x="54472" y="39492"/>
                  </a:lnTo>
                  <a:close/>
                  <a:moveTo>
                    <a:pt x="55390" y="40157"/>
                  </a:moveTo>
                  <a:lnTo>
                    <a:pt x="55295" y="40315"/>
                  </a:lnTo>
                  <a:lnTo>
                    <a:pt x="55738" y="40664"/>
                  </a:lnTo>
                  <a:lnTo>
                    <a:pt x="55865" y="40505"/>
                  </a:lnTo>
                  <a:lnTo>
                    <a:pt x="55390" y="40157"/>
                  </a:lnTo>
                  <a:close/>
                  <a:moveTo>
                    <a:pt x="56340" y="40854"/>
                  </a:moveTo>
                  <a:lnTo>
                    <a:pt x="56213" y="41012"/>
                  </a:lnTo>
                  <a:lnTo>
                    <a:pt x="56689" y="41329"/>
                  </a:lnTo>
                  <a:lnTo>
                    <a:pt x="56815" y="41171"/>
                  </a:lnTo>
                  <a:lnTo>
                    <a:pt x="56340" y="40854"/>
                  </a:lnTo>
                  <a:close/>
                  <a:moveTo>
                    <a:pt x="57259" y="41519"/>
                  </a:moveTo>
                  <a:lnTo>
                    <a:pt x="57164" y="41677"/>
                  </a:lnTo>
                  <a:lnTo>
                    <a:pt x="57607" y="42026"/>
                  </a:lnTo>
                  <a:lnTo>
                    <a:pt x="57734" y="41867"/>
                  </a:lnTo>
                  <a:lnTo>
                    <a:pt x="57259" y="41519"/>
                  </a:lnTo>
                  <a:close/>
                  <a:moveTo>
                    <a:pt x="58209" y="42216"/>
                  </a:moveTo>
                  <a:lnTo>
                    <a:pt x="58082" y="42374"/>
                  </a:lnTo>
                  <a:lnTo>
                    <a:pt x="58557" y="42691"/>
                  </a:lnTo>
                  <a:lnTo>
                    <a:pt x="58684" y="42532"/>
                  </a:lnTo>
                  <a:lnTo>
                    <a:pt x="58209" y="42216"/>
                  </a:lnTo>
                  <a:close/>
                  <a:moveTo>
                    <a:pt x="59159" y="42881"/>
                  </a:moveTo>
                  <a:lnTo>
                    <a:pt x="59032" y="43039"/>
                  </a:lnTo>
                  <a:lnTo>
                    <a:pt x="59507" y="43387"/>
                  </a:lnTo>
                  <a:lnTo>
                    <a:pt x="59602" y="43229"/>
                  </a:lnTo>
                  <a:lnTo>
                    <a:pt x="59159" y="42881"/>
                  </a:lnTo>
                  <a:close/>
                  <a:moveTo>
                    <a:pt x="60077" y="43577"/>
                  </a:moveTo>
                  <a:lnTo>
                    <a:pt x="59950" y="43736"/>
                  </a:lnTo>
                  <a:lnTo>
                    <a:pt x="60425" y="44052"/>
                  </a:lnTo>
                  <a:lnTo>
                    <a:pt x="60552" y="43894"/>
                  </a:lnTo>
                  <a:lnTo>
                    <a:pt x="60077" y="43577"/>
                  </a:lnTo>
                  <a:close/>
                  <a:moveTo>
                    <a:pt x="61027" y="44242"/>
                  </a:moveTo>
                  <a:lnTo>
                    <a:pt x="60900" y="44401"/>
                  </a:lnTo>
                  <a:lnTo>
                    <a:pt x="61376" y="44749"/>
                  </a:lnTo>
                  <a:lnTo>
                    <a:pt x="61471" y="44591"/>
                  </a:lnTo>
                  <a:lnTo>
                    <a:pt x="61027" y="44242"/>
                  </a:lnTo>
                  <a:close/>
                  <a:moveTo>
                    <a:pt x="61946" y="44939"/>
                  </a:moveTo>
                  <a:lnTo>
                    <a:pt x="61851" y="45097"/>
                  </a:lnTo>
                  <a:lnTo>
                    <a:pt x="62294" y="45414"/>
                  </a:lnTo>
                  <a:lnTo>
                    <a:pt x="62421" y="45256"/>
                  </a:lnTo>
                  <a:lnTo>
                    <a:pt x="61946" y="44939"/>
                  </a:lnTo>
                  <a:close/>
                  <a:moveTo>
                    <a:pt x="62896" y="45604"/>
                  </a:moveTo>
                  <a:lnTo>
                    <a:pt x="62769" y="45762"/>
                  </a:lnTo>
                  <a:lnTo>
                    <a:pt x="63244" y="46111"/>
                  </a:lnTo>
                  <a:lnTo>
                    <a:pt x="63371" y="45953"/>
                  </a:lnTo>
                  <a:lnTo>
                    <a:pt x="62896" y="45604"/>
                  </a:lnTo>
                  <a:close/>
                  <a:moveTo>
                    <a:pt x="63814" y="46301"/>
                  </a:moveTo>
                  <a:lnTo>
                    <a:pt x="63719" y="46428"/>
                  </a:lnTo>
                  <a:lnTo>
                    <a:pt x="64194" y="46776"/>
                  </a:lnTo>
                  <a:lnTo>
                    <a:pt x="64289" y="46618"/>
                  </a:lnTo>
                  <a:lnTo>
                    <a:pt x="63814" y="46301"/>
                  </a:lnTo>
                  <a:close/>
                  <a:moveTo>
                    <a:pt x="64764" y="46966"/>
                  </a:moveTo>
                  <a:lnTo>
                    <a:pt x="64637" y="47124"/>
                  </a:lnTo>
                  <a:lnTo>
                    <a:pt x="65112" y="47473"/>
                  </a:lnTo>
                  <a:lnTo>
                    <a:pt x="65239" y="47314"/>
                  </a:lnTo>
                  <a:lnTo>
                    <a:pt x="64764" y="46966"/>
                  </a:lnTo>
                  <a:close/>
                  <a:moveTo>
                    <a:pt x="65714" y="47663"/>
                  </a:moveTo>
                  <a:lnTo>
                    <a:pt x="65588" y="47789"/>
                  </a:lnTo>
                  <a:lnTo>
                    <a:pt x="66063" y="48138"/>
                  </a:lnTo>
                  <a:lnTo>
                    <a:pt x="66158" y="47979"/>
                  </a:lnTo>
                  <a:lnTo>
                    <a:pt x="65714" y="47663"/>
                  </a:lnTo>
                  <a:close/>
                  <a:moveTo>
                    <a:pt x="66633" y="48328"/>
                  </a:moveTo>
                  <a:lnTo>
                    <a:pt x="66538" y="48486"/>
                  </a:lnTo>
                  <a:lnTo>
                    <a:pt x="66981" y="48834"/>
                  </a:lnTo>
                  <a:lnTo>
                    <a:pt x="67108" y="48676"/>
                  </a:lnTo>
                  <a:lnTo>
                    <a:pt x="66633" y="48328"/>
                  </a:lnTo>
                  <a:close/>
                  <a:moveTo>
                    <a:pt x="67583" y="49024"/>
                  </a:moveTo>
                  <a:lnTo>
                    <a:pt x="67456" y="49151"/>
                  </a:lnTo>
                  <a:lnTo>
                    <a:pt x="67931" y="49499"/>
                  </a:lnTo>
                  <a:lnTo>
                    <a:pt x="68026" y="49341"/>
                  </a:lnTo>
                  <a:lnTo>
                    <a:pt x="67583" y="49024"/>
                  </a:lnTo>
                  <a:close/>
                  <a:moveTo>
                    <a:pt x="68501" y="49689"/>
                  </a:moveTo>
                  <a:lnTo>
                    <a:pt x="68406" y="49848"/>
                  </a:lnTo>
                  <a:lnTo>
                    <a:pt x="68849" y="50196"/>
                  </a:lnTo>
                  <a:lnTo>
                    <a:pt x="68976" y="50038"/>
                  </a:lnTo>
                  <a:lnTo>
                    <a:pt x="68501" y="49689"/>
                  </a:lnTo>
                  <a:close/>
                  <a:moveTo>
                    <a:pt x="69451" y="50386"/>
                  </a:moveTo>
                  <a:lnTo>
                    <a:pt x="69324" y="50513"/>
                  </a:lnTo>
                  <a:lnTo>
                    <a:pt x="69800" y="50861"/>
                  </a:lnTo>
                  <a:lnTo>
                    <a:pt x="69926" y="50703"/>
                  </a:lnTo>
                  <a:lnTo>
                    <a:pt x="69451" y="50386"/>
                  </a:lnTo>
                  <a:close/>
                  <a:moveTo>
                    <a:pt x="70370" y="51051"/>
                  </a:moveTo>
                  <a:lnTo>
                    <a:pt x="70275" y="51210"/>
                  </a:lnTo>
                  <a:lnTo>
                    <a:pt x="70750" y="51558"/>
                  </a:lnTo>
                  <a:lnTo>
                    <a:pt x="70845" y="51400"/>
                  </a:lnTo>
                  <a:lnTo>
                    <a:pt x="70370" y="51051"/>
                  </a:lnTo>
                  <a:close/>
                  <a:moveTo>
                    <a:pt x="71320" y="51748"/>
                  </a:moveTo>
                  <a:lnTo>
                    <a:pt x="71193" y="51875"/>
                  </a:lnTo>
                  <a:lnTo>
                    <a:pt x="71668" y="52223"/>
                  </a:lnTo>
                  <a:lnTo>
                    <a:pt x="71795" y="52065"/>
                  </a:lnTo>
                  <a:lnTo>
                    <a:pt x="71320" y="51748"/>
                  </a:lnTo>
                  <a:close/>
                </a:path>
              </a:pathLst>
            </a:custGeom>
            <a:solidFill>
              <a:srgbClr val="C4C4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3795;p36">
              <a:extLst>
                <a:ext uri="{FF2B5EF4-FFF2-40B4-BE49-F238E27FC236}">
                  <a16:creationId xmlns:a16="http://schemas.microsoft.com/office/drawing/2014/main" id="{1077812C-5A64-4A01-AEC2-36DB268E9C6D}"/>
                </a:ext>
              </a:extLst>
            </p:cNvPr>
            <p:cNvSpPr/>
            <p:nvPr/>
          </p:nvSpPr>
          <p:spPr>
            <a:xfrm>
              <a:off x="3042400" y="2956825"/>
              <a:ext cx="1794875" cy="1305575"/>
            </a:xfrm>
            <a:custGeom>
              <a:avLst/>
              <a:gdLst/>
              <a:ahLst/>
              <a:cxnLst/>
              <a:rect l="l" t="t" r="r" b="b"/>
              <a:pathLst>
                <a:path w="71795" h="52223" extrusionOk="0">
                  <a:moveTo>
                    <a:pt x="71668" y="1"/>
                  </a:moveTo>
                  <a:lnTo>
                    <a:pt x="71225" y="349"/>
                  </a:lnTo>
                  <a:lnTo>
                    <a:pt x="71320" y="508"/>
                  </a:lnTo>
                  <a:lnTo>
                    <a:pt x="71795" y="159"/>
                  </a:lnTo>
                  <a:lnTo>
                    <a:pt x="71668" y="1"/>
                  </a:lnTo>
                  <a:close/>
                  <a:moveTo>
                    <a:pt x="70750" y="698"/>
                  </a:moveTo>
                  <a:lnTo>
                    <a:pt x="70275" y="1014"/>
                  </a:lnTo>
                  <a:lnTo>
                    <a:pt x="70401" y="1173"/>
                  </a:lnTo>
                  <a:lnTo>
                    <a:pt x="70845" y="856"/>
                  </a:lnTo>
                  <a:lnTo>
                    <a:pt x="70750" y="698"/>
                  </a:lnTo>
                  <a:close/>
                  <a:moveTo>
                    <a:pt x="69799" y="1363"/>
                  </a:moveTo>
                  <a:lnTo>
                    <a:pt x="69324" y="1711"/>
                  </a:lnTo>
                  <a:lnTo>
                    <a:pt x="69451" y="1869"/>
                  </a:lnTo>
                  <a:lnTo>
                    <a:pt x="69926" y="1521"/>
                  </a:lnTo>
                  <a:lnTo>
                    <a:pt x="69799" y="1363"/>
                  </a:lnTo>
                  <a:close/>
                  <a:moveTo>
                    <a:pt x="68881" y="2059"/>
                  </a:moveTo>
                  <a:lnTo>
                    <a:pt x="68406" y="2376"/>
                  </a:lnTo>
                  <a:lnTo>
                    <a:pt x="68533" y="2534"/>
                  </a:lnTo>
                  <a:lnTo>
                    <a:pt x="68976" y="2218"/>
                  </a:lnTo>
                  <a:lnTo>
                    <a:pt x="68881" y="2059"/>
                  </a:lnTo>
                  <a:close/>
                  <a:moveTo>
                    <a:pt x="67931" y="2724"/>
                  </a:moveTo>
                  <a:lnTo>
                    <a:pt x="67456" y="3073"/>
                  </a:lnTo>
                  <a:lnTo>
                    <a:pt x="67583" y="3231"/>
                  </a:lnTo>
                  <a:lnTo>
                    <a:pt x="68058" y="2883"/>
                  </a:lnTo>
                  <a:lnTo>
                    <a:pt x="67931" y="2724"/>
                  </a:lnTo>
                  <a:close/>
                  <a:moveTo>
                    <a:pt x="66981" y="3421"/>
                  </a:moveTo>
                  <a:lnTo>
                    <a:pt x="66538" y="3738"/>
                  </a:lnTo>
                  <a:lnTo>
                    <a:pt x="66633" y="3896"/>
                  </a:lnTo>
                  <a:lnTo>
                    <a:pt x="67108" y="3580"/>
                  </a:lnTo>
                  <a:lnTo>
                    <a:pt x="66981" y="3421"/>
                  </a:lnTo>
                  <a:close/>
                  <a:moveTo>
                    <a:pt x="66063" y="4086"/>
                  </a:moveTo>
                  <a:lnTo>
                    <a:pt x="65587" y="4435"/>
                  </a:lnTo>
                  <a:lnTo>
                    <a:pt x="65714" y="4593"/>
                  </a:lnTo>
                  <a:lnTo>
                    <a:pt x="66189" y="4245"/>
                  </a:lnTo>
                  <a:lnTo>
                    <a:pt x="66063" y="4086"/>
                  </a:lnTo>
                  <a:close/>
                  <a:moveTo>
                    <a:pt x="65112" y="4783"/>
                  </a:moveTo>
                  <a:lnTo>
                    <a:pt x="64669" y="5100"/>
                  </a:lnTo>
                  <a:lnTo>
                    <a:pt x="64764" y="5258"/>
                  </a:lnTo>
                  <a:lnTo>
                    <a:pt x="65239" y="4941"/>
                  </a:lnTo>
                  <a:lnTo>
                    <a:pt x="65112" y="4783"/>
                  </a:lnTo>
                  <a:close/>
                  <a:moveTo>
                    <a:pt x="64194" y="5448"/>
                  </a:moveTo>
                  <a:lnTo>
                    <a:pt x="63719" y="5796"/>
                  </a:lnTo>
                  <a:lnTo>
                    <a:pt x="63846" y="5955"/>
                  </a:lnTo>
                  <a:lnTo>
                    <a:pt x="64289" y="5606"/>
                  </a:lnTo>
                  <a:lnTo>
                    <a:pt x="64194" y="5448"/>
                  </a:lnTo>
                  <a:close/>
                  <a:moveTo>
                    <a:pt x="63244" y="6145"/>
                  </a:moveTo>
                  <a:lnTo>
                    <a:pt x="62769" y="6461"/>
                  </a:lnTo>
                  <a:lnTo>
                    <a:pt x="62896" y="6620"/>
                  </a:lnTo>
                  <a:lnTo>
                    <a:pt x="63371" y="6271"/>
                  </a:lnTo>
                  <a:lnTo>
                    <a:pt x="63244" y="6145"/>
                  </a:lnTo>
                  <a:close/>
                  <a:moveTo>
                    <a:pt x="62326" y="6810"/>
                  </a:moveTo>
                  <a:lnTo>
                    <a:pt x="61851" y="7158"/>
                  </a:lnTo>
                  <a:lnTo>
                    <a:pt x="61946" y="7316"/>
                  </a:lnTo>
                  <a:lnTo>
                    <a:pt x="62421" y="6968"/>
                  </a:lnTo>
                  <a:lnTo>
                    <a:pt x="62326" y="6810"/>
                  </a:lnTo>
                  <a:close/>
                  <a:moveTo>
                    <a:pt x="61376" y="7506"/>
                  </a:moveTo>
                  <a:lnTo>
                    <a:pt x="60900" y="7823"/>
                  </a:lnTo>
                  <a:lnTo>
                    <a:pt x="61027" y="7982"/>
                  </a:lnTo>
                  <a:lnTo>
                    <a:pt x="61502" y="7633"/>
                  </a:lnTo>
                  <a:lnTo>
                    <a:pt x="61376" y="7506"/>
                  </a:lnTo>
                  <a:close/>
                  <a:moveTo>
                    <a:pt x="60425" y="8172"/>
                  </a:moveTo>
                  <a:lnTo>
                    <a:pt x="59982" y="8520"/>
                  </a:lnTo>
                  <a:lnTo>
                    <a:pt x="60077" y="8678"/>
                  </a:lnTo>
                  <a:lnTo>
                    <a:pt x="60552" y="8330"/>
                  </a:lnTo>
                  <a:lnTo>
                    <a:pt x="60425" y="8172"/>
                  </a:lnTo>
                  <a:close/>
                  <a:moveTo>
                    <a:pt x="59507" y="8868"/>
                  </a:moveTo>
                  <a:lnTo>
                    <a:pt x="59032" y="9185"/>
                  </a:lnTo>
                  <a:lnTo>
                    <a:pt x="59159" y="9343"/>
                  </a:lnTo>
                  <a:lnTo>
                    <a:pt x="59602" y="8995"/>
                  </a:lnTo>
                  <a:lnTo>
                    <a:pt x="59507" y="8868"/>
                  </a:lnTo>
                  <a:close/>
                  <a:moveTo>
                    <a:pt x="58557" y="9533"/>
                  </a:moveTo>
                  <a:lnTo>
                    <a:pt x="58114" y="9882"/>
                  </a:lnTo>
                  <a:lnTo>
                    <a:pt x="58209" y="10040"/>
                  </a:lnTo>
                  <a:lnTo>
                    <a:pt x="58684" y="9692"/>
                  </a:lnTo>
                  <a:lnTo>
                    <a:pt x="58557" y="9533"/>
                  </a:lnTo>
                  <a:close/>
                  <a:moveTo>
                    <a:pt x="57639" y="10230"/>
                  </a:moveTo>
                  <a:lnTo>
                    <a:pt x="57164" y="10547"/>
                  </a:lnTo>
                  <a:lnTo>
                    <a:pt x="57290" y="10705"/>
                  </a:lnTo>
                  <a:lnTo>
                    <a:pt x="57734" y="10357"/>
                  </a:lnTo>
                  <a:lnTo>
                    <a:pt x="57639" y="10230"/>
                  </a:lnTo>
                  <a:close/>
                  <a:moveTo>
                    <a:pt x="56688" y="10895"/>
                  </a:moveTo>
                  <a:lnTo>
                    <a:pt x="56213" y="11243"/>
                  </a:lnTo>
                  <a:lnTo>
                    <a:pt x="56340" y="11402"/>
                  </a:lnTo>
                  <a:lnTo>
                    <a:pt x="56815" y="11053"/>
                  </a:lnTo>
                  <a:lnTo>
                    <a:pt x="56688" y="10895"/>
                  </a:lnTo>
                  <a:close/>
                  <a:moveTo>
                    <a:pt x="55770" y="11592"/>
                  </a:moveTo>
                  <a:lnTo>
                    <a:pt x="55295" y="11908"/>
                  </a:lnTo>
                  <a:lnTo>
                    <a:pt x="55390" y="12067"/>
                  </a:lnTo>
                  <a:lnTo>
                    <a:pt x="55865" y="11718"/>
                  </a:lnTo>
                  <a:lnTo>
                    <a:pt x="55770" y="11592"/>
                  </a:lnTo>
                  <a:close/>
                  <a:moveTo>
                    <a:pt x="54820" y="12257"/>
                  </a:moveTo>
                  <a:lnTo>
                    <a:pt x="54345" y="12605"/>
                  </a:lnTo>
                  <a:lnTo>
                    <a:pt x="54472" y="12764"/>
                  </a:lnTo>
                  <a:lnTo>
                    <a:pt x="54947" y="12415"/>
                  </a:lnTo>
                  <a:lnTo>
                    <a:pt x="54820" y="12257"/>
                  </a:lnTo>
                  <a:close/>
                  <a:moveTo>
                    <a:pt x="53870" y="12954"/>
                  </a:moveTo>
                  <a:lnTo>
                    <a:pt x="53427" y="13270"/>
                  </a:lnTo>
                  <a:lnTo>
                    <a:pt x="53522" y="13429"/>
                  </a:lnTo>
                  <a:lnTo>
                    <a:pt x="53997" y="13080"/>
                  </a:lnTo>
                  <a:lnTo>
                    <a:pt x="53870" y="12954"/>
                  </a:lnTo>
                  <a:close/>
                  <a:moveTo>
                    <a:pt x="52952" y="13619"/>
                  </a:moveTo>
                  <a:lnTo>
                    <a:pt x="52476" y="13967"/>
                  </a:lnTo>
                  <a:lnTo>
                    <a:pt x="52603" y="14125"/>
                  </a:lnTo>
                  <a:lnTo>
                    <a:pt x="53047" y="13777"/>
                  </a:lnTo>
                  <a:lnTo>
                    <a:pt x="52952" y="13619"/>
                  </a:lnTo>
                  <a:close/>
                  <a:moveTo>
                    <a:pt x="52001" y="14315"/>
                  </a:moveTo>
                  <a:lnTo>
                    <a:pt x="51526" y="14632"/>
                  </a:lnTo>
                  <a:lnTo>
                    <a:pt x="51653" y="14790"/>
                  </a:lnTo>
                  <a:lnTo>
                    <a:pt x="52128" y="14442"/>
                  </a:lnTo>
                  <a:lnTo>
                    <a:pt x="52001" y="14315"/>
                  </a:lnTo>
                  <a:close/>
                  <a:moveTo>
                    <a:pt x="51083" y="14980"/>
                  </a:moveTo>
                  <a:lnTo>
                    <a:pt x="50608" y="15329"/>
                  </a:lnTo>
                  <a:lnTo>
                    <a:pt x="50735" y="15487"/>
                  </a:lnTo>
                  <a:lnTo>
                    <a:pt x="51178" y="15139"/>
                  </a:lnTo>
                  <a:lnTo>
                    <a:pt x="51083" y="14980"/>
                  </a:lnTo>
                  <a:close/>
                  <a:moveTo>
                    <a:pt x="50133" y="15677"/>
                  </a:moveTo>
                  <a:lnTo>
                    <a:pt x="49658" y="15994"/>
                  </a:lnTo>
                  <a:lnTo>
                    <a:pt x="49785" y="16152"/>
                  </a:lnTo>
                  <a:lnTo>
                    <a:pt x="50260" y="15804"/>
                  </a:lnTo>
                  <a:lnTo>
                    <a:pt x="50133" y="15677"/>
                  </a:lnTo>
                  <a:close/>
                  <a:moveTo>
                    <a:pt x="49183" y="16342"/>
                  </a:moveTo>
                  <a:lnTo>
                    <a:pt x="48740" y="16690"/>
                  </a:lnTo>
                  <a:lnTo>
                    <a:pt x="48835" y="16849"/>
                  </a:lnTo>
                  <a:lnTo>
                    <a:pt x="49310" y="16500"/>
                  </a:lnTo>
                  <a:lnTo>
                    <a:pt x="49183" y="16342"/>
                  </a:lnTo>
                  <a:close/>
                  <a:moveTo>
                    <a:pt x="48265" y="17039"/>
                  </a:moveTo>
                  <a:lnTo>
                    <a:pt x="47789" y="17356"/>
                  </a:lnTo>
                  <a:lnTo>
                    <a:pt x="47916" y="17514"/>
                  </a:lnTo>
                  <a:lnTo>
                    <a:pt x="48391" y="17165"/>
                  </a:lnTo>
                  <a:lnTo>
                    <a:pt x="48265" y="17039"/>
                  </a:lnTo>
                  <a:close/>
                  <a:moveTo>
                    <a:pt x="47314" y="17704"/>
                  </a:moveTo>
                  <a:lnTo>
                    <a:pt x="46871" y="18052"/>
                  </a:lnTo>
                  <a:lnTo>
                    <a:pt x="46966" y="18211"/>
                  </a:lnTo>
                  <a:lnTo>
                    <a:pt x="47441" y="17862"/>
                  </a:lnTo>
                  <a:lnTo>
                    <a:pt x="47314" y="17704"/>
                  </a:lnTo>
                  <a:close/>
                  <a:moveTo>
                    <a:pt x="46396" y="18369"/>
                  </a:moveTo>
                  <a:lnTo>
                    <a:pt x="45921" y="18717"/>
                  </a:lnTo>
                  <a:lnTo>
                    <a:pt x="46048" y="18876"/>
                  </a:lnTo>
                  <a:lnTo>
                    <a:pt x="46491" y="18527"/>
                  </a:lnTo>
                  <a:lnTo>
                    <a:pt x="46396" y="18369"/>
                  </a:lnTo>
                  <a:close/>
                  <a:moveTo>
                    <a:pt x="45446" y="19066"/>
                  </a:moveTo>
                  <a:lnTo>
                    <a:pt x="44971" y="19414"/>
                  </a:lnTo>
                  <a:lnTo>
                    <a:pt x="45098" y="19572"/>
                  </a:lnTo>
                  <a:lnTo>
                    <a:pt x="45573" y="19224"/>
                  </a:lnTo>
                  <a:lnTo>
                    <a:pt x="45446" y="19066"/>
                  </a:lnTo>
                  <a:close/>
                  <a:moveTo>
                    <a:pt x="44528" y="19731"/>
                  </a:moveTo>
                  <a:lnTo>
                    <a:pt x="44053" y="20079"/>
                  </a:lnTo>
                  <a:lnTo>
                    <a:pt x="44148" y="20237"/>
                  </a:lnTo>
                  <a:lnTo>
                    <a:pt x="44623" y="19889"/>
                  </a:lnTo>
                  <a:lnTo>
                    <a:pt x="44528" y="19731"/>
                  </a:lnTo>
                  <a:close/>
                  <a:moveTo>
                    <a:pt x="43577" y="20427"/>
                  </a:moveTo>
                  <a:lnTo>
                    <a:pt x="43102" y="20776"/>
                  </a:lnTo>
                  <a:lnTo>
                    <a:pt x="43229" y="20934"/>
                  </a:lnTo>
                  <a:lnTo>
                    <a:pt x="43704" y="20586"/>
                  </a:lnTo>
                  <a:lnTo>
                    <a:pt x="43577" y="20427"/>
                  </a:lnTo>
                  <a:close/>
                  <a:moveTo>
                    <a:pt x="42627" y="21092"/>
                  </a:moveTo>
                  <a:lnTo>
                    <a:pt x="42184" y="21441"/>
                  </a:lnTo>
                  <a:lnTo>
                    <a:pt x="42279" y="21599"/>
                  </a:lnTo>
                  <a:lnTo>
                    <a:pt x="42754" y="21251"/>
                  </a:lnTo>
                  <a:lnTo>
                    <a:pt x="42627" y="21092"/>
                  </a:lnTo>
                  <a:close/>
                  <a:moveTo>
                    <a:pt x="41709" y="21789"/>
                  </a:moveTo>
                  <a:lnTo>
                    <a:pt x="41234" y="22138"/>
                  </a:lnTo>
                  <a:lnTo>
                    <a:pt x="41361" y="22296"/>
                  </a:lnTo>
                  <a:lnTo>
                    <a:pt x="41804" y="21947"/>
                  </a:lnTo>
                  <a:lnTo>
                    <a:pt x="41709" y="21789"/>
                  </a:lnTo>
                  <a:close/>
                  <a:moveTo>
                    <a:pt x="40759" y="22454"/>
                  </a:moveTo>
                  <a:lnTo>
                    <a:pt x="40316" y="22803"/>
                  </a:lnTo>
                  <a:lnTo>
                    <a:pt x="40411" y="22961"/>
                  </a:lnTo>
                  <a:lnTo>
                    <a:pt x="40886" y="22613"/>
                  </a:lnTo>
                  <a:lnTo>
                    <a:pt x="40759" y="22454"/>
                  </a:lnTo>
                  <a:close/>
                  <a:moveTo>
                    <a:pt x="39841" y="23151"/>
                  </a:moveTo>
                  <a:lnTo>
                    <a:pt x="39365" y="23499"/>
                  </a:lnTo>
                  <a:lnTo>
                    <a:pt x="39492" y="23658"/>
                  </a:lnTo>
                  <a:lnTo>
                    <a:pt x="39936" y="23309"/>
                  </a:lnTo>
                  <a:lnTo>
                    <a:pt x="39841" y="23151"/>
                  </a:lnTo>
                  <a:close/>
                  <a:moveTo>
                    <a:pt x="38890" y="23816"/>
                  </a:moveTo>
                  <a:lnTo>
                    <a:pt x="38415" y="24164"/>
                  </a:lnTo>
                  <a:lnTo>
                    <a:pt x="38542" y="24323"/>
                  </a:lnTo>
                  <a:lnTo>
                    <a:pt x="39017" y="23974"/>
                  </a:lnTo>
                  <a:lnTo>
                    <a:pt x="38890" y="23816"/>
                  </a:lnTo>
                  <a:close/>
                  <a:moveTo>
                    <a:pt x="37972" y="24513"/>
                  </a:moveTo>
                  <a:lnTo>
                    <a:pt x="37497" y="24861"/>
                  </a:lnTo>
                  <a:lnTo>
                    <a:pt x="37592" y="25019"/>
                  </a:lnTo>
                  <a:lnTo>
                    <a:pt x="38067" y="24671"/>
                  </a:lnTo>
                  <a:lnTo>
                    <a:pt x="37972" y="24513"/>
                  </a:lnTo>
                  <a:close/>
                  <a:moveTo>
                    <a:pt x="37022" y="25178"/>
                  </a:moveTo>
                  <a:lnTo>
                    <a:pt x="36547" y="25526"/>
                  </a:lnTo>
                  <a:lnTo>
                    <a:pt x="36674" y="25684"/>
                  </a:lnTo>
                  <a:lnTo>
                    <a:pt x="37149" y="25336"/>
                  </a:lnTo>
                  <a:lnTo>
                    <a:pt x="37022" y="25178"/>
                  </a:lnTo>
                  <a:close/>
                  <a:moveTo>
                    <a:pt x="36072" y="25874"/>
                  </a:moveTo>
                  <a:lnTo>
                    <a:pt x="35629" y="26223"/>
                  </a:lnTo>
                  <a:lnTo>
                    <a:pt x="35724" y="26381"/>
                  </a:lnTo>
                  <a:lnTo>
                    <a:pt x="36199" y="26033"/>
                  </a:lnTo>
                  <a:lnTo>
                    <a:pt x="36072" y="25874"/>
                  </a:lnTo>
                  <a:close/>
                  <a:moveTo>
                    <a:pt x="35154" y="26539"/>
                  </a:moveTo>
                  <a:lnTo>
                    <a:pt x="34678" y="26888"/>
                  </a:lnTo>
                  <a:lnTo>
                    <a:pt x="34805" y="27046"/>
                  </a:lnTo>
                  <a:lnTo>
                    <a:pt x="35249" y="26698"/>
                  </a:lnTo>
                  <a:lnTo>
                    <a:pt x="35154" y="26539"/>
                  </a:lnTo>
                  <a:close/>
                  <a:moveTo>
                    <a:pt x="34203" y="27236"/>
                  </a:moveTo>
                  <a:lnTo>
                    <a:pt x="33728" y="27585"/>
                  </a:lnTo>
                  <a:lnTo>
                    <a:pt x="33855" y="27711"/>
                  </a:lnTo>
                  <a:lnTo>
                    <a:pt x="34330" y="27395"/>
                  </a:lnTo>
                  <a:lnTo>
                    <a:pt x="34203" y="27236"/>
                  </a:lnTo>
                  <a:close/>
                  <a:moveTo>
                    <a:pt x="33285" y="27901"/>
                  </a:moveTo>
                  <a:lnTo>
                    <a:pt x="32810" y="28250"/>
                  </a:lnTo>
                  <a:lnTo>
                    <a:pt x="32937" y="28408"/>
                  </a:lnTo>
                  <a:lnTo>
                    <a:pt x="33380" y="28060"/>
                  </a:lnTo>
                  <a:lnTo>
                    <a:pt x="33285" y="27901"/>
                  </a:lnTo>
                  <a:close/>
                  <a:moveTo>
                    <a:pt x="32335" y="28598"/>
                  </a:moveTo>
                  <a:lnTo>
                    <a:pt x="31860" y="28946"/>
                  </a:lnTo>
                  <a:lnTo>
                    <a:pt x="31987" y="29073"/>
                  </a:lnTo>
                  <a:lnTo>
                    <a:pt x="32462" y="28756"/>
                  </a:lnTo>
                  <a:lnTo>
                    <a:pt x="32335" y="28598"/>
                  </a:lnTo>
                  <a:close/>
                  <a:moveTo>
                    <a:pt x="31385" y="29263"/>
                  </a:moveTo>
                  <a:lnTo>
                    <a:pt x="30942" y="29611"/>
                  </a:lnTo>
                  <a:lnTo>
                    <a:pt x="31037" y="29770"/>
                  </a:lnTo>
                  <a:lnTo>
                    <a:pt x="31512" y="29421"/>
                  </a:lnTo>
                  <a:lnTo>
                    <a:pt x="31385" y="29263"/>
                  </a:lnTo>
                  <a:close/>
                  <a:moveTo>
                    <a:pt x="30466" y="29960"/>
                  </a:moveTo>
                  <a:lnTo>
                    <a:pt x="29991" y="30308"/>
                  </a:lnTo>
                  <a:lnTo>
                    <a:pt x="30118" y="30435"/>
                  </a:lnTo>
                  <a:lnTo>
                    <a:pt x="30593" y="30118"/>
                  </a:lnTo>
                  <a:lnTo>
                    <a:pt x="30466" y="29960"/>
                  </a:lnTo>
                  <a:close/>
                  <a:moveTo>
                    <a:pt x="29516" y="30625"/>
                  </a:moveTo>
                  <a:lnTo>
                    <a:pt x="29073" y="30973"/>
                  </a:lnTo>
                  <a:lnTo>
                    <a:pt x="29168" y="31131"/>
                  </a:lnTo>
                  <a:lnTo>
                    <a:pt x="29643" y="30783"/>
                  </a:lnTo>
                  <a:lnTo>
                    <a:pt x="29516" y="30625"/>
                  </a:lnTo>
                  <a:close/>
                  <a:moveTo>
                    <a:pt x="28598" y="31321"/>
                  </a:moveTo>
                  <a:lnTo>
                    <a:pt x="28123" y="31670"/>
                  </a:lnTo>
                  <a:lnTo>
                    <a:pt x="28250" y="31797"/>
                  </a:lnTo>
                  <a:lnTo>
                    <a:pt x="28693" y="31480"/>
                  </a:lnTo>
                  <a:lnTo>
                    <a:pt x="28598" y="31321"/>
                  </a:lnTo>
                  <a:close/>
                  <a:moveTo>
                    <a:pt x="27648" y="31987"/>
                  </a:moveTo>
                  <a:lnTo>
                    <a:pt x="27173" y="32335"/>
                  </a:lnTo>
                  <a:lnTo>
                    <a:pt x="27300" y="32493"/>
                  </a:lnTo>
                  <a:lnTo>
                    <a:pt x="27775" y="32145"/>
                  </a:lnTo>
                  <a:lnTo>
                    <a:pt x="27648" y="31987"/>
                  </a:lnTo>
                  <a:close/>
                  <a:moveTo>
                    <a:pt x="26730" y="32683"/>
                  </a:moveTo>
                  <a:lnTo>
                    <a:pt x="26255" y="33032"/>
                  </a:lnTo>
                  <a:lnTo>
                    <a:pt x="26350" y="33158"/>
                  </a:lnTo>
                  <a:lnTo>
                    <a:pt x="26825" y="32842"/>
                  </a:lnTo>
                  <a:lnTo>
                    <a:pt x="26730" y="32683"/>
                  </a:lnTo>
                  <a:close/>
                  <a:moveTo>
                    <a:pt x="25779" y="33348"/>
                  </a:moveTo>
                  <a:lnTo>
                    <a:pt x="25304" y="33697"/>
                  </a:lnTo>
                  <a:lnTo>
                    <a:pt x="25431" y="33855"/>
                  </a:lnTo>
                  <a:lnTo>
                    <a:pt x="25906" y="33507"/>
                  </a:lnTo>
                  <a:lnTo>
                    <a:pt x="25779" y="33348"/>
                  </a:lnTo>
                  <a:close/>
                  <a:moveTo>
                    <a:pt x="24829" y="34045"/>
                  </a:moveTo>
                  <a:lnTo>
                    <a:pt x="24386" y="34393"/>
                  </a:lnTo>
                  <a:lnTo>
                    <a:pt x="24481" y="34520"/>
                  </a:lnTo>
                  <a:lnTo>
                    <a:pt x="24956" y="34203"/>
                  </a:lnTo>
                  <a:lnTo>
                    <a:pt x="24829" y="34045"/>
                  </a:lnTo>
                  <a:close/>
                  <a:moveTo>
                    <a:pt x="23911" y="34710"/>
                  </a:moveTo>
                  <a:lnTo>
                    <a:pt x="23436" y="35058"/>
                  </a:lnTo>
                  <a:lnTo>
                    <a:pt x="23563" y="35217"/>
                  </a:lnTo>
                  <a:lnTo>
                    <a:pt x="24006" y="34868"/>
                  </a:lnTo>
                  <a:lnTo>
                    <a:pt x="23911" y="34710"/>
                  </a:lnTo>
                  <a:close/>
                  <a:moveTo>
                    <a:pt x="22961" y="35407"/>
                  </a:moveTo>
                  <a:lnTo>
                    <a:pt x="22518" y="35755"/>
                  </a:lnTo>
                  <a:lnTo>
                    <a:pt x="22613" y="35882"/>
                  </a:lnTo>
                  <a:lnTo>
                    <a:pt x="23088" y="35565"/>
                  </a:lnTo>
                  <a:lnTo>
                    <a:pt x="22961" y="35407"/>
                  </a:lnTo>
                  <a:close/>
                  <a:moveTo>
                    <a:pt x="22043" y="36072"/>
                  </a:moveTo>
                  <a:lnTo>
                    <a:pt x="21567" y="36420"/>
                  </a:lnTo>
                  <a:lnTo>
                    <a:pt x="21694" y="36579"/>
                  </a:lnTo>
                  <a:lnTo>
                    <a:pt x="22138" y="36230"/>
                  </a:lnTo>
                  <a:lnTo>
                    <a:pt x="22043" y="36072"/>
                  </a:lnTo>
                  <a:close/>
                  <a:moveTo>
                    <a:pt x="21092" y="36769"/>
                  </a:moveTo>
                  <a:lnTo>
                    <a:pt x="20617" y="37085"/>
                  </a:lnTo>
                  <a:lnTo>
                    <a:pt x="20744" y="37244"/>
                  </a:lnTo>
                  <a:lnTo>
                    <a:pt x="21219" y="36927"/>
                  </a:lnTo>
                  <a:lnTo>
                    <a:pt x="21092" y="36769"/>
                  </a:lnTo>
                  <a:close/>
                  <a:moveTo>
                    <a:pt x="20174" y="37434"/>
                  </a:moveTo>
                  <a:lnTo>
                    <a:pt x="19699" y="37782"/>
                  </a:lnTo>
                  <a:lnTo>
                    <a:pt x="19794" y="37940"/>
                  </a:lnTo>
                  <a:lnTo>
                    <a:pt x="20269" y="37592"/>
                  </a:lnTo>
                  <a:lnTo>
                    <a:pt x="20174" y="37434"/>
                  </a:lnTo>
                  <a:close/>
                  <a:moveTo>
                    <a:pt x="19224" y="38130"/>
                  </a:moveTo>
                  <a:lnTo>
                    <a:pt x="18749" y="38447"/>
                  </a:lnTo>
                  <a:lnTo>
                    <a:pt x="18876" y="38605"/>
                  </a:lnTo>
                  <a:lnTo>
                    <a:pt x="19351" y="38289"/>
                  </a:lnTo>
                  <a:lnTo>
                    <a:pt x="19224" y="38130"/>
                  </a:lnTo>
                  <a:close/>
                  <a:moveTo>
                    <a:pt x="18274" y="38795"/>
                  </a:moveTo>
                  <a:lnTo>
                    <a:pt x="17799" y="39144"/>
                  </a:lnTo>
                  <a:lnTo>
                    <a:pt x="17926" y="39302"/>
                  </a:lnTo>
                  <a:lnTo>
                    <a:pt x="18401" y="38954"/>
                  </a:lnTo>
                  <a:lnTo>
                    <a:pt x="18274" y="38795"/>
                  </a:lnTo>
                  <a:close/>
                  <a:moveTo>
                    <a:pt x="17355" y="39492"/>
                  </a:moveTo>
                  <a:lnTo>
                    <a:pt x="16880" y="39809"/>
                  </a:lnTo>
                  <a:lnTo>
                    <a:pt x="17007" y="39967"/>
                  </a:lnTo>
                  <a:lnTo>
                    <a:pt x="17451" y="39650"/>
                  </a:lnTo>
                  <a:lnTo>
                    <a:pt x="17355" y="39492"/>
                  </a:lnTo>
                  <a:close/>
                  <a:moveTo>
                    <a:pt x="16405" y="40157"/>
                  </a:moveTo>
                  <a:lnTo>
                    <a:pt x="15930" y="40505"/>
                  </a:lnTo>
                  <a:lnTo>
                    <a:pt x="16057" y="40664"/>
                  </a:lnTo>
                  <a:lnTo>
                    <a:pt x="16532" y="40315"/>
                  </a:lnTo>
                  <a:lnTo>
                    <a:pt x="16405" y="40157"/>
                  </a:lnTo>
                  <a:close/>
                  <a:moveTo>
                    <a:pt x="15487" y="40854"/>
                  </a:moveTo>
                  <a:lnTo>
                    <a:pt x="15012" y="41171"/>
                  </a:lnTo>
                  <a:lnTo>
                    <a:pt x="15139" y="41329"/>
                  </a:lnTo>
                  <a:lnTo>
                    <a:pt x="15582" y="41012"/>
                  </a:lnTo>
                  <a:lnTo>
                    <a:pt x="15487" y="40854"/>
                  </a:lnTo>
                  <a:close/>
                  <a:moveTo>
                    <a:pt x="14537" y="41519"/>
                  </a:moveTo>
                  <a:lnTo>
                    <a:pt x="14062" y="41867"/>
                  </a:lnTo>
                  <a:lnTo>
                    <a:pt x="14189" y="42026"/>
                  </a:lnTo>
                  <a:lnTo>
                    <a:pt x="14664" y="41677"/>
                  </a:lnTo>
                  <a:lnTo>
                    <a:pt x="14537" y="41519"/>
                  </a:lnTo>
                  <a:close/>
                  <a:moveTo>
                    <a:pt x="13587" y="42216"/>
                  </a:moveTo>
                  <a:lnTo>
                    <a:pt x="13144" y="42532"/>
                  </a:lnTo>
                  <a:lnTo>
                    <a:pt x="13239" y="42691"/>
                  </a:lnTo>
                  <a:lnTo>
                    <a:pt x="13714" y="42374"/>
                  </a:lnTo>
                  <a:lnTo>
                    <a:pt x="13587" y="42216"/>
                  </a:lnTo>
                  <a:close/>
                  <a:moveTo>
                    <a:pt x="12668" y="42881"/>
                  </a:moveTo>
                  <a:lnTo>
                    <a:pt x="12193" y="43229"/>
                  </a:lnTo>
                  <a:lnTo>
                    <a:pt x="12320" y="43387"/>
                  </a:lnTo>
                  <a:lnTo>
                    <a:pt x="12795" y="43039"/>
                  </a:lnTo>
                  <a:lnTo>
                    <a:pt x="12668" y="42881"/>
                  </a:lnTo>
                  <a:close/>
                  <a:moveTo>
                    <a:pt x="11718" y="43577"/>
                  </a:moveTo>
                  <a:lnTo>
                    <a:pt x="11243" y="43894"/>
                  </a:lnTo>
                  <a:lnTo>
                    <a:pt x="11370" y="44052"/>
                  </a:lnTo>
                  <a:lnTo>
                    <a:pt x="11845" y="43736"/>
                  </a:lnTo>
                  <a:lnTo>
                    <a:pt x="11718" y="43577"/>
                  </a:lnTo>
                  <a:close/>
                  <a:moveTo>
                    <a:pt x="10800" y="44242"/>
                  </a:moveTo>
                  <a:lnTo>
                    <a:pt x="10325" y="44591"/>
                  </a:lnTo>
                  <a:lnTo>
                    <a:pt x="10452" y="44749"/>
                  </a:lnTo>
                  <a:lnTo>
                    <a:pt x="10895" y="44401"/>
                  </a:lnTo>
                  <a:lnTo>
                    <a:pt x="10800" y="44242"/>
                  </a:lnTo>
                  <a:close/>
                  <a:moveTo>
                    <a:pt x="9850" y="44939"/>
                  </a:moveTo>
                  <a:lnTo>
                    <a:pt x="9375" y="45256"/>
                  </a:lnTo>
                  <a:lnTo>
                    <a:pt x="9502" y="45414"/>
                  </a:lnTo>
                  <a:lnTo>
                    <a:pt x="9977" y="45097"/>
                  </a:lnTo>
                  <a:lnTo>
                    <a:pt x="9850" y="44939"/>
                  </a:lnTo>
                  <a:close/>
                  <a:moveTo>
                    <a:pt x="8932" y="45604"/>
                  </a:moveTo>
                  <a:lnTo>
                    <a:pt x="8456" y="45953"/>
                  </a:lnTo>
                  <a:lnTo>
                    <a:pt x="8551" y="46111"/>
                  </a:lnTo>
                  <a:lnTo>
                    <a:pt x="9027" y="45762"/>
                  </a:lnTo>
                  <a:lnTo>
                    <a:pt x="8932" y="45604"/>
                  </a:lnTo>
                  <a:close/>
                  <a:moveTo>
                    <a:pt x="7981" y="46301"/>
                  </a:moveTo>
                  <a:lnTo>
                    <a:pt x="7506" y="46618"/>
                  </a:lnTo>
                  <a:lnTo>
                    <a:pt x="7633" y="46776"/>
                  </a:lnTo>
                  <a:lnTo>
                    <a:pt x="8108" y="46428"/>
                  </a:lnTo>
                  <a:lnTo>
                    <a:pt x="7981" y="46301"/>
                  </a:lnTo>
                  <a:close/>
                  <a:moveTo>
                    <a:pt x="7031" y="46966"/>
                  </a:moveTo>
                  <a:lnTo>
                    <a:pt x="6588" y="47314"/>
                  </a:lnTo>
                  <a:lnTo>
                    <a:pt x="6683" y="47473"/>
                  </a:lnTo>
                  <a:lnTo>
                    <a:pt x="7158" y="47124"/>
                  </a:lnTo>
                  <a:lnTo>
                    <a:pt x="7031" y="46966"/>
                  </a:lnTo>
                  <a:close/>
                  <a:moveTo>
                    <a:pt x="6113" y="47663"/>
                  </a:moveTo>
                  <a:lnTo>
                    <a:pt x="5638" y="47979"/>
                  </a:lnTo>
                  <a:lnTo>
                    <a:pt x="5765" y="48138"/>
                  </a:lnTo>
                  <a:lnTo>
                    <a:pt x="6208" y="47789"/>
                  </a:lnTo>
                  <a:lnTo>
                    <a:pt x="6113" y="47663"/>
                  </a:lnTo>
                  <a:close/>
                  <a:moveTo>
                    <a:pt x="5163" y="48328"/>
                  </a:moveTo>
                  <a:lnTo>
                    <a:pt x="4688" y="48676"/>
                  </a:lnTo>
                  <a:lnTo>
                    <a:pt x="4815" y="48834"/>
                  </a:lnTo>
                  <a:lnTo>
                    <a:pt x="5290" y="48486"/>
                  </a:lnTo>
                  <a:lnTo>
                    <a:pt x="5163" y="48328"/>
                  </a:lnTo>
                  <a:close/>
                  <a:moveTo>
                    <a:pt x="4244" y="49024"/>
                  </a:moveTo>
                  <a:lnTo>
                    <a:pt x="3769" y="49341"/>
                  </a:lnTo>
                  <a:lnTo>
                    <a:pt x="3896" y="49499"/>
                  </a:lnTo>
                  <a:lnTo>
                    <a:pt x="4340" y="49151"/>
                  </a:lnTo>
                  <a:lnTo>
                    <a:pt x="4244" y="49024"/>
                  </a:lnTo>
                  <a:close/>
                  <a:moveTo>
                    <a:pt x="3294" y="49689"/>
                  </a:moveTo>
                  <a:lnTo>
                    <a:pt x="2819" y="50038"/>
                  </a:lnTo>
                  <a:lnTo>
                    <a:pt x="2946" y="50196"/>
                  </a:lnTo>
                  <a:lnTo>
                    <a:pt x="3421" y="49848"/>
                  </a:lnTo>
                  <a:lnTo>
                    <a:pt x="3294" y="49689"/>
                  </a:lnTo>
                  <a:close/>
                  <a:moveTo>
                    <a:pt x="2376" y="50386"/>
                  </a:moveTo>
                  <a:lnTo>
                    <a:pt x="1901" y="50703"/>
                  </a:lnTo>
                  <a:lnTo>
                    <a:pt x="1996" y="50861"/>
                  </a:lnTo>
                  <a:lnTo>
                    <a:pt x="2471" y="50513"/>
                  </a:lnTo>
                  <a:lnTo>
                    <a:pt x="2376" y="50386"/>
                  </a:lnTo>
                  <a:close/>
                  <a:moveTo>
                    <a:pt x="1426" y="51051"/>
                  </a:moveTo>
                  <a:lnTo>
                    <a:pt x="951" y="51400"/>
                  </a:lnTo>
                  <a:lnTo>
                    <a:pt x="1078" y="51558"/>
                  </a:lnTo>
                  <a:lnTo>
                    <a:pt x="1553" y="51210"/>
                  </a:lnTo>
                  <a:lnTo>
                    <a:pt x="1426" y="51051"/>
                  </a:lnTo>
                  <a:close/>
                  <a:moveTo>
                    <a:pt x="476" y="51748"/>
                  </a:moveTo>
                  <a:lnTo>
                    <a:pt x="1" y="52065"/>
                  </a:lnTo>
                  <a:lnTo>
                    <a:pt x="128" y="52223"/>
                  </a:lnTo>
                  <a:lnTo>
                    <a:pt x="603" y="51875"/>
                  </a:lnTo>
                  <a:lnTo>
                    <a:pt x="476" y="51748"/>
                  </a:lnTo>
                  <a:close/>
                </a:path>
              </a:pathLst>
            </a:custGeom>
            <a:solidFill>
              <a:srgbClr val="C4C4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3796;p36">
              <a:extLst>
                <a:ext uri="{FF2B5EF4-FFF2-40B4-BE49-F238E27FC236}">
                  <a16:creationId xmlns:a16="http://schemas.microsoft.com/office/drawing/2014/main" id="{10DA3E3A-5064-4F12-9BB7-CD89CAA03317}"/>
                </a:ext>
              </a:extLst>
            </p:cNvPr>
            <p:cNvSpPr/>
            <p:nvPr/>
          </p:nvSpPr>
          <p:spPr>
            <a:xfrm>
              <a:off x="2614075" y="2150875"/>
              <a:ext cx="1113200" cy="809950"/>
            </a:xfrm>
            <a:custGeom>
              <a:avLst/>
              <a:gdLst/>
              <a:ahLst/>
              <a:cxnLst/>
              <a:rect l="l" t="t" r="r" b="b"/>
              <a:pathLst>
                <a:path w="44528" h="32398" extrusionOk="0">
                  <a:moveTo>
                    <a:pt x="44401" y="0"/>
                  </a:moveTo>
                  <a:lnTo>
                    <a:pt x="43958" y="317"/>
                  </a:lnTo>
                  <a:lnTo>
                    <a:pt x="44053" y="475"/>
                  </a:lnTo>
                  <a:lnTo>
                    <a:pt x="44528" y="127"/>
                  </a:lnTo>
                  <a:lnTo>
                    <a:pt x="44401" y="0"/>
                  </a:lnTo>
                  <a:close/>
                  <a:moveTo>
                    <a:pt x="43483" y="665"/>
                  </a:moveTo>
                  <a:lnTo>
                    <a:pt x="43007" y="1013"/>
                  </a:lnTo>
                  <a:lnTo>
                    <a:pt x="43134" y="1172"/>
                  </a:lnTo>
                  <a:lnTo>
                    <a:pt x="43578" y="823"/>
                  </a:lnTo>
                  <a:lnTo>
                    <a:pt x="43483" y="665"/>
                  </a:lnTo>
                  <a:close/>
                  <a:moveTo>
                    <a:pt x="42532" y="1362"/>
                  </a:moveTo>
                  <a:lnTo>
                    <a:pt x="42057" y="1678"/>
                  </a:lnTo>
                  <a:lnTo>
                    <a:pt x="42184" y="1837"/>
                  </a:lnTo>
                  <a:lnTo>
                    <a:pt x="42659" y="1488"/>
                  </a:lnTo>
                  <a:lnTo>
                    <a:pt x="42532" y="1362"/>
                  </a:lnTo>
                  <a:close/>
                  <a:moveTo>
                    <a:pt x="41614" y="2027"/>
                  </a:moveTo>
                  <a:lnTo>
                    <a:pt x="41139" y="2375"/>
                  </a:lnTo>
                  <a:lnTo>
                    <a:pt x="41234" y="2534"/>
                  </a:lnTo>
                  <a:lnTo>
                    <a:pt x="41709" y="2185"/>
                  </a:lnTo>
                  <a:lnTo>
                    <a:pt x="41614" y="2027"/>
                  </a:lnTo>
                  <a:close/>
                  <a:moveTo>
                    <a:pt x="40664" y="2692"/>
                  </a:moveTo>
                  <a:lnTo>
                    <a:pt x="40189" y="3040"/>
                  </a:lnTo>
                  <a:lnTo>
                    <a:pt x="40316" y="3199"/>
                  </a:lnTo>
                  <a:lnTo>
                    <a:pt x="40791" y="2850"/>
                  </a:lnTo>
                  <a:lnTo>
                    <a:pt x="40664" y="2692"/>
                  </a:lnTo>
                  <a:close/>
                  <a:moveTo>
                    <a:pt x="39714" y="3389"/>
                  </a:moveTo>
                  <a:lnTo>
                    <a:pt x="39271" y="3737"/>
                  </a:lnTo>
                  <a:lnTo>
                    <a:pt x="39366" y="3895"/>
                  </a:lnTo>
                  <a:lnTo>
                    <a:pt x="39841" y="3547"/>
                  </a:lnTo>
                  <a:lnTo>
                    <a:pt x="39714" y="3389"/>
                  </a:lnTo>
                  <a:close/>
                  <a:moveTo>
                    <a:pt x="38795" y="4054"/>
                  </a:moveTo>
                  <a:lnTo>
                    <a:pt x="38320" y="4402"/>
                  </a:lnTo>
                  <a:lnTo>
                    <a:pt x="38447" y="4560"/>
                  </a:lnTo>
                  <a:lnTo>
                    <a:pt x="38890" y="4212"/>
                  </a:lnTo>
                  <a:lnTo>
                    <a:pt x="38795" y="4054"/>
                  </a:lnTo>
                  <a:close/>
                  <a:moveTo>
                    <a:pt x="37845" y="4750"/>
                  </a:moveTo>
                  <a:lnTo>
                    <a:pt x="37402" y="5099"/>
                  </a:lnTo>
                  <a:lnTo>
                    <a:pt x="37497" y="5257"/>
                  </a:lnTo>
                  <a:lnTo>
                    <a:pt x="37972" y="4909"/>
                  </a:lnTo>
                  <a:lnTo>
                    <a:pt x="37845" y="4750"/>
                  </a:lnTo>
                  <a:close/>
                  <a:moveTo>
                    <a:pt x="36927" y="5447"/>
                  </a:moveTo>
                  <a:lnTo>
                    <a:pt x="36452" y="5764"/>
                  </a:lnTo>
                  <a:lnTo>
                    <a:pt x="36579" y="5922"/>
                  </a:lnTo>
                  <a:lnTo>
                    <a:pt x="37022" y="5574"/>
                  </a:lnTo>
                  <a:lnTo>
                    <a:pt x="36927" y="5447"/>
                  </a:lnTo>
                  <a:close/>
                  <a:moveTo>
                    <a:pt x="35977" y="6112"/>
                  </a:moveTo>
                  <a:lnTo>
                    <a:pt x="35502" y="6460"/>
                  </a:lnTo>
                  <a:lnTo>
                    <a:pt x="35629" y="6619"/>
                  </a:lnTo>
                  <a:lnTo>
                    <a:pt x="36104" y="6270"/>
                  </a:lnTo>
                  <a:lnTo>
                    <a:pt x="35977" y="6112"/>
                  </a:lnTo>
                  <a:close/>
                  <a:moveTo>
                    <a:pt x="35059" y="6809"/>
                  </a:moveTo>
                  <a:lnTo>
                    <a:pt x="34584" y="7126"/>
                  </a:lnTo>
                  <a:lnTo>
                    <a:pt x="34679" y="7284"/>
                  </a:lnTo>
                  <a:lnTo>
                    <a:pt x="35154" y="6936"/>
                  </a:lnTo>
                  <a:lnTo>
                    <a:pt x="35059" y="6809"/>
                  </a:lnTo>
                  <a:close/>
                  <a:moveTo>
                    <a:pt x="34108" y="7474"/>
                  </a:moveTo>
                  <a:lnTo>
                    <a:pt x="33633" y="7822"/>
                  </a:lnTo>
                  <a:lnTo>
                    <a:pt x="33760" y="7981"/>
                  </a:lnTo>
                  <a:lnTo>
                    <a:pt x="34235" y="7632"/>
                  </a:lnTo>
                  <a:lnTo>
                    <a:pt x="34108" y="7474"/>
                  </a:lnTo>
                  <a:close/>
                  <a:moveTo>
                    <a:pt x="33158" y="8139"/>
                  </a:moveTo>
                  <a:lnTo>
                    <a:pt x="32715" y="8487"/>
                  </a:lnTo>
                  <a:lnTo>
                    <a:pt x="32810" y="8646"/>
                  </a:lnTo>
                  <a:lnTo>
                    <a:pt x="33285" y="8297"/>
                  </a:lnTo>
                  <a:lnTo>
                    <a:pt x="33158" y="8139"/>
                  </a:lnTo>
                  <a:close/>
                  <a:moveTo>
                    <a:pt x="32240" y="8836"/>
                  </a:moveTo>
                  <a:lnTo>
                    <a:pt x="31765" y="9184"/>
                  </a:lnTo>
                  <a:lnTo>
                    <a:pt x="31892" y="9311"/>
                  </a:lnTo>
                  <a:lnTo>
                    <a:pt x="32335" y="8994"/>
                  </a:lnTo>
                  <a:lnTo>
                    <a:pt x="32240" y="8836"/>
                  </a:lnTo>
                  <a:close/>
                  <a:moveTo>
                    <a:pt x="31290" y="9501"/>
                  </a:moveTo>
                  <a:lnTo>
                    <a:pt x="30815" y="9849"/>
                  </a:lnTo>
                  <a:lnTo>
                    <a:pt x="30942" y="10007"/>
                  </a:lnTo>
                  <a:lnTo>
                    <a:pt x="31417" y="9659"/>
                  </a:lnTo>
                  <a:lnTo>
                    <a:pt x="31290" y="9501"/>
                  </a:lnTo>
                  <a:close/>
                  <a:moveTo>
                    <a:pt x="30372" y="10197"/>
                  </a:moveTo>
                  <a:lnTo>
                    <a:pt x="29896" y="10546"/>
                  </a:lnTo>
                  <a:lnTo>
                    <a:pt x="30023" y="10672"/>
                  </a:lnTo>
                  <a:lnTo>
                    <a:pt x="30467" y="10356"/>
                  </a:lnTo>
                  <a:lnTo>
                    <a:pt x="30372" y="10197"/>
                  </a:lnTo>
                  <a:close/>
                  <a:moveTo>
                    <a:pt x="29421" y="10862"/>
                  </a:moveTo>
                  <a:lnTo>
                    <a:pt x="28946" y="11211"/>
                  </a:lnTo>
                  <a:lnTo>
                    <a:pt x="29073" y="11369"/>
                  </a:lnTo>
                  <a:lnTo>
                    <a:pt x="29548" y="11021"/>
                  </a:lnTo>
                  <a:lnTo>
                    <a:pt x="29421" y="10862"/>
                  </a:lnTo>
                  <a:close/>
                  <a:moveTo>
                    <a:pt x="28471" y="11559"/>
                  </a:moveTo>
                  <a:lnTo>
                    <a:pt x="28028" y="11908"/>
                  </a:lnTo>
                  <a:lnTo>
                    <a:pt x="28123" y="12066"/>
                  </a:lnTo>
                  <a:lnTo>
                    <a:pt x="28598" y="11718"/>
                  </a:lnTo>
                  <a:lnTo>
                    <a:pt x="28471" y="11559"/>
                  </a:lnTo>
                  <a:close/>
                  <a:moveTo>
                    <a:pt x="27553" y="12224"/>
                  </a:moveTo>
                  <a:lnTo>
                    <a:pt x="27078" y="12573"/>
                  </a:lnTo>
                  <a:lnTo>
                    <a:pt x="27205" y="12731"/>
                  </a:lnTo>
                  <a:lnTo>
                    <a:pt x="27648" y="12383"/>
                  </a:lnTo>
                  <a:lnTo>
                    <a:pt x="27553" y="12224"/>
                  </a:lnTo>
                  <a:close/>
                  <a:moveTo>
                    <a:pt x="26603" y="12921"/>
                  </a:moveTo>
                  <a:lnTo>
                    <a:pt x="26160" y="13269"/>
                  </a:lnTo>
                  <a:lnTo>
                    <a:pt x="26255" y="13428"/>
                  </a:lnTo>
                  <a:lnTo>
                    <a:pt x="26730" y="13079"/>
                  </a:lnTo>
                  <a:lnTo>
                    <a:pt x="26603" y="12921"/>
                  </a:lnTo>
                  <a:close/>
                  <a:moveTo>
                    <a:pt x="25684" y="13586"/>
                  </a:moveTo>
                  <a:lnTo>
                    <a:pt x="25209" y="13934"/>
                  </a:lnTo>
                  <a:lnTo>
                    <a:pt x="25336" y="14093"/>
                  </a:lnTo>
                  <a:lnTo>
                    <a:pt x="25779" y="13744"/>
                  </a:lnTo>
                  <a:lnTo>
                    <a:pt x="25684" y="13586"/>
                  </a:lnTo>
                  <a:close/>
                  <a:moveTo>
                    <a:pt x="24734" y="14283"/>
                  </a:moveTo>
                  <a:lnTo>
                    <a:pt x="24259" y="14631"/>
                  </a:lnTo>
                  <a:lnTo>
                    <a:pt x="24386" y="14789"/>
                  </a:lnTo>
                  <a:lnTo>
                    <a:pt x="24861" y="14441"/>
                  </a:lnTo>
                  <a:lnTo>
                    <a:pt x="24734" y="14283"/>
                  </a:lnTo>
                  <a:close/>
                  <a:moveTo>
                    <a:pt x="23816" y="14948"/>
                  </a:moveTo>
                  <a:lnTo>
                    <a:pt x="23341" y="15296"/>
                  </a:lnTo>
                  <a:lnTo>
                    <a:pt x="23436" y="15454"/>
                  </a:lnTo>
                  <a:lnTo>
                    <a:pt x="23911" y="15106"/>
                  </a:lnTo>
                  <a:lnTo>
                    <a:pt x="23816" y="14948"/>
                  </a:lnTo>
                  <a:close/>
                  <a:moveTo>
                    <a:pt x="22866" y="15644"/>
                  </a:moveTo>
                  <a:lnTo>
                    <a:pt x="22391" y="15993"/>
                  </a:lnTo>
                  <a:lnTo>
                    <a:pt x="22518" y="16151"/>
                  </a:lnTo>
                  <a:lnTo>
                    <a:pt x="22993" y="15803"/>
                  </a:lnTo>
                  <a:lnTo>
                    <a:pt x="22866" y="15644"/>
                  </a:lnTo>
                  <a:close/>
                  <a:moveTo>
                    <a:pt x="21916" y="16309"/>
                  </a:moveTo>
                  <a:lnTo>
                    <a:pt x="21473" y="16658"/>
                  </a:lnTo>
                  <a:lnTo>
                    <a:pt x="21568" y="16816"/>
                  </a:lnTo>
                  <a:lnTo>
                    <a:pt x="22043" y="16468"/>
                  </a:lnTo>
                  <a:lnTo>
                    <a:pt x="21916" y="16309"/>
                  </a:lnTo>
                  <a:close/>
                  <a:moveTo>
                    <a:pt x="20997" y="17006"/>
                  </a:moveTo>
                  <a:lnTo>
                    <a:pt x="20522" y="17355"/>
                  </a:lnTo>
                  <a:lnTo>
                    <a:pt x="20649" y="17481"/>
                  </a:lnTo>
                  <a:lnTo>
                    <a:pt x="21092" y="17165"/>
                  </a:lnTo>
                  <a:lnTo>
                    <a:pt x="20997" y="17006"/>
                  </a:lnTo>
                  <a:close/>
                  <a:moveTo>
                    <a:pt x="20047" y="17671"/>
                  </a:moveTo>
                  <a:lnTo>
                    <a:pt x="19604" y="18020"/>
                  </a:lnTo>
                  <a:lnTo>
                    <a:pt x="19699" y="18178"/>
                  </a:lnTo>
                  <a:lnTo>
                    <a:pt x="20174" y="17830"/>
                  </a:lnTo>
                  <a:lnTo>
                    <a:pt x="20047" y="17671"/>
                  </a:lnTo>
                  <a:close/>
                  <a:moveTo>
                    <a:pt x="19129" y="18368"/>
                  </a:moveTo>
                  <a:lnTo>
                    <a:pt x="18654" y="18716"/>
                  </a:lnTo>
                  <a:lnTo>
                    <a:pt x="18781" y="18843"/>
                  </a:lnTo>
                  <a:lnTo>
                    <a:pt x="19224" y="18526"/>
                  </a:lnTo>
                  <a:lnTo>
                    <a:pt x="19129" y="18368"/>
                  </a:lnTo>
                  <a:close/>
                  <a:moveTo>
                    <a:pt x="18179" y="19033"/>
                  </a:moveTo>
                  <a:lnTo>
                    <a:pt x="17704" y="19381"/>
                  </a:lnTo>
                  <a:lnTo>
                    <a:pt x="17831" y="19540"/>
                  </a:lnTo>
                  <a:lnTo>
                    <a:pt x="18306" y="19191"/>
                  </a:lnTo>
                  <a:lnTo>
                    <a:pt x="18179" y="19033"/>
                  </a:lnTo>
                  <a:close/>
                  <a:moveTo>
                    <a:pt x="17261" y="19730"/>
                  </a:moveTo>
                  <a:lnTo>
                    <a:pt x="16785" y="20078"/>
                  </a:lnTo>
                  <a:lnTo>
                    <a:pt x="16880" y="20205"/>
                  </a:lnTo>
                  <a:lnTo>
                    <a:pt x="17356" y="19888"/>
                  </a:lnTo>
                  <a:lnTo>
                    <a:pt x="17261" y="19730"/>
                  </a:lnTo>
                  <a:close/>
                  <a:moveTo>
                    <a:pt x="16310" y="20395"/>
                  </a:moveTo>
                  <a:lnTo>
                    <a:pt x="15835" y="20743"/>
                  </a:lnTo>
                  <a:lnTo>
                    <a:pt x="15962" y="20901"/>
                  </a:lnTo>
                  <a:lnTo>
                    <a:pt x="16437" y="20553"/>
                  </a:lnTo>
                  <a:lnTo>
                    <a:pt x="16310" y="20395"/>
                  </a:lnTo>
                  <a:close/>
                  <a:moveTo>
                    <a:pt x="15360" y="21092"/>
                  </a:moveTo>
                  <a:lnTo>
                    <a:pt x="14885" y="21440"/>
                  </a:lnTo>
                  <a:lnTo>
                    <a:pt x="15012" y="21567"/>
                  </a:lnTo>
                  <a:lnTo>
                    <a:pt x="15487" y="21250"/>
                  </a:lnTo>
                  <a:lnTo>
                    <a:pt x="15360" y="21092"/>
                  </a:lnTo>
                  <a:close/>
                  <a:moveTo>
                    <a:pt x="14442" y="21757"/>
                  </a:moveTo>
                  <a:lnTo>
                    <a:pt x="13967" y="22105"/>
                  </a:lnTo>
                  <a:lnTo>
                    <a:pt x="14094" y="22263"/>
                  </a:lnTo>
                  <a:lnTo>
                    <a:pt x="14537" y="21915"/>
                  </a:lnTo>
                  <a:lnTo>
                    <a:pt x="14442" y="21757"/>
                  </a:lnTo>
                  <a:close/>
                  <a:moveTo>
                    <a:pt x="13492" y="22453"/>
                  </a:moveTo>
                  <a:lnTo>
                    <a:pt x="13017" y="22802"/>
                  </a:lnTo>
                  <a:lnTo>
                    <a:pt x="13144" y="22928"/>
                  </a:lnTo>
                  <a:lnTo>
                    <a:pt x="13619" y="22612"/>
                  </a:lnTo>
                  <a:lnTo>
                    <a:pt x="13492" y="22453"/>
                  </a:lnTo>
                  <a:close/>
                  <a:moveTo>
                    <a:pt x="12573" y="23118"/>
                  </a:moveTo>
                  <a:lnTo>
                    <a:pt x="12098" y="23467"/>
                  </a:lnTo>
                  <a:lnTo>
                    <a:pt x="12225" y="23625"/>
                  </a:lnTo>
                  <a:lnTo>
                    <a:pt x="12669" y="23277"/>
                  </a:lnTo>
                  <a:lnTo>
                    <a:pt x="12573" y="23118"/>
                  </a:lnTo>
                  <a:close/>
                  <a:moveTo>
                    <a:pt x="11623" y="23815"/>
                  </a:moveTo>
                  <a:lnTo>
                    <a:pt x="11148" y="24163"/>
                  </a:lnTo>
                  <a:lnTo>
                    <a:pt x="11275" y="24290"/>
                  </a:lnTo>
                  <a:lnTo>
                    <a:pt x="11750" y="23973"/>
                  </a:lnTo>
                  <a:lnTo>
                    <a:pt x="11623" y="23815"/>
                  </a:lnTo>
                  <a:close/>
                  <a:moveTo>
                    <a:pt x="10673" y="24480"/>
                  </a:moveTo>
                  <a:lnTo>
                    <a:pt x="10230" y="24828"/>
                  </a:lnTo>
                  <a:lnTo>
                    <a:pt x="10325" y="24987"/>
                  </a:lnTo>
                  <a:lnTo>
                    <a:pt x="10800" y="24638"/>
                  </a:lnTo>
                  <a:lnTo>
                    <a:pt x="10673" y="24480"/>
                  </a:lnTo>
                  <a:close/>
                  <a:moveTo>
                    <a:pt x="9755" y="25177"/>
                  </a:moveTo>
                  <a:lnTo>
                    <a:pt x="9280" y="25525"/>
                  </a:lnTo>
                  <a:lnTo>
                    <a:pt x="9407" y="25652"/>
                  </a:lnTo>
                  <a:lnTo>
                    <a:pt x="9882" y="25335"/>
                  </a:lnTo>
                  <a:lnTo>
                    <a:pt x="9755" y="25177"/>
                  </a:lnTo>
                  <a:close/>
                  <a:moveTo>
                    <a:pt x="8805" y="25842"/>
                  </a:moveTo>
                  <a:lnTo>
                    <a:pt x="8330" y="26190"/>
                  </a:lnTo>
                  <a:lnTo>
                    <a:pt x="8457" y="26349"/>
                  </a:lnTo>
                  <a:lnTo>
                    <a:pt x="8932" y="26000"/>
                  </a:lnTo>
                  <a:lnTo>
                    <a:pt x="8805" y="25842"/>
                  </a:lnTo>
                  <a:close/>
                  <a:moveTo>
                    <a:pt x="7886" y="26539"/>
                  </a:moveTo>
                  <a:lnTo>
                    <a:pt x="7411" y="26855"/>
                  </a:lnTo>
                  <a:lnTo>
                    <a:pt x="7538" y="27014"/>
                  </a:lnTo>
                  <a:lnTo>
                    <a:pt x="7981" y="26697"/>
                  </a:lnTo>
                  <a:lnTo>
                    <a:pt x="7886" y="26539"/>
                  </a:lnTo>
                  <a:close/>
                  <a:moveTo>
                    <a:pt x="6936" y="27204"/>
                  </a:moveTo>
                  <a:lnTo>
                    <a:pt x="6461" y="27552"/>
                  </a:lnTo>
                  <a:lnTo>
                    <a:pt x="6588" y="27710"/>
                  </a:lnTo>
                  <a:lnTo>
                    <a:pt x="7063" y="27362"/>
                  </a:lnTo>
                  <a:lnTo>
                    <a:pt x="6936" y="27204"/>
                  </a:lnTo>
                  <a:close/>
                  <a:moveTo>
                    <a:pt x="6018" y="27900"/>
                  </a:moveTo>
                  <a:lnTo>
                    <a:pt x="5543" y="28217"/>
                  </a:lnTo>
                  <a:lnTo>
                    <a:pt x="5638" y="28375"/>
                  </a:lnTo>
                  <a:lnTo>
                    <a:pt x="6113" y="28059"/>
                  </a:lnTo>
                  <a:lnTo>
                    <a:pt x="6018" y="27900"/>
                  </a:lnTo>
                  <a:close/>
                  <a:moveTo>
                    <a:pt x="5068" y="28565"/>
                  </a:moveTo>
                  <a:lnTo>
                    <a:pt x="4593" y="28914"/>
                  </a:lnTo>
                  <a:lnTo>
                    <a:pt x="4720" y="29072"/>
                  </a:lnTo>
                  <a:lnTo>
                    <a:pt x="5195" y="28724"/>
                  </a:lnTo>
                  <a:lnTo>
                    <a:pt x="5068" y="28565"/>
                  </a:lnTo>
                  <a:close/>
                  <a:moveTo>
                    <a:pt x="4118" y="29262"/>
                  </a:moveTo>
                  <a:lnTo>
                    <a:pt x="3674" y="29579"/>
                  </a:lnTo>
                  <a:lnTo>
                    <a:pt x="3769" y="29737"/>
                  </a:lnTo>
                  <a:lnTo>
                    <a:pt x="4245" y="29420"/>
                  </a:lnTo>
                  <a:lnTo>
                    <a:pt x="4118" y="29262"/>
                  </a:lnTo>
                  <a:close/>
                  <a:moveTo>
                    <a:pt x="3199" y="29927"/>
                  </a:moveTo>
                  <a:lnTo>
                    <a:pt x="2724" y="30275"/>
                  </a:lnTo>
                  <a:lnTo>
                    <a:pt x="2851" y="30434"/>
                  </a:lnTo>
                  <a:lnTo>
                    <a:pt x="3294" y="30085"/>
                  </a:lnTo>
                  <a:lnTo>
                    <a:pt x="3199" y="29927"/>
                  </a:lnTo>
                  <a:close/>
                  <a:moveTo>
                    <a:pt x="2249" y="30624"/>
                  </a:moveTo>
                  <a:lnTo>
                    <a:pt x="1806" y="30941"/>
                  </a:lnTo>
                  <a:lnTo>
                    <a:pt x="1901" y="31099"/>
                  </a:lnTo>
                  <a:lnTo>
                    <a:pt x="2376" y="30782"/>
                  </a:lnTo>
                  <a:lnTo>
                    <a:pt x="2249" y="30624"/>
                  </a:lnTo>
                  <a:close/>
                  <a:moveTo>
                    <a:pt x="1331" y="31289"/>
                  </a:moveTo>
                  <a:lnTo>
                    <a:pt x="856" y="31637"/>
                  </a:lnTo>
                  <a:lnTo>
                    <a:pt x="983" y="31796"/>
                  </a:lnTo>
                  <a:lnTo>
                    <a:pt x="1426" y="31447"/>
                  </a:lnTo>
                  <a:lnTo>
                    <a:pt x="1331" y="31289"/>
                  </a:lnTo>
                  <a:close/>
                  <a:moveTo>
                    <a:pt x="381" y="31986"/>
                  </a:moveTo>
                  <a:lnTo>
                    <a:pt x="1" y="32239"/>
                  </a:lnTo>
                  <a:lnTo>
                    <a:pt x="128" y="32397"/>
                  </a:lnTo>
                  <a:lnTo>
                    <a:pt x="508" y="32112"/>
                  </a:lnTo>
                  <a:lnTo>
                    <a:pt x="381" y="31986"/>
                  </a:lnTo>
                  <a:close/>
                </a:path>
              </a:pathLst>
            </a:custGeom>
            <a:solidFill>
              <a:srgbClr val="C4C4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3797;p36">
              <a:extLst>
                <a:ext uri="{FF2B5EF4-FFF2-40B4-BE49-F238E27FC236}">
                  <a16:creationId xmlns:a16="http://schemas.microsoft.com/office/drawing/2014/main" id="{ED502F22-C093-4AD9-AE51-55CFB0FEFCD9}"/>
                </a:ext>
              </a:extLst>
            </p:cNvPr>
            <p:cNvSpPr/>
            <p:nvPr/>
          </p:nvSpPr>
          <p:spPr>
            <a:xfrm>
              <a:off x="3724075" y="2150875"/>
              <a:ext cx="1113200" cy="809950"/>
            </a:xfrm>
            <a:custGeom>
              <a:avLst/>
              <a:gdLst/>
              <a:ahLst/>
              <a:cxnLst/>
              <a:rect l="l" t="t" r="r" b="b"/>
              <a:pathLst>
                <a:path w="44528" h="32398" extrusionOk="0">
                  <a:moveTo>
                    <a:pt x="128" y="0"/>
                  </a:moveTo>
                  <a:lnTo>
                    <a:pt x="1" y="127"/>
                  </a:lnTo>
                  <a:lnTo>
                    <a:pt x="381" y="412"/>
                  </a:lnTo>
                  <a:lnTo>
                    <a:pt x="508" y="253"/>
                  </a:lnTo>
                  <a:lnTo>
                    <a:pt x="128" y="0"/>
                  </a:lnTo>
                  <a:close/>
                  <a:moveTo>
                    <a:pt x="983" y="602"/>
                  </a:moveTo>
                  <a:lnTo>
                    <a:pt x="856" y="760"/>
                  </a:lnTo>
                  <a:lnTo>
                    <a:pt x="1331" y="1108"/>
                  </a:lnTo>
                  <a:lnTo>
                    <a:pt x="1426" y="950"/>
                  </a:lnTo>
                  <a:lnTo>
                    <a:pt x="983" y="602"/>
                  </a:lnTo>
                  <a:close/>
                  <a:moveTo>
                    <a:pt x="1901" y="1267"/>
                  </a:moveTo>
                  <a:lnTo>
                    <a:pt x="1806" y="1425"/>
                  </a:lnTo>
                  <a:lnTo>
                    <a:pt x="2249" y="1773"/>
                  </a:lnTo>
                  <a:lnTo>
                    <a:pt x="2376" y="1615"/>
                  </a:lnTo>
                  <a:lnTo>
                    <a:pt x="1901" y="1267"/>
                  </a:lnTo>
                  <a:close/>
                  <a:moveTo>
                    <a:pt x="2851" y="1963"/>
                  </a:moveTo>
                  <a:lnTo>
                    <a:pt x="2724" y="2122"/>
                  </a:lnTo>
                  <a:lnTo>
                    <a:pt x="3199" y="2470"/>
                  </a:lnTo>
                  <a:lnTo>
                    <a:pt x="3326" y="2312"/>
                  </a:lnTo>
                  <a:lnTo>
                    <a:pt x="2851" y="1963"/>
                  </a:lnTo>
                  <a:close/>
                  <a:moveTo>
                    <a:pt x="3770" y="2629"/>
                  </a:moveTo>
                  <a:lnTo>
                    <a:pt x="3675" y="2787"/>
                  </a:lnTo>
                  <a:lnTo>
                    <a:pt x="4150" y="3135"/>
                  </a:lnTo>
                  <a:lnTo>
                    <a:pt x="4245" y="2977"/>
                  </a:lnTo>
                  <a:lnTo>
                    <a:pt x="3770" y="2629"/>
                  </a:lnTo>
                  <a:close/>
                  <a:moveTo>
                    <a:pt x="4720" y="3325"/>
                  </a:moveTo>
                  <a:lnTo>
                    <a:pt x="4593" y="3484"/>
                  </a:lnTo>
                  <a:lnTo>
                    <a:pt x="5068" y="3832"/>
                  </a:lnTo>
                  <a:lnTo>
                    <a:pt x="5195" y="3674"/>
                  </a:lnTo>
                  <a:lnTo>
                    <a:pt x="4720" y="3325"/>
                  </a:lnTo>
                  <a:close/>
                  <a:moveTo>
                    <a:pt x="5670" y="3990"/>
                  </a:moveTo>
                  <a:lnTo>
                    <a:pt x="5543" y="4149"/>
                  </a:lnTo>
                  <a:lnTo>
                    <a:pt x="6018" y="4497"/>
                  </a:lnTo>
                  <a:lnTo>
                    <a:pt x="6113" y="4339"/>
                  </a:lnTo>
                  <a:lnTo>
                    <a:pt x="5670" y="3990"/>
                  </a:lnTo>
                  <a:close/>
                  <a:moveTo>
                    <a:pt x="6588" y="4687"/>
                  </a:moveTo>
                  <a:lnTo>
                    <a:pt x="6493" y="4845"/>
                  </a:lnTo>
                  <a:lnTo>
                    <a:pt x="6936" y="5162"/>
                  </a:lnTo>
                  <a:lnTo>
                    <a:pt x="7063" y="5035"/>
                  </a:lnTo>
                  <a:lnTo>
                    <a:pt x="6588" y="4687"/>
                  </a:lnTo>
                  <a:close/>
                  <a:moveTo>
                    <a:pt x="7538" y="5352"/>
                  </a:moveTo>
                  <a:lnTo>
                    <a:pt x="7411" y="5510"/>
                  </a:lnTo>
                  <a:lnTo>
                    <a:pt x="7887" y="5859"/>
                  </a:lnTo>
                  <a:lnTo>
                    <a:pt x="7982" y="5700"/>
                  </a:lnTo>
                  <a:lnTo>
                    <a:pt x="7538" y="5352"/>
                  </a:lnTo>
                  <a:close/>
                  <a:moveTo>
                    <a:pt x="8457" y="6049"/>
                  </a:moveTo>
                  <a:lnTo>
                    <a:pt x="8362" y="6207"/>
                  </a:lnTo>
                  <a:lnTo>
                    <a:pt x="8805" y="6524"/>
                  </a:lnTo>
                  <a:lnTo>
                    <a:pt x="8932" y="6397"/>
                  </a:lnTo>
                  <a:lnTo>
                    <a:pt x="8457" y="6049"/>
                  </a:lnTo>
                  <a:close/>
                  <a:moveTo>
                    <a:pt x="9407" y="6714"/>
                  </a:moveTo>
                  <a:lnTo>
                    <a:pt x="9280" y="6872"/>
                  </a:lnTo>
                  <a:lnTo>
                    <a:pt x="9755" y="7221"/>
                  </a:lnTo>
                  <a:lnTo>
                    <a:pt x="9882" y="7062"/>
                  </a:lnTo>
                  <a:lnTo>
                    <a:pt x="9407" y="6714"/>
                  </a:lnTo>
                  <a:close/>
                  <a:moveTo>
                    <a:pt x="10325" y="7411"/>
                  </a:moveTo>
                  <a:lnTo>
                    <a:pt x="10230" y="7569"/>
                  </a:lnTo>
                  <a:lnTo>
                    <a:pt x="10705" y="7886"/>
                  </a:lnTo>
                  <a:lnTo>
                    <a:pt x="10800" y="7759"/>
                  </a:lnTo>
                  <a:lnTo>
                    <a:pt x="10325" y="7411"/>
                  </a:lnTo>
                  <a:close/>
                  <a:moveTo>
                    <a:pt x="11275" y="8076"/>
                  </a:moveTo>
                  <a:lnTo>
                    <a:pt x="11148" y="8234"/>
                  </a:lnTo>
                  <a:lnTo>
                    <a:pt x="11623" y="8582"/>
                  </a:lnTo>
                  <a:lnTo>
                    <a:pt x="11750" y="8424"/>
                  </a:lnTo>
                  <a:lnTo>
                    <a:pt x="11275" y="8076"/>
                  </a:lnTo>
                  <a:close/>
                  <a:moveTo>
                    <a:pt x="12225" y="8772"/>
                  </a:moveTo>
                  <a:lnTo>
                    <a:pt x="12098" y="8931"/>
                  </a:lnTo>
                  <a:lnTo>
                    <a:pt x="12574" y="9247"/>
                  </a:lnTo>
                  <a:lnTo>
                    <a:pt x="12669" y="9121"/>
                  </a:lnTo>
                  <a:lnTo>
                    <a:pt x="12225" y="8772"/>
                  </a:lnTo>
                  <a:close/>
                  <a:moveTo>
                    <a:pt x="13144" y="9437"/>
                  </a:moveTo>
                  <a:lnTo>
                    <a:pt x="13049" y="9596"/>
                  </a:lnTo>
                  <a:lnTo>
                    <a:pt x="13492" y="9944"/>
                  </a:lnTo>
                  <a:lnTo>
                    <a:pt x="13619" y="9786"/>
                  </a:lnTo>
                  <a:lnTo>
                    <a:pt x="13144" y="9437"/>
                  </a:lnTo>
                  <a:close/>
                  <a:moveTo>
                    <a:pt x="14094" y="10134"/>
                  </a:moveTo>
                  <a:lnTo>
                    <a:pt x="13967" y="10292"/>
                  </a:lnTo>
                  <a:lnTo>
                    <a:pt x="14442" y="10609"/>
                  </a:lnTo>
                  <a:lnTo>
                    <a:pt x="14569" y="10482"/>
                  </a:lnTo>
                  <a:lnTo>
                    <a:pt x="14094" y="10134"/>
                  </a:lnTo>
                  <a:close/>
                  <a:moveTo>
                    <a:pt x="15012" y="10799"/>
                  </a:moveTo>
                  <a:lnTo>
                    <a:pt x="14917" y="10957"/>
                  </a:lnTo>
                  <a:lnTo>
                    <a:pt x="15392" y="11306"/>
                  </a:lnTo>
                  <a:lnTo>
                    <a:pt x="15487" y="11147"/>
                  </a:lnTo>
                  <a:lnTo>
                    <a:pt x="15012" y="10799"/>
                  </a:lnTo>
                  <a:close/>
                  <a:moveTo>
                    <a:pt x="15962" y="11496"/>
                  </a:moveTo>
                  <a:lnTo>
                    <a:pt x="15835" y="11654"/>
                  </a:lnTo>
                  <a:lnTo>
                    <a:pt x="16310" y="11971"/>
                  </a:lnTo>
                  <a:lnTo>
                    <a:pt x="16437" y="11844"/>
                  </a:lnTo>
                  <a:lnTo>
                    <a:pt x="15962" y="11496"/>
                  </a:lnTo>
                  <a:close/>
                  <a:moveTo>
                    <a:pt x="16912" y="12161"/>
                  </a:moveTo>
                  <a:lnTo>
                    <a:pt x="16786" y="12319"/>
                  </a:lnTo>
                  <a:lnTo>
                    <a:pt x="17261" y="12668"/>
                  </a:lnTo>
                  <a:lnTo>
                    <a:pt x="17356" y="12509"/>
                  </a:lnTo>
                  <a:lnTo>
                    <a:pt x="16912" y="12161"/>
                  </a:lnTo>
                  <a:close/>
                  <a:moveTo>
                    <a:pt x="17831" y="12858"/>
                  </a:moveTo>
                  <a:lnTo>
                    <a:pt x="17704" y="13016"/>
                  </a:lnTo>
                  <a:lnTo>
                    <a:pt x="18179" y="13333"/>
                  </a:lnTo>
                  <a:lnTo>
                    <a:pt x="18306" y="13206"/>
                  </a:lnTo>
                  <a:lnTo>
                    <a:pt x="17831" y="12858"/>
                  </a:lnTo>
                  <a:close/>
                  <a:moveTo>
                    <a:pt x="18781" y="13523"/>
                  </a:moveTo>
                  <a:lnTo>
                    <a:pt x="18654" y="13681"/>
                  </a:lnTo>
                  <a:lnTo>
                    <a:pt x="19129" y="14029"/>
                  </a:lnTo>
                  <a:lnTo>
                    <a:pt x="19224" y="13871"/>
                  </a:lnTo>
                  <a:lnTo>
                    <a:pt x="18781" y="13523"/>
                  </a:lnTo>
                  <a:close/>
                  <a:moveTo>
                    <a:pt x="19699" y="14219"/>
                  </a:moveTo>
                  <a:lnTo>
                    <a:pt x="19604" y="14378"/>
                  </a:lnTo>
                  <a:lnTo>
                    <a:pt x="20047" y="14694"/>
                  </a:lnTo>
                  <a:lnTo>
                    <a:pt x="20174" y="14536"/>
                  </a:lnTo>
                  <a:lnTo>
                    <a:pt x="19699" y="14219"/>
                  </a:lnTo>
                  <a:close/>
                  <a:moveTo>
                    <a:pt x="20649" y="14884"/>
                  </a:moveTo>
                  <a:lnTo>
                    <a:pt x="20522" y="15043"/>
                  </a:lnTo>
                  <a:lnTo>
                    <a:pt x="20998" y="15391"/>
                  </a:lnTo>
                  <a:lnTo>
                    <a:pt x="21124" y="15233"/>
                  </a:lnTo>
                  <a:lnTo>
                    <a:pt x="20649" y="14884"/>
                  </a:lnTo>
                  <a:close/>
                  <a:moveTo>
                    <a:pt x="21568" y="15581"/>
                  </a:moveTo>
                  <a:lnTo>
                    <a:pt x="21473" y="15739"/>
                  </a:lnTo>
                  <a:lnTo>
                    <a:pt x="21948" y="16056"/>
                  </a:lnTo>
                  <a:lnTo>
                    <a:pt x="22043" y="15898"/>
                  </a:lnTo>
                  <a:lnTo>
                    <a:pt x="21568" y="15581"/>
                  </a:lnTo>
                  <a:close/>
                  <a:moveTo>
                    <a:pt x="22518" y="16246"/>
                  </a:moveTo>
                  <a:lnTo>
                    <a:pt x="22391" y="16405"/>
                  </a:lnTo>
                  <a:lnTo>
                    <a:pt x="22866" y="16753"/>
                  </a:lnTo>
                  <a:lnTo>
                    <a:pt x="22993" y="16595"/>
                  </a:lnTo>
                  <a:lnTo>
                    <a:pt x="22518" y="16246"/>
                  </a:lnTo>
                  <a:close/>
                  <a:moveTo>
                    <a:pt x="23468" y="16943"/>
                  </a:moveTo>
                  <a:lnTo>
                    <a:pt x="23341" y="17101"/>
                  </a:lnTo>
                  <a:lnTo>
                    <a:pt x="23816" y="17418"/>
                  </a:lnTo>
                  <a:lnTo>
                    <a:pt x="23911" y="17260"/>
                  </a:lnTo>
                  <a:lnTo>
                    <a:pt x="23468" y="16943"/>
                  </a:lnTo>
                  <a:close/>
                  <a:moveTo>
                    <a:pt x="24386" y="17608"/>
                  </a:moveTo>
                  <a:lnTo>
                    <a:pt x="24291" y="17766"/>
                  </a:lnTo>
                  <a:lnTo>
                    <a:pt x="24734" y="18115"/>
                  </a:lnTo>
                  <a:lnTo>
                    <a:pt x="24861" y="17956"/>
                  </a:lnTo>
                  <a:lnTo>
                    <a:pt x="24386" y="17608"/>
                  </a:lnTo>
                  <a:close/>
                  <a:moveTo>
                    <a:pt x="25336" y="18305"/>
                  </a:moveTo>
                  <a:lnTo>
                    <a:pt x="25209" y="18431"/>
                  </a:lnTo>
                  <a:lnTo>
                    <a:pt x="25685" y="18780"/>
                  </a:lnTo>
                  <a:lnTo>
                    <a:pt x="25811" y="18621"/>
                  </a:lnTo>
                  <a:lnTo>
                    <a:pt x="25336" y="18305"/>
                  </a:lnTo>
                  <a:close/>
                  <a:moveTo>
                    <a:pt x="26255" y="18970"/>
                  </a:moveTo>
                  <a:lnTo>
                    <a:pt x="26160" y="19128"/>
                  </a:lnTo>
                  <a:lnTo>
                    <a:pt x="26603" y="19476"/>
                  </a:lnTo>
                  <a:lnTo>
                    <a:pt x="26730" y="19318"/>
                  </a:lnTo>
                  <a:lnTo>
                    <a:pt x="26255" y="18970"/>
                  </a:lnTo>
                  <a:close/>
                  <a:moveTo>
                    <a:pt x="27205" y="19666"/>
                  </a:moveTo>
                  <a:lnTo>
                    <a:pt x="27078" y="19793"/>
                  </a:lnTo>
                  <a:lnTo>
                    <a:pt x="27553" y="20141"/>
                  </a:lnTo>
                  <a:lnTo>
                    <a:pt x="27680" y="19983"/>
                  </a:lnTo>
                  <a:lnTo>
                    <a:pt x="27205" y="19666"/>
                  </a:lnTo>
                  <a:close/>
                  <a:moveTo>
                    <a:pt x="28123" y="20331"/>
                  </a:moveTo>
                  <a:lnTo>
                    <a:pt x="28028" y="20490"/>
                  </a:lnTo>
                  <a:lnTo>
                    <a:pt x="28503" y="20838"/>
                  </a:lnTo>
                  <a:lnTo>
                    <a:pt x="28598" y="20680"/>
                  </a:lnTo>
                  <a:lnTo>
                    <a:pt x="28123" y="20331"/>
                  </a:lnTo>
                  <a:close/>
                  <a:moveTo>
                    <a:pt x="29073" y="21028"/>
                  </a:moveTo>
                  <a:lnTo>
                    <a:pt x="28946" y="21155"/>
                  </a:lnTo>
                  <a:lnTo>
                    <a:pt x="29421" y="21503"/>
                  </a:lnTo>
                  <a:lnTo>
                    <a:pt x="29548" y="21345"/>
                  </a:lnTo>
                  <a:lnTo>
                    <a:pt x="29073" y="21028"/>
                  </a:lnTo>
                  <a:close/>
                  <a:moveTo>
                    <a:pt x="30023" y="21693"/>
                  </a:moveTo>
                  <a:lnTo>
                    <a:pt x="29897" y="21852"/>
                  </a:lnTo>
                  <a:lnTo>
                    <a:pt x="30372" y="22200"/>
                  </a:lnTo>
                  <a:lnTo>
                    <a:pt x="30467" y="22042"/>
                  </a:lnTo>
                  <a:lnTo>
                    <a:pt x="30023" y="21693"/>
                  </a:lnTo>
                  <a:close/>
                  <a:moveTo>
                    <a:pt x="30942" y="22390"/>
                  </a:moveTo>
                  <a:lnTo>
                    <a:pt x="30847" y="22517"/>
                  </a:lnTo>
                  <a:lnTo>
                    <a:pt x="31290" y="22865"/>
                  </a:lnTo>
                  <a:lnTo>
                    <a:pt x="31417" y="22707"/>
                  </a:lnTo>
                  <a:lnTo>
                    <a:pt x="30942" y="22390"/>
                  </a:lnTo>
                  <a:close/>
                  <a:moveTo>
                    <a:pt x="31892" y="23055"/>
                  </a:moveTo>
                  <a:lnTo>
                    <a:pt x="31765" y="23213"/>
                  </a:lnTo>
                  <a:lnTo>
                    <a:pt x="32240" y="23562"/>
                  </a:lnTo>
                  <a:lnTo>
                    <a:pt x="32367" y="23403"/>
                  </a:lnTo>
                  <a:lnTo>
                    <a:pt x="31892" y="23055"/>
                  </a:lnTo>
                  <a:close/>
                  <a:moveTo>
                    <a:pt x="32810" y="23752"/>
                  </a:moveTo>
                  <a:lnTo>
                    <a:pt x="32715" y="23878"/>
                  </a:lnTo>
                  <a:lnTo>
                    <a:pt x="33190" y="24227"/>
                  </a:lnTo>
                  <a:lnTo>
                    <a:pt x="33285" y="24068"/>
                  </a:lnTo>
                  <a:lnTo>
                    <a:pt x="32810" y="23752"/>
                  </a:lnTo>
                  <a:close/>
                  <a:moveTo>
                    <a:pt x="33760" y="24417"/>
                  </a:moveTo>
                  <a:lnTo>
                    <a:pt x="33633" y="24575"/>
                  </a:lnTo>
                  <a:lnTo>
                    <a:pt x="34109" y="24923"/>
                  </a:lnTo>
                  <a:lnTo>
                    <a:pt x="34235" y="24765"/>
                  </a:lnTo>
                  <a:lnTo>
                    <a:pt x="33760" y="24417"/>
                  </a:lnTo>
                  <a:close/>
                  <a:moveTo>
                    <a:pt x="34710" y="25113"/>
                  </a:moveTo>
                  <a:lnTo>
                    <a:pt x="34584" y="25240"/>
                  </a:lnTo>
                  <a:lnTo>
                    <a:pt x="35059" y="25588"/>
                  </a:lnTo>
                  <a:lnTo>
                    <a:pt x="35154" y="25430"/>
                  </a:lnTo>
                  <a:lnTo>
                    <a:pt x="34710" y="25113"/>
                  </a:lnTo>
                  <a:close/>
                  <a:moveTo>
                    <a:pt x="35629" y="25778"/>
                  </a:moveTo>
                  <a:lnTo>
                    <a:pt x="35534" y="25937"/>
                  </a:lnTo>
                  <a:lnTo>
                    <a:pt x="35977" y="26285"/>
                  </a:lnTo>
                  <a:lnTo>
                    <a:pt x="36104" y="26127"/>
                  </a:lnTo>
                  <a:lnTo>
                    <a:pt x="35629" y="25778"/>
                  </a:lnTo>
                  <a:close/>
                  <a:moveTo>
                    <a:pt x="36579" y="26475"/>
                  </a:moveTo>
                  <a:lnTo>
                    <a:pt x="36452" y="26602"/>
                  </a:lnTo>
                  <a:lnTo>
                    <a:pt x="36927" y="26950"/>
                  </a:lnTo>
                  <a:lnTo>
                    <a:pt x="37022" y="26792"/>
                  </a:lnTo>
                  <a:lnTo>
                    <a:pt x="36579" y="26475"/>
                  </a:lnTo>
                  <a:close/>
                  <a:moveTo>
                    <a:pt x="37497" y="27140"/>
                  </a:moveTo>
                  <a:lnTo>
                    <a:pt x="37402" y="27299"/>
                  </a:lnTo>
                  <a:lnTo>
                    <a:pt x="37845" y="27647"/>
                  </a:lnTo>
                  <a:lnTo>
                    <a:pt x="37972" y="27489"/>
                  </a:lnTo>
                  <a:lnTo>
                    <a:pt x="37497" y="27140"/>
                  </a:lnTo>
                  <a:close/>
                  <a:moveTo>
                    <a:pt x="38447" y="27837"/>
                  </a:moveTo>
                  <a:lnTo>
                    <a:pt x="38320" y="27964"/>
                  </a:lnTo>
                  <a:lnTo>
                    <a:pt x="38796" y="28312"/>
                  </a:lnTo>
                  <a:lnTo>
                    <a:pt x="38922" y="28154"/>
                  </a:lnTo>
                  <a:lnTo>
                    <a:pt x="38447" y="27837"/>
                  </a:lnTo>
                  <a:close/>
                  <a:moveTo>
                    <a:pt x="39366" y="28502"/>
                  </a:moveTo>
                  <a:lnTo>
                    <a:pt x="39271" y="28660"/>
                  </a:lnTo>
                  <a:lnTo>
                    <a:pt x="39746" y="29009"/>
                  </a:lnTo>
                  <a:lnTo>
                    <a:pt x="39841" y="28850"/>
                  </a:lnTo>
                  <a:lnTo>
                    <a:pt x="39366" y="28502"/>
                  </a:lnTo>
                  <a:close/>
                  <a:moveTo>
                    <a:pt x="40316" y="29199"/>
                  </a:moveTo>
                  <a:lnTo>
                    <a:pt x="40189" y="29325"/>
                  </a:lnTo>
                  <a:lnTo>
                    <a:pt x="40664" y="29674"/>
                  </a:lnTo>
                  <a:lnTo>
                    <a:pt x="40791" y="29515"/>
                  </a:lnTo>
                  <a:lnTo>
                    <a:pt x="40316" y="29199"/>
                  </a:lnTo>
                  <a:close/>
                  <a:moveTo>
                    <a:pt x="41266" y="29864"/>
                  </a:moveTo>
                  <a:lnTo>
                    <a:pt x="41139" y="30022"/>
                  </a:lnTo>
                  <a:lnTo>
                    <a:pt x="41614" y="30370"/>
                  </a:lnTo>
                  <a:lnTo>
                    <a:pt x="41709" y="30212"/>
                  </a:lnTo>
                  <a:lnTo>
                    <a:pt x="41266" y="29864"/>
                  </a:lnTo>
                  <a:close/>
                  <a:moveTo>
                    <a:pt x="42184" y="30560"/>
                  </a:moveTo>
                  <a:lnTo>
                    <a:pt x="42089" y="30687"/>
                  </a:lnTo>
                  <a:lnTo>
                    <a:pt x="42532" y="31036"/>
                  </a:lnTo>
                  <a:lnTo>
                    <a:pt x="42659" y="30877"/>
                  </a:lnTo>
                  <a:lnTo>
                    <a:pt x="42184" y="30560"/>
                  </a:lnTo>
                  <a:close/>
                  <a:moveTo>
                    <a:pt x="43134" y="31226"/>
                  </a:moveTo>
                  <a:lnTo>
                    <a:pt x="43008" y="31384"/>
                  </a:lnTo>
                  <a:lnTo>
                    <a:pt x="43483" y="31732"/>
                  </a:lnTo>
                  <a:lnTo>
                    <a:pt x="43609" y="31574"/>
                  </a:lnTo>
                  <a:lnTo>
                    <a:pt x="43134" y="31226"/>
                  </a:lnTo>
                  <a:close/>
                  <a:moveTo>
                    <a:pt x="44053" y="31891"/>
                  </a:moveTo>
                  <a:lnTo>
                    <a:pt x="43958" y="32049"/>
                  </a:lnTo>
                  <a:lnTo>
                    <a:pt x="44401" y="32397"/>
                  </a:lnTo>
                  <a:lnTo>
                    <a:pt x="44528" y="32239"/>
                  </a:lnTo>
                  <a:lnTo>
                    <a:pt x="44053" y="31891"/>
                  </a:lnTo>
                  <a:close/>
                </a:path>
              </a:pathLst>
            </a:custGeom>
            <a:solidFill>
              <a:srgbClr val="C4C4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3798;p36">
              <a:extLst>
                <a:ext uri="{FF2B5EF4-FFF2-40B4-BE49-F238E27FC236}">
                  <a16:creationId xmlns:a16="http://schemas.microsoft.com/office/drawing/2014/main" id="{FCE66226-E32B-4C6B-B6F8-AC7FBD6C9B4F}"/>
                </a:ext>
              </a:extLst>
            </p:cNvPr>
            <p:cNvSpPr/>
            <p:nvPr/>
          </p:nvSpPr>
          <p:spPr>
            <a:xfrm>
              <a:off x="4409725" y="2958425"/>
              <a:ext cx="428350" cy="1306350"/>
            </a:xfrm>
            <a:custGeom>
              <a:avLst/>
              <a:gdLst/>
              <a:ahLst/>
              <a:cxnLst/>
              <a:rect l="l" t="t" r="r" b="b"/>
              <a:pathLst>
                <a:path w="17134" h="52254" extrusionOk="0">
                  <a:moveTo>
                    <a:pt x="16943" y="0"/>
                  </a:moveTo>
                  <a:lnTo>
                    <a:pt x="16817" y="444"/>
                  </a:lnTo>
                  <a:lnTo>
                    <a:pt x="17007" y="475"/>
                  </a:lnTo>
                  <a:lnTo>
                    <a:pt x="17133" y="64"/>
                  </a:lnTo>
                  <a:lnTo>
                    <a:pt x="16943" y="0"/>
                  </a:lnTo>
                  <a:close/>
                  <a:moveTo>
                    <a:pt x="16627" y="982"/>
                  </a:moveTo>
                  <a:lnTo>
                    <a:pt x="16468" y="1520"/>
                  </a:lnTo>
                  <a:lnTo>
                    <a:pt x="16627" y="1584"/>
                  </a:lnTo>
                  <a:lnTo>
                    <a:pt x="16817" y="1045"/>
                  </a:lnTo>
                  <a:lnTo>
                    <a:pt x="16627" y="982"/>
                  </a:lnTo>
                  <a:close/>
                  <a:moveTo>
                    <a:pt x="16278" y="2090"/>
                  </a:moveTo>
                  <a:lnTo>
                    <a:pt x="16088" y="2629"/>
                  </a:lnTo>
                  <a:lnTo>
                    <a:pt x="16278" y="2692"/>
                  </a:lnTo>
                  <a:lnTo>
                    <a:pt x="16468" y="2154"/>
                  </a:lnTo>
                  <a:lnTo>
                    <a:pt x="16278" y="2090"/>
                  </a:lnTo>
                  <a:close/>
                  <a:moveTo>
                    <a:pt x="15930" y="3199"/>
                  </a:moveTo>
                  <a:lnTo>
                    <a:pt x="15740" y="3737"/>
                  </a:lnTo>
                  <a:lnTo>
                    <a:pt x="15930" y="3801"/>
                  </a:lnTo>
                  <a:lnTo>
                    <a:pt x="16088" y="3231"/>
                  </a:lnTo>
                  <a:lnTo>
                    <a:pt x="15930" y="3199"/>
                  </a:lnTo>
                  <a:close/>
                  <a:moveTo>
                    <a:pt x="15550" y="4276"/>
                  </a:moveTo>
                  <a:lnTo>
                    <a:pt x="15391" y="4846"/>
                  </a:lnTo>
                  <a:lnTo>
                    <a:pt x="15550" y="4909"/>
                  </a:lnTo>
                  <a:lnTo>
                    <a:pt x="15740" y="4339"/>
                  </a:lnTo>
                  <a:lnTo>
                    <a:pt x="15550" y="4276"/>
                  </a:lnTo>
                  <a:close/>
                  <a:moveTo>
                    <a:pt x="15201" y="5384"/>
                  </a:moveTo>
                  <a:lnTo>
                    <a:pt x="15011" y="5922"/>
                  </a:lnTo>
                  <a:lnTo>
                    <a:pt x="15201" y="5986"/>
                  </a:lnTo>
                  <a:lnTo>
                    <a:pt x="15391" y="5447"/>
                  </a:lnTo>
                  <a:lnTo>
                    <a:pt x="15201" y="5384"/>
                  </a:lnTo>
                  <a:close/>
                  <a:moveTo>
                    <a:pt x="14853" y="6492"/>
                  </a:moveTo>
                  <a:lnTo>
                    <a:pt x="14663" y="7031"/>
                  </a:lnTo>
                  <a:lnTo>
                    <a:pt x="14853" y="7094"/>
                  </a:lnTo>
                  <a:lnTo>
                    <a:pt x="15011" y="6556"/>
                  </a:lnTo>
                  <a:lnTo>
                    <a:pt x="14853" y="6492"/>
                  </a:lnTo>
                  <a:close/>
                  <a:moveTo>
                    <a:pt x="14473" y="7601"/>
                  </a:moveTo>
                  <a:lnTo>
                    <a:pt x="14315" y="8139"/>
                  </a:lnTo>
                  <a:lnTo>
                    <a:pt x="14505" y="8203"/>
                  </a:lnTo>
                  <a:lnTo>
                    <a:pt x="14663" y="7664"/>
                  </a:lnTo>
                  <a:lnTo>
                    <a:pt x="14473" y="7601"/>
                  </a:lnTo>
                  <a:close/>
                  <a:moveTo>
                    <a:pt x="14125" y="8678"/>
                  </a:moveTo>
                  <a:lnTo>
                    <a:pt x="13966" y="9248"/>
                  </a:lnTo>
                  <a:lnTo>
                    <a:pt x="14125" y="9311"/>
                  </a:lnTo>
                  <a:lnTo>
                    <a:pt x="14315" y="8741"/>
                  </a:lnTo>
                  <a:lnTo>
                    <a:pt x="14125" y="8678"/>
                  </a:lnTo>
                  <a:close/>
                  <a:moveTo>
                    <a:pt x="13776" y="9786"/>
                  </a:moveTo>
                  <a:lnTo>
                    <a:pt x="13586" y="10356"/>
                  </a:lnTo>
                  <a:lnTo>
                    <a:pt x="13776" y="10388"/>
                  </a:lnTo>
                  <a:lnTo>
                    <a:pt x="13966" y="9849"/>
                  </a:lnTo>
                  <a:lnTo>
                    <a:pt x="13776" y="9786"/>
                  </a:lnTo>
                  <a:close/>
                  <a:moveTo>
                    <a:pt x="13428" y="10894"/>
                  </a:moveTo>
                  <a:lnTo>
                    <a:pt x="13238" y="11433"/>
                  </a:lnTo>
                  <a:lnTo>
                    <a:pt x="13428" y="11496"/>
                  </a:lnTo>
                  <a:lnTo>
                    <a:pt x="13586" y="10958"/>
                  </a:lnTo>
                  <a:lnTo>
                    <a:pt x="13428" y="10894"/>
                  </a:lnTo>
                  <a:close/>
                  <a:moveTo>
                    <a:pt x="13048" y="12003"/>
                  </a:moveTo>
                  <a:lnTo>
                    <a:pt x="12890" y="12541"/>
                  </a:lnTo>
                  <a:lnTo>
                    <a:pt x="13048" y="12605"/>
                  </a:lnTo>
                  <a:lnTo>
                    <a:pt x="13238" y="12066"/>
                  </a:lnTo>
                  <a:lnTo>
                    <a:pt x="13048" y="12003"/>
                  </a:lnTo>
                  <a:close/>
                  <a:moveTo>
                    <a:pt x="12700" y="13111"/>
                  </a:moveTo>
                  <a:lnTo>
                    <a:pt x="12510" y="13650"/>
                  </a:lnTo>
                  <a:lnTo>
                    <a:pt x="12700" y="13713"/>
                  </a:lnTo>
                  <a:lnTo>
                    <a:pt x="12890" y="13143"/>
                  </a:lnTo>
                  <a:lnTo>
                    <a:pt x="12700" y="13111"/>
                  </a:lnTo>
                  <a:close/>
                  <a:moveTo>
                    <a:pt x="12351" y="14188"/>
                  </a:moveTo>
                  <a:lnTo>
                    <a:pt x="12161" y="14758"/>
                  </a:lnTo>
                  <a:lnTo>
                    <a:pt x="12351" y="14821"/>
                  </a:lnTo>
                  <a:lnTo>
                    <a:pt x="12510" y="14251"/>
                  </a:lnTo>
                  <a:lnTo>
                    <a:pt x="12351" y="14188"/>
                  </a:lnTo>
                  <a:close/>
                  <a:moveTo>
                    <a:pt x="11971" y="15296"/>
                  </a:moveTo>
                  <a:lnTo>
                    <a:pt x="11813" y="15835"/>
                  </a:lnTo>
                  <a:lnTo>
                    <a:pt x="11971" y="15898"/>
                  </a:lnTo>
                  <a:lnTo>
                    <a:pt x="12161" y="15360"/>
                  </a:lnTo>
                  <a:lnTo>
                    <a:pt x="11971" y="15296"/>
                  </a:lnTo>
                  <a:close/>
                  <a:moveTo>
                    <a:pt x="11623" y="16405"/>
                  </a:moveTo>
                  <a:lnTo>
                    <a:pt x="11433" y="16943"/>
                  </a:lnTo>
                  <a:lnTo>
                    <a:pt x="11623" y="17006"/>
                  </a:lnTo>
                  <a:lnTo>
                    <a:pt x="11813" y="16468"/>
                  </a:lnTo>
                  <a:lnTo>
                    <a:pt x="11623" y="16405"/>
                  </a:lnTo>
                  <a:close/>
                  <a:moveTo>
                    <a:pt x="11275" y="17513"/>
                  </a:moveTo>
                  <a:lnTo>
                    <a:pt x="11085" y="18052"/>
                  </a:lnTo>
                  <a:lnTo>
                    <a:pt x="11275" y="18115"/>
                  </a:lnTo>
                  <a:lnTo>
                    <a:pt x="11433" y="17545"/>
                  </a:lnTo>
                  <a:lnTo>
                    <a:pt x="11275" y="17513"/>
                  </a:lnTo>
                  <a:close/>
                  <a:moveTo>
                    <a:pt x="10894" y="18590"/>
                  </a:moveTo>
                  <a:lnTo>
                    <a:pt x="10736" y="19160"/>
                  </a:lnTo>
                  <a:lnTo>
                    <a:pt x="10926" y="19223"/>
                  </a:lnTo>
                  <a:lnTo>
                    <a:pt x="11085" y="18653"/>
                  </a:lnTo>
                  <a:lnTo>
                    <a:pt x="10894" y="18590"/>
                  </a:lnTo>
                  <a:close/>
                  <a:moveTo>
                    <a:pt x="10546" y="19698"/>
                  </a:moveTo>
                  <a:lnTo>
                    <a:pt x="10388" y="20268"/>
                  </a:lnTo>
                  <a:lnTo>
                    <a:pt x="10546" y="20300"/>
                  </a:lnTo>
                  <a:lnTo>
                    <a:pt x="10736" y="19762"/>
                  </a:lnTo>
                  <a:lnTo>
                    <a:pt x="10546" y="19698"/>
                  </a:lnTo>
                  <a:close/>
                  <a:moveTo>
                    <a:pt x="10198" y="20807"/>
                  </a:moveTo>
                  <a:lnTo>
                    <a:pt x="10008" y="21345"/>
                  </a:lnTo>
                  <a:lnTo>
                    <a:pt x="10198" y="21408"/>
                  </a:lnTo>
                  <a:lnTo>
                    <a:pt x="10388" y="20870"/>
                  </a:lnTo>
                  <a:lnTo>
                    <a:pt x="10198" y="20807"/>
                  </a:lnTo>
                  <a:close/>
                  <a:moveTo>
                    <a:pt x="9849" y="21915"/>
                  </a:moveTo>
                  <a:lnTo>
                    <a:pt x="9659" y="22454"/>
                  </a:lnTo>
                  <a:lnTo>
                    <a:pt x="9849" y="22517"/>
                  </a:lnTo>
                  <a:lnTo>
                    <a:pt x="10008" y="21978"/>
                  </a:lnTo>
                  <a:lnTo>
                    <a:pt x="9849" y="21915"/>
                  </a:lnTo>
                  <a:close/>
                  <a:moveTo>
                    <a:pt x="9469" y="22992"/>
                  </a:moveTo>
                  <a:lnTo>
                    <a:pt x="9311" y="23562"/>
                  </a:lnTo>
                  <a:lnTo>
                    <a:pt x="9469" y="23625"/>
                  </a:lnTo>
                  <a:lnTo>
                    <a:pt x="9659" y="23055"/>
                  </a:lnTo>
                  <a:lnTo>
                    <a:pt x="9469" y="22992"/>
                  </a:lnTo>
                  <a:close/>
                  <a:moveTo>
                    <a:pt x="9121" y="24100"/>
                  </a:moveTo>
                  <a:lnTo>
                    <a:pt x="8931" y="24670"/>
                  </a:lnTo>
                  <a:lnTo>
                    <a:pt x="9121" y="24702"/>
                  </a:lnTo>
                  <a:lnTo>
                    <a:pt x="9311" y="24164"/>
                  </a:lnTo>
                  <a:lnTo>
                    <a:pt x="9121" y="24100"/>
                  </a:lnTo>
                  <a:close/>
                  <a:moveTo>
                    <a:pt x="8773" y="25209"/>
                  </a:moveTo>
                  <a:lnTo>
                    <a:pt x="8583" y="25747"/>
                  </a:lnTo>
                  <a:lnTo>
                    <a:pt x="8773" y="25810"/>
                  </a:lnTo>
                  <a:lnTo>
                    <a:pt x="8931" y="25272"/>
                  </a:lnTo>
                  <a:lnTo>
                    <a:pt x="8773" y="25209"/>
                  </a:lnTo>
                  <a:close/>
                  <a:moveTo>
                    <a:pt x="8393" y="26317"/>
                  </a:moveTo>
                  <a:lnTo>
                    <a:pt x="8234" y="26856"/>
                  </a:lnTo>
                  <a:lnTo>
                    <a:pt x="8393" y="26919"/>
                  </a:lnTo>
                  <a:lnTo>
                    <a:pt x="8583" y="26380"/>
                  </a:lnTo>
                  <a:lnTo>
                    <a:pt x="8393" y="26317"/>
                  </a:lnTo>
                  <a:close/>
                  <a:moveTo>
                    <a:pt x="8044" y="27426"/>
                  </a:moveTo>
                  <a:lnTo>
                    <a:pt x="7854" y="27964"/>
                  </a:lnTo>
                  <a:lnTo>
                    <a:pt x="8044" y="28027"/>
                  </a:lnTo>
                  <a:lnTo>
                    <a:pt x="8234" y="27457"/>
                  </a:lnTo>
                  <a:lnTo>
                    <a:pt x="8044" y="27426"/>
                  </a:lnTo>
                  <a:close/>
                  <a:moveTo>
                    <a:pt x="7696" y="28502"/>
                  </a:moveTo>
                  <a:lnTo>
                    <a:pt x="7506" y="29072"/>
                  </a:lnTo>
                  <a:lnTo>
                    <a:pt x="7696" y="29136"/>
                  </a:lnTo>
                  <a:lnTo>
                    <a:pt x="7886" y="28566"/>
                  </a:lnTo>
                  <a:lnTo>
                    <a:pt x="7696" y="28502"/>
                  </a:lnTo>
                  <a:close/>
                  <a:moveTo>
                    <a:pt x="7316" y="29611"/>
                  </a:moveTo>
                  <a:lnTo>
                    <a:pt x="7158" y="30149"/>
                  </a:lnTo>
                  <a:lnTo>
                    <a:pt x="7348" y="30212"/>
                  </a:lnTo>
                  <a:lnTo>
                    <a:pt x="7506" y="29674"/>
                  </a:lnTo>
                  <a:lnTo>
                    <a:pt x="7316" y="29611"/>
                  </a:lnTo>
                  <a:close/>
                  <a:moveTo>
                    <a:pt x="6968" y="30719"/>
                  </a:moveTo>
                  <a:lnTo>
                    <a:pt x="6809" y="31257"/>
                  </a:lnTo>
                  <a:lnTo>
                    <a:pt x="6968" y="31321"/>
                  </a:lnTo>
                  <a:lnTo>
                    <a:pt x="7158" y="30782"/>
                  </a:lnTo>
                  <a:lnTo>
                    <a:pt x="6968" y="30719"/>
                  </a:lnTo>
                  <a:close/>
                  <a:moveTo>
                    <a:pt x="6619" y="31828"/>
                  </a:moveTo>
                  <a:lnTo>
                    <a:pt x="6429" y="32366"/>
                  </a:lnTo>
                  <a:lnTo>
                    <a:pt x="6619" y="32429"/>
                  </a:lnTo>
                  <a:lnTo>
                    <a:pt x="6809" y="31891"/>
                  </a:lnTo>
                  <a:lnTo>
                    <a:pt x="6619" y="31828"/>
                  </a:lnTo>
                  <a:close/>
                  <a:moveTo>
                    <a:pt x="6271" y="32904"/>
                  </a:moveTo>
                  <a:lnTo>
                    <a:pt x="6081" y="33474"/>
                  </a:lnTo>
                  <a:lnTo>
                    <a:pt x="6271" y="33538"/>
                  </a:lnTo>
                  <a:lnTo>
                    <a:pt x="6429" y="32968"/>
                  </a:lnTo>
                  <a:lnTo>
                    <a:pt x="6271" y="32904"/>
                  </a:lnTo>
                  <a:close/>
                  <a:moveTo>
                    <a:pt x="5891" y="34013"/>
                  </a:moveTo>
                  <a:lnTo>
                    <a:pt x="5732" y="34583"/>
                  </a:lnTo>
                  <a:lnTo>
                    <a:pt x="5891" y="34614"/>
                  </a:lnTo>
                  <a:lnTo>
                    <a:pt x="6081" y="34076"/>
                  </a:lnTo>
                  <a:lnTo>
                    <a:pt x="5891" y="34013"/>
                  </a:lnTo>
                  <a:close/>
                  <a:moveTo>
                    <a:pt x="5542" y="35121"/>
                  </a:moveTo>
                  <a:lnTo>
                    <a:pt x="5352" y="35659"/>
                  </a:lnTo>
                  <a:lnTo>
                    <a:pt x="5542" y="35723"/>
                  </a:lnTo>
                  <a:lnTo>
                    <a:pt x="5732" y="35184"/>
                  </a:lnTo>
                  <a:lnTo>
                    <a:pt x="5542" y="35121"/>
                  </a:lnTo>
                  <a:close/>
                  <a:moveTo>
                    <a:pt x="5194" y="36229"/>
                  </a:moveTo>
                  <a:lnTo>
                    <a:pt x="5004" y="36768"/>
                  </a:lnTo>
                  <a:lnTo>
                    <a:pt x="5194" y="36831"/>
                  </a:lnTo>
                  <a:lnTo>
                    <a:pt x="5352" y="36293"/>
                  </a:lnTo>
                  <a:lnTo>
                    <a:pt x="5194" y="36229"/>
                  </a:lnTo>
                  <a:close/>
                  <a:moveTo>
                    <a:pt x="4814" y="37338"/>
                  </a:moveTo>
                  <a:lnTo>
                    <a:pt x="4656" y="37876"/>
                  </a:lnTo>
                  <a:lnTo>
                    <a:pt x="4846" y="37940"/>
                  </a:lnTo>
                  <a:lnTo>
                    <a:pt x="5004" y="37370"/>
                  </a:lnTo>
                  <a:lnTo>
                    <a:pt x="4814" y="37338"/>
                  </a:lnTo>
                  <a:close/>
                  <a:moveTo>
                    <a:pt x="4466" y="38415"/>
                  </a:moveTo>
                  <a:lnTo>
                    <a:pt x="4276" y="38985"/>
                  </a:lnTo>
                  <a:lnTo>
                    <a:pt x="4466" y="39016"/>
                  </a:lnTo>
                  <a:lnTo>
                    <a:pt x="4656" y="38478"/>
                  </a:lnTo>
                  <a:lnTo>
                    <a:pt x="4466" y="38415"/>
                  </a:lnTo>
                  <a:close/>
                  <a:moveTo>
                    <a:pt x="4117" y="39523"/>
                  </a:moveTo>
                  <a:lnTo>
                    <a:pt x="3927" y="40061"/>
                  </a:lnTo>
                  <a:lnTo>
                    <a:pt x="4117" y="40125"/>
                  </a:lnTo>
                  <a:lnTo>
                    <a:pt x="4307" y="39586"/>
                  </a:lnTo>
                  <a:lnTo>
                    <a:pt x="4117" y="39523"/>
                  </a:lnTo>
                  <a:close/>
                  <a:moveTo>
                    <a:pt x="3737" y="40631"/>
                  </a:moveTo>
                  <a:lnTo>
                    <a:pt x="3579" y="41170"/>
                  </a:lnTo>
                  <a:lnTo>
                    <a:pt x="3769" y="41233"/>
                  </a:lnTo>
                  <a:lnTo>
                    <a:pt x="3927" y="40695"/>
                  </a:lnTo>
                  <a:lnTo>
                    <a:pt x="3737" y="40631"/>
                  </a:lnTo>
                  <a:close/>
                  <a:moveTo>
                    <a:pt x="3389" y="41740"/>
                  </a:moveTo>
                  <a:lnTo>
                    <a:pt x="3231" y="42278"/>
                  </a:lnTo>
                  <a:lnTo>
                    <a:pt x="3389" y="42342"/>
                  </a:lnTo>
                  <a:lnTo>
                    <a:pt x="3579" y="41772"/>
                  </a:lnTo>
                  <a:lnTo>
                    <a:pt x="3389" y="41740"/>
                  </a:lnTo>
                  <a:close/>
                  <a:moveTo>
                    <a:pt x="3041" y="42817"/>
                  </a:moveTo>
                  <a:lnTo>
                    <a:pt x="2851" y="43387"/>
                  </a:lnTo>
                  <a:lnTo>
                    <a:pt x="3041" y="43450"/>
                  </a:lnTo>
                  <a:lnTo>
                    <a:pt x="3231" y="42880"/>
                  </a:lnTo>
                  <a:lnTo>
                    <a:pt x="3041" y="42817"/>
                  </a:lnTo>
                  <a:close/>
                  <a:moveTo>
                    <a:pt x="2692" y="43925"/>
                  </a:moveTo>
                  <a:lnTo>
                    <a:pt x="2502" y="44495"/>
                  </a:lnTo>
                  <a:lnTo>
                    <a:pt x="2692" y="44527"/>
                  </a:lnTo>
                  <a:lnTo>
                    <a:pt x="2851" y="43988"/>
                  </a:lnTo>
                  <a:lnTo>
                    <a:pt x="2692" y="43925"/>
                  </a:lnTo>
                  <a:close/>
                  <a:moveTo>
                    <a:pt x="2312" y="45033"/>
                  </a:moveTo>
                  <a:lnTo>
                    <a:pt x="2154" y="45572"/>
                  </a:lnTo>
                  <a:lnTo>
                    <a:pt x="2312" y="45635"/>
                  </a:lnTo>
                  <a:lnTo>
                    <a:pt x="2502" y="45097"/>
                  </a:lnTo>
                  <a:lnTo>
                    <a:pt x="2312" y="45033"/>
                  </a:lnTo>
                  <a:close/>
                  <a:moveTo>
                    <a:pt x="1964" y="46142"/>
                  </a:moveTo>
                  <a:lnTo>
                    <a:pt x="1774" y="46680"/>
                  </a:lnTo>
                  <a:lnTo>
                    <a:pt x="1964" y="46744"/>
                  </a:lnTo>
                  <a:lnTo>
                    <a:pt x="2154" y="46205"/>
                  </a:lnTo>
                  <a:lnTo>
                    <a:pt x="1964" y="46142"/>
                  </a:lnTo>
                  <a:close/>
                  <a:moveTo>
                    <a:pt x="1615" y="47219"/>
                  </a:moveTo>
                  <a:lnTo>
                    <a:pt x="1425" y="47789"/>
                  </a:lnTo>
                  <a:lnTo>
                    <a:pt x="1615" y="47852"/>
                  </a:lnTo>
                  <a:lnTo>
                    <a:pt x="1774" y="47282"/>
                  </a:lnTo>
                  <a:lnTo>
                    <a:pt x="1615" y="47219"/>
                  </a:lnTo>
                  <a:close/>
                  <a:moveTo>
                    <a:pt x="1235" y="48327"/>
                  </a:moveTo>
                  <a:lnTo>
                    <a:pt x="1077" y="48897"/>
                  </a:lnTo>
                  <a:lnTo>
                    <a:pt x="1267" y="48929"/>
                  </a:lnTo>
                  <a:lnTo>
                    <a:pt x="1425" y="48390"/>
                  </a:lnTo>
                  <a:lnTo>
                    <a:pt x="1235" y="48327"/>
                  </a:lnTo>
                  <a:close/>
                  <a:moveTo>
                    <a:pt x="887" y="49435"/>
                  </a:moveTo>
                  <a:lnTo>
                    <a:pt x="697" y="49974"/>
                  </a:lnTo>
                  <a:lnTo>
                    <a:pt x="887" y="50037"/>
                  </a:lnTo>
                  <a:lnTo>
                    <a:pt x="1077" y="49499"/>
                  </a:lnTo>
                  <a:lnTo>
                    <a:pt x="887" y="49435"/>
                  </a:lnTo>
                  <a:close/>
                  <a:moveTo>
                    <a:pt x="539" y="50544"/>
                  </a:moveTo>
                  <a:lnTo>
                    <a:pt x="349" y="51082"/>
                  </a:lnTo>
                  <a:lnTo>
                    <a:pt x="539" y="51146"/>
                  </a:lnTo>
                  <a:lnTo>
                    <a:pt x="729" y="50607"/>
                  </a:lnTo>
                  <a:lnTo>
                    <a:pt x="539" y="50544"/>
                  </a:lnTo>
                  <a:close/>
                  <a:moveTo>
                    <a:pt x="159" y="51652"/>
                  </a:moveTo>
                  <a:lnTo>
                    <a:pt x="0" y="52191"/>
                  </a:lnTo>
                  <a:lnTo>
                    <a:pt x="190" y="52254"/>
                  </a:lnTo>
                  <a:lnTo>
                    <a:pt x="349" y="51684"/>
                  </a:lnTo>
                  <a:lnTo>
                    <a:pt x="159" y="51652"/>
                  </a:lnTo>
                  <a:close/>
                </a:path>
              </a:pathLst>
            </a:custGeom>
            <a:solidFill>
              <a:srgbClr val="C4C4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3799;p36">
              <a:extLst>
                <a:ext uri="{FF2B5EF4-FFF2-40B4-BE49-F238E27FC236}">
                  <a16:creationId xmlns:a16="http://schemas.microsoft.com/office/drawing/2014/main" id="{9F25DC63-8CEE-410F-9BE0-FE50701A61C6}"/>
                </a:ext>
              </a:extLst>
            </p:cNvPr>
            <p:cNvSpPr/>
            <p:nvPr/>
          </p:nvSpPr>
          <p:spPr>
            <a:xfrm>
              <a:off x="2613300" y="2958425"/>
              <a:ext cx="429125" cy="1306350"/>
            </a:xfrm>
            <a:custGeom>
              <a:avLst/>
              <a:gdLst/>
              <a:ahLst/>
              <a:cxnLst/>
              <a:rect l="l" t="t" r="r" b="b"/>
              <a:pathLst>
                <a:path w="17165" h="52254" extrusionOk="0">
                  <a:moveTo>
                    <a:pt x="190" y="0"/>
                  </a:moveTo>
                  <a:lnTo>
                    <a:pt x="0" y="64"/>
                  </a:lnTo>
                  <a:lnTo>
                    <a:pt x="190" y="602"/>
                  </a:lnTo>
                  <a:lnTo>
                    <a:pt x="380" y="539"/>
                  </a:lnTo>
                  <a:lnTo>
                    <a:pt x="190" y="0"/>
                  </a:lnTo>
                  <a:close/>
                  <a:moveTo>
                    <a:pt x="539" y="1109"/>
                  </a:moveTo>
                  <a:lnTo>
                    <a:pt x="380" y="1140"/>
                  </a:lnTo>
                  <a:lnTo>
                    <a:pt x="539" y="1710"/>
                  </a:lnTo>
                  <a:lnTo>
                    <a:pt x="729" y="1647"/>
                  </a:lnTo>
                  <a:lnTo>
                    <a:pt x="539" y="1109"/>
                  </a:lnTo>
                  <a:close/>
                  <a:moveTo>
                    <a:pt x="919" y="2185"/>
                  </a:moveTo>
                  <a:lnTo>
                    <a:pt x="729" y="2249"/>
                  </a:lnTo>
                  <a:lnTo>
                    <a:pt x="919" y="2819"/>
                  </a:lnTo>
                  <a:lnTo>
                    <a:pt x="1077" y="2755"/>
                  </a:lnTo>
                  <a:lnTo>
                    <a:pt x="919" y="2185"/>
                  </a:lnTo>
                  <a:close/>
                  <a:moveTo>
                    <a:pt x="1267" y="3294"/>
                  </a:moveTo>
                  <a:lnTo>
                    <a:pt x="1077" y="3357"/>
                  </a:lnTo>
                  <a:lnTo>
                    <a:pt x="1267" y="3896"/>
                  </a:lnTo>
                  <a:lnTo>
                    <a:pt x="1457" y="3832"/>
                  </a:lnTo>
                  <a:lnTo>
                    <a:pt x="1267" y="3294"/>
                  </a:lnTo>
                  <a:close/>
                  <a:moveTo>
                    <a:pt x="1615" y="4402"/>
                  </a:moveTo>
                  <a:lnTo>
                    <a:pt x="1425" y="4466"/>
                  </a:lnTo>
                  <a:lnTo>
                    <a:pt x="1615" y="5004"/>
                  </a:lnTo>
                  <a:lnTo>
                    <a:pt x="1805" y="4941"/>
                  </a:lnTo>
                  <a:lnTo>
                    <a:pt x="1615" y="4402"/>
                  </a:lnTo>
                  <a:close/>
                  <a:moveTo>
                    <a:pt x="1995" y="5511"/>
                  </a:moveTo>
                  <a:lnTo>
                    <a:pt x="1805" y="5542"/>
                  </a:lnTo>
                  <a:lnTo>
                    <a:pt x="1964" y="6112"/>
                  </a:lnTo>
                  <a:lnTo>
                    <a:pt x="2154" y="6049"/>
                  </a:lnTo>
                  <a:lnTo>
                    <a:pt x="1995" y="5511"/>
                  </a:lnTo>
                  <a:close/>
                  <a:moveTo>
                    <a:pt x="2344" y="6587"/>
                  </a:moveTo>
                  <a:lnTo>
                    <a:pt x="2154" y="6651"/>
                  </a:lnTo>
                  <a:lnTo>
                    <a:pt x="2344" y="7221"/>
                  </a:lnTo>
                  <a:lnTo>
                    <a:pt x="2502" y="7157"/>
                  </a:lnTo>
                  <a:lnTo>
                    <a:pt x="2344" y="6587"/>
                  </a:lnTo>
                  <a:close/>
                  <a:moveTo>
                    <a:pt x="2692" y="7696"/>
                  </a:moveTo>
                  <a:lnTo>
                    <a:pt x="2502" y="7759"/>
                  </a:lnTo>
                  <a:lnTo>
                    <a:pt x="2692" y="8298"/>
                  </a:lnTo>
                  <a:lnTo>
                    <a:pt x="2882" y="8266"/>
                  </a:lnTo>
                  <a:lnTo>
                    <a:pt x="2692" y="7696"/>
                  </a:lnTo>
                  <a:close/>
                  <a:moveTo>
                    <a:pt x="3040" y="8804"/>
                  </a:moveTo>
                  <a:lnTo>
                    <a:pt x="2882" y="8868"/>
                  </a:lnTo>
                  <a:lnTo>
                    <a:pt x="3040" y="9406"/>
                  </a:lnTo>
                  <a:lnTo>
                    <a:pt x="3230" y="9343"/>
                  </a:lnTo>
                  <a:lnTo>
                    <a:pt x="3040" y="8804"/>
                  </a:lnTo>
                  <a:close/>
                  <a:moveTo>
                    <a:pt x="3420" y="9913"/>
                  </a:moveTo>
                  <a:lnTo>
                    <a:pt x="3230" y="9976"/>
                  </a:lnTo>
                  <a:lnTo>
                    <a:pt x="3420" y="10514"/>
                  </a:lnTo>
                  <a:lnTo>
                    <a:pt x="3579" y="10451"/>
                  </a:lnTo>
                  <a:lnTo>
                    <a:pt x="3420" y="9913"/>
                  </a:lnTo>
                  <a:close/>
                  <a:moveTo>
                    <a:pt x="3769" y="10989"/>
                  </a:moveTo>
                  <a:lnTo>
                    <a:pt x="3579" y="11053"/>
                  </a:lnTo>
                  <a:lnTo>
                    <a:pt x="3769" y="11623"/>
                  </a:lnTo>
                  <a:lnTo>
                    <a:pt x="3959" y="11559"/>
                  </a:lnTo>
                  <a:lnTo>
                    <a:pt x="3769" y="10989"/>
                  </a:lnTo>
                  <a:close/>
                  <a:moveTo>
                    <a:pt x="4117" y="12098"/>
                  </a:moveTo>
                  <a:lnTo>
                    <a:pt x="3959" y="12161"/>
                  </a:lnTo>
                  <a:lnTo>
                    <a:pt x="4117" y="12700"/>
                  </a:lnTo>
                  <a:lnTo>
                    <a:pt x="4307" y="12668"/>
                  </a:lnTo>
                  <a:lnTo>
                    <a:pt x="4117" y="12098"/>
                  </a:lnTo>
                  <a:close/>
                  <a:moveTo>
                    <a:pt x="4497" y="13206"/>
                  </a:moveTo>
                  <a:lnTo>
                    <a:pt x="4307" y="13270"/>
                  </a:lnTo>
                  <a:lnTo>
                    <a:pt x="4466" y="13808"/>
                  </a:lnTo>
                  <a:lnTo>
                    <a:pt x="4656" y="13745"/>
                  </a:lnTo>
                  <a:lnTo>
                    <a:pt x="4497" y="13206"/>
                  </a:lnTo>
                  <a:close/>
                  <a:moveTo>
                    <a:pt x="4846" y="14315"/>
                  </a:moveTo>
                  <a:lnTo>
                    <a:pt x="4656" y="14378"/>
                  </a:lnTo>
                  <a:lnTo>
                    <a:pt x="4846" y="14916"/>
                  </a:lnTo>
                  <a:lnTo>
                    <a:pt x="5036" y="14853"/>
                  </a:lnTo>
                  <a:lnTo>
                    <a:pt x="4846" y="14315"/>
                  </a:lnTo>
                  <a:close/>
                  <a:moveTo>
                    <a:pt x="5194" y="15423"/>
                  </a:moveTo>
                  <a:lnTo>
                    <a:pt x="5004" y="15455"/>
                  </a:lnTo>
                  <a:lnTo>
                    <a:pt x="5194" y="16025"/>
                  </a:lnTo>
                  <a:lnTo>
                    <a:pt x="5384" y="15961"/>
                  </a:lnTo>
                  <a:lnTo>
                    <a:pt x="5194" y="15423"/>
                  </a:lnTo>
                  <a:close/>
                  <a:moveTo>
                    <a:pt x="5574" y="16500"/>
                  </a:moveTo>
                  <a:lnTo>
                    <a:pt x="5384" y="16563"/>
                  </a:lnTo>
                  <a:lnTo>
                    <a:pt x="5542" y="17133"/>
                  </a:lnTo>
                  <a:lnTo>
                    <a:pt x="5732" y="17070"/>
                  </a:lnTo>
                  <a:lnTo>
                    <a:pt x="5574" y="16500"/>
                  </a:lnTo>
                  <a:close/>
                  <a:moveTo>
                    <a:pt x="5922" y="17608"/>
                  </a:moveTo>
                  <a:lnTo>
                    <a:pt x="5732" y="17672"/>
                  </a:lnTo>
                  <a:lnTo>
                    <a:pt x="5922" y="18210"/>
                  </a:lnTo>
                  <a:lnTo>
                    <a:pt x="6081" y="18147"/>
                  </a:lnTo>
                  <a:lnTo>
                    <a:pt x="5922" y="17608"/>
                  </a:lnTo>
                  <a:close/>
                  <a:moveTo>
                    <a:pt x="6271" y="18717"/>
                  </a:moveTo>
                  <a:lnTo>
                    <a:pt x="6081" y="18780"/>
                  </a:lnTo>
                  <a:lnTo>
                    <a:pt x="6271" y="19318"/>
                  </a:lnTo>
                  <a:lnTo>
                    <a:pt x="6461" y="19255"/>
                  </a:lnTo>
                  <a:lnTo>
                    <a:pt x="6271" y="18717"/>
                  </a:lnTo>
                  <a:close/>
                  <a:moveTo>
                    <a:pt x="6619" y="19825"/>
                  </a:moveTo>
                  <a:lnTo>
                    <a:pt x="6461" y="19888"/>
                  </a:lnTo>
                  <a:lnTo>
                    <a:pt x="6619" y="20427"/>
                  </a:lnTo>
                  <a:lnTo>
                    <a:pt x="6809" y="20363"/>
                  </a:lnTo>
                  <a:lnTo>
                    <a:pt x="6619" y="19825"/>
                  </a:lnTo>
                  <a:close/>
                  <a:moveTo>
                    <a:pt x="6999" y="20902"/>
                  </a:moveTo>
                  <a:lnTo>
                    <a:pt x="6809" y="20965"/>
                  </a:lnTo>
                  <a:lnTo>
                    <a:pt x="6999" y="21535"/>
                  </a:lnTo>
                  <a:lnTo>
                    <a:pt x="7157" y="21472"/>
                  </a:lnTo>
                  <a:lnTo>
                    <a:pt x="6999" y="20902"/>
                  </a:lnTo>
                  <a:close/>
                  <a:moveTo>
                    <a:pt x="7347" y="22010"/>
                  </a:moveTo>
                  <a:lnTo>
                    <a:pt x="7157" y="22074"/>
                  </a:lnTo>
                  <a:lnTo>
                    <a:pt x="7347" y="22612"/>
                  </a:lnTo>
                  <a:lnTo>
                    <a:pt x="7537" y="22580"/>
                  </a:lnTo>
                  <a:lnTo>
                    <a:pt x="7347" y="22010"/>
                  </a:lnTo>
                  <a:close/>
                  <a:moveTo>
                    <a:pt x="7696" y="23119"/>
                  </a:moveTo>
                  <a:lnTo>
                    <a:pt x="7537" y="23182"/>
                  </a:lnTo>
                  <a:lnTo>
                    <a:pt x="7696" y="23720"/>
                  </a:lnTo>
                  <a:lnTo>
                    <a:pt x="7886" y="23657"/>
                  </a:lnTo>
                  <a:lnTo>
                    <a:pt x="7696" y="23119"/>
                  </a:lnTo>
                  <a:close/>
                  <a:moveTo>
                    <a:pt x="8076" y="24227"/>
                  </a:moveTo>
                  <a:lnTo>
                    <a:pt x="7886" y="24290"/>
                  </a:lnTo>
                  <a:lnTo>
                    <a:pt x="8044" y="24829"/>
                  </a:lnTo>
                  <a:lnTo>
                    <a:pt x="8234" y="24765"/>
                  </a:lnTo>
                  <a:lnTo>
                    <a:pt x="8076" y="24227"/>
                  </a:lnTo>
                  <a:close/>
                  <a:moveTo>
                    <a:pt x="8424" y="25335"/>
                  </a:moveTo>
                  <a:lnTo>
                    <a:pt x="8234" y="25367"/>
                  </a:lnTo>
                  <a:lnTo>
                    <a:pt x="8424" y="25937"/>
                  </a:lnTo>
                  <a:lnTo>
                    <a:pt x="8583" y="25874"/>
                  </a:lnTo>
                  <a:lnTo>
                    <a:pt x="8424" y="25335"/>
                  </a:lnTo>
                  <a:close/>
                  <a:moveTo>
                    <a:pt x="8773" y="26412"/>
                  </a:moveTo>
                  <a:lnTo>
                    <a:pt x="8583" y="26475"/>
                  </a:lnTo>
                  <a:lnTo>
                    <a:pt x="8773" y="27046"/>
                  </a:lnTo>
                  <a:lnTo>
                    <a:pt x="8963" y="26982"/>
                  </a:lnTo>
                  <a:lnTo>
                    <a:pt x="8773" y="26412"/>
                  </a:lnTo>
                  <a:close/>
                  <a:moveTo>
                    <a:pt x="9121" y="27521"/>
                  </a:moveTo>
                  <a:lnTo>
                    <a:pt x="8963" y="27584"/>
                  </a:lnTo>
                  <a:lnTo>
                    <a:pt x="9121" y="28122"/>
                  </a:lnTo>
                  <a:lnTo>
                    <a:pt x="9311" y="28059"/>
                  </a:lnTo>
                  <a:lnTo>
                    <a:pt x="9121" y="27521"/>
                  </a:lnTo>
                  <a:close/>
                  <a:moveTo>
                    <a:pt x="9501" y="28629"/>
                  </a:moveTo>
                  <a:lnTo>
                    <a:pt x="9311" y="28692"/>
                  </a:lnTo>
                  <a:lnTo>
                    <a:pt x="9501" y="29231"/>
                  </a:lnTo>
                  <a:lnTo>
                    <a:pt x="9659" y="29167"/>
                  </a:lnTo>
                  <a:lnTo>
                    <a:pt x="9501" y="28629"/>
                  </a:lnTo>
                  <a:close/>
                  <a:moveTo>
                    <a:pt x="9849" y="29737"/>
                  </a:moveTo>
                  <a:lnTo>
                    <a:pt x="9659" y="29769"/>
                  </a:lnTo>
                  <a:lnTo>
                    <a:pt x="9849" y="30339"/>
                  </a:lnTo>
                  <a:lnTo>
                    <a:pt x="10039" y="30276"/>
                  </a:lnTo>
                  <a:lnTo>
                    <a:pt x="9849" y="29737"/>
                  </a:lnTo>
                  <a:close/>
                  <a:moveTo>
                    <a:pt x="10198" y="30814"/>
                  </a:moveTo>
                  <a:lnTo>
                    <a:pt x="10039" y="30877"/>
                  </a:lnTo>
                  <a:lnTo>
                    <a:pt x="10198" y="31447"/>
                  </a:lnTo>
                  <a:lnTo>
                    <a:pt x="10388" y="31384"/>
                  </a:lnTo>
                  <a:lnTo>
                    <a:pt x="10198" y="30814"/>
                  </a:lnTo>
                  <a:close/>
                  <a:moveTo>
                    <a:pt x="10578" y="31923"/>
                  </a:moveTo>
                  <a:lnTo>
                    <a:pt x="10388" y="31986"/>
                  </a:lnTo>
                  <a:lnTo>
                    <a:pt x="10578" y="32524"/>
                  </a:lnTo>
                  <a:lnTo>
                    <a:pt x="10736" y="32493"/>
                  </a:lnTo>
                  <a:lnTo>
                    <a:pt x="10578" y="31923"/>
                  </a:lnTo>
                  <a:close/>
                  <a:moveTo>
                    <a:pt x="10926" y="33031"/>
                  </a:moveTo>
                  <a:lnTo>
                    <a:pt x="10736" y="33094"/>
                  </a:lnTo>
                  <a:lnTo>
                    <a:pt x="10926" y="33633"/>
                  </a:lnTo>
                  <a:lnTo>
                    <a:pt x="11084" y="33569"/>
                  </a:lnTo>
                  <a:lnTo>
                    <a:pt x="10926" y="33031"/>
                  </a:lnTo>
                  <a:close/>
                  <a:moveTo>
                    <a:pt x="11274" y="34139"/>
                  </a:moveTo>
                  <a:lnTo>
                    <a:pt x="11116" y="34203"/>
                  </a:lnTo>
                  <a:lnTo>
                    <a:pt x="11274" y="34741"/>
                  </a:lnTo>
                  <a:lnTo>
                    <a:pt x="11464" y="34678"/>
                  </a:lnTo>
                  <a:lnTo>
                    <a:pt x="11274" y="34139"/>
                  </a:lnTo>
                  <a:close/>
                  <a:moveTo>
                    <a:pt x="11623" y="35216"/>
                  </a:moveTo>
                  <a:lnTo>
                    <a:pt x="11464" y="35279"/>
                  </a:lnTo>
                  <a:lnTo>
                    <a:pt x="11623" y="35849"/>
                  </a:lnTo>
                  <a:lnTo>
                    <a:pt x="11813" y="35786"/>
                  </a:lnTo>
                  <a:lnTo>
                    <a:pt x="11623" y="35216"/>
                  </a:lnTo>
                  <a:close/>
                  <a:moveTo>
                    <a:pt x="12003" y="36325"/>
                  </a:moveTo>
                  <a:lnTo>
                    <a:pt x="11813" y="36388"/>
                  </a:lnTo>
                  <a:lnTo>
                    <a:pt x="12003" y="36926"/>
                  </a:lnTo>
                  <a:lnTo>
                    <a:pt x="12193" y="36895"/>
                  </a:lnTo>
                  <a:lnTo>
                    <a:pt x="12003" y="36325"/>
                  </a:lnTo>
                  <a:close/>
                  <a:moveTo>
                    <a:pt x="12351" y="37433"/>
                  </a:moveTo>
                  <a:lnTo>
                    <a:pt x="12161" y="37496"/>
                  </a:lnTo>
                  <a:lnTo>
                    <a:pt x="12351" y="38035"/>
                  </a:lnTo>
                  <a:lnTo>
                    <a:pt x="12541" y="37971"/>
                  </a:lnTo>
                  <a:lnTo>
                    <a:pt x="12351" y="37433"/>
                  </a:lnTo>
                  <a:close/>
                  <a:moveTo>
                    <a:pt x="12700" y="38541"/>
                  </a:moveTo>
                  <a:lnTo>
                    <a:pt x="12541" y="38605"/>
                  </a:lnTo>
                  <a:lnTo>
                    <a:pt x="12700" y="39143"/>
                  </a:lnTo>
                  <a:lnTo>
                    <a:pt x="12890" y="39080"/>
                  </a:lnTo>
                  <a:lnTo>
                    <a:pt x="12700" y="38541"/>
                  </a:lnTo>
                  <a:close/>
                  <a:moveTo>
                    <a:pt x="13080" y="39650"/>
                  </a:moveTo>
                  <a:lnTo>
                    <a:pt x="12890" y="39681"/>
                  </a:lnTo>
                  <a:lnTo>
                    <a:pt x="13080" y="40251"/>
                  </a:lnTo>
                  <a:lnTo>
                    <a:pt x="13238" y="40188"/>
                  </a:lnTo>
                  <a:lnTo>
                    <a:pt x="13080" y="39650"/>
                  </a:lnTo>
                  <a:close/>
                  <a:moveTo>
                    <a:pt x="13428" y="40726"/>
                  </a:moveTo>
                  <a:lnTo>
                    <a:pt x="13238" y="40790"/>
                  </a:lnTo>
                  <a:lnTo>
                    <a:pt x="13428" y="41360"/>
                  </a:lnTo>
                  <a:lnTo>
                    <a:pt x="13618" y="41297"/>
                  </a:lnTo>
                  <a:lnTo>
                    <a:pt x="13428" y="40726"/>
                  </a:lnTo>
                  <a:close/>
                  <a:moveTo>
                    <a:pt x="13776" y="41835"/>
                  </a:moveTo>
                  <a:lnTo>
                    <a:pt x="13618" y="41898"/>
                  </a:lnTo>
                  <a:lnTo>
                    <a:pt x="13776" y="42437"/>
                  </a:lnTo>
                  <a:lnTo>
                    <a:pt x="13966" y="42373"/>
                  </a:lnTo>
                  <a:lnTo>
                    <a:pt x="13776" y="41835"/>
                  </a:lnTo>
                  <a:close/>
                  <a:moveTo>
                    <a:pt x="14156" y="42943"/>
                  </a:moveTo>
                  <a:lnTo>
                    <a:pt x="13966" y="43007"/>
                  </a:lnTo>
                  <a:lnTo>
                    <a:pt x="14156" y="43545"/>
                  </a:lnTo>
                  <a:lnTo>
                    <a:pt x="14315" y="43482"/>
                  </a:lnTo>
                  <a:lnTo>
                    <a:pt x="14156" y="42943"/>
                  </a:lnTo>
                  <a:close/>
                  <a:moveTo>
                    <a:pt x="14505" y="44052"/>
                  </a:moveTo>
                  <a:lnTo>
                    <a:pt x="14315" y="44115"/>
                  </a:lnTo>
                  <a:lnTo>
                    <a:pt x="14505" y="44653"/>
                  </a:lnTo>
                  <a:lnTo>
                    <a:pt x="14695" y="44590"/>
                  </a:lnTo>
                  <a:lnTo>
                    <a:pt x="14505" y="44052"/>
                  </a:lnTo>
                  <a:close/>
                  <a:moveTo>
                    <a:pt x="14853" y="45128"/>
                  </a:moveTo>
                  <a:lnTo>
                    <a:pt x="14695" y="45192"/>
                  </a:lnTo>
                  <a:lnTo>
                    <a:pt x="14853" y="45762"/>
                  </a:lnTo>
                  <a:lnTo>
                    <a:pt x="15043" y="45698"/>
                  </a:lnTo>
                  <a:lnTo>
                    <a:pt x="14853" y="45128"/>
                  </a:lnTo>
                  <a:close/>
                  <a:moveTo>
                    <a:pt x="15233" y="46237"/>
                  </a:moveTo>
                  <a:lnTo>
                    <a:pt x="15043" y="46300"/>
                  </a:lnTo>
                  <a:lnTo>
                    <a:pt x="15201" y="46839"/>
                  </a:lnTo>
                  <a:lnTo>
                    <a:pt x="15391" y="46807"/>
                  </a:lnTo>
                  <a:lnTo>
                    <a:pt x="15233" y="46237"/>
                  </a:lnTo>
                  <a:close/>
                  <a:moveTo>
                    <a:pt x="15581" y="47345"/>
                  </a:moveTo>
                  <a:lnTo>
                    <a:pt x="15391" y="47409"/>
                  </a:lnTo>
                  <a:lnTo>
                    <a:pt x="15581" y="47947"/>
                  </a:lnTo>
                  <a:lnTo>
                    <a:pt x="15740" y="47884"/>
                  </a:lnTo>
                  <a:lnTo>
                    <a:pt x="15581" y="47345"/>
                  </a:lnTo>
                  <a:close/>
                  <a:moveTo>
                    <a:pt x="15930" y="48454"/>
                  </a:moveTo>
                  <a:lnTo>
                    <a:pt x="15740" y="48517"/>
                  </a:lnTo>
                  <a:lnTo>
                    <a:pt x="15930" y="49055"/>
                  </a:lnTo>
                  <a:lnTo>
                    <a:pt x="16120" y="48992"/>
                  </a:lnTo>
                  <a:lnTo>
                    <a:pt x="15930" y="48454"/>
                  </a:lnTo>
                  <a:close/>
                  <a:moveTo>
                    <a:pt x="16278" y="49562"/>
                  </a:moveTo>
                  <a:lnTo>
                    <a:pt x="16120" y="49594"/>
                  </a:lnTo>
                  <a:lnTo>
                    <a:pt x="16278" y="50164"/>
                  </a:lnTo>
                  <a:lnTo>
                    <a:pt x="16468" y="50100"/>
                  </a:lnTo>
                  <a:lnTo>
                    <a:pt x="16278" y="49562"/>
                  </a:lnTo>
                  <a:close/>
                  <a:moveTo>
                    <a:pt x="16658" y="50639"/>
                  </a:moveTo>
                  <a:lnTo>
                    <a:pt x="16468" y="50702"/>
                  </a:lnTo>
                  <a:lnTo>
                    <a:pt x="16658" y="51272"/>
                  </a:lnTo>
                  <a:lnTo>
                    <a:pt x="16816" y="51209"/>
                  </a:lnTo>
                  <a:lnTo>
                    <a:pt x="16658" y="50639"/>
                  </a:lnTo>
                  <a:close/>
                  <a:moveTo>
                    <a:pt x="17006" y="51747"/>
                  </a:moveTo>
                  <a:lnTo>
                    <a:pt x="16816" y="51811"/>
                  </a:lnTo>
                  <a:lnTo>
                    <a:pt x="16975" y="52254"/>
                  </a:lnTo>
                  <a:lnTo>
                    <a:pt x="17165" y="52191"/>
                  </a:lnTo>
                  <a:lnTo>
                    <a:pt x="17006" y="51747"/>
                  </a:lnTo>
                  <a:close/>
                </a:path>
              </a:pathLst>
            </a:custGeom>
            <a:solidFill>
              <a:srgbClr val="C4C4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3800;p36">
              <a:extLst>
                <a:ext uri="{FF2B5EF4-FFF2-40B4-BE49-F238E27FC236}">
                  <a16:creationId xmlns:a16="http://schemas.microsoft.com/office/drawing/2014/main" id="{6DF20764-E4C4-433D-B8E6-551CC786F064}"/>
                </a:ext>
              </a:extLst>
            </p:cNvPr>
            <p:cNvSpPr/>
            <p:nvPr/>
          </p:nvSpPr>
          <p:spPr>
            <a:xfrm>
              <a:off x="2280775" y="4256050"/>
              <a:ext cx="427550" cy="190925"/>
            </a:xfrm>
            <a:custGeom>
              <a:avLst/>
              <a:gdLst/>
              <a:ahLst/>
              <a:cxnLst/>
              <a:rect l="l" t="t" r="r" b="b"/>
              <a:pathLst>
                <a:path w="17102" h="7637" extrusionOk="0">
                  <a:moveTo>
                    <a:pt x="7696" y="1"/>
                  </a:moveTo>
                  <a:cubicBezTo>
                    <a:pt x="4909" y="1"/>
                    <a:pt x="1995" y="349"/>
                    <a:pt x="982" y="2661"/>
                  </a:cubicBezTo>
                  <a:cubicBezTo>
                    <a:pt x="0" y="4973"/>
                    <a:pt x="1679" y="6398"/>
                    <a:pt x="1679" y="6398"/>
                  </a:cubicBezTo>
                  <a:cubicBezTo>
                    <a:pt x="4265" y="7327"/>
                    <a:pt x="6461" y="7636"/>
                    <a:pt x="8239" y="7636"/>
                  </a:cubicBezTo>
                  <a:cubicBezTo>
                    <a:pt x="11795" y="7636"/>
                    <a:pt x="13681" y="6398"/>
                    <a:pt x="13681" y="6398"/>
                  </a:cubicBezTo>
                  <a:cubicBezTo>
                    <a:pt x="17101" y="1457"/>
                    <a:pt x="12003" y="1"/>
                    <a:pt x="7696" y="1"/>
                  </a:cubicBezTo>
                  <a:close/>
                </a:path>
              </a:pathLst>
            </a:custGeom>
            <a:solidFill>
              <a:srgbClr val="F2CF1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3801;p36">
              <a:extLst>
                <a:ext uri="{FF2B5EF4-FFF2-40B4-BE49-F238E27FC236}">
                  <a16:creationId xmlns:a16="http://schemas.microsoft.com/office/drawing/2014/main" id="{432AF829-364D-4EF8-AF9F-5F64DC1D633E}"/>
                </a:ext>
              </a:extLst>
            </p:cNvPr>
            <p:cNvSpPr/>
            <p:nvPr/>
          </p:nvSpPr>
          <p:spPr>
            <a:xfrm>
              <a:off x="2393975" y="4298725"/>
              <a:ext cx="38025" cy="47600"/>
            </a:xfrm>
            <a:custGeom>
              <a:avLst/>
              <a:gdLst/>
              <a:ahLst/>
              <a:cxnLst/>
              <a:rect l="l" t="t" r="r" b="b"/>
              <a:pathLst>
                <a:path w="1521" h="1904" extrusionOk="0">
                  <a:moveTo>
                    <a:pt x="141" y="1"/>
                  </a:moveTo>
                  <a:cubicBezTo>
                    <a:pt x="96" y="1"/>
                    <a:pt x="52" y="28"/>
                    <a:pt x="33" y="67"/>
                  </a:cubicBezTo>
                  <a:cubicBezTo>
                    <a:pt x="1" y="130"/>
                    <a:pt x="1" y="194"/>
                    <a:pt x="64" y="225"/>
                  </a:cubicBezTo>
                  <a:cubicBezTo>
                    <a:pt x="64" y="257"/>
                    <a:pt x="951" y="859"/>
                    <a:pt x="1268" y="1809"/>
                  </a:cubicBezTo>
                  <a:cubicBezTo>
                    <a:pt x="1268" y="1872"/>
                    <a:pt x="1331" y="1904"/>
                    <a:pt x="1363" y="1904"/>
                  </a:cubicBezTo>
                  <a:lnTo>
                    <a:pt x="1426" y="1904"/>
                  </a:lnTo>
                  <a:cubicBezTo>
                    <a:pt x="1489" y="1872"/>
                    <a:pt x="1521" y="1809"/>
                    <a:pt x="1489" y="1746"/>
                  </a:cubicBezTo>
                  <a:cubicBezTo>
                    <a:pt x="1141" y="700"/>
                    <a:pt x="254" y="67"/>
                    <a:pt x="223" y="35"/>
                  </a:cubicBezTo>
                  <a:cubicBezTo>
                    <a:pt x="198" y="11"/>
                    <a:pt x="170" y="1"/>
                    <a:pt x="141" y="1"/>
                  </a:cubicBezTo>
                  <a:close/>
                </a:path>
              </a:pathLst>
            </a:custGeom>
            <a:solidFill>
              <a:srgbClr val="F29F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3802;p36">
              <a:extLst>
                <a:ext uri="{FF2B5EF4-FFF2-40B4-BE49-F238E27FC236}">
                  <a16:creationId xmlns:a16="http://schemas.microsoft.com/office/drawing/2014/main" id="{1FF192A4-A72C-4608-B71F-CBE7E76F49DD}"/>
                </a:ext>
              </a:extLst>
            </p:cNvPr>
            <p:cNvSpPr/>
            <p:nvPr/>
          </p:nvSpPr>
          <p:spPr>
            <a:xfrm>
              <a:off x="2356775" y="4325525"/>
              <a:ext cx="121150" cy="63550"/>
            </a:xfrm>
            <a:custGeom>
              <a:avLst/>
              <a:gdLst/>
              <a:ahLst/>
              <a:cxnLst/>
              <a:rect l="l" t="t" r="r" b="b"/>
              <a:pathLst>
                <a:path w="4846" h="2542" extrusionOk="0">
                  <a:moveTo>
                    <a:pt x="110" y="0"/>
                  </a:moveTo>
                  <a:cubicBezTo>
                    <a:pt x="43" y="0"/>
                    <a:pt x="0" y="52"/>
                    <a:pt x="0" y="103"/>
                  </a:cubicBezTo>
                  <a:cubicBezTo>
                    <a:pt x="0" y="167"/>
                    <a:pt x="32" y="230"/>
                    <a:pt x="95" y="262"/>
                  </a:cubicBezTo>
                  <a:cubicBezTo>
                    <a:pt x="127" y="262"/>
                    <a:pt x="3452" y="769"/>
                    <a:pt x="4561" y="2479"/>
                  </a:cubicBezTo>
                  <a:cubicBezTo>
                    <a:pt x="4592" y="2542"/>
                    <a:pt x="4624" y="2542"/>
                    <a:pt x="4687" y="2542"/>
                  </a:cubicBezTo>
                  <a:lnTo>
                    <a:pt x="4751" y="2542"/>
                  </a:lnTo>
                  <a:cubicBezTo>
                    <a:pt x="4814" y="2510"/>
                    <a:pt x="4846" y="2415"/>
                    <a:pt x="4782" y="2352"/>
                  </a:cubicBezTo>
                  <a:cubicBezTo>
                    <a:pt x="3611" y="515"/>
                    <a:pt x="285" y="8"/>
                    <a:pt x="159" y="8"/>
                  </a:cubicBezTo>
                  <a:cubicBezTo>
                    <a:pt x="141" y="3"/>
                    <a:pt x="125" y="0"/>
                    <a:pt x="110" y="0"/>
                  </a:cubicBezTo>
                  <a:close/>
                </a:path>
              </a:pathLst>
            </a:custGeom>
            <a:solidFill>
              <a:srgbClr val="F29F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3803;p36">
              <a:extLst>
                <a:ext uri="{FF2B5EF4-FFF2-40B4-BE49-F238E27FC236}">
                  <a16:creationId xmlns:a16="http://schemas.microsoft.com/office/drawing/2014/main" id="{11040868-FD01-4B64-A18A-2C39E9A9C311}"/>
                </a:ext>
              </a:extLst>
            </p:cNvPr>
            <p:cNvSpPr/>
            <p:nvPr/>
          </p:nvSpPr>
          <p:spPr>
            <a:xfrm>
              <a:off x="2193675" y="4351050"/>
              <a:ext cx="567700" cy="175000"/>
            </a:xfrm>
            <a:custGeom>
              <a:avLst/>
              <a:gdLst/>
              <a:ahLst/>
              <a:cxnLst/>
              <a:rect l="l" t="t" r="r" b="b"/>
              <a:pathLst>
                <a:path w="22708" h="7000" extrusionOk="0">
                  <a:moveTo>
                    <a:pt x="8741" y="1"/>
                  </a:moveTo>
                  <a:cubicBezTo>
                    <a:pt x="8741" y="1"/>
                    <a:pt x="8741" y="1"/>
                    <a:pt x="8710" y="33"/>
                  </a:cubicBezTo>
                  <a:cubicBezTo>
                    <a:pt x="8520" y="128"/>
                    <a:pt x="6588" y="1141"/>
                    <a:pt x="4751" y="2091"/>
                  </a:cubicBezTo>
                  <a:cubicBezTo>
                    <a:pt x="3421" y="2756"/>
                    <a:pt x="2154" y="3389"/>
                    <a:pt x="1616" y="3611"/>
                  </a:cubicBezTo>
                  <a:cubicBezTo>
                    <a:pt x="222" y="4181"/>
                    <a:pt x="1" y="7000"/>
                    <a:pt x="1" y="7000"/>
                  </a:cubicBezTo>
                  <a:lnTo>
                    <a:pt x="22707" y="7000"/>
                  </a:lnTo>
                  <a:cubicBezTo>
                    <a:pt x="22707" y="7000"/>
                    <a:pt x="22486" y="4181"/>
                    <a:pt x="21124" y="3611"/>
                  </a:cubicBezTo>
                  <a:cubicBezTo>
                    <a:pt x="20522" y="3389"/>
                    <a:pt x="19034" y="2661"/>
                    <a:pt x="17577" y="1933"/>
                  </a:cubicBezTo>
                  <a:lnTo>
                    <a:pt x="16944" y="1616"/>
                  </a:lnTo>
                  <a:cubicBezTo>
                    <a:pt x="15297" y="793"/>
                    <a:pt x="13808" y="1"/>
                    <a:pt x="13808" y="1"/>
                  </a:cubicBezTo>
                  <a:cubicBezTo>
                    <a:pt x="12956" y="203"/>
                    <a:pt x="12104" y="309"/>
                    <a:pt x="11252" y="309"/>
                  </a:cubicBezTo>
                  <a:cubicBezTo>
                    <a:pt x="10900" y="309"/>
                    <a:pt x="10549" y="291"/>
                    <a:pt x="10198" y="254"/>
                  </a:cubicBezTo>
                  <a:cubicBezTo>
                    <a:pt x="9976" y="254"/>
                    <a:pt x="9786" y="223"/>
                    <a:pt x="9565" y="191"/>
                  </a:cubicBezTo>
                  <a:cubicBezTo>
                    <a:pt x="9343" y="159"/>
                    <a:pt x="9121" y="96"/>
                    <a:pt x="8900" y="64"/>
                  </a:cubicBezTo>
                  <a:lnTo>
                    <a:pt x="8741" y="1"/>
                  </a:lnTo>
                  <a:close/>
                </a:path>
              </a:pathLst>
            </a:custGeom>
            <a:solidFill>
              <a:srgbClr val="F2CF1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3804;p36">
              <a:extLst>
                <a:ext uri="{FF2B5EF4-FFF2-40B4-BE49-F238E27FC236}">
                  <a16:creationId xmlns:a16="http://schemas.microsoft.com/office/drawing/2014/main" id="{9761CF3D-1E1B-4F2F-BBAC-3BC06C152719}"/>
                </a:ext>
              </a:extLst>
            </p:cNvPr>
            <p:cNvSpPr/>
            <p:nvPr/>
          </p:nvSpPr>
          <p:spPr>
            <a:xfrm>
              <a:off x="2380525" y="4383725"/>
              <a:ext cx="172625" cy="52075"/>
            </a:xfrm>
            <a:custGeom>
              <a:avLst/>
              <a:gdLst/>
              <a:ahLst/>
              <a:cxnLst/>
              <a:rect l="l" t="t" r="r" b="b"/>
              <a:pathLst>
                <a:path w="6905" h="2083" extrusionOk="0">
                  <a:moveTo>
                    <a:pt x="143" y="0"/>
                  </a:moveTo>
                  <a:cubicBezTo>
                    <a:pt x="111" y="0"/>
                    <a:pt x="80" y="8"/>
                    <a:pt x="64" y="24"/>
                  </a:cubicBezTo>
                  <a:cubicBezTo>
                    <a:pt x="1" y="87"/>
                    <a:pt x="1" y="151"/>
                    <a:pt x="64" y="214"/>
                  </a:cubicBezTo>
                  <a:cubicBezTo>
                    <a:pt x="96" y="246"/>
                    <a:pt x="761" y="879"/>
                    <a:pt x="1901" y="1417"/>
                  </a:cubicBezTo>
                  <a:cubicBezTo>
                    <a:pt x="2661" y="1766"/>
                    <a:pt x="3674" y="2082"/>
                    <a:pt x="4941" y="2082"/>
                  </a:cubicBezTo>
                  <a:cubicBezTo>
                    <a:pt x="5511" y="2082"/>
                    <a:pt x="6144" y="2019"/>
                    <a:pt x="6778" y="1861"/>
                  </a:cubicBezTo>
                  <a:cubicBezTo>
                    <a:pt x="6873" y="1829"/>
                    <a:pt x="6904" y="1766"/>
                    <a:pt x="6873" y="1702"/>
                  </a:cubicBezTo>
                  <a:cubicBezTo>
                    <a:pt x="6873" y="1639"/>
                    <a:pt x="6809" y="1607"/>
                    <a:pt x="6746" y="1607"/>
                  </a:cubicBezTo>
                  <a:cubicBezTo>
                    <a:pt x="6107" y="1777"/>
                    <a:pt x="5506" y="1846"/>
                    <a:pt x="4949" y="1846"/>
                  </a:cubicBezTo>
                  <a:cubicBezTo>
                    <a:pt x="3740" y="1846"/>
                    <a:pt x="2743" y="1521"/>
                    <a:pt x="2027" y="1196"/>
                  </a:cubicBezTo>
                  <a:cubicBezTo>
                    <a:pt x="887" y="689"/>
                    <a:pt x="222" y="56"/>
                    <a:pt x="222" y="24"/>
                  </a:cubicBezTo>
                  <a:cubicBezTo>
                    <a:pt x="206" y="8"/>
                    <a:pt x="175" y="0"/>
                    <a:pt x="143" y="0"/>
                  </a:cubicBezTo>
                  <a:close/>
                </a:path>
              </a:pathLst>
            </a:custGeom>
            <a:solidFill>
              <a:srgbClr val="F29F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3805;p36">
              <a:extLst>
                <a:ext uri="{FF2B5EF4-FFF2-40B4-BE49-F238E27FC236}">
                  <a16:creationId xmlns:a16="http://schemas.microsoft.com/office/drawing/2014/main" id="{B746972B-ECE6-485E-B083-6D234B6B2BAC}"/>
                </a:ext>
              </a:extLst>
            </p:cNvPr>
            <p:cNvSpPr/>
            <p:nvPr/>
          </p:nvSpPr>
          <p:spPr>
            <a:xfrm>
              <a:off x="2453375" y="4441000"/>
              <a:ext cx="105325" cy="24100"/>
            </a:xfrm>
            <a:custGeom>
              <a:avLst/>
              <a:gdLst/>
              <a:ahLst/>
              <a:cxnLst/>
              <a:rect l="l" t="t" r="r" b="b"/>
              <a:pathLst>
                <a:path w="4213" h="964" extrusionOk="0">
                  <a:moveTo>
                    <a:pt x="4077" y="0"/>
                  </a:moveTo>
                  <a:cubicBezTo>
                    <a:pt x="4059" y="0"/>
                    <a:pt x="4041" y="4"/>
                    <a:pt x="4022" y="13"/>
                  </a:cubicBezTo>
                  <a:cubicBezTo>
                    <a:pt x="3996" y="39"/>
                    <a:pt x="3034" y="710"/>
                    <a:pt x="1405" y="710"/>
                  </a:cubicBezTo>
                  <a:cubicBezTo>
                    <a:pt x="1025" y="710"/>
                    <a:pt x="608" y="673"/>
                    <a:pt x="158" y="583"/>
                  </a:cubicBezTo>
                  <a:cubicBezTo>
                    <a:pt x="147" y="577"/>
                    <a:pt x="135" y="575"/>
                    <a:pt x="124" y="575"/>
                  </a:cubicBezTo>
                  <a:cubicBezTo>
                    <a:pt x="74" y="575"/>
                    <a:pt x="32" y="626"/>
                    <a:pt x="32" y="678"/>
                  </a:cubicBezTo>
                  <a:cubicBezTo>
                    <a:pt x="0" y="742"/>
                    <a:pt x="63" y="805"/>
                    <a:pt x="127" y="805"/>
                  </a:cubicBezTo>
                  <a:cubicBezTo>
                    <a:pt x="602" y="900"/>
                    <a:pt x="1045" y="963"/>
                    <a:pt x="1425" y="963"/>
                  </a:cubicBezTo>
                  <a:cubicBezTo>
                    <a:pt x="3104" y="963"/>
                    <a:pt x="4117" y="266"/>
                    <a:pt x="4149" y="235"/>
                  </a:cubicBezTo>
                  <a:cubicBezTo>
                    <a:pt x="4212" y="171"/>
                    <a:pt x="4212" y="108"/>
                    <a:pt x="4180" y="45"/>
                  </a:cubicBezTo>
                  <a:cubicBezTo>
                    <a:pt x="4158" y="22"/>
                    <a:pt x="4120" y="0"/>
                    <a:pt x="4077" y="0"/>
                  </a:cubicBezTo>
                  <a:close/>
                </a:path>
              </a:pathLst>
            </a:custGeom>
            <a:solidFill>
              <a:srgbClr val="F29F0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3806;p36">
              <a:extLst>
                <a:ext uri="{FF2B5EF4-FFF2-40B4-BE49-F238E27FC236}">
                  <a16:creationId xmlns:a16="http://schemas.microsoft.com/office/drawing/2014/main" id="{4ECF0A1D-3BF4-48A9-B75F-1D3C4D11CACE}"/>
                </a:ext>
              </a:extLst>
            </p:cNvPr>
            <p:cNvSpPr/>
            <p:nvPr/>
          </p:nvSpPr>
          <p:spPr>
            <a:xfrm>
              <a:off x="2405850" y="4279800"/>
              <a:ext cx="136200" cy="121150"/>
            </a:xfrm>
            <a:custGeom>
              <a:avLst/>
              <a:gdLst/>
              <a:ahLst/>
              <a:cxnLst/>
              <a:rect l="l" t="t" r="r" b="b"/>
              <a:pathLst>
                <a:path w="5448" h="4846" extrusionOk="0">
                  <a:moveTo>
                    <a:pt x="4815" y="1"/>
                  </a:moveTo>
                  <a:lnTo>
                    <a:pt x="634" y="159"/>
                  </a:lnTo>
                  <a:cubicBezTo>
                    <a:pt x="634" y="571"/>
                    <a:pt x="603" y="1236"/>
                    <a:pt x="444" y="2059"/>
                  </a:cubicBezTo>
                  <a:cubicBezTo>
                    <a:pt x="349" y="2503"/>
                    <a:pt x="191" y="3009"/>
                    <a:pt x="1" y="3579"/>
                  </a:cubicBezTo>
                  <a:cubicBezTo>
                    <a:pt x="1" y="3579"/>
                    <a:pt x="539" y="4846"/>
                    <a:pt x="2946" y="4846"/>
                  </a:cubicBezTo>
                  <a:cubicBezTo>
                    <a:pt x="4973" y="4846"/>
                    <a:pt x="5448" y="3453"/>
                    <a:pt x="5448" y="3453"/>
                  </a:cubicBezTo>
                  <a:cubicBezTo>
                    <a:pt x="5448" y="3453"/>
                    <a:pt x="5195" y="2312"/>
                    <a:pt x="5005" y="1204"/>
                  </a:cubicBezTo>
                  <a:cubicBezTo>
                    <a:pt x="4910" y="761"/>
                    <a:pt x="4846" y="349"/>
                    <a:pt x="4815" y="1"/>
                  </a:cubicBezTo>
                  <a:close/>
                </a:path>
              </a:pathLst>
            </a:custGeom>
            <a:solidFill>
              <a:srgbClr val="FFB8A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3807;p36">
              <a:extLst>
                <a:ext uri="{FF2B5EF4-FFF2-40B4-BE49-F238E27FC236}">
                  <a16:creationId xmlns:a16="http://schemas.microsoft.com/office/drawing/2014/main" id="{1FF3E7A1-0BAA-4359-80F9-6632C51E5560}"/>
                </a:ext>
              </a:extLst>
            </p:cNvPr>
            <p:cNvSpPr/>
            <p:nvPr/>
          </p:nvSpPr>
          <p:spPr>
            <a:xfrm>
              <a:off x="2301350" y="4121025"/>
              <a:ext cx="90275" cy="108550"/>
            </a:xfrm>
            <a:custGeom>
              <a:avLst/>
              <a:gdLst/>
              <a:ahLst/>
              <a:cxnLst/>
              <a:rect l="l" t="t" r="r" b="b"/>
              <a:pathLst>
                <a:path w="3611" h="4342" extrusionOk="0">
                  <a:moveTo>
                    <a:pt x="1615" y="1"/>
                  </a:moveTo>
                  <a:cubicBezTo>
                    <a:pt x="1370" y="1"/>
                    <a:pt x="1121" y="93"/>
                    <a:pt x="887" y="335"/>
                  </a:cubicBezTo>
                  <a:cubicBezTo>
                    <a:pt x="1" y="1279"/>
                    <a:pt x="1491" y="4342"/>
                    <a:pt x="3095" y="4342"/>
                  </a:cubicBezTo>
                  <a:cubicBezTo>
                    <a:pt x="3266" y="4342"/>
                    <a:pt x="3439" y="4306"/>
                    <a:pt x="3611" y="4230"/>
                  </a:cubicBezTo>
                  <a:lnTo>
                    <a:pt x="3199" y="1031"/>
                  </a:lnTo>
                  <a:cubicBezTo>
                    <a:pt x="3199" y="1031"/>
                    <a:pt x="2431" y="1"/>
                    <a:pt x="1615" y="1"/>
                  </a:cubicBezTo>
                  <a:close/>
                </a:path>
              </a:pathLst>
            </a:custGeom>
            <a:solidFill>
              <a:srgbClr val="FFB8A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3808;p36">
              <a:extLst>
                <a:ext uri="{FF2B5EF4-FFF2-40B4-BE49-F238E27FC236}">
                  <a16:creationId xmlns:a16="http://schemas.microsoft.com/office/drawing/2014/main" id="{7999AC09-A6DE-45C3-A242-589C278982D3}"/>
                </a:ext>
              </a:extLst>
            </p:cNvPr>
            <p:cNvSpPr/>
            <p:nvPr/>
          </p:nvSpPr>
          <p:spPr>
            <a:xfrm>
              <a:off x="2333825" y="4143825"/>
              <a:ext cx="34850" cy="55250"/>
            </a:xfrm>
            <a:custGeom>
              <a:avLst/>
              <a:gdLst/>
              <a:ahLst/>
              <a:cxnLst/>
              <a:rect l="l" t="t" r="r" b="b"/>
              <a:pathLst>
                <a:path w="1394" h="2210" extrusionOk="0">
                  <a:moveTo>
                    <a:pt x="95" y="1"/>
                  </a:moveTo>
                  <a:cubicBezTo>
                    <a:pt x="71" y="1"/>
                    <a:pt x="48" y="8"/>
                    <a:pt x="32" y="24"/>
                  </a:cubicBezTo>
                  <a:cubicBezTo>
                    <a:pt x="0" y="56"/>
                    <a:pt x="0" y="119"/>
                    <a:pt x="32" y="151"/>
                  </a:cubicBezTo>
                  <a:cubicBezTo>
                    <a:pt x="63" y="151"/>
                    <a:pt x="1045" y="911"/>
                    <a:pt x="1203" y="2146"/>
                  </a:cubicBezTo>
                  <a:cubicBezTo>
                    <a:pt x="1203" y="2178"/>
                    <a:pt x="1235" y="2209"/>
                    <a:pt x="1298" y="2209"/>
                  </a:cubicBezTo>
                  <a:cubicBezTo>
                    <a:pt x="1362" y="2209"/>
                    <a:pt x="1393" y="2178"/>
                    <a:pt x="1393" y="2114"/>
                  </a:cubicBezTo>
                  <a:cubicBezTo>
                    <a:pt x="1203" y="816"/>
                    <a:pt x="190" y="56"/>
                    <a:pt x="158" y="24"/>
                  </a:cubicBezTo>
                  <a:cubicBezTo>
                    <a:pt x="143" y="8"/>
                    <a:pt x="119" y="1"/>
                    <a:pt x="95" y="1"/>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3809;p36">
              <a:extLst>
                <a:ext uri="{FF2B5EF4-FFF2-40B4-BE49-F238E27FC236}">
                  <a16:creationId xmlns:a16="http://schemas.microsoft.com/office/drawing/2014/main" id="{538EA555-B75F-4BB2-8F00-54CE92C1692C}"/>
                </a:ext>
              </a:extLst>
            </p:cNvPr>
            <p:cNvSpPr/>
            <p:nvPr/>
          </p:nvSpPr>
          <p:spPr>
            <a:xfrm>
              <a:off x="2338575" y="4166575"/>
              <a:ext cx="22975" cy="11125"/>
            </a:xfrm>
            <a:custGeom>
              <a:avLst/>
              <a:gdLst/>
              <a:ahLst/>
              <a:cxnLst/>
              <a:rect l="l" t="t" r="r" b="b"/>
              <a:pathLst>
                <a:path w="919" h="445" extrusionOk="0">
                  <a:moveTo>
                    <a:pt x="141" y="0"/>
                  </a:moveTo>
                  <a:cubicBezTo>
                    <a:pt x="112" y="0"/>
                    <a:pt x="95" y="1"/>
                    <a:pt x="95" y="1"/>
                  </a:cubicBezTo>
                  <a:cubicBezTo>
                    <a:pt x="32" y="1"/>
                    <a:pt x="0" y="64"/>
                    <a:pt x="0" y="96"/>
                  </a:cubicBezTo>
                  <a:cubicBezTo>
                    <a:pt x="0" y="159"/>
                    <a:pt x="32" y="191"/>
                    <a:pt x="95" y="191"/>
                  </a:cubicBezTo>
                  <a:cubicBezTo>
                    <a:pt x="122" y="184"/>
                    <a:pt x="163" y="180"/>
                    <a:pt x="211" y="180"/>
                  </a:cubicBezTo>
                  <a:cubicBezTo>
                    <a:pt x="386" y="180"/>
                    <a:pt x="661" y="232"/>
                    <a:pt x="760" y="381"/>
                  </a:cubicBezTo>
                  <a:cubicBezTo>
                    <a:pt x="760" y="413"/>
                    <a:pt x="792" y="444"/>
                    <a:pt x="823" y="444"/>
                  </a:cubicBezTo>
                  <a:cubicBezTo>
                    <a:pt x="855" y="444"/>
                    <a:pt x="855" y="413"/>
                    <a:pt x="887" y="413"/>
                  </a:cubicBezTo>
                  <a:cubicBezTo>
                    <a:pt x="918" y="381"/>
                    <a:pt x="918" y="318"/>
                    <a:pt x="918" y="286"/>
                  </a:cubicBezTo>
                  <a:cubicBezTo>
                    <a:pt x="734" y="22"/>
                    <a:pt x="285" y="0"/>
                    <a:pt x="141" y="0"/>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3810;p36">
              <a:extLst>
                <a:ext uri="{FF2B5EF4-FFF2-40B4-BE49-F238E27FC236}">
                  <a16:creationId xmlns:a16="http://schemas.microsoft.com/office/drawing/2014/main" id="{53915A53-5FDB-4318-924A-4363C76A2499}"/>
                </a:ext>
              </a:extLst>
            </p:cNvPr>
            <p:cNvSpPr/>
            <p:nvPr/>
          </p:nvSpPr>
          <p:spPr>
            <a:xfrm>
              <a:off x="2568950" y="4121025"/>
              <a:ext cx="91000" cy="108550"/>
            </a:xfrm>
            <a:custGeom>
              <a:avLst/>
              <a:gdLst/>
              <a:ahLst/>
              <a:cxnLst/>
              <a:rect l="l" t="t" r="r" b="b"/>
              <a:pathLst>
                <a:path w="3640" h="4342" extrusionOk="0">
                  <a:moveTo>
                    <a:pt x="1997" y="1"/>
                  </a:moveTo>
                  <a:cubicBezTo>
                    <a:pt x="1181" y="1"/>
                    <a:pt x="412" y="1031"/>
                    <a:pt x="412" y="1031"/>
                  </a:cubicBezTo>
                  <a:lnTo>
                    <a:pt x="1" y="4230"/>
                  </a:lnTo>
                  <a:cubicBezTo>
                    <a:pt x="172" y="4306"/>
                    <a:pt x="346" y="4342"/>
                    <a:pt x="518" y="4342"/>
                  </a:cubicBezTo>
                  <a:cubicBezTo>
                    <a:pt x="2126" y="4342"/>
                    <a:pt x="3640" y="1279"/>
                    <a:pt x="2724" y="335"/>
                  </a:cubicBezTo>
                  <a:cubicBezTo>
                    <a:pt x="2490" y="93"/>
                    <a:pt x="2241" y="1"/>
                    <a:pt x="1997" y="1"/>
                  </a:cubicBezTo>
                  <a:close/>
                </a:path>
              </a:pathLst>
            </a:custGeom>
            <a:solidFill>
              <a:srgbClr val="FFB8A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3811;p36">
              <a:extLst>
                <a:ext uri="{FF2B5EF4-FFF2-40B4-BE49-F238E27FC236}">
                  <a16:creationId xmlns:a16="http://schemas.microsoft.com/office/drawing/2014/main" id="{2F8332D8-A2E9-4F16-9FBC-CF545B67F48D}"/>
                </a:ext>
              </a:extLst>
            </p:cNvPr>
            <p:cNvSpPr/>
            <p:nvPr/>
          </p:nvSpPr>
          <p:spPr>
            <a:xfrm>
              <a:off x="2592700" y="4143825"/>
              <a:ext cx="34875" cy="55250"/>
            </a:xfrm>
            <a:custGeom>
              <a:avLst/>
              <a:gdLst/>
              <a:ahLst/>
              <a:cxnLst/>
              <a:rect l="l" t="t" r="r" b="b"/>
              <a:pathLst>
                <a:path w="1395" h="2210" extrusionOk="0">
                  <a:moveTo>
                    <a:pt x="1299" y="1"/>
                  </a:moveTo>
                  <a:cubicBezTo>
                    <a:pt x="1275" y="1"/>
                    <a:pt x="1252" y="8"/>
                    <a:pt x="1236" y="24"/>
                  </a:cubicBezTo>
                  <a:cubicBezTo>
                    <a:pt x="1173" y="56"/>
                    <a:pt x="191" y="816"/>
                    <a:pt x="1" y="2114"/>
                  </a:cubicBezTo>
                  <a:cubicBezTo>
                    <a:pt x="1" y="2178"/>
                    <a:pt x="32" y="2209"/>
                    <a:pt x="64" y="2209"/>
                  </a:cubicBezTo>
                  <a:lnTo>
                    <a:pt x="96" y="2209"/>
                  </a:lnTo>
                  <a:cubicBezTo>
                    <a:pt x="127" y="2209"/>
                    <a:pt x="159" y="2178"/>
                    <a:pt x="191" y="2146"/>
                  </a:cubicBezTo>
                  <a:cubicBezTo>
                    <a:pt x="349" y="911"/>
                    <a:pt x="1331" y="151"/>
                    <a:pt x="1331" y="151"/>
                  </a:cubicBezTo>
                  <a:cubicBezTo>
                    <a:pt x="1363" y="119"/>
                    <a:pt x="1394" y="56"/>
                    <a:pt x="1363" y="24"/>
                  </a:cubicBezTo>
                  <a:cubicBezTo>
                    <a:pt x="1347" y="8"/>
                    <a:pt x="1323" y="1"/>
                    <a:pt x="1299" y="1"/>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3812;p36">
              <a:extLst>
                <a:ext uri="{FF2B5EF4-FFF2-40B4-BE49-F238E27FC236}">
                  <a16:creationId xmlns:a16="http://schemas.microsoft.com/office/drawing/2014/main" id="{66D7028E-3A50-4524-BC72-3B10AA3A1B97}"/>
                </a:ext>
              </a:extLst>
            </p:cNvPr>
            <p:cNvSpPr/>
            <p:nvPr/>
          </p:nvSpPr>
          <p:spPr>
            <a:xfrm>
              <a:off x="2599050" y="4166575"/>
              <a:ext cx="22975" cy="11125"/>
            </a:xfrm>
            <a:custGeom>
              <a:avLst/>
              <a:gdLst/>
              <a:ahLst/>
              <a:cxnLst/>
              <a:rect l="l" t="t" r="r" b="b"/>
              <a:pathLst>
                <a:path w="919" h="445" extrusionOk="0">
                  <a:moveTo>
                    <a:pt x="796" y="0"/>
                  </a:moveTo>
                  <a:cubicBezTo>
                    <a:pt x="634" y="0"/>
                    <a:pt x="190" y="22"/>
                    <a:pt x="32" y="286"/>
                  </a:cubicBezTo>
                  <a:cubicBezTo>
                    <a:pt x="0" y="318"/>
                    <a:pt x="0" y="381"/>
                    <a:pt x="32" y="413"/>
                  </a:cubicBezTo>
                  <a:cubicBezTo>
                    <a:pt x="64" y="413"/>
                    <a:pt x="95" y="444"/>
                    <a:pt x="95" y="444"/>
                  </a:cubicBezTo>
                  <a:cubicBezTo>
                    <a:pt x="127" y="444"/>
                    <a:pt x="159" y="413"/>
                    <a:pt x="159" y="381"/>
                  </a:cubicBezTo>
                  <a:cubicBezTo>
                    <a:pt x="285" y="191"/>
                    <a:pt x="697" y="191"/>
                    <a:pt x="824" y="191"/>
                  </a:cubicBezTo>
                  <a:cubicBezTo>
                    <a:pt x="887" y="191"/>
                    <a:pt x="919" y="159"/>
                    <a:pt x="919" y="96"/>
                  </a:cubicBezTo>
                  <a:cubicBezTo>
                    <a:pt x="919" y="64"/>
                    <a:pt x="887" y="1"/>
                    <a:pt x="855" y="1"/>
                  </a:cubicBezTo>
                  <a:cubicBezTo>
                    <a:pt x="850" y="1"/>
                    <a:pt x="829" y="0"/>
                    <a:pt x="796" y="0"/>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3813;p36">
              <a:extLst>
                <a:ext uri="{FF2B5EF4-FFF2-40B4-BE49-F238E27FC236}">
                  <a16:creationId xmlns:a16="http://schemas.microsoft.com/office/drawing/2014/main" id="{0BCE7DA2-6628-4859-A5E3-2991E38FA70F}"/>
                </a:ext>
              </a:extLst>
            </p:cNvPr>
            <p:cNvSpPr/>
            <p:nvPr/>
          </p:nvSpPr>
          <p:spPr>
            <a:xfrm>
              <a:off x="2336925" y="4014850"/>
              <a:ext cx="278775" cy="302200"/>
            </a:xfrm>
            <a:custGeom>
              <a:avLst/>
              <a:gdLst/>
              <a:ahLst/>
              <a:cxnLst/>
              <a:rect l="l" t="t" r="r" b="b"/>
              <a:pathLst>
                <a:path w="11151" h="12088" extrusionOk="0">
                  <a:moveTo>
                    <a:pt x="5632" y="1"/>
                  </a:moveTo>
                  <a:cubicBezTo>
                    <a:pt x="2512" y="1"/>
                    <a:pt x="0" y="2937"/>
                    <a:pt x="731" y="6197"/>
                  </a:cubicBezTo>
                  <a:cubicBezTo>
                    <a:pt x="1301" y="8762"/>
                    <a:pt x="2568" y="11992"/>
                    <a:pt x="5703" y="12087"/>
                  </a:cubicBezTo>
                  <a:cubicBezTo>
                    <a:pt x="5732" y="12088"/>
                    <a:pt x="5760" y="12088"/>
                    <a:pt x="5788" y="12088"/>
                  </a:cubicBezTo>
                  <a:cubicBezTo>
                    <a:pt x="8957" y="12088"/>
                    <a:pt x="10267" y="8580"/>
                    <a:pt x="10707" y="5943"/>
                  </a:cubicBezTo>
                  <a:cubicBezTo>
                    <a:pt x="11150" y="3473"/>
                    <a:pt x="9693" y="1066"/>
                    <a:pt x="7350" y="275"/>
                  </a:cubicBezTo>
                  <a:cubicBezTo>
                    <a:pt x="7160" y="243"/>
                    <a:pt x="7002" y="180"/>
                    <a:pt x="6843" y="148"/>
                  </a:cubicBezTo>
                  <a:cubicBezTo>
                    <a:pt x="6433" y="48"/>
                    <a:pt x="6028" y="1"/>
                    <a:pt x="5632" y="1"/>
                  </a:cubicBezTo>
                  <a:close/>
                </a:path>
              </a:pathLst>
            </a:custGeom>
            <a:solidFill>
              <a:srgbClr val="FFB8A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3814;p36">
              <a:extLst>
                <a:ext uri="{FF2B5EF4-FFF2-40B4-BE49-F238E27FC236}">
                  <a16:creationId xmlns:a16="http://schemas.microsoft.com/office/drawing/2014/main" id="{489CFDD4-C3E7-472F-AEA6-617829546299}"/>
                </a:ext>
              </a:extLst>
            </p:cNvPr>
            <p:cNvSpPr/>
            <p:nvPr/>
          </p:nvSpPr>
          <p:spPr>
            <a:xfrm>
              <a:off x="2470775" y="4165800"/>
              <a:ext cx="27750" cy="59400"/>
            </a:xfrm>
            <a:custGeom>
              <a:avLst/>
              <a:gdLst/>
              <a:ahLst/>
              <a:cxnLst/>
              <a:rect l="l" t="t" r="r" b="b"/>
              <a:pathLst>
                <a:path w="1110" h="2376" extrusionOk="0">
                  <a:moveTo>
                    <a:pt x="412" y="0"/>
                  </a:moveTo>
                  <a:cubicBezTo>
                    <a:pt x="349" y="0"/>
                    <a:pt x="286" y="32"/>
                    <a:pt x="286" y="127"/>
                  </a:cubicBezTo>
                  <a:lnTo>
                    <a:pt x="32" y="2122"/>
                  </a:lnTo>
                  <a:cubicBezTo>
                    <a:pt x="1" y="2154"/>
                    <a:pt x="32" y="2217"/>
                    <a:pt x="96" y="2249"/>
                  </a:cubicBezTo>
                  <a:cubicBezTo>
                    <a:pt x="286" y="2312"/>
                    <a:pt x="444" y="2376"/>
                    <a:pt x="602" y="2376"/>
                  </a:cubicBezTo>
                  <a:cubicBezTo>
                    <a:pt x="761" y="2376"/>
                    <a:pt x="919" y="2312"/>
                    <a:pt x="1046" y="2217"/>
                  </a:cubicBezTo>
                  <a:cubicBezTo>
                    <a:pt x="1109" y="2185"/>
                    <a:pt x="1109" y="2122"/>
                    <a:pt x="1078" y="2059"/>
                  </a:cubicBezTo>
                  <a:cubicBezTo>
                    <a:pt x="1058" y="2020"/>
                    <a:pt x="1014" y="1993"/>
                    <a:pt x="969" y="1993"/>
                  </a:cubicBezTo>
                  <a:cubicBezTo>
                    <a:pt x="941" y="1993"/>
                    <a:pt x="912" y="2003"/>
                    <a:pt x="888" y="2027"/>
                  </a:cubicBezTo>
                  <a:cubicBezTo>
                    <a:pt x="808" y="2075"/>
                    <a:pt x="721" y="2098"/>
                    <a:pt x="622" y="2098"/>
                  </a:cubicBezTo>
                  <a:cubicBezTo>
                    <a:pt x="523" y="2098"/>
                    <a:pt x="412" y="2075"/>
                    <a:pt x="286" y="2027"/>
                  </a:cubicBezTo>
                  <a:lnTo>
                    <a:pt x="539" y="159"/>
                  </a:lnTo>
                  <a:cubicBezTo>
                    <a:pt x="539" y="64"/>
                    <a:pt x="507" y="0"/>
                    <a:pt x="412" y="0"/>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3815;p36">
              <a:extLst>
                <a:ext uri="{FF2B5EF4-FFF2-40B4-BE49-F238E27FC236}">
                  <a16:creationId xmlns:a16="http://schemas.microsoft.com/office/drawing/2014/main" id="{C7C3B5C1-928D-440A-BC9A-BE4998F3A616}"/>
                </a:ext>
              </a:extLst>
            </p:cNvPr>
            <p:cNvSpPr/>
            <p:nvPr/>
          </p:nvSpPr>
          <p:spPr>
            <a:xfrm>
              <a:off x="2445450" y="4235350"/>
              <a:ext cx="78400" cy="22300"/>
            </a:xfrm>
            <a:custGeom>
              <a:avLst/>
              <a:gdLst/>
              <a:ahLst/>
              <a:cxnLst/>
              <a:rect l="l" t="t" r="r" b="b"/>
              <a:pathLst>
                <a:path w="3136" h="892" extrusionOk="0">
                  <a:moveTo>
                    <a:pt x="2994" y="0"/>
                  </a:moveTo>
                  <a:cubicBezTo>
                    <a:pt x="2967" y="0"/>
                    <a:pt x="2941" y="10"/>
                    <a:pt x="2914" y="37"/>
                  </a:cubicBezTo>
                  <a:cubicBezTo>
                    <a:pt x="2389" y="521"/>
                    <a:pt x="1836" y="663"/>
                    <a:pt x="1368" y="663"/>
                  </a:cubicBezTo>
                  <a:cubicBezTo>
                    <a:pt x="735" y="663"/>
                    <a:pt x="258" y="403"/>
                    <a:pt x="222" y="385"/>
                  </a:cubicBezTo>
                  <a:cubicBezTo>
                    <a:pt x="198" y="361"/>
                    <a:pt x="169" y="351"/>
                    <a:pt x="141" y="351"/>
                  </a:cubicBezTo>
                  <a:cubicBezTo>
                    <a:pt x="95" y="351"/>
                    <a:pt x="52" y="378"/>
                    <a:pt x="32" y="417"/>
                  </a:cubicBezTo>
                  <a:cubicBezTo>
                    <a:pt x="0" y="480"/>
                    <a:pt x="32" y="544"/>
                    <a:pt x="95" y="607"/>
                  </a:cubicBezTo>
                  <a:cubicBezTo>
                    <a:pt x="95" y="607"/>
                    <a:pt x="634" y="892"/>
                    <a:pt x="1394" y="892"/>
                  </a:cubicBezTo>
                  <a:cubicBezTo>
                    <a:pt x="1901" y="892"/>
                    <a:pt x="2502" y="734"/>
                    <a:pt x="3072" y="227"/>
                  </a:cubicBezTo>
                  <a:cubicBezTo>
                    <a:pt x="3136" y="164"/>
                    <a:pt x="3136" y="100"/>
                    <a:pt x="3104" y="37"/>
                  </a:cubicBezTo>
                  <a:cubicBezTo>
                    <a:pt x="3067" y="19"/>
                    <a:pt x="3031" y="0"/>
                    <a:pt x="2994" y="0"/>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3816;p36">
              <a:extLst>
                <a:ext uri="{FF2B5EF4-FFF2-40B4-BE49-F238E27FC236}">
                  <a16:creationId xmlns:a16="http://schemas.microsoft.com/office/drawing/2014/main" id="{214B1948-AD0E-4325-945A-AAA2505EA11F}"/>
                </a:ext>
              </a:extLst>
            </p:cNvPr>
            <p:cNvSpPr/>
            <p:nvPr/>
          </p:nvSpPr>
          <p:spPr>
            <a:xfrm>
              <a:off x="2469200" y="4266625"/>
              <a:ext cx="34075" cy="9250"/>
            </a:xfrm>
            <a:custGeom>
              <a:avLst/>
              <a:gdLst/>
              <a:ahLst/>
              <a:cxnLst/>
              <a:rect l="l" t="t" r="r" b="b"/>
              <a:pathLst>
                <a:path w="1363" h="370" extrusionOk="0">
                  <a:moveTo>
                    <a:pt x="1219" y="0"/>
                  </a:moveTo>
                  <a:cubicBezTo>
                    <a:pt x="1193" y="0"/>
                    <a:pt x="1167" y="8"/>
                    <a:pt x="1141" y="21"/>
                  </a:cubicBezTo>
                  <a:cubicBezTo>
                    <a:pt x="989" y="103"/>
                    <a:pt x="816" y="128"/>
                    <a:pt x="657" y="128"/>
                  </a:cubicBezTo>
                  <a:cubicBezTo>
                    <a:pt x="386" y="128"/>
                    <a:pt x="159" y="53"/>
                    <a:pt x="159" y="53"/>
                  </a:cubicBezTo>
                  <a:cubicBezTo>
                    <a:pt x="95" y="53"/>
                    <a:pt x="32" y="84"/>
                    <a:pt x="0" y="148"/>
                  </a:cubicBezTo>
                  <a:cubicBezTo>
                    <a:pt x="0" y="211"/>
                    <a:pt x="32" y="274"/>
                    <a:pt x="95" y="306"/>
                  </a:cubicBezTo>
                  <a:cubicBezTo>
                    <a:pt x="127" y="306"/>
                    <a:pt x="349" y="369"/>
                    <a:pt x="634" y="369"/>
                  </a:cubicBezTo>
                  <a:cubicBezTo>
                    <a:pt x="824" y="369"/>
                    <a:pt x="1077" y="338"/>
                    <a:pt x="1267" y="243"/>
                  </a:cubicBezTo>
                  <a:cubicBezTo>
                    <a:pt x="1331" y="211"/>
                    <a:pt x="1362" y="116"/>
                    <a:pt x="1331" y="53"/>
                  </a:cubicBezTo>
                  <a:cubicBezTo>
                    <a:pt x="1293" y="16"/>
                    <a:pt x="1256" y="0"/>
                    <a:pt x="1219" y="0"/>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3817;p36">
              <a:extLst>
                <a:ext uri="{FF2B5EF4-FFF2-40B4-BE49-F238E27FC236}">
                  <a16:creationId xmlns:a16="http://schemas.microsoft.com/office/drawing/2014/main" id="{3850E7C3-BC62-4EC4-8CE8-BDD4FDBB16A1}"/>
                </a:ext>
              </a:extLst>
            </p:cNvPr>
            <p:cNvSpPr/>
            <p:nvPr/>
          </p:nvSpPr>
          <p:spPr>
            <a:xfrm>
              <a:off x="2404275" y="4106425"/>
              <a:ext cx="48325" cy="28650"/>
            </a:xfrm>
            <a:custGeom>
              <a:avLst/>
              <a:gdLst/>
              <a:ahLst/>
              <a:cxnLst/>
              <a:rect l="l" t="t" r="r" b="b"/>
              <a:pathLst>
                <a:path w="1933" h="1146" extrusionOk="0">
                  <a:moveTo>
                    <a:pt x="1489" y="0"/>
                  </a:moveTo>
                  <a:cubicBezTo>
                    <a:pt x="1141" y="32"/>
                    <a:pt x="539" y="159"/>
                    <a:pt x="127" y="570"/>
                  </a:cubicBezTo>
                  <a:cubicBezTo>
                    <a:pt x="32" y="665"/>
                    <a:pt x="1" y="792"/>
                    <a:pt x="64" y="919"/>
                  </a:cubicBezTo>
                  <a:cubicBezTo>
                    <a:pt x="110" y="1058"/>
                    <a:pt x="242" y="1146"/>
                    <a:pt x="383" y="1146"/>
                  </a:cubicBezTo>
                  <a:cubicBezTo>
                    <a:pt x="435" y="1146"/>
                    <a:pt x="488" y="1134"/>
                    <a:pt x="539" y="1109"/>
                  </a:cubicBezTo>
                  <a:cubicBezTo>
                    <a:pt x="792" y="950"/>
                    <a:pt x="1204" y="760"/>
                    <a:pt x="1584" y="729"/>
                  </a:cubicBezTo>
                  <a:cubicBezTo>
                    <a:pt x="1806" y="697"/>
                    <a:pt x="1932" y="475"/>
                    <a:pt x="1869" y="254"/>
                  </a:cubicBezTo>
                  <a:lnTo>
                    <a:pt x="1837" y="222"/>
                  </a:lnTo>
                  <a:cubicBezTo>
                    <a:pt x="1806" y="95"/>
                    <a:pt x="1647" y="0"/>
                    <a:pt x="1489" y="0"/>
                  </a:cubicBezTo>
                  <a:close/>
                </a:path>
              </a:pathLst>
            </a:custGeom>
            <a:solidFill>
              <a:srgbClr val="0922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3818;p36">
              <a:extLst>
                <a:ext uri="{FF2B5EF4-FFF2-40B4-BE49-F238E27FC236}">
                  <a16:creationId xmlns:a16="http://schemas.microsoft.com/office/drawing/2014/main" id="{6E8516BB-CC17-4EF5-8563-76FBC57A0979}"/>
                </a:ext>
              </a:extLst>
            </p:cNvPr>
            <p:cNvSpPr/>
            <p:nvPr/>
          </p:nvSpPr>
          <p:spPr>
            <a:xfrm>
              <a:off x="2514325" y="4106425"/>
              <a:ext cx="48325" cy="28650"/>
            </a:xfrm>
            <a:custGeom>
              <a:avLst/>
              <a:gdLst/>
              <a:ahLst/>
              <a:cxnLst/>
              <a:rect l="l" t="t" r="r" b="b"/>
              <a:pathLst>
                <a:path w="1933" h="1146" extrusionOk="0">
                  <a:moveTo>
                    <a:pt x="444" y="0"/>
                  </a:moveTo>
                  <a:cubicBezTo>
                    <a:pt x="286" y="0"/>
                    <a:pt x="159" y="95"/>
                    <a:pt x="96" y="222"/>
                  </a:cubicBezTo>
                  <a:lnTo>
                    <a:pt x="96" y="254"/>
                  </a:lnTo>
                  <a:cubicBezTo>
                    <a:pt x="1" y="475"/>
                    <a:pt x="159" y="697"/>
                    <a:pt x="349" y="729"/>
                  </a:cubicBezTo>
                  <a:cubicBezTo>
                    <a:pt x="761" y="760"/>
                    <a:pt x="1141" y="950"/>
                    <a:pt x="1426" y="1109"/>
                  </a:cubicBezTo>
                  <a:cubicBezTo>
                    <a:pt x="1477" y="1134"/>
                    <a:pt x="1530" y="1146"/>
                    <a:pt x="1582" y="1146"/>
                  </a:cubicBezTo>
                  <a:cubicBezTo>
                    <a:pt x="1723" y="1146"/>
                    <a:pt x="1854" y="1058"/>
                    <a:pt x="1901" y="919"/>
                  </a:cubicBezTo>
                  <a:cubicBezTo>
                    <a:pt x="1932" y="792"/>
                    <a:pt x="1901" y="665"/>
                    <a:pt x="1806" y="570"/>
                  </a:cubicBezTo>
                  <a:cubicBezTo>
                    <a:pt x="1426" y="159"/>
                    <a:pt x="792" y="32"/>
                    <a:pt x="444" y="0"/>
                  </a:cubicBezTo>
                  <a:close/>
                </a:path>
              </a:pathLst>
            </a:custGeom>
            <a:solidFill>
              <a:srgbClr val="0922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3819;p36">
              <a:extLst>
                <a:ext uri="{FF2B5EF4-FFF2-40B4-BE49-F238E27FC236}">
                  <a16:creationId xmlns:a16="http://schemas.microsoft.com/office/drawing/2014/main" id="{02C973C9-5A8B-4CC1-A7C7-73EC558BBF0C}"/>
                </a:ext>
              </a:extLst>
            </p:cNvPr>
            <p:cNvSpPr/>
            <p:nvPr/>
          </p:nvSpPr>
          <p:spPr>
            <a:xfrm>
              <a:off x="2376575" y="4176875"/>
              <a:ext cx="64150" cy="28525"/>
            </a:xfrm>
            <a:custGeom>
              <a:avLst/>
              <a:gdLst/>
              <a:ahLst/>
              <a:cxnLst/>
              <a:rect l="l" t="t" r="r" b="b"/>
              <a:pathLst>
                <a:path w="2566" h="1141" extrusionOk="0">
                  <a:moveTo>
                    <a:pt x="1267" y="1"/>
                  </a:moveTo>
                  <a:cubicBezTo>
                    <a:pt x="570" y="1"/>
                    <a:pt x="0" y="286"/>
                    <a:pt x="0" y="571"/>
                  </a:cubicBezTo>
                  <a:cubicBezTo>
                    <a:pt x="0" y="887"/>
                    <a:pt x="570" y="1141"/>
                    <a:pt x="1267" y="1141"/>
                  </a:cubicBezTo>
                  <a:cubicBezTo>
                    <a:pt x="1995" y="1141"/>
                    <a:pt x="2565" y="887"/>
                    <a:pt x="2565" y="571"/>
                  </a:cubicBezTo>
                  <a:cubicBezTo>
                    <a:pt x="2565" y="286"/>
                    <a:pt x="1995" y="32"/>
                    <a:pt x="1267" y="1"/>
                  </a:cubicBezTo>
                  <a:close/>
                </a:path>
              </a:pathLst>
            </a:custGeom>
            <a:solidFill>
              <a:srgbClr val="F998A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3820;p36">
              <a:extLst>
                <a:ext uri="{FF2B5EF4-FFF2-40B4-BE49-F238E27FC236}">
                  <a16:creationId xmlns:a16="http://schemas.microsoft.com/office/drawing/2014/main" id="{1DCC1B68-379C-4B39-AD51-09FC2D65CEA0}"/>
                </a:ext>
              </a:extLst>
            </p:cNvPr>
            <p:cNvSpPr/>
            <p:nvPr/>
          </p:nvSpPr>
          <p:spPr>
            <a:xfrm>
              <a:off x="2528575" y="4176875"/>
              <a:ext cx="64950" cy="28525"/>
            </a:xfrm>
            <a:custGeom>
              <a:avLst/>
              <a:gdLst/>
              <a:ahLst/>
              <a:cxnLst/>
              <a:rect l="l" t="t" r="r" b="b"/>
              <a:pathLst>
                <a:path w="2598" h="1141" extrusionOk="0">
                  <a:moveTo>
                    <a:pt x="1299" y="1"/>
                  </a:moveTo>
                  <a:cubicBezTo>
                    <a:pt x="571" y="1"/>
                    <a:pt x="1" y="286"/>
                    <a:pt x="1" y="571"/>
                  </a:cubicBezTo>
                  <a:cubicBezTo>
                    <a:pt x="1" y="887"/>
                    <a:pt x="571" y="1141"/>
                    <a:pt x="1299" y="1141"/>
                  </a:cubicBezTo>
                  <a:cubicBezTo>
                    <a:pt x="1996" y="1141"/>
                    <a:pt x="2597" y="887"/>
                    <a:pt x="2597" y="571"/>
                  </a:cubicBezTo>
                  <a:cubicBezTo>
                    <a:pt x="2597" y="286"/>
                    <a:pt x="1996" y="32"/>
                    <a:pt x="1299" y="1"/>
                  </a:cubicBezTo>
                  <a:close/>
                </a:path>
              </a:pathLst>
            </a:custGeom>
            <a:solidFill>
              <a:srgbClr val="F998A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3821;p36">
              <a:extLst>
                <a:ext uri="{FF2B5EF4-FFF2-40B4-BE49-F238E27FC236}">
                  <a16:creationId xmlns:a16="http://schemas.microsoft.com/office/drawing/2014/main" id="{7980D5DC-F9EF-4AD4-AB99-028AB2602054}"/>
                </a:ext>
              </a:extLst>
            </p:cNvPr>
            <p:cNvSpPr/>
            <p:nvPr/>
          </p:nvSpPr>
          <p:spPr>
            <a:xfrm>
              <a:off x="2271275" y="3892375"/>
              <a:ext cx="364050" cy="290875"/>
            </a:xfrm>
            <a:custGeom>
              <a:avLst/>
              <a:gdLst/>
              <a:ahLst/>
              <a:cxnLst/>
              <a:rect l="l" t="t" r="r" b="b"/>
              <a:pathLst>
                <a:path w="14562" h="11635" extrusionOk="0">
                  <a:moveTo>
                    <a:pt x="5258" y="0"/>
                  </a:moveTo>
                  <a:cubicBezTo>
                    <a:pt x="5176" y="0"/>
                    <a:pt x="5092" y="14"/>
                    <a:pt x="5004" y="43"/>
                  </a:cubicBezTo>
                  <a:cubicBezTo>
                    <a:pt x="3927" y="423"/>
                    <a:pt x="4687" y="3020"/>
                    <a:pt x="4687" y="3020"/>
                  </a:cubicBezTo>
                  <a:cubicBezTo>
                    <a:pt x="4687" y="3020"/>
                    <a:pt x="3686" y="1268"/>
                    <a:pt x="2598" y="1268"/>
                  </a:cubicBezTo>
                  <a:cubicBezTo>
                    <a:pt x="2345" y="1268"/>
                    <a:pt x="2088" y="1362"/>
                    <a:pt x="1837" y="1595"/>
                  </a:cubicBezTo>
                  <a:cubicBezTo>
                    <a:pt x="0" y="3305"/>
                    <a:pt x="3674" y="6314"/>
                    <a:pt x="3674" y="6314"/>
                  </a:cubicBezTo>
                  <a:cubicBezTo>
                    <a:pt x="3674" y="6314"/>
                    <a:pt x="3641" y="6302"/>
                    <a:pt x="3590" y="6302"/>
                  </a:cubicBezTo>
                  <a:cubicBezTo>
                    <a:pt x="3453" y="6302"/>
                    <a:pt x="3179" y="6386"/>
                    <a:pt x="3040" y="7010"/>
                  </a:cubicBezTo>
                  <a:cubicBezTo>
                    <a:pt x="2819" y="7897"/>
                    <a:pt x="3484" y="11634"/>
                    <a:pt x="3484" y="11634"/>
                  </a:cubicBezTo>
                  <a:lnTo>
                    <a:pt x="3515" y="11602"/>
                  </a:lnTo>
                  <a:cubicBezTo>
                    <a:pt x="3832" y="11096"/>
                    <a:pt x="4022" y="10494"/>
                    <a:pt x="4085" y="9892"/>
                  </a:cubicBezTo>
                  <a:cubicBezTo>
                    <a:pt x="4212" y="8847"/>
                    <a:pt x="4497" y="8119"/>
                    <a:pt x="4497" y="8119"/>
                  </a:cubicBezTo>
                  <a:cubicBezTo>
                    <a:pt x="5447" y="7960"/>
                    <a:pt x="5289" y="6820"/>
                    <a:pt x="5289" y="6820"/>
                  </a:cubicBezTo>
                  <a:lnTo>
                    <a:pt x="5289" y="6820"/>
                  </a:lnTo>
                  <a:cubicBezTo>
                    <a:pt x="6213" y="7356"/>
                    <a:pt x="7165" y="7541"/>
                    <a:pt x="8039" y="7541"/>
                  </a:cubicBezTo>
                  <a:cubicBezTo>
                    <a:pt x="10010" y="7541"/>
                    <a:pt x="11591" y="6599"/>
                    <a:pt x="11591" y="6599"/>
                  </a:cubicBezTo>
                  <a:lnTo>
                    <a:pt x="11591" y="6599"/>
                  </a:lnTo>
                  <a:cubicBezTo>
                    <a:pt x="11559" y="7580"/>
                    <a:pt x="12478" y="8214"/>
                    <a:pt x="12478" y="8214"/>
                  </a:cubicBezTo>
                  <a:cubicBezTo>
                    <a:pt x="12604" y="8562"/>
                    <a:pt x="12604" y="9164"/>
                    <a:pt x="12573" y="9671"/>
                  </a:cubicBezTo>
                  <a:cubicBezTo>
                    <a:pt x="12541" y="10336"/>
                    <a:pt x="12731" y="10969"/>
                    <a:pt x="13111" y="11507"/>
                  </a:cubicBezTo>
                  <a:cubicBezTo>
                    <a:pt x="14562" y="6754"/>
                    <a:pt x="13455" y="6694"/>
                    <a:pt x="13398" y="6694"/>
                  </a:cubicBezTo>
                  <a:cubicBezTo>
                    <a:pt x="13397" y="6694"/>
                    <a:pt x="13396" y="6694"/>
                    <a:pt x="13396" y="6694"/>
                  </a:cubicBezTo>
                  <a:cubicBezTo>
                    <a:pt x="14315" y="3939"/>
                    <a:pt x="11844" y="3590"/>
                    <a:pt x="10198" y="2925"/>
                  </a:cubicBezTo>
                  <a:cubicBezTo>
                    <a:pt x="8551" y="2260"/>
                    <a:pt x="9406" y="518"/>
                    <a:pt x="7917" y="455"/>
                  </a:cubicBezTo>
                  <a:cubicBezTo>
                    <a:pt x="7903" y="454"/>
                    <a:pt x="7888" y="454"/>
                    <a:pt x="7874" y="454"/>
                  </a:cubicBezTo>
                  <a:cubicBezTo>
                    <a:pt x="6812" y="454"/>
                    <a:pt x="6936" y="2735"/>
                    <a:pt x="6936" y="2735"/>
                  </a:cubicBezTo>
                  <a:cubicBezTo>
                    <a:pt x="6936" y="2735"/>
                    <a:pt x="6411" y="0"/>
                    <a:pt x="5258" y="0"/>
                  </a:cubicBezTo>
                  <a:close/>
                </a:path>
              </a:pathLst>
            </a:custGeom>
            <a:solidFill>
              <a:srgbClr val="0922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3822;p36">
              <a:extLst>
                <a:ext uri="{FF2B5EF4-FFF2-40B4-BE49-F238E27FC236}">
                  <a16:creationId xmlns:a16="http://schemas.microsoft.com/office/drawing/2014/main" id="{28506AFA-9E3D-49C2-9F3F-0EF417BCABE6}"/>
                </a:ext>
              </a:extLst>
            </p:cNvPr>
            <p:cNvSpPr/>
            <p:nvPr/>
          </p:nvSpPr>
          <p:spPr>
            <a:xfrm>
              <a:off x="2588750" y="3981925"/>
              <a:ext cx="80625" cy="60300"/>
            </a:xfrm>
            <a:custGeom>
              <a:avLst/>
              <a:gdLst/>
              <a:ahLst/>
              <a:cxnLst/>
              <a:rect l="l" t="t" r="r" b="b"/>
              <a:pathLst>
                <a:path w="3225" h="2412" extrusionOk="0">
                  <a:moveTo>
                    <a:pt x="1502" y="0"/>
                  </a:moveTo>
                  <a:cubicBezTo>
                    <a:pt x="813" y="0"/>
                    <a:pt x="412" y="1402"/>
                    <a:pt x="412" y="1402"/>
                  </a:cubicBezTo>
                  <a:cubicBezTo>
                    <a:pt x="412" y="1402"/>
                    <a:pt x="0" y="2225"/>
                    <a:pt x="887" y="2383"/>
                  </a:cubicBezTo>
                  <a:cubicBezTo>
                    <a:pt x="995" y="2403"/>
                    <a:pt x="1113" y="2412"/>
                    <a:pt x="1235" y="2412"/>
                  </a:cubicBezTo>
                  <a:cubicBezTo>
                    <a:pt x="2114" y="2412"/>
                    <a:pt x="3224" y="1949"/>
                    <a:pt x="2724" y="1560"/>
                  </a:cubicBezTo>
                  <a:cubicBezTo>
                    <a:pt x="2576" y="1445"/>
                    <a:pt x="2388" y="1402"/>
                    <a:pt x="2190" y="1402"/>
                  </a:cubicBezTo>
                  <a:cubicBezTo>
                    <a:pt x="1625" y="1402"/>
                    <a:pt x="982" y="1750"/>
                    <a:pt x="982" y="1750"/>
                  </a:cubicBezTo>
                  <a:cubicBezTo>
                    <a:pt x="982" y="1750"/>
                    <a:pt x="2376" y="388"/>
                    <a:pt x="1774" y="72"/>
                  </a:cubicBezTo>
                  <a:cubicBezTo>
                    <a:pt x="1679" y="22"/>
                    <a:pt x="1588" y="0"/>
                    <a:pt x="1502" y="0"/>
                  </a:cubicBezTo>
                  <a:close/>
                </a:path>
              </a:pathLst>
            </a:custGeom>
            <a:solidFill>
              <a:srgbClr val="0922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3823;p36">
              <a:extLst>
                <a:ext uri="{FF2B5EF4-FFF2-40B4-BE49-F238E27FC236}">
                  <a16:creationId xmlns:a16="http://schemas.microsoft.com/office/drawing/2014/main" id="{B8BBA68D-F04F-490F-B6D4-0184E189543C}"/>
                </a:ext>
              </a:extLst>
            </p:cNvPr>
            <p:cNvSpPr/>
            <p:nvPr/>
          </p:nvSpPr>
          <p:spPr>
            <a:xfrm>
              <a:off x="2428025" y="4142825"/>
              <a:ext cx="15075" cy="31700"/>
            </a:xfrm>
            <a:custGeom>
              <a:avLst/>
              <a:gdLst/>
              <a:ahLst/>
              <a:cxnLst/>
              <a:rect l="l" t="t" r="r" b="b"/>
              <a:pathLst>
                <a:path w="603" h="1268" extrusionOk="0">
                  <a:moveTo>
                    <a:pt x="286" y="1"/>
                  </a:moveTo>
                  <a:cubicBezTo>
                    <a:pt x="127" y="1"/>
                    <a:pt x="1" y="286"/>
                    <a:pt x="1" y="634"/>
                  </a:cubicBezTo>
                  <a:cubicBezTo>
                    <a:pt x="32" y="983"/>
                    <a:pt x="159" y="1268"/>
                    <a:pt x="317" y="1268"/>
                  </a:cubicBezTo>
                  <a:cubicBezTo>
                    <a:pt x="476" y="1268"/>
                    <a:pt x="602" y="983"/>
                    <a:pt x="602" y="634"/>
                  </a:cubicBezTo>
                  <a:cubicBezTo>
                    <a:pt x="602" y="286"/>
                    <a:pt x="476" y="1"/>
                    <a:pt x="286" y="1"/>
                  </a:cubicBezTo>
                  <a:close/>
                </a:path>
              </a:pathLst>
            </a:custGeom>
            <a:solidFill>
              <a:srgbClr val="0922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3824;p36">
              <a:extLst>
                <a:ext uri="{FF2B5EF4-FFF2-40B4-BE49-F238E27FC236}">
                  <a16:creationId xmlns:a16="http://schemas.microsoft.com/office/drawing/2014/main" id="{E165DBBA-1C26-417F-81C4-C3C3FDB387E6}"/>
                </a:ext>
              </a:extLst>
            </p:cNvPr>
            <p:cNvSpPr/>
            <p:nvPr/>
          </p:nvSpPr>
          <p:spPr>
            <a:xfrm>
              <a:off x="2520650" y="4142825"/>
              <a:ext cx="15075" cy="31700"/>
            </a:xfrm>
            <a:custGeom>
              <a:avLst/>
              <a:gdLst/>
              <a:ahLst/>
              <a:cxnLst/>
              <a:rect l="l" t="t" r="r" b="b"/>
              <a:pathLst>
                <a:path w="603" h="1268" extrusionOk="0">
                  <a:moveTo>
                    <a:pt x="318" y="1"/>
                  </a:moveTo>
                  <a:cubicBezTo>
                    <a:pt x="159" y="1"/>
                    <a:pt x="1" y="286"/>
                    <a:pt x="1" y="634"/>
                  </a:cubicBezTo>
                  <a:cubicBezTo>
                    <a:pt x="1" y="983"/>
                    <a:pt x="128" y="1268"/>
                    <a:pt x="286" y="1268"/>
                  </a:cubicBezTo>
                  <a:cubicBezTo>
                    <a:pt x="444" y="1268"/>
                    <a:pt x="571" y="983"/>
                    <a:pt x="603" y="634"/>
                  </a:cubicBezTo>
                  <a:cubicBezTo>
                    <a:pt x="603" y="286"/>
                    <a:pt x="476" y="1"/>
                    <a:pt x="318" y="1"/>
                  </a:cubicBezTo>
                  <a:close/>
                </a:path>
              </a:pathLst>
            </a:custGeom>
            <a:solidFill>
              <a:srgbClr val="0922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3825;p36">
              <a:extLst>
                <a:ext uri="{FF2B5EF4-FFF2-40B4-BE49-F238E27FC236}">
                  <a16:creationId xmlns:a16="http://schemas.microsoft.com/office/drawing/2014/main" id="{F9CD5054-3417-4664-8369-6630E629989B}"/>
                </a:ext>
              </a:extLst>
            </p:cNvPr>
            <p:cNvSpPr/>
            <p:nvPr/>
          </p:nvSpPr>
          <p:spPr>
            <a:xfrm>
              <a:off x="2388450" y="4434200"/>
              <a:ext cx="6350" cy="91850"/>
            </a:xfrm>
            <a:custGeom>
              <a:avLst/>
              <a:gdLst/>
              <a:ahLst/>
              <a:cxnLst/>
              <a:rect l="l" t="t" r="r" b="b"/>
              <a:pathLst>
                <a:path w="254" h="3674" extrusionOk="0">
                  <a:moveTo>
                    <a:pt x="127" y="0"/>
                  </a:moveTo>
                  <a:cubicBezTo>
                    <a:pt x="64" y="0"/>
                    <a:pt x="32" y="0"/>
                    <a:pt x="0" y="32"/>
                  </a:cubicBezTo>
                  <a:cubicBezTo>
                    <a:pt x="0" y="63"/>
                    <a:pt x="0" y="95"/>
                    <a:pt x="0" y="127"/>
                  </a:cubicBezTo>
                  <a:lnTo>
                    <a:pt x="0" y="3674"/>
                  </a:lnTo>
                  <a:lnTo>
                    <a:pt x="254" y="3674"/>
                  </a:lnTo>
                  <a:lnTo>
                    <a:pt x="254" y="127"/>
                  </a:lnTo>
                  <a:cubicBezTo>
                    <a:pt x="254" y="95"/>
                    <a:pt x="254" y="95"/>
                    <a:pt x="254" y="95"/>
                  </a:cubicBezTo>
                  <a:cubicBezTo>
                    <a:pt x="222" y="32"/>
                    <a:pt x="190" y="0"/>
                    <a:pt x="12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3826;p36">
              <a:extLst>
                <a:ext uri="{FF2B5EF4-FFF2-40B4-BE49-F238E27FC236}">
                  <a16:creationId xmlns:a16="http://schemas.microsoft.com/office/drawing/2014/main" id="{7DAECCC7-6462-4209-AE27-02EC17EDC1F5}"/>
                </a:ext>
              </a:extLst>
            </p:cNvPr>
            <p:cNvSpPr/>
            <p:nvPr/>
          </p:nvSpPr>
          <p:spPr>
            <a:xfrm>
              <a:off x="2565800" y="4434200"/>
              <a:ext cx="6350" cy="91850"/>
            </a:xfrm>
            <a:custGeom>
              <a:avLst/>
              <a:gdLst/>
              <a:ahLst/>
              <a:cxnLst/>
              <a:rect l="l" t="t" r="r" b="b"/>
              <a:pathLst>
                <a:path w="254" h="3674" extrusionOk="0">
                  <a:moveTo>
                    <a:pt x="127" y="0"/>
                  </a:moveTo>
                  <a:cubicBezTo>
                    <a:pt x="63" y="0"/>
                    <a:pt x="0" y="32"/>
                    <a:pt x="0" y="127"/>
                  </a:cubicBezTo>
                  <a:lnTo>
                    <a:pt x="0" y="3674"/>
                  </a:lnTo>
                  <a:lnTo>
                    <a:pt x="253" y="3674"/>
                  </a:lnTo>
                  <a:lnTo>
                    <a:pt x="253" y="127"/>
                  </a:lnTo>
                  <a:cubicBezTo>
                    <a:pt x="253" y="95"/>
                    <a:pt x="253" y="95"/>
                    <a:pt x="253" y="63"/>
                  </a:cubicBezTo>
                  <a:cubicBezTo>
                    <a:pt x="253" y="32"/>
                    <a:pt x="190" y="0"/>
                    <a:pt x="12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3841;p36">
              <a:extLst>
                <a:ext uri="{FF2B5EF4-FFF2-40B4-BE49-F238E27FC236}">
                  <a16:creationId xmlns:a16="http://schemas.microsoft.com/office/drawing/2014/main" id="{5C1BC7C5-F3AE-4250-BBD7-E5D38ECE4CA9}"/>
                </a:ext>
              </a:extLst>
            </p:cNvPr>
            <p:cNvSpPr/>
            <p:nvPr/>
          </p:nvSpPr>
          <p:spPr>
            <a:xfrm>
              <a:off x="3581575" y="1745175"/>
              <a:ext cx="31700" cy="30425"/>
            </a:xfrm>
            <a:custGeom>
              <a:avLst/>
              <a:gdLst/>
              <a:ahLst/>
              <a:cxnLst/>
              <a:rect l="l" t="t" r="r" b="b"/>
              <a:pathLst>
                <a:path w="1268" h="1217" extrusionOk="0">
                  <a:moveTo>
                    <a:pt x="484" y="0"/>
                  </a:moveTo>
                  <a:cubicBezTo>
                    <a:pt x="441" y="0"/>
                    <a:pt x="403" y="23"/>
                    <a:pt x="381" y="45"/>
                  </a:cubicBezTo>
                  <a:cubicBezTo>
                    <a:pt x="349" y="77"/>
                    <a:pt x="0" y="774"/>
                    <a:pt x="476" y="1122"/>
                  </a:cubicBezTo>
                  <a:cubicBezTo>
                    <a:pt x="571" y="1185"/>
                    <a:pt x="697" y="1217"/>
                    <a:pt x="824" y="1217"/>
                  </a:cubicBezTo>
                  <a:cubicBezTo>
                    <a:pt x="951" y="1217"/>
                    <a:pt x="1077" y="1185"/>
                    <a:pt x="1172" y="1122"/>
                  </a:cubicBezTo>
                  <a:cubicBezTo>
                    <a:pt x="1204" y="1090"/>
                    <a:pt x="1236" y="1059"/>
                    <a:pt x="1267" y="1027"/>
                  </a:cubicBezTo>
                  <a:cubicBezTo>
                    <a:pt x="1204" y="1027"/>
                    <a:pt x="1141" y="995"/>
                    <a:pt x="1077" y="995"/>
                  </a:cubicBezTo>
                  <a:lnTo>
                    <a:pt x="1014" y="995"/>
                  </a:lnTo>
                  <a:cubicBezTo>
                    <a:pt x="948" y="1008"/>
                    <a:pt x="888" y="1016"/>
                    <a:pt x="831" y="1016"/>
                  </a:cubicBezTo>
                  <a:cubicBezTo>
                    <a:pt x="751" y="1016"/>
                    <a:pt x="676" y="1001"/>
                    <a:pt x="602" y="964"/>
                  </a:cubicBezTo>
                  <a:cubicBezTo>
                    <a:pt x="286" y="710"/>
                    <a:pt x="571" y="172"/>
                    <a:pt x="571" y="140"/>
                  </a:cubicBezTo>
                  <a:cubicBezTo>
                    <a:pt x="602" y="109"/>
                    <a:pt x="571" y="45"/>
                    <a:pt x="539" y="14"/>
                  </a:cubicBezTo>
                  <a:cubicBezTo>
                    <a:pt x="520" y="4"/>
                    <a:pt x="502" y="0"/>
                    <a:pt x="484" y="0"/>
                  </a:cubicBezTo>
                  <a:close/>
                </a:path>
              </a:pathLst>
            </a:custGeom>
            <a:solidFill>
              <a:srgbClr val="FFF7F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3843;p36">
              <a:extLst>
                <a:ext uri="{FF2B5EF4-FFF2-40B4-BE49-F238E27FC236}">
                  <a16:creationId xmlns:a16="http://schemas.microsoft.com/office/drawing/2014/main" id="{7AEBF112-14D7-470E-9DD6-B1E0E2576D61}"/>
                </a:ext>
              </a:extLst>
            </p:cNvPr>
            <p:cNvSpPr/>
            <p:nvPr/>
          </p:nvSpPr>
          <p:spPr>
            <a:xfrm>
              <a:off x="3849975" y="1676825"/>
              <a:ext cx="38025" cy="61575"/>
            </a:xfrm>
            <a:custGeom>
              <a:avLst/>
              <a:gdLst/>
              <a:ahLst/>
              <a:cxnLst/>
              <a:rect l="l" t="t" r="r" b="b"/>
              <a:pathLst>
                <a:path w="1521" h="2463" extrusionOk="0">
                  <a:moveTo>
                    <a:pt x="1425" y="0"/>
                  </a:moveTo>
                  <a:cubicBezTo>
                    <a:pt x="1402" y="0"/>
                    <a:pt x="1378" y="8"/>
                    <a:pt x="1362" y="24"/>
                  </a:cubicBezTo>
                  <a:cubicBezTo>
                    <a:pt x="1299" y="56"/>
                    <a:pt x="190" y="911"/>
                    <a:pt x="0" y="2336"/>
                  </a:cubicBezTo>
                  <a:cubicBezTo>
                    <a:pt x="0" y="2399"/>
                    <a:pt x="32" y="2431"/>
                    <a:pt x="95" y="2463"/>
                  </a:cubicBezTo>
                  <a:cubicBezTo>
                    <a:pt x="159" y="2463"/>
                    <a:pt x="190" y="2399"/>
                    <a:pt x="190" y="2368"/>
                  </a:cubicBezTo>
                  <a:cubicBezTo>
                    <a:pt x="380" y="1006"/>
                    <a:pt x="1457" y="182"/>
                    <a:pt x="1457" y="182"/>
                  </a:cubicBezTo>
                  <a:cubicBezTo>
                    <a:pt x="1520" y="151"/>
                    <a:pt x="1520" y="87"/>
                    <a:pt x="1489" y="24"/>
                  </a:cubicBezTo>
                  <a:cubicBezTo>
                    <a:pt x="1473" y="8"/>
                    <a:pt x="1449" y="0"/>
                    <a:pt x="1425" y="0"/>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3844;p36">
              <a:extLst>
                <a:ext uri="{FF2B5EF4-FFF2-40B4-BE49-F238E27FC236}">
                  <a16:creationId xmlns:a16="http://schemas.microsoft.com/office/drawing/2014/main" id="{959C5696-5F5D-4F88-9C55-B1A5D776E785}"/>
                </a:ext>
              </a:extLst>
            </p:cNvPr>
            <p:cNvSpPr/>
            <p:nvPr/>
          </p:nvSpPr>
          <p:spPr>
            <a:xfrm>
              <a:off x="3857100" y="1701950"/>
              <a:ext cx="25350" cy="11900"/>
            </a:xfrm>
            <a:custGeom>
              <a:avLst/>
              <a:gdLst/>
              <a:ahLst/>
              <a:cxnLst/>
              <a:rect l="l" t="t" r="r" b="b"/>
              <a:pathLst>
                <a:path w="1014" h="476" extrusionOk="0">
                  <a:moveTo>
                    <a:pt x="865" y="0"/>
                  </a:moveTo>
                  <a:cubicBezTo>
                    <a:pt x="702" y="0"/>
                    <a:pt x="220" y="23"/>
                    <a:pt x="32" y="317"/>
                  </a:cubicBezTo>
                  <a:cubicBezTo>
                    <a:pt x="0" y="349"/>
                    <a:pt x="0" y="412"/>
                    <a:pt x="64" y="444"/>
                  </a:cubicBezTo>
                  <a:cubicBezTo>
                    <a:pt x="64" y="476"/>
                    <a:pt x="95" y="476"/>
                    <a:pt x="95" y="476"/>
                  </a:cubicBezTo>
                  <a:cubicBezTo>
                    <a:pt x="127" y="476"/>
                    <a:pt x="159" y="444"/>
                    <a:pt x="190" y="412"/>
                  </a:cubicBezTo>
                  <a:cubicBezTo>
                    <a:pt x="349" y="222"/>
                    <a:pt x="760" y="191"/>
                    <a:pt x="919" y="191"/>
                  </a:cubicBezTo>
                  <a:cubicBezTo>
                    <a:pt x="982" y="191"/>
                    <a:pt x="1014" y="159"/>
                    <a:pt x="1014" y="96"/>
                  </a:cubicBezTo>
                  <a:cubicBezTo>
                    <a:pt x="1014" y="64"/>
                    <a:pt x="982" y="1"/>
                    <a:pt x="919" y="1"/>
                  </a:cubicBezTo>
                  <a:cubicBezTo>
                    <a:pt x="914" y="1"/>
                    <a:pt x="895" y="0"/>
                    <a:pt x="865" y="0"/>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3847;p36">
              <a:extLst>
                <a:ext uri="{FF2B5EF4-FFF2-40B4-BE49-F238E27FC236}">
                  <a16:creationId xmlns:a16="http://schemas.microsoft.com/office/drawing/2014/main" id="{0FCC9DAB-81E3-4F42-8F9E-AD316C9CE53C}"/>
                </a:ext>
              </a:extLst>
            </p:cNvPr>
            <p:cNvSpPr/>
            <p:nvPr/>
          </p:nvSpPr>
          <p:spPr>
            <a:xfrm>
              <a:off x="3645700" y="1724125"/>
              <a:ext cx="6375" cy="6350"/>
            </a:xfrm>
            <a:custGeom>
              <a:avLst/>
              <a:gdLst/>
              <a:ahLst/>
              <a:cxnLst/>
              <a:rect l="l" t="t" r="r" b="b"/>
              <a:pathLst>
                <a:path w="255" h="254" extrusionOk="0">
                  <a:moveTo>
                    <a:pt x="127" y="0"/>
                  </a:moveTo>
                  <a:cubicBezTo>
                    <a:pt x="64" y="0"/>
                    <a:pt x="1" y="64"/>
                    <a:pt x="1" y="127"/>
                  </a:cubicBezTo>
                  <a:cubicBezTo>
                    <a:pt x="1" y="191"/>
                    <a:pt x="64" y="254"/>
                    <a:pt x="127" y="254"/>
                  </a:cubicBezTo>
                  <a:cubicBezTo>
                    <a:pt x="191" y="254"/>
                    <a:pt x="254" y="191"/>
                    <a:pt x="254" y="127"/>
                  </a:cubicBezTo>
                  <a:cubicBezTo>
                    <a:pt x="254" y="64"/>
                    <a:pt x="191" y="0"/>
                    <a:pt x="127" y="0"/>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3848;p36">
              <a:extLst>
                <a:ext uri="{FF2B5EF4-FFF2-40B4-BE49-F238E27FC236}">
                  <a16:creationId xmlns:a16="http://schemas.microsoft.com/office/drawing/2014/main" id="{C33692DF-698E-49E5-8B50-B50C7414F968}"/>
                </a:ext>
              </a:extLst>
            </p:cNvPr>
            <p:cNvSpPr/>
            <p:nvPr/>
          </p:nvSpPr>
          <p:spPr>
            <a:xfrm>
              <a:off x="3660750" y="1732050"/>
              <a:ext cx="6350" cy="5550"/>
            </a:xfrm>
            <a:custGeom>
              <a:avLst/>
              <a:gdLst/>
              <a:ahLst/>
              <a:cxnLst/>
              <a:rect l="l" t="t" r="r" b="b"/>
              <a:pathLst>
                <a:path w="254" h="222" extrusionOk="0">
                  <a:moveTo>
                    <a:pt x="127" y="0"/>
                  </a:moveTo>
                  <a:cubicBezTo>
                    <a:pt x="64" y="0"/>
                    <a:pt x="0" y="32"/>
                    <a:pt x="0" y="127"/>
                  </a:cubicBezTo>
                  <a:cubicBezTo>
                    <a:pt x="0" y="190"/>
                    <a:pt x="64" y="222"/>
                    <a:pt x="127" y="222"/>
                  </a:cubicBezTo>
                  <a:cubicBezTo>
                    <a:pt x="190" y="222"/>
                    <a:pt x="254" y="190"/>
                    <a:pt x="254" y="127"/>
                  </a:cubicBezTo>
                  <a:cubicBezTo>
                    <a:pt x="254" y="32"/>
                    <a:pt x="190" y="0"/>
                    <a:pt x="127" y="0"/>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3850;p36">
              <a:extLst>
                <a:ext uri="{FF2B5EF4-FFF2-40B4-BE49-F238E27FC236}">
                  <a16:creationId xmlns:a16="http://schemas.microsoft.com/office/drawing/2014/main" id="{47D637FD-0F9F-4268-BCFB-07922821B7D0}"/>
                </a:ext>
              </a:extLst>
            </p:cNvPr>
            <p:cNvSpPr/>
            <p:nvPr/>
          </p:nvSpPr>
          <p:spPr>
            <a:xfrm>
              <a:off x="3669450" y="1745500"/>
              <a:ext cx="5575" cy="6350"/>
            </a:xfrm>
            <a:custGeom>
              <a:avLst/>
              <a:gdLst/>
              <a:ahLst/>
              <a:cxnLst/>
              <a:rect l="l" t="t" r="r" b="b"/>
              <a:pathLst>
                <a:path w="223" h="254" extrusionOk="0">
                  <a:moveTo>
                    <a:pt x="127" y="1"/>
                  </a:moveTo>
                  <a:cubicBezTo>
                    <a:pt x="32" y="1"/>
                    <a:pt x="1" y="64"/>
                    <a:pt x="1" y="127"/>
                  </a:cubicBezTo>
                  <a:cubicBezTo>
                    <a:pt x="1" y="191"/>
                    <a:pt x="32" y="254"/>
                    <a:pt x="127" y="254"/>
                  </a:cubicBezTo>
                  <a:cubicBezTo>
                    <a:pt x="191" y="254"/>
                    <a:pt x="222" y="191"/>
                    <a:pt x="222" y="127"/>
                  </a:cubicBezTo>
                  <a:cubicBezTo>
                    <a:pt x="222" y="64"/>
                    <a:pt x="191" y="1"/>
                    <a:pt x="127" y="1"/>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3851;p36">
              <a:extLst>
                <a:ext uri="{FF2B5EF4-FFF2-40B4-BE49-F238E27FC236}">
                  <a16:creationId xmlns:a16="http://schemas.microsoft.com/office/drawing/2014/main" id="{A408B435-654E-48F3-AE57-942E97121295}"/>
                </a:ext>
              </a:extLst>
            </p:cNvPr>
            <p:cNvSpPr/>
            <p:nvPr/>
          </p:nvSpPr>
          <p:spPr>
            <a:xfrm>
              <a:off x="3685300" y="1742325"/>
              <a:ext cx="5550" cy="6375"/>
            </a:xfrm>
            <a:custGeom>
              <a:avLst/>
              <a:gdLst/>
              <a:ahLst/>
              <a:cxnLst/>
              <a:rect l="l" t="t" r="r" b="b"/>
              <a:pathLst>
                <a:path w="222" h="255" extrusionOk="0">
                  <a:moveTo>
                    <a:pt x="127" y="1"/>
                  </a:moveTo>
                  <a:cubicBezTo>
                    <a:pt x="32" y="1"/>
                    <a:pt x="0" y="64"/>
                    <a:pt x="0" y="128"/>
                  </a:cubicBezTo>
                  <a:cubicBezTo>
                    <a:pt x="0" y="191"/>
                    <a:pt x="32" y="254"/>
                    <a:pt x="127" y="254"/>
                  </a:cubicBezTo>
                  <a:cubicBezTo>
                    <a:pt x="190" y="254"/>
                    <a:pt x="222" y="191"/>
                    <a:pt x="222" y="128"/>
                  </a:cubicBezTo>
                  <a:cubicBezTo>
                    <a:pt x="222" y="64"/>
                    <a:pt x="190" y="1"/>
                    <a:pt x="127" y="1"/>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3852;p36">
              <a:extLst>
                <a:ext uri="{FF2B5EF4-FFF2-40B4-BE49-F238E27FC236}">
                  <a16:creationId xmlns:a16="http://schemas.microsoft.com/office/drawing/2014/main" id="{BD6428F8-0F6E-4CD9-AEA5-2B98F4C0917B}"/>
                </a:ext>
              </a:extLst>
            </p:cNvPr>
            <p:cNvSpPr/>
            <p:nvPr/>
          </p:nvSpPr>
          <p:spPr>
            <a:xfrm>
              <a:off x="3678175" y="1727300"/>
              <a:ext cx="5550" cy="6350"/>
            </a:xfrm>
            <a:custGeom>
              <a:avLst/>
              <a:gdLst/>
              <a:ahLst/>
              <a:cxnLst/>
              <a:rect l="l" t="t" r="r" b="b"/>
              <a:pathLst>
                <a:path w="222" h="254" extrusionOk="0">
                  <a:moveTo>
                    <a:pt x="95" y="0"/>
                  </a:moveTo>
                  <a:cubicBezTo>
                    <a:pt x="32" y="0"/>
                    <a:pt x="0" y="64"/>
                    <a:pt x="0" y="127"/>
                  </a:cubicBezTo>
                  <a:cubicBezTo>
                    <a:pt x="0" y="190"/>
                    <a:pt x="32" y="254"/>
                    <a:pt x="95" y="254"/>
                  </a:cubicBezTo>
                  <a:cubicBezTo>
                    <a:pt x="190" y="254"/>
                    <a:pt x="222" y="190"/>
                    <a:pt x="222" y="127"/>
                  </a:cubicBezTo>
                  <a:cubicBezTo>
                    <a:pt x="222" y="64"/>
                    <a:pt x="190" y="0"/>
                    <a:pt x="95" y="0"/>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3853;p36">
              <a:extLst>
                <a:ext uri="{FF2B5EF4-FFF2-40B4-BE49-F238E27FC236}">
                  <a16:creationId xmlns:a16="http://schemas.microsoft.com/office/drawing/2014/main" id="{7C53D15C-7B1F-4601-BAA5-FFC2A0EB41D0}"/>
                </a:ext>
              </a:extLst>
            </p:cNvPr>
            <p:cNvSpPr/>
            <p:nvPr/>
          </p:nvSpPr>
          <p:spPr>
            <a:xfrm>
              <a:off x="3808800" y="1724125"/>
              <a:ext cx="5575" cy="6350"/>
            </a:xfrm>
            <a:custGeom>
              <a:avLst/>
              <a:gdLst/>
              <a:ahLst/>
              <a:cxnLst/>
              <a:rect l="l" t="t" r="r" b="b"/>
              <a:pathLst>
                <a:path w="223" h="254" extrusionOk="0">
                  <a:moveTo>
                    <a:pt x="127" y="0"/>
                  </a:moveTo>
                  <a:cubicBezTo>
                    <a:pt x="32" y="0"/>
                    <a:pt x="1" y="64"/>
                    <a:pt x="1" y="127"/>
                  </a:cubicBezTo>
                  <a:cubicBezTo>
                    <a:pt x="1" y="191"/>
                    <a:pt x="32" y="254"/>
                    <a:pt x="127" y="254"/>
                  </a:cubicBezTo>
                  <a:cubicBezTo>
                    <a:pt x="191" y="254"/>
                    <a:pt x="222" y="191"/>
                    <a:pt x="222" y="127"/>
                  </a:cubicBezTo>
                  <a:cubicBezTo>
                    <a:pt x="222" y="64"/>
                    <a:pt x="191" y="0"/>
                    <a:pt x="127" y="0"/>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3854;p36">
              <a:extLst>
                <a:ext uri="{FF2B5EF4-FFF2-40B4-BE49-F238E27FC236}">
                  <a16:creationId xmlns:a16="http://schemas.microsoft.com/office/drawing/2014/main" id="{F6ADA15A-FE1D-41BB-AA44-57E8E9FCC883}"/>
                </a:ext>
              </a:extLst>
            </p:cNvPr>
            <p:cNvSpPr/>
            <p:nvPr/>
          </p:nvSpPr>
          <p:spPr>
            <a:xfrm>
              <a:off x="3793750" y="1732050"/>
              <a:ext cx="5575" cy="5550"/>
            </a:xfrm>
            <a:custGeom>
              <a:avLst/>
              <a:gdLst/>
              <a:ahLst/>
              <a:cxnLst/>
              <a:rect l="l" t="t" r="r" b="b"/>
              <a:pathLst>
                <a:path w="223" h="222" extrusionOk="0">
                  <a:moveTo>
                    <a:pt x="127" y="0"/>
                  </a:moveTo>
                  <a:cubicBezTo>
                    <a:pt x="32" y="0"/>
                    <a:pt x="1" y="32"/>
                    <a:pt x="1" y="127"/>
                  </a:cubicBezTo>
                  <a:cubicBezTo>
                    <a:pt x="1" y="190"/>
                    <a:pt x="32" y="222"/>
                    <a:pt x="127" y="222"/>
                  </a:cubicBezTo>
                  <a:cubicBezTo>
                    <a:pt x="191" y="222"/>
                    <a:pt x="222" y="190"/>
                    <a:pt x="222" y="127"/>
                  </a:cubicBezTo>
                  <a:cubicBezTo>
                    <a:pt x="222" y="32"/>
                    <a:pt x="191" y="0"/>
                    <a:pt x="127" y="0"/>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3855;p36">
              <a:extLst>
                <a:ext uri="{FF2B5EF4-FFF2-40B4-BE49-F238E27FC236}">
                  <a16:creationId xmlns:a16="http://schemas.microsoft.com/office/drawing/2014/main" id="{8477FF6E-3501-45B2-AC61-3A383BF81392}"/>
                </a:ext>
              </a:extLst>
            </p:cNvPr>
            <p:cNvSpPr/>
            <p:nvPr/>
          </p:nvSpPr>
          <p:spPr>
            <a:xfrm>
              <a:off x="3808800" y="1742325"/>
              <a:ext cx="5575" cy="6375"/>
            </a:xfrm>
            <a:custGeom>
              <a:avLst/>
              <a:gdLst/>
              <a:ahLst/>
              <a:cxnLst/>
              <a:rect l="l" t="t" r="r" b="b"/>
              <a:pathLst>
                <a:path w="223" h="255" extrusionOk="0">
                  <a:moveTo>
                    <a:pt x="127" y="1"/>
                  </a:moveTo>
                  <a:cubicBezTo>
                    <a:pt x="32" y="1"/>
                    <a:pt x="1" y="64"/>
                    <a:pt x="1" y="128"/>
                  </a:cubicBezTo>
                  <a:cubicBezTo>
                    <a:pt x="1" y="191"/>
                    <a:pt x="32" y="254"/>
                    <a:pt x="127" y="254"/>
                  </a:cubicBezTo>
                  <a:cubicBezTo>
                    <a:pt x="191" y="254"/>
                    <a:pt x="222" y="191"/>
                    <a:pt x="222" y="128"/>
                  </a:cubicBezTo>
                  <a:cubicBezTo>
                    <a:pt x="222" y="64"/>
                    <a:pt x="191" y="1"/>
                    <a:pt x="127" y="1"/>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3858;p36">
              <a:extLst>
                <a:ext uri="{FF2B5EF4-FFF2-40B4-BE49-F238E27FC236}">
                  <a16:creationId xmlns:a16="http://schemas.microsoft.com/office/drawing/2014/main" id="{4D9FFA13-F3E3-47D1-BE51-14C821C088FF}"/>
                </a:ext>
              </a:extLst>
            </p:cNvPr>
            <p:cNvSpPr/>
            <p:nvPr/>
          </p:nvSpPr>
          <p:spPr>
            <a:xfrm>
              <a:off x="3776350" y="1727300"/>
              <a:ext cx="6350" cy="6350"/>
            </a:xfrm>
            <a:custGeom>
              <a:avLst/>
              <a:gdLst/>
              <a:ahLst/>
              <a:cxnLst/>
              <a:rect l="l" t="t" r="r" b="b"/>
              <a:pathLst>
                <a:path w="254" h="254" extrusionOk="0">
                  <a:moveTo>
                    <a:pt x="127" y="0"/>
                  </a:moveTo>
                  <a:cubicBezTo>
                    <a:pt x="63" y="0"/>
                    <a:pt x="0" y="64"/>
                    <a:pt x="0" y="127"/>
                  </a:cubicBezTo>
                  <a:cubicBezTo>
                    <a:pt x="0" y="190"/>
                    <a:pt x="63" y="254"/>
                    <a:pt x="127" y="254"/>
                  </a:cubicBezTo>
                  <a:cubicBezTo>
                    <a:pt x="190" y="254"/>
                    <a:pt x="253" y="190"/>
                    <a:pt x="253" y="127"/>
                  </a:cubicBezTo>
                  <a:cubicBezTo>
                    <a:pt x="253" y="64"/>
                    <a:pt x="190" y="0"/>
                    <a:pt x="127" y="0"/>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3869;p36">
              <a:extLst>
                <a:ext uri="{FF2B5EF4-FFF2-40B4-BE49-F238E27FC236}">
                  <a16:creationId xmlns:a16="http://schemas.microsoft.com/office/drawing/2014/main" id="{5DFEC1C4-B4AF-4D62-982E-EE24C56DF04D}"/>
                </a:ext>
              </a:extLst>
            </p:cNvPr>
            <p:cNvSpPr/>
            <p:nvPr/>
          </p:nvSpPr>
          <p:spPr>
            <a:xfrm>
              <a:off x="4459600" y="4339175"/>
              <a:ext cx="606475" cy="186875"/>
            </a:xfrm>
            <a:custGeom>
              <a:avLst/>
              <a:gdLst/>
              <a:ahLst/>
              <a:cxnLst/>
              <a:rect l="l" t="t" r="r" b="b"/>
              <a:pathLst>
                <a:path w="24259" h="7475" extrusionOk="0">
                  <a:moveTo>
                    <a:pt x="9343" y="1"/>
                  </a:moveTo>
                  <a:cubicBezTo>
                    <a:pt x="9343" y="1"/>
                    <a:pt x="9311" y="1"/>
                    <a:pt x="9311" y="33"/>
                  </a:cubicBezTo>
                  <a:cubicBezTo>
                    <a:pt x="9216" y="64"/>
                    <a:pt x="8678" y="349"/>
                    <a:pt x="7918" y="761"/>
                  </a:cubicBezTo>
                  <a:cubicBezTo>
                    <a:pt x="7569" y="951"/>
                    <a:pt x="7189" y="1141"/>
                    <a:pt x="6778" y="1363"/>
                  </a:cubicBezTo>
                  <a:cubicBezTo>
                    <a:pt x="6714" y="1394"/>
                    <a:pt x="6683" y="1394"/>
                    <a:pt x="6619" y="1426"/>
                  </a:cubicBezTo>
                  <a:cubicBezTo>
                    <a:pt x="6113" y="1679"/>
                    <a:pt x="5606" y="1964"/>
                    <a:pt x="5068" y="2249"/>
                  </a:cubicBezTo>
                  <a:cubicBezTo>
                    <a:pt x="3674" y="2946"/>
                    <a:pt x="2312" y="3611"/>
                    <a:pt x="1711" y="3864"/>
                  </a:cubicBezTo>
                  <a:cubicBezTo>
                    <a:pt x="254" y="4466"/>
                    <a:pt x="0" y="7475"/>
                    <a:pt x="0" y="7475"/>
                  </a:cubicBezTo>
                  <a:lnTo>
                    <a:pt x="24259" y="7475"/>
                  </a:lnTo>
                  <a:cubicBezTo>
                    <a:pt x="24259" y="7475"/>
                    <a:pt x="24037" y="4466"/>
                    <a:pt x="22549" y="3864"/>
                  </a:cubicBezTo>
                  <a:cubicBezTo>
                    <a:pt x="21915" y="3611"/>
                    <a:pt x="20364" y="2851"/>
                    <a:pt x="18780" y="2059"/>
                  </a:cubicBezTo>
                  <a:cubicBezTo>
                    <a:pt x="18559" y="1964"/>
                    <a:pt x="18337" y="1838"/>
                    <a:pt x="18115" y="1711"/>
                  </a:cubicBezTo>
                  <a:cubicBezTo>
                    <a:pt x="17894" y="1616"/>
                    <a:pt x="17672" y="1521"/>
                    <a:pt x="17482" y="1394"/>
                  </a:cubicBezTo>
                  <a:cubicBezTo>
                    <a:pt x="17418" y="1394"/>
                    <a:pt x="17355" y="1363"/>
                    <a:pt x="17323" y="1331"/>
                  </a:cubicBezTo>
                  <a:cubicBezTo>
                    <a:pt x="16912" y="1109"/>
                    <a:pt x="16500" y="919"/>
                    <a:pt x="16152" y="729"/>
                  </a:cubicBezTo>
                  <a:cubicBezTo>
                    <a:pt x="15328" y="318"/>
                    <a:pt x="14758" y="1"/>
                    <a:pt x="14758" y="1"/>
                  </a:cubicBezTo>
                  <a:cubicBezTo>
                    <a:pt x="13853" y="227"/>
                    <a:pt x="12932" y="340"/>
                    <a:pt x="12018" y="340"/>
                  </a:cubicBezTo>
                  <a:cubicBezTo>
                    <a:pt x="11653" y="340"/>
                    <a:pt x="11288" y="322"/>
                    <a:pt x="10926" y="286"/>
                  </a:cubicBezTo>
                  <a:cubicBezTo>
                    <a:pt x="10673" y="254"/>
                    <a:pt x="10451" y="223"/>
                    <a:pt x="10230" y="191"/>
                  </a:cubicBezTo>
                  <a:cubicBezTo>
                    <a:pt x="9976" y="159"/>
                    <a:pt x="9755" y="96"/>
                    <a:pt x="9533" y="64"/>
                  </a:cubicBezTo>
                  <a:lnTo>
                    <a:pt x="9343" y="1"/>
                  </a:ln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3870;p36">
              <a:extLst>
                <a:ext uri="{FF2B5EF4-FFF2-40B4-BE49-F238E27FC236}">
                  <a16:creationId xmlns:a16="http://schemas.microsoft.com/office/drawing/2014/main" id="{339C46E8-366E-411F-A0CB-FBF12276781D}"/>
                </a:ext>
              </a:extLst>
            </p:cNvPr>
            <p:cNvSpPr/>
            <p:nvPr/>
          </p:nvSpPr>
          <p:spPr>
            <a:xfrm>
              <a:off x="4625075" y="4372425"/>
              <a:ext cx="271575" cy="104550"/>
            </a:xfrm>
            <a:custGeom>
              <a:avLst/>
              <a:gdLst/>
              <a:ahLst/>
              <a:cxnLst/>
              <a:rect l="l" t="t" r="r" b="b"/>
              <a:pathLst>
                <a:path w="10863" h="4182" extrusionOk="0">
                  <a:moveTo>
                    <a:pt x="10704" y="1"/>
                  </a:moveTo>
                  <a:cubicBezTo>
                    <a:pt x="10609" y="223"/>
                    <a:pt x="10514" y="476"/>
                    <a:pt x="10419" y="729"/>
                  </a:cubicBezTo>
                  <a:cubicBezTo>
                    <a:pt x="9438" y="2914"/>
                    <a:pt x="7886" y="3991"/>
                    <a:pt x="5732" y="3991"/>
                  </a:cubicBezTo>
                  <a:cubicBezTo>
                    <a:pt x="3769" y="3991"/>
                    <a:pt x="2154" y="3104"/>
                    <a:pt x="919" y="1363"/>
                  </a:cubicBezTo>
                  <a:cubicBezTo>
                    <a:pt x="602" y="888"/>
                    <a:pt x="349" y="413"/>
                    <a:pt x="159" y="33"/>
                  </a:cubicBezTo>
                  <a:cubicBezTo>
                    <a:pt x="95" y="33"/>
                    <a:pt x="64" y="64"/>
                    <a:pt x="0" y="96"/>
                  </a:cubicBezTo>
                  <a:cubicBezTo>
                    <a:pt x="190" y="508"/>
                    <a:pt x="444" y="983"/>
                    <a:pt x="760" y="1458"/>
                  </a:cubicBezTo>
                  <a:cubicBezTo>
                    <a:pt x="1647" y="2693"/>
                    <a:pt x="3199" y="4181"/>
                    <a:pt x="5732" y="4181"/>
                  </a:cubicBezTo>
                  <a:cubicBezTo>
                    <a:pt x="6968" y="4181"/>
                    <a:pt x="8013" y="3833"/>
                    <a:pt x="8868" y="3136"/>
                  </a:cubicBezTo>
                  <a:cubicBezTo>
                    <a:pt x="9564" y="2566"/>
                    <a:pt x="10134" y="1806"/>
                    <a:pt x="10578" y="824"/>
                  </a:cubicBezTo>
                  <a:cubicBezTo>
                    <a:pt x="10673" y="571"/>
                    <a:pt x="10768" y="318"/>
                    <a:pt x="10863" y="64"/>
                  </a:cubicBezTo>
                  <a:cubicBezTo>
                    <a:pt x="10799" y="33"/>
                    <a:pt x="10736" y="33"/>
                    <a:pt x="10704" y="1"/>
                  </a:cubicBezTo>
                  <a:close/>
                </a:path>
              </a:pathLst>
            </a:custGeom>
            <a:solidFill>
              <a:srgbClr val="D864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3871;p36">
              <a:extLst>
                <a:ext uri="{FF2B5EF4-FFF2-40B4-BE49-F238E27FC236}">
                  <a16:creationId xmlns:a16="http://schemas.microsoft.com/office/drawing/2014/main" id="{D49BE993-E9AE-4BA8-98E0-C16A16A5785A}"/>
                </a:ext>
              </a:extLst>
            </p:cNvPr>
            <p:cNvSpPr/>
            <p:nvPr/>
          </p:nvSpPr>
          <p:spPr>
            <a:xfrm>
              <a:off x="4657525" y="4339175"/>
              <a:ext cx="205875" cy="101375"/>
            </a:xfrm>
            <a:custGeom>
              <a:avLst/>
              <a:gdLst/>
              <a:ahLst/>
              <a:cxnLst/>
              <a:rect l="l" t="t" r="r" b="b"/>
              <a:pathLst>
                <a:path w="8235" h="4055" extrusionOk="0">
                  <a:moveTo>
                    <a:pt x="1426" y="1"/>
                  </a:moveTo>
                  <a:cubicBezTo>
                    <a:pt x="1426" y="1"/>
                    <a:pt x="1394" y="1"/>
                    <a:pt x="1394" y="33"/>
                  </a:cubicBezTo>
                  <a:cubicBezTo>
                    <a:pt x="1299" y="64"/>
                    <a:pt x="761" y="349"/>
                    <a:pt x="1" y="761"/>
                  </a:cubicBezTo>
                  <a:cubicBezTo>
                    <a:pt x="349" y="1774"/>
                    <a:pt x="1426" y="4054"/>
                    <a:pt x="4213" y="4054"/>
                  </a:cubicBezTo>
                  <a:cubicBezTo>
                    <a:pt x="6778" y="4054"/>
                    <a:pt x="7918" y="2059"/>
                    <a:pt x="8235" y="729"/>
                  </a:cubicBezTo>
                  <a:cubicBezTo>
                    <a:pt x="7411" y="318"/>
                    <a:pt x="6841" y="1"/>
                    <a:pt x="6841" y="1"/>
                  </a:cubicBezTo>
                  <a:lnTo>
                    <a:pt x="6810" y="1"/>
                  </a:lnTo>
                  <a:cubicBezTo>
                    <a:pt x="5927" y="227"/>
                    <a:pt x="5013" y="340"/>
                    <a:pt x="4089" y="340"/>
                  </a:cubicBezTo>
                  <a:cubicBezTo>
                    <a:pt x="3720" y="340"/>
                    <a:pt x="3349" y="322"/>
                    <a:pt x="2978" y="286"/>
                  </a:cubicBezTo>
                  <a:cubicBezTo>
                    <a:pt x="2756" y="254"/>
                    <a:pt x="2534" y="223"/>
                    <a:pt x="2281" y="191"/>
                  </a:cubicBezTo>
                  <a:cubicBezTo>
                    <a:pt x="2059" y="159"/>
                    <a:pt x="1838" y="96"/>
                    <a:pt x="1584" y="64"/>
                  </a:cubicBezTo>
                  <a:lnTo>
                    <a:pt x="1426" y="1"/>
                  </a:lnTo>
                  <a:close/>
                </a:path>
              </a:pathLst>
            </a:custGeom>
            <a:solidFill>
              <a:srgbClr val="FFF7F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3872;p36">
              <a:extLst>
                <a:ext uri="{FF2B5EF4-FFF2-40B4-BE49-F238E27FC236}">
                  <a16:creationId xmlns:a16="http://schemas.microsoft.com/office/drawing/2014/main" id="{C8D2EEB6-6071-4165-82C9-9CB78C9762FD}"/>
                </a:ext>
              </a:extLst>
            </p:cNvPr>
            <p:cNvSpPr/>
            <p:nvPr/>
          </p:nvSpPr>
          <p:spPr>
            <a:xfrm>
              <a:off x="4686025" y="4263175"/>
              <a:ext cx="145700" cy="129075"/>
            </a:xfrm>
            <a:custGeom>
              <a:avLst/>
              <a:gdLst/>
              <a:ahLst/>
              <a:cxnLst/>
              <a:rect l="l" t="t" r="r" b="b"/>
              <a:pathLst>
                <a:path w="5828" h="5163" extrusionOk="0">
                  <a:moveTo>
                    <a:pt x="5163" y="1"/>
                  </a:moveTo>
                  <a:lnTo>
                    <a:pt x="666" y="159"/>
                  </a:lnTo>
                  <a:cubicBezTo>
                    <a:pt x="698" y="602"/>
                    <a:pt x="666" y="1299"/>
                    <a:pt x="476" y="2186"/>
                  </a:cubicBezTo>
                  <a:cubicBezTo>
                    <a:pt x="381" y="2661"/>
                    <a:pt x="223" y="3231"/>
                    <a:pt x="1" y="3801"/>
                  </a:cubicBezTo>
                  <a:cubicBezTo>
                    <a:pt x="1" y="3801"/>
                    <a:pt x="603" y="5163"/>
                    <a:pt x="3136" y="5163"/>
                  </a:cubicBezTo>
                  <a:cubicBezTo>
                    <a:pt x="5353" y="5163"/>
                    <a:pt x="5828" y="3674"/>
                    <a:pt x="5828" y="3674"/>
                  </a:cubicBezTo>
                  <a:cubicBezTo>
                    <a:pt x="5828" y="3674"/>
                    <a:pt x="5543" y="2471"/>
                    <a:pt x="5353" y="1267"/>
                  </a:cubicBezTo>
                  <a:cubicBezTo>
                    <a:pt x="5258" y="824"/>
                    <a:pt x="5195" y="381"/>
                    <a:pt x="5163" y="1"/>
                  </a:cubicBezTo>
                  <a:close/>
                </a:path>
              </a:pathLst>
            </a:custGeom>
            <a:solidFill>
              <a:srgbClr val="FFB8A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3873;p36">
              <a:extLst>
                <a:ext uri="{FF2B5EF4-FFF2-40B4-BE49-F238E27FC236}">
                  <a16:creationId xmlns:a16="http://schemas.microsoft.com/office/drawing/2014/main" id="{B8D85C2C-DA03-412D-962F-7D3BCE79FAC7}"/>
                </a:ext>
              </a:extLst>
            </p:cNvPr>
            <p:cNvSpPr/>
            <p:nvPr/>
          </p:nvSpPr>
          <p:spPr>
            <a:xfrm>
              <a:off x="4697900" y="4263175"/>
              <a:ext cx="121950" cy="56250"/>
            </a:xfrm>
            <a:custGeom>
              <a:avLst/>
              <a:gdLst/>
              <a:ahLst/>
              <a:cxnLst/>
              <a:rect l="l" t="t" r="r" b="b"/>
              <a:pathLst>
                <a:path w="4878" h="2250" extrusionOk="0">
                  <a:moveTo>
                    <a:pt x="4688" y="1"/>
                  </a:moveTo>
                  <a:lnTo>
                    <a:pt x="223" y="159"/>
                  </a:lnTo>
                  <a:cubicBezTo>
                    <a:pt x="223" y="602"/>
                    <a:pt x="191" y="1299"/>
                    <a:pt x="1" y="2186"/>
                  </a:cubicBezTo>
                  <a:cubicBezTo>
                    <a:pt x="415" y="2230"/>
                    <a:pt x="802" y="2250"/>
                    <a:pt x="1162" y="2250"/>
                  </a:cubicBezTo>
                  <a:cubicBezTo>
                    <a:pt x="3115" y="2250"/>
                    <a:pt x="4290" y="1668"/>
                    <a:pt x="4878" y="1267"/>
                  </a:cubicBezTo>
                  <a:cubicBezTo>
                    <a:pt x="4783" y="824"/>
                    <a:pt x="4720" y="381"/>
                    <a:pt x="4688" y="1"/>
                  </a:cubicBezTo>
                  <a:close/>
                </a:path>
              </a:pathLst>
            </a:custGeom>
            <a:solidFill>
              <a:srgbClr val="0922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3874;p36">
              <a:extLst>
                <a:ext uri="{FF2B5EF4-FFF2-40B4-BE49-F238E27FC236}">
                  <a16:creationId xmlns:a16="http://schemas.microsoft.com/office/drawing/2014/main" id="{9B496F73-6ECA-4E3D-995B-AB11530235C0}"/>
                </a:ext>
              </a:extLst>
            </p:cNvPr>
            <p:cNvSpPr/>
            <p:nvPr/>
          </p:nvSpPr>
          <p:spPr>
            <a:xfrm>
              <a:off x="4574650" y="4092975"/>
              <a:ext cx="96375" cy="116275"/>
            </a:xfrm>
            <a:custGeom>
              <a:avLst/>
              <a:gdLst/>
              <a:ahLst/>
              <a:cxnLst/>
              <a:rect l="l" t="t" r="r" b="b"/>
              <a:pathLst>
                <a:path w="3855" h="4651" extrusionOk="0">
                  <a:moveTo>
                    <a:pt x="1730" y="1"/>
                  </a:moveTo>
                  <a:cubicBezTo>
                    <a:pt x="1475" y="1"/>
                    <a:pt x="1215" y="98"/>
                    <a:pt x="972" y="348"/>
                  </a:cubicBezTo>
                  <a:cubicBezTo>
                    <a:pt x="0" y="1377"/>
                    <a:pt x="1582" y="4650"/>
                    <a:pt x="3297" y="4650"/>
                  </a:cubicBezTo>
                  <a:cubicBezTo>
                    <a:pt x="3482" y="4650"/>
                    <a:pt x="3669" y="4612"/>
                    <a:pt x="3854" y="4528"/>
                  </a:cubicBezTo>
                  <a:lnTo>
                    <a:pt x="3442" y="1140"/>
                  </a:lnTo>
                  <a:cubicBezTo>
                    <a:pt x="3442" y="1140"/>
                    <a:pt x="2607" y="1"/>
                    <a:pt x="1730" y="1"/>
                  </a:cubicBezTo>
                  <a:close/>
                </a:path>
              </a:pathLst>
            </a:custGeom>
            <a:solidFill>
              <a:srgbClr val="FFB8A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3875;p36">
              <a:extLst>
                <a:ext uri="{FF2B5EF4-FFF2-40B4-BE49-F238E27FC236}">
                  <a16:creationId xmlns:a16="http://schemas.microsoft.com/office/drawing/2014/main" id="{FFCDE3B8-0F00-44D4-8B38-5E3AB34FD27A}"/>
                </a:ext>
              </a:extLst>
            </p:cNvPr>
            <p:cNvSpPr/>
            <p:nvPr/>
          </p:nvSpPr>
          <p:spPr>
            <a:xfrm>
              <a:off x="4609225" y="4117700"/>
              <a:ext cx="37250" cy="59200"/>
            </a:xfrm>
            <a:custGeom>
              <a:avLst/>
              <a:gdLst/>
              <a:ahLst/>
              <a:cxnLst/>
              <a:rect l="l" t="t" r="r" b="b"/>
              <a:pathLst>
                <a:path w="1490" h="2368" extrusionOk="0">
                  <a:moveTo>
                    <a:pt x="96" y="0"/>
                  </a:moveTo>
                  <a:cubicBezTo>
                    <a:pt x="72" y="0"/>
                    <a:pt x="48" y="8"/>
                    <a:pt x="33" y="24"/>
                  </a:cubicBezTo>
                  <a:cubicBezTo>
                    <a:pt x="1" y="88"/>
                    <a:pt x="1" y="119"/>
                    <a:pt x="64" y="151"/>
                  </a:cubicBezTo>
                  <a:cubicBezTo>
                    <a:pt x="64" y="183"/>
                    <a:pt x="1109" y="974"/>
                    <a:pt x="1299" y="2304"/>
                  </a:cubicBezTo>
                  <a:cubicBezTo>
                    <a:pt x="1299" y="2336"/>
                    <a:pt x="1331" y="2368"/>
                    <a:pt x="1394" y="2368"/>
                  </a:cubicBezTo>
                  <a:cubicBezTo>
                    <a:pt x="1458" y="2368"/>
                    <a:pt x="1489" y="2304"/>
                    <a:pt x="1489" y="2273"/>
                  </a:cubicBezTo>
                  <a:cubicBezTo>
                    <a:pt x="1268" y="879"/>
                    <a:pt x="223" y="56"/>
                    <a:pt x="159" y="24"/>
                  </a:cubicBezTo>
                  <a:cubicBezTo>
                    <a:pt x="143" y="8"/>
                    <a:pt x="120" y="0"/>
                    <a:pt x="96" y="0"/>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3876;p36">
              <a:extLst>
                <a:ext uri="{FF2B5EF4-FFF2-40B4-BE49-F238E27FC236}">
                  <a16:creationId xmlns:a16="http://schemas.microsoft.com/office/drawing/2014/main" id="{67A49977-2D23-4EF7-97B3-F797D8D8517E}"/>
                </a:ext>
              </a:extLst>
            </p:cNvPr>
            <p:cNvSpPr/>
            <p:nvPr/>
          </p:nvSpPr>
          <p:spPr>
            <a:xfrm>
              <a:off x="4613975" y="4142025"/>
              <a:ext cx="25375" cy="11125"/>
            </a:xfrm>
            <a:custGeom>
              <a:avLst/>
              <a:gdLst/>
              <a:ahLst/>
              <a:cxnLst/>
              <a:rect l="l" t="t" r="r" b="b"/>
              <a:pathLst>
                <a:path w="1015" h="445" extrusionOk="0">
                  <a:moveTo>
                    <a:pt x="150" y="1"/>
                  </a:moveTo>
                  <a:cubicBezTo>
                    <a:pt x="120" y="1"/>
                    <a:pt x="101" y="1"/>
                    <a:pt x="96" y="1"/>
                  </a:cubicBezTo>
                  <a:cubicBezTo>
                    <a:pt x="64" y="1"/>
                    <a:pt x="1" y="65"/>
                    <a:pt x="1" y="96"/>
                  </a:cubicBezTo>
                  <a:cubicBezTo>
                    <a:pt x="33" y="160"/>
                    <a:pt x="64" y="191"/>
                    <a:pt x="128" y="191"/>
                  </a:cubicBezTo>
                  <a:cubicBezTo>
                    <a:pt x="254" y="191"/>
                    <a:pt x="698" y="223"/>
                    <a:pt x="824" y="413"/>
                  </a:cubicBezTo>
                  <a:cubicBezTo>
                    <a:pt x="856" y="445"/>
                    <a:pt x="856" y="445"/>
                    <a:pt x="888" y="445"/>
                  </a:cubicBezTo>
                  <a:lnTo>
                    <a:pt x="951" y="445"/>
                  </a:lnTo>
                  <a:cubicBezTo>
                    <a:pt x="1014" y="413"/>
                    <a:pt x="1014" y="350"/>
                    <a:pt x="983" y="318"/>
                  </a:cubicBezTo>
                  <a:cubicBezTo>
                    <a:pt x="795" y="23"/>
                    <a:pt x="313" y="1"/>
                    <a:pt x="150" y="1"/>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3877;p36">
              <a:extLst>
                <a:ext uri="{FF2B5EF4-FFF2-40B4-BE49-F238E27FC236}">
                  <a16:creationId xmlns:a16="http://schemas.microsoft.com/office/drawing/2014/main" id="{92A47F13-3F7C-4865-965C-1D84BC9D71F4}"/>
                </a:ext>
              </a:extLst>
            </p:cNvPr>
            <p:cNvSpPr/>
            <p:nvPr/>
          </p:nvSpPr>
          <p:spPr>
            <a:xfrm>
              <a:off x="4861000" y="4092975"/>
              <a:ext cx="96375" cy="116275"/>
            </a:xfrm>
            <a:custGeom>
              <a:avLst/>
              <a:gdLst/>
              <a:ahLst/>
              <a:cxnLst/>
              <a:rect l="l" t="t" r="r" b="b"/>
              <a:pathLst>
                <a:path w="3855" h="4651" extrusionOk="0">
                  <a:moveTo>
                    <a:pt x="2124" y="1"/>
                  </a:moveTo>
                  <a:cubicBezTo>
                    <a:pt x="1248" y="1"/>
                    <a:pt x="412" y="1140"/>
                    <a:pt x="412" y="1140"/>
                  </a:cubicBezTo>
                  <a:lnTo>
                    <a:pt x="1" y="4528"/>
                  </a:lnTo>
                  <a:cubicBezTo>
                    <a:pt x="183" y="4612"/>
                    <a:pt x="367" y="4650"/>
                    <a:pt x="550" y="4650"/>
                  </a:cubicBezTo>
                  <a:cubicBezTo>
                    <a:pt x="2247" y="4650"/>
                    <a:pt x="3854" y="1377"/>
                    <a:pt x="2883" y="348"/>
                  </a:cubicBezTo>
                  <a:cubicBezTo>
                    <a:pt x="2639" y="98"/>
                    <a:pt x="2380" y="1"/>
                    <a:pt x="2124" y="1"/>
                  </a:cubicBezTo>
                  <a:close/>
                </a:path>
              </a:pathLst>
            </a:custGeom>
            <a:solidFill>
              <a:srgbClr val="FFB8A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3878;p36">
              <a:extLst>
                <a:ext uri="{FF2B5EF4-FFF2-40B4-BE49-F238E27FC236}">
                  <a16:creationId xmlns:a16="http://schemas.microsoft.com/office/drawing/2014/main" id="{A5758EE0-5409-4505-BC10-F7E37CFF048D}"/>
                </a:ext>
              </a:extLst>
            </p:cNvPr>
            <p:cNvSpPr/>
            <p:nvPr/>
          </p:nvSpPr>
          <p:spPr>
            <a:xfrm>
              <a:off x="4885550" y="4117700"/>
              <a:ext cx="37225" cy="59200"/>
            </a:xfrm>
            <a:custGeom>
              <a:avLst/>
              <a:gdLst/>
              <a:ahLst/>
              <a:cxnLst/>
              <a:rect l="l" t="t" r="r" b="b"/>
              <a:pathLst>
                <a:path w="1489" h="2368" extrusionOk="0">
                  <a:moveTo>
                    <a:pt x="1390" y="0"/>
                  </a:moveTo>
                  <a:cubicBezTo>
                    <a:pt x="1362" y="0"/>
                    <a:pt x="1331" y="8"/>
                    <a:pt x="1299" y="24"/>
                  </a:cubicBezTo>
                  <a:cubicBezTo>
                    <a:pt x="1267" y="56"/>
                    <a:pt x="190" y="879"/>
                    <a:pt x="0" y="2273"/>
                  </a:cubicBezTo>
                  <a:cubicBezTo>
                    <a:pt x="0" y="2304"/>
                    <a:pt x="32" y="2368"/>
                    <a:pt x="95" y="2368"/>
                  </a:cubicBezTo>
                  <a:cubicBezTo>
                    <a:pt x="159" y="2368"/>
                    <a:pt x="190" y="2336"/>
                    <a:pt x="190" y="2304"/>
                  </a:cubicBezTo>
                  <a:cubicBezTo>
                    <a:pt x="380" y="974"/>
                    <a:pt x="1426" y="183"/>
                    <a:pt x="1426" y="183"/>
                  </a:cubicBezTo>
                  <a:cubicBezTo>
                    <a:pt x="1457" y="151"/>
                    <a:pt x="1489" y="88"/>
                    <a:pt x="1457" y="24"/>
                  </a:cubicBezTo>
                  <a:cubicBezTo>
                    <a:pt x="1441" y="8"/>
                    <a:pt x="1418" y="0"/>
                    <a:pt x="1390" y="0"/>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3879;p36">
              <a:extLst>
                <a:ext uri="{FF2B5EF4-FFF2-40B4-BE49-F238E27FC236}">
                  <a16:creationId xmlns:a16="http://schemas.microsoft.com/office/drawing/2014/main" id="{A4C727A2-687C-47D4-A88F-63D5F50D5259}"/>
                </a:ext>
              </a:extLst>
            </p:cNvPr>
            <p:cNvSpPr/>
            <p:nvPr/>
          </p:nvSpPr>
          <p:spPr>
            <a:xfrm>
              <a:off x="4892675" y="4142025"/>
              <a:ext cx="24575" cy="11125"/>
            </a:xfrm>
            <a:custGeom>
              <a:avLst/>
              <a:gdLst/>
              <a:ahLst/>
              <a:cxnLst/>
              <a:rect l="l" t="t" r="r" b="b"/>
              <a:pathLst>
                <a:path w="983" h="445" extrusionOk="0">
                  <a:moveTo>
                    <a:pt x="846" y="1"/>
                  </a:moveTo>
                  <a:cubicBezTo>
                    <a:pt x="702" y="1"/>
                    <a:pt x="220" y="23"/>
                    <a:pt x="32" y="318"/>
                  </a:cubicBezTo>
                  <a:cubicBezTo>
                    <a:pt x="0" y="350"/>
                    <a:pt x="0" y="413"/>
                    <a:pt x="64" y="445"/>
                  </a:cubicBezTo>
                  <a:lnTo>
                    <a:pt x="95" y="445"/>
                  </a:lnTo>
                  <a:cubicBezTo>
                    <a:pt x="127" y="445"/>
                    <a:pt x="159" y="445"/>
                    <a:pt x="190" y="413"/>
                  </a:cubicBezTo>
                  <a:cubicBezTo>
                    <a:pt x="317" y="223"/>
                    <a:pt x="729" y="191"/>
                    <a:pt x="887" y="191"/>
                  </a:cubicBezTo>
                  <a:cubicBezTo>
                    <a:pt x="951" y="191"/>
                    <a:pt x="982" y="160"/>
                    <a:pt x="982" y="96"/>
                  </a:cubicBezTo>
                  <a:cubicBezTo>
                    <a:pt x="982" y="65"/>
                    <a:pt x="951" y="1"/>
                    <a:pt x="887" y="1"/>
                  </a:cubicBezTo>
                  <a:cubicBezTo>
                    <a:pt x="887" y="1"/>
                    <a:pt x="872" y="1"/>
                    <a:pt x="846" y="1"/>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3880;p36">
              <a:extLst>
                <a:ext uri="{FF2B5EF4-FFF2-40B4-BE49-F238E27FC236}">
                  <a16:creationId xmlns:a16="http://schemas.microsoft.com/office/drawing/2014/main" id="{B0248427-06B7-443B-A0DF-10D278AB1E77}"/>
                </a:ext>
              </a:extLst>
            </p:cNvPr>
            <p:cNvSpPr/>
            <p:nvPr/>
          </p:nvSpPr>
          <p:spPr>
            <a:xfrm>
              <a:off x="4628225" y="3975000"/>
              <a:ext cx="281900" cy="327800"/>
            </a:xfrm>
            <a:custGeom>
              <a:avLst/>
              <a:gdLst/>
              <a:ahLst/>
              <a:cxnLst/>
              <a:rect l="l" t="t" r="r" b="b"/>
              <a:pathLst>
                <a:path w="11276" h="13112" extrusionOk="0">
                  <a:moveTo>
                    <a:pt x="6398" y="0"/>
                  </a:moveTo>
                  <a:cubicBezTo>
                    <a:pt x="2440" y="0"/>
                    <a:pt x="1" y="2059"/>
                    <a:pt x="413" y="6746"/>
                  </a:cubicBezTo>
                  <a:cubicBezTo>
                    <a:pt x="698" y="9564"/>
                    <a:pt x="2123" y="13016"/>
                    <a:pt x="5448" y="13111"/>
                  </a:cubicBezTo>
                  <a:cubicBezTo>
                    <a:pt x="5477" y="13112"/>
                    <a:pt x="5506" y="13112"/>
                    <a:pt x="5534" y="13112"/>
                  </a:cubicBezTo>
                  <a:cubicBezTo>
                    <a:pt x="8955" y="13112"/>
                    <a:pt x="10329" y="9382"/>
                    <a:pt x="10832" y="6524"/>
                  </a:cubicBezTo>
                  <a:cubicBezTo>
                    <a:pt x="11275" y="3895"/>
                    <a:pt x="9945" y="1014"/>
                    <a:pt x="7412" y="158"/>
                  </a:cubicBezTo>
                  <a:cubicBezTo>
                    <a:pt x="7222" y="127"/>
                    <a:pt x="6620" y="0"/>
                    <a:pt x="6398" y="0"/>
                  </a:cubicBezTo>
                  <a:close/>
                </a:path>
              </a:pathLst>
            </a:custGeom>
            <a:solidFill>
              <a:srgbClr val="FFB8A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3881;p36">
              <a:extLst>
                <a:ext uri="{FF2B5EF4-FFF2-40B4-BE49-F238E27FC236}">
                  <a16:creationId xmlns:a16="http://schemas.microsoft.com/office/drawing/2014/main" id="{A4D9D46B-0923-481A-A1EE-914F2DAFDB01}"/>
                </a:ext>
              </a:extLst>
            </p:cNvPr>
            <p:cNvSpPr/>
            <p:nvPr/>
          </p:nvSpPr>
          <p:spPr>
            <a:xfrm>
              <a:off x="4625075" y="3892650"/>
              <a:ext cx="304825" cy="243875"/>
            </a:xfrm>
            <a:custGeom>
              <a:avLst/>
              <a:gdLst/>
              <a:ahLst/>
              <a:cxnLst/>
              <a:rect l="l" t="t" r="r" b="b"/>
              <a:pathLst>
                <a:path w="12193" h="9755" extrusionOk="0">
                  <a:moveTo>
                    <a:pt x="5986" y="1"/>
                  </a:moveTo>
                  <a:cubicBezTo>
                    <a:pt x="2439" y="1"/>
                    <a:pt x="0" y="1331"/>
                    <a:pt x="32" y="3738"/>
                  </a:cubicBezTo>
                  <a:cubicBezTo>
                    <a:pt x="64" y="4719"/>
                    <a:pt x="507" y="9185"/>
                    <a:pt x="507" y="9185"/>
                  </a:cubicBezTo>
                  <a:cubicBezTo>
                    <a:pt x="1489" y="8013"/>
                    <a:pt x="1710" y="5796"/>
                    <a:pt x="1710" y="5796"/>
                  </a:cubicBezTo>
                  <a:cubicBezTo>
                    <a:pt x="2108" y="6080"/>
                    <a:pt x="2575" y="6217"/>
                    <a:pt x="3083" y="6217"/>
                  </a:cubicBezTo>
                  <a:cubicBezTo>
                    <a:pt x="3710" y="6217"/>
                    <a:pt x="4400" y="6008"/>
                    <a:pt x="5099" y="5606"/>
                  </a:cubicBezTo>
                  <a:cubicBezTo>
                    <a:pt x="6183" y="4966"/>
                    <a:pt x="7195" y="4840"/>
                    <a:pt x="8068" y="4840"/>
                  </a:cubicBezTo>
                  <a:cubicBezTo>
                    <a:pt x="8190" y="4840"/>
                    <a:pt x="8308" y="4842"/>
                    <a:pt x="8424" y="4846"/>
                  </a:cubicBezTo>
                  <a:cubicBezTo>
                    <a:pt x="9343" y="4846"/>
                    <a:pt x="9754" y="5764"/>
                    <a:pt x="10071" y="7253"/>
                  </a:cubicBezTo>
                  <a:cubicBezTo>
                    <a:pt x="10388" y="8710"/>
                    <a:pt x="10863" y="9755"/>
                    <a:pt x="10863" y="9755"/>
                  </a:cubicBezTo>
                  <a:cubicBezTo>
                    <a:pt x="10863" y="9755"/>
                    <a:pt x="12193" y="5289"/>
                    <a:pt x="11876" y="3801"/>
                  </a:cubicBezTo>
                  <a:cubicBezTo>
                    <a:pt x="11560" y="2344"/>
                    <a:pt x="9438" y="2281"/>
                    <a:pt x="9438" y="2281"/>
                  </a:cubicBezTo>
                  <a:cubicBezTo>
                    <a:pt x="9216" y="1267"/>
                    <a:pt x="8836" y="1"/>
                    <a:pt x="5986" y="1"/>
                  </a:cubicBezTo>
                  <a:close/>
                </a:path>
              </a:pathLst>
            </a:custGeom>
            <a:solidFill>
              <a:srgbClr val="0922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3882;p36">
              <a:extLst>
                <a:ext uri="{FF2B5EF4-FFF2-40B4-BE49-F238E27FC236}">
                  <a16:creationId xmlns:a16="http://schemas.microsoft.com/office/drawing/2014/main" id="{0FFF7A9B-035F-4E68-BDF6-8D1AFAEA9BD4}"/>
                </a:ext>
              </a:extLst>
            </p:cNvPr>
            <p:cNvSpPr/>
            <p:nvPr/>
          </p:nvSpPr>
          <p:spPr>
            <a:xfrm>
              <a:off x="4654375" y="4153850"/>
              <a:ext cx="69675" cy="30175"/>
            </a:xfrm>
            <a:custGeom>
              <a:avLst/>
              <a:gdLst/>
              <a:ahLst/>
              <a:cxnLst/>
              <a:rect l="l" t="t" r="r" b="b"/>
              <a:pathLst>
                <a:path w="2787" h="1207" extrusionOk="0">
                  <a:moveTo>
                    <a:pt x="1509" y="1"/>
                  </a:moveTo>
                  <a:cubicBezTo>
                    <a:pt x="1471" y="1"/>
                    <a:pt x="1432" y="2"/>
                    <a:pt x="1394" y="3"/>
                  </a:cubicBezTo>
                  <a:cubicBezTo>
                    <a:pt x="633" y="3"/>
                    <a:pt x="0" y="257"/>
                    <a:pt x="0" y="605"/>
                  </a:cubicBezTo>
                  <a:cubicBezTo>
                    <a:pt x="0" y="922"/>
                    <a:pt x="633" y="1207"/>
                    <a:pt x="1394" y="1207"/>
                  </a:cubicBezTo>
                  <a:cubicBezTo>
                    <a:pt x="2154" y="1207"/>
                    <a:pt x="2787" y="922"/>
                    <a:pt x="2787" y="605"/>
                  </a:cubicBezTo>
                  <a:cubicBezTo>
                    <a:pt x="2787" y="274"/>
                    <a:pt x="2217" y="1"/>
                    <a:pt x="1509" y="1"/>
                  </a:cubicBezTo>
                  <a:close/>
                </a:path>
              </a:pathLst>
            </a:custGeom>
            <a:solidFill>
              <a:srgbClr val="F998A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3883;p36">
              <a:extLst>
                <a:ext uri="{FF2B5EF4-FFF2-40B4-BE49-F238E27FC236}">
                  <a16:creationId xmlns:a16="http://schemas.microsoft.com/office/drawing/2014/main" id="{636AB40F-2B11-45E4-9E16-A3E317F3626E}"/>
                </a:ext>
              </a:extLst>
            </p:cNvPr>
            <p:cNvSpPr/>
            <p:nvPr/>
          </p:nvSpPr>
          <p:spPr>
            <a:xfrm>
              <a:off x="4817450" y="4153850"/>
              <a:ext cx="68925" cy="30175"/>
            </a:xfrm>
            <a:custGeom>
              <a:avLst/>
              <a:gdLst/>
              <a:ahLst/>
              <a:cxnLst/>
              <a:rect l="l" t="t" r="r" b="b"/>
              <a:pathLst>
                <a:path w="2757" h="1207" extrusionOk="0">
                  <a:moveTo>
                    <a:pt x="1482" y="1"/>
                  </a:moveTo>
                  <a:cubicBezTo>
                    <a:pt x="1443" y="1"/>
                    <a:pt x="1403" y="2"/>
                    <a:pt x="1363" y="3"/>
                  </a:cubicBezTo>
                  <a:cubicBezTo>
                    <a:pt x="603" y="3"/>
                    <a:pt x="1" y="257"/>
                    <a:pt x="1" y="605"/>
                  </a:cubicBezTo>
                  <a:cubicBezTo>
                    <a:pt x="1" y="922"/>
                    <a:pt x="603" y="1207"/>
                    <a:pt x="1363" y="1207"/>
                  </a:cubicBezTo>
                  <a:cubicBezTo>
                    <a:pt x="2154" y="1207"/>
                    <a:pt x="2756" y="922"/>
                    <a:pt x="2756" y="605"/>
                  </a:cubicBezTo>
                  <a:cubicBezTo>
                    <a:pt x="2756" y="274"/>
                    <a:pt x="2214" y="1"/>
                    <a:pt x="1482" y="1"/>
                  </a:cubicBezTo>
                  <a:close/>
                </a:path>
              </a:pathLst>
            </a:custGeom>
            <a:solidFill>
              <a:srgbClr val="F998A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3884;p36">
              <a:extLst>
                <a:ext uri="{FF2B5EF4-FFF2-40B4-BE49-F238E27FC236}">
                  <a16:creationId xmlns:a16="http://schemas.microsoft.com/office/drawing/2014/main" id="{1AC90982-A551-477F-B7CB-BFB2F51F2CE0}"/>
                </a:ext>
              </a:extLst>
            </p:cNvPr>
            <p:cNvSpPr/>
            <p:nvPr/>
          </p:nvSpPr>
          <p:spPr>
            <a:xfrm>
              <a:off x="4637750" y="4098500"/>
              <a:ext cx="261275" cy="241400"/>
            </a:xfrm>
            <a:custGeom>
              <a:avLst/>
              <a:gdLst/>
              <a:ahLst/>
              <a:cxnLst/>
              <a:rect l="l" t="t" r="r" b="b"/>
              <a:pathLst>
                <a:path w="10451" h="9656" extrusionOk="0">
                  <a:moveTo>
                    <a:pt x="570" y="0"/>
                  </a:moveTo>
                  <a:lnTo>
                    <a:pt x="0" y="951"/>
                  </a:lnTo>
                  <a:cubicBezTo>
                    <a:pt x="0" y="951"/>
                    <a:pt x="32" y="3104"/>
                    <a:pt x="665" y="5859"/>
                  </a:cubicBezTo>
                  <a:cubicBezTo>
                    <a:pt x="1485" y="9286"/>
                    <a:pt x="3803" y="9656"/>
                    <a:pt x="4766" y="9656"/>
                  </a:cubicBezTo>
                  <a:cubicBezTo>
                    <a:pt x="5031" y="9656"/>
                    <a:pt x="5194" y="9628"/>
                    <a:pt x="5194" y="9628"/>
                  </a:cubicBezTo>
                  <a:cubicBezTo>
                    <a:pt x="5194" y="9628"/>
                    <a:pt x="5359" y="9656"/>
                    <a:pt x="5629" y="9656"/>
                  </a:cubicBezTo>
                  <a:cubicBezTo>
                    <a:pt x="6609" y="9656"/>
                    <a:pt x="8966" y="9286"/>
                    <a:pt x="9786" y="5859"/>
                  </a:cubicBezTo>
                  <a:cubicBezTo>
                    <a:pt x="10419" y="3104"/>
                    <a:pt x="10451" y="951"/>
                    <a:pt x="10451" y="951"/>
                  </a:cubicBezTo>
                  <a:lnTo>
                    <a:pt x="9881" y="0"/>
                  </a:lnTo>
                  <a:cubicBezTo>
                    <a:pt x="9881" y="0"/>
                    <a:pt x="9501" y="3769"/>
                    <a:pt x="8044" y="4434"/>
                  </a:cubicBezTo>
                  <a:cubicBezTo>
                    <a:pt x="8044" y="4434"/>
                    <a:pt x="7721" y="3978"/>
                    <a:pt x="6833" y="3978"/>
                  </a:cubicBezTo>
                  <a:cubicBezTo>
                    <a:pt x="6418" y="3978"/>
                    <a:pt x="5880" y="4078"/>
                    <a:pt x="5194" y="4371"/>
                  </a:cubicBezTo>
                  <a:cubicBezTo>
                    <a:pt x="4507" y="4078"/>
                    <a:pt x="3976" y="3978"/>
                    <a:pt x="3569" y="3978"/>
                  </a:cubicBezTo>
                  <a:cubicBezTo>
                    <a:pt x="2701" y="3978"/>
                    <a:pt x="2407" y="4434"/>
                    <a:pt x="2407" y="4434"/>
                  </a:cubicBezTo>
                  <a:cubicBezTo>
                    <a:pt x="950" y="3769"/>
                    <a:pt x="570" y="0"/>
                    <a:pt x="570" y="0"/>
                  </a:cubicBezTo>
                  <a:close/>
                </a:path>
              </a:pathLst>
            </a:custGeom>
            <a:solidFill>
              <a:srgbClr val="0922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3885;p36">
              <a:extLst>
                <a:ext uri="{FF2B5EF4-FFF2-40B4-BE49-F238E27FC236}">
                  <a16:creationId xmlns:a16="http://schemas.microsoft.com/office/drawing/2014/main" id="{FC8D8457-E671-4080-8385-6BAEB47E4419}"/>
                </a:ext>
              </a:extLst>
            </p:cNvPr>
            <p:cNvSpPr/>
            <p:nvPr/>
          </p:nvSpPr>
          <p:spPr>
            <a:xfrm>
              <a:off x="4755700" y="4134925"/>
              <a:ext cx="30125" cy="63350"/>
            </a:xfrm>
            <a:custGeom>
              <a:avLst/>
              <a:gdLst/>
              <a:ahLst/>
              <a:cxnLst/>
              <a:rect l="l" t="t" r="r" b="b"/>
              <a:pathLst>
                <a:path w="1205" h="2534" extrusionOk="0">
                  <a:moveTo>
                    <a:pt x="444" y="0"/>
                  </a:moveTo>
                  <a:cubicBezTo>
                    <a:pt x="381" y="0"/>
                    <a:pt x="286" y="64"/>
                    <a:pt x="286" y="127"/>
                  </a:cubicBezTo>
                  <a:lnTo>
                    <a:pt x="1" y="2249"/>
                  </a:lnTo>
                  <a:cubicBezTo>
                    <a:pt x="1" y="2312"/>
                    <a:pt x="32" y="2375"/>
                    <a:pt x="96" y="2407"/>
                  </a:cubicBezTo>
                  <a:cubicBezTo>
                    <a:pt x="286" y="2502"/>
                    <a:pt x="476" y="2534"/>
                    <a:pt x="634" y="2534"/>
                  </a:cubicBezTo>
                  <a:cubicBezTo>
                    <a:pt x="824" y="2534"/>
                    <a:pt x="982" y="2470"/>
                    <a:pt x="1109" y="2375"/>
                  </a:cubicBezTo>
                  <a:cubicBezTo>
                    <a:pt x="1172" y="2344"/>
                    <a:pt x="1204" y="2249"/>
                    <a:pt x="1141" y="2185"/>
                  </a:cubicBezTo>
                  <a:cubicBezTo>
                    <a:pt x="1118" y="2163"/>
                    <a:pt x="1064" y="2141"/>
                    <a:pt x="1012" y="2141"/>
                  </a:cubicBezTo>
                  <a:cubicBezTo>
                    <a:pt x="991" y="2141"/>
                    <a:pt x="969" y="2144"/>
                    <a:pt x="951" y="2154"/>
                  </a:cubicBezTo>
                  <a:cubicBezTo>
                    <a:pt x="866" y="2222"/>
                    <a:pt x="763" y="2253"/>
                    <a:pt x="642" y="2253"/>
                  </a:cubicBezTo>
                  <a:cubicBezTo>
                    <a:pt x="537" y="2253"/>
                    <a:pt x="418" y="2230"/>
                    <a:pt x="286" y="2185"/>
                  </a:cubicBezTo>
                  <a:lnTo>
                    <a:pt x="571" y="159"/>
                  </a:lnTo>
                  <a:cubicBezTo>
                    <a:pt x="571" y="95"/>
                    <a:pt x="507" y="32"/>
                    <a:pt x="444" y="0"/>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3886;p36">
              <a:extLst>
                <a:ext uri="{FF2B5EF4-FFF2-40B4-BE49-F238E27FC236}">
                  <a16:creationId xmlns:a16="http://schemas.microsoft.com/office/drawing/2014/main" id="{CC5FE7CD-AC3F-40F1-965D-523720058224}"/>
                </a:ext>
              </a:extLst>
            </p:cNvPr>
            <p:cNvSpPr/>
            <p:nvPr/>
          </p:nvSpPr>
          <p:spPr>
            <a:xfrm>
              <a:off x="4728775" y="4215275"/>
              <a:ext cx="83950" cy="24175"/>
            </a:xfrm>
            <a:custGeom>
              <a:avLst/>
              <a:gdLst/>
              <a:ahLst/>
              <a:cxnLst/>
              <a:rect l="l" t="t" r="r" b="b"/>
              <a:pathLst>
                <a:path w="3358" h="967" extrusionOk="0">
                  <a:moveTo>
                    <a:pt x="3200" y="1"/>
                  </a:moveTo>
                  <a:cubicBezTo>
                    <a:pt x="3168" y="1"/>
                    <a:pt x="3136" y="16"/>
                    <a:pt x="3105" y="48"/>
                  </a:cubicBezTo>
                  <a:cubicBezTo>
                    <a:pt x="2561" y="552"/>
                    <a:pt x="1978" y="701"/>
                    <a:pt x="1480" y="701"/>
                  </a:cubicBezTo>
                  <a:cubicBezTo>
                    <a:pt x="788" y="701"/>
                    <a:pt x="259" y="415"/>
                    <a:pt x="223" y="397"/>
                  </a:cubicBezTo>
                  <a:cubicBezTo>
                    <a:pt x="206" y="388"/>
                    <a:pt x="186" y="384"/>
                    <a:pt x="167" y="384"/>
                  </a:cubicBezTo>
                  <a:cubicBezTo>
                    <a:pt x="113" y="384"/>
                    <a:pt x="56" y="413"/>
                    <a:pt x="33" y="460"/>
                  </a:cubicBezTo>
                  <a:cubicBezTo>
                    <a:pt x="1" y="523"/>
                    <a:pt x="1" y="618"/>
                    <a:pt x="64" y="650"/>
                  </a:cubicBezTo>
                  <a:cubicBezTo>
                    <a:pt x="96" y="650"/>
                    <a:pt x="666" y="967"/>
                    <a:pt x="1458" y="967"/>
                  </a:cubicBezTo>
                  <a:cubicBezTo>
                    <a:pt x="2028" y="967"/>
                    <a:pt x="2693" y="808"/>
                    <a:pt x="3295" y="238"/>
                  </a:cubicBezTo>
                  <a:cubicBezTo>
                    <a:pt x="3358" y="206"/>
                    <a:pt x="3358" y="111"/>
                    <a:pt x="3295" y="48"/>
                  </a:cubicBezTo>
                  <a:cubicBezTo>
                    <a:pt x="3263" y="16"/>
                    <a:pt x="3231" y="1"/>
                    <a:pt x="3200" y="1"/>
                  </a:cubicBezTo>
                  <a:close/>
                </a:path>
              </a:pathLst>
            </a:custGeom>
            <a:solidFill>
              <a:srgbClr val="73466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3887;p36">
              <a:extLst>
                <a:ext uri="{FF2B5EF4-FFF2-40B4-BE49-F238E27FC236}">
                  <a16:creationId xmlns:a16="http://schemas.microsoft.com/office/drawing/2014/main" id="{414855C8-3F69-4937-B756-9AB24C75AB12}"/>
                </a:ext>
              </a:extLst>
            </p:cNvPr>
            <p:cNvSpPr/>
            <p:nvPr/>
          </p:nvSpPr>
          <p:spPr>
            <a:xfrm>
              <a:off x="4754125" y="4248625"/>
              <a:ext cx="35650" cy="10625"/>
            </a:xfrm>
            <a:custGeom>
              <a:avLst/>
              <a:gdLst/>
              <a:ahLst/>
              <a:cxnLst/>
              <a:rect l="l" t="t" r="r" b="b"/>
              <a:pathLst>
                <a:path w="1426" h="425" extrusionOk="0">
                  <a:moveTo>
                    <a:pt x="1260" y="0"/>
                  </a:moveTo>
                  <a:cubicBezTo>
                    <a:pt x="1240" y="0"/>
                    <a:pt x="1221" y="4"/>
                    <a:pt x="1204" y="13"/>
                  </a:cubicBezTo>
                  <a:cubicBezTo>
                    <a:pt x="1039" y="114"/>
                    <a:pt x="844" y="144"/>
                    <a:pt x="669" y="144"/>
                  </a:cubicBezTo>
                  <a:cubicBezTo>
                    <a:pt x="407" y="144"/>
                    <a:pt x="190" y="76"/>
                    <a:pt x="190" y="76"/>
                  </a:cubicBezTo>
                  <a:cubicBezTo>
                    <a:pt x="173" y="70"/>
                    <a:pt x="157" y="67"/>
                    <a:pt x="141" y="67"/>
                  </a:cubicBezTo>
                  <a:cubicBezTo>
                    <a:pt x="73" y="67"/>
                    <a:pt x="26" y="119"/>
                    <a:pt x="0" y="171"/>
                  </a:cubicBezTo>
                  <a:cubicBezTo>
                    <a:pt x="0" y="234"/>
                    <a:pt x="32" y="329"/>
                    <a:pt x="95" y="329"/>
                  </a:cubicBezTo>
                  <a:cubicBezTo>
                    <a:pt x="127" y="329"/>
                    <a:pt x="349" y="424"/>
                    <a:pt x="665" y="424"/>
                  </a:cubicBezTo>
                  <a:cubicBezTo>
                    <a:pt x="887" y="424"/>
                    <a:pt x="1140" y="393"/>
                    <a:pt x="1362" y="266"/>
                  </a:cubicBezTo>
                  <a:cubicBezTo>
                    <a:pt x="1425" y="234"/>
                    <a:pt x="1425" y="139"/>
                    <a:pt x="1394" y="76"/>
                  </a:cubicBezTo>
                  <a:cubicBezTo>
                    <a:pt x="1371" y="30"/>
                    <a:pt x="1314" y="0"/>
                    <a:pt x="1260" y="0"/>
                  </a:cubicBezTo>
                  <a:close/>
                </a:path>
              </a:pathLst>
            </a:custGeom>
            <a:solidFill>
              <a:srgbClr val="73466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3888;p36">
              <a:extLst>
                <a:ext uri="{FF2B5EF4-FFF2-40B4-BE49-F238E27FC236}">
                  <a16:creationId xmlns:a16="http://schemas.microsoft.com/office/drawing/2014/main" id="{2895393E-178A-4D5D-A39F-2034FE2ADEA0}"/>
                </a:ext>
              </a:extLst>
            </p:cNvPr>
            <p:cNvSpPr/>
            <p:nvPr/>
          </p:nvSpPr>
          <p:spPr>
            <a:xfrm>
              <a:off x="4685250" y="4077925"/>
              <a:ext cx="51475" cy="30225"/>
            </a:xfrm>
            <a:custGeom>
              <a:avLst/>
              <a:gdLst/>
              <a:ahLst/>
              <a:cxnLst/>
              <a:rect l="l" t="t" r="r" b="b"/>
              <a:pathLst>
                <a:path w="2059" h="1209" extrusionOk="0">
                  <a:moveTo>
                    <a:pt x="1584" y="0"/>
                  </a:moveTo>
                  <a:cubicBezTo>
                    <a:pt x="1204" y="63"/>
                    <a:pt x="539" y="190"/>
                    <a:pt x="127" y="602"/>
                  </a:cubicBezTo>
                  <a:cubicBezTo>
                    <a:pt x="32" y="697"/>
                    <a:pt x="0" y="823"/>
                    <a:pt x="32" y="950"/>
                  </a:cubicBezTo>
                  <a:cubicBezTo>
                    <a:pt x="79" y="1114"/>
                    <a:pt x="229" y="1209"/>
                    <a:pt x="381" y="1209"/>
                  </a:cubicBezTo>
                  <a:cubicBezTo>
                    <a:pt x="435" y="1209"/>
                    <a:pt x="489" y="1197"/>
                    <a:pt x="539" y="1172"/>
                  </a:cubicBezTo>
                  <a:cubicBezTo>
                    <a:pt x="824" y="1014"/>
                    <a:pt x="1267" y="823"/>
                    <a:pt x="1679" y="760"/>
                  </a:cubicBezTo>
                  <a:cubicBezTo>
                    <a:pt x="1900" y="728"/>
                    <a:pt x="2059" y="507"/>
                    <a:pt x="1964" y="285"/>
                  </a:cubicBezTo>
                  <a:lnTo>
                    <a:pt x="1964" y="253"/>
                  </a:lnTo>
                  <a:cubicBezTo>
                    <a:pt x="1900" y="95"/>
                    <a:pt x="1742" y="0"/>
                    <a:pt x="1584" y="0"/>
                  </a:cubicBezTo>
                  <a:close/>
                </a:path>
              </a:pathLst>
            </a:custGeom>
            <a:solidFill>
              <a:srgbClr val="0922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3889;p36">
              <a:extLst>
                <a:ext uri="{FF2B5EF4-FFF2-40B4-BE49-F238E27FC236}">
                  <a16:creationId xmlns:a16="http://schemas.microsoft.com/office/drawing/2014/main" id="{A878C73E-1574-4BA0-AC62-7E07EAC627D8}"/>
                </a:ext>
              </a:extLst>
            </p:cNvPr>
            <p:cNvSpPr/>
            <p:nvPr/>
          </p:nvSpPr>
          <p:spPr>
            <a:xfrm>
              <a:off x="4802425" y="4077925"/>
              <a:ext cx="51475" cy="30225"/>
            </a:xfrm>
            <a:custGeom>
              <a:avLst/>
              <a:gdLst/>
              <a:ahLst/>
              <a:cxnLst/>
              <a:rect l="l" t="t" r="r" b="b"/>
              <a:pathLst>
                <a:path w="2059" h="1209" extrusionOk="0">
                  <a:moveTo>
                    <a:pt x="475" y="0"/>
                  </a:moveTo>
                  <a:cubicBezTo>
                    <a:pt x="317" y="0"/>
                    <a:pt x="159" y="95"/>
                    <a:pt x="95" y="253"/>
                  </a:cubicBezTo>
                  <a:lnTo>
                    <a:pt x="95" y="285"/>
                  </a:lnTo>
                  <a:cubicBezTo>
                    <a:pt x="0" y="507"/>
                    <a:pt x="159" y="728"/>
                    <a:pt x="380" y="760"/>
                  </a:cubicBezTo>
                  <a:cubicBezTo>
                    <a:pt x="792" y="823"/>
                    <a:pt x="1204" y="1014"/>
                    <a:pt x="1520" y="1172"/>
                  </a:cubicBezTo>
                  <a:cubicBezTo>
                    <a:pt x="1570" y="1197"/>
                    <a:pt x="1624" y="1209"/>
                    <a:pt x="1678" y="1209"/>
                  </a:cubicBezTo>
                  <a:cubicBezTo>
                    <a:pt x="1830" y="1209"/>
                    <a:pt x="1980" y="1114"/>
                    <a:pt x="2027" y="950"/>
                  </a:cubicBezTo>
                  <a:cubicBezTo>
                    <a:pt x="2059" y="823"/>
                    <a:pt x="2027" y="697"/>
                    <a:pt x="1932" y="602"/>
                  </a:cubicBezTo>
                  <a:cubicBezTo>
                    <a:pt x="1489" y="190"/>
                    <a:pt x="855" y="63"/>
                    <a:pt x="475" y="0"/>
                  </a:cubicBezTo>
                  <a:close/>
                </a:path>
              </a:pathLst>
            </a:custGeom>
            <a:solidFill>
              <a:srgbClr val="0922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3890;p36">
              <a:extLst>
                <a:ext uri="{FF2B5EF4-FFF2-40B4-BE49-F238E27FC236}">
                  <a16:creationId xmlns:a16="http://schemas.microsoft.com/office/drawing/2014/main" id="{37F1E4DC-0C82-4336-B669-4498D0400C8E}"/>
                </a:ext>
              </a:extLst>
            </p:cNvPr>
            <p:cNvSpPr/>
            <p:nvPr/>
          </p:nvSpPr>
          <p:spPr>
            <a:xfrm>
              <a:off x="4710575" y="4116700"/>
              <a:ext cx="15850" cy="33275"/>
            </a:xfrm>
            <a:custGeom>
              <a:avLst/>
              <a:gdLst/>
              <a:ahLst/>
              <a:cxnLst/>
              <a:rect l="l" t="t" r="r" b="b"/>
              <a:pathLst>
                <a:path w="634" h="1331" extrusionOk="0">
                  <a:moveTo>
                    <a:pt x="286" y="1"/>
                  </a:moveTo>
                  <a:cubicBezTo>
                    <a:pt x="127" y="1"/>
                    <a:pt x="1" y="318"/>
                    <a:pt x="1" y="666"/>
                  </a:cubicBezTo>
                  <a:cubicBezTo>
                    <a:pt x="1" y="1046"/>
                    <a:pt x="159" y="1331"/>
                    <a:pt x="317" y="1331"/>
                  </a:cubicBezTo>
                  <a:cubicBezTo>
                    <a:pt x="507" y="1331"/>
                    <a:pt x="634" y="1046"/>
                    <a:pt x="634" y="666"/>
                  </a:cubicBezTo>
                  <a:cubicBezTo>
                    <a:pt x="634" y="286"/>
                    <a:pt x="476" y="1"/>
                    <a:pt x="286" y="1"/>
                  </a:cubicBezTo>
                  <a:close/>
                </a:path>
              </a:pathLst>
            </a:custGeom>
            <a:solidFill>
              <a:srgbClr val="0922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3891;p36">
              <a:extLst>
                <a:ext uri="{FF2B5EF4-FFF2-40B4-BE49-F238E27FC236}">
                  <a16:creationId xmlns:a16="http://schemas.microsoft.com/office/drawing/2014/main" id="{3166BD11-447D-4BF9-8DC8-43779B0DB1F2}"/>
                </a:ext>
              </a:extLst>
            </p:cNvPr>
            <p:cNvSpPr/>
            <p:nvPr/>
          </p:nvSpPr>
          <p:spPr>
            <a:xfrm>
              <a:off x="4808750" y="4116700"/>
              <a:ext cx="15850" cy="33275"/>
            </a:xfrm>
            <a:custGeom>
              <a:avLst/>
              <a:gdLst/>
              <a:ahLst/>
              <a:cxnLst/>
              <a:rect l="l" t="t" r="r" b="b"/>
              <a:pathLst>
                <a:path w="634" h="1331" extrusionOk="0">
                  <a:moveTo>
                    <a:pt x="349" y="1"/>
                  </a:moveTo>
                  <a:cubicBezTo>
                    <a:pt x="159" y="1"/>
                    <a:pt x="1" y="286"/>
                    <a:pt x="1" y="666"/>
                  </a:cubicBezTo>
                  <a:cubicBezTo>
                    <a:pt x="1" y="1046"/>
                    <a:pt x="127" y="1331"/>
                    <a:pt x="317" y="1331"/>
                  </a:cubicBezTo>
                  <a:cubicBezTo>
                    <a:pt x="476" y="1331"/>
                    <a:pt x="634" y="1046"/>
                    <a:pt x="634" y="666"/>
                  </a:cubicBezTo>
                  <a:cubicBezTo>
                    <a:pt x="634" y="318"/>
                    <a:pt x="507" y="1"/>
                    <a:pt x="349" y="1"/>
                  </a:cubicBezTo>
                  <a:close/>
                </a:path>
              </a:pathLst>
            </a:custGeom>
            <a:solidFill>
              <a:srgbClr val="0922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3892;p36">
              <a:extLst>
                <a:ext uri="{FF2B5EF4-FFF2-40B4-BE49-F238E27FC236}">
                  <a16:creationId xmlns:a16="http://schemas.microsoft.com/office/drawing/2014/main" id="{C704EAD8-B6B8-4CBA-98A8-441B458BAAD9}"/>
                </a:ext>
              </a:extLst>
            </p:cNvPr>
            <p:cNvSpPr/>
            <p:nvPr/>
          </p:nvSpPr>
          <p:spPr>
            <a:xfrm>
              <a:off x="1991000" y="3100925"/>
              <a:ext cx="274750" cy="156000"/>
            </a:xfrm>
            <a:custGeom>
              <a:avLst/>
              <a:gdLst/>
              <a:ahLst/>
              <a:cxnLst/>
              <a:rect l="l" t="t" r="r" b="b"/>
              <a:pathLst>
                <a:path w="10990" h="6240" extrusionOk="0">
                  <a:moveTo>
                    <a:pt x="7316" y="1"/>
                  </a:moveTo>
                  <a:lnTo>
                    <a:pt x="7316" y="1"/>
                  </a:lnTo>
                  <a:cubicBezTo>
                    <a:pt x="7221" y="64"/>
                    <a:pt x="7094" y="127"/>
                    <a:pt x="6968" y="222"/>
                  </a:cubicBezTo>
                  <a:cubicBezTo>
                    <a:pt x="6144" y="634"/>
                    <a:pt x="5131" y="1172"/>
                    <a:pt x="4181" y="1647"/>
                  </a:cubicBezTo>
                  <a:cubicBezTo>
                    <a:pt x="3991" y="1742"/>
                    <a:pt x="3801" y="1837"/>
                    <a:pt x="3611" y="1932"/>
                  </a:cubicBezTo>
                  <a:cubicBezTo>
                    <a:pt x="3452" y="2027"/>
                    <a:pt x="3294" y="2091"/>
                    <a:pt x="3136" y="2186"/>
                  </a:cubicBezTo>
                  <a:cubicBezTo>
                    <a:pt x="3041" y="2218"/>
                    <a:pt x="2977" y="2249"/>
                    <a:pt x="2882" y="2281"/>
                  </a:cubicBezTo>
                  <a:cubicBezTo>
                    <a:pt x="2312" y="2566"/>
                    <a:pt x="1869" y="2788"/>
                    <a:pt x="1584" y="2914"/>
                  </a:cubicBezTo>
                  <a:cubicBezTo>
                    <a:pt x="1267" y="3041"/>
                    <a:pt x="982" y="3294"/>
                    <a:pt x="792" y="3611"/>
                  </a:cubicBezTo>
                  <a:cubicBezTo>
                    <a:pt x="697" y="3769"/>
                    <a:pt x="602" y="3928"/>
                    <a:pt x="507" y="4118"/>
                  </a:cubicBezTo>
                  <a:cubicBezTo>
                    <a:pt x="380" y="4434"/>
                    <a:pt x="285" y="4751"/>
                    <a:pt x="190" y="5068"/>
                  </a:cubicBezTo>
                  <a:cubicBezTo>
                    <a:pt x="127" y="5289"/>
                    <a:pt x="95" y="5479"/>
                    <a:pt x="64" y="5669"/>
                  </a:cubicBezTo>
                  <a:cubicBezTo>
                    <a:pt x="0" y="6018"/>
                    <a:pt x="0" y="6239"/>
                    <a:pt x="0" y="6239"/>
                  </a:cubicBezTo>
                  <a:lnTo>
                    <a:pt x="10989" y="6239"/>
                  </a:lnTo>
                  <a:cubicBezTo>
                    <a:pt x="10578" y="5511"/>
                    <a:pt x="10134" y="4751"/>
                    <a:pt x="9691" y="4023"/>
                  </a:cubicBezTo>
                  <a:cubicBezTo>
                    <a:pt x="9628" y="4086"/>
                    <a:pt x="9533" y="4118"/>
                    <a:pt x="9438" y="4118"/>
                  </a:cubicBezTo>
                  <a:cubicBezTo>
                    <a:pt x="9216" y="4118"/>
                    <a:pt x="9026" y="3928"/>
                    <a:pt x="9026" y="3706"/>
                  </a:cubicBezTo>
                  <a:cubicBezTo>
                    <a:pt x="9026" y="3548"/>
                    <a:pt x="9153" y="3389"/>
                    <a:pt x="9311" y="3326"/>
                  </a:cubicBezTo>
                  <a:cubicBezTo>
                    <a:pt x="9184" y="3104"/>
                    <a:pt x="9026" y="2883"/>
                    <a:pt x="8899" y="2693"/>
                  </a:cubicBezTo>
                  <a:cubicBezTo>
                    <a:pt x="8646" y="2218"/>
                    <a:pt x="8361" y="1711"/>
                    <a:pt x="8076" y="1236"/>
                  </a:cubicBezTo>
                  <a:cubicBezTo>
                    <a:pt x="7949" y="1046"/>
                    <a:pt x="7854" y="856"/>
                    <a:pt x="7759" y="666"/>
                  </a:cubicBezTo>
                  <a:cubicBezTo>
                    <a:pt x="7728" y="697"/>
                    <a:pt x="7664" y="697"/>
                    <a:pt x="7633" y="697"/>
                  </a:cubicBezTo>
                  <a:cubicBezTo>
                    <a:pt x="7411" y="697"/>
                    <a:pt x="7221" y="507"/>
                    <a:pt x="7221" y="286"/>
                  </a:cubicBezTo>
                  <a:cubicBezTo>
                    <a:pt x="7221" y="191"/>
                    <a:pt x="7253" y="96"/>
                    <a:pt x="7316" y="1"/>
                  </a:cubicBezTo>
                  <a:close/>
                </a:path>
              </a:pathLst>
            </a:custGeom>
            <a:solidFill>
              <a:srgbClr val="0922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3893;p36">
              <a:extLst>
                <a:ext uri="{FF2B5EF4-FFF2-40B4-BE49-F238E27FC236}">
                  <a16:creationId xmlns:a16="http://schemas.microsoft.com/office/drawing/2014/main" id="{FE8A0A0A-904F-4620-9187-C7D320F6D852}"/>
                </a:ext>
              </a:extLst>
            </p:cNvPr>
            <p:cNvSpPr/>
            <p:nvPr/>
          </p:nvSpPr>
          <p:spPr>
            <a:xfrm>
              <a:off x="2288675" y="3104100"/>
              <a:ext cx="264475" cy="152825"/>
            </a:xfrm>
            <a:custGeom>
              <a:avLst/>
              <a:gdLst/>
              <a:ahLst/>
              <a:cxnLst/>
              <a:rect l="l" t="t" r="r" b="b"/>
              <a:pathLst>
                <a:path w="10579" h="6113" extrusionOk="0">
                  <a:moveTo>
                    <a:pt x="3294" y="0"/>
                  </a:moveTo>
                  <a:cubicBezTo>
                    <a:pt x="3326" y="32"/>
                    <a:pt x="3358" y="95"/>
                    <a:pt x="3358" y="159"/>
                  </a:cubicBezTo>
                  <a:cubicBezTo>
                    <a:pt x="3358" y="380"/>
                    <a:pt x="3168" y="570"/>
                    <a:pt x="2946" y="570"/>
                  </a:cubicBezTo>
                  <a:cubicBezTo>
                    <a:pt x="2756" y="570"/>
                    <a:pt x="2629" y="475"/>
                    <a:pt x="2566" y="317"/>
                  </a:cubicBezTo>
                  <a:cubicBezTo>
                    <a:pt x="2249" y="1045"/>
                    <a:pt x="1933" y="1805"/>
                    <a:pt x="1584" y="2534"/>
                  </a:cubicBezTo>
                  <a:cubicBezTo>
                    <a:pt x="1489" y="2756"/>
                    <a:pt x="1394" y="2977"/>
                    <a:pt x="1299" y="3199"/>
                  </a:cubicBezTo>
                  <a:cubicBezTo>
                    <a:pt x="1458" y="3262"/>
                    <a:pt x="1553" y="3421"/>
                    <a:pt x="1553" y="3579"/>
                  </a:cubicBezTo>
                  <a:cubicBezTo>
                    <a:pt x="1553" y="3801"/>
                    <a:pt x="1363" y="3991"/>
                    <a:pt x="1141" y="3991"/>
                  </a:cubicBezTo>
                  <a:cubicBezTo>
                    <a:pt x="1078" y="3991"/>
                    <a:pt x="1014" y="3991"/>
                    <a:pt x="983" y="3959"/>
                  </a:cubicBezTo>
                  <a:cubicBezTo>
                    <a:pt x="666" y="4687"/>
                    <a:pt x="349" y="5416"/>
                    <a:pt x="1" y="6112"/>
                  </a:cubicBezTo>
                  <a:lnTo>
                    <a:pt x="10578" y="6112"/>
                  </a:lnTo>
                  <a:cubicBezTo>
                    <a:pt x="10578" y="6112"/>
                    <a:pt x="10547" y="5891"/>
                    <a:pt x="10483" y="5542"/>
                  </a:cubicBezTo>
                  <a:cubicBezTo>
                    <a:pt x="10452" y="5352"/>
                    <a:pt x="10420" y="5162"/>
                    <a:pt x="10357" y="4941"/>
                  </a:cubicBezTo>
                  <a:cubicBezTo>
                    <a:pt x="10293" y="4624"/>
                    <a:pt x="10198" y="4307"/>
                    <a:pt x="10040" y="3991"/>
                  </a:cubicBezTo>
                  <a:cubicBezTo>
                    <a:pt x="9977" y="3801"/>
                    <a:pt x="9882" y="3611"/>
                    <a:pt x="9755" y="3452"/>
                  </a:cubicBezTo>
                  <a:cubicBezTo>
                    <a:pt x="9565" y="3167"/>
                    <a:pt x="9312" y="2914"/>
                    <a:pt x="8995" y="2787"/>
                  </a:cubicBezTo>
                  <a:cubicBezTo>
                    <a:pt x="8615" y="2629"/>
                    <a:pt x="7855" y="2249"/>
                    <a:pt x="6968" y="1837"/>
                  </a:cubicBezTo>
                  <a:cubicBezTo>
                    <a:pt x="6746" y="1742"/>
                    <a:pt x="6556" y="1615"/>
                    <a:pt x="6335" y="1520"/>
                  </a:cubicBezTo>
                  <a:cubicBezTo>
                    <a:pt x="5860" y="1299"/>
                    <a:pt x="5353" y="1045"/>
                    <a:pt x="4878" y="792"/>
                  </a:cubicBezTo>
                  <a:cubicBezTo>
                    <a:pt x="4308" y="507"/>
                    <a:pt x="3770" y="222"/>
                    <a:pt x="3294" y="0"/>
                  </a:cubicBezTo>
                  <a:close/>
                </a:path>
              </a:pathLst>
            </a:custGeom>
            <a:solidFill>
              <a:srgbClr val="0922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3894;p36">
              <a:extLst>
                <a:ext uri="{FF2B5EF4-FFF2-40B4-BE49-F238E27FC236}">
                  <a16:creationId xmlns:a16="http://schemas.microsoft.com/office/drawing/2014/main" id="{B9766927-88E1-423C-BBFC-11EB1B0EBDE0}"/>
                </a:ext>
              </a:extLst>
            </p:cNvPr>
            <p:cNvSpPr/>
            <p:nvPr/>
          </p:nvSpPr>
          <p:spPr>
            <a:xfrm>
              <a:off x="2081250" y="3142100"/>
              <a:ext cx="20600" cy="19025"/>
            </a:xfrm>
            <a:custGeom>
              <a:avLst/>
              <a:gdLst/>
              <a:ahLst/>
              <a:cxnLst/>
              <a:rect l="l" t="t" r="r" b="b"/>
              <a:pathLst>
                <a:path w="824" h="761" extrusionOk="0">
                  <a:moveTo>
                    <a:pt x="602" y="0"/>
                  </a:moveTo>
                  <a:cubicBezTo>
                    <a:pt x="381" y="95"/>
                    <a:pt x="191" y="190"/>
                    <a:pt x="1" y="285"/>
                  </a:cubicBezTo>
                  <a:cubicBezTo>
                    <a:pt x="1" y="317"/>
                    <a:pt x="1" y="349"/>
                    <a:pt x="1" y="349"/>
                  </a:cubicBezTo>
                  <a:cubicBezTo>
                    <a:pt x="1" y="571"/>
                    <a:pt x="191" y="761"/>
                    <a:pt x="412" y="761"/>
                  </a:cubicBezTo>
                  <a:cubicBezTo>
                    <a:pt x="634" y="761"/>
                    <a:pt x="824" y="571"/>
                    <a:pt x="824" y="349"/>
                  </a:cubicBezTo>
                  <a:cubicBezTo>
                    <a:pt x="824" y="190"/>
                    <a:pt x="729" y="64"/>
                    <a:pt x="602" y="0"/>
                  </a:cubicBezTo>
                  <a:close/>
                </a:path>
              </a:pathLst>
            </a:custGeom>
            <a:solidFill>
              <a:srgbClr val="0171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3895;p36">
              <a:extLst>
                <a:ext uri="{FF2B5EF4-FFF2-40B4-BE49-F238E27FC236}">
                  <a16:creationId xmlns:a16="http://schemas.microsoft.com/office/drawing/2014/main" id="{4C1CC416-C9E0-4A63-B7F6-F9E265600C7A}"/>
                </a:ext>
              </a:extLst>
            </p:cNvPr>
            <p:cNvSpPr/>
            <p:nvPr/>
          </p:nvSpPr>
          <p:spPr>
            <a:xfrm>
              <a:off x="2126375" y="3140525"/>
              <a:ext cx="20625" cy="20600"/>
            </a:xfrm>
            <a:custGeom>
              <a:avLst/>
              <a:gdLst/>
              <a:ahLst/>
              <a:cxnLst/>
              <a:rect l="l" t="t" r="r" b="b"/>
              <a:pathLst>
                <a:path w="825" h="824" extrusionOk="0">
                  <a:moveTo>
                    <a:pt x="412" y="0"/>
                  </a:moveTo>
                  <a:cubicBezTo>
                    <a:pt x="191" y="0"/>
                    <a:pt x="1" y="190"/>
                    <a:pt x="1" y="412"/>
                  </a:cubicBezTo>
                  <a:cubicBezTo>
                    <a:pt x="1" y="634"/>
                    <a:pt x="191" y="824"/>
                    <a:pt x="412" y="824"/>
                  </a:cubicBezTo>
                  <a:cubicBezTo>
                    <a:pt x="634" y="824"/>
                    <a:pt x="824" y="634"/>
                    <a:pt x="824" y="412"/>
                  </a:cubicBezTo>
                  <a:cubicBezTo>
                    <a:pt x="824" y="190"/>
                    <a:pt x="634" y="0"/>
                    <a:pt x="412" y="0"/>
                  </a:cubicBezTo>
                  <a:close/>
                </a:path>
              </a:pathLst>
            </a:custGeom>
            <a:solidFill>
              <a:srgbClr val="0171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3896;p36">
              <a:extLst>
                <a:ext uri="{FF2B5EF4-FFF2-40B4-BE49-F238E27FC236}">
                  <a16:creationId xmlns:a16="http://schemas.microsoft.com/office/drawing/2014/main" id="{BCFD3D54-E40A-4CC8-AC51-E543350C08ED}"/>
                </a:ext>
              </a:extLst>
            </p:cNvPr>
            <p:cNvSpPr/>
            <p:nvPr/>
          </p:nvSpPr>
          <p:spPr>
            <a:xfrm>
              <a:off x="2171500" y="3140525"/>
              <a:ext cx="20625" cy="20600"/>
            </a:xfrm>
            <a:custGeom>
              <a:avLst/>
              <a:gdLst/>
              <a:ahLst/>
              <a:cxnLst/>
              <a:rect l="l" t="t" r="r" b="b"/>
              <a:pathLst>
                <a:path w="825" h="824" extrusionOk="0">
                  <a:moveTo>
                    <a:pt x="413" y="0"/>
                  </a:moveTo>
                  <a:cubicBezTo>
                    <a:pt x="191" y="0"/>
                    <a:pt x="1" y="190"/>
                    <a:pt x="1" y="412"/>
                  </a:cubicBezTo>
                  <a:cubicBezTo>
                    <a:pt x="1" y="634"/>
                    <a:pt x="191" y="824"/>
                    <a:pt x="413" y="824"/>
                  </a:cubicBezTo>
                  <a:cubicBezTo>
                    <a:pt x="634" y="824"/>
                    <a:pt x="824" y="634"/>
                    <a:pt x="824" y="412"/>
                  </a:cubicBezTo>
                  <a:cubicBezTo>
                    <a:pt x="824" y="190"/>
                    <a:pt x="634" y="0"/>
                    <a:pt x="413" y="0"/>
                  </a:cubicBezTo>
                  <a:close/>
                </a:path>
              </a:pathLst>
            </a:custGeom>
            <a:solidFill>
              <a:srgbClr val="0171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3897;p36">
              <a:extLst>
                <a:ext uri="{FF2B5EF4-FFF2-40B4-BE49-F238E27FC236}">
                  <a16:creationId xmlns:a16="http://schemas.microsoft.com/office/drawing/2014/main" id="{9882E936-F68D-4866-AF9D-1047EFCBAF88}"/>
                </a:ext>
              </a:extLst>
            </p:cNvPr>
            <p:cNvSpPr/>
            <p:nvPr/>
          </p:nvSpPr>
          <p:spPr>
            <a:xfrm>
              <a:off x="2352025" y="3140525"/>
              <a:ext cx="20600" cy="20600"/>
            </a:xfrm>
            <a:custGeom>
              <a:avLst/>
              <a:gdLst/>
              <a:ahLst/>
              <a:cxnLst/>
              <a:rect l="l" t="t" r="r" b="b"/>
              <a:pathLst>
                <a:path w="824" h="824" extrusionOk="0">
                  <a:moveTo>
                    <a:pt x="412" y="0"/>
                  </a:moveTo>
                  <a:cubicBezTo>
                    <a:pt x="190" y="0"/>
                    <a:pt x="0" y="190"/>
                    <a:pt x="0" y="412"/>
                  </a:cubicBezTo>
                  <a:cubicBezTo>
                    <a:pt x="0" y="634"/>
                    <a:pt x="190" y="824"/>
                    <a:pt x="412" y="824"/>
                  </a:cubicBezTo>
                  <a:cubicBezTo>
                    <a:pt x="634" y="824"/>
                    <a:pt x="824" y="634"/>
                    <a:pt x="824" y="412"/>
                  </a:cubicBezTo>
                  <a:cubicBezTo>
                    <a:pt x="824" y="190"/>
                    <a:pt x="634" y="0"/>
                    <a:pt x="412" y="0"/>
                  </a:cubicBezTo>
                  <a:close/>
                </a:path>
              </a:pathLst>
            </a:custGeom>
            <a:solidFill>
              <a:srgbClr val="0171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3898;p36">
              <a:extLst>
                <a:ext uri="{FF2B5EF4-FFF2-40B4-BE49-F238E27FC236}">
                  <a16:creationId xmlns:a16="http://schemas.microsoft.com/office/drawing/2014/main" id="{FB231493-415B-4B4A-80F3-6EA47C5A4CCF}"/>
                </a:ext>
              </a:extLst>
            </p:cNvPr>
            <p:cNvSpPr/>
            <p:nvPr/>
          </p:nvSpPr>
          <p:spPr>
            <a:xfrm>
              <a:off x="2397150" y="3140525"/>
              <a:ext cx="20600" cy="20600"/>
            </a:xfrm>
            <a:custGeom>
              <a:avLst/>
              <a:gdLst/>
              <a:ahLst/>
              <a:cxnLst/>
              <a:rect l="l" t="t" r="r" b="b"/>
              <a:pathLst>
                <a:path w="824" h="824" extrusionOk="0">
                  <a:moveTo>
                    <a:pt x="412" y="0"/>
                  </a:moveTo>
                  <a:cubicBezTo>
                    <a:pt x="191" y="0"/>
                    <a:pt x="1" y="190"/>
                    <a:pt x="1" y="412"/>
                  </a:cubicBezTo>
                  <a:cubicBezTo>
                    <a:pt x="1" y="634"/>
                    <a:pt x="191" y="824"/>
                    <a:pt x="412" y="824"/>
                  </a:cubicBezTo>
                  <a:cubicBezTo>
                    <a:pt x="634" y="824"/>
                    <a:pt x="824" y="634"/>
                    <a:pt x="824" y="412"/>
                  </a:cubicBezTo>
                  <a:cubicBezTo>
                    <a:pt x="824" y="190"/>
                    <a:pt x="634" y="0"/>
                    <a:pt x="412" y="0"/>
                  </a:cubicBezTo>
                  <a:close/>
                </a:path>
              </a:pathLst>
            </a:custGeom>
            <a:solidFill>
              <a:srgbClr val="0171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3899;p36">
              <a:extLst>
                <a:ext uri="{FF2B5EF4-FFF2-40B4-BE49-F238E27FC236}">
                  <a16:creationId xmlns:a16="http://schemas.microsoft.com/office/drawing/2014/main" id="{B3AB5185-0238-448F-8C92-175B28A515F2}"/>
                </a:ext>
              </a:extLst>
            </p:cNvPr>
            <p:cNvSpPr/>
            <p:nvPr/>
          </p:nvSpPr>
          <p:spPr>
            <a:xfrm>
              <a:off x="2442275" y="3142100"/>
              <a:ext cx="20625" cy="19025"/>
            </a:xfrm>
            <a:custGeom>
              <a:avLst/>
              <a:gdLst/>
              <a:ahLst/>
              <a:cxnLst/>
              <a:rect l="l" t="t" r="r" b="b"/>
              <a:pathLst>
                <a:path w="825" h="761" extrusionOk="0">
                  <a:moveTo>
                    <a:pt x="191" y="0"/>
                  </a:moveTo>
                  <a:cubicBezTo>
                    <a:pt x="64" y="64"/>
                    <a:pt x="1" y="222"/>
                    <a:pt x="1" y="349"/>
                  </a:cubicBezTo>
                  <a:cubicBezTo>
                    <a:pt x="1" y="571"/>
                    <a:pt x="191" y="761"/>
                    <a:pt x="412" y="761"/>
                  </a:cubicBezTo>
                  <a:cubicBezTo>
                    <a:pt x="634" y="761"/>
                    <a:pt x="824" y="571"/>
                    <a:pt x="824" y="349"/>
                  </a:cubicBezTo>
                  <a:cubicBezTo>
                    <a:pt x="824" y="349"/>
                    <a:pt x="824" y="317"/>
                    <a:pt x="792" y="317"/>
                  </a:cubicBezTo>
                  <a:cubicBezTo>
                    <a:pt x="602" y="222"/>
                    <a:pt x="412" y="95"/>
                    <a:pt x="191" y="0"/>
                  </a:cubicBezTo>
                  <a:close/>
                </a:path>
              </a:pathLst>
            </a:custGeom>
            <a:solidFill>
              <a:srgbClr val="0171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3900;p36">
              <a:extLst>
                <a:ext uri="{FF2B5EF4-FFF2-40B4-BE49-F238E27FC236}">
                  <a16:creationId xmlns:a16="http://schemas.microsoft.com/office/drawing/2014/main" id="{DEA55829-47F4-4C4B-B35E-FF01B121ACF1}"/>
                </a:ext>
              </a:extLst>
            </p:cNvPr>
            <p:cNvSpPr/>
            <p:nvPr/>
          </p:nvSpPr>
          <p:spPr>
            <a:xfrm>
              <a:off x="2004450" y="3190400"/>
              <a:ext cx="7150" cy="12675"/>
            </a:xfrm>
            <a:custGeom>
              <a:avLst/>
              <a:gdLst/>
              <a:ahLst/>
              <a:cxnLst/>
              <a:rect l="l" t="t" r="r" b="b"/>
              <a:pathLst>
                <a:path w="286" h="507" extrusionOk="0">
                  <a:moveTo>
                    <a:pt x="254" y="0"/>
                  </a:moveTo>
                  <a:cubicBezTo>
                    <a:pt x="159" y="159"/>
                    <a:pt x="64" y="349"/>
                    <a:pt x="1" y="507"/>
                  </a:cubicBezTo>
                  <a:cubicBezTo>
                    <a:pt x="159" y="475"/>
                    <a:pt x="286" y="317"/>
                    <a:pt x="286" y="127"/>
                  </a:cubicBezTo>
                  <a:cubicBezTo>
                    <a:pt x="286" y="95"/>
                    <a:pt x="254" y="64"/>
                    <a:pt x="254" y="0"/>
                  </a:cubicBezTo>
                  <a:close/>
                </a:path>
              </a:pathLst>
            </a:custGeom>
            <a:solidFill>
              <a:srgbClr val="0171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3901;p36">
              <a:extLst>
                <a:ext uri="{FF2B5EF4-FFF2-40B4-BE49-F238E27FC236}">
                  <a16:creationId xmlns:a16="http://schemas.microsoft.com/office/drawing/2014/main" id="{DB26BE21-D37C-4444-86DE-EC467B4D299A}"/>
                </a:ext>
              </a:extLst>
            </p:cNvPr>
            <p:cNvSpPr/>
            <p:nvPr/>
          </p:nvSpPr>
          <p:spPr>
            <a:xfrm>
              <a:off x="2036125" y="3183275"/>
              <a:ext cx="20600" cy="20600"/>
            </a:xfrm>
            <a:custGeom>
              <a:avLst/>
              <a:gdLst/>
              <a:ahLst/>
              <a:cxnLst/>
              <a:rect l="l" t="t" r="r" b="b"/>
              <a:pathLst>
                <a:path w="824" h="824" extrusionOk="0">
                  <a:moveTo>
                    <a:pt x="412" y="0"/>
                  </a:moveTo>
                  <a:cubicBezTo>
                    <a:pt x="190" y="0"/>
                    <a:pt x="0" y="190"/>
                    <a:pt x="0" y="412"/>
                  </a:cubicBezTo>
                  <a:cubicBezTo>
                    <a:pt x="0" y="634"/>
                    <a:pt x="190" y="824"/>
                    <a:pt x="412" y="824"/>
                  </a:cubicBezTo>
                  <a:cubicBezTo>
                    <a:pt x="634" y="824"/>
                    <a:pt x="824" y="634"/>
                    <a:pt x="824" y="412"/>
                  </a:cubicBezTo>
                  <a:cubicBezTo>
                    <a:pt x="824" y="190"/>
                    <a:pt x="634" y="0"/>
                    <a:pt x="412" y="0"/>
                  </a:cubicBezTo>
                  <a:close/>
                </a:path>
              </a:pathLst>
            </a:custGeom>
            <a:solidFill>
              <a:srgbClr val="0171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3902;p36">
              <a:extLst>
                <a:ext uri="{FF2B5EF4-FFF2-40B4-BE49-F238E27FC236}">
                  <a16:creationId xmlns:a16="http://schemas.microsoft.com/office/drawing/2014/main" id="{9457CFCD-AE41-41C0-9FFA-29477F7F2597}"/>
                </a:ext>
              </a:extLst>
            </p:cNvPr>
            <p:cNvSpPr/>
            <p:nvPr/>
          </p:nvSpPr>
          <p:spPr>
            <a:xfrm>
              <a:off x="2081250" y="3183275"/>
              <a:ext cx="20600" cy="20600"/>
            </a:xfrm>
            <a:custGeom>
              <a:avLst/>
              <a:gdLst/>
              <a:ahLst/>
              <a:cxnLst/>
              <a:rect l="l" t="t" r="r" b="b"/>
              <a:pathLst>
                <a:path w="824" h="824" extrusionOk="0">
                  <a:moveTo>
                    <a:pt x="412" y="0"/>
                  </a:moveTo>
                  <a:cubicBezTo>
                    <a:pt x="191" y="0"/>
                    <a:pt x="1" y="190"/>
                    <a:pt x="1" y="412"/>
                  </a:cubicBezTo>
                  <a:cubicBezTo>
                    <a:pt x="1" y="634"/>
                    <a:pt x="191" y="824"/>
                    <a:pt x="412" y="824"/>
                  </a:cubicBezTo>
                  <a:cubicBezTo>
                    <a:pt x="634" y="824"/>
                    <a:pt x="824" y="634"/>
                    <a:pt x="824" y="412"/>
                  </a:cubicBezTo>
                  <a:cubicBezTo>
                    <a:pt x="824" y="190"/>
                    <a:pt x="634" y="0"/>
                    <a:pt x="412" y="0"/>
                  </a:cubicBezTo>
                  <a:close/>
                </a:path>
              </a:pathLst>
            </a:custGeom>
            <a:solidFill>
              <a:srgbClr val="0171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3903;p36">
              <a:extLst>
                <a:ext uri="{FF2B5EF4-FFF2-40B4-BE49-F238E27FC236}">
                  <a16:creationId xmlns:a16="http://schemas.microsoft.com/office/drawing/2014/main" id="{C37C3168-74A8-47AA-8D17-C4FAA2966EF5}"/>
                </a:ext>
              </a:extLst>
            </p:cNvPr>
            <p:cNvSpPr/>
            <p:nvPr/>
          </p:nvSpPr>
          <p:spPr>
            <a:xfrm>
              <a:off x="2126375" y="3183275"/>
              <a:ext cx="20625" cy="20600"/>
            </a:xfrm>
            <a:custGeom>
              <a:avLst/>
              <a:gdLst/>
              <a:ahLst/>
              <a:cxnLst/>
              <a:rect l="l" t="t" r="r" b="b"/>
              <a:pathLst>
                <a:path w="825" h="824" extrusionOk="0">
                  <a:moveTo>
                    <a:pt x="412" y="0"/>
                  </a:moveTo>
                  <a:cubicBezTo>
                    <a:pt x="191" y="0"/>
                    <a:pt x="1" y="190"/>
                    <a:pt x="1" y="412"/>
                  </a:cubicBezTo>
                  <a:cubicBezTo>
                    <a:pt x="1" y="634"/>
                    <a:pt x="191" y="824"/>
                    <a:pt x="412" y="824"/>
                  </a:cubicBezTo>
                  <a:cubicBezTo>
                    <a:pt x="634" y="824"/>
                    <a:pt x="824" y="634"/>
                    <a:pt x="824" y="412"/>
                  </a:cubicBezTo>
                  <a:cubicBezTo>
                    <a:pt x="824" y="190"/>
                    <a:pt x="634" y="0"/>
                    <a:pt x="412" y="0"/>
                  </a:cubicBezTo>
                  <a:close/>
                </a:path>
              </a:pathLst>
            </a:custGeom>
            <a:solidFill>
              <a:srgbClr val="0171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3904;p36">
              <a:extLst>
                <a:ext uri="{FF2B5EF4-FFF2-40B4-BE49-F238E27FC236}">
                  <a16:creationId xmlns:a16="http://schemas.microsoft.com/office/drawing/2014/main" id="{A2EF3824-0DCB-4026-9A8F-19F8C42A0ADC}"/>
                </a:ext>
              </a:extLst>
            </p:cNvPr>
            <p:cNvSpPr/>
            <p:nvPr/>
          </p:nvSpPr>
          <p:spPr>
            <a:xfrm>
              <a:off x="2171500" y="3183275"/>
              <a:ext cx="20625" cy="20600"/>
            </a:xfrm>
            <a:custGeom>
              <a:avLst/>
              <a:gdLst/>
              <a:ahLst/>
              <a:cxnLst/>
              <a:rect l="l" t="t" r="r" b="b"/>
              <a:pathLst>
                <a:path w="825" h="824" extrusionOk="0">
                  <a:moveTo>
                    <a:pt x="413" y="0"/>
                  </a:moveTo>
                  <a:cubicBezTo>
                    <a:pt x="191" y="0"/>
                    <a:pt x="1" y="190"/>
                    <a:pt x="1" y="412"/>
                  </a:cubicBezTo>
                  <a:cubicBezTo>
                    <a:pt x="1" y="634"/>
                    <a:pt x="191" y="824"/>
                    <a:pt x="413" y="824"/>
                  </a:cubicBezTo>
                  <a:cubicBezTo>
                    <a:pt x="634" y="824"/>
                    <a:pt x="824" y="634"/>
                    <a:pt x="824" y="412"/>
                  </a:cubicBezTo>
                  <a:cubicBezTo>
                    <a:pt x="824" y="190"/>
                    <a:pt x="634" y="0"/>
                    <a:pt x="413" y="0"/>
                  </a:cubicBezTo>
                  <a:close/>
                </a:path>
              </a:pathLst>
            </a:custGeom>
            <a:solidFill>
              <a:srgbClr val="0171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3905;p36">
              <a:extLst>
                <a:ext uri="{FF2B5EF4-FFF2-40B4-BE49-F238E27FC236}">
                  <a16:creationId xmlns:a16="http://schemas.microsoft.com/office/drawing/2014/main" id="{C2A9AFAD-CFE1-49D9-99DD-D4564DA6BBE2}"/>
                </a:ext>
              </a:extLst>
            </p:cNvPr>
            <p:cNvSpPr/>
            <p:nvPr/>
          </p:nvSpPr>
          <p:spPr>
            <a:xfrm>
              <a:off x="2352025" y="3183275"/>
              <a:ext cx="20600" cy="20600"/>
            </a:xfrm>
            <a:custGeom>
              <a:avLst/>
              <a:gdLst/>
              <a:ahLst/>
              <a:cxnLst/>
              <a:rect l="l" t="t" r="r" b="b"/>
              <a:pathLst>
                <a:path w="824" h="824" extrusionOk="0">
                  <a:moveTo>
                    <a:pt x="412" y="0"/>
                  </a:moveTo>
                  <a:cubicBezTo>
                    <a:pt x="190" y="0"/>
                    <a:pt x="0" y="190"/>
                    <a:pt x="0" y="412"/>
                  </a:cubicBezTo>
                  <a:cubicBezTo>
                    <a:pt x="0" y="634"/>
                    <a:pt x="190" y="824"/>
                    <a:pt x="412" y="824"/>
                  </a:cubicBezTo>
                  <a:cubicBezTo>
                    <a:pt x="634" y="824"/>
                    <a:pt x="824" y="634"/>
                    <a:pt x="824" y="412"/>
                  </a:cubicBezTo>
                  <a:cubicBezTo>
                    <a:pt x="824" y="190"/>
                    <a:pt x="634" y="0"/>
                    <a:pt x="412" y="0"/>
                  </a:cubicBezTo>
                  <a:close/>
                </a:path>
              </a:pathLst>
            </a:custGeom>
            <a:solidFill>
              <a:srgbClr val="0171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3906;p36">
              <a:extLst>
                <a:ext uri="{FF2B5EF4-FFF2-40B4-BE49-F238E27FC236}">
                  <a16:creationId xmlns:a16="http://schemas.microsoft.com/office/drawing/2014/main" id="{7CA4C06B-B9C3-41AD-BACA-10F2185A7B42}"/>
                </a:ext>
              </a:extLst>
            </p:cNvPr>
            <p:cNvSpPr/>
            <p:nvPr/>
          </p:nvSpPr>
          <p:spPr>
            <a:xfrm>
              <a:off x="2397150" y="3183275"/>
              <a:ext cx="20600" cy="20600"/>
            </a:xfrm>
            <a:custGeom>
              <a:avLst/>
              <a:gdLst/>
              <a:ahLst/>
              <a:cxnLst/>
              <a:rect l="l" t="t" r="r" b="b"/>
              <a:pathLst>
                <a:path w="824" h="824" extrusionOk="0">
                  <a:moveTo>
                    <a:pt x="412" y="0"/>
                  </a:moveTo>
                  <a:cubicBezTo>
                    <a:pt x="191" y="0"/>
                    <a:pt x="1" y="190"/>
                    <a:pt x="1" y="412"/>
                  </a:cubicBezTo>
                  <a:cubicBezTo>
                    <a:pt x="1" y="634"/>
                    <a:pt x="191" y="824"/>
                    <a:pt x="412" y="824"/>
                  </a:cubicBezTo>
                  <a:cubicBezTo>
                    <a:pt x="634" y="824"/>
                    <a:pt x="824" y="634"/>
                    <a:pt x="824" y="412"/>
                  </a:cubicBezTo>
                  <a:cubicBezTo>
                    <a:pt x="824" y="190"/>
                    <a:pt x="634" y="0"/>
                    <a:pt x="412" y="0"/>
                  </a:cubicBezTo>
                  <a:close/>
                </a:path>
              </a:pathLst>
            </a:custGeom>
            <a:solidFill>
              <a:srgbClr val="0171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3907;p36">
              <a:extLst>
                <a:ext uri="{FF2B5EF4-FFF2-40B4-BE49-F238E27FC236}">
                  <a16:creationId xmlns:a16="http://schemas.microsoft.com/office/drawing/2014/main" id="{95188653-F1CD-481D-90DC-BEA863642CC4}"/>
                </a:ext>
              </a:extLst>
            </p:cNvPr>
            <p:cNvSpPr/>
            <p:nvPr/>
          </p:nvSpPr>
          <p:spPr>
            <a:xfrm>
              <a:off x="2442275" y="3183275"/>
              <a:ext cx="20625" cy="20600"/>
            </a:xfrm>
            <a:custGeom>
              <a:avLst/>
              <a:gdLst/>
              <a:ahLst/>
              <a:cxnLst/>
              <a:rect l="l" t="t" r="r" b="b"/>
              <a:pathLst>
                <a:path w="825" h="824" extrusionOk="0">
                  <a:moveTo>
                    <a:pt x="412" y="0"/>
                  </a:moveTo>
                  <a:cubicBezTo>
                    <a:pt x="191" y="0"/>
                    <a:pt x="1" y="190"/>
                    <a:pt x="1" y="412"/>
                  </a:cubicBezTo>
                  <a:cubicBezTo>
                    <a:pt x="1" y="634"/>
                    <a:pt x="191" y="824"/>
                    <a:pt x="412" y="824"/>
                  </a:cubicBezTo>
                  <a:cubicBezTo>
                    <a:pt x="634" y="824"/>
                    <a:pt x="824" y="634"/>
                    <a:pt x="824" y="412"/>
                  </a:cubicBezTo>
                  <a:cubicBezTo>
                    <a:pt x="824" y="190"/>
                    <a:pt x="634" y="0"/>
                    <a:pt x="412" y="0"/>
                  </a:cubicBezTo>
                  <a:close/>
                </a:path>
              </a:pathLst>
            </a:custGeom>
            <a:solidFill>
              <a:srgbClr val="0171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3908;p36">
              <a:extLst>
                <a:ext uri="{FF2B5EF4-FFF2-40B4-BE49-F238E27FC236}">
                  <a16:creationId xmlns:a16="http://schemas.microsoft.com/office/drawing/2014/main" id="{AD216CD5-C2F6-4DAE-9467-7C07CD782D3D}"/>
                </a:ext>
              </a:extLst>
            </p:cNvPr>
            <p:cNvSpPr/>
            <p:nvPr/>
          </p:nvSpPr>
          <p:spPr>
            <a:xfrm>
              <a:off x="2487400" y="3183275"/>
              <a:ext cx="20625" cy="20600"/>
            </a:xfrm>
            <a:custGeom>
              <a:avLst/>
              <a:gdLst/>
              <a:ahLst/>
              <a:cxnLst/>
              <a:rect l="l" t="t" r="r" b="b"/>
              <a:pathLst>
                <a:path w="825" h="824" extrusionOk="0">
                  <a:moveTo>
                    <a:pt x="413" y="0"/>
                  </a:moveTo>
                  <a:cubicBezTo>
                    <a:pt x="191" y="0"/>
                    <a:pt x="1" y="190"/>
                    <a:pt x="1" y="412"/>
                  </a:cubicBezTo>
                  <a:cubicBezTo>
                    <a:pt x="1" y="634"/>
                    <a:pt x="191" y="824"/>
                    <a:pt x="413" y="824"/>
                  </a:cubicBezTo>
                  <a:cubicBezTo>
                    <a:pt x="634" y="824"/>
                    <a:pt x="824" y="634"/>
                    <a:pt x="824" y="412"/>
                  </a:cubicBezTo>
                  <a:cubicBezTo>
                    <a:pt x="824" y="190"/>
                    <a:pt x="634" y="0"/>
                    <a:pt x="413" y="0"/>
                  </a:cubicBezTo>
                  <a:close/>
                </a:path>
              </a:pathLst>
            </a:custGeom>
            <a:solidFill>
              <a:srgbClr val="0171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3909;p36">
              <a:extLst>
                <a:ext uri="{FF2B5EF4-FFF2-40B4-BE49-F238E27FC236}">
                  <a16:creationId xmlns:a16="http://schemas.microsoft.com/office/drawing/2014/main" id="{73CE1477-05C3-4CBF-9885-5536A14CD998}"/>
                </a:ext>
              </a:extLst>
            </p:cNvPr>
            <p:cNvSpPr/>
            <p:nvPr/>
          </p:nvSpPr>
          <p:spPr>
            <a:xfrm>
              <a:off x="2532525" y="3190400"/>
              <a:ext cx="7150" cy="13475"/>
            </a:xfrm>
            <a:custGeom>
              <a:avLst/>
              <a:gdLst/>
              <a:ahLst/>
              <a:cxnLst/>
              <a:rect l="l" t="t" r="r" b="b"/>
              <a:pathLst>
                <a:path w="286" h="539" extrusionOk="0">
                  <a:moveTo>
                    <a:pt x="1" y="0"/>
                  </a:moveTo>
                  <a:cubicBezTo>
                    <a:pt x="1" y="64"/>
                    <a:pt x="1" y="95"/>
                    <a:pt x="1" y="127"/>
                  </a:cubicBezTo>
                  <a:cubicBezTo>
                    <a:pt x="1" y="317"/>
                    <a:pt x="128" y="475"/>
                    <a:pt x="286" y="539"/>
                  </a:cubicBezTo>
                  <a:cubicBezTo>
                    <a:pt x="223" y="349"/>
                    <a:pt x="128" y="159"/>
                    <a:pt x="1" y="0"/>
                  </a:cubicBezTo>
                  <a:close/>
                </a:path>
              </a:pathLst>
            </a:custGeom>
            <a:solidFill>
              <a:srgbClr val="0171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3910;p36">
              <a:extLst>
                <a:ext uri="{FF2B5EF4-FFF2-40B4-BE49-F238E27FC236}">
                  <a16:creationId xmlns:a16="http://schemas.microsoft.com/office/drawing/2014/main" id="{86FF839F-4353-4322-A4FF-A54F6CAFF792}"/>
                </a:ext>
              </a:extLst>
            </p:cNvPr>
            <p:cNvSpPr/>
            <p:nvPr/>
          </p:nvSpPr>
          <p:spPr>
            <a:xfrm>
              <a:off x="1992575" y="3226025"/>
              <a:ext cx="19025" cy="20600"/>
            </a:xfrm>
            <a:custGeom>
              <a:avLst/>
              <a:gdLst/>
              <a:ahLst/>
              <a:cxnLst/>
              <a:rect l="l" t="t" r="r" b="b"/>
              <a:pathLst>
                <a:path w="761" h="824" extrusionOk="0">
                  <a:moveTo>
                    <a:pt x="349" y="0"/>
                  </a:moveTo>
                  <a:cubicBezTo>
                    <a:pt x="254" y="0"/>
                    <a:pt x="191" y="32"/>
                    <a:pt x="127" y="64"/>
                  </a:cubicBezTo>
                  <a:cubicBezTo>
                    <a:pt x="96" y="285"/>
                    <a:pt x="32" y="475"/>
                    <a:pt x="1" y="665"/>
                  </a:cubicBezTo>
                  <a:cubicBezTo>
                    <a:pt x="96" y="760"/>
                    <a:pt x="222" y="824"/>
                    <a:pt x="349" y="824"/>
                  </a:cubicBezTo>
                  <a:cubicBezTo>
                    <a:pt x="571" y="824"/>
                    <a:pt x="761" y="634"/>
                    <a:pt x="761" y="412"/>
                  </a:cubicBezTo>
                  <a:cubicBezTo>
                    <a:pt x="761" y="190"/>
                    <a:pt x="571" y="0"/>
                    <a:pt x="349" y="0"/>
                  </a:cubicBezTo>
                  <a:close/>
                </a:path>
              </a:pathLst>
            </a:custGeom>
            <a:solidFill>
              <a:srgbClr val="0171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3911;p36">
              <a:extLst>
                <a:ext uri="{FF2B5EF4-FFF2-40B4-BE49-F238E27FC236}">
                  <a16:creationId xmlns:a16="http://schemas.microsoft.com/office/drawing/2014/main" id="{2EB14155-0DFB-48A5-8871-C79A3C985637}"/>
                </a:ext>
              </a:extLst>
            </p:cNvPr>
            <p:cNvSpPr/>
            <p:nvPr/>
          </p:nvSpPr>
          <p:spPr>
            <a:xfrm>
              <a:off x="2036125" y="3226025"/>
              <a:ext cx="20600" cy="20600"/>
            </a:xfrm>
            <a:custGeom>
              <a:avLst/>
              <a:gdLst/>
              <a:ahLst/>
              <a:cxnLst/>
              <a:rect l="l" t="t" r="r" b="b"/>
              <a:pathLst>
                <a:path w="824" h="824" extrusionOk="0">
                  <a:moveTo>
                    <a:pt x="412" y="0"/>
                  </a:moveTo>
                  <a:cubicBezTo>
                    <a:pt x="190" y="0"/>
                    <a:pt x="0" y="190"/>
                    <a:pt x="0" y="412"/>
                  </a:cubicBezTo>
                  <a:cubicBezTo>
                    <a:pt x="0" y="634"/>
                    <a:pt x="190" y="824"/>
                    <a:pt x="412" y="824"/>
                  </a:cubicBezTo>
                  <a:cubicBezTo>
                    <a:pt x="634" y="824"/>
                    <a:pt x="824" y="634"/>
                    <a:pt x="824" y="412"/>
                  </a:cubicBezTo>
                  <a:cubicBezTo>
                    <a:pt x="824" y="190"/>
                    <a:pt x="634" y="0"/>
                    <a:pt x="412" y="0"/>
                  </a:cubicBezTo>
                  <a:close/>
                </a:path>
              </a:pathLst>
            </a:custGeom>
            <a:solidFill>
              <a:srgbClr val="0171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3912;p36">
              <a:extLst>
                <a:ext uri="{FF2B5EF4-FFF2-40B4-BE49-F238E27FC236}">
                  <a16:creationId xmlns:a16="http://schemas.microsoft.com/office/drawing/2014/main" id="{B55ED755-F552-4179-A7D5-6AEA044C3660}"/>
                </a:ext>
              </a:extLst>
            </p:cNvPr>
            <p:cNvSpPr/>
            <p:nvPr/>
          </p:nvSpPr>
          <p:spPr>
            <a:xfrm>
              <a:off x="2081250" y="3226025"/>
              <a:ext cx="20600" cy="20600"/>
            </a:xfrm>
            <a:custGeom>
              <a:avLst/>
              <a:gdLst/>
              <a:ahLst/>
              <a:cxnLst/>
              <a:rect l="l" t="t" r="r" b="b"/>
              <a:pathLst>
                <a:path w="824" h="824" extrusionOk="0">
                  <a:moveTo>
                    <a:pt x="412" y="0"/>
                  </a:moveTo>
                  <a:cubicBezTo>
                    <a:pt x="191" y="0"/>
                    <a:pt x="1" y="190"/>
                    <a:pt x="1" y="412"/>
                  </a:cubicBezTo>
                  <a:cubicBezTo>
                    <a:pt x="1" y="634"/>
                    <a:pt x="191" y="824"/>
                    <a:pt x="412" y="824"/>
                  </a:cubicBezTo>
                  <a:cubicBezTo>
                    <a:pt x="634" y="824"/>
                    <a:pt x="824" y="634"/>
                    <a:pt x="824" y="412"/>
                  </a:cubicBezTo>
                  <a:cubicBezTo>
                    <a:pt x="824" y="190"/>
                    <a:pt x="634" y="0"/>
                    <a:pt x="412" y="0"/>
                  </a:cubicBezTo>
                  <a:close/>
                </a:path>
              </a:pathLst>
            </a:custGeom>
            <a:solidFill>
              <a:srgbClr val="0171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3913;p36">
              <a:extLst>
                <a:ext uri="{FF2B5EF4-FFF2-40B4-BE49-F238E27FC236}">
                  <a16:creationId xmlns:a16="http://schemas.microsoft.com/office/drawing/2014/main" id="{93D81922-93BB-480B-A5A2-52C00CD612B3}"/>
                </a:ext>
              </a:extLst>
            </p:cNvPr>
            <p:cNvSpPr/>
            <p:nvPr/>
          </p:nvSpPr>
          <p:spPr>
            <a:xfrm>
              <a:off x="2126375" y="3226025"/>
              <a:ext cx="20625" cy="20600"/>
            </a:xfrm>
            <a:custGeom>
              <a:avLst/>
              <a:gdLst/>
              <a:ahLst/>
              <a:cxnLst/>
              <a:rect l="l" t="t" r="r" b="b"/>
              <a:pathLst>
                <a:path w="825" h="824" extrusionOk="0">
                  <a:moveTo>
                    <a:pt x="412" y="0"/>
                  </a:moveTo>
                  <a:cubicBezTo>
                    <a:pt x="191" y="0"/>
                    <a:pt x="1" y="190"/>
                    <a:pt x="1" y="412"/>
                  </a:cubicBezTo>
                  <a:cubicBezTo>
                    <a:pt x="1" y="634"/>
                    <a:pt x="191" y="824"/>
                    <a:pt x="412" y="824"/>
                  </a:cubicBezTo>
                  <a:cubicBezTo>
                    <a:pt x="634" y="824"/>
                    <a:pt x="824" y="634"/>
                    <a:pt x="824" y="412"/>
                  </a:cubicBezTo>
                  <a:cubicBezTo>
                    <a:pt x="824" y="190"/>
                    <a:pt x="634" y="0"/>
                    <a:pt x="412" y="0"/>
                  </a:cubicBezTo>
                  <a:close/>
                </a:path>
              </a:pathLst>
            </a:custGeom>
            <a:solidFill>
              <a:srgbClr val="0171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3914;p36">
              <a:extLst>
                <a:ext uri="{FF2B5EF4-FFF2-40B4-BE49-F238E27FC236}">
                  <a16:creationId xmlns:a16="http://schemas.microsoft.com/office/drawing/2014/main" id="{024485F3-5264-44BF-87B5-12B8F507E997}"/>
                </a:ext>
              </a:extLst>
            </p:cNvPr>
            <p:cNvSpPr/>
            <p:nvPr/>
          </p:nvSpPr>
          <p:spPr>
            <a:xfrm>
              <a:off x="2171500" y="3226025"/>
              <a:ext cx="20625" cy="20600"/>
            </a:xfrm>
            <a:custGeom>
              <a:avLst/>
              <a:gdLst/>
              <a:ahLst/>
              <a:cxnLst/>
              <a:rect l="l" t="t" r="r" b="b"/>
              <a:pathLst>
                <a:path w="825" h="824" extrusionOk="0">
                  <a:moveTo>
                    <a:pt x="413" y="0"/>
                  </a:moveTo>
                  <a:cubicBezTo>
                    <a:pt x="191" y="0"/>
                    <a:pt x="1" y="190"/>
                    <a:pt x="1" y="412"/>
                  </a:cubicBezTo>
                  <a:cubicBezTo>
                    <a:pt x="1" y="634"/>
                    <a:pt x="191" y="824"/>
                    <a:pt x="413" y="824"/>
                  </a:cubicBezTo>
                  <a:cubicBezTo>
                    <a:pt x="634" y="824"/>
                    <a:pt x="824" y="634"/>
                    <a:pt x="824" y="412"/>
                  </a:cubicBezTo>
                  <a:cubicBezTo>
                    <a:pt x="824" y="190"/>
                    <a:pt x="634" y="0"/>
                    <a:pt x="413" y="0"/>
                  </a:cubicBezTo>
                  <a:close/>
                </a:path>
              </a:pathLst>
            </a:custGeom>
            <a:solidFill>
              <a:srgbClr val="0171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3915;p36">
              <a:extLst>
                <a:ext uri="{FF2B5EF4-FFF2-40B4-BE49-F238E27FC236}">
                  <a16:creationId xmlns:a16="http://schemas.microsoft.com/office/drawing/2014/main" id="{D7E0901F-1E23-4E85-8CDF-40B560ED88D9}"/>
                </a:ext>
              </a:extLst>
            </p:cNvPr>
            <p:cNvSpPr/>
            <p:nvPr/>
          </p:nvSpPr>
          <p:spPr>
            <a:xfrm>
              <a:off x="2216650" y="3226025"/>
              <a:ext cx="20600" cy="20600"/>
            </a:xfrm>
            <a:custGeom>
              <a:avLst/>
              <a:gdLst/>
              <a:ahLst/>
              <a:cxnLst/>
              <a:rect l="l" t="t" r="r" b="b"/>
              <a:pathLst>
                <a:path w="824" h="824" extrusionOk="0">
                  <a:moveTo>
                    <a:pt x="412" y="0"/>
                  </a:moveTo>
                  <a:cubicBezTo>
                    <a:pt x="190" y="0"/>
                    <a:pt x="0" y="190"/>
                    <a:pt x="0" y="412"/>
                  </a:cubicBezTo>
                  <a:cubicBezTo>
                    <a:pt x="0" y="634"/>
                    <a:pt x="190" y="824"/>
                    <a:pt x="412" y="824"/>
                  </a:cubicBezTo>
                  <a:cubicBezTo>
                    <a:pt x="633" y="824"/>
                    <a:pt x="823" y="634"/>
                    <a:pt x="823" y="412"/>
                  </a:cubicBezTo>
                  <a:cubicBezTo>
                    <a:pt x="823" y="190"/>
                    <a:pt x="633" y="0"/>
                    <a:pt x="412" y="0"/>
                  </a:cubicBezTo>
                  <a:close/>
                </a:path>
              </a:pathLst>
            </a:custGeom>
            <a:solidFill>
              <a:srgbClr val="0171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3916;p36">
              <a:extLst>
                <a:ext uri="{FF2B5EF4-FFF2-40B4-BE49-F238E27FC236}">
                  <a16:creationId xmlns:a16="http://schemas.microsoft.com/office/drawing/2014/main" id="{6895F58F-ADC6-44BA-AADA-0B8C70C8C695}"/>
                </a:ext>
              </a:extLst>
            </p:cNvPr>
            <p:cNvSpPr/>
            <p:nvPr/>
          </p:nvSpPr>
          <p:spPr>
            <a:xfrm>
              <a:off x="2306900" y="3226025"/>
              <a:ext cx="20600" cy="20600"/>
            </a:xfrm>
            <a:custGeom>
              <a:avLst/>
              <a:gdLst/>
              <a:ahLst/>
              <a:cxnLst/>
              <a:rect l="l" t="t" r="r" b="b"/>
              <a:pathLst>
                <a:path w="824" h="824" extrusionOk="0">
                  <a:moveTo>
                    <a:pt x="412" y="0"/>
                  </a:moveTo>
                  <a:cubicBezTo>
                    <a:pt x="190" y="0"/>
                    <a:pt x="0" y="190"/>
                    <a:pt x="0" y="412"/>
                  </a:cubicBezTo>
                  <a:cubicBezTo>
                    <a:pt x="0" y="634"/>
                    <a:pt x="190" y="824"/>
                    <a:pt x="412" y="824"/>
                  </a:cubicBezTo>
                  <a:cubicBezTo>
                    <a:pt x="634" y="824"/>
                    <a:pt x="824" y="634"/>
                    <a:pt x="824" y="412"/>
                  </a:cubicBezTo>
                  <a:cubicBezTo>
                    <a:pt x="824" y="190"/>
                    <a:pt x="634" y="0"/>
                    <a:pt x="412" y="0"/>
                  </a:cubicBezTo>
                  <a:close/>
                </a:path>
              </a:pathLst>
            </a:custGeom>
            <a:solidFill>
              <a:srgbClr val="0171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3917;p36">
              <a:extLst>
                <a:ext uri="{FF2B5EF4-FFF2-40B4-BE49-F238E27FC236}">
                  <a16:creationId xmlns:a16="http://schemas.microsoft.com/office/drawing/2014/main" id="{10E88E2A-AC9D-44C4-B2A0-7CF426526E98}"/>
                </a:ext>
              </a:extLst>
            </p:cNvPr>
            <p:cNvSpPr/>
            <p:nvPr/>
          </p:nvSpPr>
          <p:spPr>
            <a:xfrm>
              <a:off x="2352025" y="3226025"/>
              <a:ext cx="20600" cy="20600"/>
            </a:xfrm>
            <a:custGeom>
              <a:avLst/>
              <a:gdLst/>
              <a:ahLst/>
              <a:cxnLst/>
              <a:rect l="l" t="t" r="r" b="b"/>
              <a:pathLst>
                <a:path w="824" h="824" extrusionOk="0">
                  <a:moveTo>
                    <a:pt x="412" y="0"/>
                  </a:moveTo>
                  <a:cubicBezTo>
                    <a:pt x="190" y="0"/>
                    <a:pt x="0" y="190"/>
                    <a:pt x="0" y="412"/>
                  </a:cubicBezTo>
                  <a:cubicBezTo>
                    <a:pt x="0" y="634"/>
                    <a:pt x="190" y="824"/>
                    <a:pt x="412" y="824"/>
                  </a:cubicBezTo>
                  <a:cubicBezTo>
                    <a:pt x="634" y="824"/>
                    <a:pt x="824" y="634"/>
                    <a:pt x="824" y="412"/>
                  </a:cubicBezTo>
                  <a:cubicBezTo>
                    <a:pt x="824" y="190"/>
                    <a:pt x="634" y="0"/>
                    <a:pt x="412" y="0"/>
                  </a:cubicBezTo>
                  <a:close/>
                </a:path>
              </a:pathLst>
            </a:custGeom>
            <a:solidFill>
              <a:srgbClr val="0171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3918;p36">
              <a:extLst>
                <a:ext uri="{FF2B5EF4-FFF2-40B4-BE49-F238E27FC236}">
                  <a16:creationId xmlns:a16="http://schemas.microsoft.com/office/drawing/2014/main" id="{0C4BC09A-467A-4341-B0D7-6566557E37BD}"/>
                </a:ext>
              </a:extLst>
            </p:cNvPr>
            <p:cNvSpPr/>
            <p:nvPr/>
          </p:nvSpPr>
          <p:spPr>
            <a:xfrm>
              <a:off x="2397150" y="3226025"/>
              <a:ext cx="20600" cy="20600"/>
            </a:xfrm>
            <a:custGeom>
              <a:avLst/>
              <a:gdLst/>
              <a:ahLst/>
              <a:cxnLst/>
              <a:rect l="l" t="t" r="r" b="b"/>
              <a:pathLst>
                <a:path w="824" h="824" extrusionOk="0">
                  <a:moveTo>
                    <a:pt x="412" y="0"/>
                  </a:moveTo>
                  <a:cubicBezTo>
                    <a:pt x="191" y="0"/>
                    <a:pt x="1" y="190"/>
                    <a:pt x="1" y="412"/>
                  </a:cubicBezTo>
                  <a:cubicBezTo>
                    <a:pt x="1" y="634"/>
                    <a:pt x="191" y="824"/>
                    <a:pt x="412" y="824"/>
                  </a:cubicBezTo>
                  <a:cubicBezTo>
                    <a:pt x="634" y="824"/>
                    <a:pt x="824" y="634"/>
                    <a:pt x="824" y="412"/>
                  </a:cubicBezTo>
                  <a:cubicBezTo>
                    <a:pt x="824" y="190"/>
                    <a:pt x="634" y="0"/>
                    <a:pt x="412" y="0"/>
                  </a:cubicBezTo>
                  <a:close/>
                </a:path>
              </a:pathLst>
            </a:custGeom>
            <a:solidFill>
              <a:srgbClr val="0171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3919;p36">
              <a:extLst>
                <a:ext uri="{FF2B5EF4-FFF2-40B4-BE49-F238E27FC236}">
                  <a16:creationId xmlns:a16="http://schemas.microsoft.com/office/drawing/2014/main" id="{2741C022-9E0D-4606-89E1-959B7136E66B}"/>
                </a:ext>
              </a:extLst>
            </p:cNvPr>
            <p:cNvSpPr/>
            <p:nvPr/>
          </p:nvSpPr>
          <p:spPr>
            <a:xfrm>
              <a:off x="2442275" y="3226025"/>
              <a:ext cx="20625" cy="20600"/>
            </a:xfrm>
            <a:custGeom>
              <a:avLst/>
              <a:gdLst/>
              <a:ahLst/>
              <a:cxnLst/>
              <a:rect l="l" t="t" r="r" b="b"/>
              <a:pathLst>
                <a:path w="825" h="824" extrusionOk="0">
                  <a:moveTo>
                    <a:pt x="412" y="0"/>
                  </a:moveTo>
                  <a:cubicBezTo>
                    <a:pt x="191" y="0"/>
                    <a:pt x="1" y="190"/>
                    <a:pt x="1" y="412"/>
                  </a:cubicBezTo>
                  <a:cubicBezTo>
                    <a:pt x="1" y="634"/>
                    <a:pt x="191" y="824"/>
                    <a:pt x="412" y="824"/>
                  </a:cubicBezTo>
                  <a:cubicBezTo>
                    <a:pt x="634" y="824"/>
                    <a:pt x="824" y="634"/>
                    <a:pt x="824" y="412"/>
                  </a:cubicBezTo>
                  <a:cubicBezTo>
                    <a:pt x="824" y="190"/>
                    <a:pt x="634" y="0"/>
                    <a:pt x="412" y="0"/>
                  </a:cubicBezTo>
                  <a:close/>
                </a:path>
              </a:pathLst>
            </a:custGeom>
            <a:solidFill>
              <a:srgbClr val="0171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3920;p36">
              <a:extLst>
                <a:ext uri="{FF2B5EF4-FFF2-40B4-BE49-F238E27FC236}">
                  <a16:creationId xmlns:a16="http://schemas.microsoft.com/office/drawing/2014/main" id="{4D831277-75E2-4E75-BA54-32F3BE61C28E}"/>
                </a:ext>
              </a:extLst>
            </p:cNvPr>
            <p:cNvSpPr/>
            <p:nvPr/>
          </p:nvSpPr>
          <p:spPr>
            <a:xfrm>
              <a:off x="2487400" y="3226025"/>
              <a:ext cx="20625" cy="20600"/>
            </a:xfrm>
            <a:custGeom>
              <a:avLst/>
              <a:gdLst/>
              <a:ahLst/>
              <a:cxnLst/>
              <a:rect l="l" t="t" r="r" b="b"/>
              <a:pathLst>
                <a:path w="825" h="824" extrusionOk="0">
                  <a:moveTo>
                    <a:pt x="413" y="0"/>
                  </a:moveTo>
                  <a:cubicBezTo>
                    <a:pt x="191" y="0"/>
                    <a:pt x="1" y="190"/>
                    <a:pt x="1" y="412"/>
                  </a:cubicBezTo>
                  <a:cubicBezTo>
                    <a:pt x="1" y="634"/>
                    <a:pt x="191" y="824"/>
                    <a:pt x="413" y="824"/>
                  </a:cubicBezTo>
                  <a:cubicBezTo>
                    <a:pt x="634" y="824"/>
                    <a:pt x="824" y="634"/>
                    <a:pt x="824" y="412"/>
                  </a:cubicBezTo>
                  <a:cubicBezTo>
                    <a:pt x="824" y="190"/>
                    <a:pt x="634" y="0"/>
                    <a:pt x="413" y="0"/>
                  </a:cubicBezTo>
                  <a:close/>
                </a:path>
              </a:pathLst>
            </a:custGeom>
            <a:solidFill>
              <a:srgbClr val="0171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3921;p36">
              <a:extLst>
                <a:ext uri="{FF2B5EF4-FFF2-40B4-BE49-F238E27FC236}">
                  <a16:creationId xmlns:a16="http://schemas.microsoft.com/office/drawing/2014/main" id="{014E5B3C-3D28-4722-8FE7-389CF2F3DB55}"/>
                </a:ext>
              </a:extLst>
            </p:cNvPr>
            <p:cNvSpPr/>
            <p:nvPr/>
          </p:nvSpPr>
          <p:spPr>
            <a:xfrm>
              <a:off x="2532525" y="3226025"/>
              <a:ext cx="18250" cy="20600"/>
            </a:xfrm>
            <a:custGeom>
              <a:avLst/>
              <a:gdLst/>
              <a:ahLst/>
              <a:cxnLst/>
              <a:rect l="l" t="t" r="r" b="b"/>
              <a:pathLst>
                <a:path w="730" h="824" extrusionOk="0">
                  <a:moveTo>
                    <a:pt x="413" y="0"/>
                  </a:moveTo>
                  <a:cubicBezTo>
                    <a:pt x="191" y="0"/>
                    <a:pt x="1" y="190"/>
                    <a:pt x="1" y="412"/>
                  </a:cubicBezTo>
                  <a:cubicBezTo>
                    <a:pt x="1" y="634"/>
                    <a:pt x="191" y="824"/>
                    <a:pt x="413" y="824"/>
                  </a:cubicBezTo>
                  <a:cubicBezTo>
                    <a:pt x="539" y="824"/>
                    <a:pt x="666" y="760"/>
                    <a:pt x="729" y="665"/>
                  </a:cubicBezTo>
                  <a:cubicBezTo>
                    <a:pt x="698" y="475"/>
                    <a:pt x="666" y="285"/>
                    <a:pt x="603" y="64"/>
                  </a:cubicBezTo>
                  <a:cubicBezTo>
                    <a:pt x="539" y="32"/>
                    <a:pt x="476" y="0"/>
                    <a:pt x="413" y="0"/>
                  </a:cubicBezTo>
                  <a:close/>
                </a:path>
              </a:pathLst>
            </a:custGeom>
            <a:solidFill>
              <a:srgbClr val="0171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3922;p36">
              <a:extLst>
                <a:ext uri="{FF2B5EF4-FFF2-40B4-BE49-F238E27FC236}">
                  <a16:creationId xmlns:a16="http://schemas.microsoft.com/office/drawing/2014/main" id="{BAC23764-ED3F-48CB-836B-EE8B2ABF11F9}"/>
                </a:ext>
              </a:extLst>
            </p:cNvPr>
            <p:cNvSpPr/>
            <p:nvPr/>
          </p:nvSpPr>
          <p:spPr>
            <a:xfrm>
              <a:off x="2358350" y="3097775"/>
              <a:ext cx="1625" cy="1600"/>
            </a:xfrm>
            <a:custGeom>
              <a:avLst/>
              <a:gdLst/>
              <a:ahLst/>
              <a:cxnLst/>
              <a:rect l="l" t="t" r="r" b="b"/>
              <a:pathLst>
                <a:path w="65" h="64" extrusionOk="0">
                  <a:moveTo>
                    <a:pt x="32" y="0"/>
                  </a:moveTo>
                  <a:cubicBezTo>
                    <a:pt x="1" y="0"/>
                    <a:pt x="1" y="32"/>
                    <a:pt x="1" y="63"/>
                  </a:cubicBezTo>
                  <a:cubicBezTo>
                    <a:pt x="32" y="32"/>
                    <a:pt x="64" y="32"/>
                    <a:pt x="64" y="32"/>
                  </a:cubicBezTo>
                  <a:cubicBezTo>
                    <a:pt x="64" y="32"/>
                    <a:pt x="32" y="0"/>
                    <a:pt x="32" y="0"/>
                  </a:cubicBezTo>
                  <a:close/>
                </a:path>
              </a:pathLst>
            </a:custGeom>
            <a:solidFill>
              <a:srgbClr val="0922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 name="Google Shape;3923;p36">
              <a:extLst>
                <a:ext uri="{FF2B5EF4-FFF2-40B4-BE49-F238E27FC236}">
                  <a16:creationId xmlns:a16="http://schemas.microsoft.com/office/drawing/2014/main" id="{E8513AF8-5DE6-409C-B62A-E0DDDA5CAFB6}"/>
                </a:ext>
              </a:extLst>
            </p:cNvPr>
            <p:cNvSpPr/>
            <p:nvPr/>
          </p:nvSpPr>
          <p:spPr>
            <a:xfrm>
              <a:off x="2332225" y="3084300"/>
              <a:ext cx="825" cy="25"/>
            </a:xfrm>
            <a:custGeom>
              <a:avLst/>
              <a:gdLst/>
              <a:ahLst/>
              <a:cxnLst/>
              <a:rect l="l" t="t" r="r" b="b"/>
              <a:pathLst>
                <a:path w="33" h="1" extrusionOk="0">
                  <a:moveTo>
                    <a:pt x="1" y="1"/>
                  </a:moveTo>
                  <a:cubicBezTo>
                    <a:pt x="32" y="1"/>
                    <a:pt x="32" y="1"/>
                    <a:pt x="32" y="1"/>
                  </a:cubicBezTo>
                  <a:cubicBezTo>
                    <a:pt x="32" y="1"/>
                    <a:pt x="32" y="1"/>
                    <a:pt x="1" y="1"/>
                  </a:cubicBezTo>
                  <a:close/>
                </a:path>
              </a:pathLst>
            </a:custGeom>
            <a:solidFill>
              <a:srgbClr val="0922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3924;p36">
              <a:extLst>
                <a:ext uri="{FF2B5EF4-FFF2-40B4-BE49-F238E27FC236}">
                  <a16:creationId xmlns:a16="http://schemas.microsoft.com/office/drawing/2014/main" id="{D06BCF8C-84CF-4158-86FD-67F70AD65E2B}"/>
                </a:ext>
              </a:extLst>
            </p:cNvPr>
            <p:cNvSpPr/>
            <p:nvPr/>
          </p:nvSpPr>
          <p:spPr>
            <a:xfrm>
              <a:off x="2205550" y="3084300"/>
              <a:ext cx="1600" cy="825"/>
            </a:xfrm>
            <a:custGeom>
              <a:avLst/>
              <a:gdLst/>
              <a:ahLst/>
              <a:cxnLst/>
              <a:rect l="l" t="t" r="r" b="b"/>
              <a:pathLst>
                <a:path w="64" h="33" extrusionOk="0">
                  <a:moveTo>
                    <a:pt x="1" y="32"/>
                  </a:moveTo>
                  <a:cubicBezTo>
                    <a:pt x="32" y="1"/>
                    <a:pt x="32" y="1"/>
                    <a:pt x="64" y="1"/>
                  </a:cubicBezTo>
                  <a:cubicBezTo>
                    <a:pt x="32" y="1"/>
                    <a:pt x="32" y="1"/>
                    <a:pt x="1" y="32"/>
                  </a:cubicBezTo>
                  <a:close/>
                </a:path>
              </a:pathLst>
            </a:custGeom>
            <a:solidFill>
              <a:srgbClr val="0922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3925;p36">
              <a:extLst>
                <a:ext uri="{FF2B5EF4-FFF2-40B4-BE49-F238E27FC236}">
                  <a16:creationId xmlns:a16="http://schemas.microsoft.com/office/drawing/2014/main" id="{88739021-0E83-4107-88B8-662101D4AA4B}"/>
                </a:ext>
              </a:extLst>
            </p:cNvPr>
            <p:cNvSpPr/>
            <p:nvPr/>
          </p:nvSpPr>
          <p:spPr>
            <a:xfrm>
              <a:off x="2171500" y="3100150"/>
              <a:ext cx="13500" cy="18225"/>
            </a:xfrm>
            <a:custGeom>
              <a:avLst/>
              <a:gdLst/>
              <a:ahLst/>
              <a:cxnLst/>
              <a:rect l="l" t="t" r="r" b="b"/>
              <a:pathLst>
                <a:path w="540" h="729" extrusionOk="0">
                  <a:moveTo>
                    <a:pt x="191" y="0"/>
                  </a:moveTo>
                  <a:cubicBezTo>
                    <a:pt x="159" y="32"/>
                    <a:pt x="128" y="32"/>
                    <a:pt x="128" y="32"/>
                  </a:cubicBezTo>
                  <a:cubicBezTo>
                    <a:pt x="33" y="127"/>
                    <a:pt x="1" y="222"/>
                    <a:pt x="1" y="317"/>
                  </a:cubicBezTo>
                  <a:cubicBezTo>
                    <a:pt x="1" y="538"/>
                    <a:pt x="191" y="728"/>
                    <a:pt x="413" y="728"/>
                  </a:cubicBezTo>
                  <a:cubicBezTo>
                    <a:pt x="444" y="728"/>
                    <a:pt x="508" y="728"/>
                    <a:pt x="539" y="697"/>
                  </a:cubicBezTo>
                  <a:cubicBezTo>
                    <a:pt x="413" y="475"/>
                    <a:pt x="286" y="253"/>
                    <a:pt x="191" y="0"/>
                  </a:cubicBezTo>
                  <a:close/>
                </a:path>
              </a:pathLst>
            </a:custGeom>
            <a:solidFill>
              <a:srgbClr val="0171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3926;p36">
              <a:extLst>
                <a:ext uri="{FF2B5EF4-FFF2-40B4-BE49-F238E27FC236}">
                  <a16:creationId xmlns:a16="http://schemas.microsoft.com/office/drawing/2014/main" id="{8552E9C2-6C37-40AC-A96A-7752F9A61D10}"/>
                </a:ext>
              </a:extLst>
            </p:cNvPr>
            <p:cNvSpPr/>
            <p:nvPr/>
          </p:nvSpPr>
          <p:spPr>
            <a:xfrm>
              <a:off x="2352825" y="3098550"/>
              <a:ext cx="19800" cy="19825"/>
            </a:xfrm>
            <a:custGeom>
              <a:avLst/>
              <a:gdLst/>
              <a:ahLst/>
              <a:cxnLst/>
              <a:rect l="l" t="t" r="r" b="b"/>
              <a:pathLst>
                <a:path w="792" h="793" extrusionOk="0">
                  <a:moveTo>
                    <a:pt x="285" y="1"/>
                  </a:moveTo>
                  <a:cubicBezTo>
                    <a:pt x="285" y="1"/>
                    <a:pt x="253" y="1"/>
                    <a:pt x="222" y="32"/>
                  </a:cubicBezTo>
                  <a:cubicBezTo>
                    <a:pt x="158" y="191"/>
                    <a:pt x="63" y="381"/>
                    <a:pt x="0" y="539"/>
                  </a:cubicBezTo>
                  <a:cubicBezTo>
                    <a:pt x="63" y="697"/>
                    <a:pt x="190" y="792"/>
                    <a:pt x="380" y="792"/>
                  </a:cubicBezTo>
                  <a:cubicBezTo>
                    <a:pt x="602" y="792"/>
                    <a:pt x="792" y="602"/>
                    <a:pt x="792" y="381"/>
                  </a:cubicBezTo>
                  <a:cubicBezTo>
                    <a:pt x="792" y="317"/>
                    <a:pt x="760" y="254"/>
                    <a:pt x="728" y="222"/>
                  </a:cubicBezTo>
                  <a:cubicBezTo>
                    <a:pt x="697" y="191"/>
                    <a:pt x="633" y="159"/>
                    <a:pt x="602" y="159"/>
                  </a:cubicBezTo>
                  <a:cubicBezTo>
                    <a:pt x="507" y="96"/>
                    <a:pt x="380" y="32"/>
                    <a:pt x="285" y="1"/>
                  </a:cubicBezTo>
                  <a:close/>
                </a:path>
              </a:pathLst>
            </a:custGeom>
            <a:solidFill>
              <a:srgbClr val="0171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3927;p36">
              <a:extLst>
                <a:ext uri="{FF2B5EF4-FFF2-40B4-BE49-F238E27FC236}">
                  <a16:creationId xmlns:a16="http://schemas.microsoft.com/office/drawing/2014/main" id="{7569A5AD-76E3-48F2-B220-2254916D6A2D}"/>
                </a:ext>
              </a:extLst>
            </p:cNvPr>
            <p:cNvSpPr/>
            <p:nvPr/>
          </p:nvSpPr>
          <p:spPr>
            <a:xfrm>
              <a:off x="2216650" y="3184050"/>
              <a:ext cx="16650" cy="19825"/>
            </a:xfrm>
            <a:custGeom>
              <a:avLst/>
              <a:gdLst/>
              <a:ahLst/>
              <a:cxnLst/>
              <a:rect l="l" t="t" r="r" b="b"/>
              <a:pathLst>
                <a:path w="666" h="793" extrusionOk="0">
                  <a:moveTo>
                    <a:pt x="285" y="1"/>
                  </a:moveTo>
                  <a:cubicBezTo>
                    <a:pt x="127" y="64"/>
                    <a:pt x="0" y="223"/>
                    <a:pt x="0" y="381"/>
                  </a:cubicBezTo>
                  <a:cubicBezTo>
                    <a:pt x="0" y="603"/>
                    <a:pt x="190" y="793"/>
                    <a:pt x="412" y="793"/>
                  </a:cubicBezTo>
                  <a:cubicBezTo>
                    <a:pt x="507" y="793"/>
                    <a:pt x="602" y="761"/>
                    <a:pt x="665" y="698"/>
                  </a:cubicBezTo>
                  <a:cubicBezTo>
                    <a:pt x="538" y="476"/>
                    <a:pt x="412" y="223"/>
                    <a:pt x="285" y="1"/>
                  </a:cubicBezTo>
                  <a:close/>
                </a:path>
              </a:pathLst>
            </a:custGeom>
            <a:solidFill>
              <a:srgbClr val="0171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3928;p36">
              <a:extLst>
                <a:ext uri="{FF2B5EF4-FFF2-40B4-BE49-F238E27FC236}">
                  <a16:creationId xmlns:a16="http://schemas.microsoft.com/office/drawing/2014/main" id="{C3196C01-5A7E-46FA-A6F6-9BC7D4BB9247}"/>
                </a:ext>
              </a:extLst>
            </p:cNvPr>
            <p:cNvSpPr/>
            <p:nvPr/>
          </p:nvSpPr>
          <p:spPr>
            <a:xfrm>
              <a:off x="2312425" y="3184050"/>
              <a:ext cx="15075" cy="19825"/>
            </a:xfrm>
            <a:custGeom>
              <a:avLst/>
              <a:gdLst/>
              <a:ahLst/>
              <a:cxnLst/>
              <a:rect l="l" t="t" r="r" b="b"/>
              <a:pathLst>
                <a:path w="603" h="793" extrusionOk="0">
                  <a:moveTo>
                    <a:pt x="349" y="1"/>
                  </a:moveTo>
                  <a:cubicBezTo>
                    <a:pt x="223" y="254"/>
                    <a:pt x="128" y="508"/>
                    <a:pt x="1" y="761"/>
                  </a:cubicBezTo>
                  <a:cubicBezTo>
                    <a:pt x="64" y="793"/>
                    <a:pt x="128" y="793"/>
                    <a:pt x="191" y="793"/>
                  </a:cubicBezTo>
                  <a:cubicBezTo>
                    <a:pt x="413" y="793"/>
                    <a:pt x="603" y="603"/>
                    <a:pt x="603" y="381"/>
                  </a:cubicBezTo>
                  <a:cubicBezTo>
                    <a:pt x="603" y="223"/>
                    <a:pt x="476" y="64"/>
                    <a:pt x="349" y="1"/>
                  </a:cubicBezTo>
                  <a:close/>
                </a:path>
              </a:pathLst>
            </a:custGeom>
            <a:solidFill>
              <a:srgbClr val="0171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3929;p36">
              <a:extLst>
                <a:ext uri="{FF2B5EF4-FFF2-40B4-BE49-F238E27FC236}">
                  <a16:creationId xmlns:a16="http://schemas.microsoft.com/office/drawing/2014/main" id="{77D0F60E-0170-40A3-86D3-69EEBEDA8726}"/>
                </a:ext>
              </a:extLst>
            </p:cNvPr>
            <p:cNvSpPr/>
            <p:nvPr/>
          </p:nvSpPr>
          <p:spPr>
            <a:xfrm>
              <a:off x="2333025" y="3084300"/>
              <a:ext cx="26150" cy="13500"/>
            </a:xfrm>
            <a:custGeom>
              <a:avLst/>
              <a:gdLst/>
              <a:ahLst/>
              <a:cxnLst/>
              <a:rect l="l" t="t" r="r" b="b"/>
              <a:pathLst>
                <a:path w="1046" h="540" extrusionOk="0">
                  <a:moveTo>
                    <a:pt x="1045" y="539"/>
                  </a:moveTo>
                  <a:cubicBezTo>
                    <a:pt x="475" y="254"/>
                    <a:pt x="95" y="64"/>
                    <a:pt x="0" y="1"/>
                  </a:cubicBezTo>
                  <a:cubicBezTo>
                    <a:pt x="95" y="64"/>
                    <a:pt x="475" y="254"/>
                    <a:pt x="1045" y="539"/>
                  </a:cubicBezTo>
                  <a:close/>
                </a:path>
              </a:pathLst>
            </a:custGeom>
            <a:solidFill>
              <a:srgbClr val="FFB8A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3930;p36">
              <a:extLst>
                <a:ext uri="{FF2B5EF4-FFF2-40B4-BE49-F238E27FC236}">
                  <a16:creationId xmlns:a16="http://schemas.microsoft.com/office/drawing/2014/main" id="{719FBDBE-93BF-4E2D-8C84-1DA0C562964C}"/>
                </a:ext>
              </a:extLst>
            </p:cNvPr>
            <p:cNvSpPr/>
            <p:nvPr/>
          </p:nvSpPr>
          <p:spPr>
            <a:xfrm>
              <a:off x="2332225" y="3084300"/>
              <a:ext cx="25" cy="25"/>
            </a:xfrm>
            <a:custGeom>
              <a:avLst/>
              <a:gdLst/>
              <a:ahLst/>
              <a:cxnLst/>
              <a:rect l="l" t="t" r="r" b="b"/>
              <a:pathLst>
                <a:path w="1" h="1" extrusionOk="0">
                  <a:moveTo>
                    <a:pt x="1" y="1"/>
                  </a:moveTo>
                  <a:cubicBezTo>
                    <a:pt x="1" y="1"/>
                    <a:pt x="1" y="1"/>
                    <a:pt x="1" y="1"/>
                  </a:cubicBezTo>
                  <a:cubicBezTo>
                    <a:pt x="1" y="1"/>
                    <a:pt x="1" y="1"/>
                    <a:pt x="1" y="1"/>
                  </a:cubicBezTo>
                  <a:close/>
                </a:path>
              </a:pathLst>
            </a:custGeom>
            <a:solidFill>
              <a:srgbClr val="FFB8A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3931;p36">
              <a:extLst>
                <a:ext uri="{FF2B5EF4-FFF2-40B4-BE49-F238E27FC236}">
                  <a16:creationId xmlns:a16="http://schemas.microsoft.com/office/drawing/2014/main" id="{BB034B24-0F18-4051-8DAC-DBE6C653A26F}"/>
                </a:ext>
              </a:extLst>
            </p:cNvPr>
            <p:cNvSpPr/>
            <p:nvPr/>
          </p:nvSpPr>
          <p:spPr>
            <a:xfrm>
              <a:off x="2175475" y="3085125"/>
              <a:ext cx="30050" cy="15050"/>
            </a:xfrm>
            <a:custGeom>
              <a:avLst/>
              <a:gdLst/>
              <a:ahLst/>
              <a:cxnLst/>
              <a:rect l="l" t="t" r="r" b="b"/>
              <a:pathLst>
                <a:path w="1202" h="602" extrusionOk="0">
                  <a:moveTo>
                    <a:pt x="1202" y="0"/>
                  </a:moveTo>
                  <a:cubicBezTo>
                    <a:pt x="1072" y="65"/>
                    <a:pt x="630" y="286"/>
                    <a:pt x="0" y="601"/>
                  </a:cubicBezTo>
                  <a:cubicBezTo>
                    <a:pt x="64" y="601"/>
                    <a:pt x="127" y="569"/>
                    <a:pt x="190" y="538"/>
                  </a:cubicBezTo>
                  <a:cubicBezTo>
                    <a:pt x="694" y="254"/>
                    <a:pt x="1073" y="65"/>
                    <a:pt x="1202" y="0"/>
                  </a:cubicBezTo>
                  <a:close/>
                </a:path>
              </a:pathLst>
            </a:custGeom>
            <a:solidFill>
              <a:srgbClr val="FFB8A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3932;p36">
              <a:extLst>
                <a:ext uri="{FF2B5EF4-FFF2-40B4-BE49-F238E27FC236}">
                  <a16:creationId xmlns:a16="http://schemas.microsoft.com/office/drawing/2014/main" id="{4C4F54D4-CCE1-4931-97ED-9F42C2552772}"/>
                </a:ext>
              </a:extLst>
            </p:cNvPr>
            <p:cNvSpPr/>
            <p:nvPr/>
          </p:nvSpPr>
          <p:spPr>
            <a:xfrm>
              <a:off x="2207125" y="3084300"/>
              <a:ext cx="25" cy="25"/>
            </a:xfrm>
            <a:custGeom>
              <a:avLst/>
              <a:gdLst/>
              <a:ahLst/>
              <a:cxnLst/>
              <a:rect l="l" t="t" r="r" b="b"/>
              <a:pathLst>
                <a:path w="1" h="1" extrusionOk="0">
                  <a:moveTo>
                    <a:pt x="1" y="1"/>
                  </a:moveTo>
                  <a:cubicBezTo>
                    <a:pt x="1" y="1"/>
                    <a:pt x="1" y="1"/>
                    <a:pt x="1" y="1"/>
                  </a:cubicBezTo>
                  <a:cubicBezTo>
                    <a:pt x="1" y="1"/>
                    <a:pt x="1" y="1"/>
                    <a:pt x="1" y="1"/>
                  </a:cubicBezTo>
                  <a:close/>
                </a:path>
              </a:pathLst>
            </a:custGeom>
            <a:solidFill>
              <a:srgbClr val="FFB8A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3933;p36">
              <a:extLst>
                <a:ext uri="{FF2B5EF4-FFF2-40B4-BE49-F238E27FC236}">
                  <a16:creationId xmlns:a16="http://schemas.microsoft.com/office/drawing/2014/main" id="{8DB561E1-40D7-443F-A434-1FE34AAB0D7B}"/>
                </a:ext>
              </a:extLst>
            </p:cNvPr>
            <p:cNvSpPr/>
            <p:nvPr/>
          </p:nvSpPr>
          <p:spPr>
            <a:xfrm>
              <a:off x="2175475" y="3084300"/>
              <a:ext cx="183700" cy="172625"/>
            </a:xfrm>
            <a:custGeom>
              <a:avLst/>
              <a:gdLst/>
              <a:ahLst/>
              <a:cxnLst/>
              <a:rect l="l" t="t" r="r" b="b"/>
              <a:pathLst>
                <a:path w="7348" h="6905" extrusionOk="0">
                  <a:moveTo>
                    <a:pt x="1235" y="1"/>
                  </a:moveTo>
                  <a:cubicBezTo>
                    <a:pt x="1235" y="1"/>
                    <a:pt x="1235" y="1"/>
                    <a:pt x="1204" y="32"/>
                  </a:cubicBezTo>
                  <a:cubicBezTo>
                    <a:pt x="1077" y="96"/>
                    <a:pt x="697" y="286"/>
                    <a:pt x="159" y="571"/>
                  </a:cubicBezTo>
                  <a:cubicBezTo>
                    <a:pt x="127" y="602"/>
                    <a:pt x="64" y="634"/>
                    <a:pt x="0" y="634"/>
                  </a:cubicBezTo>
                  <a:cubicBezTo>
                    <a:pt x="127" y="887"/>
                    <a:pt x="254" y="1109"/>
                    <a:pt x="380" y="1331"/>
                  </a:cubicBezTo>
                  <a:cubicBezTo>
                    <a:pt x="475" y="1521"/>
                    <a:pt x="570" y="1711"/>
                    <a:pt x="697" y="1901"/>
                  </a:cubicBezTo>
                  <a:cubicBezTo>
                    <a:pt x="950" y="2376"/>
                    <a:pt x="1235" y="2883"/>
                    <a:pt x="1520" y="3358"/>
                  </a:cubicBezTo>
                  <a:cubicBezTo>
                    <a:pt x="1647" y="3579"/>
                    <a:pt x="1774" y="3769"/>
                    <a:pt x="1900" y="3991"/>
                  </a:cubicBezTo>
                  <a:cubicBezTo>
                    <a:pt x="1964" y="3991"/>
                    <a:pt x="1995" y="3959"/>
                    <a:pt x="2059" y="3959"/>
                  </a:cubicBezTo>
                  <a:cubicBezTo>
                    <a:pt x="2280" y="3959"/>
                    <a:pt x="2439" y="4149"/>
                    <a:pt x="2439" y="4371"/>
                  </a:cubicBezTo>
                  <a:cubicBezTo>
                    <a:pt x="2439" y="4498"/>
                    <a:pt x="2407" y="4624"/>
                    <a:pt x="2312" y="4688"/>
                  </a:cubicBezTo>
                  <a:cubicBezTo>
                    <a:pt x="2755" y="5416"/>
                    <a:pt x="3199" y="6176"/>
                    <a:pt x="3642" y="6904"/>
                  </a:cubicBezTo>
                  <a:lnTo>
                    <a:pt x="4529" y="6904"/>
                  </a:lnTo>
                  <a:cubicBezTo>
                    <a:pt x="4846" y="6176"/>
                    <a:pt x="5162" y="5479"/>
                    <a:pt x="5479" y="4751"/>
                  </a:cubicBezTo>
                  <a:cubicBezTo>
                    <a:pt x="5352" y="4688"/>
                    <a:pt x="5257" y="4529"/>
                    <a:pt x="5257" y="4371"/>
                  </a:cubicBezTo>
                  <a:cubicBezTo>
                    <a:pt x="5257" y="4149"/>
                    <a:pt x="5447" y="3959"/>
                    <a:pt x="5669" y="3959"/>
                  </a:cubicBezTo>
                  <a:cubicBezTo>
                    <a:pt x="5701" y="3959"/>
                    <a:pt x="5764" y="3991"/>
                    <a:pt x="5827" y="3991"/>
                  </a:cubicBezTo>
                  <a:cubicBezTo>
                    <a:pt x="5922" y="3769"/>
                    <a:pt x="6017" y="3548"/>
                    <a:pt x="6112" y="3326"/>
                  </a:cubicBezTo>
                  <a:cubicBezTo>
                    <a:pt x="6429" y="2597"/>
                    <a:pt x="6777" y="1837"/>
                    <a:pt x="7094" y="1109"/>
                  </a:cubicBezTo>
                  <a:cubicBezTo>
                    <a:pt x="7157" y="919"/>
                    <a:pt x="7252" y="761"/>
                    <a:pt x="7316" y="571"/>
                  </a:cubicBezTo>
                  <a:cubicBezTo>
                    <a:pt x="7316" y="571"/>
                    <a:pt x="7316" y="539"/>
                    <a:pt x="7347" y="539"/>
                  </a:cubicBezTo>
                  <a:cubicBezTo>
                    <a:pt x="6777" y="254"/>
                    <a:pt x="6397" y="64"/>
                    <a:pt x="6302" y="1"/>
                  </a:cubicBezTo>
                  <a:lnTo>
                    <a:pt x="6271" y="1"/>
                  </a:lnTo>
                  <a:cubicBezTo>
                    <a:pt x="5462" y="195"/>
                    <a:pt x="4628" y="290"/>
                    <a:pt x="3795" y="290"/>
                  </a:cubicBezTo>
                  <a:cubicBezTo>
                    <a:pt x="2997" y="290"/>
                    <a:pt x="2200" y="203"/>
                    <a:pt x="1425" y="32"/>
                  </a:cubicBezTo>
                  <a:lnTo>
                    <a:pt x="1267" y="1"/>
                  </a:lnTo>
                  <a:close/>
                </a:path>
              </a:pathLst>
            </a:custGeom>
            <a:solidFill>
              <a:srgbClr val="FFB8A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3934;p36">
              <a:extLst>
                <a:ext uri="{FF2B5EF4-FFF2-40B4-BE49-F238E27FC236}">
                  <a16:creationId xmlns:a16="http://schemas.microsoft.com/office/drawing/2014/main" id="{574FEFD6-B5EA-4CA0-B7F2-B8CAC94942BC}"/>
                </a:ext>
              </a:extLst>
            </p:cNvPr>
            <p:cNvSpPr/>
            <p:nvPr/>
          </p:nvSpPr>
          <p:spPr>
            <a:xfrm>
              <a:off x="2214250" y="3167425"/>
              <a:ext cx="114050" cy="89500"/>
            </a:xfrm>
            <a:custGeom>
              <a:avLst/>
              <a:gdLst/>
              <a:ahLst/>
              <a:cxnLst/>
              <a:rect l="l" t="t" r="r" b="b"/>
              <a:pathLst>
                <a:path w="4562" h="3580" extrusionOk="0">
                  <a:moveTo>
                    <a:pt x="4561" y="1"/>
                  </a:moveTo>
                  <a:lnTo>
                    <a:pt x="4561" y="1"/>
                  </a:lnTo>
                  <a:cubicBezTo>
                    <a:pt x="3730" y="240"/>
                    <a:pt x="2943" y="329"/>
                    <a:pt x="2233" y="329"/>
                  </a:cubicBezTo>
                  <a:cubicBezTo>
                    <a:pt x="1347" y="329"/>
                    <a:pt x="581" y="191"/>
                    <a:pt x="1" y="33"/>
                  </a:cubicBezTo>
                  <a:lnTo>
                    <a:pt x="1" y="33"/>
                  </a:lnTo>
                  <a:cubicBezTo>
                    <a:pt x="698" y="1204"/>
                    <a:pt x="1394" y="2408"/>
                    <a:pt x="2091" y="3579"/>
                  </a:cubicBezTo>
                  <a:lnTo>
                    <a:pt x="2978" y="3579"/>
                  </a:lnTo>
                  <a:cubicBezTo>
                    <a:pt x="3516" y="2408"/>
                    <a:pt x="4055" y="1204"/>
                    <a:pt x="4561" y="1"/>
                  </a:cubicBezTo>
                  <a:close/>
                </a:path>
              </a:pathLst>
            </a:custGeom>
            <a:solidFill>
              <a:srgbClr val="FFF7F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3935;p36">
              <a:extLst>
                <a:ext uri="{FF2B5EF4-FFF2-40B4-BE49-F238E27FC236}">
                  <a16:creationId xmlns:a16="http://schemas.microsoft.com/office/drawing/2014/main" id="{1726E4E0-4187-4CC1-BA4C-24DE93A790B8}"/>
                </a:ext>
              </a:extLst>
            </p:cNvPr>
            <p:cNvSpPr/>
            <p:nvPr/>
          </p:nvSpPr>
          <p:spPr>
            <a:xfrm>
              <a:off x="2200800" y="3013050"/>
              <a:ext cx="134625" cy="120375"/>
            </a:xfrm>
            <a:custGeom>
              <a:avLst/>
              <a:gdLst/>
              <a:ahLst/>
              <a:cxnLst/>
              <a:rect l="l" t="t" r="r" b="b"/>
              <a:pathLst>
                <a:path w="5385" h="4815" extrusionOk="0">
                  <a:moveTo>
                    <a:pt x="4783" y="0"/>
                  </a:moveTo>
                  <a:lnTo>
                    <a:pt x="634" y="159"/>
                  </a:lnTo>
                  <a:cubicBezTo>
                    <a:pt x="634" y="570"/>
                    <a:pt x="602" y="1204"/>
                    <a:pt x="444" y="2027"/>
                  </a:cubicBezTo>
                  <a:cubicBezTo>
                    <a:pt x="349" y="2502"/>
                    <a:pt x="191" y="3009"/>
                    <a:pt x="1" y="3547"/>
                  </a:cubicBezTo>
                  <a:cubicBezTo>
                    <a:pt x="1" y="3547"/>
                    <a:pt x="539" y="4814"/>
                    <a:pt x="2914" y="4814"/>
                  </a:cubicBezTo>
                  <a:cubicBezTo>
                    <a:pt x="4941" y="4814"/>
                    <a:pt x="5384" y="3421"/>
                    <a:pt x="5384" y="3421"/>
                  </a:cubicBezTo>
                  <a:cubicBezTo>
                    <a:pt x="5384" y="3421"/>
                    <a:pt x="5131" y="2281"/>
                    <a:pt x="4941" y="1172"/>
                  </a:cubicBezTo>
                  <a:cubicBezTo>
                    <a:pt x="4878" y="760"/>
                    <a:pt x="4814" y="349"/>
                    <a:pt x="4783" y="0"/>
                  </a:cubicBezTo>
                  <a:close/>
                </a:path>
              </a:pathLst>
            </a:custGeom>
            <a:solidFill>
              <a:srgbClr val="FFB8A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3936;p36">
              <a:extLst>
                <a:ext uri="{FF2B5EF4-FFF2-40B4-BE49-F238E27FC236}">
                  <a16:creationId xmlns:a16="http://schemas.microsoft.com/office/drawing/2014/main" id="{0C68C767-D40D-4C6A-BF4F-19D554313FA6}"/>
                </a:ext>
              </a:extLst>
            </p:cNvPr>
            <p:cNvSpPr/>
            <p:nvPr/>
          </p:nvSpPr>
          <p:spPr>
            <a:xfrm>
              <a:off x="2193675" y="3087925"/>
              <a:ext cx="155200" cy="61325"/>
            </a:xfrm>
            <a:custGeom>
              <a:avLst/>
              <a:gdLst/>
              <a:ahLst/>
              <a:cxnLst/>
              <a:rect l="l" t="t" r="r" b="b"/>
              <a:pathLst>
                <a:path w="6208" h="2453" extrusionOk="0">
                  <a:moveTo>
                    <a:pt x="98" y="1"/>
                  </a:moveTo>
                  <a:cubicBezTo>
                    <a:pt x="85" y="1"/>
                    <a:pt x="73" y="5"/>
                    <a:pt x="64" y="14"/>
                  </a:cubicBezTo>
                  <a:cubicBezTo>
                    <a:pt x="1" y="14"/>
                    <a:pt x="1" y="77"/>
                    <a:pt x="1" y="109"/>
                  </a:cubicBezTo>
                  <a:cubicBezTo>
                    <a:pt x="1" y="141"/>
                    <a:pt x="222" y="711"/>
                    <a:pt x="729" y="1281"/>
                  </a:cubicBezTo>
                  <a:cubicBezTo>
                    <a:pt x="1172" y="1819"/>
                    <a:pt x="1996" y="2452"/>
                    <a:pt x="3231" y="2452"/>
                  </a:cubicBezTo>
                  <a:cubicBezTo>
                    <a:pt x="4466" y="2452"/>
                    <a:pt x="5194" y="1819"/>
                    <a:pt x="5606" y="1281"/>
                  </a:cubicBezTo>
                  <a:cubicBezTo>
                    <a:pt x="6049" y="711"/>
                    <a:pt x="6176" y="141"/>
                    <a:pt x="6176" y="109"/>
                  </a:cubicBezTo>
                  <a:cubicBezTo>
                    <a:pt x="6208" y="77"/>
                    <a:pt x="6176" y="14"/>
                    <a:pt x="6113" y="14"/>
                  </a:cubicBezTo>
                  <a:cubicBezTo>
                    <a:pt x="6104" y="5"/>
                    <a:pt x="6096" y="2"/>
                    <a:pt x="6087" y="2"/>
                  </a:cubicBezTo>
                  <a:cubicBezTo>
                    <a:pt x="6064" y="2"/>
                    <a:pt x="6041" y="31"/>
                    <a:pt x="6018" y="77"/>
                  </a:cubicBezTo>
                  <a:cubicBezTo>
                    <a:pt x="6018" y="77"/>
                    <a:pt x="5479" y="2294"/>
                    <a:pt x="3231" y="2294"/>
                  </a:cubicBezTo>
                  <a:cubicBezTo>
                    <a:pt x="2281" y="2294"/>
                    <a:pt x="1489" y="1914"/>
                    <a:pt x="856" y="1186"/>
                  </a:cubicBezTo>
                  <a:cubicBezTo>
                    <a:pt x="381" y="616"/>
                    <a:pt x="159" y="77"/>
                    <a:pt x="159" y="46"/>
                  </a:cubicBezTo>
                  <a:cubicBezTo>
                    <a:pt x="159" y="23"/>
                    <a:pt x="127" y="1"/>
                    <a:pt x="98" y="1"/>
                  </a:cubicBezTo>
                  <a:close/>
                </a:path>
              </a:pathLst>
            </a:custGeom>
            <a:solidFill>
              <a:srgbClr val="FFF7F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3937;p36">
              <a:extLst>
                <a:ext uri="{FF2B5EF4-FFF2-40B4-BE49-F238E27FC236}">
                  <a16:creationId xmlns:a16="http://schemas.microsoft.com/office/drawing/2014/main" id="{C4AD430A-57F0-456A-80A1-B1BE23BD5B79}"/>
                </a:ext>
              </a:extLst>
            </p:cNvPr>
            <p:cNvSpPr/>
            <p:nvPr/>
          </p:nvSpPr>
          <p:spPr>
            <a:xfrm>
              <a:off x="2097125" y="2855850"/>
              <a:ext cx="89450" cy="107000"/>
            </a:xfrm>
            <a:custGeom>
              <a:avLst/>
              <a:gdLst/>
              <a:ahLst/>
              <a:cxnLst/>
              <a:rect l="l" t="t" r="r" b="b"/>
              <a:pathLst>
                <a:path w="3578" h="4280" extrusionOk="0">
                  <a:moveTo>
                    <a:pt x="1613" y="1"/>
                  </a:moveTo>
                  <a:cubicBezTo>
                    <a:pt x="1369" y="1"/>
                    <a:pt x="1120" y="94"/>
                    <a:pt x="886" y="335"/>
                  </a:cubicBezTo>
                  <a:cubicBezTo>
                    <a:pt x="0" y="1277"/>
                    <a:pt x="1484" y="4280"/>
                    <a:pt x="3062" y="4280"/>
                  </a:cubicBezTo>
                  <a:cubicBezTo>
                    <a:pt x="3234" y="4280"/>
                    <a:pt x="3407" y="4244"/>
                    <a:pt x="3578" y="4167"/>
                  </a:cubicBezTo>
                  <a:lnTo>
                    <a:pt x="3198" y="1031"/>
                  </a:lnTo>
                  <a:cubicBezTo>
                    <a:pt x="3198" y="1031"/>
                    <a:pt x="2429" y="1"/>
                    <a:pt x="1613" y="1"/>
                  </a:cubicBezTo>
                  <a:close/>
                </a:path>
              </a:pathLst>
            </a:custGeom>
            <a:solidFill>
              <a:srgbClr val="FFB8A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3938;p36">
              <a:extLst>
                <a:ext uri="{FF2B5EF4-FFF2-40B4-BE49-F238E27FC236}">
                  <a16:creationId xmlns:a16="http://schemas.microsoft.com/office/drawing/2014/main" id="{8EC91039-3AE1-4EEF-9479-43646E09F06A}"/>
                </a:ext>
              </a:extLst>
            </p:cNvPr>
            <p:cNvSpPr/>
            <p:nvPr/>
          </p:nvSpPr>
          <p:spPr>
            <a:xfrm>
              <a:off x="2140625" y="2928325"/>
              <a:ext cx="18250" cy="18250"/>
            </a:xfrm>
            <a:custGeom>
              <a:avLst/>
              <a:gdLst/>
              <a:ahLst/>
              <a:cxnLst/>
              <a:rect l="l" t="t" r="r" b="b"/>
              <a:pathLst>
                <a:path w="730" h="730" extrusionOk="0">
                  <a:moveTo>
                    <a:pt x="381" y="1"/>
                  </a:moveTo>
                  <a:cubicBezTo>
                    <a:pt x="159" y="1"/>
                    <a:pt x="1" y="191"/>
                    <a:pt x="1" y="381"/>
                  </a:cubicBezTo>
                  <a:cubicBezTo>
                    <a:pt x="1" y="571"/>
                    <a:pt x="159" y="729"/>
                    <a:pt x="381" y="729"/>
                  </a:cubicBezTo>
                  <a:cubicBezTo>
                    <a:pt x="571" y="729"/>
                    <a:pt x="729" y="571"/>
                    <a:pt x="729" y="381"/>
                  </a:cubicBezTo>
                  <a:cubicBezTo>
                    <a:pt x="729" y="191"/>
                    <a:pt x="571" y="1"/>
                    <a:pt x="381" y="1"/>
                  </a:cubicBezTo>
                  <a:close/>
                </a:path>
              </a:pathLst>
            </a:custGeom>
            <a:solidFill>
              <a:srgbClr val="FFF7F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3939;p36">
              <a:extLst>
                <a:ext uri="{FF2B5EF4-FFF2-40B4-BE49-F238E27FC236}">
                  <a16:creationId xmlns:a16="http://schemas.microsoft.com/office/drawing/2014/main" id="{57A6E1CA-21AC-4C3A-A1B7-773655147E86}"/>
                </a:ext>
              </a:extLst>
            </p:cNvPr>
            <p:cNvSpPr/>
            <p:nvPr/>
          </p:nvSpPr>
          <p:spPr>
            <a:xfrm>
              <a:off x="2131125" y="2878650"/>
              <a:ext cx="34875" cy="55250"/>
            </a:xfrm>
            <a:custGeom>
              <a:avLst/>
              <a:gdLst/>
              <a:ahLst/>
              <a:cxnLst/>
              <a:rect l="l" t="t" r="r" b="b"/>
              <a:pathLst>
                <a:path w="1395" h="2210" extrusionOk="0">
                  <a:moveTo>
                    <a:pt x="96" y="1"/>
                  </a:moveTo>
                  <a:cubicBezTo>
                    <a:pt x="72" y="1"/>
                    <a:pt x="48" y="9"/>
                    <a:pt x="32" y="24"/>
                  </a:cubicBezTo>
                  <a:cubicBezTo>
                    <a:pt x="1" y="56"/>
                    <a:pt x="32" y="119"/>
                    <a:pt x="64" y="151"/>
                  </a:cubicBezTo>
                  <a:cubicBezTo>
                    <a:pt x="64" y="151"/>
                    <a:pt x="1046" y="911"/>
                    <a:pt x="1204" y="2115"/>
                  </a:cubicBezTo>
                  <a:cubicBezTo>
                    <a:pt x="1204" y="2178"/>
                    <a:pt x="1236" y="2210"/>
                    <a:pt x="1299" y="2210"/>
                  </a:cubicBezTo>
                  <a:cubicBezTo>
                    <a:pt x="1363" y="2210"/>
                    <a:pt x="1394" y="2146"/>
                    <a:pt x="1394" y="2115"/>
                  </a:cubicBezTo>
                  <a:cubicBezTo>
                    <a:pt x="1204" y="816"/>
                    <a:pt x="222" y="56"/>
                    <a:pt x="159" y="24"/>
                  </a:cubicBezTo>
                  <a:cubicBezTo>
                    <a:pt x="143" y="9"/>
                    <a:pt x="120" y="1"/>
                    <a:pt x="96" y="1"/>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3940;p36">
              <a:extLst>
                <a:ext uri="{FF2B5EF4-FFF2-40B4-BE49-F238E27FC236}">
                  <a16:creationId xmlns:a16="http://schemas.microsoft.com/office/drawing/2014/main" id="{3A957B69-8AC2-4B19-AE4F-C7F29D8F89F1}"/>
                </a:ext>
              </a:extLst>
            </p:cNvPr>
            <p:cNvSpPr/>
            <p:nvPr/>
          </p:nvSpPr>
          <p:spPr>
            <a:xfrm>
              <a:off x="2135875" y="2901400"/>
              <a:ext cx="23775" cy="10325"/>
            </a:xfrm>
            <a:custGeom>
              <a:avLst/>
              <a:gdLst/>
              <a:ahLst/>
              <a:cxnLst/>
              <a:rect l="l" t="t" r="r" b="b"/>
              <a:pathLst>
                <a:path w="951" h="413" extrusionOk="0">
                  <a:moveTo>
                    <a:pt x="152" y="0"/>
                  </a:moveTo>
                  <a:cubicBezTo>
                    <a:pt x="121" y="0"/>
                    <a:pt x="101" y="1"/>
                    <a:pt x="96" y="1"/>
                  </a:cubicBezTo>
                  <a:cubicBezTo>
                    <a:pt x="64" y="1"/>
                    <a:pt x="1" y="33"/>
                    <a:pt x="1" y="96"/>
                  </a:cubicBezTo>
                  <a:cubicBezTo>
                    <a:pt x="32" y="128"/>
                    <a:pt x="64" y="191"/>
                    <a:pt x="96" y="191"/>
                  </a:cubicBezTo>
                  <a:cubicBezTo>
                    <a:pt x="130" y="184"/>
                    <a:pt x="174" y="180"/>
                    <a:pt x="224" y="180"/>
                  </a:cubicBezTo>
                  <a:cubicBezTo>
                    <a:pt x="406" y="180"/>
                    <a:pt x="661" y="232"/>
                    <a:pt x="761" y="381"/>
                  </a:cubicBezTo>
                  <a:cubicBezTo>
                    <a:pt x="792" y="413"/>
                    <a:pt x="824" y="413"/>
                    <a:pt x="824" y="413"/>
                  </a:cubicBezTo>
                  <a:lnTo>
                    <a:pt x="887" y="413"/>
                  </a:lnTo>
                  <a:cubicBezTo>
                    <a:pt x="919" y="381"/>
                    <a:pt x="951" y="318"/>
                    <a:pt x="919" y="286"/>
                  </a:cubicBezTo>
                  <a:cubicBezTo>
                    <a:pt x="734" y="22"/>
                    <a:pt x="308" y="0"/>
                    <a:pt x="152" y="0"/>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3941;p36">
              <a:extLst>
                <a:ext uri="{FF2B5EF4-FFF2-40B4-BE49-F238E27FC236}">
                  <a16:creationId xmlns:a16="http://schemas.microsoft.com/office/drawing/2014/main" id="{D2B959CB-4E5B-453F-93F8-D10E39DD43B7}"/>
                </a:ext>
              </a:extLst>
            </p:cNvPr>
            <p:cNvSpPr/>
            <p:nvPr/>
          </p:nvSpPr>
          <p:spPr>
            <a:xfrm>
              <a:off x="2362325" y="2855850"/>
              <a:ext cx="89450" cy="107000"/>
            </a:xfrm>
            <a:custGeom>
              <a:avLst/>
              <a:gdLst/>
              <a:ahLst/>
              <a:cxnLst/>
              <a:rect l="l" t="t" r="r" b="b"/>
              <a:pathLst>
                <a:path w="3578" h="4280" extrusionOk="0">
                  <a:moveTo>
                    <a:pt x="1969" y="1"/>
                  </a:moveTo>
                  <a:cubicBezTo>
                    <a:pt x="1161" y="1"/>
                    <a:pt x="412" y="1031"/>
                    <a:pt x="412" y="1031"/>
                  </a:cubicBezTo>
                  <a:lnTo>
                    <a:pt x="0" y="4167"/>
                  </a:lnTo>
                  <a:cubicBezTo>
                    <a:pt x="174" y="4244"/>
                    <a:pt x="350" y="4280"/>
                    <a:pt x="523" y="4280"/>
                  </a:cubicBezTo>
                  <a:cubicBezTo>
                    <a:pt x="2119" y="4280"/>
                    <a:pt x="3577" y="1277"/>
                    <a:pt x="2692" y="335"/>
                  </a:cubicBezTo>
                  <a:cubicBezTo>
                    <a:pt x="2458" y="94"/>
                    <a:pt x="2211" y="1"/>
                    <a:pt x="1969" y="1"/>
                  </a:cubicBezTo>
                  <a:close/>
                </a:path>
              </a:pathLst>
            </a:custGeom>
            <a:solidFill>
              <a:srgbClr val="FFB8A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3942;p36">
              <a:extLst>
                <a:ext uri="{FF2B5EF4-FFF2-40B4-BE49-F238E27FC236}">
                  <a16:creationId xmlns:a16="http://schemas.microsoft.com/office/drawing/2014/main" id="{C0EE8071-A023-4A75-899E-BA082E4E7DB9}"/>
                </a:ext>
              </a:extLst>
            </p:cNvPr>
            <p:cNvSpPr/>
            <p:nvPr/>
          </p:nvSpPr>
          <p:spPr>
            <a:xfrm>
              <a:off x="2388449" y="2928324"/>
              <a:ext cx="34706" cy="56314"/>
            </a:xfrm>
            <a:custGeom>
              <a:avLst/>
              <a:gdLst/>
              <a:ahLst/>
              <a:cxnLst/>
              <a:rect l="l" t="t" r="r" b="b"/>
              <a:pathLst>
                <a:path w="697" h="730" extrusionOk="0">
                  <a:moveTo>
                    <a:pt x="349" y="1"/>
                  </a:moveTo>
                  <a:cubicBezTo>
                    <a:pt x="159" y="1"/>
                    <a:pt x="0" y="191"/>
                    <a:pt x="0" y="381"/>
                  </a:cubicBezTo>
                  <a:cubicBezTo>
                    <a:pt x="0" y="571"/>
                    <a:pt x="159" y="729"/>
                    <a:pt x="349" y="729"/>
                  </a:cubicBezTo>
                  <a:cubicBezTo>
                    <a:pt x="539" y="729"/>
                    <a:pt x="697" y="571"/>
                    <a:pt x="697" y="381"/>
                  </a:cubicBezTo>
                  <a:cubicBezTo>
                    <a:pt x="697" y="191"/>
                    <a:pt x="539" y="1"/>
                    <a:pt x="349" y="1"/>
                  </a:cubicBezTo>
                  <a:close/>
                </a:path>
              </a:pathLst>
            </a:custGeom>
            <a:solidFill>
              <a:srgbClr val="FFF7F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69" name="Google Shape;3943;p36">
              <a:extLst>
                <a:ext uri="{FF2B5EF4-FFF2-40B4-BE49-F238E27FC236}">
                  <a16:creationId xmlns:a16="http://schemas.microsoft.com/office/drawing/2014/main" id="{62B3102A-4A03-4053-9FB1-EDA615BA1D69}"/>
                </a:ext>
              </a:extLst>
            </p:cNvPr>
            <p:cNvSpPr/>
            <p:nvPr/>
          </p:nvSpPr>
          <p:spPr>
            <a:xfrm>
              <a:off x="2382900" y="2878650"/>
              <a:ext cx="34075" cy="55250"/>
            </a:xfrm>
            <a:custGeom>
              <a:avLst/>
              <a:gdLst/>
              <a:ahLst/>
              <a:cxnLst/>
              <a:rect l="l" t="t" r="r" b="b"/>
              <a:pathLst>
                <a:path w="1363" h="2210" extrusionOk="0">
                  <a:moveTo>
                    <a:pt x="1299" y="1"/>
                  </a:moveTo>
                  <a:cubicBezTo>
                    <a:pt x="1275" y="1"/>
                    <a:pt x="1251" y="9"/>
                    <a:pt x="1236" y="24"/>
                  </a:cubicBezTo>
                  <a:cubicBezTo>
                    <a:pt x="1172" y="56"/>
                    <a:pt x="191" y="816"/>
                    <a:pt x="1" y="2115"/>
                  </a:cubicBezTo>
                  <a:cubicBezTo>
                    <a:pt x="1" y="2146"/>
                    <a:pt x="32" y="2178"/>
                    <a:pt x="96" y="2210"/>
                  </a:cubicBezTo>
                  <a:cubicBezTo>
                    <a:pt x="159" y="2210"/>
                    <a:pt x="191" y="2178"/>
                    <a:pt x="191" y="2115"/>
                  </a:cubicBezTo>
                  <a:cubicBezTo>
                    <a:pt x="349" y="911"/>
                    <a:pt x="1331" y="151"/>
                    <a:pt x="1331" y="151"/>
                  </a:cubicBezTo>
                  <a:cubicBezTo>
                    <a:pt x="1362" y="119"/>
                    <a:pt x="1362" y="56"/>
                    <a:pt x="1362" y="24"/>
                  </a:cubicBezTo>
                  <a:cubicBezTo>
                    <a:pt x="1346" y="9"/>
                    <a:pt x="1323" y="1"/>
                    <a:pt x="1299" y="1"/>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3944;p36">
              <a:extLst>
                <a:ext uri="{FF2B5EF4-FFF2-40B4-BE49-F238E27FC236}">
                  <a16:creationId xmlns:a16="http://schemas.microsoft.com/office/drawing/2014/main" id="{6F98479B-D9E3-4A9E-8665-66C138FFC595}"/>
                </a:ext>
              </a:extLst>
            </p:cNvPr>
            <p:cNvSpPr/>
            <p:nvPr/>
          </p:nvSpPr>
          <p:spPr>
            <a:xfrm>
              <a:off x="2389225" y="2901400"/>
              <a:ext cx="23775" cy="10325"/>
            </a:xfrm>
            <a:custGeom>
              <a:avLst/>
              <a:gdLst/>
              <a:ahLst/>
              <a:cxnLst/>
              <a:rect l="l" t="t" r="r" b="b"/>
              <a:pathLst>
                <a:path w="951" h="413" extrusionOk="0">
                  <a:moveTo>
                    <a:pt x="799" y="0"/>
                  </a:moveTo>
                  <a:cubicBezTo>
                    <a:pt x="644" y="0"/>
                    <a:pt x="217" y="22"/>
                    <a:pt x="33" y="286"/>
                  </a:cubicBezTo>
                  <a:cubicBezTo>
                    <a:pt x="1" y="318"/>
                    <a:pt x="33" y="381"/>
                    <a:pt x="64" y="413"/>
                  </a:cubicBezTo>
                  <a:lnTo>
                    <a:pt x="128" y="413"/>
                  </a:lnTo>
                  <a:cubicBezTo>
                    <a:pt x="159" y="413"/>
                    <a:pt x="159" y="413"/>
                    <a:pt x="191" y="381"/>
                  </a:cubicBezTo>
                  <a:cubicBezTo>
                    <a:pt x="290" y="232"/>
                    <a:pt x="546" y="180"/>
                    <a:pt x="712" y="180"/>
                  </a:cubicBezTo>
                  <a:cubicBezTo>
                    <a:pt x="758" y="180"/>
                    <a:pt x="797" y="184"/>
                    <a:pt x="824" y="191"/>
                  </a:cubicBezTo>
                  <a:cubicBezTo>
                    <a:pt x="888" y="191"/>
                    <a:pt x="919" y="128"/>
                    <a:pt x="919" y="96"/>
                  </a:cubicBezTo>
                  <a:cubicBezTo>
                    <a:pt x="951" y="33"/>
                    <a:pt x="888" y="1"/>
                    <a:pt x="856" y="1"/>
                  </a:cubicBezTo>
                  <a:cubicBezTo>
                    <a:pt x="851" y="1"/>
                    <a:pt x="830" y="0"/>
                    <a:pt x="799" y="0"/>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3945;p36">
              <a:extLst>
                <a:ext uri="{FF2B5EF4-FFF2-40B4-BE49-F238E27FC236}">
                  <a16:creationId xmlns:a16="http://schemas.microsoft.com/office/drawing/2014/main" id="{1170C295-69A8-4401-B063-1934C5F21658}"/>
                </a:ext>
              </a:extLst>
            </p:cNvPr>
            <p:cNvSpPr/>
            <p:nvPr/>
          </p:nvSpPr>
          <p:spPr>
            <a:xfrm>
              <a:off x="2150350" y="2750850"/>
              <a:ext cx="243650" cy="298700"/>
            </a:xfrm>
            <a:custGeom>
              <a:avLst/>
              <a:gdLst/>
              <a:ahLst/>
              <a:cxnLst/>
              <a:rect l="l" t="t" r="r" b="b"/>
              <a:pathLst>
                <a:path w="9746" h="11948" extrusionOk="0">
                  <a:moveTo>
                    <a:pt x="5240" y="1"/>
                  </a:moveTo>
                  <a:cubicBezTo>
                    <a:pt x="1664" y="1"/>
                    <a:pt x="0" y="2059"/>
                    <a:pt x="277" y="6118"/>
                  </a:cubicBezTo>
                  <a:cubicBezTo>
                    <a:pt x="435" y="8715"/>
                    <a:pt x="1860" y="11882"/>
                    <a:pt x="4932" y="11945"/>
                  </a:cubicBezTo>
                  <a:cubicBezTo>
                    <a:pt x="4973" y="11946"/>
                    <a:pt x="5014" y="11947"/>
                    <a:pt x="5054" y="11947"/>
                  </a:cubicBezTo>
                  <a:cubicBezTo>
                    <a:pt x="8169" y="11947"/>
                    <a:pt x="9620" y="8364"/>
                    <a:pt x="9683" y="5706"/>
                  </a:cubicBezTo>
                  <a:cubicBezTo>
                    <a:pt x="9746" y="2856"/>
                    <a:pt x="9081" y="956"/>
                    <a:pt x="6737" y="196"/>
                  </a:cubicBezTo>
                  <a:cubicBezTo>
                    <a:pt x="6579" y="164"/>
                    <a:pt x="5724" y="6"/>
                    <a:pt x="5566" y="6"/>
                  </a:cubicBezTo>
                  <a:cubicBezTo>
                    <a:pt x="5455" y="2"/>
                    <a:pt x="5347" y="1"/>
                    <a:pt x="5240" y="1"/>
                  </a:cubicBezTo>
                  <a:close/>
                </a:path>
              </a:pathLst>
            </a:custGeom>
            <a:solidFill>
              <a:srgbClr val="FFB8A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3946;p36">
              <a:extLst>
                <a:ext uri="{FF2B5EF4-FFF2-40B4-BE49-F238E27FC236}">
                  <a16:creationId xmlns:a16="http://schemas.microsoft.com/office/drawing/2014/main" id="{C9F40C21-6F94-4A7D-96C1-512F2FD5DE87}"/>
                </a:ext>
              </a:extLst>
            </p:cNvPr>
            <p:cNvSpPr/>
            <p:nvPr/>
          </p:nvSpPr>
          <p:spPr>
            <a:xfrm>
              <a:off x="2189725" y="2623675"/>
              <a:ext cx="180875" cy="136050"/>
            </a:xfrm>
            <a:custGeom>
              <a:avLst/>
              <a:gdLst/>
              <a:ahLst/>
              <a:cxnLst/>
              <a:rect l="l" t="t" r="r" b="b"/>
              <a:pathLst>
                <a:path w="7235" h="5442" extrusionOk="0">
                  <a:moveTo>
                    <a:pt x="3261" y="0"/>
                  </a:moveTo>
                  <a:cubicBezTo>
                    <a:pt x="2471" y="0"/>
                    <a:pt x="1682" y="267"/>
                    <a:pt x="1077" y="881"/>
                  </a:cubicBezTo>
                  <a:cubicBezTo>
                    <a:pt x="0" y="1989"/>
                    <a:pt x="0" y="2971"/>
                    <a:pt x="412" y="3731"/>
                  </a:cubicBezTo>
                  <a:lnTo>
                    <a:pt x="475" y="3890"/>
                  </a:lnTo>
                  <a:cubicBezTo>
                    <a:pt x="1045" y="4840"/>
                    <a:pt x="2122" y="5441"/>
                    <a:pt x="2122" y="5441"/>
                  </a:cubicBezTo>
                  <a:lnTo>
                    <a:pt x="5067" y="5441"/>
                  </a:lnTo>
                  <a:cubicBezTo>
                    <a:pt x="5669" y="4903"/>
                    <a:pt x="6081" y="4396"/>
                    <a:pt x="6302" y="3890"/>
                  </a:cubicBezTo>
                  <a:cubicBezTo>
                    <a:pt x="6334" y="3826"/>
                    <a:pt x="6366" y="3795"/>
                    <a:pt x="6397" y="3731"/>
                  </a:cubicBezTo>
                  <a:cubicBezTo>
                    <a:pt x="7235" y="1672"/>
                    <a:pt x="5242" y="0"/>
                    <a:pt x="3261" y="0"/>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3947;p36">
              <a:extLst>
                <a:ext uri="{FF2B5EF4-FFF2-40B4-BE49-F238E27FC236}">
                  <a16:creationId xmlns:a16="http://schemas.microsoft.com/office/drawing/2014/main" id="{436CB942-8579-4E3A-9FAD-A439385CF50A}"/>
                </a:ext>
              </a:extLst>
            </p:cNvPr>
            <p:cNvSpPr/>
            <p:nvPr/>
          </p:nvSpPr>
          <p:spPr>
            <a:xfrm>
              <a:off x="2201600" y="2709400"/>
              <a:ext cx="145700" cy="50325"/>
            </a:xfrm>
            <a:custGeom>
              <a:avLst/>
              <a:gdLst/>
              <a:ahLst/>
              <a:cxnLst/>
              <a:rect l="l" t="t" r="r" b="b"/>
              <a:pathLst>
                <a:path w="5828" h="2013" extrusionOk="0">
                  <a:moveTo>
                    <a:pt x="3894" y="1"/>
                  </a:moveTo>
                  <a:cubicBezTo>
                    <a:pt x="3280" y="1"/>
                    <a:pt x="2835" y="112"/>
                    <a:pt x="2819" y="112"/>
                  </a:cubicBezTo>
                  <a:cubicBezTo>
                    <a:pt x="2520" y="43"/>
                    <a:pt x="2222" y="15"/>
                    <a:pt x="1936" y="15"/>
                  </a:cubicBezTo>
                  <a:cubicBezTo>
                    <a:pt x="1038" y="15"/>
                    <a:pt x="264" y="293"/>
                    <a:pt x="0" y="461"/>
                  </a:cubicBezTo>
                  <a:cubicBezTo>
                    <a:pt x="570" y="1411"/>
                    <a:pt x="1647" y="2012"/>
                    <a:pt x="1647" y="2012"/>
                  </a:cubicBezTo>
                  <a:lnTo>
                    <a:pt x="4592" y="2012"/>
                  </a:lnTo>
                  <a:cubicBezTo>
                    <a:pt x="5194" y="1474"/>
                    <a:pt x="5606" y="967"/>
                    <a:pt x="5827" y="461"/>
                  </a:cubicBezTo>
                  <a:cubicBezTo>
                    <a:pt x="5174" y="96"/>
                    <a:pt x="4462" y="1"/>
                    <a:pt x="3894" y="1"/>
                  </a:cubicBezTo>
                  <a:close/>
                </a:path>
              </a:pathLst>
            </a:custGeom>
            <a:solidFill>
              <a:srgbClr val="D864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3948;p36">
              <a:extLst>
                <a:ext uri="{FF2B5EF4-FFF2-40B4-BE49-F238E27FC236}">
                  <a16:creationId xmlns:a16="http://schemas.microsoft.com/office/drawing/2014/main" id="{9826E51B-F165-4DB9-865D-5D29DFEA4965}"/>
                </a:ext>
              </a:extLst>
            </p:cNvPr>
            <p:cNvSpPr/>
            <p:nvPr/>
          </p:nvSpPr>
          <p:spPr>
            <a:xfrm>
              <a:off x="2129550" y="2715550"/>
              <a:ext cx="296100" cy="150275"/>
            </a:xfrm>
            <a:custGeom>
              <a:avLst/>
              <a:gdLst/>
              <a:ahLst/>
              <a:cxnLst/>
              <a:rect l="l" t="t" r="r" b="b"/>
              <a:pathLst>
                <a:path w="11844" h="6011" extrusionOk="0">
                  <a:moveTo>
                    <a:pt x="4833" y="0"/>
                  </a:moveTo>
                  <a:cubicBezTo>
                    <a:pt x="4138" y="0"/>
                    <a:pt x="3160" y="137"/>
                    <a:pt x="2281" y="753"/>
                  </a:cubicBezTo>
                  <a:cubicBezTo>
                    <a:pt x="0" y="2336"/>
                    <a:pt x="919" y="5820"/>
                    <a:pt x="919" y="5820"/>
                  </a:cubicBezTo>
                  <a:lnTo>
                    <a:pt x="1742" y="5503"/>
                  </a:lnTo>
                  <a:cubicBezTo>
                    <a:pt x="1742" y="5503"/>
                    <a:pt x="5796" y="4458"/>
                    <a:pt x="5796" y="2336"/>
                  </a:cubicBezTo>
                  <a:cubicBezTo>
                    <a:pt x="5796" y="2336"/>
                    <a:pt x="6714" y="5250"/>
                    <a:pt x="9849" y="5503"/>
                  </a:cubicBezTo>
                  <a:lnTo>
                    <a:pt x="10515" y="6010"/>
                  </a:lnTo>
                  <a:cubicBezTo>
                    <a:pt x="10515" y="6010"/>
                    <a:pt x="10863" y="5693"/>
                    <a:pt x="11148" y="5630"/>
                  </a:cubicBezTo>
                  <a:cubicBezTo>
                    <a:pt x="11148" y="5630"/>
                    <a:pt x="11844" y="9"/>
                    <a:pt x="6845" y="9"/>
                  </a:cubicBezTo>
                  <a:cubicBezTo>
                    <a:pt x="6511" y="9"/>
                    <a:pt x="6151" y="34"/>
                    <a:pt x="5764" y="88"/>
                  </a:cubicBezTo>
                  <a:cubicBezTo>
                    <a:pt x="5764" y="88"/>
                    <a:pt x="5389" y="0"/>
                    <a:pt x="4833" y="0"/>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3949;p36">
              <a:extLst>
                <a:ext uri="{FF2B5EF4-FFF2-40B4-BE49-F238E27FC236}">
                  <a16:creationId xmlns:a16="http://schemas.microsoft.com/office/drawing/2014/main" id="{CC6FFAD7-A4F6-4881-ADC4-8189E9963A89}"/>
                </a:ext>
              </a:extLst>
            </p:cNvPr>
            <p:cNvSpPr/>
            <p:nvPr/>
          </p:nvSpPr>
          <p:spPr>
            <a:xfrm>
              <a:off x="2200000" y="2921200"/>
              <a:ext cx="5575" cy="5575"/>
            </a:xfrm>
            <a:custGeom>
              <a:avLst/>
              <a:gdLst/>
              <a:ahLst/>
              <a:cxnLst/>
              <a:rect l="l" t="t" r="r" b="b"/>
              <a:pathLst>
                <a:path w="223" h="223" extrusionOk="0">
                  <a:moveTo>
                    <a:pt x="96" y="1"/>
                  </a:moveTo>
                  <a:cubicBezTo>
                    <a:pt x="64" y="1"/>
                    <a:pt x="1" y="64"/>
                    <a:pt x="1" y="128"/>
                  </a:cubicBezTo>
                  <a:cubicBezTo>
                    <a:pt x="1" y="191"/>
                    <a:pt x="64" y="223"/>
                    <a:pt x="96" y="223"/>
                  </a:cubicBezTo>
                  <a:cubicBezTo>
                    <a:pt x="159" y="223"/>
                    <a:pt x="223" y="191"/>
                    <a:pt x="223" y="128"/>
                  </a:cubicBezTo>
                  <a:cubicBezTo>
                    <a:pt x="223" y="64"/>
                    <a:pt x="159" y="1"/>
                    <a:pt x="96" y="1"/>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3950;p36">
              <a:extLst>
                <a:ext uri="{FF2B5EF4-FFF2-40B4-BE49-F238E27FC236}">
                  <a16:creationId xmlns:a16="http://schemas.microsoft.com/office/drawing/2014/main" id="{382CCB85-B763-478B-86DE-F451048212EC}"/>
                </a:ext>
              </a:extLst>
            </p:cNvPr>
            <p:cNvSpPr/>
            <p:nvPr/>
          </p:nvSpPr>
          <p:spPr>
            <a:xfrm>
              <a:off x="2213475" y="2928325"/>
              <a:ext cx="5575" cy="5575"/>
            </a:xfrm>
            <a:custGeom>
              <a:avLst/>
              <a:gdLst/>
              <a:ahLst/>
              <a:cxnLst/>
              <a:rect l="l" t="t" r="r" b="b"/>
              <a:pathLst>
                <a:path w="223" h="223" extrusionOk="0">
                  <a:moveTo>
                    <a:pt x="95" y="1"/>
                  </a:moveTo>
                  <a:cubicBezTo>
                    <a:pt x="64" y="1"/>
                    <a:pt x="0" y="33"/>
                    <a:pt x="0" y="96"/>
                  </a:cubicBezTo>
                  <a:cubicBezTo>
                    <a:pt x="0" y="159"/>
                    <a:pt x="64" y="223"/>
                    <a:pt x="95" y="223"/>
                  </a:cubicBezTo>
                  <a:cubicBezTo>
                    <a:pt x="159" y="223"/>
                    <a:pt x="222" y="159"/>
                    <a:pt x="222" y="96"/>
                  </a:cubicBezTo>
                  <a:cubicBezTo>
                    <a:pt x="222" y="33"/>
                    <a:pt x="159" y="1"/>
                    <a:pt x="95" y="1"/>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3951;p36">
              <a:extLst>
                <a:ext uri="{FF2B5EF4-FFF2-40B4-BE49-F238E27FC236}">
                  <a16:creationId xmlns:a16="http://schemas.microsoft.com/office/drawing/2014/main" id="{A49CCAA6-659D-4E8D-ACFB-9AD828F16B52}"/>
                </a:ext>
              </a:extLst>
            </p:cNvPr>
            <p:cNvSpPr/>
            <p:nvPr/>
          </p:nvSpPr>
          <p:spPr>
            <a:xfrm>
              <a:off x="2200000" y="2937825"/>
              <a:ext cx="5575" cy="5575"/>
            </a:xfrm>
            <a:custGeom>
              <a:avLst/>
              <a:gdLst/>
              <a:ahLst/>
              <a:cxnLst/>
              <a:rect l="l" t="t" r="r" b="b"/>
              <a:pathLst>
                <a:path w="223" h="223" extrusionOk="0">
                  <a:moveTo>
                    <a:pt x="96" y="1"/>
                  </a:moveTo>
                  <a:cubicBezTo>
                    <a:pt x="64" y="1"/>
                    <a:pt x="1" y="33"/>
                    <a:pt x="1" y="96"/>
                  </a:cubicBezTo>
                  <a:cubicBezTo>
                    <a:pt x="1" y="159"/>
                    <a:pt x="64" y="223"/>
                    <a:pt x="96" y="223"/>
                  </a:cubicBezTo>
                  <a:cubicBezTo>
                    <a:pt x="159" y="223"/>
                    <a:pt x="223" y="159"/>
                    <a:pt x="223" y="96"/>
                  </a:cubicBezTo>
                  <a:cubicBezTo>
                    <a:pt x="223" y="33"/>
                    <a:pt x="159" y="1"/>
                    <a:pt x="96" y="1"/>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3952;p36">
              <a:extLst>
                <a:ext uri="{FF2B5EF4-FFF2-40B4-BE49-F238E27FC236}">
                  <a16:creationId xmlns:a16="http://schemas.microsoft.com/office/drawing/2014/main" id="{F95B74B4-A1A0-43C7-8350-13A5B9E6A481}"/>
                </a:ext>
              </a:extLst>
            </p:cNvPr>
            <p:cNvSpPr/>
            <p:nvPr/>
          </p:nvSpPr>
          <p:spPr>
            <a:xfrm>
              <a:off x="2221400" y="2940200"/>
              <a:ext cx="5550" cy="5575"/>
            </a:xfrm>
            <a:custGeom>
              <a:avLst/>
              <a:gdLst/>
              <a:ahLst/>
              <a:cxnLst/>
              <a:rect l="l" t="t" r="r" b="b"/>
              <a:pathLst>
                <a:path w="222" h="223" extrusionOk="0">
                  <a:moveTo>
                    <a:pt x="95" y="1"/>
                  </a:moveTo>
                  <a:cubicBezTo>
                    <a:pt x="32" y="1"/>
                    <a:pt x="0" y="64"/>
                    <a:pt x="0" y="128"/>
                  </a:cubicBezTo>
                  <a:cubicBezTo>
                    <a:pt x="0" y="191"/>
                    <a:pt x="32" y="223"/>
                    <a:pt x="95" y="223"/>
                  </a:cubicBezTo>
                  <a:cubicBezTo>
                    <a:pt x="158" y="223"/>
                    <a:pt x="222" y="191"/>
                    <a:pt x="222" y="128"/>
                  </a:cubicBezTo>
                  <a:cubicBezTo>
                    <a:pt x="222" y="64"/>
                    <a:pt x="158" y="1"/>
                    <a:pt x="95" y="1"/>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3953;p36">
              <a:extLst>
                <a:ext uri="{FF2B5EF4-FFF2-40B4-BE49-F238E27FC236}">
                  <a16:creationId xmlns:a16="http://schemas.microsoft.com/office/drawing/2014/main" id="{FB9BAED4-1F41-4ADE-952C-41E39911505B}"/>
                </a:ext>
              </a:extLst>
            </p:cNvPr>
            <p:cNvSpPr/>
            <p:nvPr/>
          </p:nvSpPr>
          <p:spPr>
            <a:xfrm>
              <a:off x="2235650" y="2937825"/>
              <a:ext cx="5550" cy="5575"/>
            </a:xfrm>
            <a:custGeom>
              <a:avLst/>
              <a:gdLst/>
              <a:ahLst/>
              <a:cxnLst/>
              <a:rect l="l" t="t" r="r" b="b"/>
              <a:pathLst>
                <a:path w="222" h="223" extrusionOk="0">
                  <a:moveTo>
                    <a:pt x="95" y="1"/>
                  </a:moveTo>
                  <a:cubicBezTo>
                    <a:pt x="32" y="1"/>
                    <a:pt x="0" y="33"/>
                    <a:pt x="0" y="96"/>
                  </a:cubicBezTo>
                  <a:cubicBezTo>
                    <a:pt x="0" y="159"/>
                    <a:pt x="32" y="223"/>
                    <a:pt x="95" y="223"/>
                  </a:cubicBezTo>
                  <a:cubicBezTo>
                    <a:pt x="158" y="223"/>
                    <a:pt x="222" y="159"/>
                    <a:pt x="222" y="96"/>
                  </a:cubicBezTo>
                  <a:cubicBezTo>
                    <a:pt x="222" y="33"/>
                    <a:pt x="158" y="1"/>
                    <a:pt x="95" y="1"/>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3954;p36">
              <a:extLst>
                <a:ext uri="{FF2B5EF4-FFF2-40B4-BE49-F238E27FC236}">
                  <a16:creationId xmlns:a16="http://schemas.microsoft.com/office/drawing/2014/main" id="{C8546B57-EE60-418A-9E8F-02E05CC5B2CA}"/>
                </a:ext>
              </a:extLst>
            </p:cNvPr>
            <p:cNvSpPr/>
            <p:nvPr/>
          </p:nvSpPr>
          <p:spPr>
            <a:xfrm>
              <a:off x="2228525" y="2924375"/>
              <a:ext cx="5550" cy="5575"/>
            </a:xfrm>
            <a:custGeom>
              <a:avLst/>
              <a:gdLst/>
              <a:ahLst/>
              <a:cxnLst/>
              <a:rect l="l" t="t" r="r" b="b"/>
              <a:pathLst>
                <a:path w="222" h="223" extrusionOk="0">
                  <a:moveTo>
                    <a:pt x="127" y="1"/>
                  </a:moveTo>
                  <a:cubicBezTo>
                    <a:pt x="63" y="1"/>
                    <a:pt x="0" y="32"/>
                    <a:pt x="0" y="96"/>
                  </a:cubicBezTo>
                  <a:cubicBezTo>
                    <a:pt x="0" y="159"/>
                    <a:pt x="63" y="222"/>
                    <a:pt x="127" y="222"/>
                  </a:cubicBezTo>
                  <a:cubicBezTo>
                    <a:pt x="190" y="222"/>
                    <a:pt x="222" y="159"/>
                    <a:pt x="222" y="96"/>
                  </a:cubicBezTo>
                  <a:cubicBezTo>
                    <a:pt x="222" y="32"/>
                    <a:pt x="190" y="1"/>
                    <a:pt x="127" y="1"/>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3955;p36">
              <a:extLst>
                <a:ext uri="{FF2B5EF4-FFF2-40B4-BE49-F238E27FC236}">
                  <a16:creationId xmlns:a16="http://schemas.microsoft.com/office/drawing/2014/main" id="{BF4BAF7D-76B4-4F43-AFF8-8F7DAF6FAA2B}"/>
                </a:ext>
              </a:extLst>
            </p:cNvPr>
            <p:cNvSpPr/>
            <p:nvPr/>
          </p:nvSpPr>
          <p:spPr>
            <a:xfrm>
              <a:off x="2346475" y="2921200"/>
              <a:ext cx="5575" cy="5575"/>
            </a:xfrm>
            <a:custGeom>
              <a:avLst/>
              <a:gdLst/>
              <a:ahLst/>
              <a:cxnLst/>
              <a:rect l="l" t="t" r="r" b="b"/>
              <a:pathLst>
                <a:path w="223" h="223" extrusionOk="0">
                  <a:moveTo>
                    <a:pt x="96" y="1"/>
                  </a:moveTo>
                  <a:cubicBezTo>
                    <a:pt x="32" y="1"/>
                    <a:pt x="1" y="64"/>
                    <a:pt x="1" y="128"/>
                  </a:cubicBezTo>
                  <a:cubicBezTo>
                    <a:pt x="1" y="191"/>
                    <a:pt x="32" y="223"/>
                    <a:pt x="96" y="223"/>
                  </a:cubicBezTo>
                  <a:cubicBezTo>
                    <a:pt x="159" y="223"/>
                    <a:pt x="222" y="191"/>
                    <a:pt x="222" y="128"/>
                  </a:cubicBezTo>
                  <a:cubicBezTo>
                    <a:pt x="222" y="64"/>
                    <a:pt x="159" y="1"/>
                    <a:pt x="96" y="1"/>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3956;p36">
              <a:extLst>
                <a:ext uri="{FF2B5EF4-FFF2-40B4-BE49-F238E27FC236}">
                  <a16:creationId xmlns:a16="http://schemas.microsoft.com/office/drawing/2014/main" id="{513B31B7-4F27-43F8-A628-F14F90653B60}"/>
                </a:ext>
              </a:extLst>
            </p:cNvPr>
            <p:cNvSpPr/>
            <p:nvPr/>
          </p:nvSpPr>
          <p:spPr>
            <a:xfrm>
              <a:off x="2333025" y="2928325"/>
              <a:ext cx="5575" cy="5575"/>
            </a:xfrm>
            <a:custGeom>
              <a:avLst/>
              <a:gdLst/>
              <a:ahLst/>
              <a:cxnLst/>
              <a:rect l="l" t="t" r="r" b="b"/>
              <a:pathLst>
                <a:path w="223" h="223" extrusionOk="0">
                  <a:moveTo>
                    <a:pt x="95" y="1"/>
                  </a:moveTo>
                  <a:cubicBezTo>
                    <a:pt x="32" y="1"/>
                    <a:pt x="0" y="33"/>
                    <a:pt x="0" y="96"/>
                  </a:cubicBezTo>
                  <a:cubicBezTo>
                    <a:pt x="0" y="159"/>
                    <a:pt x="32" y="223"/>
                    <a:pt x="95" y="223"/>
                  </a:cubicBezTo>
                  <a:cubicBezTo>
                    <a:pt x="159" y="223"/>
                    <a:pt x="222" y="159"/>
                    <a:pt x="222" y="96"/>
                  </a:cubicBezTo>
                  <a:cubicBezTo>
                    <a:pt x="222" y="33"/>
                    <a:pt x="159" y="1"/>
                    <a:pt x="95" y="1"/>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3957;p36">
              <a:extLst>
                <a:ext uri="{FF2B5EF4-FFF2-40B4-BE49-F238E27FC236}">
                  <a16:creationId xmlns:a16="http://schemas.microsoft.com/office/drawing/2014/main" id="{BE631C56-5DBD-4672-8EEE-BDF47ACF4BFD}"/>
                </a:ext>
              </a:extLst>
            </p:cNvPr>
            <p:cNvSpPr/>
            <p:nvPr/>
          </p:nvSpPr>
          <p:spPr>
            <a:xfrm>
              <a:off x="2346475" y="2937825"/>
              <a:ext cx="5575" cy="5575"/>
            </a:xfrm>
            <a:custGeom>
              <a:avLst/>
              <a:gdLst/>
              <a:ahLst/>
              <a:cxnLst/>
              <a:rect l="l" t="t" r="r" b="b"/>
              <a:pathLst>
                <a:path w="223" h="223" extrusionOk="0">
                  <a:moveTo>
                    <a:pt x="96" y="1"/>
                  </a:moveTo>
                  <a:cubicBezTo>
                    <a:pt x="32" y="1"/>
                    <a:pt x="1" y="33"/>
                    <a:pt x="1" y="96"/>
                  </a:cubicBezTo>
                  <a:cubicBezTo>
                    <a:pt x="1" y="159"/>
                    <a:pt x="32" y="223"/>
                    <a:pt x="96" y="223"/>
                  </a:cubicBezTo>
                  <a:cubicBezTo>
                    <a:pt x="159" y="223"/>
                    <a:pt x="222" y="159"/>
                    <a:pt x="222" y="96"/>
                  </a:cubicBezTo>
                  <a:cubicBezTo>
                    <a:pt x="222" y="33"/>
                    <a:pt x="159" y="1"/>
                    <a:pt x="96" y="1"/>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3958;p36">
              <a:extLst>
                <a:ext uri="{FF2B5EF4-FFF2-40B4-BE49-F238E27FC236}">
                  <a16:creationId xmlns:a16="http://schemas.microsoft.com/office/drawing/2014/main" id="{75DD8CE9-9F61-43F6-B665-4D36334C2C69}"/>
                </a:ext>
              </a:extLst>
            </p:cNvPr>
            <p:cNvSpPr/>
            <p:nvPr/>
          </p:nvSpPr>
          <p:spPr>
            <a:xfrm>
              <a:off x="2325100" y="2940200"/>
              <a:ext cx="5575" cy="5575"/>
            </a:xfrm>
            <a:custGeom>
              <a:avLst/>
              <a:gdLst/>
              <a:ahLst/>
              <a:cxnLst/>
              <a:rect l="l" t="t" r="r" b="b"/>
              <a:pathLst>
                <a:path w="223" h="223" extrusionOk="0">
                  <a:moveTo>
                    <a:pt x="96" y="1"/>
                  </a:moveTo>
                  <a:cubicBezTo>
                    <a:pt x="32" y="1"/>
                    <a:pt x="1" y="64"/>
                    <a:pt x="1" y="128"/>
                  </a:cubicBezTo>
                  <a:cubicBezTo>
                    <a:pt x="1" y="191"/>
                    <a:pt x="32" y="223"/>
                    <a:pt x="96" y="223"/>
                  </a:cubicBezTo>
                  <a:cubicBezTo>
                    <a:pt x="159" y="223"/>
                    <a:pt x="222" y="191"/>
                    <a:pt x="222" y="128"/>
                  </a:cubicBezTo>
                  <a:cubicBezTo>
                    <a:pt x="222" y="64"/>
                    <a:pt x="159" y="1"/>
                    <a:pt x="96" y="1"/>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3959;p36">
              <a:extLst>
                <a:ext uri="{FF2B5EF4-FFF2-40B4-BE49-F238E27FC236}">
                  <a16:creationId xmlns:a16="http://schemas.microsoft.com/office/drawing/2014/main" id="{972DAA51-66B4-47FF-8A5A-FEAD2A095E9A}"/>
                </a:ext>
              </a:extLst>
            </p:cNvPr>
            <p:cNvSpPr/>
            <p:nvPr/>
          </p:nvSpPr>
          <p:spPr>
            <a:xfrm>
              <a:off x="2310850" y="2937825"/>
              <a:ext cx="5575" cy="5575"/>
            </a:xfrm>
            <a:custGeom>
              <a:avLst/>
              <a:gdLst/>
              <a:ahLst/>
              <a:cxnLst/>
              <a:rect l="l" t="t" r="r" b="b"/>
              <a:pathLst>
                <a:path w="223" h="223" extrusionOk="0">
                  <a:moveTo>
                    <a:pt x="96" y="1"/>
                  </a:moveTo>
                  <a:cubicBezTo>
                    <a:pt x="32" y="1"/>
                    <a:pt x="1" y="33"/>
                    <a:pt x="1" y="96"/>
                  </a:cubicBezTo>
                  <a:cubicBezTo>
                    <a:pt x="1" y="159"/>
                    <a:pt x="64" y="223"/>
                    <a:pt x="96" y="223"/>
                  </a:cubicBezTo>
                  <a:cubicBezTo>
                    <a:pt x="159" y="223"/>
                    <a:pt x="222" y="159"/>
                    <a:pt x="222" y="96"/>
                  </a:cubicBezTo>
                  <a:cubicBezTo>
                    <a:pt x="222" y="33"/>
                    <a:pt x="159" y="1"/>
                    <a:pt x="96" y="1"/>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3960;p36">
              <a:extLst>
                <a:ext uri="{FF2B5EF4-FFF2-40B4-BE49-F238E27FC236}">
                  <a16:creationId xmlns:a16="http://schemas.microsoft.com/office/drawing/2014/main" id="{EE95907C-B441-4478-9724-A9BEFF99B3D8}"/>
                </a:ext>
              </a:extLst>
            </p:cNvPr>
            <p:cNvSpPr/>
            <p:nvPr/>
          </p:nvSpPr>
          <p:spPr>
            <a:xfrm>
              <a:off x="2317175" y="2924375"/>
              <a:ext cx="5575" cy="5575"/>
            </a:xfrm>
            <a:custGeom>
              <a:avLst/>
              <a:gdLst/>
              <a:ahLst/>
              <a:cxnLst/>
              <a:rect l="l" t="t" r="r" b="b"/>
              <a:pathLst>
                <a:path w="223" h="223" extrusionOk="0">
                  <a:moveTo>
                    <a:pt x="128" y="1"/>
                  </a:moveTo>
                  <a:cubicBezTo>
                    <a:pt x="64" y="1"/>
                    <a:pt x="1" y="32"/>
                    <a:pt x="1" y="96"/>
                  </a:cubicBezTo>
                  <a:cubicBezTo>
                    <a:pt x="1" y="159"/>
                    <a:pt x="64" y="222"/>
                    <a:pt x="128" y="222"/>
                  </a:cubicBezTo>
                  <a:cubicBezTo>
                    <a:pt x="159" y="222"/>
                    <a:pt x="223" y="159"/>
                    <a:pt x="223" y="96"/>
                  </a:cubicBezTo>
                  <a:cubicBezTo>
                    <a:pt x="223" y="32"/>
                    <a:pt x="159" y="1"/>
                    <a:pt x="128" y="1"/>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3961;p36">
              <a:extLst>
                <a:ext uri="{FF2B5EF4-FFF2-40B4-BE49-F238E27FC236}">
                  <a16:creationId xmlns:a16="http://schemas.microsoft.com/office/drawing/2014/main" id="{A9B7912A-2EDD-4767-8F44-7AC7F4A6C5CF}"/>
                </a:ext>
              </a:extLst>
            </p:cNvPr>
            <p:cNvSpPr/>
            <p:nvPr/>
          </p:nvSpPr>
          <p:spPr>
            <a:xfrm>
              <a:off x="2148550" y="2837275"/>
              <a:ext cx="30900" cy="85550"/>
            </a:xfrm>
            <a:custGeom>
              <a:avLst/>
              <a:gdLst/>
              <a:ahLst/>
              <a:cxnLst/>
              <a:rect l="l" t="t" r="r" b="b"/>
              <a:pathLst>
                <a:path w="1236" h="3422" extrusionOk="0">
                  <a:moveTo>
                    <a:pt x="0" y="1"/>
                  </a:moveTo>
                  <a:cubicBezTo>
                    <a:pt x="0" y="1"/>
                    <a:pt x="159" y="2408"/>
                    <a:pt x="476" y="3421"/>
                  </a:cubicBezTo>
                  <a:cubicBezTo>
                    <a:pt x="476" y="3421"/>
                    <a:pt x="1236" y="1806"/>
                    <a:pt x="982" y="634"/>
                  </a:cubicBezTo>
                  <a:lnTo>
                    <a:pt x="0" y="1"/>
                  </a:ln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3962;p36">
              <a:extLst>
                <a:ext uri="{FF2B5EF4-FFF2-40B4-BE49-F238E27FC236}">
                  <a16:creationId xmlns:a16="http://schemas.microsoft.com/office/drawing/2014/main" id="{2B43F936-65E5-4F08-8179-B6502924CA02}"/>
                </a:ext>
              </a:extLst>
            </p:cNvPr>
            <p:cNvSpPr/>
            <p:nvPr/>
          </p:nvSpPr>
          <p:spPr>
            <a:xfrm>
              <a:off x="2369450" y="2846775"/>
              <a:ext cx="30100" cy="76050"/>
            </a:xfrm>
            <a:custGeom>
              <a:avLst/>
              <a:gdLst/>
              <a:ahLst/>
              <a:cxnLst/>
              <a:rect l="l" t="t" r="r" b="b"/>
              <a:pathLst>
                <a:path w="1204" h="3042" extrusionOk="0">
                  <a:moveTo>
                    <a:pt x="1077" y="1"/>
                  </a:moveTo>
                  <a:lnTo>
                    <a:pt x="253" y="254"/>
                  </a:lnTo>
                  <a:cubicBezTo>
                    <a:pt x="0" y="1426"/>
                    <a:pt x="760" y="3041"/>
                    <a:pt x="760" y="3041"/>
                  </a:cubicBezTo>
                  <a:cubicBezTo>
                    <a:pt x="1204" y="2028"/>
                    <a:pt x="1077" y="1"/>
                    <a:pt x="1077" y="1"/>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3963;p36">
              <a:extLst>
                <a:ext uri="{FF2B5EF4-FFF2-40B4-BE49-F238E27FC236}">
                  <a16:creationId xmlns:a16="http://schemas.microsoft.com/office/drawing/2014/main" id="{D0D7A527-4E2A-4F02-9E7E-C6CD1CC15F67}"/>
                </a:ext>
              </a:extLst>
            </p:cNvPr>
            <p:cNvSpPr/>
            <p:nvPr/>
          </p:nvSpPr>
          <p:spPr>
            <a:xfrm>
              <a:off x="2196050" y="2846625"/>
              <a:ext cx="60200" cy="27900"/>
            </a:xfrm>
            <a:custGeom>
              <a:avLst/>
              <a:gdLst/>
              <a:ahLst/>
              <a:cxnLst/>
              <a:rect l="l" t="t" r="r" b="b"/>
              <a:pathLst>
                <a:path w="2408" h="1116" extrusionOk="0">
                  <a:moveTo>
                    <a:pt x="1434" y="0"/>
                  </a:moveTo>
                  <a:cubicBezTo>
                    <a:pt x="1267" y="0"/>
                    <a:pt x="1083" y="46"/>
                    <a:pt x="887" y="165"/>
                  </a:cubicBezTo>
                  <a:cubicBezTo>
                    <a:pt x="191" y="609"/>
                    <a:pt x="1" y="1115"/>
                    <a:pt x="1" y="1115"/>
                  </a:cubicBezTo>
                  <a:cubicBezTo>
                    <a:pt x="1" y="1115"/>
                    <a:pt x="666" y="672"/>
                    <a:pt x="1172" y="514"/>
                  </a:cubicBezTo>
                  <a:cubicBezTo>
                    <a:pt x="1319" y="462"/>
                    <a:pt x="1478" y="443"/>
                    <a:pt x="1631" y="443"/>
                  </a:cubicBezTo>
                  <a:cubicBezTo>
                    <a:pt x="2039" y="443"/>
                    <a:pt x="2407" y="577"/>
                    <a:pt x="2407" y="577"/>
                  </a:cubicBezTo>
                  <a:cubicBezTo>
                    <a:pt x="2407" y="577"/>
                    <a:pt x="2023" y="0"/>
                    <a:pt x="1434" y="0"/>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3964;p36">
              <a:extLst>
                <a:ext uri="{FF2B5EF4-FFF2-40B4-BE49-F238E27FC236}">
                  <a16:creationId xmlns:a16="http://schemas.microsoft.com/office/drawing/2014/main" id="{4A5EC45A-4929-4A3E-98E9-1355EA7F8788}"/>
                </a:ext>
              </a:extLst>
            </p:cNvPr>
            <p:cNvSpPr/>
            <p:nvPr/>
          </p:nvSpPr>
          <p:spPr>
            <a:xfrm>
              <a:off x="2297400" y="2846625"/>
              <a:ext cx="60200" cy="27900"/>
            </a:xfrm>
            <a:custGeom>
              <a:avLst/>
              <a:gdLst/>
              <a:ahLst/>
              <a:cxnLst/>
              <a:rect l="l" t="t" r="r" b="b"/>
              <a:pathLst>
                <a:path w="2408" h="1116" extrusionOk="0">
                  <a:moveTo>
                    <a:pt x="974" y="0"/>
                  </a:moveTo>
                  <a:cubicBezTo>
                    <a:pt x="385" y="0"/>
                    <a:pt x="0" y="577"/>
                    <a:pt x="0" y="577"/>
                  </a:cubicBezTo>
                  <a:cubicBezTo>
                    <a:pt x="0" y="577"/>
                    <a:pt x="369" y="443"/>
                    <a:pt x="777" y="443"/>
                  </a:cubicBezTo>
                  <a:cubicBezTo>
                    <a:pt x="930" y="443"/>
                    <a:pt x="1089" y="462"/>
                    <a:pt x="1235" y="514"/>
                  </a:cubicBezTo>
                  <a:cubicBezTo>
                    <a:pt x="1742" y="672"/>
                    <a:pt x="2407" y="1115"/>
                    <a:pt x="2407" y="1115"/>
                  </a:cubicBezTo>
                  <a:cubicBezTo>
                    <a:pt x="2407" y="1115"/>
                    <a:pt x="2217" y="609"/>
                    <a:pt x="1520" y="165"/>
                  </a:cubicBezTo>
                  <a:cubicBezTo>
                    <a:pt x="1325" y="46"/>
                    <a:pt x="1141" y="0"/>
                    <a:pt x="974" y="0"/>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3965;p36">
              <a:extLst>
                <a:ext uri="{FF2B5EF4-FFF2-40B4-BE49-F238E27FC236}">
                  <a16:creationId xmlns:a16="http://schemas.microsoft.com/office/drawing/2014/main" id="{99B1C5F2-AF7E-4EAB-9D01-57DA64A8C835}"/>
                </a:ext>
              </a:extLst>
            </p:cNvPr>
            <p:cNvSpPr/>
            <p:nvPr/>
          </p:nvSpPr>
          <p:spPr>
            <a:xfrm>
              <a:off x="2265725" y="2900625"/>
              <a:ext cx="26950" cy="58600"/>
            </a:xfrm>
            <a:custGeom>
              <a:avLst/>
              <a:gdLst/>
              <a:ahLst/>
              <a:cxnLst/>
              <a:rect l="l" t="t" r="r" b="b"/>
              <a:pathLst>
                <a:path w="1078" h="2344" extrusionOk="0">
                  <a:moveTo>
                    <a:pt x="381" y="0"/>
                  </a:moveTo>
                  <a:cubicBezTo>
                    <a:pt x="317" y="0"/>
                    <a:pt x="254" y="64"/>
                    <a:pt x="254" y="127"/>
                  </a:cubicBezTo>
                  <a:lnTo>
                    <a:pt x="0" y="2091"/>
                  </a:lnTo>
                  <a:cubicBezTo>
                    <a:pt x="0" y="2154"/>
                    <a:pt x="32" y="2186"/>
                    <a:pt x="64" y="2217"/>
                  </a:cubicBezTo>
                  <a:cubicBezTo>
                    <a:pt x="254" y="2281"/>
                    <a:pt x="412" y="2344"/>
                    <a:pt x="571" y="2344"/>
                  </a:cubicBezTo>
                  <a:cubicBezTo>
                    <a:pt x="729" y="2344"/>
                    <a:pt x="887" y="2281"/>
                    <a:pt x="1014" y="2217"/>
                  </a:cubicBezTo>
                  <a:cubicBezTo>
                    <a:pt x="1077" y="2186"/>
                    <a:pt x="1077" y="2091"/>
                    <a:pt x="1046" y="2027"/>
                  </a:cubicBezTo>
                  <a:cubicBezTo>
                    <a:pt x="1027" y="1990"/>
                    <a:pt x="987" y="1975"/>
                    <a:pt x="944" y="1975"/>
                  </a:cubicBezTo>
                  <a:cubicBezTo>
                    <a:pt x="913" y="1975"/>
                    <a:pt x="882" y="1982"/>
                    <a:pt x="856" y="1996"/>
                  </a:cubicBezTo>
                  <a:cubicBezTo>
                    <a:pt x="771" y="2063"/>
                    <a:pt x="677" y="2095"/>
                    <a:pt x="569" y="2095"/>
                  </a:cubicBezTo>
                  <a:cubicBezTo>
                    <a:pt x="475" y="2095"/>
                    <a:pt x="371" y="2071"/>
                    <a:pt x="254" y="2027"/>
                  </a:cubicBezTo>
                  <a:lnTo>
                    <a:pt x="507" y="159"/>
                  </a:lnTo>
                  <a:cubicBezTo>
                    <a:pt x="507" y="95"/>
                    <a:pt x="444" y="32"/>
                    <a:pt x="381" y="0"/>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3966;p36">
              <a:extLst>
                <a:ext uri="{FF2B5EF4-FFF2-40B4-BE49-F238E27FC236}">
                  <a16:creationId xmlns:a16="http://schemas.microsoft.com/office/drawing/2014/main" id="{94F12324-CDB0-4CEB-8304-520261A8FD34}"/>
                </a:ext>
              </a:extLst>
            </p:cNvPr>
            <p:cNvSpPr/>
            <p:nvPr/>
          </p:nvSpPr>
          <p:spPr>
            <a:xfrm>
              <a:off x="2240400" y="2969375"/>
              <a:ext cx="77600" cy="22325"/>
            </a:xfrm>
            <a:custGeom>
              <a:avLst/>
              <a:gdLst/>
              <a:ahLst/>
              <a:cxnLst/>
              <a:rect l="l" t="t" r="r" b="b"/>
              <a:pathLst>
                <a:path w="3104" h="893" extrusionOk="0">
                  <a:moveTo>
                    <a:pt x="2946" y="1"/>
                  </a:moveTo>
                  <a:cubicBezTo>
                    <a:pt x="2920" y="1"/>
                    <a:pt x="2895" y="11"/>
                    <a:pt x="2882" y="37"/>
                  </a:cubicBezTo>
                  <a:cubicBezTo>
                    <a:pt x="2366" y="501"/>
                    <a:pt x="1822" y="638"/>
                    <a:pt x="1359" y="638"/>
                  </a:cubicBezTo>
                  <a:cubicBezTo>
                    <a:pt x="714" y="638"/>
                    <a:pt x="227" y="372"/>
                    <a:pt x="190" y="354"/>
                  </a:cubicBezTo>
                  <a:cubicBezTo>
                    <a:pt x="173" y="346"/>
                    <a:pt x="156" y="342"/>
                    <a:pt x="140" y="342"/>
                  </a:cubicBezTo>
                  <a:cubicBezTo>
                    <a:pt x="95" y="342"/>
                    <a:pt x="55" y="371"/>
                    <a:pt x="32" y="417"/>
                  </a:cubicBezTo>
                  <a:cubicBezTo>
                    <a:pt x="0" y="481"/>
                    <a:pt x="0" y="544"/>
                    <a:pt x="63" y="576"/>
                  </a:cubicBezTo>
                  <a:cubicBezTo>
                    <a:pt x="95" y="576"/>
                    <a:pt x="475" y="797"/>
                    <a:pt x="1045" y="861"/>
                  </a:cubicBezTo>
                  <a:cubicBezTo>
                    <a:pt x="1140" y="892"/>
                    <a:pt x="1235" y="892"/>
                    <a:pt x="1330" y="892"/>
                  </a:cubicBezTo>
                  <a:cubicBezTo>
                    <a:pt x="1837" y="892"/>
                    <a:pt x="2470" y="734"/>
                    <a:pt x="3040" y="227"/>
                  </a:cubicBezTo>
                  <a:cubicBezTo>
                    <a:pt x="3072" y="164"/>
                    <a:pt x="3104" y="101"/>
                    <a:pt x="3040" y="37"/>
                  </a:cubicBezTo>
                  <a:cubicBezTo>
                    <a:pt x="3022" y="19"/>
                    <a:pt x="2983" y="1"/>
                    <a:pt x="2946" y="1"/>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3967;p36">
              <a:extLst>
                <a:ext uri="{FF2B5EF4-FFF2-40B4-BE49-F238E27FC236}">
                  <a16:creationId xmlns:a16="http://schemas.microsoft.com/office/drawing/2014/main" id="{B7C8BCB8-588E-48C8-99DF-953060F59C5E}"/>
                </a:ext>
              </a:extLst>
            </p:cNvPr>
            <p:cNvSpPr/>
            <p:nvPr/>
          </p:nvSpPr>
          <p:spPr>
            <a:xfrm>
              <a:off x="2263350" y="3000075"/>
              <a:ext cx="34075" cy="9825"/>
            </a:xfrm>
            <a:custGeom>
              <a:avLst/>
              <a:gdLst/>
              <a:ahLst/>
              <a:cxnLst/>
              <a:rect l="l" t="t" r="r" b="b"/>
              <a:pathLst>
                <a:path w="1363" h="393" extrusionOk="0">
                  <a:moveTo>
                    <a:pt x="1196" y="0"/>
                  </a:moveTo>
                  <a:cubicBezTo>
                    <a:pt x="1177" y="0"/>
                    <a:pt x="1158" y="4"/>
                    <a:pt x="1141" y="13"/>
                  </a:cubicBezTo>
                  <a:cubicBezTo>
                    <a:pt x="984" y="104"/>
                    <a:pt x="795" y="131"/>
                    <a:pt x="628" y="131"/>
                  </a:cubicBezTo>
                  <a:cubicBezTo>
                    <a:pt x="388" y="131"/>
                    <a:pt x="190" y="76"/>
                    <a:pt x="190" y="76"/>
                  </a:cubicBezTo>
                  <a:cubicBezTo>
                    <a:pt x="174" y="68"/>
                    <a:pt x="157" y="64"/>
                    <a:pt x="140" y="64"/>
                  </a:cubicBezTo>
                  <a:cubicBezTo>
                    <a:pt x="95" y="64"/>
                    <a:pt x="55" y="93"/>
                    <a:pt x="32" y="139"/>
                  </a:cubicBezTo>
                  <a:cubicBezTo>
                    <a:pt x="0" y="203"/>
                    <a:pt x="32" y="298"/>
                    <a:pt x="95" y="298"/>
                  </a:cubicBezTo>
                  <a:cubicBezTo>
                    <a:pt x="127" y="298"/>
                    <a:pt x="349" y="393"/>
                    <a:pt x="634" y="393"/>
                  </a:cubicBezTo>
                  <a:cubicBezTo>
                    <a:pt x="824" y="393"/>
                    <a:pt x="1077" y="361"/>
                    <a:pt x="1267" y="234"/>
                  </a:cubicBezTo>
                  <a:cubicBezTo>
                    <a:pt x="1331" y="203"/>
                    <a:pt x="1362" y="139"/>
                    <a:pt x="1299" y="76"/>
                  </a:cubicBezTo>
                  <a:cubicBezTo>
                    <a:pt x="1299" y="30"/>
                    <a:pt x="1248" y="0"/>
                    <a:pt x="1196" y="0"/>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3968;p36">
              <a:extLst>
                <a:ext uri="{FF2B5EF4-FFF2-40B4-BE49-F238E27FC236}">
                  <a16:creationId xmlns:a16="http://schemas.microsoft.com/office/drawing/2014/main" id="{D860A735-A4E4-4408-83B9-05893D89680F}"/>
                </a:ext>
              </a:extLst>
            </p:cNvPr>
            <p:cNvSpPr/>
            <p:nvPr/>
          </p:nvSpPr>
          <p:spPr>
            <a:xfrm>
              <a:off x="2222975" y="2877675"/>
              <a:ext cx="15075" cy="30900"/>
            </a:xfrm>
            <a:custGeom>
              <a:avLst/>
              <a:gdLst/>
              <a:ahLst/>
              <a:cxnLst/>
              <a:rect l="l" t="t" r="r" b="b"/>
              <a:pathLst>
                <a:path w="603" h="1236" extrusionOk="0">
                  <a:moveTo>
                    <a:pt x="285" y="0"/>
                  </a:moveTo>
                  <a:cubicBezTo>
                    <a:pt x="127" y="0"/>
                    <a:pt x="0" y="285"/>
                    <a:pt x="0" y="633"/>
                  </a:cubicBezTo>
                  <a:cubicBezTo>
                    <a:pt x="32" y="982"/>
                    <a:pt x="159" y="1235"/>
                    <a:pt x="317" y="1235"/>
                  </a:cubicBezTo>
                  <a:cubicBezTo>
                    <a:pt x="475" y="1235"/>
                    <a:pt x="602" y="950"/>
                    <a:pt x="602" y="633"/>
                  </a:cubicBezTo>
                  <a:cubicBezTo>
                    <a:pt x="602" y="285"/>
                    <a:pt x="444" y="0"/>
                    <a:pt x="285" y="0"/>
                  </a:cubicBezTo>
                  <a:close/>
                </a:path>
              </a:pathLst>
            </a:custGeom>
            <a:solidFill>
              <a:srgbClr val="0922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3969;p36">
              <a:extLst>
                <a:ext uri="{FF2B5EF4-FFF2-40B4-BE49-F238E27FC236}">
                  <a16:creationId xmlns:a16="http://schemas.microsoft.com/office/drawing/2014/main" id="{76A46634-2495-41C6-BB78-5CE95946EDB2}"/>
                </a:ext>
              </a:extLst>
            </p:cNvPr>
            <p:cNvSpPr/>
            <p:nvPr/>
          </p:nvSpPr>
          <p:spPr>
            <a:xfrm>
              <a:off x="2314025" y="2877675"/>
              <a:ext cx="15075" cy="30900"/>
            </a:xfrm>
            <a:custGeom>
              <a:avLst/>
              <a:gdLst/>
              <a:ahLst/>
              <a:cxnLst/>
              <a:rect l="l" t="t" r="r" b="b"/>
              <a:pathLst>
                <a:path w="603" h="1236" extrusionOk="0">
                  <a:moveTo>
                    <a:pt x="317" y="0"/>
                  </a:moveTo>
                  <a:cubicBezTo>
                    <a:pt x="159" y="0"/>
                    <a:pt x="32" y="285"/>
                    <a:pt x="32" y="633"/>
                  </a:cubicBezTo>
                  <a:cubicBezTo>
                    <a:pt x="0" y="950"/>
                    <a:pt x="127" y="1235"/>
                    <a:pt x="317" y="1235"/>
                  </a:cubicBezTo>
                  <a:cubicBezTo>
                    <a:pt x="475" y="1235"/>
                    <a:pt x="602" y="982"/>
                    <a:pt x="602" y="633"/>
                  </a:cubicBezTo>
                  <a:cubicBezTo>
                    <a:pt x="602" y="285"/>
                    <a:pt x="475" y="0"/>
                    <a:pt x="317" y="0"/>
                  </a:cubicBezTo>
                  <a:close/>
                </a:path>
              </a:pathLst>
            </a:custGeom>
            <a:solidFill>
              <a:srgbClr val="0922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3970;p36">
              <a:extLst>
                <a:ext uri="{FF2B5EF4-FFF2-40B4-BE49-F238E27FC236}">
                  <a16:creationId xmlns:a16="http://schemas.microsoft.com/office/drawing/2014/main" id="{0D18280F-94A2-4300-AF62-562892B19F70}"/>
                </a:ext>
              </a:extLst>
            </p:cNvPr>
            <p:cNvSpPr/>
            <p:nvPr/>
          </p:nvSpPr>
          <p:spPr>
            <a:xfrm>
              <a:off x="2175475" y="2858675"/>
              <a:ext cx="94225" cy="95025"/>
            </a:xfrm>
            <a:custGeom>
              <a:avLst/>
              <a:gdLst/>
              <a:ahLst/>
              <a:cxnLst/>
              <a:rect l="l" t="t" r="r" b="b"/>
              <a:pathLst>
                <a:path w="3769" h="3801" extrusionOk="0">
                  <a:moveTo>
                    <a:pt x="1900" y="158"/>
                  </a:moveTo>
                  <a:cubicBezTo>
                    <a:pt x="2850" y="158"/>
                    <a:pt x="3610" y="950"/>
                    <a:pt x="3610" y="1900"/>
                  </a:cubicBezTo>
                  <a:cubicBezTo>
                    <a:pt x="3610" y="2850"/>
                    <a:pt x="2850" y="3610"/>
                    <a:pt x="1900" y="3610"/>
                  </a:cubicBezTo>
                  <a:cubicBezTo>
                    <a:pt x="919" y="3610"/>
                    <a:pt x="159" y="2850"/>
                    <a:pt x="159" y="1900"/>
                  </a:cubicBezTo>
                  <a:cubicBezTo>
                    <a:pt x="159" y="950"/>
                    <a:pt x="919" y="158"/>
                    <a:pt x="1900" y="158"/>
                  </a:cubicBezTo>
                  <a:close/>
                  <a:moveTo>
                    <a:pt x="1900" y="0"/>
                  </a:moveTo>
                  <a:cubicBezTo>
                    <a:pt x="855" y="0"/>
                    <a:pt x="0" y="855"/>
                    <a:pt x="0" y="1900"/>
                  </a:cubicBezTo>
                  <a:cubicBezTo>
                    <a:pt x="0" y="2945"/>
                    <a:pt x="855" y="3800"/>
                    <a:pt x="1900" y="3800"/>
                  </a:cubicBezTo>
                  <a:cubicBezTo>
                    <a:pt x="2945" y="3800"/>
                    <a:pt x="3769" y="2945"/>
                    <a:pt x="3769" y="1900"/>
                  </a:cubicBezTo>
                  <a:cubicBezTo>
                    <a:pt x="3769" y="855"/>
                    <a:pt x="2945" y="0"/>
                    <a:pt x="190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3971;p36">
              <a:extLst>
                <a:ext uri="{FF2B5EF4-FFF2-40B4-BE49-F238E27FC236}">
                  <a16:creationId xmlns:a16="http://schemas.microsoft.com/office/drawing/2014/main" id="{DD588855-DF1E-4CDF-859A-B3BCE1BB598D}"/>
                </a:ext>
              </a:extLst>
            </p:cNvPr>
            <p:cNvSpPr/>
            <p:nvPr/>
          </p:nvSpPr>
          <p:spPr>
            <a:xfrm>
              <a:off x="2281550" y="2858675"/>
              <a:ext cx="95050" cy="95025"/>
            </a:xfrm>
            <a:custGeom>
              <a:avLst/>
              <a:gdLst/>
              <a:ahLst/>
              <a:cxnLst/>
              <a:rect l="l" t="t" r="r" b="b"/>
              <a:pathLst>
                <a:path w="3802" h="3801" extrusionOk="0">
                  <a:moveTo>
                    <a:pt x="1901" y="158"/>
                  </a:moveTo>
                  <a:cubicBezTo>
                    <a:pt x="2851" y="158"/>
                    <a:pt x="3643" y="950"/>
                    <a:pt x="3643" y="1900"/>
                  </a:cubicBezTo>
                  <a:cubicBezTo>
                    <a:pt x="3643" y="2850"/>
                    <a:pt x="2851" y="3610"/>
                    <a:pt x="1901" y="3610"/>
                  </a:cubicBezTo>
                  <a:cubicBezTo>
                    <a:pt x="951" y="3610"/>
                    <a:pt x="191" y="2850"/>
                    <a:pt x="191" y="1900"/>
                  </a:cubicBezTo>
                  <a:cubicBezTo>
                    <a:pt x="191" y="950"/>
                    <a:pt x="951" y="158"/>
                    <a:pt x="1901" y="158"/>
                  </a:cubicBezTo>
                  <a:close/>
                  <a:moveTo>
                    <a:pt x="1901" y="0"/>
                  </a:moveTo>
                  <a:cubicBezTo>
                    <a:pt x="856" y="0"/>
                    <a:pt x="1" y="855"/>
                    <a:pt x="1" y="1900"/>
                  </a:cubicBezTo>
                  <a:cubicBezTo>
                    <a:pt x="1" y="2945"/>
                    <a:pt x="856" y="3800"/>
                    <a:pt x="1901" y="3800"/>
                  </a:cubicBezTo>
                  <a:cubicBezTo>
                    <a:pt x="2946" y="3800"/>
                    <a:pt x="3801" y="2945"/>
                    <a:pt x="3801" y="1900"/>
                  </a:cubicBezTo>
                  <a:cubicBezTo>
                    <a:pt x="3801" y="855"/>
                    <a:pt x="2946" y="0"/>
                    <a:pt x="190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3972;p36">
              <a:extLst>
                <a:ext uri="{FF2B5EF4-FFF2-40B4-BE49-F238E27FC236}">
                  <a16:creationId xmlns:a16="http://schemas.microsoft.com/office/drawing/2014/main" id="{9D2819D5-B06A-4576-AC60-9FC3D8F5A387}"/>
                </a:ext>
              </a:extLst>
            </p:cNvPr>
            <p:cNvSpPr/>
            <p:nvPr/>
          </p:nvSpPr>
          <p:spPr>
            <a:xfrm>
              <a:off x="2146175" y="2852800"/>
              <a:ext cx="38825" cy="33600"/>
            </a:xfrm>
            <a:custGeom>
              <a:avLst/>
              <a:gdLst/>
              <a:ahLst/>
              <a:cxnLst/>
              <a:rect l="l" t="t" r="r" b="b"/>
              <a:pathLst>
                <a:path w="1553" h="1344" extrusionOk="0">
                  <a:moveTo>
                    <a:pt x="94" y="0"/>
                  </a:moveTo>
                  <a:cubicBezTo>
                    <a:pt x="64" y="0"/>
                    <a:pt x="32" y="23"/>
                    <a:pt x="32" y="45"/>
                  </a:cubicBezTo>
                  <a:cubicBezTo>
                    <a:pt x="0" y="108"/>
                    <a:pt x="32" y="140"/>
                    <a:pt x="64" y="172"/>
                  </a:cubicBezTo>
                  <a:cubicBezTo>
                    <a:pt x="856" y="457"/>
                    <a:pt x="1394" y="1312"/>
                    <a:pt x="1394" y="1312"/>
                  </a:cubicBezTo>
                  <a:cubicBezTo>
                    <a:pt x="1394" y="1343"/>
                    <a:pt x="1426" y="1343"/>
                    <a:pt x="1457" y="1343"/>
                  </a:cubicBezTo>
                  <a:lnTo>
                    <a:pt x="1521" y="1343"/>
                  </a:lnTo>
                  <a:cubicBezTo>
                    <a:pt x="1552" y="1312"/>
                    <a:pt x="1552" y="1280"/>
                    <a:pt x="1521" y="1217"/>
                  </a:cubicBezTo>
                  <a:cubicBezTo>
                    <a:pt x="1521" y="1185"/>
                    <a:pt x="982" y="330"/>
                    <a:pt x="127" y="13"/>
                  </a:cubicBezTo>
                  <a:cubicBezTo>
                    <a:pt x="118" y="4"/>
                    <a:pt x="106" y="0"/>
                    <a:pt x="9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3973;p36">
              <a:extLst>
                <a:ext uri="{FF2B5EF4-FFF2-40B4-BE49-F238E27FC236}">
                  <a16:creationId xmlns:a16="http://schemas.microsoft.com/office/drawing/2014/main" id="{73C7D4A7-1D39-4ACA-A97D-5F49166BCA53}"/>
                </a:ext>
              </a:extLst>
            </p:cNvPr>
            <p:cNvSpPr/>
            <p:nvPr/>
          </p:nvSpPr>
          <p:spPr>
            <a:xfrm>
              <a:off x="2370225" y="2852000"/>
              <a:ext cx="40400" cy="34400"/>
            </a:xfrm>
            <a:custGeom>
              <a:avLst/>
              <a:gdLst/>
              <a:ahLst/>
              <a:cxnLst/>
              <a:rect l="l" t="t" r="r" b="b"/>
              <a:pathLst>
                <a:path w="1616" h="1376" extrusionOk="0">
                  <a:moveTo>
                    <a:pt x="1538" y="1"/>
                  </a:moveTo>
                  <a:cubicBezTo>
                    <a:pt x="1524" y="1"/>
                    <a:pt x="1508" y="4"/>
                    <a:pt x="1489" y="14"/>
                  </a:cubicBezTo>
                  <a:cubicBezTo>
                    <a:pt x="666" y="330"/>
                    <a:pt x="64" y="1217"/>
                    <a:pt x="32" y="1249"/>
                  </a:cubicBezTo>
                  <a:cubicBezTo>
                    <a:pt x="1" y="1312"/>
                    <a:pt x="32" y="1344"/>
                    <a:pt x="64" y="1375"/>
                  </a:cubicBezTo>
                  <a:lnTo>
                    <a:pt x="96" y="1375"/>
                  </a:lnTo>
                  <a:cubicBezTo>
                    <a:pt x="127" y="1375"/>
                    <a:pt x="159" y="1375"/>
                    <a:pt x="159" y="1344"/>
                  </a:cubicBezTo>
                  <a:cubicBezTo>
                    <a:pt x="191" y="1344"/>
                    <a:pt x="761" y="457"/>
                    <a:pt x="1553" y="140"/>
                  </a:cubicBezTo>
                  <a:cubicBezTo>
                    <a:pt x="1616" y="140"/>
                    <a:pt x="1616" y="77"/>
                    <a:pt x="1616" y="45"/>
                  </a:cubicBezTo>
                  <a:cubicBezTo>
                    <a:pt x="1594" y="23"/>
                    <a:pt x="1571" y="1"/>
                    <a:pt x="153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3974;p36">
              <a:extLst>
                <a:ext uri="{FF2B5EF4-FFF2-40B4-BE49-F238E27FC236}">
                  <a16:creationId xmlns:a16="http://schemas.microsoft.com/office/drawing/2014/main" id="{E26E53D0-E5C4-46C1-8A19-0628F4A2BE57}"/>
                </a:ext>
              </a:extLst>
            </p:cNvPr>
            <p:cNvSpPr/>
            <p:nvPr/>
          </p:nvSpPr>
          <p:spPr>
            <a:xfrm>
              <a:off x="2264925" y="2889550"/>
              <a:ext cx="21400" cy="11900"/>
            </a:xfrm>
            <a:custGeom>
              <a:avLst/>
              <a:gdLst/>
              <a:ahLst/>
              <a:cxnLst/>
              <a:rect l="l" t="t" r="r" b="b"/>
              <a:pathLst>
                <a:path w="856" h="476" extrusionOk="0">
                  <a:moveTo>
                    <a:pt x="413" y="0"/>
                  </a:moveTo>
                  <a:cubicBezTo>
                    <a:pt x="127" y="0"/>
                    <a:pt x="32" y="253"/>
                    <a:pt x="32" y="380"/>
                  </a:cubicBezTo>
                  <a:cubicBezTo>
                    <a:pt x="1" y="443"/>
                    <a:pt x="64" y="475"/>
                    <a:pt x="96" y="475"/>
                  </a:cubicBezTo>
                  <a:cubicBezTo>
                    <a:pt x="127" y="475"/>
                    <a:pt x="191" y="443"/>
                    <a:pt x="191" y="412"/>
                  </a:cubicBezTo>
                  <a:cubicBezTo>
                    <a:pt x="191" y="380"/>
                    <a:pt x="223" y="158"/>
                    <a:pt x="413" y="158"/>
                  </a:cubicBezTo>
                  <a:cubicBezTo>
                    <a:pt x="634" y="158"/>
                    <a:pt x="666" y="380"/>
                    <a:pt x="666" y="412"/>
                  </a:cubicBezTo>
                  <a:cubicBezTo>
                    <a:pt x="698" y="443"/>
                    <a:pt x="729" y="475"/>
                    <a:pt x="761" y="475"/>
                  </a:cubicBezTo>
                  <a:cubicBezTo>
                    <a:pt x="824" y="475"/>
                    <a:pt x="856" y="443"/>
                    <a:pt x="824" y="380"/>
                  </a:cubicBezTo>
                  <a:cubicBezTo>
                    <a:pt x="824" y="253"/>
                    <a:pt x="729" y="0"/>
                    <a:pt x="41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3975;p36">
              <a:extLst>
                <a:ext uri="{FF2B5EF4-FFF2-40B4-BE49-F238E27FC236}">
                  <a16:creationId xmlns:a16="http://schemas.microsoft.com/office/drawing/2014/main" id="{E5DC330A-2109-4DEC-B6C8-2C4A9117E024}"/>
                </a:ext>
              </a:extLst>
            </p:cNvPr>
            <p:cNvSpPr/>
            <p:nvPr/>
          </p:nvSpPr>
          <p:spPr>
            <a:xfrm>
              <a:off x="4982925" y="2623375"/>
              <a:ext cx="637375" cy="554925"/>
            </a:xfrm>
            <a:custGeom>
              <a:avLst/>
              <a:gdLst/>
              <a:ahLst/>
              <a:cxnLst/>
              <a:rect l="l" t="t" r="r" b="b"/>
              <a:pathLst>
                <a:path w="25495" h="22197" extrusionOk="0">
                  <a:moveTo>
                    <a:pt x="12780" y="0"/>
                  </a:moveTo>
                  <a:cubicBezTo>
                    <a:pt x="12395" y="0"/>
                    <a:pt x="11979" y="59"/>
                    <a:pt x="11528" y="196"/>
                  </a:cubicBezTo>
                  <a:cubicBezTo>
                    <a:pt x="10022" y="669"/>
                    <a:pt x="10251" y="1637"/>
                    <a:pt x="8439" y="1637"/>
                  </a:cubicBezTo>
                  <a:cubicBezTo>
                    <a:pt x="8308" y="1637"/>
                    <a:pt x="8167" y="1632"/>
                    <a:pt x="8013" y="1621"/>
                  </a:cubicBezTo>
                  <a:cubicBezTo>
                    <a:pt x="7877" y="1610"/>
                    <a:pt x="7744" y="1604"/>
                    <a:pt x="7615" y="1604"/>
                  </a:cubicBezTo>
                  <a:cubicBezTo>
                    <a:pt x="5253" y="1604"/>
                    <a:pt x="4086" y="3459"/>
                    <a:pt x="4086" y="4630"/>
                  </a:cubicBezTo>
                  <a:cubicBezTo>
                    <a:pt x="4086" y="5580"/>
                    <a:pt x="3896" y="5580"/>
                    <a:pt x="2281" y="6498"/>
                  </a:cubicBezTo>
                  <a:cubicBezTo>
                    <a:pt x="602" y="7449"/>
                    <a:pt x="381" y="9887"/>
                    <a:pt x="1141" y="11312"/>
                  </a:cubicBezTo>
                  <a:cubicBezTo>
                    <a:pt x="1743" y="12389"/>
                    <a:pt x="539" y="12801"/>
                    <a:pt x="286" y="13972"/>
                  </a:cubicBezTo>
                  <a:cubicBezTo>
                    <a:pt x="1" y="15144"/>
                    <a:pt x="1" y="15651"/>
                    <a:pt x="1299" y="16918"/>
                  </a:cubicBezTo>
                  <a:cubicBezTo>
                    <a:pt x="2629" y="18184"/>
                    <a:pt x="2819" y="17963"/>
                    <a:pt x="2883" y="19451"/>
                  </a:cubicBezTo>
                  <a:cubicBezTo>
                    <a:pt x="3012" y="21816"/>
                    <a:pt x="4951" y="22196"/>
                    <a:pt x="6183" y="22196"/>
                  </a:cubicBezTo>
                  <a:cubicBezTo>
                    <a:pt x="6765" y="22196"/>
                    <a:pt x="7190" y="22111"/>
                    <a:pt x="7190" y="22111"/>
                  </a:cubicBezTo>
                  <a:cubicBezTo>
                    <a:pt x="7190" y="22111"/>
                    <a:pt x="12596" y="21756"/>
                    <a:pt x="17147" y="21756"/>
                  </a:cubicBezTo>
                  <a:cubicBezTo>
                    <a:pt x="17497" y="21756"/>
                    <a:pt x="17842" y="21758"/>
                    <a:pt x="18179" y="21763"/>
                  </a:cubicBezTo>
                  <a:cubicBezTo>
                    <a:pt x="18237" y="21764"/>
                    <a:pt x="18294" y="21764"/>
                    <a:pt x="18350" y="21764"/>
                  </a:cubicBezTo>
                  <a:cubicBezTo>
                    <a:pt x="23341" y="21764"/>
                    <a:pt x="20586" y="17636"/>
                    <a:pt x="23404" y="16759"/>
                  </a:cubicBezTo>
                  <a:cubicBezTo>
                    <a:pt x="25494" y="16126"/>
                    <a:pt x="25273" y="12801"/>
                    <a:pt x="24766" y="12231"/>
                  </a:cubicBezTo>
                  <a:cubicBezTo>
                    <a:pt x="24259" y="11660"/>
                    <a:pt x="25019" y="10584"/>
                    <a:pt x="25051" y="9317"/>
                  </a:cubicBezTo>
                  <a:cubicBezTo>
                    <a:pt x="25114" y="8050"/>
                    <a:pt x="23689" y="6815"/>
                    <a:pt x="22296" y="6688"/>
                  </a:cubicBezTo>
                  <a:cubicBezTo>
                    <a:pt x="20871" y="6530"/>
                    <a:pt x="21884" y="5168"/>
                    <a:pt x="20744" y="3458"/>
                  </a:cubicBezTo>
                  <a:cubicBezTo>
                    <a:pt x="19826" y="2065"/>
                    <a:pt x="18052" y="2065"/>
                    <a:pt x="17007" y="1970"/>
                  </a:cubicBezTo>
                  <a:cubicBezTo>
                    <a:pt x="16145" y="1889"/>
                    <a:pt x="14963" y="0"/>
                    <a:pt x="12780" y="0"/>
                  </a:cubicBezTo>
                  <a:close/>
                </a:path>
              </a:pathLst>
            </a:custGeom>
            <a:solidFill>
              <a:srgbClr val="0922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3976;p36">
              <a:extLst>
                <a:ext uri="{FF2B5EF4-FFF2-40B4-BE49-F238E27FC236}">
                  <a16:creationId xmlns:a16="http://schemas.microsoft.com/office/drawing/2014/main" id="{5C772A79-9A90-4853-B0E6-5175A58C72A4}"/>
                </a:ext>
              </a:extLst>
            </p:cNvPr>
            <p:cNvSpPr/>
            <p:nvPr/>
          </p:nvSpPr>
          <p:spPr>
            <a:xfrm>
              <a:off x="4996400" y="3075600"/>
              <a:ext cx="589850" cy="181325"/>
            </a:xfrm>
            <a:custGeom>
              <a:avLst/>
              <a:gdLst/>
              <a:ahLst/>
              <a:cxnLst/>
              <a:rect l="l" t="t" r="r" b="b"/>
              <a:pathLst>
                <a:path w="23594" h="7253" extrusionOk="0">
                  <a:moveTo>
                    <a:pt x="9057" y="0"/>
                  </a:moveTo>
                  <a:cubicBezTo>
                    <a:pt x="9057" y="0"/>
                    <a:pt x="8487" y="285"/>
                    <a:pt x="7664" y="729"/>
                  </a:cubicBezTo>
                  <a:cubicBezTo>
                    <a:pt x="7537" y="792"/>
                    <a:pt x="7411" y="855"/>
                    <a:pt x="7284" y="919"/>
                  </a:cubicBezTo>
                  <a:cubicBezTo>
                    <a:pt x="6239" y="1457"/>
                    <a:pt x="4909" y="2185"/>
                    <a:pt x="3737" y="2755"/>
                  </a:cubicBezTo>
                  <a:lnTo>
                    <a:pt x="3294" y="2977"/>
                  </a:lnTo>
                  <a:cubicBezTo>
                    <a:pt x="3199" y="3009"/>
                    <a:pt x="3104" y="3072"/>
                    <a:pt x="3040" y="3104"/>
                  </a:cubicBezTo>
                  <a:cubicBezTo>
                    <a:pt x="2439" y="3389"/>
                    <a:pt x="1932" y="3611"/>
                    <a:pt x="1647" y="3737"/>
                  </a:cubicBezTo>
                  <a:cubicBezTo>
                    <a:pt x="222" y="4307"/>
                    <a:pt x="0" y="7252"/>
                    <a:pt x="0" y="7252"/>
                  </a:cubicBezTo>
                  <a:lnTo>
                    <a:pt x="23594" y="7252"/>
                  </a:lnTo>
                  <a:cubicBezTo>
                    <a:pt x="23594" y="7252"/>
                    <a:pt x="23340" y="4307"/>
                    <a:pt x="21947" y="3737"/>
                  </a:cubicBezTo>
                  <a:cubicBezTo>
                    <a:pt x="21218" y="3452"/>
                    <a:pt x="19318" y="2502"/>
                    <a:pt x="17608" y="1647"/>
                  </a:cubicBezTo>
                  <a:cubicBezTo>
                    <a:pt x="16943" y="1330"/>
                    <a:pt x="16341" y="1014"/>
                    <a:pt x="15835" y="760"/>
                  </a:cubicBezTo>
                  <a:cubicBezTo>
                    <a:pt x="15803" y="729"/>
                    <a:pt x="15803" y="729"/>
                    <a:pt x="15771" y="729"/>
                  </a:cubicBezTo>
                  <a:cubicBezTo>
                    <a:pt x="14916" y="285"/>
                    <a:pt x="14346" y="0"/>
                    <a:pt x="14346" y="0"/>
                  </a:cubicBezTo>
                  <a:cubicBezTo>
                    <a:pt x="13472" y="198"/>
                    <a:pt x="12581" y="302"/>
                    <a:pt x="11690" y="302"/>
                  </a:cubicBezTo>
                  <a:cubicBezTo>
                    <a:pt x="10871" y="302"/>
                    <a:pt x="10052" y="214"/>
                    <a:pt x="9247" y="32"/>
                  </a:cubicBezTo>
                  <a:lnTo>
                    <a:pt x="9057" y="0"/>
                  </a:lnTo>
                  <a:close/>
                </a:path>
              </a:pathLst>
            </a:custGeom>
            <a:solidFill>
              <a:srgbClr val="04BF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3977;p36">
              <a:extLst>
                <a:ext uri="{FF2B5EF4-FFF2-40B4-BE49-F238E27FC236}">
                  <a16:creationId xmlns:a16="http://schemas.microsoft.com/office/drawing/2014/main" id="{25ACDF8F-CD11-4EAA-8D02-BEDDDDF747D4}"/>
                </a:ext>
              </a:extLst>
            </p:cNvPr>
            <p:cNvSpPr/>
            <p:nvPr/>
          </p:nvSpPr>
          <p:spPr>
            <a:xfrm>
              <a:off x="5216500" y="3189075"/>
              <a:ext cx="148075" cy="29050"/>
            </a:xfrm>
            <a:custGeom>
              <a:avLst/>
              <a:gdLst/>
              <a:ahLst/>
              <a:cxnLst/>
              <a:rect l="l" t="t" r="r" b="b"/>
              <a:pathLst>
                <a:path w="5923" h="1162" extrusionOk="0">
                  <a:moveTo>
                    <a:pt x="143" y="1"/>
                  </a:moveTo>
                  <a:cubicBezTo>
                    <a:pt x="106" y="1"/>
                    <a:pt x="69" y="16"/>
                    <a:pt x="32" y="53"/>
                  </a:cubicBezTo>
                  <a:cubicBezTo>
                    <a:pt x="0" y="117"/>
                    <a:pt x="0" y="180"/>
                    <a:pt x="63" y="243"/>
                  </a:cubicBezTo>
                  <a:cubicBezTo>
                    <a:pt x="95" y="243"/>
                    <a:pt x="697" y="687"/>
                    <a:pt x="1710" y="972"/>
                  </a:cubicBezTo>
                  <a:cubicBezTo>
                    <a:pt x="2122" y="1067"/>
                    <a:pt x="2629" y="1162"/>
                    <a:pt x="3230" y="1162"/>
                  </a:cubicBezTo>
                  <a:cubicBezTo>
                    <a:pt x="3990" y="1162"/>
                    <a:pt x="4877" y="1003"/>
                    <a:pt x="5827" y="592"/>
                  </a:cubicBezTo>
                  <a:cubicBezTo>
                    <a:pt x="5891" y="560"/>
                    <a:pt x="5922" y="465"/>
                    <a:pt x="5891" y="402"/>
                  </a:cubicBezTo>
                  <a:cubicBezTo>
                    <a:pt x="5867" y="355"/>
                    <a:pt x="5827" y="326"/>
                    <a:pt x="5783" y="326"/>
                  </a:cubicBezTo>
                  <a:cubicBezTo>
                    <a:pt x="5766" y="326"/>
                    <a:pt x="5749" y="330"/>
                    <a:pt x="5732" y="338"/>
                  </a:cubicBezTo>
                  <a:cubicBezTo>
                    <a:pt x="4792" y="754"/>
                    <a:pt x="3935" y="891"/>
                    <a:pt x="3208" y="891"/>
                  </a:cubicBezTo>
                  <a:cubicBezTo>
                    <a:pt x="2660" y="891"/>
                    <a:pt x="2186" y="813"/>
                    <a:pt x="1805" y="718"/>
                  </a:cubicBezTo>
                  <a:cubicBezTo>
                    <a:pt x="824" y="465"/>
                    <a:pt x="222" y="22"/>
                    <a:pt x="222" y="22"/>
                  </a:cubicBezTo>
                  <a:cubicBezTo>
                    <a:pt x="196" y="8"/>
                    <a:pt x="169" y="1"/>
                    <a:pt x="143" y="1"/>
                  </a:cubicBezTo>
                  <a:close/>
                </a:path>
              </a:pathLst>
            </a:custGeom>
            <a:solidFill>
              <a:srgbClr val="09916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3978;p36">
              <a:extLst>
                <a:ext uri="{FF2B5EF4-FFF2-40B4-BE49-F238E27FC236}">
                  <a16:creationId xmlns:a16="http://schemas.microsoft.com/office/drawing/2014/main" id="{4AF3E7AD-D02B-4519-B236-5C71A15D30B9}"/>
                </a:ext>
              </a:extLst>
            </p:cNvPr>
            <p:cNvSpPr/>
            <p:nvPr/>
          </p:nvSpPr>
          <p:spPr>
            <a:xfrm>
              <a:off x="5187200" y="3075600"/>
              <a:ext cx="203500" cy="105325"/>
            </a:xfrm>
            <a:custGeom>
              <a:avLst/>
              <a:gdLst/>
              <a:ahLst/>
              <a:cxnLst/>
              <a:rect l="l" t="t" r="r" b="b"/>
              <a:pathLst>
                <a:path w="8140" h="4213" extrusionOk="0">
                  <a:moveTo>
                    <a:pt x="1425" y="0"/>
                  </a:moveTo>
                  <a:cubicBezTo>
                    <a:pt x="1425" y="0"/>
                    <a:pt x="855" y="285"/>
                    <a:pt x="0" y="729"/>
                  </a:cubicBezTo>
                  <a:cubicBezTo>
                    <a:pt x="254" y="1805"/>
                    <a:pt x="1140" y="4212"/>
                    <a:pt x="4149" y="4212"/>
                  </a:cubicBezTo>
                  <a:cubicBezTo>
                    <a:pt x="6968" y="4212"/>
                    <a:pt x="7886" y="1964"/>
                    <a:pt x="8139" y="729"/>
                  </a:cubicBezTo>
                  <a:cubicBezTo>
                    <a:pt x="7284" y="285"/>
                    <a:pt x="6683" y="0"/>
                    <a:pt x="6683" y="0"/>
                  </a:cubicBezTo>
                  <a:cubicBezTo>
                    <a:pt x="5825" y="198"/>
                    <a:pt x="4941" y="302"/>
                    <a:pt x="4055" y="302"/>
                  </a:cubicBezTo>
                  <a:cubicBezTo>
                    <a:pt x="3239" y="302"/>
                    <a:pt x="2420" y="214"/>
                    <a:pt x="1615" y="32"/>
                  </a:cubicBezTo>
                  <a:lnTo>
                    <a:pt x="1425" y="0"/>
                  </a:lnTo>
                  <a:close/>
                </a:path>
              </a:pathLst>
            </a:custGeom>
            <a:solidFill>
              <a:srgbClr val="FFB8A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3979;p36">
              <a:extLst>
                <a:ext uri="{FF2B5EF4-FFF2-40B4-BE49-F238E27FC236}">
                  <a16:creationId xmlns:a16="http://schemas.microsoft.com/office/drawing/2014/main" id="{12C28C10-9D4B-4976-9C8F-D4A75DD031A6}"/>
                </a:ext>
              </a:extLst>
            </p:cNvPr>
            <p:cNvSpPr/>
            <p:nvPr/>
          </p:nvSpPr>
          <p:spPr>
            <a:xfrm>
              <a:off x="4995600" y="3144475"/>
              <a:ext cx="118775" cy="112450"/>
            </a:xfrm>
            <a:custGeom>
              <a:avLst/>
              <a:gdLst/>
              <a:ahLst/>
              <a:cxnLst/>
              <a:rect l="l" t="t" r="r" b="b"/>
              <a:pathLst>
                <a:path w="4751" h="4498" extrusionOk="0">
                  <a:moveTo>
                    <a:pt x="3769" y="0"/>
                  </a:moveTo>
                  <a:lnTo>
                    <a:pt x="3294" y="222"/>
                  </a:lnTo>
                  <a:cubicBezTo>
                    <a:pt x="3231" y="254"/>
                    <a:pt x="3136" y="317"/>
                    <a:pt x="3041" y="349"/>
                  </a:cubicBezTo>
                  <a:cubicBezTo>
                    <a:pt x="2471" y="634"/>
                    <a:pt x="1964" y="856"/>
                    <a:pt x="1679" y="982"/>
                  </a:cubicBezTo>
                  <a:cubicBezTo>
                    <a:pt x="254" y="1552"/>
                    <a:pt x="0" y="4497"/>
                    <a:pt x="0" y="4497"/>
                  </a:cubicBezTo>
                  <a:lnTo>
                    <a:pt x="4751" y="4497"/>
                  </a:lnTo>
                  <a:cubicBezTo>
                    <a:pt x="4719" y="2851"/>
                    <a:pt x="4117" y="982"/>
                    <a:pt x="3769" y="0"/>
                  </a:cubicBezTo>
                  <a:close/>
                </a:path>
              </a:pathLst>
            </a:custGeom>
            <a:solidFill>
              <a:srgbClr val="FFB8A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3980;p36">
              <a:extLst>
                <a:ext uri="{FF2B5EF4-FFF2-40B4-BE49-F238E27FC236}">
                  <a16:creationId xmlns:a16="http://schemas.microsoft.com/office/drawing/2014/main" id="{86067DC7-6267-48F5-9E93-FCF0260DFAB6}"/>
                </a:ext>
              </a:extLst>
            </p:cNvPr>
            <p:cNvSpPr/>
            <p:nvPr/>
          </p:nvSpPr>
          <p:spPr>
            <a:xfrm>
              <a:off x="5467475" y="3144475"/>
              <a:ext cx="118775" cy="112450"/>
            </a:xfrm>
            <a:custGeom>
              <a:avLst/>
              <a:gdLst/>
              <a:ahLst/>
              <a:cxnLst/>
              <a:rect l="l" t="t" r="r" b="b"/>
              <a:pathLst>
                <a:path w="4751" h="4498" extrusionOk="0">
                  <a:moveTo>
                    <a:pt x="982" y="0"/>
                  </a:moveTo>
                  <a:cubicBezTo>
                    <a:pt x="634" y="982"/>
                    <a:pt x="32" y="2851"/>
                    <a:pt x="0" y="4497"/>
                  </a:cubicBezTo>
                  <a:lnTo>
                    <a:pt x="4751" y="4497"/>
                  </a:lnTo>
                  <a:cubicBezTo>
                    <a:pt x="4751" y="4497"/>
                    <a:pt x="4497" y="1552"/>
                    <a:pt x="3072" y="982"/>
                  </a:cubicBezTo>
                  <a:cubicBezTo>
                    <a:pt x="2787" y="856"/>
                    <a:pt x="2312" y="634"/>
                    <a:pt x="1710" y="349"/>
                  </a:cubicBezTo>
                  <a:cubicBezTo>
                    <a:pt x="1615" y="317"/>
                    <a:pt x="1552" y="254"/>
                    <a:pt x="1457" y="222"/>
                  </a:cubicBezTo>
                  <a:lnTo>
                    <a:pt x="982" y="0"/>
                  </a:lnTo>
                  <a:close/>
                </a:path>
              </a:pathLst>
            </a:custGeom>
            <a:solidFill>
              <a:srgbClr val="FFB8A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3981;p36">
              <a:extLst>
                <a:ext uri="{FF2B5EF4-FFF2-40B4-BE49-F238E27FC236}">
                  <a16:creationId xmlns:a16="http://schemas.microsoft.com/office/drawing/2014/main" id="{BB93DB68-60F0-4B66-BDD6-E06B2C270CE8}"/>
                </a:ext>
              </a:extLst>
            </p:cNvPr>
            <p:cNvSpPr/>
            <p:nvPr/>
          </p:nvSpPr>
          <p:spPr>
            <a:xfrm>
              <a:off x="5216500" y="3001175"/>
              <a:ext cx="140950" cy="125900"/>
            </a:xfrm>
            <a:custGeom>
              <a:avLst/>
              <a:gdLst/>
              <a:ahLst/>
              <a:cxnLst/>
              <a:rect l="l" t="t" r="r" b="b"/>
              <a:pathLst>
                <a:path w="5638" h="5036" extrusionOk="0">
                  <a:moveTo>
                    <a:pt x="5004" y="0"/>
                  </a:moveTo>
                  <a:lnTo>
                    <a:pt x="665" y="159"/>
                  </a:lnTo>
                  <a:cubicBezTo>
                    <a:pt x="665" y="570"/>
                    <a:pt x="633" y="1267"/>
                    <a:pt x="443" y="2122"/>
                  </a:cubicBezTo>
                  <a:cubicBezTo>
                    <a:pt x="348" y="2597"/>
                    <a:pt x="190" y="3136"/>
                    <a:pt x="0" y="3706"/>
                  </a:cubicBezTo>
                  <a:cubicBezTo>
                    <a:pt x="0" y="3706"/>
                    <a:pt x="570" y="5036"/>
                    <a:pt x="3040" y="5036"/>
                  </a:cubicBezTo>
                  <a:cubicBezTo>
                    <a:pt x="5194" y="5036"/>
                    <a:pt x="5637" y="3579"/>
                    <a:pt x="5637" y="3579"/>
                  </a:cubicBezTo>
                  <a:cubicBezTo>
                    <a:pt x="5637" y="3579"/>
                    <a:pt x="5384" y="2407"/>
                    <a:pt x="5194" y="1235"/>
                  </a:cubicBezTo>
                  <a:cubicBezTo>
                    <a:pt x="5130" y="792"/>
                    <a:pt x="5035" y="349"/>
                    <a:pt x="5004" y="0"/>
                  </a:cubicBezTo>
                  <a:close/>
                </a:path>
              </a:pathLst>
            </a:custGeom>
            <a:solidFill>
              <a:srgbClr val="FFB8A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3982;p36">
              <a:extLst>
                <a:ext uri="{FF2B5EF4-FFF2-40B4-BE49-F238E27FC236}">
                  <a16:creationId xmlns:a16="http://schemas.microsoft.com/office/drawing/2014/main" id="{1AD6317E-B6E6-459E-938E-43962E3ADFD5}"/>
                </a:ext>
              </a:extLst>
            </p:cNvPr>
            <p:cNvSpPr/>
            <p:nvPr/>
          </p:nvSpPr>
          <p:spPr>
            <a:xfrm>
              <a:off x="5397000" y="2848875"/>
              <a:ext cx="70925" cy="84925"/>
            </a:xfrm>
            <a:custGeom>
              <a:avLst/>
              <a:gdLst/>
              <a:ahLst/>
              <a:cxnLst/>
              <a:rect l="l" t="t" r="r" b="b"/>
              <a:pathLst>
                <a:path w="2837" h="3397" extrusionOk="0">
                  <a:moveTo>
                    <a:pt x="1551" y="1"/>
                  </a:moveTo>
                  <a:cubicBezTo>
                    <a:pt x="915" y="1"/>
                    <a:pt x="317" y="804"/>
                    <a:pt x="317" y="804"/>
                  </a:cubicBezTo>
                  <a:lnTo>
                    <a:pt x="1" y="3306"/>
                  </a:lnTo>
                  <a:cubicBezTo>
                    <a:pt x="138" y="3368"/>
                    <a:pt x="277" y="3397"/>
                    <a:pt x="414" y="3397"/>
                  </a:cubicBezTo>
                  <a:cubicBezTo>
                    <a:pt x="1671" y="3397"/>
                    <a:pt x="2836" y="1008"/>
                    <a:pt x="2122" y="265"/>
                  </a:cubicBezTo>
                  <a:cubicBezTo>
                    <a:pt x="1939" y="74"/>
                    <a:pt x="1743" y="1"/>
                    <a:pt x="1551" y="1"/>
                  </a:cubicBezTo>
                  <a:close/>
                </a:path>
              </a:pathLst>
            </a:custGeom>
            <a:solidFill>
              <a:srgbClr val="FFB8A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3983;p36">
              <a:extLst>
                <a:ext uri="{FF2B5EF4-FFF2-40B4-BE49-F238E27FC236}">
                  <a16:creationId xmlns:a16="http://schemas.microsoft.com/office/drawing/2014/main" id="{23CA1BD7-5EA8-41C1-958E-7405432C1AE6}"/>
                </a:ext>
              </a:extLst>
            </p:cNvPr>
            <p:cNvSpPr/>
            <p:nvPr/>
          </p:nvSpPr>
          <p:spPr>
            <a:xfrm>
              <a:off x="5360575" y="2920425"/>
              <a:ext cx="109300" cy="108475"/>
            </a:xfrm>
            <a:custGeom>
              <a:avLst/>
              <a:gdLst/>
              <a:ahLst/>
              <a:cxnLst/>
              <a:rect l="l" t="t" r="r" b="b"/>
              <a:pathLst>
                <a:path w="4372" h="4339" extrusionOk="0">
                  <a:moveTo>
                    <a:pt x="2281" y="0"/>
                  </a:moveTo>
                  <a:cubicBezTo>
                    <a:pt x="2249" y="95"/>
                    <a:pt x="2249" y="159"/>
                    <a:pt x="2249" y="222"/>
                  </a:cubicBezTo>
                  <a:cubicBezTo>
                    <a:pt x="2313" y="222"/>
                    <a:pt x="2408" y="254"/>
                    <a:pt x="2503" y="254"/>
                  </a:cubicBezTo>
                  <a:cubicBezTo>
                    <a:pt x="3421" y="412"/>
                    <a:pt x="4150" y="1204"/>
                    <a:pt x="4150" y="2185"/>
                  </a:cubicBezTo>
                  <a:cubicBezTo>
                    <a:pt x="4150" y="3262"/>
                    <a:pt x="3263" y="4149"/>
                    <a:pt x="2186" y="4149"/>
                  </a:cubicBezTo>
                  <a:cubicBezTo>
                    <a:pt x="1109" y="4149"/>
                    <a:pt x="223" y="3262"/>
                    <a:pt x="223" y="2185"/>
                  </a:cubicBezTo>
                  <a:cubicBezTo>
                    <a:pt x="223" y="1425"/>
                    <a:pt x="698" y="729"/>
                    <a:pt x="1331" y="412"/>
                  </a:cubicBezTo>
                  <a:lnTo>
                    <a:pt x="1363" y="159"/>
                  </a:lnTo>
                  <a:lnTo>
                    <a:pt x="1363" y="159"/>
                  </a:lnTo>
                  <a:cubicBezTo>
                    <a:pt x="571" y="475"/>
                    <a:pt x="1" y="1267"/>
                    <a:pt x="1" y="2185"/>
                  </a:cubicBezTo>
                  <a:cubicBezTo>
                    <a:pt x="1" y="3389"/>
                    <a:pt x="983" y="4339"/>
                    <a:pt x="2186" y="4339"/>
                  </a:cubicBezTo>
                  <a:cubicBezTo>
                    <a:pt x="3389" y="4339"/>
                    <a:pt x="4371" y="3389"/>
                    <a:pt x="4371" y="2185"/>
                  </a:cubicBezTo>
                  <a:cubicBezTo>
                    <a:pt x="4371" y="1172"/>
                    <a:pt x="3674" y="317"/>
                    <a:pt x="2724" y="64"/>
                  </a:cubicBezTo>
                  <a:cubicBezTo>
                    <a:pt x="2598" y="32"/>
                    <a:pt x="2439" y="32"/>
                    <a:pt x="2281" y="0"/>
                  </a:cubicBezTo>
                  <a:close/>
                </a:path>
              </a:pathLst>
            </a:custGeom>
            <a:solidFill>
              <a:srgbClr val="FFF7F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3984;p36">
              <a:extLst>
                <a:ext uri="{FF2B5EF4-FFF2-40B4-BE49-F238E27FC236}">
                  <a16:creationId xmlns:a16="http://schemas.microsoft.com/office/drawing/2014/main" id="{1C618EF9-E2BF-4244-A626-23A1062D7791}"/>
                </a:ext>
              </a:extLst>
            </p:cNvPr>
            <p:cNvSpPr/>
            <p:nvPr/>
          </p:nvSpPr>
          <p:spPr>
            <a:xfrm>
              <a:off x="5412850" y="2866575"/>
              <a:ext cx="27725" cy="43575"/>
            </a:xfrm>
            <a:custGeom>
              <a:avLst/>
              <a:gdLst/>
              <a:ahLst/>
              <a:cxnLst/>
              <a:rect l="l" t="t" r="r" b="b"/>
              <a:pathLst>
                <a:path w="1109" h="1743" extrusionOk="0">
                  <a:moveTo>
                    <a:pt x="982" y="1"/>
                  </a:moveTo>
                  <a:cubicBezTo>
                    <a:pt x="950" y="32"/>
                    <a:pt x="158" y="666"/>
                    <a:pt x="0" y="1679"/>
                  </a:cubicBezTo>
                  <a:cubicBezTo>
                    <a:pt x="0" y="1711"/>
                    <a:pt x="32" y="1742"/>
                    <a:pt x="63" y="1742"/>
                  </a:cubicBezTo>
                  <a:lnTo>
                    <a:pt x="95" y="1742"/>
                  </a:lnTo>
                  <a:cubicBezTo>
                    <a:pt x="127" y="1742"/>
                    <a:pt x="158" y="1711"/>
                    <a:pt x="158" y="1679"/>
                  </a:cubicBezTo>
                  <a:cubicBezTo>
                    <a:pt x="285" y="729"/>
                    <a:pt x="1045" y="127"/>
                    <a:pt x="1077" y="127"/>
                  </a:cubicBezTo>
                  <a:cubicBezTo>
                    <a:pt x="1108" y="96"/>
                    <a:pt x="1108" y="64"/>
                    <a:pt x="1077" y="32"/>
                  </a:cubicBezTo>
                  <a:cubicBezTo>
                    <a:pt x="1045" y="1"/>
                    <a:pt x="1013" y="1"/>
                    <a:pt x="982" y="1"/>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3985;p36">
              <a:extLst>
                <a:ext uri="{FF2B5EF4-FFF2-40B4-BE49-F238E27FC236}">
                  <a16:creationId xmlns:a16="http://schemas.microsoft.com/office/drawing/2014/main" id="{4B080291-1DBF-4A23-9A3D-8B146C68404F}"/>
                </a:ext>
              </a:extLst>
            </p:cNvPr>
            <p:cNvSpPr/>
            <p:nvPr/>
          </p:nvSpPr>
          <p:spPr>
            <a:xfrm>
              <a:off x="5418375" y="2884750"/>
              <a:ext cx="18250" cy="7975"/>
            </a:xfrm>
            <a:custGeom>
              <a:avLst/>
              <a:gdLst/>
              <a:ahLst/>
              <a:cxnLst/>
              <a:rect l="l" t="t" r="r" b="b"/>
              <a:pathLst>
                <a:path w="730" h="319" extrusionOk="0">
                  <a:moveTo>
                    <a:pt x="603" y="1"/>
                  </a:moveTo>
                  <a:cubicBezTo>
                    <a:pt x="467" y="1"/>
                    <a:pt x="153" y="21"/>
                    <a:pt x="1" y="224"/>
                  </a:cubicBezTo>
                  <a:cubicBezTo>
                    <a:pt x="1" y="255"/>
                    <a:pt x="1" y="287"/>
                    <a:pt x="32" y="319"/>
                  </a:cubicBezTo>
                  <a:lnTo>
                    <a:pt x="64" y="319"/>
                  </a:lnTo>
                  <a:cubicBezTo>
                    <a:pt x="96" y="319"/>
                    <a:pt x="127" y="319"/>
                    <a:pt x="127" y="287"/>
                  </a:cubicBezTo>
                  <a:cubicBezTo>
                    <a:pt x="222" y="160"/>
                    <a:pt x="539" y="129"/>
                    <a:pt x="634" y="129"/>
                  </a:cubicBezTo>
                  <a:cubicBezTo>
                    <a:pt x="697" y="129"/>
                    <a:pt x="729" y="129"/>
                    <a:pt x="729" y="65"/>
                  </a:cubicBezTo>
                  <a:cubicBezTo>
                    <a:pt x="729" y="34"/>
                    <a:pt x="697" y="2"/>
                    <a:pt x="666" y="2"/>
                  </a:cubicBezTo>
                  <a:cubicBezTo>
                    <a:pt x="659" y="2"/>
                    <a:pt x="637" y="1"/>
                    <a:pt x="603" y="1"/>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3986;p36">
              <a:extLst>
                <a:ext uri="{FF2B5EF4-FFF2-40B4-BE49-F238E27FC236}">
                  <a16:creationId xmlns:a16="http://schemas.microsoft.com/office/drawing/2014/main" id="{2D040C52-0582-474B-85D7-F94A9993EE7F}"/>
                </a:ext>
              </a:extLst>
            </p:cNvPr>
            <p:cNvSpPr/>
            <p:nvPr/>
          </p:nvSpPr>
          <p:spPr>
            <a:xfrm>
              <a:off x="5119475" y="2848875"/>
              <a:ext cx="71700" cy="84925"/>
            </a:xfrm>
            <a:custGeom>
              <a:avLst/>
              <a:gdLst/>
              <a:ahLst/>
              <a:cxnLst/>
              <a:rect l="l" t="t" r="r" b="b"/>
              <a:pathLst>
                <a:path w="2868" h="3397" extrusionOk="0">
                  <a:moveTo>
                    <a:pt x="1303" y="1"/>
                  </a:moveTo>
                  <a:cubicBezTo>
                    <a:pt x="1107" y="1"/>
                    <a:pt x="905" y="74"/>
                    <a:pt x="714" y="265"/>
                  </a:cubicBezTo>
                  <a:cubicBezTo>
                    <a:pt x="1" y="1008"/>
                    <a:pt x="1191" y="3397"/>
                    <a:pt x="2453" y="3397"/>
                  </a:cubicBezTo>
                  <a:cubicBezTo>
                    <a:pt x="2591" y="3397"/>
                    <a:pt x="2730" y="3368"/>
                    <a:pt x="2868" y="3306"/>
                  </a:cubicBezTo>
                  <a:lnTo>
                    <a:pt x="2551" y="804"/>
                  </a:lnTo>
                  <a:cubicBezTo>
                    <a:pt x="2551" y="804"/>
                    <a:pt x="1953" y="1"/>
                    <a:pt x="1303" y="1"/>
                  </a:cubicBezTo>
                  <a:close/>
                </a:path>
              </a:pathLst>
            </a:custGeom>
            <a:solidFill>
              <a:srgbClr val="FFB8A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3987;p36">
              <a:extLst>
                <a:ext uri="{FF2B5EF4-FFF2-40B4-BE49-F238E27FC236}">
                  <a16:creationId xmlns:a16="http://schemas.microsoft.com/office/drawing/2014/main" id="{D2A42696-5EA9-4075-BDC4-B1F4A30B072F}"/>
                </a:ext>
              </a:extLst>
            </p:cNvPr>
            <p:cNvSpPr/>
            <p:nvPr/>
          </p:nvSpPr>
          <p:spPr>
            <a:xfrm>
              <a:off x="5115150" y="2920425"/>
              <a:ext cx="108500" cy="109275"/>
            </a:xfrm>
            <a:custGeom>
              <a:avLst/>
              <a:gdLst/>
              <a:ahLst/>
              <a:cxnLst/>
              <a:rect l="l" t="t" r="r" b="b"/>
              <a:pathLst>
                <a:path w="4340" h="4371" extrusionOk="0">
                  <a:moveTo>
                    <a:pt x="2091" y="0"/>
                  </a:moveTo>
                  <a:cubicBezTo>
                    <a:pt x="1932" y="32"/>
                    <a:pt x="1774" y="32"/>
                    <a:pt x="1647" y="64"/>
                  </a:cubicBezTo>
                  <a:cubicBezTo>
                    <a:pt x="697" y="317"/>
                    <a:pt x="0" y="1172"/>
                    <a:pt x="0" y="2185"/>
                  </a:cubicBezTo>
                  <a:cubicBezTo>
                    <a:pt x="0" y="3389"/>
                    <a:pt x="982" y="4370"/>
                    <a:pt x="2186" y="4370"/>
                  </a:cubicBezTo>
                  <a:cubicBezTo>
                    <a:pt x="3389" y="4370"/>
                    <a:pt x="4339" y="3389"/>
                    <a:pt x="4339" y="2185"/>
                  </a:cubicBezTo>
                  <a:cubicBezTo>
                    <a:pt x="4339" y="1267"/>
                    <a:pt x="3801" y="507"/>
                    <a:pt x="3009" y="159"/>
                  </a:cubicBezTo>
                  <a:lnTo>
                    <a:pt x="3009" y="159"/>
                  </a:lnTo>
                  <a:lnTo>
                    <a:pt x="3041" y="412"/>
                  </a:lnTo>
                  <a:cubicBezTo>
                    <a:pt x="3674" y="729"/>
                    <a:pt x="4117" y="1425"/>
                    <a:pt x="4117" y="2185"/>
                  </a:cubicBezTo>
                  <a:cubicBezTo>
                    <a:pt x="4117" y="3262"/>
                    <a:pt x="3262" y="4149"/>
                    <a:pt x="2186" y="4149"/>
                  </a:cubicBezTo>
                  <a:cubicBezTo>
                    <a:pt x="1109" y="4149"/>
                    <a:pt x="222" y="3262"/>
                    <a:pt x="222" y="2185"/>
                  </a:cubicBezTo>
                  <a:cubicBezTo>
                    <a:pt x="222" y="1204"/>
                    <a:pt x="951" y="412"/>
                    <a:pt x="1869" y="254"/>
                  </a:cubicBezTo>
                  <a:cubicBezTo>
                    <a:pt x="1932" y="254"/>
                    <a:pt x="2027" y="222"/>
                    <a:pt x="2122" y="222"/>
                  </a:cubicBezTo>
                  <a:cubicBezTo>
                    <a:pt x="2122" y="159"/>
                    <a:pt x="2091" y="95"/>
                    <a:pt x="2091" y="0"/>
                  </a:cubicBezTo>
                  <a:close/>
                </a:path>
              </a:pathLst>
            </a:custGeom>
            <a:solidFill>
              <a:srgbClr val="FFF7F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3988;p36">
              <a:extLst>
                <a:ext uri="{FF2B5EF4-FFF2-40B4-BE49-F238E27FC236}">
                  <a16:creationId xmlns:a16="http://schemas.microsoft.com/office/drawing/2014/main" id="{C1C04832-C9BD-405A-89CF-88597541D23D}"/>
                </a:ext>
              </a:extLst>
            </p:cNvPr>
            <p:cNvSpPr/>
            <p:nvPr/>
          </p:nvSpPr>
          <p:spPr>
            <a:xfrm>
              <a:off x="5115150" y="2920425"/>
              <a:ext cx="108500" cy="109275"/>
            </a:xfrm>
            <a:custGeom>
              <a:avLst/>
              <a:gdLst/>
              <a:ahLst/>
              <a:cxnLst/>
              <a:rect l="l" t="t" r="r" b="b"/>
              <a:pathLst>
                <a:path w="4340" h="4371" extrusionOk="0">
                  <a:moveTo>
                    <a:pt x="2091" y="0"/>
                  </a:moveTo>
                  <a:cubicBezTo>
                    <a:pt x="1932" y="32"/>
                    <a:pt x="1774" y="32"/>
                    <a:pt x="1647" y="64"/>
                  </a:cubicBezTo>
                  <a:cubicBezTo>
                    <a:pt x="697" y="317"/>
                    <a:pt x="0" y="1172"/>
                    <a:pt x="0" y="2185"/>
                  </a:cubicBezTo>
                  <a:cubicBezTo>
                    <a:pt x="0" y="3389"/>
                    <a:pt x="982" y="4370"/>
                    <a:pt x="2186" y="4370"/>
                  </a:cubicBezTo>
                  <a:cubicBezTo>
                    <a:pt x="3389" y="4370"/>
                    <a:pt x="4339" y="3389"/>
                    <a:pt x="4339" y="2185"/>
                  </a:cubicBezTo>
                  <a:cubicBezTo>
                    <a:pt x="4339" y="1267"/>
                    <a:pt x="3801" y="507"/>
                    <a:pt x="3009" y="159"/>
                  </a:cubicBezTo>
                  <a:lnTo>
                    <a:pt x="3009" y="159"/>
                  </a:lnTo>
                  <a:lnTo>
                    <a:pt x="3041" y="412"/>
                  </a:lnTo>
                  <a:cubicBezTo>
                    <a:pt x="3674" y="729"/>
                    <a:pt x="4117" y="1425"/>
                    <a:pt x="4117" y="2185"/>
                  </a:cubicBezTo>
                  <a:cubicBezTo>
                    <a:pt x="4117" y="3262"/>
                    <a:pt x="3262" y="4149"/>
                    <a:pt x="2186" y="4149"/>
                  </a:cubicBezTo>
                  <a:cubicBezTo>
                    <a:pt x="1109" y="4149"/>
                    <a:pt x="222" y="3262"/>
                    <a:pt x="222" y="2185"/>
                  </a:cubicBezTo>
                  <a:cubicBezTo>
                    <a:pt x="222" y="1204"/>
                    <a:pt x="951" y="412"/>
                    <a:pt x="1869" y="254"/>
                  </a:cubicBezTo>
                  <a:cubicBezTo>
                    <a:pt x="1932" y="254"/>
                    <a:pt x="2027" y="222"/>
                    <a:pt x="2122" y="222"/>
                  </a:cubicBezTo>
                  <a:cubicBezTo>
                    <a:pt x="2122" y="159"/>
                    <a:pt x="2091" y="95"/>
                    <a:pt x="2091" y="0"/>
                  </a:cubicBezTo>
                  <a:close/>
                </a:path>
              </a:pathLst>
            </a:custGeom>
            <a:solidFill>
              <a:srgbClr val="FFF7F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3989;p36">
              <a:extLst>
                <a:ext uri="{FF2B5EF4-FFF2-40B4-BE49-F238E27FC236}">
                  <a16:creationId xmlns:a16="http://schemas.microsoft.com/office/drawing/2014/main" id="{B5AFBEB2-F3ED-4707-A497-7A35FFC7856E}"/>
                </a:ext>
              </a:extLst>
            </p:cNvPr>
            <p:cNvSpPr/>
            <p:nvPr/>
          </p:nvSpPr>
          <p:spPr>
            <a:xfrm>
              <a:off x="5147600" y="2866575"/>
              <a:ext cx="26950" cy="43575"/>
            </a:xfrm>
            <a:custGeom>
              <a:avLst/>
              <a:gdLst/>
              <a:ahLst/>
              <a:cxnLst/>
              <a:rect l="l" t="t" r="r" b="b"/>
              <a:pathLst>
                <a:path w="1078" h="1743" extrusionOk="0">
                  <a:moveTo>
                    <a:pt x="96" y="1"/>
                  </a:moveTo>
                  <a:cubicBezTo>
                    <a:pt x="64" y="1"/>
                    <a:pt x="33" y="1"/>
                    <a:pt x="1" y="32"/>
                  </a:cubicBezTo>
                  <a:cubicBezTo>
                    <a:pt x="1" y="64"/>
                    <a:pt x="1" y="96"/>
                    <a:pt x="33" y="127"/>
                  </a:cubicBezTo>
                  <a:cubicBezTo>
                    <a:pt x="33" y="127"/>
                    <a:pt x="793" y="729"/>
                    <a:pt x="919" y="1679"/>
                  </a:cubicBezTo>
                  <a:cubicBezTo>
                    <a:pt x="951" y="1711"/>
                    <a:pt x="983" y="1742"/>
                    <a:pt x="1014" y="1742"/>
                  </a:cubicBezTo>
                  <a:cubicBezTo>
                    <a:pt x="1046" y="1742"/>
                    <a:pt x="1078" y="1711"/>
                    <a:pt x="1078" y="1679"/>
                  </a:cubicBezTo>
                  <a:cubicBezTo>
                    <a:pt x="919" y="666"/>
                    <a:pt x="128" y="32"/>
                    <a:pt x="96" y="1"/>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3990;p36">
              <a:extLst>
                <a:ext uri="{FF2B5EF4-FFF2-40B4-BE49-F238E27FC236}">
                  <a16:creationId xmlns:a16="http://schemas.microsoft.com/office/drawing/2014/main" id="{0D81CD25-2A27-437A-8CA2-4E40EF1458B4}"/>
                </a:ext>
              </a:extLst>
            </p:cNvPr>
            <p:cNvSpPr/>
            <p:nvPr/>
          </p:nvSpPr>
          <p:spPr>
            <a:xfrm>
              <a:off x="5150775" y="2884750"/>
              <a:ext cx="19025" cy="7975"/>
            </a:xfrm>
            <a:custGeom>
              <a:avLst/>
              <a:gdLst/>
              <a:ahLst/>
              <a:cxnLst/>
              <a:rect l="l" t="t" r="r" b="b"/>
              <a:pathLst>
                <a:path w="761" h="319" extrusionOk="0">
                  <a:moveTo>
                    <a:pt x="146" y="1"/>
                  </a:moveTo>
                  <a:cubicBezTo>
                    <a:pt x="115" y="1"/>
                    <a:pt x="96" y="2"/>
                    <a:pt x="96" y="2"/>
                  </a:cubicBezTo>
                  <a:cubicBezTo>
                    <a:pt x="32" y="2"/>
                    <a:pt x="1" y="34"/>
                    <a:pt x="1" y="65"/>
                  </a:cubicBezTo>
                  <a:cubicBezTo>
                    <a:pt x="32" y="129"/>
                    <a:pt x="64" y="129"/>
                    <a:pt x="96" y="129"/>
                  </a:cubicBezTo>
                  <a:cubicBezTo>
                    <a:pt x="191" y="129"/>
                    <a:pt x="507" y="160"/>
                    <a:pt x="602" y="287"/>
                  </a:cubicBezTo>
                  <a:cubicBezTo>
                    <a:pt x="634" y="319"/>
                    <a:pt x="634" y="319"/>
                    <a:pt x="666" y="319"/>
                  </a:cubicBezTo>
                  <a:lnTo>
                    <a:pt x="697" y="319"/>
                  </a:lnTo>
                  <a:cubicBezTo>
                    <a:pt x="729" y="287"/>
                    <a:pt x="761" y="255"/>
                    <a:pt x="729" y="224"/>
                  </a:cubicBezTo>
                  <a:cubicBezTo>
                    <a:pt x="602" y="21"/>
                    <a:pt x="273" y="1"/>
                    <a:pt x="146" y="1"/>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3991;p36">
              <a:extLst>
                <a:ext uri="{FF2B5EF4-FFF2-40B4-BE49-F238E27FC236}">
                  <a16:creationId xmlns:a16="http://schemas.microsoft.com/office/drawing/2014/main" id="{583EB9D9-93BF-4FDC-BAFE-0F7976416D56}"/>
                </a:ext>
              </a:extLst>
            </p:cNvPr>
            <p:cNvSpPr/>
            <p:nvPr/>
          </p:nvSpPr>
          <p:spPr>
            <a:xfrm>
              <a:off x="5163450" y="2725050"/>
              <a:ext cx="255750" cy="314200"/>
            </a:xfrm>
            <a:custGeom>
              <a:avLst/>
              <a:gdLst/>
              <a:ahLst/>
              <a:cxnLst/>
              <a:rect l="l" t="t" r="r" b="b"/>
              <a:pathLst>
                <a:path w="10230" h="12568" extrusionOk="0">
                  <a:moveTo>
                    <a:pt x="5511" y="1"/>
                  </a:moveTo>
                  <a:cubicBezTo>
                    <a:pt x="5408" y="1"/>
                    <a:pt x="5305" y="9"/>
                    <a:pt x="5194" y="25"/>
                  </a:cubicBezTo>
                  <a:cubicBezTo>
                    <a:pt x="1647" y="120"/>
                    <a:pt x="0" y="2273"/>
                    <a:pt x="285" y="6422"/>
                  </a:cubicBezTo>
                  <a:cubicBezTo>
                    <a:pt x="285" y="6643"/>
                    <a:pt x="317" y="6865"/>
                    <a:pt x="349" y="7087"/>
                  </a:cubicBezTo>
                  <a:cubicBezTo>
                    <a:pt x="697" y="9684"/>
                    <a:pt x="2185" y="12502"/>
                    <a:pt x="5162" y="12566"/>
                  </a:cubicBezTo>
                  <a:cubicBezTo>
                    <a:pt x="5204" y="12567"/>
                    <a:pt x="5245" y="12567"/>
                    <a:pt x="5285" y="12567"/>
                  </a:cubicBezTo>
                  <a:cubicBezTo>
                    <a:pt x="8589" y="12567"/>
                    <a:pt x="10103" y="8794"/>
                    <a:pt x="10166" y="6010"/>
                  </a:cubicBezTo>
                  <a:cubicBezTo>
                    <a:pt x="10229" y="3033"/>
                    <a:pt x="9533" y="1038"/>
                    <a:pt x="7062" y="215"/>
                  </a:cubicBezTo>
                  <a:cubicBezTo>
                    <a:pt x="6904" y="151"/>
                    <a:pt x="6017" y="25"/>
                    <a:pt x="5827" y="25"/>
                  </a:cubicBezTo>
                  <a:cubicBezTo>
                    <a:pt x="5717" y="9"/>
                    <a:pt x="5614" y="1"/>
                    <a:pt x="5511" y="1"/>
                  </a:cubicBezTo>
                  <a:close/>
                </a:path>
              </a:pathLst>
            </a:custGeom>
            <a:solidFill>
              <a:srgbClr val="FFB8A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3992;p36">
              <a:extLst>
                <a:ext uri="{FF2B5EF4-FFF2-40B4-BE49-F238E27FC236}">
                  <a16:creationId xmlns:a16="http://schemas.microsoft.com/office/drawing/2014/main" id="{44A23BCD-C9B1-4CA9-AD8E-AAB17C7F357E}"/>
                </a:ext>
              </a:extLst>
            </p:cNvPr>
            <p:cNvSpPr/>
            <p:nvPr/>
          </p:nvSpPr>
          <p:spPr>
            <a:xfrm>
              <a:off x="5183250" y="2902200"/>
              <a:ext cx="67300" cy="30125"/>
            </a:xfrm>
            <a:custGeom>
              <a:avLst/>
              <a:gdLst/>
              <a:ahLst/>
              <a:cxnLst/>
              <a:rect l="l" t="t" r="r" b="b"/>
              <a:pathLst>
                <a:path w="2692" h="1205" extrusionOk="0">
                  <a:moveTo>
                    <a:pt x="1362" y="1"/>
                  </a:moveTo>
                  <a:cubicBezTo>
                    <a:pt x="602" y="1"/>
                    <a:pt x="0" y="286"/>
                    <a:pt x="0" y="603"/>
                  </a:cubicBezTo>
                  <a:cubicBezTo>
                    <a:pt x="0" y="919"/>
                    <a:pt x="602" y="1204"/>
                    <a:pt x="1362" y="1204"/>
                  </a:cubicBezTo>
                  <a:cubicBezTo>
                    <a:pt x="2090" y="1204"/>
                    <a:pt x="2692" y="919"/>
                    <a:pt x="2692" y="603"/>
                  </a:cubicBezTo>
                  <a:cubicBezTo>
                    <a:pt x="2692" y="286"/>
                    <a:pt x="2090" y="1"/>
                    <a:pt x="1362" y="1"/>
                  </a:cubicBezTo>
                  <a:close/>
                </a:path>
              </a:pathLst>
            </a:custGeom>
            <a:solidFill>
              <a:srgbClr val="F998A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3993;p36">
              <a:extLst>
                <a:ext uri="{FF2B5EF4-FFF2-40B4-BE49-F238E27FC236}">
                  <a16:creationId xmlns:a16="http://schemas.microsoft.com/office/drawing/2014/main" id="{A5525D2C-05AE-4346-A952-489BDBD49AE2}"/>
                </a:ext>
              </a:extLst>
            </p:cNvPr>
            <p:cNvSpPr/>
            <p:nvPr/>
          </p:nvSpPr>
          <p:spPr>
            <a:xfrm>
              <a:off x="5341575" y="2902200"/>
              <a:ext cx="67325" cy="30125"/>
            </a:xfrm>
            <a:custGeom>
              <a:avLst/>
              <a:gdLst/>
              <a:ahLst/>
              <a:cxnLst/>
              <a:rect l="l" t="t" r="r" b="b"/>
              <a:pathLst>
                <a:path w="2693" h="1205" extrusionOk="0">
                  <a:moveTo>
                    <a:pt x="1363" y="1"/>
                  </a:moveTo>
                  <a:cubicBezTo>
                    <a:pt x="603" y="1"/>
                    <a:pt x="1" y="286"/>
                    <a:pt x="1" y="603"/>
                  </a:cubicBezTo>
                  <a:cubicBezTo>
                    <a:pt x="1" y="919"/>
                    <a:pt x="603" y="1204"/>
                    <a:pt x="1363" y="1204"/>
                  </a:cubicBezTo>
                  <a:cubicBezTo>
                    <a:pt x="2091" y="1204"/>
                    <a:pt x="2693" y="919"/>
                    <a:pt x="2693" y="603"/>
                  </a:cubicBezTo>
                  <a:cubicBezTo>
                    <a:pt x="2693" y="286"/>
                    <a:pt x="2091" y="1"/>
                    <a:pt x="1363" y="1"/>
                  </a:cubicBezTo>
                  <a:close/>
                </a:path>
              </a:pathLst>
            </a:custGeom>
            <a:solidFill>
              <a:srgbClr val="F998A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3994;p36">
              <a:extLst>
                <a:ext uri="{FF2B5EF4-FFF2-40B4-BE49-F238E27FC236}">
                  <a16:creationId xmlns:a16="http://schemas.microsoft.com/office/drawing/2014/main" id="{98411AB7-A3A3-4EE2-8A84-F270F079833F}"/>
                </a:ext>
              </a:extLst>
            </p:cNvPr>
            <p:cNvSpPr/>
            <p:nvPr/>
          </p:nvSpPr>
          <p:spPr>
            <a:xfrm>
              <a:off x="5162950" y="2725400"/>
              <a:ext cx="143025" cy="179200"/>
            </a:xfrm>
            <a:custGeom>
              <a:avLst/>
              <a:gdLst/>
              <a:ahLst/>
              <a:cxnLst/>
              <a:rect l="l" t="t" r="r" b="b"/>
              <a:pathLst>
                <a:path w="5721" h="7168" extrusionOk="0">
                  <a:moveTo>
                    <a:pt x="4802" y="0"/>
                  </a:moveTo>
                  <a:cubicBezTo>
                    <a:pt x="1254" y="0"/>
                    <a:pt x="0" y="2410"/>
                    <a:pt x="305" y="6408"/>
                  </a:cubicBezTo>
                  <a:cubicBezTo>
                    <a:pt x="305" y="6629"/>
                    <a:pt x="337" y="6851"/>
                    <a:pt x="369" y="7073"/>
                  </a:cubicBezTo>
                  <a:cubicBezTo>
                    <a:pt x="369" y="7104"/>
                    <a:pt x="400" y="7136"/>
                    <a:pt x="400" y="7168"/>
                  </a:cubicBezTo>
                  <a:cubicBezTo>
                    <a:pt x="400" y="7168"/>
                    <a:pt x="1540" y="6883"/>
                    <a:pt x="1192" y="5743"/>
                  </a:cubicBezTo>
                  <a:cubicBezTo>
                    <a:pt x="970" y="4983"/>
                    <a:pt x="844" y="4666"/>
                    <a:pt x="1794" y="4128"/>
                  </a:cubicBezTo>
                  <a:cubicBezTo>
                    <a:pt x="2649" y="3621"/>
                    <a:pt x="2395" y="2607"/>
                    <a:pt x="3251" y="2544"/>
                  </a:cubicBezTo>
                  <a:cubicBezTo>
                    <a:pt x="4422" y="2449"/>
                    <a:pt x="5721" y="1816"/>
                    <a:pt x="5214" y="11"/>
                  </a:cubicBezTo>
                  <a:cubicBezTo>
                    <a:pt x="5073" y="4"/>
                    <a:pt x="4936" y="0"/>
                    <a:pt x="4802" y="0"/>
                  </a:cubicBezTo>
                  <a:close/>
                </a:path>
              </a:pathLst>
            </a:custGeom>
            <a:solidFill>
              <a:srgbClr val="0922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3995;p36">
              <a:extLst>
                <a:ext uri="{FF2B5EF4-FFF2-40B4-BE49-F238E27FC236}">
                  <a16:creationId xmlns:a16="http://schemas.microsoft.com/office/drawing/2014/main" id="{A4BC4C4A-05F8-4D46-A74F-FF584CA83EEB}"/>
                </a:ext>
              </a:extLst>
            </p:cNvPr>
            <p:cNvSpPr/>
            <p:nvPr/>
          </p:nvSpPr>
          <p:spPr>
            <a:xfrm>
              <a:off x="5281400" y="2725400"/>
              <a:ext cx="142300" cy="179200"/>
            </a:xfrm>
            <a:custGeom>
              <a:avLst/>
              <a:gdLst/>
              <a:ahLst/>
              <a:cxnLst/>
              <a:rect l="l" t="t" r="r" b="b"/>
              <a:pathLst>
                <a:path w="5692" h="7168" extrusionOk="0">
                  <a:moveTo>
                    <a:pt x="885" y="0"/>
                  </a:moveTo>
                  <a:cubicBezTo>
                    <a:pt x="752" y="0"/>
                    <a:pt x="615" y="4"/>
                    <a:pt x="476" y="11"/>
                  </a:cubicBezTo>
                  <a:cubicBezTo>
                    <a:pt x="1" y="1816"/>
                    <a:pt x="1204" y="2259"/>
                    <a:pt x="2376" y="2259"/>
                  </a:cubicBezTo>
                  <a:cubicBezTo>
                    <a:pt x="2391" y="2259"/>
                    <a:pt x="2406" y="2259"/>
                    <a:pt x="2421" y="2259"/>
                  </a:cubicBezTo>
                  <a:cubicBezTo>
                    <a:pt x="3537" y="2259"/>
                    <a:pt x="3145" y="3438"/>
                    <a:pt x="3833" y="4001"/>
                  </a:cubicBezTo>
                  <a:cubicBezTo>
                    <a:pt x="4688" y="4666"/>
                    <a:pt x="4973" y="4381"/>
                    <a:pt x="4593" y="5521"/>
                  </a:cubicBezTo>
                  <a:cubicBezTo>
                    <a:pt x="4213" y="6661"/>
                    <a:pt x="5321" y="7168"/>
                    <a:pt x="5321" y="7168"/>
                  </a:cubicBezTo>
                  <a:cubicBezTo>
                    <a:pt x="5321" y="7136"/>
                    <a:pt x="5353" y="7104"/>
                    <a:pt x="5353" y="7073"/>
                  </a:cubicBezTo>
                  <a:cubicBezTo>
                    <a:pt x="5385" y="6851"/>
                    <a:pt x="5416" y="6629"/>
                    <a:pt x="5416" y="6408"/>
                  </a:cubicBezTo>
                  <a:cubicBezTo>
                    <a:pt x="5691" y="2410"/>
                    <a:pt x="4407" y="0"/>
                    <a:pt x="885" y="0"/>
                  </a:cubicBezTo>
                  <a:close/>
                </a:path>
              </a:pathLst>
            </a:custGeom>
            <a:solidFill>
              <a:srgbClr val="0922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3996;p36">
              <a:extLst>
                <a:ext uri="{FF2B5EF4-FFF2-40B4-BE49-F238E27FC236}">
                  <a16:creationId xmlns:a16="http://schemas.microsoft.com/office/drawing/2014/main" id="{7DEA97C3-B44E-46C5-9429-CF7D61108E3C}"/>
                </a:ext>
              </a:extLst>
            </p:cNvPr>
            <p:cNvSpPr/>
            <p:nvPr/>
          </p:nvSpPr>
          <p:spPr>
            <a:xfrm>
              <a:off x="5217275" y="2825400"/>
              <a:ext cx="54600" cy="23775"/>
            </a:xfrm>
            <a:custGeom>
              <a:avLst/>
              <a:gdLst/>
              <a:ahLst/>
              <a:cxnLst/>
              <a:rect l="l" t="t" r="r" b="b"/>
              <a:pathLst>
                <a:path w="2184" h="951" extrusionOk="0">
                  <a:moveTo>
                    <a:pt x="1901" y="1"/>
                  </a:moveTo>
                  <a:cubicBezTo>
                    <a:pt x="1426" y="1"/>
                    <a:pt x="444" y="128"/>
                    <a:pt x="1" y="951"/>
                  </a:cubicBezTo>
                  <a:cubicBezTo>
                    <a:pt x="1" y="951"/>
                    <a:pt x="950" y="506"/>
                    <a:pt x="1786" y="506"/>
                  </a:cubicBezTo>
                  <a:cubicBezTo>
                    <a:pt x="1814" y="506"/>
                    <a:pt x="1842" y="507"/>
                    <a:pt x="1869" y="508"/>
                  </a:cubicBezTo>
                  <a:cubicBezTo>
                    <a:pt x="1886" y="510"/>
                    <a:pt x="1902" y="512"/>
                    <a:pt x="1917" y="512"/>
                  </a:cubicBezTo>
                  <a:cubicBezTo>
                    <a:pt x="2080" y="512"/>
                    <a:pt x="2183" y="367"/>
                    <a:pt x="2154" y="223"/>
                  </a:cubicBezTo>
                  <a:cubicBezTo>
                    <a:pt x="2154" y="96"/>
                    <a:pt x="2028" y="1"/>
                    <a:pt x="1901" y="1"/>
                  </a:cubicBezTo>
                  <a:close/>
                </a:path>
              </a:pathLst>
            </a:custGeom>
            <a:solidFill>
              <a:srgbClr val="0922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3997;p36">
              <a:extLst>
                <a:ext uri="{FF2B5EF4-FFF2-40B4-BE49-F238E27FC236}">
                  <a16:creationId xmlns:a16="http://schemas.microsoft.com/office/drawing/2014/main" id="{17A98C88-FC6A-4919-BF39-9C25C79F0EA8}"/>
                </a:ext>
              </a:extLst>
            </p:cNvPr>
            <p:cNvSpPr/>
            <p:nvPr/>
          </p:nvSpPr>
          <p:spPr>
            <a:xfrm>
              <a:off x="5321000" y="2825400"/>
              <a:ext cx="54650" cy="23775"/>
            </a:xfrm>
            <a:custGeom>
              <a:avLst/>
              <a:gdLst/>
              <a:ahLst/>
              <a:cxnLst/>
              <a:rect l="l" t="t" r="r" b="b"/>
              <a:pathLst>
                <a:path w="2186" h="951" extrusionOk="0">
                  <a:moveTo>
                    <a:pt x="285" y="1"/>
                  </a:moveTo>
                  <a:cubicBezTo>
                    <a:pt x="127" y="1"/>
                    <a:pt x="32" y="96"/>
                    <a:pt x="0" y="223"/>
                  </a:cubicBezTo>
                  <a:cubicBezTo>
                    <a:pt x="0" y="367"/>
                    <a:pt x="106" y="512"/>
                    <a:pt x="245" y="512"/>
                  </a:cubicBezTo>
                  <a:cubicBezTo>
                    <a:pt x="258" y="512"/>
                    <a:pt x="272" y="510"/>
                    <a:pt x="285" y="508"/>
                  </a:cubicBezTo>
                  <a:cubicBezTo>
                    <a:pt x="313" y="507"/>
                    <a:pt x="341" y="506"/>
                    <a:pt x="369" y="506"/>
                  </a:cubicBezTo>
                  <a:cubicBezTo>
                    <a:pt x="1207" y="506"/>
                    <a:pt x="2186" y="951"/>
                    <a:pt x="2186" y="951"/>
                  </a:cubicBezTo>
                  <a:cubicBezTo>
                    <a:pt x="1711" y="128"/>
                    <a:pt x="729" y="1"/>
                    <a:pt x="285" y="1"/>
                  </a:cubicBezTo>
                  <a:close/>
                </a:path>
              </a:pathLst>
            </a:custGeom>
            <a:solidFill>
              <a:srgbClr val="0922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3998;p36">
              <a:extLst>
                <a:ext uri="{FF2B5EF4-FFF2-40B4-BE49-F238E27FC236}">
                  <a16:creationId xmlns:a16="http://schemas.microsoft.com/office/drawing/2014/main" id="{7D7CE008-4258-425A-B05F-7446D65F23B5}"/>
                </a:ext>
              </a:extLst>
            </p:cNvPr>
            <p:cNvSpPr/>
            <p:nvPr/>
          </p:nvSpPr>
          <p:spPr>
            <a:xfrm>
              <a:off x="5284575" y="2882425"/>
              <a:ext cx="28525" cy="61775"/>
            </a:xfrm>
            <a:custGeom>
              <a:avLst/>
              <a:gdLst/>
              <a:ahLst/>
              <a:cxnLst/>
              <a:rect l="l" t="t" r="r" b="b"/>
              <a:pathLst>
                <a:path w="1141" h="2471" extrusionOk="0">
                  <a:moveTo>
                    <a:pt x="412" y="0"/>
                  </a:moveTo>
                  <a:cubicBezTo>
                    <a:pt x="349" y="0"/>
                    <a:pt x="286" y="63"/>
                    <a:pt x="254" y="127"/>
                  </a:cubicBezTo>
                  <a:lnTo>
                    <a:pt x="1" y="2185"/>
                  </a:lnTo>
                  <a:cubicBezTo>
                    <a:pt x="1" y="2249"/>
                    <a:pt x="32" y="2312"/>
                    <a:pt x="64" y="2344"/>
                  </a:cubicBezTo>
                  <a:cubicBezTo>
                    <a:pt x="254" y="2407"/>
                    <a:pt x="444" y="2470"/>
                    <a:pt x="602" y="2470"/>
                  </a:cubicBezTo>
                  <a:cubicBezTo>
                    <a:pt x="761" y="2470"/>
                    <a:pt x="919" y="2407"/>
                    <a:pt x="1046" y="2312"/>
                  </a:cubicBezTo>
                  <a:cubicBezTo>
                    <a:pt x="1109" y="2280"/>
                    <a:pt x="1141" y="2217"/>
                    <a:pt x="1077" y="2154"/>
                  </a:cubicBezTo>
                  <a:cubicBezTo>
                    <a:pt x="1058" y="2114"/>
                    <a:pt x="1026" y="2087"/>
                    <a:pt x="990" y="2087"/>
                  </a:cubicBezTo>
                  <a:cubicBezTo>
                    <a:pt x="967" y="2087"/>
                    <a:pt x="943" y="2098"/>
                    <a:pt x="919" y="2122"/>
                  </a:cubicBezTo>
                  <a:cubicBezTo>
                    <a:pt x="817" y="2173"/>
                    <a:pt x="716" y="2205"/>
                    <a:pt x="599" y="2205"/>
                  </a:cubicBezTo>
                  <a:cubicBezTo>
                    <a:pt x="498" y="2205"/>
                    <a:pt x="386" y="2181"/>
                    <a:pt x="254" y="2122"/>
                  </a:cubicBezTo>
                  <a:lnTo>
                    <a:pt x="539" y="158"/>
                  </a:lnTo>
                  <a:cubicBezTo>
                    <a:pt x="539" y="95"/>
                    <a:pt x="476" y="32"/>
                    <a:pt x="412" y="0"/>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3999;p36">
              <a:extLst>
                <a:ext uri="{FF2B5EF4-FFF2-40B4-BE49-F238E27FC236}">
                  <a16:creationId xmlns:a16="http://schemas.microsoft.com/office/drawing/2014/main" id="{43B8B6B3-FA57-4371-B91C-A734B339A445}"/>
                </a:ext>
              </a:extLst>
            </p:cNvPr>
            <p:cNvSpPr/>
            <p:nvPr/>
          </p:nvSpPr>
          <p:spPr>
            <a:xfrm>
              <a:off x="5257650" y="2954725"/>
              <a:ext cx="81575" cy="23525"/>
            </a:xfrm>
            <a:custGeom>
              <a:avLst/>
              <a:gdLst/>
              <a:ahLst/>
              <a:cxnLst/>
              <a:rect l="l" t="t" r="r" b="b"/>
              <a:pathLst>
                <a:path w="3263" h="941" extrusionOk="0">
                  <a:moveTo>
                    <a:pt x="3098" y="1"/>
                  </a:moveTo>
                  <a:cubicBezTo>
                    <a:pt x="3067" y="1"/>
                    <a:pt x="3036" y="8"/>
                    <a:pt x="3009" y="22"/>
                  </a:cubicBezTo>
                  <a:cubicBezTo>
                    <a:pt x="2471" y="533"/>
                    <a:pt x="1894" y="684"/>
                    <a:pt x="1402" y="684"/>
                  </a:cubicBezTo>
                  <a:cubicBezTo>
                    <a:pt x="735" y="684"/>
                    <a:pt x="227" y="406"/>
                    <a:pt x="191" y="370"/>
                  </a:cubicBezTo>
                  <a:cubicBezTo>
                    <a:pt x="182" y="361"/>
                    <a:pt x="169" y="358"/>
                    <a:pt x="154" y="358"/>
                  </a:cubicBezTo>
                  <a:cubicBezTo>
                    <a:pt x="113" y="358"/>
                    <a:pt x="56" y="387"/>
                    <a:pt x="33" y="433"/>
                  </a:cubicBezTo>
                  <a:cubicBezTo>
                    <a:pt x="1" y="497"/>
                    <a:pt x="33" y="560"/>
                    <a:pt x="96" y="623"/>
                  </a:cubicBezTo>
                  <a:cubicBezTo>
                    <a:pt x="96" y="623"/>
                    <a:pt x="508" y="845"/>
                    <a:pt x="1109" y="908"/>
                  </a:cubicBezTo>
                  <a:cubicBezTo>
                    <a:pt x="1204" y="940"/>
                    <a:pt x="1299" y="940"/>
                    <a:pt x="1426" y="940"/>
                  </a:cubicBezTo>
                  <a:cubicBezTo>
                    <a:pt x="1933" y="940"/>
                    <a:pt x="2598" y="782"/>
                    <a:pt x="3199" y="212"/>
                  </a:cubicBezTo>
                  <a:cubicBezTo>
                    <a:pt x="3231" y="180"/>
                    <a:pt x="3263" y="85"/>
                    <a:pt x="3199" y="53"/>
                  </a:cubicBezTo>
                  <a:cubicBezTo>
                    <a:pt x="3181" y="16"/>
                    <a:pt x="3141" y="1"/>
                    <a:pt x="3098" y="1"/>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4000;p36">
              <a:extLst>
                <a:ext uri="{FF2B5EF4-FFF2-40B4-BE49-F238E27FC236}">
                  <a16:creationId xmlns:a16="http://schemas.microsoft.com/office/drawing/2014/main" id="{A63215F4-9F86-4320-BF9A-63E325E8DC4D}"/>
                </a:ext>
              </a:extLst>
            </p:cNvPr>
            <p:cNvSpPr/>
            <p:nvPr/>
          </p:nvSpPr>
          <p:spPr>
            <a:xfrm>
              <a:off x="5282200" y="2987200"/>
              <a:ext cx="35650" cy="10050"/>
            </a:xfrm>
            <a:custGeom>
              <a:avLst/>
              <a:gdLst/>
              <a:ahLst/>
              <a:cxnLst/>
              <a:rect l="l" t="t" r="r" b="b"/>
              <a:pathLst>
                <a:path w="1426" h="402" extrusionOk="0">
                  <a:moveTo>
                    <a:pt x="1281" y="0"/>
                  </a:moveTo>
                  <a:cubicBezTo>
                    <a:pt x="1257" y="0"/>
                    <a:pt x="1230" y="8"/>
                    <a:pt x="1204" y="21"/>
                  </a:cubicBezTo>
                  <a:cubicBezTo>
                    <a:pt x="1035" y="112"/>
                    <a:pt x="833" y="139"/>
                    <a:pt x="654" y="139"/>
                  </a:cubicBezTo>
                  <a:cubicBezTo>
                    <a:pt x="399" y="139"/>
                    <a:pt x="191" y="84"/>
                    <a:pt x="191" y="84"/>
                  </a:cubicBezTo>
                  <a:cubicBezTo>
                    <a:pt x="174" y="76"/>
                    <a:pt x="154" y="72"/>
                    <a:pt x="135" y="72"/>
                  </a:cubicBezTo>
                  <a:cubicBezTo>
                    <a:pt x="83" y="72"/>
                    <a:pt x="32" y="101"/>
                    <a:pt x="32" y="148"/>
                  </a:cubicBezTo>
                  <a:cubicBezTo>
                    <a:pt x="1" y="211"/>
                    <a:pt x="32" y="306"/>
                    <a:pt x="96" y="306"/>
                  </a:cubicBezTo>
                  <a:cubicBezTo>
                    <a:pt x="127" y="306"/>
                    <a:pt x="381" y="401"/>
                    <a:pt x="666" y="401"/>
                  </a:cubicBezTo>
                  <a:cubicBezTo>
                    <a:pt x="887" y="401"/>
                    <a:pt x="1109" y="369"/>
                    <a:pt x="1331" y="243"/>
                  </a:cubicBezTo>
                  <a:cubicBezTo>
                    <a:pt x="1394" y="211"/>
                    <a:pt x="1426" y="116"/>
                    <a:pt x="1362" y="53"/>
                  </a:cubicBezTo>
                  <a:cubicBezTo>
                    <a:pt x="1344" y="16"/>
                    <a:pt x="1314" y="0"/>
                    <a:pt x="1281" y="0"/>
                  </a:cubicBezTo>
                  <a:close/>
                </a:path>
              </a:pathLst>
            </a:custGeom>
            <a:solidFill>
              <a:srgbClr val="F27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4001;p36">
              <a:extLst>
                <a:ext uri="{FF2B5EF4-FFF2-40B4-BE49-F238E27FC236}">
                  <a16:creationId xmlns:a16="http://schemas.microsoft.com/office/drawing/2014/main" id="{A6BAD497-A640-4BEA-93F8-1C569DA775A7}"/>
                </a:ext>
              </a:extLst>
            </p:cNvPr>
            <p:cNvSpPr/>
            <p:nvPr/>
          </p:nvSpPr>
          <p:spPr>
            <a:xfrm>
              <a:off x="5239450" y="2858675"/>
              <a:ext cx="15850" cy="32475"/>
            </a:xfrm>
            <a:custGeom>
              <a:avLst/>
              <a:gdLst/>
              <a:ahLst/>
              <a:cxnLst/>
              <a:rect l="l" t="t" r="r" b="b"/>
              <a:pathLst>
                <a:path w="634" h="1299" extrusionOk="0">
                  <a:moveTo>
                    <a:pt x="317" y="0"/>
                  </a:moveTo>
                  <a:cubicBezTo>
                    <a:pt x="159" y="0"/>
                    <a:pt x="1" y="285"/>
                    <a:pt x="32" y="665"/>
                  </a:cubicBezTo>
                  <a:cubicBezTo>
                    <a:pt x="32" y="1013"/>
                    <a:pt x="159" y="1298"/>
                    <a:pt x="349" y="1298"/>
                  </a:cubicBezTo>
                  <a:cubicBezTo>
                    <a:pt x="507" y="1298"/>
                    <a:pt x="634" y="1013"/>
                    <a:pt x="634" y="633"/>
                  </a:cubicBezTo>
                  <a:cubicBezTo>
                    <a:pt x="634" y="285"/>
                    <a:pt x="476" y="0"/>
                    <a:pt x="317" y="0"/>
                  </a:cubicBezTo>
                  <a:close/>
                </a:path>
              </a:pathLst>
            </a:custGeom>
            <a:solidFill>
              <a:srgbClr val="0922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 name="Google Shape;4002;p36">
              <a:extLst>
                <a:ext uri="{FF2B5EF4-FFF2-40B4-BE49-F238E27FC236}">
                  <a16:creationId xmlns:a16="http://schemas.microsoft.com/office/drawing/2014/main" id="{28637FDC-FE03-4253-8AE1-7F42F4101D8A}"/>
                </a:ext>
              </a:extLst>
            </p:cNvPr>
            <p:cNvSpPr/>
            <p:nvPr/>
          </p:nvSpPr>
          <p:spPr>
            <a:xfrm>
              <a:off x="5336050" y="2858675"/>
              <a:ext cx="15050" cy="32475"/>
            </a:xfrm>
            <a:custGeom>
              <a:avLst/>
              <a:gdLst/>
              <a:ahLst/>
              <a:cxnLst/>
              <a:rect l="l" t="t" r="r" b="b"/>
              <a:pathLst>
                <a:path w="602" h="1299" extrusionOk="0">
                  <a:moveTo>
                    <a:pt x="317" y="0"/>
                  </a:moveTo>
                  <a:cubicBezTo>
                    <a:pt x="127" y="0"/>
                    <a:pt x="0" y="285"/>
                    <a:pt x="0" y="633"/>
                  </a:cubicBezTo>
                  <a:cubicBezTo>
                    <a:pt x="0" y="1013"/>
                    <a:pt x="127" y="1298"/>
                    <a:pt x="285" y="1298"/>
                  </a:cubicBezTo>
                  <a:cubicBezTo>
                    <a:pt x="475" y="1298"/>
                    <a:pt x="602" y="1013"/>
                    <a:pt x="602" y="665"/>
                  </a:cubicBezTo>
                  <a:cubicBezTo>
                    <a:pt x="602" y="285"/>
                    <a:pt x="475" y="0"/>
                    <a:pt x="317" y="0"/>
                  </a:cubicBezTo>
                  <a:close/>
                </a:path>
              </a:pathLst>
            </a:custGeom>
            <a:solidFill>
              <a:srgbClr val="0922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4003;p36">
              <a:extLst>
                <a:ext uri="{FF2B5EF4-FFF2-40B4-BE49-F238E27FC236}">
                  <a16:creationId xmlns:a16="http://schemas.microsoft.com/office/drawing/2014/main" id="{046EDC98-BDB4-4E4E-BB46-EBAD2561A34A}"/>
                </a:ext>
              </a:extLst>
            </p:cNvPr>
            <p:cNvSpPr/>
            <p:nvPr/>
          </p:nvSpPr>
          <p:spPr>
            <a:xfrm>
              <a:off x="5220450" y="2705850"/>
              <a:ext cx="173400" cy="42000"/>
            </a:xfrm>
            <a:custGeom>
              <a:avLst/>
              <a:gdLst/>
              <a:ahLst/>
              <a:cxnLst/>
              <a:rect l="l" t="t" r="r" b="b"/>
              <a:pathLst>
                <a:path w="6936" h="1680" extrusionOk="0">
                  <a:moveTo>
                    <a:pt x="3452" y="1"/>
                  </a:moveTo>
                  <a:cubicBezTo>
                    <a:pt x="1552" y="1"/>
                    <a:pt x="0" y="381"/>
                    <a:pt x="0" y="824"/>
                  </a:cubicBezTo>
                  <a:cubicBezTo>
                    <a:pt x="0" y="1299"/>
                    <a:pt x="1552" y="1679"/>
                    <a:pt x="3452" y="1679"/>
                  </a:cubicBezTo>
                  <a:cubicBezTo>
                    <a:pt x="5384" y="1679"/>
                    <a:pt x="6936" y="1299"/>
                    <a:pt x="6936" y="824"/>
                  </a:cubicBezTo>
                  <a:cubicBezTo>
                    <a:pt x="6936" y="381"/>
                    <a:pt x="5384" y="1"/>
                    <a:pt x="3452" y="1"/>
                  </a:cubicBezTo>
                  <a:close/>
                </a:path>
              </a:pathLst>
            </a:custGeom>
            <a:solidFill>
              <a:srgbClr val="0922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4004;p36">
              <a:extLst>
                <a:ext uri="{FF2B5EF4-FFF2-40B4-BE49-F238E27FC236}">
                  <a16:creationId xmlns:a16="http://schemas.microsoft.com/office/drawing/2014/main" id="{FB09673D-5F39-48A2-A812-D576F320D79B}"/>
                </a:ext>
              </a:extLst>
            </p:cNvPr>
            <p:cNvSpPr/>
            <p:nvPr/>
          </p:nvSpPr>
          <p:spPr>
            <a:xfrm>
              <a:off x="5373250" y="2747025"/>
              <a:ext cx="94250" cy="106125"/>
            </a:xfrm>
            <a:custGeom>
              <a:avLst/>
              <a:gdLst/>
              <a:ahLst/>
              <a:cxnLst/>
              <a:rect l="l" t="t" r="r" b="b"/>
              <a:pathLst>
                <a:path w="3770" h="4245" extrusionOk="0">
                  <a:moveTo>
                    <a:pt x="2439" y="1"/>
                  </a:moveTo>
                  <a:lnTo>
                    <a:pt x="1" y="507"/>
                  </a:lnTo>
                  <a:lnTo>
                    <a:pt x="761" y="2091"/>
                  </a:lnTo>
                  <a:lnTo>
                    <a:pt x="1584" y="4244"/>
                  </a:lnTo>
                  <a:lnTo>
                    <a:pt x="2312" y="4023"/>
                  </a:lnTo>
                  <a:lnTo>
                    <a:pt x="3769" y="2566"/>
                  </a:lnTo>
                  <a:lnTo>
                    <a:pt x="2439" y="1"/>
                  </a:lnTo>
                  <a:close/>
                </a:path>
              </a:pathLst>
            </a:custGeom>
            <a:solidFill>
              <a:srgbClr val="0922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231" name="Рисунок 230">
            <a:extLst>
              <a:ext uri="{FF2B5EF4-FFF2-40B4-BE49-F238E27FC236}">
                <a16:creationId xmlns:a16="http://schemas.microsoft.com/office/drawing/2014/main" id="{66FBEB7E-4679-44E2-A6EE-F97DC918771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91715" y="2277897"/>
            <a:ext cx="2576502" cy="3002805"/>
          </a:xfrm>
          <a:prstGeom prst="rect">
            <a:avLst/>
          </a:prstGeom>
        </p:spPr>
      </p:pic>
    </p:spTree>
    <p:extLst>
      <p:ext uri="{BB962C8B-B14F-4D97-AF65-F5344CB8AC3E}">
        <p14:creationId xmlns:p14="http://schemas.microsoft.com/office/powerpoint/2010/main" val="34391703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56"/>
        <p:cNvGrpSpPr/>
        <p:nvPr/>
      </p:nvGrpSpPr>
      <p:grpSpPr>
        <a:xfrm>
          <a:off x="0" y="0"/>
          <a:ext cx="0" cy="0"/>
          <a:chOff x="0" y="0"/>
          <a:chExt cx="0" cy="0"/>
        </a:xfrm>
      </p:grpSpPr>
      <p:sp>
        <p:nvSpPr>
          <p:cNvPr id="1457" name="Google Shape;1457;p43"/>
          <p:cNvSpPr/>
          <p:nvPr/>
        </p:nvSpPr>
        <p:spPr>
          <a:xfrm>
            <a:off x="1583157" y="2367625"/>
            <a:ext cx="1276800" cy="1276800"/>
          </a:xfrm>
          <a:prstGeom prst="arc">
            <a:avLst>
              <a:gd name="adj1" fmla="val 10780397"/>
              <a:gd name="adj2" fmla="val 19331255"/>
            </a:avLst>
          </a:prstGeom>
          <a:noFill/>
          <a:ln w="9525" cap="flat" cmpd="sng">
            <a:solidFill>
              <a:srgbClr val="000000"/>
            </a:solidFill>
            <a:prstDash val="dash"/>
            <a:round/>
            <a:headEnd type="oval" w="sm" len="sm"/>
            <a:tailEnd type="stealth"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8" name="Google Shape;1458;p43"/>
          <p:cNvSpPr/>
          <p:nvPr/>
        </p:nvSpPr>
        <p:spPr>
          <a:xfrm>
            <a:off x="3150127" y="2005425"/>
            <a:ext cx="1276800" cy="1276800"/>
          </a:xfrm>
          <a:prstGeom prst="arc">
            <a:avLst>
              <a:gd name="adj1" fmla="val 10780397"/>
              <a:gd name="adj2" fmla="val 19331255"/>
            </a:avLst>
          </a:prstGeom>
          <a:noFill/>
          <a:ln w="9525" cap="flat" cmpd="sng">
            <a:solidFill>
              <a:srgbClr val="000000"/>
            </a:solidFill>
            <a:prstDash val="dash"/>
            <a:round/>
            <a:headEnd type="oval" w="sm" len="sm"/>
            <a:tailEnd type="stealth"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9" name="Google Shape;1459;p43"/>
          <p:cNvSpPr/>
          <p:nvPr/>
        </p:nvSpPr>
        <p:spPr>
          <a:xfrm>
            <a:off x="4717106" y="1643225"/>
            <a:ext cx="1276800" cy="1276800"/>
          </a:xfrm>
          <a:prstGeom prst="arc">
            <a:avLst>
              <a:gd name="adj1" fmla="val 10780397"/>
              <a:gd name="adj2" fmla="val 19331255"/>
            </a:avLst>
          </a:prstGeom>
          <a:noFill/>
          <a:ln w="9525" cap="flat" cmpd="sng">
            <a:solidFill>
              <a:srgbClr val="000000"/>
            </a:solidFill>
            <a:prstDash val="dash"/>
            <a:round/>
            <a:headEnd type="oval" w="sm" len="sm"/>
            <a:tailEnd type="stealth"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0" name="Google Shape;1460;p43"/>
          <p:cNvSpPr/>
          <p:nvPr/>
        </p:nvSpPr>
        <p:spPr>
          <a:xfrm>
            <a:off x="6284093" y="1281025"/>
            <a:ext cx="1276800" cy="1276800"/>
          </a:xfrm>
          <a:prstGeom prst="arc">
            <a:avLst>
              <a:gd name="adj1" fmla="val 10780397"/>
              <a:gd name="adj2" fmla="val 19331255"/>
            </a:avLst>
          </a:prstGeom>
          <a:noFill/>
          <a:ln w="9525" cap="flat" cmpd="sng">
            <a:solidFill>
              <a:srgbClr val="000000"/>
            </a:solidFill>
            <a:prstDash val="dash"/>
            <a:round/>
            <a:headEnd type="oval" w="sm" len="sm"/>
            <a:tailEnd type="stealth"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1" name="Google Shape;1461;p43"/>
          <p:cNvSpPr txBox="1">
            <a:spLocks noGrp="1"/>
          </p:cNvSpPr>
          <p:nvPr>
            <p:ph type="title"/>
          </p:nvPr>
        </p:nvSpPr>
        <p:spPr>
          <a:xfrm>
            <a:off x="33051" y="961907"/>
            <a:ext cx="5497033" cy="741927"/>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ru-RU" sz="3200" b="0" dirty="0" err="1">
                <a:solidFill>
                  <a:srgbClr val="000000"/>
                </a:solidFill>
                <a:effectLst/>
                <a:latin typeface="+mj-lt"/>
                <a:ea typeface="Times New Roman" panose="02020603050405020304" pitchFamily="18" charset="0"/>
              </a:rPr>
              <a:t>Ijodiy</a:t>
            </a:r>
            <a:r>
              <a:rPr lang="ru-RU" sz="3200" b="0" dirty="0">
                <a:solidFill>
                  <a:srgbClr val="000000"/>
                </a:solidFill>
                <a:effectLst/>
                <a:latin typeface="+mj-lt"/>
                <a:ea typeface="Times New Roman" panose="02020603050405020304" pitchFamily="18" charset="0"/>
              </a:rPr>
              <a:t> </a:t>
            </a:r>
            <a:r>
              <a:rPr lang="ru-RU" sz="3200" b="0" dirty="0" err="1">
                <a:solidFill>
                  <a:srgbClr val="000000"/>
                </a:solidFill>
                <a:effectLst/>
                <a:latin typeface="+mj-lt"/>
                <a:ea typeface="Times New Roman" panose="02020603050405020304" pitchFamily="18" charset="0"/>
              </a:rPr>
              <a:t>muhitni</a:t>
            </a:r>
            <a:r>
              <a:rPr lang="en-US" sz="3200" b="0" dirty="0">
                <a:solidFill>
                  <a:srgbClr val="000000"/>
                </a:solidFill>
                <a:effectLst/>
                <a:latin typeface="+mj-lt"/>
                <a:ea typeface="Times New Roman" panose="02020603050405020304" pitchFamily="18" charset="0"/>
              </a:rPr>
              <a:t>n</a:t>
            </a:r>
            <a:r>
              <a:rPr lang="ru-RU" sz="3200" b="0" dirty="0">
                <a:solidFill>
                  <a:srgbClr val="000000"/>
                </a:solidFill>
                <a:effectLst/>
                <a:latin typeface="+mj-lt"/>
                <a:ea typeface="Times New Roman" panose="02020603050405020304" pitchFamily="18" charset="0"/>
              </a:rPr>
              <a:t>g </a:t>
            </a:r>
            <a:r>
              <a:rPr lang="ru-RU" sz="3200" b="0" dirty="0" err="1">
                <a:solidFill>
                  <a:srgbClr val="000000"/>
                </a:solidFill>
                <a:effectLst/>
                <a:latin typeface="+mj-lt"/>
                <a:ea typeface="Times New Roman" panose="02020603050405020304" pitchFamily="18" charset="0"/>
              </a:rPr>
              <a:t>ko</a:t>
            </a:r>
            <a:r>
              <a:rPr lang="en-US" sz="3200" b="0" dirty="0">
                <a:solidFill>
                  <a:srgbClr val="000000"/>
                </a:solidFill>
                <a:latin typeface="+mj-lt"/>
                <a:ea typeface="Times New Roman" panose="02020603050405020304" pitchFamily="18" charset="0"/>
              </a:rPr>
              <a:t>‘</a:t>
            </a:r>
            <a:r>
              <a:rPr lang="ru-RU" sz="3200" b="0" dirty="0" err="1">
                <a:solidFill>
                  <a:srgbClr val="000000"/>
                </a:solidFill>
                <a:effectLst/>
                <a:latin typeface="+mj-lt"/>
                <a:ea typeface="Times New Roman" panose="02020603050405020304" pitchFamily="18" charset="0"/>
              </a:rPr>
              <a:t>rinishlari</a:t>
            </a:r>
            <a:r>
              <a:rPr lang="ru-RU" sz="3200" b="0" dirty="0">
                <a:solidFill>
                  <a:srgbClr val="000000"/>
                </a:solidFill>
                <a:effectLst/>
                <a:latin typeface="+mj-lt"/>
                <a:ea typeface="Times New Roman" panose="02020603050405020304" pitchFamily="18" charset="0"/>
              </a:rPr>
              <a:t>: </a:t>
            </a:r>
            <a:endParaRPr sz="3200" b="0" dirty="0">
              <a:latin typeface="+mj-lt"/>
            </a:endParaRPr>
          </a:p>
        </p:txBody>
      </p:sp>
      <p:grpSp>
        <p:nvGrpSpPr>
          <p:cNvPr id="1462" name="Google Shape;1462;p43"/>
          <p:cNvGrpSpPr/>
          <p:nvPr/>
        </p:nvGrpSpPr>
        <p:grpSpPr>
          <a:xfrm>
            <a:off x="350875" y="3145300"/>
            <a:ext cx="1815000" cy="1735003"/>
            <a:chOff x="350875" y="3145300"/>
            <a:chExt cx="1815000" cy="1735003"/>
          </a:xfrm>
        </p:grpSpPr>
        <p:cxnSp>
          <p:nvCxnSpPr>
            <p:cNvPr id="1463" name="Google Shape;1463;p43"/>
            <p:cNvCxnSpPr/>
            <p:nvPr/>
          </p:nvCxnSpPr>
          <p:spPr>
            <a:xfrm>
              <a:off x="1438075" y="3477400"/>
              <a:ext cx="0" cy="279600"/>
            </a:xfrm>
            <a:prstGeom prst="straightConnector1">
              <a:avLst/>
            </a:prstGeom>
            <a:noFill/>
            <a:ln w="9525" cap="flat" cmpd="sng">
              <a:solidFill>
                <a:schemeClr val="accent1"/>
              </a:solidFill>
              <a:prstDash val="solid"/>
              <a:round/>
              <a:headEnd type="none" w="med" len="med"/>
              <a:tailEnd type="none" w="med" len="med"/>
            </a:ln>
          </p:spPr>
        </p:cxnSp>
        <p:sp>
          <p:nvSpPr>
            <p:cNvPr id="1464" name="Google Shape;1464;p43"/>
            <p:cNvSpPr/>
            <p:nvPr/>
          </p:nvSpPr>
          <p:spPr>
            <a:xfrm>
              <a:off x="710275" y="3145300"/>
              <a:ext cx="1455600" cy="408300"/>
            </a:xfrm>
            <a:prstGeom prst="roundRect">
              <a:avLst>
                <a:gd name="adj" fmla="val 16667"/>
              </a:avLst>
            </a:pr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en-US" dirty="0">
                  <a:solidFill>
                    <a:srgbClr val="FF0000"/>
                  </a:solidFill>
                </a:rPr>
                <a:t>1</a:t>
              </a:r>
              <a:endParaRPr dirty="0">
                <a:solidFill>
                  <a:srgbClr val="FF0000"/>
                </a:solidFill>
              </a:endParaRPr>
            </a:p>
          </p:txBody>
        </p:sp>
        <p:sp>
          <p:nvSpPr>
            <p:cNvPr id="1465" name="Google Shape;1465;p43"/>
            <p:cNvSpPr txBox="1"/>
            <p:nvPr/>
          </p:nvSpPr>
          <p:spPr>
            <a:xfrm>
              <a:off x="350875" y="3960875"/>
              <a:ext cx="1815000" cy="919428"/>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ru-RU" sz="1800" dirty="0">
                  <a:solidFill>
                    <a:srgbClr val="000000"/>
                  </a:solidFill>
                  <a:effectLst/>
                  <a:latin typeface="+mn-lt"/>
                  <a:ea typeface="Times New Roman" panose="02020603050405020304" pitchFamily="18" charset="0"/>
                </a:rPr>
                <a:t>O</a:t>
              </a:r>
              <a:r>
                <a:rPr lang="en-US" sz="1800" dirty="0">
                  <a:solidFill>
                    <a:srgbClr val="000000"/>
                  </a:solidFill>
                  <a:effectLst/>
                  <a:latin typeface="+mn-lt"/>
                  <a:ea typeface="Times New Roman" panose="02020603050405020304" pitchFamily="18" charset="0"/>
                </a:rPr>
                <a:t>‘</a:t>
              </a:r>
              <a:r>
                <a:rPr lang="ru-RU" sz="1800" dirty="0" err="1">
                  <a:solidFill>
                    <a:srgbClr val="000000"/>
                  </a:solidFill>
                  <a:effectLst/>
                  <a:latin typeface="+mn-lt"/>
                  <a:ea typeface="Times New Roman" panose="02020603050405020304" pitchFamily="18" charset="0"/>
                </a:rPr>
                <a:t>zgalar</a:t>
              </a:r>
              <a:r>
                <a:rPr lang="ru-RU" sz="1800" dirty="0">
                  <a:solidFill>
                    <a:srgbClr val="000000"/>
                  </a:solidFill>
                  <a:effectLst/>
                  <a:latin typeface="+mn-lt"/>
                  <a:ea typeface="Times New Roman" panose="02020603050405020304" pitchFamily="18" charset="0"/>
                </a:rPr>
                <a:t> </a:t>
              </a:r>
              <a:r>
                <a:rPr lang="ru-RU" sz="1800" dirty="0" err="1">
                  <a:solidFill>
                    <a:srgbClr val="000000"/>
                  </a:solidFill>
                  <a:effectLst/>
                  <a:latin typeface="+mn-lt"/>
                  <a:ea typeface="Times New Roman" panose="02020603050405020304" pitchFamily="18" charset="0"/>
                </a:rPr>
                <a:t>ehtiyojini</a:t>
              </a:r>
              <a:r>
                <a:rPr lang="ru-RU" sz="1800" dirty="0">
                  <a:solidFill>
                    <a:srgbClr val="000000"/>
                  </a:solidFill>
                  <a:effectLst/>
                  <a:latin typeface="+mn-lt"/>
                  <a:ea typeface="Times New Roman" panose="02020603050405020304" pitchFamily="18" charset="0"/>
                </a:rPr>
                <a:t> o</a:t>
              </a:r>
              <a:r>
                <a:rPr lang="en-US" sz="1800" dirty="0">
                  <a:solidFill>
                    <a:srgbClr val="000000"/>
                  </a:solidFill>
                  <a:effectLst/>
                  <a:latin typeface="+mn-lt"/>
                  <a:ea typeface="Times New Roman" panose="02020603050405020304" pitchFamily="18" charset="0"/>
                </a:rPr>
                <a:t>‘</a:t>
              </a:r>
              <a:r>
                <a:rPr lang="ru-RU" sz="1800" dirty="0" err="1">
                  <a:solidFill>
                    <a:srgbClr val="000000"/>
                  </a:solidFill>
                  <a:effectLst/>
                  <a:latin typeface="+mn-lt"/>
                  <a:ea typeface="Times New Roman" panose="02020603050405020304" pitchFamily="18" charset="0"/>
                </a:rPr>
                <a:t>rganish</a:t>
              </a:r>
              <a:endParaRPr sz="1200" dirty="0">
                <a:latin typeface="+mn-lt"/>
                <a:ea typeface="Roboto"/>
                <a:cs typeface="Roboto"/>
                <a:sym typeface="Roboto"/>
              </a:endParaRPr>
            </a:p>
          </p:txBody>
        </p:sp>
      </p:grpSp>
      <p:grpSp>
        <p:nvGrpSpPr>
          <p:cNvPr id="1466" name="Google Shape;1466;p43"/>
          <p:cNvGrpSpPr/>
          <p:nvPr/>
        </p:nvGrpSpPr>
        <p:grpSpPr>
          <a:xfrm>
            <a:off x="2277238" y="2783099"/>
            <a:ext cx="1455600" cy="1682805"/>
            <a:chOff x="2277238" y="2783100"/>
            <a:chExt cx="1455600" cy="1437322"/>
          </a:xfrm>
        </p:grpSpPr>
        <p:cxnSp>
          <p:nvCxnSpPr>
            <p:cNvPr id="1467" name="Google Shape;1467;p43"/>
            <p:cNvCxnSpPr/>
            <p:nvPr/>
          </p:nvCxnSpPr>
          <p:spPr>
            <a:xfrm>
              <a:off x="3005038" y="3115200"/>
              <a:ext cx="0" cy="641700"/>
            </a:xfrm>
            <a:prstGeom prst="straightConnector1">
              <a:avLst/>
            </a:prstGeom>
            <a:noFill/>
            <a:ln w="9525" cap="flat" cmpd="sng">
              <a:solidFill>
                <a:schemeClr val="accent2"/>
              </a:solidFill>
              <a:prstDash val="solid"/>
              <a:round/>
              <a:headEnd type="none" w="med" len="med"/>
              <a:tailEnd type="none" w="med" len="med"/>
            </a:ln>
          </p:spPr>
        </p:cxnSp>
        <p:sp>
          <p:nvSpPr>
            <p:cNvPr id="1468" name="Google Shape;1468;p43"/>
            <p:cNvSpPr/>
            <p:nvPr/>
          </p:nvSpPr>
          <p:spPr>
            <a:xfrm>
              <a:off x="2277238" y="2783100"/>
              <a:ext cx="1455600" cy="408300"/>
            </a:xfrm>
            <a:prstGeom prst="roundRect">
              <a:avLst>
                <a:gd name="adj" fmla="val 16667"/>
              </a:avLst>
            </a:prstGeom>
            <a:solidFill>
              <a:schemeClr val="accent2"/>
            </a:solidFill>
            <a:ln>
              <a:noFill/>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en-US" dirty="0">
                  <a:solidFill>
                    <a:srgbClr val="FF0000"/>
                  </a:solidFill>
                </a:rPr>
                <a:t>2</a:t>
              </a:r>
              <a:endParaRPr dirty="0">
                <a:solidFill>
                  <a:srgbClr val="FF0000"/>
                </a:solidFill>
              </a:endParaRPr>
            </a:p>
          </p:txBody>
        </p:sp>
        <p:sp>
          <p:nvSpPr>
            <p:cNvPr id="1469" name="Google Shape;1469;p43"/>
            <p:cNvSpPr txBox="1"/>
            <p:nvPr/>
          </p:nvSpPr>
          <p:spPr>
            <a:xfrm>
              <a:off x="2277238" y="3588322"/>
              <a:ext cx="1455600" cy="6321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ru-RU" sz="1800" dirty="0">
                  <a:solidFill>
                    <a:srgbClr val="000000"/>
                  </a:solidFill>
                  <a:effectLst/>
                  <a:latin typeface="+mn-lt"/>
                  <a:ea typeface="Times New Roman" panose="02020603050405020304" pitchFamily="18" charset="0"/>
                </a:rPr>
                <a:t>O</a:t>
              </a:r>
              <a:r>
                <a:rPr lang="en-US" sz="1800" dirty="0">
                  <a:solidFill>
                    <a:srgbClr val="000000"/>
                  </a:solidFill>
                  <a:effectLst/>
                  <a:latin typeface="+mn-lt"/>
                  <a:ea typeface="Times New Roman" panose="02020603050405020304" pitchFamily="18" charset="0"/>
                </a:rPr>
                <a:t>‘</a:t>
              </a:r>
              <a:r>
                <a:rPr lang="ru-RU" sz="1800" dirty="0" err="1">
                  <a:solidFill>
                    <a:srgbClr val="000000"/>
                  </a:solidFill>
                  <a:effectLst/>
                  <a:latin typeface="+mn-lt"/>
                  <a:ea typeface="Times New Roman" panose="02020603050405020304" pitchFamily="18" charset="0"/>
                </a:rPr>
                <a:t>zgalar</a:t>
              </a:r>
              <a:r>
                <a:rPr lang="ru-RU" sz="1800" dirty="0">
                  <a:solidFill>
                    <a:srgbClr val="000000"/>
                  </a:solidFill>
                  <a:effectLst/>
                  <a:latin typeface="+mn-lt"/>
                  <a:ea typeface="Times New Roman" panose="02020603050405020304" pitchFamily="18" charset="0"/>
                </a:rPr>
                <a:t> </a:t>
              </a:r>
              <a:r>
                <a:rPr lang="ru-RU" sz="1800" dirty="0" err="1">
                  <a:solidFill>
                    <a:srgbClr val="000000"/>
                  </a:solidFill>
                  <a:effectLst/>
                  <a:latin typeface="+mn-lt"/>
                  <a:ea typeface="Times New Roman" panose="02020603050405020304" pitchFamily="18" charset="0"/>
                </a:rPr>
                <a:t>tabiatini</a:t>
              </a:r>
              <a:r>
                <a:rPr lang="ru-RU" sz="1800" dirty="0">
                  <a:solidFill>
                    <a:srgbClr val="000000"/>
                  </a:solidFill>
                  <a:effectLst/>
                  <a:latin typeface="+mn-lt"/>
                  <a:ea typeface="Times New Roman" panose="02020603050405020304" pitchFamily="18" charset="0"/>
                </a:rPr>
                <a:t> </a:t>
              </a:r>
              <a:r>
                <a:rPr lang="ru-RU" sz="1800" dirty="0" err="1">
                  <a:solidFill>
                    <a:srgbClr val="000000"/>
                  </a:solidFill>
                  <a:effectLst/>
                  <a:latin typeface="+mn-lt"/>
                  <a:ea typeface="Times New Roman" panose="02020603050405020304" pitchFamily="18" charset="0"/>
                </a:rPr>
                <a:t>his</a:t>
              </a:r>
              <a:r>
                <a:rPr lang="ru-RU" sz="1800" dirty="0">
                  <a:solidFill>
                    <a:srgbClr val="000000"/>
                  </a:solidFill>
                  <a:effectLst/>
                  <a:latin typeface="+mn-lt"/>
                  <a:ea typeface="Times New Roman" panose="02020603050405020304" pitchFamily="18" charset="0"/>
                </a:rPr>
                <a:t> </a:t>
              </a:r>
              <a:r>
                <a:rPr lang="ru-RU" sz="1800" dirty="0" err="1">
                  <a:solidFill>
                    <a:srgbClr val="000000"/>
                  </a:solidFill>
                  <a:effectLst/>
                  <a:latin typeface="+mn-lt"/>
                  <a:ea typeface="Times New Roman" panose="02020603050405020304" pitchFamily="18" charset="0"/>
                </a:rPr>
                <a:t>qilish</a:t>
              </a:r>
              <a:r>
                <a:rPr lang="ru-RU" sz="1800" dirty="0">
                  <a:solidFill>
                    <a:srgbClr val="000000"/>
                  </a:solidFill>
                  <a:effectLst/>
                  <a:latin typeface="+mn-lt"/>
                  <a:ea typeface="Times New Roman" panose="02020603050405020304" pitchFamily="18" charset="0"/>
                </a:rPr>
                <a:t> </a:t>
              </a:r>
              <a:endParaRPr lang="en-US" sz="1200" dirty="0">
                <a:latin typeface="+mn-lt"/>
                <a:ea typeface="Roboto"/>
                <a:cs typeface="Roboto"/>
                <a:sym typeface="Roboto"/>
              </a:endParaRPr>
            </a:p>
          </p:txBody>
        </p:sp>
      </p:grpSp>
      <p:grpSp>
        <p:nvGrpSpPr>
          <p:cNvPr id="1470" name="Google Shape;1470;p43"/>
          <p:cNvGrpSpPr/>
          <p:nvPr/>
        </p:nvGrpSpPr>
        <p:grpSpPr>
          <a:xfrm>
            <a:off x="3661089" y="2420900"/>
            <a:ext cx="1638720" cy="2131532"/>
            <a:chOff x="3661089" y="2420900"/>
            <a:chExt cx="1638720" cy="1638012"/>
          </a:xfrm>
        </p:grpSpPr>
        <p:cxnSp>
          <p:nvCxnSpPr>
            <p:cNvPr id="1471" name="Google Shape;1471;p43"/>
            <p:cNvCxnSpPr/>
            <p:nvPr/>
          </p:nvCxnSpPr>
          <p:spPr>
            <a:xfrm>
              <a:off x="4572009" y="2753000"/>
              <a:ext cx="0" cy="1003800"/>
            </a:xfrm>
            <a:prstGeom prst="straightConnector1">
              <a:avLst/>
            </a:prstGeom>
            <a:noFill/>
            <a:ln w="9525" cap="flat" cmpd="sng">
              <a:solidFill>
                <a:schemeClr val="accent3"/>
              </a:solidFill>
              <a:prstDash val="solid"/>
              <a:round/>
              <a:headEnd type="none" w="med" len="med"/>
              <a:tailEnd type="none" w="med" len="med"/>
            </a:ln>
          </p:spPr>
        </p:cxnSp>
        <p:sp>
          <p:nvSpPr>
            <p:cNvPr id="1472" name="Google Shape;1472;p43"/>
            <p:cNvSpPr/>
            <p:nvPr/>
          </p:nvSpPr>
          <p:spPr>
            <a:xfrm>
              <a:off x="3844209" y="2420900"/>
              <a:ext cx="1455600" cy="408300"/>
            </a:xfrm>
            <a:prstGeom prst="roundRect">
              <a:avLst>
                <a:gd name="adj" fmla="val 16667"/>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en-US" dirty="0">
                  <a:solidFill>
                    <a:srgbClr val="FF0000"/>
                  </a:solidFill>
                </a:rPr>
                <a:t>3</a:t>
              </a:r>
              <a:endParaRPr dirty="0">
                <a:solidFill>
                  <a:srgbClr val="FF0000"/>
                </a:solidFill>
              </a:endParaRPr>
            </a:p>
          </p:txBody>
        </p:sp>
        <p:sp>
          <p:nvSpPr>
            <p:cNvPr id="1473" name="Google Shape;1473;p43"/>
            <p:cNvSpPr txBox="1"/>
            <p:nvPr/>
          </p:nvSpPr>
          <p:spPr>
            <a:xfrm>
              <a:off x="3661089" y="3361138"/>
              <a:ext cx="1493631" cy="697774"/>
            </a:xfrm>
            <a:prstGeom prst="rect">
              <a:avLst/>
            </a:prstGeom>
            <a:noFill/>
            <a:ln>
              <a:noFill/>
            </a:ln>
          </p:spPr>
          <p:txBody>
            <a:bodyPr spcFirstLastPara="1" wrap="square" lIns="91425" tIns="91425" rIns="91425" bIns="91425" anchor="ctr" anchorCtr="0">
              <a:noAutofit/>
            </a:bodyPr>
            <a:lstStyle/>
            <a:p>
              <a:pPr lvl="0" algn="ctr"/>
              <a:r>
                <a:rPr lang="ru-RU" sz="1800" dirty="0" err="1">
                  <a:latin typeface="+mn-lt"/>
                  <a:ea typeface="Times New Roman" panose="02020603050405020304" pitchFamily="18" charset="0"/>
                </a:rPr>
                <a:t>Vaziyatni</a:t>
              </a:r>
              <a:r>
                <a:rPr lang="ru-RU" sz="1800" dirty="0">
                  <a:latin typeface="+mn-lt"/>
                  <a:ea typeface="Times New Roman" panose="02020603050405020304" pitchFamily="18" charset="0"/>
                </a:rPr>
                <a:t> </a:t>
              </a:r>
              <a:endParaRPr lang="en-US" sz="1800" dirty="0">
                <a:latin typeface="+mn-lt"/>
                <a:ea typeface="Times New Roman" panose="02020603050405020304" pitchFamily="18" charset="0"/>
              </a:endParaRPr>
            </a:p>
            <a:p>
              <a:pPr lvl="0" algn="ctr"/>
              <a:r>
                <a:rPr lang="ru-RU" sz="1800" dirty="0" err="1">
                  <a:latin typeface="+mn-lt"/>
                  <a:ea typeface="Times New Roman" panose="02020603050405020304" pitchFamily="18" charset="0"/>
                </a:rPr>
                <a:t>to</a:t>
              </a:r>
              <a:r>
                <a:rPr lang="en-US" sz="1800" dirty="0">
                  <a:latin typeface="+mn-lt"/>
                  <a:ea typeface="Times New Roman" panose="02020603050405020304" pitchFamily="18" charset="0"/>
                </a:rPr>
                <a:t>‘</a:t>
              </a:r>
              <a:r>
                <a:rPr lang="ru-RU" sz="1800" dirty="0">
                  <a:latin typeface="+mn-lt"/>
                  <a:ea typeface="Times New Roman" panose="02020603050405020304" pitchFamily="18" charset="0"/>
                </a:rPr>
                <a:t>g</a:t>
              </a:r>
              <a:r>
                <a:rPr lang="en-US" sz="1800" dirty="0">
                  <a:latin typeface="+mn-lt"/>
                  <a:ea typeface="Times New Roman" panose="02020603050405020304" pitchFamily="18" charset="0"/>
                </a:rPr>
                <a:t>‘</a:t>
              </a:r>
              <a:r>
                <a:rPr lang="ru-RU" sz="1800" dirty="0" err="1">
                  <a:latin typeface="+mn-lt"/>
                  <a:ea typeface="Times New Roman" panose="02020603050405020304" pitchFamily="18" charset="0"/>
                </a:rPr>
                <a:t>ri</a:t>
              </a:r>
              <a:r>
                <a:rPr lang="ru-RU" sz="1800" dirty="0">
                  <a:latin typeface="+mn-lt"/>
                  <a:ea typeface="Times New Roman" panose="02020603050405020304" pitchFamily="18" charset="0"/>
                </a:rPr>
                <a:t> </a:t>
              </a:r>
              <a:r>
                <a:rPr lang="ru-RU" sz="1800" dirty="0" err="1">
                  <a:latin typeface="+mn-lt"/>
                  <a:ea typeface="Times New Roman" panose="02020603050405020304" pitchFamily="18" charset="0"/>
                </a:rPr>
                <a:t>baholay</a:t>
              </a:r>
              <a:r>
                <a:rPr lang="ru-RU" sz="1800" dirty="0">
                  <a:latin typeface="+mn-lt"/>
                  <a:ea typeface="Times New Roman" panose="02020603050405020304" pitchFamily="18" charset="0"/>
                </a:rPr>
                <a:t> </a:t>
              </a:r>
              <a:r>
                <a:rPr lang="ru-RU" sz="1800" dirty="0" err="1">
                  <a:latin typeface="+mn-lt"/>
                  <a:ea typeface="Times New Roman" panose="02020603050405020304" pitchFamily="18" charset="0"/>
                </a:rPr>
                <a:t>olish</a:t>
              </a:r>
              <a:r>
                <a:rPr lang="ru-RU" sz="1800" dirty="0">
                  <a:latin typeface="+mn-lt"/>
                  <a:ea typeface="Times New Roman" panose="02020603050405020304" pitchFamily="18" charset="0"/>
                </a:rPr>
                <a:t> </a:t>
              </a:r>
              <a:endParaRPr lang="en-US" sz="1200" dirty="0">
                <a:latin typeface="+mn-lt"/>
                <a:ea typeface="Roboto"/>
                <a:cs typeface="Roboto"/>
                <a:sym typeface="Roboto"/>
              </a:endParaRPr>
            </a:p>
          </p:txBody>
        </p:sp>
      </p:grpSp>
      <p:grpSp>
        <p:nvGrpSpPr>
          <p:cNvPr id="1474" name="Google Shape;1474;p43"/>
          <p:cNvGrpSpPr/>
          <p:nvPr/>
        </p:nvGrpSpPr>
        <p:grpSpPr>
          <a:xfrm>
            <a:off x="6689878" y="1047916"/>
            <a:ext cx="2209658" cy="3003573"/>
            <a:chOff x="6689878" y="1047916"/>
            <a:chExt cx="2209658" cy="2708684"/>
          </a:xfrm>
        </p:grpSpPr>
        <p:grpSp>
          <p:nvGrpSpPr>
            <p:cNvPr id="1475" name="Google Shape;1475;p43"/>
            <p:cNvGrpSpPr/>
            <p:nvPr/>
          </p:nvGrpSpPr>
          <p:grpSpPr>
            <a:xfrm>
              <a:off x="7508784" y="1047916"/>
              <a:ext cx="394391" cy="566069"/>
              <a:chOff x="9442609" y="1874766"/>
              <a:chExt cx="394391" cy="566069"/>
            </a:xfrm>
          </p:grpSpPr>
          <p:sp>
            <p:nvSpPr>
              <p:cNvPr id="1476" name="Google Shape;1476;p43"/>
              <p:cNvSpPr/>
              <p:nvPr/>
            </p:nvSpPr>
            <p:spPr>
              <a:xfrm>
                <a:off x="9585404" y="1874766"/>
                <a:ext cx="108800" cy="108822"/>
              </a:xfrm>
              <a:custGeom>
                <a:avLst/>
                <a:gdLst/>
                <a:ahLst/>
                <a:cxnLst/>
                <a:rect l="l" t="t" r="r" b="b"/>
                <a:pathLst>
                  <a:path w="5108" h="5109" extrusionOk="0">
                    <a:moveTo>
                      <a:pt x="2548" y="0"/>
                    </a:moveTo>
                    <a:cubicBezTo>
                      <a:pt x="1143" y="0"/>
                      <a:pt x="0" y="1143"/>
                      <a:pt x="0" y="2560"/>
                    </a:cubicBezTo>
                    <a:cubicBezTo>
                      <a:pt x="0" y="3965"/>
                      <a:pt x="1143" y="5108"/>
                      <a:pt x="2548" y="5108"/>
                    </a:cubicBezTo>
                    <a:cubicBezTo>
                      <a:pt x="3965" y="5108"/>
                      <a:pt x="5108" y="3965"/>
                      <a:pt x="5108" y="2560"/>
                    </a:cubicBezTo>
                    <a:cubicBezTo>
                      <a:pt x="5108" y="1143"/>
                      <a:pt x="3965" y="0"/>
                      <a:pt x="254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7" name="Google Shape;1477;p43"/>
              <p:cNvSpPr/>
              <p:nvPr/>
            </p:nvSpPr>
            <p:spPr>
              <a:xfrm>
                <a:off x="9442609" y="1930806"/>
                <a:ext cx="394391" cy="510029"/>
              </a:xfrm>
              <a:custGeom>
                <a:avLst/>
                <a:gdLst/>
                <a:ahLst/>
                <a:cxnLst/>
                <a:rect l="l" t="t" r="r" b="b"/>
                <a:pathLst>
                  <a:path w="18516" h="23945" extrusionOk="0">
                    <a:moveTo>
                      <a:pt x="9657" y="5335"/>
                    </a:moveTo>
                    <a:lnTo>
                      <a:pt x="9693" y="5882"/>
                    </a:lnTo>
                    <a:lnTo>
                      <a:pt x="9847" y="7954"/>
                    </a:lnTo>
                    <a:lnTo>
                      <a:pt x="10074" y="10990"/>
                    </a:lnTo>
                    <a:lnTo>
                      <a:pt x="9228" y="11812"/>
                    </a:lnTo>
                    <a:lnTo>
                      <a:pt x="8442" y="10990"/>
                    </a:lnTo>
                    <a:lnTo>
                      <a:pt x="8669" y="7954"/>
                    </a:lnTo>
                    <a:lnTo>
                      <a:pt x="8823" y="5882"/>
                    </a:lnTo>
                    <a:lnTo>
                      <a:pt x="8859" y="5335"/>
                    </a:lnTo>
                    <a:close/>
                    <a:moveTo>
                      <a:pt x="1" y="1"/>
                    </a:moveTo>
                    <a:cubicBezTo>
                      <a:pt x="465" y="3120"/>
                      <a:pt x="2466" y="5728"/>
                      <a:pt x="5204" y="7049"/>
                    </a:cubicBezTo>
                    <a:lnTo>
                      <a:pt x="5204" y="15622"/>
                    </a:lnTo>
                    <a:lnTo>
                      <a:pt x="6168" y="15622"/>
                    </a:lnTo>
                    <a:lnTo>
                      <a:pt x="6168" y="23944"/>
                    </a:lnTo>
                    <a:lnTo>
                      <a:pt x="8514" y="23944"/>
                    </a:lnTo>
                    <a:lnTo>
                      <a:pt x="8514" y="15622"/>
                    </a:lnTo>
                    <a:lnTo>
                      <a:pt x="10002" y="15622"/>
                    </a:lnTo>
                    <a:lnTo>
                      <a:pt x="10002" y="23944"/>
                    </a:lnTo>
                    <a:lnTo>
                      <a:pt x="12348" y="23944"/>
                    </a:lnTo>
                    <a:lnTo>
                      <a:pt x="12348" y="15622"/>
                    </a:lnTo>
                    <a:lnTo>
                      <a:pt x="13312" y="15622"/>
                    </a:lnTo>
                    <a:lnTo>
                      <a:pt x="13312" y="7049"/>
                    </a:lnTo>
                    <a:cubicBezTo>
                      <a:pt x="16051" y="5728"/>
                      <a:pt x="18051" y="3120"/>
                      <a:pt x="18515" y="1"/>
                    </a:cubicBezTo>
                    <a:lnTo>
                      <a:pt x="16396" y="1"/>
                    </a:lnTo>
                    <a:cubicBezTo>
                      <a:pt x="15991" y="2084"/>
                      <a:pt x="14705" y="3846"/>
                      <a:pt x="12931" y="4894"/>
                    </a:cubicBezTo>
                    <a:cubicBezTo>
                      <a:pt x="12514" y="4215"/>
                      <a:pt x="11752" y="3751"/>
                      <a:pt x="10895" y="3751"/>
                    </a:cubicBezTo>
                    <a:lnTo>
                      <a:pt x="10074" y="3751"/>
                    </a:lnTo>
                    <a:lnTo>
                      <a:pt x="9657" y="4870"/>
                    </a:lnTo>
                    <a:lnTo>
                      <a:pt x="8859" y="4870"/>
                    </a:lnTo>
                    <a:lnTo>
                      <a:pt x="8442" y="3751"/>
                    </a:lnTo>
                    <a:lnTo>
                      <a:pt x="7621" y="3751"/>
                    </a:lnTo>
                    <a:cubicBezTo>
                      <a:pt x="6752" y="3751"/>
                      <a:pt x="5990" y="4215"/>
                      <a:pt x="5573" y="4894"/>
                    </a:cubicBezTo>
                    <a:cubicBezTo>
                      <a:pt x="3811" y="3846"/>
                      <a:pt x="2525" y="2084"/>
                      <a:pt x="212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1478" name="Google Shape;1478;p43"/>
            <p:cNvCxnSpPr/>
            <p:nvPr/>
          </p:nvCxnSpPr>
          <p:spPr>
            <a:xfrm>
              <a:off x="7705975" y="2028600"/>
              <a:ext cx="0" cy="1728000"/>
            </a:xfrm>
            <a:prstGeom prst="straightConnector1">
              <a:avLst/>
            </a:prstGeom>
            <a:noFill/>
            <a:ln w="9525" cap="flat" cmpd="sng">
              <a:solidFill>
                <a:schemeClr val="accent5"/>
              </a:solidFill>
              <a:prstDash val="solid"/>
              <a:round/>
              <a:headEnd type="none" w="med" len="med"/>
              <a:tailEnd type="none" w="med" len="med"/>
            </a:ln>
          </p:spPr>
        </p:cxnSp>
        <p:sp>
          <p:nvSpPr>
            <p:cNvPr id="1479" name="Google Shape;1479;p43"/>
            <p:cNvSpPr/>
            <p:nvPr/>
          </p:nvSpPr>
          <p:spPr>
            <a:xfrm>
              <a:off x="6978175" y="1696500"/>
              <a:ext cx="1455600" cy="408300"/>
            </a:xfrm>
            <a:prstGeom prst="roundRect">
              <a:avLst>
                <a:gd name="adj" fmla="val 16667"/>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en-US" dirty="0">
                  <a:solidFill>
                    <a:srgbClr val="FF0000"/>
                  </a:solidFill>
                </a:rPr>
                <a:t>5</a:t>
              </a:r>
              <a:endParaRPr dirty="0">
                <a:solidFill>
                  <a:srgbClr val="FF0000"/>
                </a:solidFill>
              </a:endParaRPr>
            </a:p>
          </p:txBody>
        </p:sp>
        <p:sp>
          <p:nvSpPr>
            <p:cNvPr id="1480" name="Google Shape;1480;p43"/>
            <p:cNvSpPr txBox="1"/>
            <p:nvPr/>
          </p:nvSpPr>
          <p:spPr>
            <a:xfrm>
              <a:off x="6689878" y="2654285"/>
              <a:ext cx="2209658" cy="90557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ru-RU" sz="1800" dirty="0" err="1">
                  <a:solidFill>
                    <a:srgbClr val="000000"/>
                  </a:solidFill>
                  <a:effectLst/>
                  <a:latin typeface="+mn-lt"/>
                  <a:ea typeface="Times New Roman" panose="02020603050405020304" pitchFamily="18" charset="0"/>
                </a:rPr>
                <a:t>Adolatli</a:t>
              </a:r>
              <a:r>
                <a:rPr lang="ru-RU" sz="1800" dirty="0">
                  <a:solidFill>
                    <a:srgbClr val="000000"/>
                  </a:solidFill>
                  <a:effectLst/>
                  <a:latin typeface="+mn-lt"/>
                  <a:ea typeface="Times New Roman" panose="02020603050405020304" pitchFamily="18" charset="0"/>
                </a:rPr>
                <a:t> </a:t>
              </a:r>
              <a:r>
                <a:rPr lang="ru-RU" sz="1800" dirty="0" err="1">
                  <a:solidFill>
                    <a:srgbClr val="000000"/>
                  </a:solidFill>
                  <a:effectLst/>
                  <a:latin typeface="+mn-lt"/>
                  <a:ea typeface="Times New Roman" panose="02020603050405020304" pitchFamily="18" charset="0"/>
                </a:rPr>
                <a:t>yondashuv</a:t>
              </a:r>
              <a:r>
                <a:rPr lang="en-US" sz="1800" dirty="0">
                  <a:solidFill>
                    <a:srgbClr val="000000"/>
                  </a:solidFill>
                  <a:effectLst/>
                  <a:latin typeface="+mn-lt"/>
                  <a:ea typeface="Times New Roman" panose="02020603050405020304" pitchFamily="18" charset="0"/>
                </a:rPr>
                <a:t>,</a:t>
              </a:r>
            </a:p>
            <a:p>
              <a:pPr marL="0" lvl="0" indent="0" algn="ctr" rtl="0">
                <a:spcBef>
                  <a:spcPts val="0"/>
                </a:spcBef>
                <a:spcAft>
                  <a:spcPts val="0"/>
                </a:spcAft>
                <a:buNone/>
              </a:pPr>
              <a:r>
                <a:rPr lang="en-US" sz="1800" dirty="0">
                  <a:solidFill>
                    <a:srgbClr val="000000"/>
                  </a:solidFill>
                  <a:effectLst/>
                  <a:latin typeface="+mn-lt"/>
                  <a:ea typeface="Times New Roman" panose="02020603050405020304" pitchFamily="18" charset="0"/>
                </a:rPr>
                <a:t>e</a:t>
              </a:r>
              <a:r>
                <a:rPr lang="ru-RU" sz="1800" dirty="0">
                  <a:solidFill>
                    <a:srgbClr val="000000"/>
                  </a:solidFill>
                  <a:effectLst/>
                  <a:latin typeface="+mn-lt"/>
                  <a:ea typeface="Times New Roman" panose="02020603050405020304" pitchFamily="18" charset="0"/>
                </a:rPr>
                <a:t>’</a:t>
              </a:r>
              <a:r>
                <a:rPr lang="ru-RU" sz="1800" dirty="0" err="1">
                  <a:solidFill>
                    <a:srgbClr val="000000"/>
                  </a:solidFill>
                  <a:effectLst/>
                  <a:latin typeface="+mn-lt"/>
                  <a:ea typeface="Times New Roman" panose="02020603050405020304" pitchFamily="18" charset="0"/>
                </a:rPr>
                <a:t>tiborlilik</a:t>
              </a:r>
              <a:r>
                <a:rPr lang="en-US" sz="1800" dirty="0">
                  <a:solidFill>
                    <a:srgbClr val="000000"/>
                  </a:solidFill>
                  <a:effectLst/>
                  <a:latin typeface="+mn-lt"/>
                  <a:ea typeface="Times New Roman" panose="02020603050405020304" pitchFamily="18" charset="0"/>
                </a:rPr>
                <a:t>,</a:t>
              </a:r>
              <a:r>
                <a:rPr lang="ru-RU" sz="1800" dirty="0">
                  <a:solidFill>
                    <a:srgbClr val="000000"/>
                  </a:solidFill>
                  <a:effectLst/>
                  <a:latin typeface="+mn-lt"/>
                  <a:ea typeface="Times New Roman" panose="02020603050405020304" pitchFamily="18" charset="0"/>
                </a:rPr>
                <a:t> </a:t>
              </a:r>
              <a:r>
                <a:rPr lang="en-US" sz="1800" dirty="0">
                  <a:latin typeface="+mn-lt"/>
                  <a:ea typeface="Times New Roman" panose="02020603050405020304" pitchFamily="18" charset="0"/>
                </a:rPr>
                <a:t>s</a:t>
              </a:r>
              <a:r>
                <a:rPr lang="ru-RU" sz="1800" dirty="0" err="1">
                  <a:solidFill>
                    <a:srgbClr val="000000"/>
                  </a:solidFill>
                  <a:effectLst/>
                  <a:latin typeface="+mn-lt"/>
                  <a:ea typeface="Times New Roman" panose="02020603050405020304" pitchFamily="18" charset="0"/>
                </a:rPr>
                <a:t>haxs</a:t>
              </a:r>
              <a:r>
                <a:rPr lang="ru-RU" sz="1800" dirty="0">
                  <a:solidFill>
                    <a:srgbClr val="000000"/>
                  </a:solidFill>
                  <a:effectLst/>
                  <a:latin typeface="+mn-lt"/>
                  <a:ea typeface="Times New Roman" panose="02020603050405020304" pitchFamily="18" charset="0"/>
                </a:rPr>
                <a:t> “</a:t>
              </a:r>
              <a:r>
                <a:rPr lang="ru-RU" sz="1800" dirty="0" err="1">
                  <a:solidFill>
                    <a:srgbClr val="000000"/>
                  </a:solidFill>
                  <a:effectLst/>
                  <a:latin typeface="+mn-lt"/>
                  <a:ea typeface="Times New Roman" panose="02020603050405020304" pitchFamily="18" charset="0"/>
                </a:rPr>
                <a:t>men”ini</a:t>
              </a:r>
              <a:r>
                <a:rPr lang="ru-RU" sz="1800" dirty="0">
                  <a:solidFill>
                    <a:srgbClr val="000000"/>
                  </a:solidFill>
                  <a:effectLst/>
                  <a:latin typeface="+mn-lt"/>
                  <a:ea typeface="Times New Roman" panose="02020603050405020304" pitchFamily="18" charset="0"/>
                </a:rPr>
                <a:t> </a:t>
              </a:r>
              <a:r>
                <a:rPr lang="ru-RU" sz="1800" dirty="0" err="1">
                  <a:solidFill>
                    <a:srgbClr val="000000"/>
                  </a:solidFill>
                  <a:effectLst/>
                  <a:latin typeface="+mn-lt"/>
                  <a:ea typeface="Times New Roman" panose="02020603050405020304" pitchFamily="18" charset="0"/>
                </a:rPr>
                <a:t>hurmatlash</a:t>
              </a:r>
              <a:endParaRPr lang="en-US" sz="1200" dirty="0">
                <a:latin typeface="+mn-lt"/>
                <a:ea typeface="Roboto"/>
                <a:cs typeface="Roboto"/>
                <a:sym typeface="Roboto"/>
              </a:endParaRPr>
            </a:p>
          </p:txBody>
        </p:sp>
      </p:grpSp>
      <p:grpSp>
        <p:nvGrpSpPr>
          <p:cNvPr id="1481" name="Google Shape;1481;p43"/>
          <p:cNvGrpSpPr/>
          <p:nvPr/>
        </p:nvGrpSpPr>
        <p:grpSpPr>
          <a:xfrm>
            <a:off x="4971567" y="2058700"/>
            <a:ext cx="1933276" cy="2404254"/>
            <a:chOff x="4971567" y="2058700"/>
            <a:chExt cx="1933276" cy="2404254"/>
          </a:xfrm>
        </p:grpSpPr>
        <p:cxnSp>
          <p:nvCxnSpPr>
            <p:cNvPr id="1482" name="Google Shape;1482;p43"/>
            <p:cNvCxnSpPr/>
            <p:nvPr/>
          </p:nvCxnSpPr>
          <p:spPr>
            <a:xfrm>
              <a:off x="6139012" y="2390800"/>
              <a:ext cx="0" cy="1365900"/>
            </a:xfrm>
            <a:prstGeom prst="straightConnector1">
              <a:avLst/>
            </a:prstGeom>
            <a:noFill/>
            <a:ln w="9525" cap="flat" cmpd="sng">
              <a:solidFill>
                <a:schemeClr val="accent4"/>
              </a:solidFill>
              <a:prstDash val="solid"/>
              <a:round/>
              <a:headEnd type="none" w="med" len="med"/>
              <a:tailEnd type="none" w="med" len="med"/>
            </a:ln>
          </p:spPr>
        </p:cxnSp>
        <p:sp>
          <p:nvSpPr>
            <p:cNvPr id="1483" name="Google Shape;1483;p43"/>
            <p:cNvSpPr/>
            <p:nvPr/>
          </p:nvSpPr>
          <p:spPr>
            <a:xfrm>
              <a:off x="5411212" y="2058700"/>
              <a:ext cx="1455600" cy="408300"/>
            </a:xfrm>
            <a:prstGeom prst="roundRect">
              <a:avLst>
                <a:gd name="adj" fmla="val 16667"/>
              </a:avLst>
            </a:prstGeom>
            <a:solidFill>
              <a:schemeClr val="accent4"/>
            </a:solidFill>
            <a:ln>
              <a:noFill/>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en-US" dirty="0">
                  <a:solidFill>
                    <a:srgbClr val="FF0000"/>
                  </a:solidFill>
                </a:rPr>
                <a:t>4</a:t>
              </a:r>
              <a:endParaRPr dirty="0">
                <a:solidFill>
                  <a:srgbClr val="FF0000"/>
                </a:solidFill>
              </a:endParaRPr>
            </a:p>
          </p:txBody>
        </p:sp>
        <p:sp>
          <p:nvSpPr>
            <p:cNvPr id="1484" name="Google Shape;1484;p43"/>
            <p:cNvSpPr txBox="1"/>
            <p:nvPr/>
          </p:nvSpPr>
          <p:spPr>
            <a:xfrm>
              <a:off x="4971567" y="3458796"/>
              <a:ext cx="1933276" cy="1004158"/>
            </a:xfrm>
            <a:prstGeom prst="rect">
              <a:avLst/>
            </a:prstGeom>
            <a:noFill/>
            <a:ln>
              <a:noFill/>
            </a:ln>
          </p:spPr>
          <p:txBody>
            <a:bodyPr spcFirstLastPara="1" wrap="square" lIns="91425" tIns="91425" rIns="91425" bIns="91425" anchor="ctr" anchorCtr="0">
              <a:noAutofit/>
            </a:bodyPr>
            <a:lstStyle/>
            <a:p>
              <a:pPr algn="ctr"/>
              <a:r>
                <a:rPr lang="en-US" sz="1800" dirty="0" err="1">
                  <a:solidFill>
                    <a:srgbClr val="000000"/>
                  </a:solidFill>
                  <a:effectLst/>
                  <a:latin typeface="+mn-lt"/>
                  <a:ea typeface="Times New Roman" panose="02020603050405020304" pitchFamily="18" charset="0"/>
                </a:rPr>
                <a:t>Samimiy</a:t>
              </a:r>
              <a:r>
                <a:rPr lang="en-US" sz="1800" dirty="0">
                  <a:solidFill>
                    <a:srgbClr val="000000"/>
                  </a:solidFill>
                  <a:effectLst/>
                  <a:latin typeface="+mn-lt"/>
                  <a:ea typeface="Times New Roman" panose="02020603050405020304" pitchFamily="18" charset="0"/>
                </a:rPr>
                <a:t> </a:t>
              </a:r>
              <a:r>
                <a:rPr lang="en-US" sz="1800" dirty="0" err="1">
                  <a:solidFill>
                    <a:srgbClr val="000000"/>
                  </a:solidFill>
                  <a:effectLst/>
                  <a:latin typeface="+mn-lt"/>
                  <a:ea typeface="Times New Roman" panose="02020603050405020304" pitchFamily="18" charset="0"/>
                </a:rPr>
                <a:t>munosabat</a:t>
              </a:r>
              <a:r>
                <a:rPr lang="en-US" sz="1800" dirty="0">
                  <a:solidFill>
                    <a:srgbClr val="000000"/>
                  </a:solidFill>
                  <a:effectLst/>
                  <a:latin typeface="+mn-lt"/>
                  <a:ea typeface="Times New Roman" panose="02020603050405020304" pitchFamily="18" charset="0"/>
                </a:rPr>
                <a:t>, </a:t>
              </a:r>
              <a:r>
                <a:rPr lang="en-US" sz="1800" dirty="0" err="1">
                  <a:latin typeface="+mn-lt"/>
                  <a:ea typeface="Times New Roman" panose="02020603050405020304" pitchFamily="18" charset="0"/>
                </a:rPr>
                <a:t>y</a:t>
              </a:r>
              <a:r>
                <a:rPr lang="en-US" sz="1800" dirty="0" err="1">
                  <a:solidFill>
                    <a:srgbClr val="000000"/>
                  </a:solidFill>
                  <a:effectLst/>
                  <a:latin typeface="+mn-lt"/>
                  <a:ea typeface="Times New Roman" panose="02020603050405020304" pitchFamily="18" charset="0"/>
                </a:rPr>
                <a:t>axshi</a:t>
              </a:r>
              <a:r>
                <a:rPr lang="en-US" sz="1800" dirty="0">
                  <a:solidFill>
                    <a:srgbClr val="000000"/>
                  </a:solidFill>
                  <a:effectLst/>
                  <a:latin typeface="+mn-lt"/>
                  <a:ea typeface="Times New Roman" panose="02020603050405020304" pitchFamily="18" charset="0"/>
                </a:rPr>
                <a:t> </a:t>
              </a:r>
              <a:r>
                <a:rPr lang="en-US" sz="1800" dirty="0" err="1">
                  <a:solidFill>
                    <a:srgbClr val="000000"/>
                  </a:solidFill>
                  <a:effectLst/>
                  <a:latin typeface="+mn-lt"/>
                  <a:ea typeface="Times New Roman" panose="02020603050405020304" pitchFamily="18" charset="0"/>
                </a:rPr>
                <a:t>taassurot</a:t>
              </a:r>
              <a:endParaRPr lang="en-US" sz="1800" dirty="0">
                <a:latin typeface="+mn-lt"/>
                <a:ea typeface="Roboto"/>
                <a:cs typeface="Roboto"/>
                <a:sym typeface="Roboto"/>
              </a:endParaRPr>
            </a:p>
            <a:p>
              <a:pPr marL="0" lvl="0" indent="0" algn="ctr" rtl="0">
                <a:spcBef>
                  <a:spcPts val="0"/>
                </a:spcBef>
                <a:spcAft>
                  <a:spcPts val="0"/>
                </a:spcAft>
                <a:buNone/>
              </a:pPr>
              <a:endParaRPr lang="en-US" sz="1200" dirty="0">
                <a:latin typeface="+mn-lt"/>
                <a:ea typeface="Roboto"/>
                <a:cs typeface="Roboto"/>
                <a:sym typeface="Roboto"/>
              </a:endParaRPr>
            </a:p>
          </p:txBody>
        </p:sp>
      </p:grpSp>
      <p:sp>
        <p:nvSpPr>
          <p:cNvPr id="40" name="Прямоугольник 39">
            <a:extLst>
              <a:ext uri="{FF2B5EF4-FFF2-40B4-BE49-F238E27FC236}">
                <a16:creationId xmlns:a16="http://schemas.microsoft.com/office/drawing/2014/main" id="{634BAEC1-9984-4421-981C-3E551B8CD004}"/>
              </a:ext>
            </a:extLst>
          </p:cNvPr>
          <p:cNvSpPr/>
          <p:nvPr/>
        </p:nvSpPr>
        <p:spPr>
          <a:xfrm>
            <a:off x="33051" y="40186"/>
            <a:ext cx="6323682" cy="984885"/>
          </a:xfrm>
          <a:prstGeom prst="rect">
            <a:avLst/>
          </a:prstGeom>
          <a:solidFill>
            <a:schemeClr val="accent2"/>
          </a:solidFill>
          <a:ln>
            <a:noFill/>
          </a:ln>
        </p:spPr>
        <p:txBody>
          <a:bodyPr wrap="square">
            <a:spAutoFit/>
          </a:bodyPr>
          <a:lstStyle/>
          <a:p>
            <a:pPr algn="ctr"/>
            <a:r>
              <a:rPr lang="en-US" sz="1600" b="1" cap="all"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Samarqand VILOYaTI XALQ TA’LIMI XODIMLARINI </a:t>
            </a:r>
            <a:endPar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endParaRPr>
          </a:p>
          <a:p>
            <a:pPr algn="ctr"/>
            <a:r>
              <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qayta </a:t>
            </a:r>
            <a:r>
              <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tayyorlash va ULARNING malakasini oshirish HUDUDIY MARKAZI</a:t>
            </a:r>
            <a:endPar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endParaRPr>
          </a:p>
          <a:p>
            <a:pPr algn="ctr"/>
            <a:endParaRPr lang="ru-RU"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41" name="Заголовок 1">
            <a:extLst>
              <a:ext uri="{FF2B5EF4-FFF2-40B4-BE49-F238E27FC236}">
                <a16:creationId xmlns:a16="http://schemas.microsoft.com/office/drawing/2014/main" id="{F4A59AAD-43BC-4E3D-840C-F95888F2113C}"/>
              </a:ext>
            </a:extLst>
          </p:cNvPr>
          <p:cNvSpPr txBox="1">
            <a:spLocks/>
          </p:cNvSpPr>
          <p:nvPr/>
        </p:nvSpPr>
        <p:spPr bwMode="auto">
          <a:xfrm>
            <a:off x="6356732" y="60279"/>
            <a:ext cx="2666083" cy="964792"/>
          </a:xfrm>
          <a:prstGeom prst="rect">
            <a:avLst/>
          </a:prstGeom>
          <a:solidFill>
            <a:schemeClr val="accent2"/>
          </a:solidFill>
          <a:ln>
            <a:noFill/>
          </a:ln>
        </p:spPr>
        <p:txBody>
          <a:bodyPr wrap="square">
            <a:spAutoFit/>
          </a:bodyPr>
          <a:lstStyle>
            <a:defPPr rtl="0">
              <a:defRPr lang="ru-RU"/>
            </a:defPPr>
            <a:lvl1pPr>
              <a:defRPr sz="1400" b="1">
                <a:solidFill>
                  <a:srgbClr val="09038B"/>
                </a:solidFill>
                <a:effectLst>
                  <a:innerShdw blurRad="63500" dist="50800" dir="16200000">
                    <a:prstClr val="black">
                      <a:alpha val="50000"/>
                    </a:prstClr>
                  </a:innerShdw>
                </a:effectLst>
                <a:latin typeface="Arial" panose="020B0604020202020204" pitchFamily="34" charset="0"/>
                <a:cs typeface="Arial" panose="020B0604020202020204" pitchFamily="34" charset="0"/>
              </a:defRPr>
            </a:lvl1pPr>
          </a:lstStyle>
          <a:p>
            <a:pPr algn="ctr"/>
            <a:r>
              <a:rPr lang="uz-Cyrl-UZ"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rPr>
              <a:t>FANDAGI YANGILIKLAR, FANNI O‘QITISHNING DOLZARB </a:t>
            </a:r>
            <a:endParaRPr lang="en-US"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endParaRPr>
          </a:p>
          <a:p>
            <a:pPr algn="ctr"/>
            <a:r>
              <a:rPr lang="uz-Cyrl-UZ"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rPr>
              <a:t>MASALALARI”  MODULI BO‘YICHA</a:t>
            </a:r>
            <a:endParaRPr lang="en-US" dirty="0">
              <a:solidFill>
                <a:schemeClr val="tx2"/>
              </a:solidFill>
              <a:effectLst/>
              <a:latin typeface="Sitka Heading" panose="02000505000000020004" pitchFamily="2" charset="0"/>
              <a:ea typeface="Roboto" panose="02000000000000000000" pitchFamily="2" charset="0"/>
            </a:endParaRPr>
          </a:p>
        </p:txBody>
      </p:sp>
      <p:pic>
        <p:nvPicPr>
          <p:cNvPr id="42" name="Рисунок 41">
            <a:extLst>
              <a:ext uri="{FF2B5EF4-FFF2-40B4-BE49-F238E27FC236}">
                <a16:creationId xmlns:a16="http://schemas.microsoft.com/office/drawing/2014/main" id="{5FFCF0AA-3FBD-48E9-8DAB-10CD2ED2CBB3}"/>
              </a:ext>
            </a:extLst>
          </p:cNvPr>
          <p:cNvPicPr>
            <a:picLocks noChangeAspect="1"/>
          </p:cNvPicPr>
          <p:nvPr/>
        </p:nvPicPr>
        <p:blipFill>
          <a:blip r:embed="rId3"/>
          <a:stretch>
            <a:fillRect/>
          </a:stretch>
        </p:blipFill>
        <p:spPr>
          <a:xfrm>
            <a:off x="121185" y="120330"/>
            <a:ext cx="782613" cy="824595"/>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Заголовок 1">
            <a:extLst>
              <a:ext uri="{FF2B5EF4-FFF2-40B4-BE49-F238E27FC236}">
                <a16:creationId xmlns:a16="http://schemas.microsoft.com/office/drawing/2014/main" id="{2CC70D32-6443-4105-B589-326C9F116971}"/>
              </a:ext>
            </a:extLst>
          </p:cNvPr>
          <p:cNvSpPr txBox="1">
            <a:spLocks/>
          </p:cNvSpPr>
          <p:nvPr/>
        </p:nvSpPr>
        <p:spPr bwMode="auto">
          <a:xfrm>
            <a:off x="6356732" y="60279"/>
            <a:ext cx="2666083" cy="964792"/>
          </a:xfrm>
          <a:prstGeom prst="rect">
            <a:avLst/>
          </a:prstGeom>
          <a:solidFill>
            <a:schemeClr val="accent2"/>
          </a:solidFill>
          <a:ln>
            <a:noFill/>
          </a:ln>
        </p:spPr>
        <p:txBody>
          <a:bodyPr wrap="square">
            <a:spAutoFit/>
          </a:bodyPr>
          <a:lstStyle>
            <a:defPPr rtl="0">
              <a:defRPr lang="ru-RU"/>
            </a:defPPr>
            <a:lvl1pPr>
              <a:defRPr sz="1400" b="1">
                <a:solidFill>
                  <a:srgbClr val="09038B"/>
                </a:solidFill>
                <a:effectLst>
                  <a:innerShdw blurRad="63500" dist="50800" dir="16200000">
                    <a:prstClr val="black">
                      <a:alpha val="50000"/>
                    </a:prstClr>
                  </a:innerShdw>
                </a:effectLst>
                <a:latin typeface="Arial" panose="020B0604020202020204" pitchFamily="34" charset="0"/>
                <a:cs typeface="Arial" panose="020B0604020202020204" pitchFamily="34" charset="0"/>
              </a:defRPr>
            </a:lvl1pPr>
          </a:lstStyle>
          <a:p>
            <a:pPr algn="ctr"/>
            <a:r>
              <a:rPr lang="uz-Cyrl-UZ"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rPr>
              <a:t>FANDAGI YANGILIKLAR, FANNI O‘QITISHNING DOLZARB </a:t>
            </a:r>
            <a:endParaRPr lang="en-US"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endParaRPr>
          </a:p>
          <a:p>
            <a:pPr algn="ctr"/>
            <a:r>
              <a:rPr lang="uz-Cyrl-UZ"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rPr>
              <a:t>MASALALARI”  MODULI BO‘YICHA</a:t>
            </a:r>
            <a:endParaRPr lang="en-US" dirty="0">
              <a:solidFill>
                <a:schemeClr val="tx2"/>
              </a:solidFill>
              <a:effectLst/>
              <a:latin typeface="Sitka Heading" panose="02000505000000020004" pitchFamily="2" charset="0"/>
              <a:ea typeface="Roboto" panose="02000000000000000000" pitchFamily="2" charset="0"/>
            </a:endParaRPr>
          </a:p>
        </p:txBody>
      </p:sp>
      <p:sp>
        <p:nvSpPr>
          <p:cNvPr id="12" name="Прямоугольник 11">
            <a:extLst>
              <a:ext uri="{FF2B5EF4-FFF2-40B4-BE49-F238E27FC236}">
                <a16:creationId xmlns:a16="http://schemas.microsoft.com/office/drawing/2014/main" id="{18D410CC-D24D-4DB0-AB05-A9C01C522FA1}"/>
              </a:ext>
            </a:extLst>
          </p:cNvPr>
          <p:cNvSpPr/>
          <p:nvPr/>
        </p:nvSpPr>
        <p:spPr>
          <a:xfrm>
            <a:off x="33051" y="40186"/>
            <a:ext cx="6323682" cy="984885"/>
          </a:xfrm>
          <a:prstGeom prst="rect">
            <a:avLst/>
          </a:prstGeom>
          <a:solidFill>
            <a:schemeClr val="accent2"/>
          </a:solidFill>
          <a:ln>
            <a:noFill/>
          </a:ln>
        </p:spPr>
        <p:txBody>
          <a:bodyPr wrap="square">
            <a:spAutoFit/>
          </a:bodyPr>
          <a:lstStyle/>
          <a:p>
            <a:pPr algn="ctr"/>
            <a:r>
              <a:rPr lang="en-US" sz="1600" b="1" cap="all"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Samarqand VILOYaTI XALQ TA’LIMI XODIMLARINI </a:t>
            </a:r>
            <a:endPar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endParaRPr>
          </a:p>
          <a:p>
            <a:pPr algn="ctr"/>
            <a:r>
              <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qayta </a:t>
            </a:r>
            <a:r>
              <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tayyorlash va ULARNING malakasini oshirish HUDUDIY MARKAZI</a:t>
            </a:r>
            <a:endPar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endParaRPr>
          </a:p>
          <a:p>
            <a:pPr algn="ctr"/>
            <a:endParaRPr lang="ru-RU"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14" name="Рисунок 13">
            <a:extLst>
              <a:ext uri="{FF2B5EF4-FFF2-40B4-BE49-F238E27FC236}">
                <a16:creationId xmlns:a16="http://schemas.microsoft.com/office/drawing/2014/main" id="{C875CA60-C642-48D0-9662-D0D9E578F9B8}"/>
              </a:ext>
            </a:extLst>
          </p:cNvPr>
          <p:cNvPicPr>
            <a:picLocks noChangeAspect="1"/>
          </p:cNvPicPr>
          <p:nvPr/>
        </p:nvPicPr>
        <p:blipFill>
          <a:blip r:embed="rId2"/>
          <a:stretch>
            <a:fillRect/>
          </a:stretch>
        </p:blipFill>
        <p:spPr>
          <a:xfrm>
            <a:off x="121185" y="120330"/>
            <a:ext cx="782613" cy="824595"/>
          </a:xfrm>
          <a:prstGeom prst="rect">
            <a:avLst/>
          </a:prstGeom>
        </p:spPr>
      </p:pic>
      <p:grpSp>
        <p:nvGrpSpPr>
          <p:cNvPr id="13" name="Group 29">
            <a:extLst>
              <a:ext uri="{FF2B5EF4-FFF2-40B4-BE49-F238E27FC236}">
                <a16:creationId xmlns:a16="http://schemas.microsoft.com/office/drawing/2014/main" id="{1FB837B7-356C-46EC-85D1-B508673508EB}"/>
              </a:ext>
            </a:extLst>
          </p:cNvPr>
          <p:cNvGrpSpPr/>
          <p:nvPr/>
        </p:nvGrpSpPr>
        <p:grpSpPr>
          <a:xfrm>
            <a:off x="605656" y="1591140"/>
            <a:ext cx="5619349" cy="1025232"/>
            <a:chOff x="2976715" y="1203567"/>
            <a:chExt cx="5619349" cy="432048"/>
          </a:xfrm>
        </p:grpSpPr>
        <p:sp>
          <p:nvSpPr>
            <p:cNvPr id="15" name="Round Same Side Corner Rectangle 3">
              <a:extLst>
                <a:ext uri="{FF2B5EF4-FFF2-40B4-BE49-F238E27FC236}">
                  <a16:creationId xmlns:a16="http://schemas.microsoft.com/office/drawing/2014/main" id="{695C8D3B-F4E3-41C1-A9CA-6A20ED190E72}"/>
                </a:ext>
              </a:extLst>
            </p:cNvPr>
            <p:cNvSpPr/>
            <p:nvPr/>
          </p:nvSpPr>
          <p:spPr>
            <a:xfrm rot="5400000">
              <a:off x="5719936"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ko-KR" altLang="en-US" sz="1050">
                <a:latin typeface="Arial" pitchFamily="34" charset="0"/>
                <a:cs typeface="Arial" pitchFamily="34" charset="0"/>
              </a:endParaRPr>
            </a:p>
          </p:txBody>
        </p:sp>
        <p:sp>
          <p:nvSpPr>
            <p:cNvPr id="17" name="AutoShape 92">
              <a:extLst>
                <a:ext uri="{FF2B5EF4-FFF2-40B4-BE49-F238E27FC236}">
                  <a16:creationId xmlns:a16="http://schemas.microsoft.com/office/drawing/2014/main" id="{44D0C309-F8FE-468D-934B-123C1B1A1BE6}"/>
                </a:ext>
              </a:extLst>
            </p:cNvPr>
            <p:cNvSpPr>
              <a:spLocks noChangeAspect="1" noChangeArrowheads="1"/>
            </p:cNvSpPr>
            <p:nvPr/>
          </p:nvSpPr>
          <p:spPr bwMode="auto">
            <a:xfrm rot="16200000" flipH="1">
              <a:off x="3057192" y="1140093"/>
              <a:ext cx="415045" cy="576000"/>
            </a:xfrm>
            <a:prstGeom prst="ellipse">
              <a:avLst/>
            </a:prstGeom>
            <a:solidFill>
              <a:schemeClr val="bg1"/>
            </a:solidFill>
            <a:ln w="762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defRPr/>
              </a:pPr>
              <a:endParaRPr lang="ko-KR" altLang="en-US" sz="2775" dirty="0">
                <a:solidFill>
                  <a:schemeClr val="bg1"/>
                </a:solidFill>
                <a:latin typeface="Arial" pitchFamily="34" charset="0"/>
                <a:cs typeface="Arial" pitchFamily="34" charset="0"/>
              </a:endParaRPr>
            </a:p>
          </p:txBody>
        </p:sp>
        <p:sp>
          <p:nvSpPr>
            <p:cNvPr id="19" name="TextBox 18">
              <a:extLst>
                <a:ext uri="{FF2B5EF4-FFF2-40B4-BE49-F238E27FC236}">
                  <a16:creationId xmlns:a16="http://schemas.microsoft.com/office/drawing/2014/main" id="{79D3E83C-ADEC-47A6-9283-ECE2241A325D}"/>
                </a:ext>
              </a:extLst>
            </p:cNvPr>
            <p:cNvSpPr txBox="1"/>
            <p:nvPr/>
          </p:nvSpPr>
          <p:spPr>
            <a:xfrm>
              <a:off x="2988072" y="1327620"/>
              <a:ext cx="569802" cy="183942"/>
            </a:xfrm>
            <a:prstGeom prst="rect">
              <a:avLst/>
            </a:prstGeom>
            <a:noFill/>
          </p:spPr>
          <p:txBody>
            <a:bodyPr wrap="square" tIns="0" bIns="0" rtlCol="0" anchor="ctr">
              <a:spAutoFit/>
            </a:bodyPr>
            <a:lstStyle/>
            <a:p>
              <a:pPr algn="ctr"/>
              <a:r>
                <a:rPr lang="en-US" altLang="ko-KR" sz="2400" b="1" dirty="0">
                  <a:solidFill>
                    <a:srgbClr val="002060"/>
                  </a:solidFill>
                  <a:latin typeface="Arial" pitchFamily="34" charset="0"/>
                  <a:cs typeface="Arial" pitchFamily="34" charset="0"/>
                </a:rPr>
                <a:t>1</a:t>
              </a:r>
            </a:p>
          </p:txBody>
        </p:sp>
        <p:sp>
          <p:nvSpPr>
            <p:cNvPr id="20" name="TextBox 19">
              <a:extLst>
                <a:ext uri="{FF2B5EF4-FFF2-40B4-BE49-F238E27FC236}">
                  <a16:creationId xmlns:a16="http://schemas.microsoft.com/office/drawing/2014/main" id="{E15CA139-6B7D-4928-977F-116F34B4B537}"/>
                </a:ext>
              </a:extLst>
            </p:cNvPr>
            <p:cNvSpPr txBox="1"/>
            <p:nvPr/>
          </p:nvSpPr>
          <p:spPr bwMode="auto">
            <a:xfrm>
              <a:off x="3667248" y="1228207"/>
              <a:ext cx="4752528" cy="367884"/>
            </a:xfrm>
            <a:prstGeom prst="rect">
              <a:avLst/>
            </a:prstGeom>
            <a:noFill/>
            <a:effectLst/>
          </p:spPr>
          <p:txBody>
            <a:bodyPr wrap="square" anchor="ctr">
              <a:spAutoFit/>
            </a:bodyPr>
            <a:ls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a:defRPr/>
              </a:pPr>
              <a:r>
                <a:rPr lang="en-US" altLang="ko-KR" sz="2100" b="1" dirty="0" err="1">
                  <a:solidFill>
                    <a:schemeClr val="bg1"/>
                  </a:solidFill>
                  <a:latin typeface="Arial" pitchFamily="34" charset="0"/>
                  <a:cs typeface="Arial" pitchFamily="34" charset="0"/>
                </a:rPr>
                <a:t>Interfaol</a:t>
              </a:r>
              <a:r>
                <a:rPr lang="en-US" altLang="ko-KR" sz="2100" b="1" dirty="0">
                  <a:solidFill>
                    <a:schemeClr val="bg1"/>
                  </a:solidFill>
                  <a:latin typeface="Arial" pitchFamily="34" charset="0"/>
                  <a:cs typeface="Arial" pitchFamily="34" charset="0"/>
                </a:rPr>
                <a:t> </a:t>
              </a:r>
              <a:r>
                <a:rPr lang="en-US" altLang="ko-KR" sz="2100" b="1" dirty="0" err="1">
                  <a:solidFill>
                    <a:schemeClr val="bg1"/>
                  </a:solidFill>
                  <a:latin typeface="Arial" pitchFamily="34" charset="0"/>
                  <a:cs typeface="Arial" pitchFamily="34" charset="0"/>
                </a:rPr>
                <a:t>ta’lim</a:t>
              </a:r>
              <a:r>
                <a:rPr lang="en-US" altLang="ko-KR" sz="2100" b="1" dirty="0">
                  <a:solidFill>
                    <a:schemeClr val="bg1"/>
                  </a:solidFill>
                  <a:latin typeface="Arial" pitchFamily="34" charset="0"/>
                  <a:cs typeface="Arial" pitchFamily="34" charset="0"/>
                </a:rPr>
                <a:t> </a:t>
              </a:r>
              <a:r>
                <a:rPr lang="en-US" altLang="ko-KR" sz="2100" b="1" dirty="0" err="1">
                  <a:solidFill>
                    <a:schemeClr val="bg1"/>
                  </a:solidFill>
                  <a:latin typeface="Arial" pitchFamily="34" charset="0"/>
                  <a:cs typeface="Arial" pitchFamily="34" charset="0"/>
                </a:rPr>
                <a:t>tushunchasi</a:t>
              </a:r>
              <a:r>
                <a:rPr lang="en-US" altLang="ko-KR" sz="2100" b="1" dirty="0">
                  <a:solidFill>
                    <a:schemeClr val="bg1"/>
                  </a:solidFill>
                  <a:latin typeface="Arial" pitchFamily="34" charset="0"/>
                  <a:cs typeface="Arial" pitchFamily="34" charset="0"/>
                </a:rPr>
                <a:t> </a:t>
              </a:r>
              <a:r>
                <a:rPr lang="en-US" altLang="ko-KR" sz="2100" b="1" dirty="0" err="1">
                  <a:solidFill>
                    <a:schemeClr val="bg1"/>
                  </a:solidFill>
                  <a:latin typeface="Arial" pitchFamily="34" charset="0"/>
                  <a:cs typeface="Arial" pitchFamily="34" charset="0"/>
                </a:rPr>
                <a:t>va</a:t>
              </a:r>
              <a:r>
                <a:rPr lang="en-US" altLang="ko-KR" sz="2100" b="1" dirty="0">
                  <a:solidFill>
                    <a:schemeClr val="bg1"/>
                  </a:solidFill>
                  <a:latin typeface="Arial" pitchFamily="34" charset="0"/>
                  <a:cs typeface="Arial" pitchFamily="34" charset="0"/>
                </a:rPr>
                <a:t> </a:t>
              </a:r>
              <a:r>
                <a:rPr lang="en-US" altLang="ko-KR" sz="2100" b="1" dirty="0" err="1">
                  <a:solidFill>
                    <a:schemeClr val="bg1"/>
                  </a:solidFill>
                  <a:latin typeface="Arial" pitchFamily="34" charset="0"/>
                  <a:cs typeface="Arial" pitchFamily="34" charset="0"/>
                </a:rPr>
                <a:t>uning</a:t>
              </a:r>
              <a:r>
                <a:rPr lang="en-US" altLang="ko-KR" sz="2100" b="1" dirty="0">
                  <a:solidFill>
                    <a:schemeClr val="bg1"/>
                  </a:solidFill>
                  <a:latin typeface="Arial" pitchFamily="34" charset="0"/>
                  <a:cs typeface="Arial" pitchFamily="34" charset="0"/>
                </a:rPr>
                <a:t> </a:t>
              </a:r>
              <a:r>
                <a:rPr lang="en-US" altLang="ko-KR" sz="2100" b="1" dirty="0" err="1">
                  <a:solidFill>
                    <a:schemeClr val="bg1"/>
                  </a:solidFill>
                  <a:latin typeface="Arial" pitchFamily="34" charset="0"/>
                  <a:cs typeface="Arial" pitchFamily="34" charset="0"/>
                </a:rPr>
                <a:t>ta’limdagi</a:t>
              </a:r>
              <a:r>
                <a:rPr lang="en-US" altLang="ko-KR" sz="2100" b="1" dirty="0">
                  <a:solidFill>
                    <a:schemeClr val="bg1"/>
                  </a:solidFill>
                  <a:latin typeface="Arial" pitchFamily="34" charset="0"/>
                  <a:cs typeface="Arial" pitchFamily="34" charset="0"/>
                </a:rPr>
                <a:t> </a:t>
              </a:r>
              <a:r>
                <a:rPr lang="en-US" altLang="ko-KR" sz="2100" b="1" dirty="0" err="1">
                  <a:solidFill>
                    <a:schemeClr val="bg1"/>
                  </a:solidFill>
                  <a:latin typeface="Arial" pitchFamily="34" charset="0"/>
                  <a:cs typeface="Arial" pitchFamily="34" charset="0"/>
                </a:rPr>
                <a:t>o‘rni</a:t>
              </a:r>
              <a:r>
                <a:rPr lang="en-US" altLang="ko-KR" sz="2100" b="1" dirty="0">
                  <a:solidFill>
                    <a:schemeClr val="bg1"/>
                  </a:solidFill>
                  <a:latin typeface="Arial" pitchFamily="34" charset="0"/>
                  <a:cs typeface="Arial" pitchFamily="34" charset="0"/>
                </a:rPr>
                <a:t>  </a:t>
              </a:r>
            </a:p>
          </p:txBody>
        </p:sp>
      </p:grpSp>
      <p:grpSp>
        <p:nvGrpSpPr>
          <p:cNvPr id="21" name="Group 30">
            <a:extLst>
              <a:ext uri="{FF2B5EF4-FFF2-40B4-BE49-F238E27FC236}">
                <a16:creationId xmlns:a16="http://schemas.microsoft.com/office/drawing/2014/main" id="{5472215D-AAA6-4A18-9712-D6AD3C078AC9}"/>
              </a:ext>
            </a:extLst>
          </p:cNvPr>
          <p:cNvGrpSpPr/>
          <p:nvPr/>
        </p:nvGrpSpPr>
        <p:grpSpPr>
          <a:xfrm>
            <a:off x="581807" y="3095406"/>
            <a:ext cx="5612454" cy="951628"/>
            <a:chOff x="2983611" y="1972620"/>
            <a:chExt cx="5612453" cy="434171"/>
          </a:xfrm>
        </p:grpSpPr>
        <p:sp>
          <p:nvSpPr>
            <p:cNvPr id="22" name="Round Same Side Corner Rectangle 14">
              <a:extLst>
                <a:ext uri="{FF2B5EF4-FFF2-40B4-BE49-F238E27FC236}">
                  <a16:creationId xmlns:a16="http://schemas.microsoft.com/office/drawing/2014/main" id="{2FE9E580-1FF0-4C90-90B9-D5C08DA1363C}"/>
                </a:ext>
              </a:extLst>
            </p:cNvPr>
            <p:cNvSpPr/>
            <p:nvPr/>
          </p:nvSpPr>
          <p:spPr>
            <a:xfrm rot="5400000">
              <a:off x="5719936" y="-469337"/>
              <a:ext cx="432048" cy="5320208"/>
            </a:xfrm>
            <a:prstGeom prst="round2SameRect">
              <a:avLst>
                <a:gd name="adj1" fmla="val 50000"/>
                <a:gd name="adj2" fmla="val 0"/>
              </a:avLst>
            </a:prstGeom>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ko-KR" altLang="en-US" sz="1050" dirty="0">
                <a:latin typeface="Arial" pitchFamily="34" charset="0"/>
                <a:cs typeface="Arial" pitchFamily="34" charset="0"/>
              </a:endParaRPr>
            </a:p>
          </p:txBody>
        </p:sp>
        <p:sp>
          <p:nvSpPr>
            <p:cNvPr id="23" name="AutoShape 92">
              <a:extLst>
                <a:ext uri="{FF2B5EF4-FFF2-40B4-BE49-F238E27FC236}">
                  <a16:creationId xmlns:a16="http://schemas.microsoft.com/office/drawing/2014/main" id="{6FBF3ACD-90C3-4A98-A245-A9C254D03F2B}"/>
                </a:ext>
              </a:extLst>
            </p:cNvPr>
            <p:cNvSpPr>
              <a:spLocks noChangeAspect="1" noChangeArrowheads="1"/>
            </p:cNvSpPr>
            <p:nvPr/>
          </p:nvSpPr>
          <p:spPr bwMode="auto">
            <a:xfrm rot="16200000" flipH="1">
              <a:off x="3054037" y="1902194"/>
              <a:ext cx="432049" cy="572901"/>
            </a:xfrm>
            <a:prstGeom prst="ellipse">
              <a:avLst/>
            </a:prstGeom>
            <a:ln w="76200">
              <a:headEnd/>
              <a:tailEnd/>
            </a:ln>
          </p:spPr>
          <p:style>
            <a:lnRef idx="2">
              <a:schemeClr val="accent1"/>
            </a:lnRef>
            <a:fillRef idx="1">
              <a:schemeClr val="lt1"/>
            </a:fillRef>
            <a:effectRef idx="0">
              <a:schemeClr val="accent1"/>
            </a:effectRef>
            <a:fontRef idx="minor">
              <a:schemeClr val="dk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defRPr/>
              </a:pPr>
              <a:endParaRPr lang="ko-KR" altLang="en-US" sz="2775" dirty="0">
                <a:ln w="0"/>
                <a:solidFill>
                  <a:schemeClr val="accent1"/>
                </a:solidFill>
                <a:effectLst>
                  <a:outerShdw blurRad="38100" dist="25400" dir="5400000" algn="ctr" rotWithShape="0">
                    <a:srgbClr val="6E747A">
                      <a:alpha val="43000"/>
                    </a:srgbClr>
                  </a:outerShdw>
                </a:effectLst>
                <a:latin typeface="Arial" pitchFamily="34" charset="0"/>
                <a:cs typeface="Arial" pitchFamily="34" charset="0"/>
              </a:endParaRPr>
            </a:p>
          </p:txBody>
        </p:sp>
        <p:sp>
          <p:nvSpPr>
            <p:cNvPr id="24" name="TextBox 23">
              <a:extLst>
                <a:ext uri="{FF2B5EF4-FFF2-40B4-BE49-F238E27FC236}">
                  <a16:creationId xmlns:a16="http://schemas.microsoft.com/office/drawing/2014/main" id="{C2BAE1EA-2ED1-495B-A764-EC66D38C9C63}"/>
                </a:ext>
              </a:extLst>
            </p:cNvPr>
            <p:cNvSpPr txBox="1"/>
            <p:nvPr/>
          </p:nvSpPr>
          <p:spPr>
            <a:xfrm>
              <a:off x="2988072" y="2130015"/>
              <a:ext cx="569802" cy="168504"/>
            </a:xfrm>
            <a:prstGeom prst="rect">
              <a:avLst/>
            </a:prstGeom>
            <a:noFill/>
          </p:spPr>
          <p:txBody>
            <a:bodyPr wrap="square" tIns="0" bIns="0" rtlCol="0" anchor="ctr">
              <a:spAutoFit/>
            </a:bodyPr>
            <a:lstStyle/>
            <a:p>
              <a:pPr algn="ctr"/>
              <a:r>
                <a:rPr lang="en-US" altLang="ko-KR" sz="2400" b="1" dirty="0">
                  <a:solidFill>
                    <a:srgbClr val="002060"/>
                  </a:solidFill>
                  <a:latin typeface="Arial" pitchFamily="34" charset="0"/>
                  <a:cs typeface="Arial" pitchFamily="34" charset="0"/>
                </a:rPr>
                <a:t>2</a:t>
              </a:r>
            </a:p>
          </p:txBody>
        </p:sp>
        <p:sp>
          <p:nvSpPr>
            <p:cNvPr id="25" name="TextBox 24">
              <a:extLst>
                <a:ext uri="{FF2B5EF4-FFF2-40B4-BE49-F238E27FC236}">
                  <a16:creationId xmlns:a16="http://schemas.microsoft.com/office/drawing/2014/main" id="{F97FC36C-6B7D-468E-84DB-53485692A494}"/>
                </a:ext>
              </a:extLst>
            </p:cNvPr>
            <p:cNvSpPr txBox="1"/>
            <p:nvPr/>
          </p:nvSpPr>
          <p:spPr bwMode="auto">
            <a:xfrm>
              <a:off x="3700705" y="2022262"/>
              <a:ext cx="4752528" cy="337008"/>
            </a:xfrm>
            <a:prstGeom prst="rect">
              <a:avLst/>
            </a:prstGeom>
            <a:noFill/>
            <a:effectLst/>
          </p:spPr>
          <p:txBody>
            <a:bodyPr wrap="square" anchor="ctr">
              <a:spAutoFit/>
            </a:bodyPr>
            <a:ls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a:defRPr/>
              </a:pPr>
              <a:r>
                <a:rPr lang="en-US" altLang="ko-KR" sz="2100" b="1" dirty="0" err="1">
                  <a:solidFill>
                    <a:schemeClr val="bg1"/>
                  </a:solidFill>
                  <a:latin typeface="Arial" pitchFamily="34" charset="0"/>
                  <a:cs typeface="Arial" pitchFamily="34" charset="0"/>
                </a:rPr>
                <a:t>Musiqani</a:t>
              </a:r>
              <a:r>
                <a:rPr lang="en-US" altLang="ko-KR" sz="2100" b="1" dirty="0">
                  <a:solidFill>
                    <a:schemeClr val="bg1"/>
                  </a:solidFill>
                  <a:latin typeface="Arial" pitchFamily="34" charset="0"/>
                  <a:cs typeface="Arial" pitchFamily="34" charset="0"/>
                </a:rPr>
                <a:t> </a:t>
              </a:r>
              <a:r>
                <a:rPr lang="en-US" altLang="ko-KR" sz="2100" b="1" dirty="0" err="1">
                  <a:solidFill>
                    <a:schemeClr val="bg1"/>
                  </a:solidFill>
                  <a:latin typeface="Arial" pitchFamily="34" charset="0"/>
                  <a:cs typeface="Arial" pitchFamily="34" charset="0"/>
                </a:rPr>
                <a:t>o‘qitishda</a:t>
              </a:r>
              <a:r>
                <a:rPr lang="en-US" altLang="ko-KR" sz="2100" b="1" dirty="0">
                  <a:solidFill>
                    <a:schemeClr val="bg1"/>
                  </a:solidFill>
                  <a:latin typeface="Arial" pitchFamily="34" charset="0"/>
                  <a:cs typeface="Arial" pitchFamily="34" charset="0"/>
                </a:rPr>
                <a:t> </a:t>
              </a:r>
              <a:r>
                <a:rPr lang="en-US" altLang="ko-KR" sz="2100" b="1" dirty="0" err="1">
                  <a:solidFill>
                    <a:schemeClr val="bg1"/>
                  </a:solidFill>
                  <a:latin typeface="Arial" pitchFamily="34" charset="0"/>
                  <a:cs typeface="Arial" pitchFamily="34" charset="0"/>
                </a:rPr>
                <a:t>interfaol</a:t>
              </a:r>
              <a:r>
                <a:rPr lang="en-US" altLang="ko-KR" sz="2100" b="1" dirty="0">
                  <a:solidFill>
                    <a:schemeClr val="bg1"/>
                  </a:solidFill>
                  <a:latin typeface="Arial" pitchFamily="34" charset="0"/>
                  <a:cs typeface="Arial" pitchFamily="34" charset="0"/>
                </a:rPr>
                <a:t> </a:t>
              </a:r>
              <a:r>
                <a:rPr lang="en-US" altLang="ko-KR" sz="2100" b="1" dirty="0" err="1">
                  <a:solidFill>
                    <a:schemeClr val="bg1"/>
                  </a:solidFill>
                  <a:latin typeface="Arial" pitchFamily="34" charset="0"/>
                  <a:cs typeface="Arial" pitchFamily="34" charset="0"/>
                </a:rPr>
                <a:t>ta’limdan</a:t>
              </a:r>
              <a:r>
                <a:rPr lang="en-US" altLang="ko-KR" sz="2100" b="1" dirty="0">
                  <a:solidFill>
                    <a:schemeClr val="bg1"/>
                  </a:solidFill>
                  <a:latin typeface="Arial" pitchFamily="34" charset="0"/>
                  <a:cs typeface="Arial" pitchFamily="34" charset="0"/>
                </a:rPr>
                <a:t> </a:t>
              </a:r>
              <a:r>
                <a:rPr lang="en-US" altLang="ko-KR" sz="2100" b="1" dirty="0" err="1">
                  <a:solidFill>
                    <a:schemeClr val="bg1"/>
                  </a:solidFill>
                  <a:latin typeface="Arial" pitchFamily="34" charset="0"/>
                  <a:cs typeface="Arial" pitchFamily="34" charset="0"/>
                </a:rPr>
                <a:t>foydalanish</a:t>
              </a:r>
              <a:endParaRPr lang="en-US" altLang="ko-KR" sz="2100" b="1" dirty="0">
                <a:solidFill>
                  <a:schemeClr val="bg1"/>
                </a:solidFill>
                <a:latin typeface="Arial" pitchFamily="34" charset="0"/>
                <a:cs typeface="Arial" pitchFamily="34" charset="0"/>
              </a:endParaRPr>
            </a:p>
          </p:txBody>
        </p:sp>
      </p:grpSp>
      <p:pic>
        <p:nvPicPr>
          <p:cNvPr id="26" name="Рисунок 25" descr="Рисунок199.jpg">
            <a:extLst>
              <a:ext uri="{FF2B5EF4-FFF2-40B4-BE49-F238E27FC236}">
                <a16:creationId xmlns:a16="http://schemas.microsoft.com/office/drawing/2014/main" id="{48E96A91-FE1A-4E2A-9FDF-D363466D4624}"/>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385" b="100000" l="0" r="100000">
                        <a14:foregroundMark x1="55556" y1="19231" x2="30303" y2="20385"/>
                      </a14:backgroundRemoval>
                    </a14:imgEffect>
                  </a14:imgLayer>
                </a14:imgProps>
              </a:ext>
            </a:extLst>
          </a:blip>
          <a:stretch>
            <a:fillRect/>
          </a:stretch>
        </p:blipFill>
        <p:spPr>
          <a:xfrm>
            <a:off x="6672631" y="1672315"/>
            <a:ext cx="2034283" cy="2671281"/>
          </a:xfrm>
          <a:prstGeom prst="rect">
            <a:avLst/>
          </a:prstGeom>
        </p:spPr>
      </p:pic>
      <p:sp>
        <p:nvSpPr>
          <p:cNvPr id="27" name="TextBox 26">
            <a:extLst>
              <a:ext uri="{FF2B5EF4-FFF2-40B4-BE49-F238E27FC236}">
                <a16:creationId xmlns:a16="http://schemas.microsoft.com/office/drawing/2014/main" id="{56471B2A-BA04-43BB-A169-0A462351449F}"/>
              </a:ext>
            </a:extLst>
          </p:cNvPr>
          <p:cNvSpPr txBox="1"/>
          <p:nvPr/>
        </p:nvSpPr>
        <p:spPr>
          <a:xfrm>
            <a:off x="4848448" y="1105675"/>
            <a:ext cx="2999364" cy="461665"/>
          </a:xfrm>
          <a:prstGeom prst="rect">
            <a:avLst/>
          </a:prstGeom>
          <a:noFill/>
        </p:spPr>
        <p:txBody>
          <a:bodyPr wrap="square">
            <a:spAutoFit/>
          </a:bodyPr>
          <a:lstStyle/>
          <a:p>
            <a:pPr marL="0" lvl="0" indent="0" algn="l" rtl="0">
              <a:spcBef>
                <a:spcPts val="0"/>
              </a:spcBef>
              <a:spcAft>
                <a:spcPts val="0"/>
              </a:spcAft>
              <a:buNone/>
            </a:pPr>
            <a:r>
              <a:rPr lang="en-US" sz="2400" dirty="0" err="1">
                <a:solidFill>
                  <a:srgbClr val="002060"/>
                </a:solidFill>
                <a:latin typeface="Fira Sans Medium"/>
                <a:ea typeface="Fira Sans Medium"/>
                <a:cs typeface="Fira Sans Medium"/>
                <a:sym typeface="Fira Sans Medium"/>
              </a:rPr>
              <a:t>Darsning</a:t>
            </a:r>
            <a:r>
              <a:rPr lang="en-US" sz="2400" dirty="0">
                <a:solidFill>
                  <a:srgbClr val="002060"/>
                </a:solidFill>
                <a:latin typeface="Fira Sans Medium"/>
                <a:ea typeface="Fira Sans Medium"/>
                <a:cs typeface="Fira Sans Medium"/>
                <a:sym typeface="Fira Sans Medium"/>
              </a:rPr>
              <a:t> </a:t>
            </a:r>
            <a:r>
              <a:rPr lang="en-US" sz="2400" dirty="0" err="1">
                <a:solidFill>
                  <a:srgbClr val="002060"/>
                </a:solidFill>
                <a:latin typeface="Fira Sans Medium"/>
                <a:ea typeface="Fira Sans Medium"/>
                <a:cs typeface="Fira Sans Medium"/>
                <a:sym typeface="Fira Sans Medium"/>
              </a:rPr>
              <a:t>rejasi</a:t>
            </a:r>
            <a:r>
              <a:rPr lang="en-US" sz="2400" dirty="0">
                <a:solidFill>
                  <a:srgbClr val="002060"/>
                </a:solidFill>
                <a:latin typeface="Fira Sans Medium"/>
                <a:ea typeface="Fira Sans Medium"/>
                <a:cs typeface="Fira Sans Medium"/>
                <a:sym typeface="Fira Sans Medium"/>
              </a:rPr>
              <a:t>:</a:t>
            </a:r>
          </a:p>
        </p:txBody>
      </p:sp>
    </p:spTree>
    <p:extLst>
      <p:ext uri="{BB962C8B-B14F-4D97-AF65-F5344CB8AC3E}">
        <p14:creationId xmlns:p14="http://schemas.microsoft.com/office/powerpoint/2010/main" val="4045787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80">
                                          <p:stCondLst>
                                            <p:cond delay="0"/>
                                          </p:stCondLst>
                                        </p:cTn>
                                        <p:tgtEl>
                                          <p:spTgt spid="13"/>
                                        </p:tgtEl>
                                      </p:cBhvr>
                                    </p:animEffect>
                                    <p:anim calcmode="lin" valueType="num">
                                      <p:cBhvr>
                                        <p:cTn id="8"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13" dur="26">
                                          <p:stCondLst>
                                            <p:cond delay="650"/>
                                          </p:stCondLst>
                                        </p:cTn>
                                        <p:tgtEl>
                                          <p:spTgt spid="13"/>
                                        </p:tgtEl>
                                      </p:cBhvr>
                                      <p:to x="100000" y="60000"/>
                                    </p:animScale>
                                    <p:animScale>
                                      <p:cBhvr>
                                        <p:cTn id="14" dur="166" decel="50000">
                                          <p:stCondLst>
                                            <p:cond delay="676"/>
                                          </p:stCondLst>
                                        </p:cTn>
                                        <p:tgtEl>
                                          <p:spTgt spid="13"/>
                                        </p:tgtEl>
                                      </p:cBhvr>
                                      <p:to x="100000" y="100000"/>
                                    </p:animScale>
                                    <p:animScale>
                                      <p:cBhvr>
                                        <p:cTn id="15" dur="26">
                                          <p:stCondLst>
                                            <p:cond delay="1312"/>
                                          </p:stCondLst>
                                        </p:cTn>
                                        <p:tgtEl>
                                          <p:spTgt spid="13"/>
                                        </p:tgtEl>
                                      </p:cBhvr>
                                      <p:to x="100000" y="80000"/>
                                    </p:animScale>
                                    <p:animScale>
                                      <p:cBhvr>
                                        <p:cTn id="16" dur="166" decel="50000">
                                          <p:stCondLst>
                                            <p:cond delay="1338"/>
                                          </p:stCondLst>
                                        </p:cTn>
                                        <p:tgtEl>
                                          <p:spTgt spid="13"/>
                                        </p:tgtEl>
                                      </p:cBhvr>
                                      <p:to x="100000" y="100000"/>
                                    </p:animScale>
                                    <p:animScale>
                                      <p:cBhvr>
                                        <p:cTn id="17" dur="26">
                                          <p:stCondLst>
                                            <p:cond delay="1642"/>
                                          </p:stCondLst>
                                        </p:cTn>
                                        <p:tgtEl>
                                          <p:spTgt spid="13"/>
                                        </p:tgtEl>
                                      </p:cBhvr>
                                      <p:to x="100000" y="90000"/>
                                    </p:animScale>
                                    <p:animScale>
                                      <p:cBhvr>
                                        <p:cTn id="18" dur="166" decel="50000">
                                          <p:stCondLst>
                                            <p:cond delay="1668"/>
                                          </p:stCondLst>
                                        </p:cTn>
                                        <p:tgtEl>
                                          <p:spTgt spid="13"/>
                                        </p:tgtEl>
                                      </p:cBhvr>
                                      <p:to x="100000" y="100000"/>
                                    </p:animScale>
                                    <p:animScale>
                                      <p:cBhvr>
                                        <p:cTn id="19" dur="26">
                                          <p:stCondLst>
                                            <p:cond delay="1808"/>
                                          </p:stCondLst>
                                        </p:cTn>
                                        <p:tgtEl>
                                          <p:spTgt spid="13"/>
                                        </p:tgtEl>
                                      </p:cBhvr>
                                      <p:to x="100000" y="95000"/>
                                    </p:animScale>
                                    <p:animScale>
                                      <p:cBhvr>
                                        <p:cTn id="20" dur="166" decel="50000">
                                          <p:stCondLst>
                                            <p:cond delay="1834"/>
                                          </p:stCondLst>
                                        </p:cTn>
                                        <p:tgtEl>
                                          <p:spTgt spid="13"/>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wipe(down)">
                                      <p:cBhvr>
                                        <p:cTn id="25" dur="580">
                                          <p:stCondLst>
                                            <p:cond delay="0"/>
                                          </p:stCondLst>
                                        </p:cTn>
                                        <p:tgtEl>
                                          <p:spTgt spid="21"/>
                                        </p:tgtEl>
                                      </p:cBhvr>
                                    </p:animEffect>
                                    <p:anim calcmode="lin" valueType="num">
                                      <p:cBhvr>
                                        <p:cTn id="26" dur="1822" tmFilter="0,0; 0.14,0.36; 0.43,0.73; 0.71,0.91; 1.0,1.0">
                                          <p:stCondLst>
                                            <p:cond delay="0"/>
                                          </p:stCondLst>
                                        </p:cTn>
                                        <p:tgtEl>
                                          <p:spTgt spid="21"/>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21"/>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21"/>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21"/>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21"/>
                                        </p:tgtEl>
                                        <p:attrNameLst>
                                          <p:attrName>ppt_y</p:attrName>
                                        </p:attrNameLst>
                                      </p:cBhvr>
                                      <p:tavLst>
                                        <p:tav tm="0" fmla="#ppt_y-sin(pi*$)/81">
                                          <p:val>
                                            <p:fltVal val="0"/>
                                          </p:val>
                                        </p:tav>
                                        <p:tav tm="100000">
                                          <p:val>
                                            <p:fltVal val="1"/>
                                          </p:val>
                                        </p:tav>
                                      </p:tavLst>
                                    </p:anim>
                                    <p:animScale>
                                      <p:cBhvr>
                                        <p:cTn id="31" dur="26">
                                          <p:stCondLst>
                                            <p:cond delay="650"/>
                                          </p:stCondLst>
                                        </p:cTn>
                                        <p:tgtEl>
                                          <p:spTgt spid="21"/>
                                        </p:tgtEl>
                                      </p:cBhvr>
                                      <p:to x="100000" y="60000"/>
                                    </p:animScale>
                                    <p:animScale>
                                      <p:cBhvr>
                                        <p:cTn id="32" dur="166" decel="50000">
                                          <p:stCondLst>
                                            <p:cond delay="676"/>
                                          </p:stCondLst>
                                        </p:cTn>
                                        <p:tgtEl>
                                          <p:spTgt spid="21"/>
                                        </p:tgtEl>
                                      </p:cBhvr>
                                      <p:to x="100000" y="100000"/>
                                    </p:animScale>
                                    <p:animScale>
                                      <p:cBhvr>
                                        <p:cTn id="33" dur="26">
                                          <p:stCondLst>
                                            <p:cond delay="1312"/>
                                          </p:stCondLst>
                                        </p:cTn>
                                        <p:tgtEl>
                                          <p:spTgt spid="21"/>
                                        </p:tgtEl>
                                      </p:cBhvr>
                                      <p:to x="100000" y="80000"/>
                                    </p:animScale>
                                    <p:animScale>
                                      <p:cBhvr>
                                        <p:cTn id="34" dur="166" decel="50000">
                                          <p:stCondLst>
                                            <p:cond delay="1338"/>
                                          </p:stCondLst>
                                        </p:cTn>
                                        <p:tgtEl>
                                          <p:spTgt spid="21"/>
                                        </p:tgtEl>
                                      </p:cBhvr>
                                      <p:to x="100000" y="100000"/>
                                    </p:animScale>
                                    <p:animScale>
                                      <p:cBhvr>
                                        <p:cTn id="35" dur="26">
                                          <p:stCondLst>
                                            <p:cond delay="1642"/>
                                          </p:stCondLst>
                                        </p:cTn>
                                        <p:tgtEl>
                                          <p:spTgt spid="21"/>
                                        </p:tgtEl>
                                      </p:cBhvr>
                                      <p:to x="100000" y="90000"/>
                                    </p:animScale>
                                    <p:animScale>
                                      <p:cBhvr>
                                        <p:cTn id="36" dur="166" decel="50000">
                                          <p:stCondLst>
                                            <p:cond delay="1668"/>
                                          </p:stCondLst>
                                        </p:cTn>
                                        <p:tgtEl>
                                          <p:spTgt spid="21"/>
                                        </p:tgtEl>
                                      </p:cBhvr>
                                      <p:to x="100000" y="100000"/>
                                    </p:animScale>
                                    <p:animScale>
                                      <p:cBhvr>
                                        <p:cTn id="37" dur="26">
                                          <p:stCondLst>
                                            <p:cond delay="1808"/>
                                          </p:stCondLst>
                                        </p:cTn>
                                        <p:tgtEl>
                                          <p:spTgt spid="21"/>
                                        </p:tgtEl>
                                      </p:cBhvr>
                                      <p:to x="100000" y="95000"/>
                                    </p:animScale>
                                    <p:animScale>
                                      <p:cBhvr>
                                        <p:cTn id="38" dur="166" decel="50000">
                                          <p:stCondLst>
                                            <p:cond delay="1834"/>
                                          </p:stCondLst>
                                        </p:cTn>
                                        <p:tgtEl>
                                          <p:spTgt spid="21"/>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3E1230E-5D6E-4C61-9C3F-E6FD78741808}"/>
              </a:ext>
            </a:extLst>
          </p:cNvPr>
          <p:cNvSpPr>
            <a:spLocks noGrp="1"/>
          </p:cNvSpPr>
          <p:nvPr>
            <p:ph type="ctrTitle"/>
          </p:nvPr>
        </p:nvSpPr>
        <p:spPr>
          <a:xfrm>
            <a:off x="1743739" y="1967023"/>
            <a:ext cx="5538149" cy="1840465"/>
          </a:xfrm>
        </p:spPr>
        <p:txBody>
          <a:bodyPr/>
          <a:lstStyle/>
          <a:p>
            <a:pPr algn="ctr"/>
            <a:r>
              <a:rPr lang="en-US" sz="2400" dirty="0" err="1">
                <a:solidFill>
                  <a:srgbClr val="002060"/>
                </a:solidFill>
                <a:latin typeface="+mn-lt"/>
              </a:rPr>
              <a:t>I</a:t>
            </a:r>
            <a:r>
              <a:rPr lang="en-US" sz="2400" b="1" i="0" dirty="0" err="1">
                <a:solidFill>
                  <a:srgbClr val="002060"/>
                </a:solidFill>
                <a:effectLst/>
                <a:latin typeface="+mn-lt"/>
              </a:rPr>
              <a:t>nterfaol</a:t>
            </a:r>
            <a:r>
              <a:rPr lang="en-US" sz="2400" b="1" i="0" dirty="0">
                <a:solidFill>
                  <a:srgbClr val="002060"/>
                </a:solidFill>
                <a:effectLst/>
                <a:latin typeface="+mn-lt"/>
              </a:rPr>
              <a:t> </a:t>
            </a:r>
            <a:r>
              <a:rPr lang="en-US" sz="2400" b="1" i="0" dirty="0" err="1">
                <a:solidFill>
                  <a:srgbClr val="002060"/>
                </a:solidFill>
                <a:effectLst/>
                <a:latin typeface="+mn-lt"/>
              </a:rPr>
              <a:t>metodlar</a:t>
            </a:r>
            <a:r>
              <a:rPr lang="en-US" sz="2400" b="1" i="0" dirty="0">
                <a:solidFill>
                  <a:srgbClr val="002060"/>
                </a:solidFill>
                <a:effectLst/>
                <a:latin typeface="+mn-lt"/>
              </a:rPr>
              <a:t> </a:t>
            </a:r>
            <a:r>
              <a:rPr lang="en-US" sz="2400" b="1" i="0" dirty="0" err="1">
                <a:solidFill>
                  <a:srgbClr val="002060"/>
                </a:solidFill>
                <a:effectLst/>
                <a:latin typeface="+mn-lt"/>
              </a:rPr>
              <a:t>deganda</a:t>
            </a:r>
            <a:r>
              <a:rPr lang="en-US" sz="2400" b="1" i="0" dirty="0">
                <a:solidFill>
                  <a:srgbClr val="002060"/>
                </a:solidFill>
                <a:effectLst/>
                <a:latin typeface="+mn-lt"/>
              </a:rPr>
              <a:t> – </a:t>
            </a:r>
            <a:r>
              <a:rPr lang="en-US" sz="2400" b="1" i="0" dirty="0" err="1">
                <a:solidFill>
                  <a:srgbClr val="002060"/>
                </a:solidFill>
                <a:effectLst/>
                <a:latin typeface="+mn-lt"/>
              </a:rPr>
              <a:t>ta’lim</a:t>
            </a:r>
            <a:r>
              <a:rPr lang="en-US" sz="2400" b="1" i="0" dirty="0">
                <a:solidFill>
                  <a:srgbClr val="002060"/>
                </a:solidFill>
                <a:effectLst/>
                <a:latin typeface="+mn-lt"/>
              </a:rPr>
              <a:t> </a:t>
            </a:r>
            <a:r>
              <a:rPr lang="en-US" sz="2400" b="1" i="0" dirty="0" err="1">
                <a:solidFill>
                  <a:srgbClr val="002060"/>
                </a:solidFill>
                <a:effectLst/>
                <a:latin typeface="+mn-lt"/>
              </a:rPr>
              <a:t>oluvchilarni</a:t>
            </a:r>
            <a:r>
              <a:rPr lang="en-US" sz="2400" b="1" i="0" dirty="0">
                <a:solidFill>
                  <a:srgbClr val="002060"/>
                </a:solidFill>
                <a:effectLst/>
                <a:latin typeface="+mn-lt"/>
              </a:rPr>
              <a:t> </a:t>
            </a:r>
            <a:r>
              <a:rPr lang="en-US" sz="2400" b="1" i="0" dirty="0" err="1">
                <a:solidFill>
                  <a:srgbClr val="002060"/>
                </a:solidFill>
                <a:effectLst/>
                <a:latin typeface="+mn-lt"/>
              </a:rPr>
              <a:t>faollashtiruvchi</a:t>
            </a:r>
            <a:r>
              <a:rPr lang="en-US" sz="2400" b="1" i="0" dirty="0">
                <a:solidFill>
                  <a:srgbClr val="002060"/>
                </a:solidFill>
                <a:effectLst/>
                <a:latin typeface="+mn-lt"/>
              </a:rPr>
              <a:t> </a:t>
            </a:r>
            <a:r>
              <a:rPr lang="en-US" sz="2400" b="1" i="0" dirty="0" err="1">
                <a:solidFill>
                  <a:srgbClr val="002060"/>
                </a:solidFill>
                <a:effectLst/>
                <a:latin typeface="+mn-lt"/>
              </a:rPr>
              <a:t>va</a:t>
            </a:r>
            <a:r>
              <a:rPr lang="en-US" sz="2400" b="1" i="0" dirty="0">
                <a:solidFill>
                  <a:srgbClr val="002060"/>
                </a:solidFill>
                <a:effectLst/>
                <a:latin typeface="+mn-lt"/>
              </a:rPr>
              <a:t> </a:t>
            </a:r>
            <a:r>
              <a:rPr lang="en-US" sz="2400" b="1" i="0" dirty="0" err="1">
                <a:solidFill>
                  <a:srgbClr val="002060"/>
                </a:solidFill>
                <a:effectLst/>
                <a:latin typeface="+mn-lt"/>
              </a:rPr>
              <a:t>mustaqil</a:t>
            </a:r>
            <a:r>
              <a:rPr lang="en-US" sz="2400" b="1" i="0" dirty="0">
                <a:solidFill>
                  <a:srgbClr val="002060"/>
                </a:solidFill>
                <a:effectLst/>
                <a:latin typeface="+mn-lt"/>
              </a:rPr>
              <a:t> </a:t>
            </a:r>
            <a:r>
              <a:rPr lang="en-US" sz="2400" b="1" i="0" dirty="0" err="1">
                <a:solidFill>
                  <a:srgbClr val="002060"/>
                </a:solidFill>
                <a:effectLst/>
                <a:latin typeface="+mn-lt"/>
              </a:rPr>
              <a:t>fikrlashga</a:t>
            </a:r>
            <a:r>
              <a:rPr lang="en-US" sz="2400" b="1" i="0" dirty="0">
                <a:solidFill>
                  <a:srgbClr val="002060"/>
                </a:solidFill>
                <a:effectLst/>
                <a:latin typeface="+mn-lt"/>
              </a:rPr>
              <a:t> </a:t>
            </a:r>
            <a:r>
              <a:rPr lang="en-US" sz="2400" b="1" i="0" dirty="0" err="1">
                <a:solidFill>
                  <a:srgbClr val="002060"/>
                </a:solidFill>
                <a:effectLst/>
                <a:latin typeface="+mn-lt"/>
              </a:rPr>
              <a:t>undovchi</a:t>
            </a:r>
            <a:r>
              <a:rPr lang="en-US" sz="2400" b="1" i="0" dirty="0">
                <a:solidFill>
                  <a:srgbClr val="002060"/>
                </a:solidFill>
                <a:effectLst/>
                <a:latin typeface="+mn-lt"/>
              </a:rPr>
              <a:t>, </a:t>
            </a:r>
            <a:r>
              <a:rPr lang="en-US" sz="2400" b="1" i="0" dirty="0" err="1">
                <a:solidFill>
                  <a:srgbClr val="002060"/>
                </a:solidFill>
                <a:effectLst/>
                <a:latin typeface="+mn-lt"/>
              </a:rPr>
              <a:t>metodlar</a:t>
            </a:r>
            <a:r>
              <a:rPr lang="en-US" sz="2400" b="1" i="0" dirty="0">
                <a:solidFill>
                  <a:srgbClr val="002060"/>
                </a:solidFill>
                <a:effectLst/>
                <a:latin typeface="+mn-lt"/>
              </a:rPr>
              <a:t> </a:t>
            </a:r>
            <a:r>
              <a:rPr lang="en-US" sz="2400" b="1" i="0" dirty="0" err="1">
                <a:solidFill>
                  <a:srgbClr val="002060"/>
                </a:solidFill>
                <a:effectLst/>
                <a:latin typeface="+mn-lt"/>
              </a:rPr>
              <a:t>tushuniladi</a:t>
            </a:r>
            <a:r>
              <a:rPr lang="en-US" sz="2400" b="1" i="0" dirty="0">
                <a:solidFill>
                  <a:srgbClr val="002060"/>
                </a:solidFill>
                <a:effectLst/>
                <a:latin typeface="+mn-lt"/>
              </a:rPr>
              <a:t>.</a:t>
            </a:r>
            <a:r>
              <a:rPr lang="en-US" sz="1100" b="0" i="0" dirty="0">
                <a:solidFill>
                  <a:srgbClr val="000000"/>
                </a:solidFill>
                <a:effectLst/>
                <a:latin typeface="Times New Roman" panose="02020603050405020304" pitchFamily="18" charset="0"/>
              </a:rPr>
              <a:t> </a:t>
            </a:r>
            <a:endParaRPr lang="ru-RU" sz="2400" dirty="0">
              <a:solidFill>
                <a:srgbClr val="002060"/>
              </a:solidFill>
              <a:latin typeface="+mn-lt"/>
              <a:ea typeface="Roboto" panose="02000000000000000000" pitchFamily="2" charset="0"/>
            </a:endParaRPr>
          </a:p>
        </p:txBody>
      </p:sp>
      <p:sp>
        <p:nvSpPr>
          <p:cNvPr id="11" name="Заголовок 1">
            <a:extLst>
              <a:ext uri="{FF2B5EF4-FFF2-40B4-BE49-F238E27FC236}">
                <a16:creationId xmlns:a16="http://schemas.microsoft.com/office/drawing/2014/main" id="{2CC70D32-6443-4105-B589-326C9F116971}"/>
              </a:ext>
            </a:extLst>
          </p:cNvPr>
          <p:cNvSpPr txBox="1">
            <a:spLocks/>
          </p:cNvSpPr>
          <p:nvPr/>
        </p:nvSpPr>
        <p:spPr bwMode="auto">
          <a:xfrm>
            <a:off x="6356732" y="60279"/>
            <a:ext cx="2666083" cy="964792"/>
          </a:xfrm>
          <a:prstGeom prst="rect">
            <a:avLst/>
          </a:prstGeom>
          <a:solidFill>
            <a:schemeClr val="accent2"/>
          </a:solidFill>
          <a:ln>
            <a:noFill/>
          </a:ln>
        </p:spPr>
        <p:txBody>
          <a:bodyPr wrap="square">
            <a:spAutoFit/>
          </a:bodyPr>
          <a:lstStyle>
            <a:defPPr rtl="0">
              <a:defRPr lang="ru-RU"/>
            </a:defPPr>
            <a:lvl1pPr>
              <a:defRPr sz="1400" b="1">
                <a:solidFill>
                  <a:srgbClr val="09038B"/>
                </a:solidFill>
                <a:effectLst>
                  <a:innerShdw blurRad="63500" dist="50800" dir="16200000">
                    <a:prstClr val="black">
                      <a:alpha val="50000"/>
                    </a:prstClr>
                  </a:innerShdw>
                </a:effectLst>
                <a:latin typeface="Arial" panose="020B0604020202020204" pitchFamily="34" charset="0"/>
                <a:cs typeface="Arial" panose="020B0604020202020204" pitchFamily="34" charset="0"/>
              </a:defRPr>
            </a:lvl1pPr>
          </a:lstStyle>
          <a:p>
            <a:pPr algn="ctr"/>
            <a:r>
              <a:rPr lang="uz-Cyrl-UZ"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rPr>
              <a:t>FANDAGI YANGILIKLAR, FANNI O‘QITISHNING DOLZARB </a:t>
            </a:r>
            <a:endParaRPr lang="en-US"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endParaRPr>
          </a:p>
          <a:p>
            <a:pPr algn="ctr"/>
            <a:r>
              <a:rPr lang="uz-Cyrl-UZ"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rPr>
              <a:t>MASALALARI”  MODULI BO‘YICHA</a:t>
            </a:r>
            <a:endParaRPr lang="en-US" dirty="0">
              <a:solidFill>
                <a:schemeClr val="tx2"/>
              </a:solidFill>
              <a:effectLst/>
              <a:latin typeface="Sitka Heading" panose="02000505000000020004" pitchFamily="2" charset="0"/>
              <a:ea typeface="Roboto" panose="02000000000000000000" pitchFamily="2" charset="0"/>
            </a:endParaRPr>
          </a:p>
        </p:txBody>
      </p:sp>
      <p:sp>
        <p:nvSpPr>
          <p:cNvPr id="12" name="Прямоугольник 11">
            <a:extLst>
              <a:ext uri="{FF2B5EF4-FFF2-40B4-BE49-F238E27FC236}">
                <a16:creationId xmlns:a16="http://schemas.microsoft.com/office/drawing/2014/main" id="{18D410CC-D24D-4DB0-AB05-A9C01C522FA1}"/>
              </a:ext>
            </a:extLst>
          </p:cNvPr>
          <p:cNvSpPr/>
          <p:nvPr/>
        </p:nvSpPr>
        <p:spPr>
          <a:xfrm>
            <a:off x="33051" y="40186"/>
            <a:ext cx="6323682" cy="984885"/>
          </a:xfrm>
          <a:prstGeom prst="rect">
            <a:avLst/>
          </a:prstGeom>
          <a:solidFill>
            <a:schemeClr val="accent2"/>
          </a:solidFill>
          <a:ln>
            <a:noFill/>
          </a:ln>
        </p:spPr>
        <p:txBody>
          <a:bodyPr wrap="square">
            <a:spAutoFit/>
          </a:bodyPr>
          <a:lstStyle/>
          <a:p>
            <a:pPr algn="ctr"/>
            <a:r>
              <a:rPr lang="en-US" sz="1600" b="1" cap="all"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Samarqand VILOYaTI XALQ TA’LIMI XODIMLARINI </a:t>
            </a:r>
            <a:endPar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endParaRPr>
          </a:p>
          <a:p>
            <a:pPr algn="ctr"/>
            <a:r>
              <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qayta </a:t>
            </a:r>
            <a:r>
              <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tayyorlash va ULARNING malakasini oshirish HUDUDIY MARKAZI</a:t>
            </a:r>
            <a:endPar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endParaRPr>
          </a:p>
          <a:p>
            <a:pPr algn="ctr"/>
            <a:endParaRPr lang="ru-RU"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14" name="Рисунок 13">
            <a:extLst>
              <a:ext uri="{FF2B5EF4-FFF2-40B4-BE49-F238E27FC236}">
                <a16:creationId xmlns:a16="http://schemas.microsoft.com/office/drawing/2014/main" id="{C875CA60-C642-48D0-9662-D0D9E578F9B8}"/>
              </a:ext>
            </a:extLst>
          </p:cNvPr>
          <p:cNvPicPr>
            <a:picLocks noChangeAspect="1"/>
          </p:cNvPicPr>
          <p:nvPr/>
        </p:nvPicPr>
        <p:blipFill>
          <a:blip r:embed="rId2"/>
          <a:stretch>
            <a:fillRect/>
          </a:stretch>
        </p:blipFill>
        <p:spPr>
          <a:xfrm>
            <a:off x="121185" y="120330"/>
            <a:ext cx="782613" cy="824595"/>
          </a:xfrm>
          <a:prstGeom prst="rect">
            <a:avLst/>
          </a:prstGeom>
        </p:spPr>
      </p:pic>
      <p:pic>
        <p:nvPicPr>
          <p:cNvPr id="7" name="Picture 14" descr="D:\1.   Jamoliddinxon-TEGMANG\0.   SLAYDLAR - 5-9 ADABIYOT\rasm\1.  gif\0_afdbb_36d3245_orig.gif">
            <a:extLst>
              <a:ext uri="{FF2B5EF4-FFF2-40B4-BE49-F238E27FC236}">
                <a16:creationId xmlns:a16="http://schemas.microsoft.com/office/drawing/2014/main" id="{84CA538E-3C36-4E58-B6E4-CD8ABB8693AB}"/>
              </a:ext>
            </a:extLst>
          </p:cNvPr>
          <p:cNvPicPr>
            <a:picLocks noChangeAspect="1" noChangeArrowheads="1" noCrop="1"/>
          </p:cNvPicPr>
          <p:nvPr/>
        </p:nvPicPr>
        <p:blipFill>
          <a:blip r:embed="rId3"/>
          <a:srcRect/>
          <a:stretch>
            <a:fillRect/>
          </a:stretch>
        </p:blipFill>
        <p:spPr bwMode="auto">
          <a:xfrm>
            <a:off x="121185" y="3182705"/>
            <a:ext cx="1944216" cy="1840465"/>
          </a:xfrm>
          <a:prstGeom prst="rect">
            <a:avLst/>
          </a:prstGeom>
          <a:noFill/>
          <a:ln w="9525">
            <a:noFill/>
            <a:miter lim="800000"/>
            <a:headEnd/>
            <a:tailEnd/>
          </a:ln>
        </p:spPr>
      </p:pic>
      <p:pic>
        <p:nvPicPr>
          <p:cNvPr id="9" name="Picture 14" descr="D:\1.   Jamoliddinxon-TEGMANG\0.   SLAYDLAR - 5-9 ADABIYOT\rasm\1.  gif\0_afdbb_36d3245_orig.gif">
            <a:extLst>
              <a:ext uri="{FF2B5EF4-FFF2-40B4-BE49-F238E27FC236}">
                <a16:creationId xmlns:a16="http://schemas.microsoft.com/office/drawing/2014/main" id="{52C712A4-516A-448C-95CB-379E63F8ACD6}"/>
              </a:ext>
            </a:extLst>
          </p:cNvPr>
          <p:cNvPicPr>
            <a:picLocks noChangeAspect="1" noChangeArrowheads="1" noCrop="1"/>
          </p:cNvPicPr>
          <p:nvPr/>
        </p:nvPicPr>
        <p:blipFill>
          <a:blip r:embed="rId3"/>
          <a:srcRect/>
          <a:stretch>
            <a:fillRect/>
          </a:stretch>
        </p:blipFill>
        <p:spPr bwMode="auto">
          <a:xfrm>
            <a:off x="6840941" y="990314"/>
            <a:ext cx="1944216" cy="1840465"/>
          </a:xfrm>
          <a:prstGeom prst="rect">
            <a:avLst/>
          </a:prstGeom>
          <a:noFill/>
          <a:ln w="9525">
            <a:noFill/>
            <a:miter lim="800000"/>
            <a:headEnd/>
            <a:tailEnd/>
          </a:ln>
        </p:spPr>
      </p:pic>
    </p:spTree>
    <p:extLst>
      <p:ext uri="{BB962C8B-B14F-4D97-AF65-F5344CB8AC3E}">
        <p14:creationId xmlns:p14="http://schemas.microsoft.com/office/powerpoint/2010/main" val="11739099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75"/>
        <p:cNvGrpSpPr/>
        <p:nvPr/>
      </p:nvGrpSpPr>
      <p:grpSpPr>
        <a:xfrm>
          <a:off x="0" y="0"/>
          <a:ext cx="0" cy="0"/>
          <a:chOff x="0" y="0"/>
          <a:chExt cx="0" cy="0"/>
        </a:xfrm>
      </p:grpSpPr>
      <p:sp>
        <p:nvSpPr>
          <p:cNvPr id="1076" name="Google Shape;1076;p29"/>
          <p:cNvSpPr txBox="1">
            <a:spLocks noGrp="1"/>
          </p:cNvSpPr>
          <p:nvPr>
            <p:ph type="title"/>
          </p:nvPr>
        </p:nvSpPr>
        <p:spPr>
          <a:xfrm>
            <a:off x="773232" y="1221599"/>
            <a:ext cx="7720696" cy="368919"/>
          </a:xfrm>
          <a:prstGeom prst="rect">
            <a:avLst/>
          </a:prstGeom>
        </p:spPr>
        <p:txBody>
          <a:bodyPr spcFirstLastPara="1" wrap="square" lIns="91423" tIns="91423" rIns="91423" bIns="91423" anchor="ctr" anchorCtr="0">
            <a:noAutofit/>
          </a:bodyPr>
          <a:lstStyle/>
          <a:p>
            <a:pPr algn="ctr"/>
            <a:r>
              <a:rPr lang="en-US" b="0" i="0" dirty="0" err="1">
                <a:solidFill>
                  <a:srgbClr val="555555"/>
                </a:solidFill>
                <a:effectLst/>
                <a:latin typeface="+mn-lt"/>
              </a:rPr>
              <a:t>Ta’lim</a:t>
            </a:r>
            <a:r>
              <a:rPr lang="en-US" b="0" i="0" dirty="0">
                <a:solidFill>
                  <a:srgbClr val="555555"/>
                </a:solidFill>
                <a:effectLst/>
                <a:latin typeface="+mn-lt"/>
              </a:rPr>
              <a:t> </a:t>
            </a:r>
            <a:r>
              <a:rPr lang="en-US" b="0" i="0" dirty="0" err="1">
                <a:solidFill>
                  <a:srgbClr val="555555"/>
                </a:solidFill>
                <a:effectLst/>
                <a:latin typeface="+mn-lt"/>
              </a:rPr>
              <a:t>oluvchi</a:t>
            </a:r>
            <a:r>
              <a:rPr lang="en-US" b="0" i="0" dirty="0">
                <a:solidFill>
                  <a:srgbClr val="555555"/>
                </a:solidFill>
                <a:effectLst/>
                <a:latin typeface="+mn-lt"/>
              </a:rPr>
              <a:t> </a:t>
            </a:r>
            <a:r>
              <a:rPr lang="en-US" b="0" i="0" dirty="0" err="1">
                <a:solidFill>
                  <a:srgbClr val="555555"/>
                </a:solidFill>
                <a:effectLst/>
                <a:latin typeface="+mn-lt"/>
              </a:rPr>
              <a:t>butun</a:t>
            </a:r>
            <a:r>
              <a:rPr lang="en-US" b="0" i="0" dirty="0">
                <a:solidFill>
                  <a:srgbClr val="555555"/>
                </a:solidFill>
                <a:effectLst/>
                <a:latin typeface="+mn-lt"/>
              </a:rPr>
              <a:t> </a:t>
            </a:r>
            <a:r>
              <a:rPr lang="en-US" b="0" i="0" dirty="0" err="1">
                <a:solidFill>
                  <a:srgbClr val="555555"/>
                </a:solidFill>
                <a:effectLst/>
                <a:latin typeface="+mn-lt"/>
              </a:rPr>
              <a:t>jarayon</a:t>
            </a:r>
            <a:r>
              <a:rPr lang="en-US" b="0" i="0" dirty="0">
                <a:solidFill>
                  <a:srgbClr val="555555"/>
                </a:solidFill>
                <a:effectLst/>
                <a:latin typeface="+mn-lt"/>
              </a:rPr>
              <a:t> </a:t>
            </a:r>
            <a:r>
              <a:rPr lang="en-US" b="0" i="0" dirty="0" err="1">
                <a:solidFill>
                  <a:srgbClr val="555555"/>
                </a:solidFill>
                <a:effectLst/>
                <a:latin typeface="+mn-lt"/>
              </a:rPr>
              <a:t>davomida</a:t>
            </a:r>
            <a:r>
              <a:rPr lang="en-US" b="0" i="0" dirty="0">
                <a:solidFill>
                  <a:srgbClr val="555555"/>
                </a:solidFill>
                <a:effectLst/>
                <a:latin typeface="+mn-lt"/>
              </a:rPr>
              <a:t> </a:t>
            </a:r>
            <a:r>
              <a:rPr lang="en-US" b="0" i="0" dirty="0" err="1">
                <a:solidFill>
                  <a:srgbClr val="555555"/>
                </a:solidFill>
                <a:effectLst/>
                <a:latin typeface="+mn-lt"/>
              </a:rPr>
              <a:t>ishtirok</a:t>
            </a:r>
            <a:r>
              <a:rPr lang="en-US" b="0" i="0" dirty="0">
                <a:solidFill>
                  <a:srgbClr val="555555"/>
                </a:solidFill>
                <a:effectLst/>
                <a:latin typeface="+mn-lt"/>
              </a:rPr>
              <a:t> </a:t>
            </a:r>
            <a:r>
              <a:rPr lang="en-US" b="0" i="0" dirty="0" err="1">
                <a:solidFill>
                  <a:srgbClr val="555555"/>
                </a:solidFill>
                <a:effectLst/>
                <a:latin typeface="+mn-lt"/>
              </a:rPr>
              <a:t>etadi</a:t>
            </a:r>
            <a:r>
              <a:rPr lang="en-US" b="0" i="0" dirty="0">
                <a:solidFill>
                  <a:srgbClr val="555555"/>
                </a:solidFill>
                <a:effectLst/>
                <a:latin typeface="+mn-lt"/>
              </a:rPr>
              <a:t>. </a:t>
            </a:r>
            <a:r>
              <a:rPr lang="en-US" b="0" i="0" dirty="0" err="1">
                <a:solidFill>
                  <a:srgbClr val="555555"/>
                </a:solidFill>
                <a:effectLst/>
                <a:latin typeface="+mn-lt"/>
              </a:rPr>
              <a:t>Ta’lim</a:t>
            </a:r>
            <a:r>
              <a:rPr lang="en-US" b="0" i="0" dirty="0">
                <a:solidFill>
                  <a:srgbClr val="555555"/>
                </a:solidFill>
                <a:effectLst/>
                <a:latin typeface="+mn-lt"/>
              </a:rPr>
              <a:t> </a:t>
            </a:r>
            <a:r>
              <a:rPr lang="en-US" b="0" i="0" dirty="0" err="1">
                <a:solidFill>
                  <a:srgbClr val="555555"/>
                </a:solidFill>
                <a:effectLst/>
                <a:latin typeface="+mn-lt"/>
              </a:rPr>
              <a:t>oluvchi</a:t>
            </a:r>
            <a:r>
              <a:rPr lang="en-US" b="0" i="0" dirty="0">
                <a:solidFill>
                  <a:srgbClr val="555555"/>
                </a:solidFill>
                <a:effectLst/>
                <a:latin typeface="+mn-lt"/>
              </a:rPr>
              <a:t> </a:t>
            </a:r>
            <a:r>
              <a:rPr lang="en-US" b="0" i="0" dirty="0" err="1">
                <a:solidFill>
                  <a:srgbClr val="555555"/>
                </a:solidFill>
                <a:effectLst/>
                <a:latin typeface="+mn-lt"/>
              </a:rPr>
              <a:t>markazda</a:t>
            </a:r>
            <a:r>
              <a:rPr lang="en-US" b="0" i="0" dirty="0">
                <a:solidFill>
                  <a:srgbClr val="555555"/>
                </a:solidFill>
                <a:effectLst/>
                <a:latin typeface="+mn-lt"/>
              </a:rPr>
              <a:t> </a:t>
            </a:r>
            <a:r>
              <a:rPr lang="en-US" b="0" i="0" dirty="0" err="1">
                <a:solidFill>
                  <a:srgbClr val="555555"/>
                </a:solidFill>
                <a:effectLst/>
                <a:latin typeface="+mn-lt"/>
              </a:rPr>
              <a:t>bo’lgan</a:t>
            </a:r>
            <a:r>
              <a:rPr lang="en-US" b="0" i="0" dirty="0">
                <a:solidFill>
                  <a:srgbClr val="555555"/>
                </a:solidFill>
                <a:effectLst/>
                <a:latin typeface="+mn-lt"/>
              </a:rPr>
              <a:t> </a:t>
            </a:r>
            <a:r>
              <a:rPr lang="en-US" b="0" i="0" dirty="0" err="1">
                <a:solidFill>
                  <a:srgbClr val="555555"/>
                </a:solidFill>
                <a:effectLst/>
                <a:latin typeface="+mn-lt"/>
              </a:rPr>
              <a:t>yondashuvning</a:t>
            </a:r>
            <a:r>
              <a:rPr lang="en-US" b="0" i="0" dirty="0">
                <a:solidFill>
                  <a:srgbClr val="555555"/>
                </a:solidFill>
                <a:effectLst/>
                <a:latin typeface="+mn-lt"/>
              </a:rPr>
              <a:t> </a:t>
            </a:r>
            <a:r>
              <a:rPr lang="en-US" b="0" i="0" dirty="0" err="1">
                <a:solidFill>
                  <a:srgbClr val="555555"/>
                </a:solidFill>
                <a:effectLst/>
                <a:latin typeface="+mn-lt"/>
              </a:rPr>
              <a:t>foydali</a:t>
            </a:r>
            <a:r>
              <a:rPr lang="en-US" b="0" i="0" dirty="0">
                <a:solidFill>
                  <a:srgbClr val="555555"/>
                </a:solidFill>
                <a:effectLst/>
                <a:latin typeface="+mn-lt"/>
              </a:rPr>
              <a:t> </a:t>
            </a:r>
            <a:r>
              <a:rPr lang="en-US" b="0" i="0" dirty="0" err="1">
                <a:solidFill>
                  <a:srgbClr val="555555"/>
                </a:solidFill>
                <a:effectLst/>
                <a:latin typeface="+mn-lt"/>
              </a:rPr>
              <a:t>jihatlari</a:t>
            </a:r>
            <a:r>
              <a:rPr lang="en-US" b="0" i="0" dirty="0">
                <a:solidFill>
                  <a:srgbClr val="555555"/>
                </a:solidFill>
                <a:effectLst/>
                <a:latin typeface="+mn-lt"/>
              </a:rPr>
              <a:t> </a:t>
            </a:r>
            <a:r>
              <a:rPr lang="en-US" b="0" i="0" dirty="0" err="1">
                <a:solidFill>
                  <a:srgbClr val="555555"/>
                </a:solidFill>
                <a:effectLst/>
                <a:latin typeface="+mn-lt"/>
              </a:rPr>
              <a:t>quyidagilarda</a:t>
            </a:r>
            <a:endParaRPr dirty="0">
              <a:latin typeface="+mn-lt"/>
              <a:cs typeface="Arial" pitchFamily="34" charset="0"/>
            </a:endParaRPr>
          </a:p>
        </p:txBody>
      </p:sp>
      <p:grpSp>
        <p:nvGrpSpPr>
          <p:cNvPr id="1077" name="Google Shape;1077;p29"/>
          <p:cNvGrpSpPr/>
          <p:nvPr/>
        </p:nvGrpSpPr>
        <p:grpSpPr>
          <a:xfrm>
            <a:off x="6713228" y="1676530"/>
            <a:ext cx="2089638" cy="975088"/>
            <a:chOff x="6597169" y="630000"/>
            <a:chExt cx="1897709" cy="1363700"/>
          </a:xfrm>
        </p:grpSpPr>
        <p:sp>
          <p:nvSpPr>
            <p:cNvPr id="1078" name="Google Shape;1078;p29"/>
            <p:cNvSpPr/>
            <p:nvPr/>
          </p:nvSpPr>
          <p:spPr>
            <a:xfrm>
              <a:off x="6653778" y="630000"/>
              <a:ext cx="1841100" cy="1317300"/>
            </a:xfrm>
            <a:prstGeom prst="wedgeEllipseCallout">
              <a:avLst>
                <a:gd name="adj1" fmla="val -64618"/>
                <a:gd name="adj2" fmla="val 35173"/>
              </a:avLst>
            </a:prstGeom>
            <a:solidFill>
              <a:schemeClr val="accent4"/>
            </a:solidFill>
            <a:ln>
              <a:noFill/>
            </a:ln>
          </p:spPr>
          <p:txBody>
            <a:bodyPr spcFirstLastPara="1" wrap="square" lIns="68569" tIns="68569" rIns="68569" bIns="68569" anchor="ctr" anchorCtr="0">
              <a:noAutofit/>
            </a:bodyPr>
            <a:lstStyle/>
            <a:p>
              <a:endParaRPr sz="1050" b="1">
                <a:latin typeface="Arial" pitchFamily="34" charset="0"/>
                <a:cs typeface="Arial" pitchFamily="34" charset="0"/>
              </a:endParaRPr>
            </a:p>
          </p:txBody>
        </p:sp>
        <p:sp>
          <p:nvSpPr>
            <p:cNvPr id="1079" name="Google Shape;1079;p29"/>
            <p:cNvSpPr/>
            <p:nvPr/>
          </p:nvSpPr>
          <p:spPr>
            <a:xfrm>
              <a:off x="6597169" y="676400"/>
              <a:ext cx="1841100" cy="1317300"/>
            </a:xfrm>
            <a:prstGeom prst="wedgeEllipseCallout">
              <a:avLst>
                <a:gd name="adj1" fmla="val -64618"/>
                <a:gd name="adj2" fmla="val 35173"/>
              </a:avLst>
            </a:prstGeom>
            <a:noFill/>
            <a:ln w="19050" cap="flat" cmpd="sng">
              <a:solidFill>
                <a:srgbClr val="146B75"/>
              </a:solidFill>
              <a:prstDash val="dot"/>
              <a:round/>
              <a:headEnd type="none" w="sm" len="sm"/>
              <a:tailEnd type="none" w="sm" len="sm"/>
            </a:ln>
          </p:spPr>
          <p:txBody>
            <a:bodyPr spcFirstLastPara="1" wrap="square" lIns="68569" tIns="68569" rIns="68569" bIns="68569" anchor="ctr" anchorCtr="0">
              <a:noAutofit/>
            </a:bodyPr>
            <a:lstStyle/>
            <a:p>
              <a:endParaRPr sz="1050" b="1">
                <a:latin typeface="Arial" pitchFamily="34" charset="0"/>
                <a:cs typeface="Arial" pitchFamily="34" charset="0"/>
              </a:endParaRPr>
            </a:p>
          </p:txBody>
        </p:sp>
        <p:sp>
          <p:nvSpPr>
            <p:cNvPr id="1081" name="Google Shape;1081;p29"/>
            <p:cNvSpPr/>
            <p:nvPr/>
          </p:nvSpPr>
          <p:spPr>
            <a:xfrm>
              <a:off x="6700767" y="1004641"/>
              <a:ext cx="1767282" cy="773223"/>
            </a:xfrm>
            <a:custGeom>
              <a:avLst/>
              <a:gdLst/>
              <a:ahLst/>
              <a:cxnLst/>
              <a:rect l="l" t="t" r="r" b="b"/>
              <a:pathLst>
                <a:path w="44982" h="15919" extrusionOk="0">
                  <a:moveTo>
                    <a:pt x="0" y="0"/>
                  </a:moveTo>
                  <a:lnTo>
                    <a:pt x="0" y="15919"/>
                  </a:lnTo>
                  <a:lnTo>
                    <a:pt x="44982" y="15919"/>
                  </a:lnTo>
                  <a:lnTo>
                    <a:pt x="44982" y="0"/>
                  </a:lnTo>
                  <a:close/>
                </a:path>
              </a:pathLst>
            </a:custGeom>
            <a:noFill/>
            <a:ln>
              <a:noFill/>
            </a:ln>
          </p:spPr>
          <p:txBody>
            <a:bodyPr spcFirstLastPara="1" wrap="square" lIns="68569" tIns="68569" rIns="68569" bIns="68569" anchor="b" anchorCtr="0">
              <a:noAutofit/>
            </a:bodyPr>
            <a:lstStyle/>
            <a:p>
              <a:pPr algn="ctr">
                <a:buClr>
                  <a:schemeClr val="dk1"/>
                </a:buClr>
                <a:buSzPts val="1100"/>
              </a:pPr>
              <a:r>
                <a:rPr lang="en-US" b="0" i="0" dirty="0" err="1">
                  <a:solidFill>
                    <a:srgbClr val="FF0000"/>
                  </a:solidFill>
                  <a:effectLst/>
                  <a:latin typeface="Helvetica" panose="020B0604020202020204" pitchFamily="34" charset="0"/>
                </a:rPr>
                <a:t>amalda</a:t>
              </a:r>
              <a:r>
                <a:rPr lang="en-US" b="0" i="0" dirty="0">
                  <a:solidFill>
                    <a:srgbClr val="FF0000"/>
                  </a:solidFill>
                  <a:effectLst/>
                  <a:latin typeface="Helvetica" panose="020B0604020202020204" pitchFamily="34" charset="0"/>
                </a:rPr>
                <a:t> </a:t>
              </a:r>
              <a:r>
                <a:rPr lang="en-US" b="0" i="0" dirty="0" err="1">
                  <a:solidFill>
                    <a:srgbClr val="FF0000"/>
                  </a:solidFill>
                  <a:effectLst/>
                  <a:latin typeface="Helvetica" panose="020B0604020202020204" pitchFamily="34" charset="0"/>
                </a:rPr>
                <a:t>bajarish</a:t>
              </a:r>
              <a:r>
                <a:rPr lang="en-US" b="0" i="0" dirty="0">
                  <a:solidFill>
                    <a:srgbClr val="FF0000"/>
                  </a:solidFill>
                  <a:effectLst/>
                  <a:latin typeface="Helvetica" panose="020B0604020202020204" pitchFamily="34" charset="0"/>
                </a:rPr>
                <a:t> </a:t>
              </a:r>
              <a:r>
                <a:rPr lang="en-US" b="0" i="0" dirty="0" err="1">
                  <a:solidFill>
                    <a:srgbClr val="FF0000"/>
                  </a:solidFill>
                  <a:effectLst/>
                  <a:latin typeface="Helvetica" panose="020B0604020202020204" pitchFamily="34" charset="0"/>
                </a:rPr>
                <a:t>orqali</a:t>
              </a:r>
              <a:r>
                <a:rPr lang="en-US" b="0" i="0" dirty="0">
                  <a:solidFill>
                    <a:srgbClr val="FF0000"/>
                  </a:solidFill>
                  <a:effectLst/>
                  <a:latin typeface="Helvetica" panose="020B0604020202020204" pitchFamily="34" charset="0"/>
                </a:rPr>
                <a:t> </a:t>
              </a:r>
              <a:r>
                <a:rPr lang="en-US" b="0" i="0" dirty="0" err="1">
                  <a:solidFill>
                    <a:srgbClr val="FF0000"/>
                  </a:solidFill>
                  <a:effectLst/>
                  <a:latin typeface="Helvetica" panose="020B0604020202020204" pitchFamily="34" charset="0"/>
                </a:rPr>
                <a:t>o’rganilishi</a:t>
              </a:r>
              <a:r>
                <a:rPr lang="en-US" sz="1200" b="0" i="0" dirty="0">
                  <a:solidFill>
                    <a:srgbClr val="555555"/>
                  </a:solidFill>
                  <a:effectLst/>
                  <a:latin typeface="Helvetica" panose="020B0604020202020204" pitchFamily="34" charset="0"/>
                </a:rPr>
                <a:t>;</a:t>
              </a:r>
            </a:p>
            <a:p>
              <a:pPr algn="ctr">
                <a:buClr>
                  <a:schemeClr val="dk1"/>
                </a:buClr>
                <a:buSzPts val="1100"/>
              </a:pPr>
              <a:endParaRPr sz="1050" b="1" dirty="0">
                <a:solidFill>
                  <a:schemeClr val="lt1"/>
                </a:solidFill>
                <a:latin typeface="Arial" pitchFamily="34" charset="0"/>
                <a:ea typeface="Fira Sans Extra Condensed Medium"/>
                <a:cs typeface="Arial" pitchFamily="34" charset="0"/>
                <a:sym typeface="Fira Sans Extra Condensed Medium"/>
              </a:endParaRPr>
            </a:p>
          </p:txBody>
        </p:sp>
      </p:grpSp>
      <p:grpSp>
        <p:nvGrpSpPr>
          <p:cNvPr id="1082" name="Google Shape;1082;p29"/>
          <p:cNvGrpSpPr/>
          <p:nvPr/>
        </p:nvGrpSpPr>
        <p:grpSpPr>
          <a:xfrm>
            <a:off x="2997261" y="2324078"/>
            <a:ext cx="2970975" cy="1339751"/>
            <a:chOff x="3105925" y="1204600"/>
            <a:chExt cx="2970975" cy="1747500"/>
          </a:xfrm>
        </p:grpSpPr>
        <p:sp>
          <p:nvSpPr>
            <p:cNvPr id="1083" name="Google Shape;1083;p29"/>
            <p:cNvSpPr/>
            <p:nvPr/>
          </p:nvSpPr>
          <p:spPr>
            <a:xfrm>
              <a:off x="3105925" y="1204600"/>
              <a:ext cx="2942400" cy="1709400"/>
            </a:xfrm>
            <a:prstGeom prst="ellipse">
              <a:avLst/>
            </a:prstGeom>
            <a:solidFill>
              <a:schemeClr val="lt2"/>
            </a:solidFill>
            <a:ln>
              <a:noFill/>
            </a:ln>
          </p:spPr>
          <p:txBody>
            <a:bodyPr spcFirstLastPara="1" wrap="square" lIns="68569" tIns="68569" rIns="68569" bIns="68569" anchor="ctr" anchorCtr="0">
              <a:noAutofit/>
            </a:bodyPr>
            <a:lstStyle/>
            <a:p>
              <a:endParaRPr sz="1050" b="1">
                <a:latin typeface="Arial" pitchFamily="34" charset="0"/>
                <a:cs typeface="Arial" pitchFamily="34" charset="0"/>
              </a:endParaRPr>
            </a:p>
          </p:txBody>
        </p:sp>
        <p:sp>
          <p:nvSpPr>
            <p:cNvPr id="1084" name="Google Shape;1084;p29"/>
            <p:cNvSpPr txBox="1"/>
            <p:nvPr/>
          </p:nvSpPr>
          <p:spPr>
            <a:xfrm>
              <a:off x="3134500" y="1812400"/>
              <a:ext cx="2913825" cy="493800"/>
            </a:xfrm>
            <a:prstGeom prst="rect">
              <a:avLst/>
            </a:prstGeom>
            <a:noFill/>
            <a:ln>
              <a:noFill/>
            </a:ln>
          </p:spPr>
          <p:txBody>
            <a:bodyPr spcFirstLastPara="1" wrap="square" lIns="68569" tIns="68569" rIns="68569" bIns="68569" anchor="ctr" anchorCtr="0">
              <a:noAutofit/>
            </a:bodyPr>
            <a:lstStyle/>
            <a:p>
              <a:pPr algn="ctr"/>
              <a:endParaRPr sz="1050" b="1" dirty="0">
                <a:solidFill>
                  <a:schemeClr val="dk1"/>
                </a:solidFill>
                <a:latin typeface="Arial" pitchFamily="34" charset="0"/>
                <a:ea typeface="Roboto"/>
                <a:cs typeface="Arial" pitchFamily="34" charset="0"/>
                <a:sym typeface="Roboto"/>
              </a:endParaRPr>
            </a:p>
          </p:txBody>
        </p:sp>
        <p:sp>
          <p:nvSpPr>
            <p:cNvPr id="1085" name="Google Shape;1085;p29"/>
            <p:cNvSpPr/>
            <p:nvPr/>
          </p:nvSpPr>
          <p:spPr>
            <a:xfrm>
              <a:off x="3134500" y="1242700"/>
              <a:ext cx="2942400" cy="1709400"/>
            </a:xfrm>
            <a:prstGeom prst="ellipse">
              <a:avLst/>
            </a:prstGeom>
            <a:noFill/>
            <a:ln w="19050" cap="flat" cmpd="sng">
              <a:solidFill>
                <a:srgbClr val="146B75"/>
              </a:solidFill>
              <a:prstDash val="dot"/>
              <a:round/>
              <a:headEnd type="none" w="sm" len="sm"/>
              <a:tailEnd type="none" w="sm" len="sm"/>
            </a:ln>
          </p:spPr>
          <p:txBody>
            <a:bodyPr spcFirstLastPara="1" wrap="square" lIns="68569" tIns="68569" rIns="68569" bIns="68569" anchor="ctr" anchorCtr="0">
              <a:noAutofit/>
            </a:bodyPr>
            <a:lstStyle/>
            <a:p>
              <a:endParaRPr sz="1050" b="1">
                <a:latin typeface="Arial" pitchFamily="34" charset="0"/>
                <a:cs typeface="Arial" pitchFamily="34" charset="0"/>
              </a:endParaRPr>
            </a:p>
          </p:txBody>
        </p:sp>
      </p:grpSp>
      <p:grpSp>
        <p:nvGrpSpPr>
          <p:cNvPr id="1086" name="Google Shape;1086;p29"/>
          <p:cNvGrpSpPr/>
          <p:nvPr/>
        </p:nvGrpSpPr>
        <p:grpSpPr>
          <a:xfrm>
            <a:off x="6394419" y="2653732"/>
            <a:ext cx="2493440" cy="1310527"/>
            <a:chOff x="5895963" y="1970347"/>
            <a:chExt cx="2493440" cy="1709383"/>
          </a:xfrm>
        </p:grpSpPr>
        <p:sp>
          <p:nvSpPr>
            <p:cNvPr id="1087" name="Google Shape;1087;p29"/>
            <p:cNvSpPr/>
            <p:nvPr/>
          </p:nvSpPr>
          <p:spPr>
            <a:xfrm>
              <a:off x="5895963" y="1970347"/>
              <a:ext cx="2493440" cy="1709383"/>
            </a:xfrm>
            <a:prstGeom prst="wedgeEllipseCallout">
              <a:avLst>
                <a:gd name="adj1" fmla="val -63966"/>
                <a:gd name="adj2" fmla="val -25935"/>
              </a:avLst>
            </a:prstGeom>
            <a:solidFill>
              <a:schemeClr val="accent5"/>
            </a:solidFill>
            <a:ln>
              <a:noFill/>
            </a:ln>
          </p:spPr>
          <p:txBody>
            <a:bodyPr spcFirstLastPara="1" wrap="square" lIns="68569" tIns="68569" rIns="68569" bIns="68569" anchor="ctr" anchorCtr="0">
              <a:noAutofit/>
            </a:bodyPr>
            <a:lstStyle/>
            <a:p>
              <a:pPr algn="ctr"/>
              <a:r>
                <a:rPr lang="en-US" b="0" i="0" dirty="0" err="1">
                  <a:solidFill>
                    <a:schemeClr val="tx1"/>
                  </a:solidFill>
                  <a:effectLst/>
                  <a:latin typeface="+mj-lt"/>
                </a:rPr>
                <a:t>ta’lim</a:t>
              </a:r>
              <a:r>
                <a:rPr lang="en-US" b="0" i="0" dirty="0">
                  <a:solidFill>
                    <a:schemeClr val="tx1"/>
                  </a:solidFill>
                  <a:effectLst/>
                  <a:latin typeface="+mj-lt"/>
                </a:rPr>
                <a:t> </a:t>
              </a:r>
              <a:r>
                <a:rPr lang="en-US" b="0" i="0" dirty="0" err="1">
                  <a:solidFill>
                    <a:schemeClr val="tx1"/>
                  </a:solidFill>
                  <a:effectLst/>
                  <a:latin typeface="+mj-lt"/>
                </a:rPr>
                <a:t>oluvchining</a:t>
              </a:r>
              <a:r>
                <a:rPr lang="en-US" b="0" i="0" dirty="0">
                  <a:solidFill>
                    <a:schemeClr val="tx1"/>
                  </a:solidFill>
                  <a:effectLst/>
                  <a:latin typeface="+mj-lt"/>
                </a:rPr>
                <a:t> </a:t>
              </a:r>
              <a:r>
                <a:rPr lang="en-US" b="0" i="0" dirty="0" err="1">
                  <a:solidFill>
                    <a:schemeClr val="tx1"/>
                  </a:solidFill>
                  <a:effectLst/>
                  <a:latin typeface="+mj-lt"/>
                </a:rPr>
                <a:t>tashabbuskorligi</a:t>
              </a:r>
              <a:r>
                <a:rPr lang="en-US" b="0" i="0" dirty="0">
                  <a:solidFill>
                    <a:schemeClr val="tx1"/>
                  </a:solidFill>
                  <a:effectLst/>
                  <a:latin typeface="+mj-lt"/>
                </a:rPr>
                <a:t> </a:t>
              </a:r>
              <a:r>
                <a:rPr lang="en-US" b="0" i="0" dirty="0" err="1">
                  <a:solidFill>
                    <a:schemeClr val="tx1"/>
                  </a:solidFill>
                  <a:effectLst/>
                  <a:latin typeface="+mj-lt"/>
                </a:rPr>
                <a:t>va</a:t>
              </a:r>
              <a:r>
                <a:rPr lang="en-US" b="0" i="0" dirty="0">
                  <a:solidFill>
                    <a:schemeClr val="tx1"/>
                  </a:solidFill>
                  <a:effectLst/>
                  <a:latin typeface="+mj-lt"/>
                </a:rPr>
                <a:t> </a:t>
              </a:r>
              <a:r>
                <a:rPr lang="en-US" b="0" i="0" dirty="0" err="1">
                  <a:solidFill>
                    <a:schemeClr val="tx1"/>
                  </a:solidFill>
                  <a:effectLst/>
                  <a:latin typeface="+mj-lt"/>
                </a:rPr>
                <a:t>mas’uliyatining</a:t>
              </a:r>
              <a:r>
                <a:rPr lang="en-US" b="0" i="0" dirty="0">
                  <a:solidFill>
                    <a:schemeClr val="tx1"/>
                  </a:solidFill>
                  <a:effectLst/>
                  <a:latin typeface="+mj-lt"/>
                </a:rPr>
                <a:t> </a:t>
              </a:r>
              <a:r>
                <a:rPr lang="en-US" b="0" i="0" dirty="0" err="1">
                  <a:solidFill>
                    <a:schemeClr val="tx1"/>
                  </a:solidFill>
                  <a:effectLst/>
                  <a:latin typeface="+mj-lt"/>
                </a:rPr>
                <a:t>qo‘llab-quvvatlanishi</a:t>
              </a:r>
              <a:r>
                <a:rPr lang="en-US" b="0" i="0" dirty="0">
                  <a:solidFill>
                    <a:schemeClr val="tx1"/>
                  </a:solidFill>
                  <a:effectLst/>
                  <a:latin typeface="+mj-lt"/>
                </a:rPr>
                <a:t>;</a:t>
              </a:r>
            </a:p>
            <a:p>
              <a:endParaRPr sz="1050" b="1" dirty="0">
                <a:latin typeface="Arial" pitchFamily="34" charset="0"/>
                <a:cs typeface="Arial" pitchFamily="34" charset="0"/>
              </a:endParaRPr>
            </a:p>
          </p:txBody>
        </p:sp>
        <p:sp>
          <p:nvSpPr>
            <p:cNvPr id="1088" name="Google Shape;1088;p29"/>
            <p:cNvSpPr/>
            <p:nvPr/>
          </p:nvSpPr>
          <p:spPr>
            <a:xfrm>
              <a:off x="6306957" y="2238369"/>
              <a:ext cx="1841100" cy="1280400"/>
            </a:xfrm>
            <a:prstGeom prst="wedgeEllipseCallout">
              <a:avLst>
                <a:gd name="adj1" fmla="val -64708"/>
                <a:gd name="adj2" fmla="val -24359"/>
              </a:avLst>
            </a:prstGeom>
            <a:noFill/>
            <a:ln w="19050" cap="flat" cmpd="sng">
              <a:solidFill>
                <a:srgbClr val="146B75"/>
              </a:solidFill>
              <a:prstDash val="dot"/>
              <a:round/>
              <a:headEnd type="none" w="sm" len="sm"/>
              <a:tailEnd type="none" w="sm" len="sm"/>
            </a:ln>
          </p:spPr>
          <p:txBody>
            <a:bodyPr spcFirstLastPara="1" wrap="square" lIns="68569" tIns="68569" rIns="68569" bIns="68569" anchor="ctr" anchorCtr="0">
              <a:noAutofit/>
            </a:bodyPr>
            <a:lstStyle/>
            <a:p>
              <a:endParaRPr sz="1050" b="1">
                <a:latin typeface="Arial" pitchFamily="34" charset="0"/>
                <a:cs typeface="Arial" pitchFamily="34" charset="0"/>
              </a:endParaRPr>
            </a:p>
          </p:txBody>
        </p:sp>
        <p:sp>
          <p:nvSpPr>
            <p:cNvPr id="1090" name="Google Shape;1090;p29"/>
            <p:cNvSpPr/>
            <p:nvPr/>
          </p:nvSpPr>
          <p:spPr>
            <a:xfrm>
              <a:off x="6402835" y="2496803"/>
              <a:ext cx="1526464" cy="431524"/>
            </a:xfrm>
            <a:custGeom>
              <a:avLst/>
              <a:gdLst/>
              <a:ahLst/>
              <a:cxnLst/>
              <a:rect l="l" t="t" r="r" b="b"/>
              <a:pathLst>
                <a:path w="44982" h="15919" extrusionOk="0">
                  <a:moveTo>
                    <a:pt x="0" y="0"/>
                  </a:moveTo>
                  <a:lnTo>
                    <a:pt x="0" y="15919"/>
                  </a:lnTo>
                  <a:lnTo>
                    <a:pt x="44982" y="15919"/>
                  </a:lnTo>
                  <a:lnTo>
                    <a:pt x="44982" y="0"/>
                  </a:lnTo>
                  <a:close/>
                </a:path>
              </a:pathLst>
            </a:custGeom>
            <a:noFill/>
            <a:ln>
              <a:noFill/>
            </a:ln>
          </p:spPr>
          <p:txBody>
            <a:bodyPr spcFirstLastPara="1" wrap="square" lIns="68569" tIns="68569" rIns="68569" bIns="68569" anchor="b" anchorCtr="0">
              <a:noAutofit/>
            </a:bodyPr>
            <a:lstStyle/>
            <a:p>
              <a:pPr algn="ctr">
                <a:buClr>
                  <a:schemeClr val="dk1"/>
                </a:buClr>
                <a:buSzPts val="1100"/>
              </a:pPr>
              <a:endParaRPr lang="ru-RU" sz="1050" b="1" dirty="0">
                <a:solidFill>
                  <a:schemeClr val="lt1"/>
                </a:solidFill>
                <a:latin typeface="Arial" pitchFamily="34" charset="0"/>
                <a:ea typeface="Fira Sans Extra Condensed Medium"/>
                <a:cs typeface="Arial" pitchFamily="34" charset="0"/>
                <a:sym typeface="Fira Sans Extra Condensed Medium"/>
              </a:endParaRPr>
            </a:p>
          </p:txBody>
        </p:sp>
      </p:grpSp>
      <p:grpSp>
        <p:nvGrpSpPr>
          <p:cNvPr id="1091" name="Google Shape;1091;p29"/>
          <p:cNvGrpSpPr/>
          <p:nvPr/>
        </p:nvGrpSpPr>
        <p:grpSpPr>
          <a:xfrm>
            <a:off x="4571999" y="3938030"/>
            <a:ext cx="2764465" cy="1009983"/>
            <a:chOff x="4853808" y="3413363"/>
            <a:chExt cx="2166916" cy="1317369"/>
          </a:xfrm>
        </p:grpSpPr>
        <p:sp>
          <p:nvSpPr>
            <p:cNvPr id="1092" name="Google Shape;1092;p29"/>
            <p:cNvSpPr/>
            <p:nvPr/>
          </p:nvSpPr>
          <p:spPr>
            <a:xfrm>
              <a:off x="4853808" y="3413363"/>
              <a:ext cx="2166916" cy="1280400"/>
            </a:xfrm>
            <a:prstGeom prst="wedgeEllipseCallout">
              <a:avLst>
                <a:gd name="adj1" fmla="val -44681"/>
                <a:gd name="adj2" fmla="val -60334"/>
              </a:avLst>
            </a:prstGeom>
            <a:solidFill>
              <a:schemeClr val="accent6"/>
            </a:solidFill>
            <a:ln>
              <a:noFill/>
            </a:ln>
          </p:spPr>
          <p:txBody>
            <a:bodyPr spcFirstLastPara="1" wrap="square" lIns="68569" tIns="68569" rIns="68569" bIns="68569" anchor="ctr" anchorCtr="0">
              <a:noAutofit/>
            </a:bodyPr>
            <a:lstStyle/>
            <a:p>
              <a:pPr algn="ctr"/>
              <a:r>
                <a:rPr lang="en-US" b="0" i="0" dirty="0" err="1">
                  <a:solidFill>
                    <a:srgbClr val="0070C0"/>
                  </a:solidFill>
                  <a:effectLst/>
                  <a:latin typeface="Helvetica" panose="020B0604020202020204" pitchFamily="34" charset="0"/>
                </a:rPr>
                <a:t>ta’lim</a:t>
              </a:r>
              <a:r>
                <a:rPr lang="en-US" b="0" i="0" dirty="0">
                  <a:solidFill>
                    <a:srgbClr val="0070C0"/>
                  </a:solidFill>
                  <a:effectLst/>
                  <a:latin typeface="Helvetica" panose="020B0604020202020204" pitchFamily="34" charset="0"/>
                </a:rPr>
                <a:t> </a:t>
              </a:r>
              <a:r>
                <a:rPr lang="en-US" b="0" i="0" dirty="0" err="1">
                  <a:solidFill>
                    <a:srgbClr val="0070C0"/>
                  </a:solidFill>
                  <a:effectLst/>
                  <a:latin typeface="Helvetica" panose="020B0604020202020204" pitchFamily="34" charset="0"/>
                </a:rPr>
                <a:t>jarayoni</a:t>
              </a:r>
              <a:r>
                <a:rPr lang="en-US" b="0" i="0" dirty="0">
                  <a:solidFill>
                    <a:srgbClr val="0070C0"/>
                  </a:solidFill>
                  <a:effectLst/>
                  <a:latin typeface="Helvetica" panose="020B0604020202020204" pitchFamily="34" charset="0"/>
                </a:rPr>
                <a:t> </a:t>
              </a:r>
              <a:r>
                <a:rPr lang="en-US" b="0" i="0" dirty="0" err="1">
                  <a:solidFill>
                    <a:srgbClr val="0070C0"/>
                  </a:solidFill>
                  <a:effectLst/>
                  <a:latin typeface="Helvetica" panose="020B0604020202020204" pitchFamily="34" charset="0"/>
                </a:rPr>
                <a:t>ta’lim</a:t>
              </a:r>
              <a:r>
                <a:rPr lang="en-US" b="0" i="0" dirty="0">
                  <a:solidFill>
                    <a:srgbClr val="0070C0"/>
                  </a:solidFill>
                  <a:effectLst/>
                  <a:latin typeface="Helvetica" panose="020B0604020202020204" pitchFamily="34" charset="0"/>
                </a:rPr>
                <a:t> </a:t>
              </a:r>
              <a:r>
                <a:rPr lang="en-US" b="0" i="0" dirty="0" err="1">
                  <a:solidFill>
                    <a:srgbClr val="0070C0"/>
                  </a:solidFill>
                  <a:effectLst/>
                  <a:latin typeface="Helvetica" panose="020B0604020202020204" pitchFamily="34" charset="0"/>
                </a:rPr>
                <a:t>oluvchining</a:t>
              </a:r>
              <a:r>
                <a:rPr lang="en-US" b="0" i="0" dirty="0">
                  <a:solidFill>
                    <a:srgbClr val="0070C0"/>
                  </a:solidFill>
                  <a:effectLst/>
                  <a:latin typeface="Helvetica" panose="020B0604020202020204" pitchFamily="34" charset="0"/>
                </a:rPr>
                <a:t> </a:t>
              </a:r>
              <a:r>
                <a:rPr lang="en-US" b="0" i="0" dirty="0" err="1">
                  <a:solidFill>
                    <a:srgbClr val="0070C0"/>
                  </a:solidFill>
                  <a:effectLst/>
                  <a:latin typeface="Helvetica" panose="020B0604020202020204" pitchFamily="34" charset="0"/>
                </a:rPr>
                <a:t>maqsad</a:t>
              </a:r>
              <a:r>
                <a:rPr lang="en-US" b="0" i="0" dirty="0">
                  <a:solidFill>
                    <a:srgbClr val="0070C0"/>
                  </a:solidFill>
                  <a:effectLst/>
                  <a:latin typeface="Helvetica" panose="020B0604020202020204" pitchFamily="34" charset="0"/>
                </a:rPr>
                <a:t> </a:t>
              </a:r>
              <a:r>
                <a:rPr lang="en-US" b="0" i="0" dirty="0" err="1">
                  <a:solidFill>
                    <a:srgbClr val="0070C0"/>
                  </a:solidFill>
                  <a:effectLst/>
                  <a:latin typeface="Helvetica" panose="020B0604020202020204" pitchFamily="34" charset="0"/>
                </a:rPr>
                <a:t>va</a:t>
              </a:r>
              <a:r>
                <a:rPr lang="en-US" b="0" i="0" dirty="0">
                  <a:solidFill>
                    <a:srgbClr val="0070C0"/>
                  </a:solidFill>
                  <a:effectLst/>
                  <a:latin typeface="Helvetica" panose="020B0604020202020204" pitchFamily="34" charset="0"/>
                </a:rPr>
                <a:t> </a:t>
              </a:r>
              <a:r>
                <a:rPr lang="en-US" b="0" i="0" dirty="0" err="1">
                  <a:solidFill>
                    <a:srgbClr val="0070C0"/>
                  </a:solidFill>
                  <a:effectLst/>
                  <a:latin typeface="Helvetica" panose="020B0604020202020204" pitchFamily="34" charset="0"/>
                </a:rPr>
                <a:t>ehtiyojlariga</a:t>
              </a:r>
              <a:r>
                <a:rPr lang="en-US" b="0" i="0" dirty="0">
                  <a:solidFill>
                    <a:srgbClr val="0070C0"/>
                  </a:solidFill>
                  <a:effectLst/>
                  <a:latin typeface="Helvetica" panose="020B0604020202020204" pitchFamily="34" charset="0"/>
                </a:rPr>
                <a:t> </a:t>
              </a:r>
              <a:r>
                <a:rPr lang="en-US" b="0" i="0" dirty="0" err="1">
                  <a:solidFill>
                    <a:srgbClr val="0070C0"/>
                  </a:solidFill>
                  <a:effectLst/>
                  <a:latin typeface="Helvetica" panose="020B0604020202020204" pitchFamily="34" charset="0"/>
                </a:rPr>
                <a:t>muvofiqlashtirilishi</a:t>
              </a:r>
              <a:endParaRPr b="1" dirty="0">
                <a:solidFill>
                  <a:srgbClr val="0070C0"/>
                </a:solidFill>
                <a:latin typeface="Arial" pitchFamily="34" charset="0"/>
                <a:cs typeface="Arial" pitchFamily="34" charset="0"/>
              </a:endParaRPr>
            </a:p>
          </p:txBody>
        </p:sp>
        <p:sp>
          <p:nvSpPr>
            <p:cNvPr id="1093" name="Google Shape;1093;p29"/>
            <p:cNvSpPr/>
            <p:nvPr/>
          </p:nvSpPr>
          <p:spPr>
            <a:xfrm>
              <a:off x="4913682" y="3450332"/>
              <a:ext cx="1841100" cy="1280400"/>
            </a:xfrm>
            <a:prstGeom prst="wedgeEllipseCallout">
              <a:avLst>
                <a:gd name="adj1" fmla="val -48010"/>
                <a:gd name="adj2" fmla="val -57270"/>
              </a:avLst>
            </a:prstGeom>
            <a:noFill/>
            <a:ln w="19050" cap="flat" cmpd="sng">
              <a:solidFill>
                <a:srgbClr val="146B75"/>
              </a:solidFill>
              <a:prstDash val="dot"/>
              <a:round/>
              <a:headEnd type="none" w="sm" len="sm"/>
              <a:tailEnd type="none" w="sm" len="sm"/>
            </a:ln>
          </p:spPr>
          <p:txBody>
            <a:bodyPr spcFirstLastPara="1" wrap="square" lIns="68569" tIns="68569" rIns="68569" bIns="68569" anchor="ctr" anchorCtr="0">
              <a:noAutofit/>
            </a:bodyPr>
            <a:lstStyle/>
            <a:p>
              <a:endParaRPr sz="1050" b="1">
                <a:latin typeface="Arial" pitchFamily="34" charset="0"/>
                <a:cs typeface="Arial" pitchFamily="34" charset="0"/>
              </a:endParaRPr>
            </a:p>
          </p:txBody>
        </p:sp>
        <p:sp>
          <p:nvSpPr>
            <p:cNvPr id="1095" name="Google Shape;1095;p29"/>
            <p:cNvSpPr/>
            <p:nvPr/>
          </p:nvSpPr>
          <p:spPr>
            <a:xfrm>
              <a:off x="5019248" y="3711016"/>
              <a:ext cx="1526464" cy="431524"/>
            </a:xfrm>
            <a:custGeom>
              <a:avLst/>
              <a:gdLst/>
              <a:ahLst/>
              <a:cxnLst/>
              <a:rect l="l" t="t" r="r" b="b"/>
              <a:pathLst>
                <a:path w="44982" h="15919" extrusionOk="0">
                  <a:moveTo>
                    <a:pt x="0" y="0"/>
                  </a:moveTo>
                  <a:lnTo>
                    <a:pt x="0" y="15919"/>
                  </a:lnTo>
                  <a:lnTo>
                    <a:pt x="44982" y="15919"/>
                  </a:lnTo>
                  <a:lnTo>
                    <a:pt x="44982" y="0"/>
                  </a:lnTo>
                  <a:close/>
                </a:path>
              </a:pathLst>
            </a:custGeom>
            <a:noFill/>
            <a:ln>
              <a:noFill/>
            </a:ln>
          </p:spPr>
          <p:txBody>
            <a:bodyPr spcFirstLastPara="1" wrap="square" lIns="68569" tIns="68569" rIns="68569" bIns="68569" anchor="b" anchorCtr="0">
              <a:noAutofit/>
            </a:bodyPr>
            <a:lstStyle/>
            <a:p>
              <a:pPr algn="ctr">
                <a:buClr>
                  <a:schemeClr val="dk1"/>
                </a:buClr>
                <a:buSzPts val="1100"/>
              </a:pPr>
              <a:endParaRPr sz="1050" b="1" dirty="0">
                <a:solidFill>
                  <a:schemeClr val="lt1"/>
                </a:solidFill>
                <a:latin typeface="Arial" pitchFamily="34" charset="0"/>
                <a:ea typeface="Fira Sans Extra Condensed Medium"/>
                <a:cs typeface="Arial" pitchFamily="34" charset="0"/>
                <a:sym typeface="Fira Sans Extra Condensed Medium"/>
              </a:endParaRPr>
            </a:p>
          </p:txBody>
        </p:sp>
      </p:grpSp>
      <p:grpSp>
        <p:nvGrpSpPr>
          <p:cNvPr id="1096" name="Google Shape;1096;p29"/>
          <p:cNvGrpSpPr/>
          <p:nvPr/>
        </p:nvGrpSpPr>
        <p:grpSpPr>
          <a:xfrm>
            <a:off x="170511" y="1775861"/>
            <a:ext cx="2166917" cy="1038273"/>
            <a:chOff x="210497" y="691316"/>
            <a:chExt cx="2166917" cy="1354269"/>
          </a:xfrm>
        </p:grpSpPr>
        <p:sp>
          <p:nvSpPr>
            <p:cNvPr id="1097" name="Google Shape;1097;p29"/>
            <p:cNvSpPr/>
            <p:nvPr/>
          </p:nvSpPr>
          <p:spPr>
            <a:xfrm flipH="1">
              <a:off x="210497" y="691316"/>
              <a:ext cx="2166917" cy="1317300"/>
            </a:xfrm>
            <a:prstGeom prst="wedgeEllipseCallout">
              <a:avLst>
                <a:gd name="adj1" fmla="val -64618"/>
                <a:gd name="adj2" fmla="val 35173"/>
              </a:avLst>
            </a:prstGeom>
            <a:solidFill>
              <a:schemeClr val="accent1"/>
            </a:solidFill>
            <a:ln>
              <a:noFill/>
            </a:ln>
          </p:spPr>
          <p:txBody>
            <a:bodyPr spcFirstLastPara="1" wrap="square" lIns="68569" tIns="68569" rIns="68569" bIns="68569" anchor="ctr" anchorCtr="0">
              <a:noAutofit/>
            </a:bodyPr>
            <a:lstStyle/>
            <a:p>
              <a:r>
                <a:rPr lang="en-US" b="0" i="0" dirty="0" err="1">
                  <a:solidFill>
                    <a:schemeClr val="bg1"/>
                  </a:solidFill>
                  <a:effectLst/>
                  <a:latin typeface="Helvetica" panose="020B0604020202020204" pitchFamily="34" charset="0"/>
                </a:rPr>
                <a:t>ta’lim</a:t>
              </a:r>
              <a:r>
                <a:rPr lang="en-US" b="0" i="0" dirty="0">
                  <a:solidFill>
                    <a:schemeClr val="bg1"/>
                  </a:solidFill>
                  <a:effectLst/>
                  <a:latin typeface="Helvetica" panose="020B0604020202020204" pitchFamily="34" charset="0"/>
                </a:rPr>
                <a:t> </a:t>
              </a:r>
              <a:r>
                <a:rPr lang="en-US" b="0" i="0" dirty="0" err="1">
                  <a:solidFill>
                    <a:schemeClr val="bg1"/>
                  </a:solidFill>
                  <a:effectLst/>
                  <a:latin typeface="Helvetica" panose="020B0604020202020204" pitchFamily="34" charset="0"/>
                </a:rPr>
                <a:t>samarasi</a:t>
              </a:r>
              <a:r>
                <a:rPr lang="en-US" b="0" i="0" dirty="0">
                  <a:solidFill>
                    <a:schemeClr val="bg1"/>
                  </a:solidFill>
                  <a:effectLst/>
                  <a:latin typeface="Helvetica" panose="020B0604020202020204" pitchFamily="34" charset="0"/>
                </a:rPr>
                <a:t> </a:t>
              </a:r>
              <a:r>
                <a:rPr lang="en-US" b="0" i="0" dirty="0" err="1">
                  <a:solidFill>
                    <a:schemeClr val="bg1"/>
                  </a:solidFill>
                  <a:effectLst/>
                  <a:latin typeface="Helvetica" panose="020B0604020202020204" pitchFamily="34" charset="0"/>
                </a:rPr>
                <a:t>yuqoriroq</a:t>
              </a:r>
              <a:r>
                <a:rPr lang="en-US" b="0" i="0" dirty="0">
                  <a:solidFill>
                    <a:schemeClr val="bg1"/>
                  </a:solidFill>
                  <a:effectLst/>
                  <a:latin typeface="Helvetica" panose="020B0604020202020204" pitchFamily="34" charset="0"/>
                </a:rPr>
                <a:t> </a:t>
              </a:r>
              <a:r>
                <a:rPr lang="en-US" b="0" i="0" dirty="0" err="1">
                  <a:solidFill>
                    <a:schemeClr val="bg1"/>
                  </a:solidFill>
                  <a:effectLst/>
                  <a:latin typeface="Helvetica" panose="020B0604020202020204" pitchFamily="34" charset="0"/>
                </a:rPr>
                <a:t>bo’lgan</a:t>
              </a:r>
              <a:r>
                <a:rPr lang="en-US" b="0" i="0" dirty="0">
                  <a:solidFill>
                    <a:schemeClr val="bg1"/>
                  </a:solidFill>
                  <a:effectLst/>
                  <a:latin typeface="Helvetica" panose="020B0604020202020204" pitchFamily="34" charset="0"/>
                </a:rPr>
                <a:t> </a:t>
              </a:r>
              <a:r>
                <a:rPr lang="en-US" b="0" i="0" dirty="0" err="1">
                  <a:solidFill>
                    <a:schemeClr val="bg1"/>
                  </a:solidFill>
                  <a:effectLst/>
                  <a:latin typeface="Helvetica" panose="020B0604020202020204" pitchFamily="34" charset="0"/>
                </a:rPr>
                <a:t>o‘qish-o’rganish</a:t>
              </a:r>
              <a:endParaRPr b="1" dirty="0">
                <a:solidFill>
                  <a:schemeClr val="bg1"/>
                </a:solidFill>
                <a:latin typeface="Arial" pitchFamily="34" charset="0"/>
                <a:cs typeface="Arial" pitchFamily="34" charset="0"/>
              </a:endParaRPr>
            </a:p>
          </p:txBody>
        </p:sp>
        <p:sp>
          <p:nvSpPr>
            <p:cNvPr id="1098" name="Google Shape;1098;p29"/>
            <p:cNvSpPr/>
            <p:nvPr/>
          </p:nvSpPr>
          <p:spPr>
            <a:xfrm flipH="1">
              <a:off x="452813" y="728285"/>
              <a:ext cx="1841100" cy="1317300"/>
            </a:xfrm>
            <a:prstGeom prst="wedgeEllipseCallout">
              <a:avLst>
                <a:gd name="adj1" fmla="val -64618"/>
                <a:gd name="adj2" fmla="val 35173"/>
              </a:avLst>
            </a:prstGeom>
            <a:noFill/>
            <a:ln w="19050" cap="flat" cmpd="sng">
              <a:solidFill>
                <a:srgbClr val="146B75"/>
              </a:solidFill>
              <a:prstDash val="dot"/>
              <a:round/>
              <a:headEnd type="none" w="sm" len="sm"/>
              <a:tailEnd type="none" w="sm" len="sm"/>
            </a:ln>
          </p:spPr>
          <p:txBody>
            <a:bodyPr spcFirstLastPara="1" wrap="square" lIns="68569" tIns="68569" rIns="68569" bIns="68569" anchor="ctr" anchorCtr="0">
              <a:noAutofit/>
            </a:bodyPr>
            <a:lstStyle/>
            <a:p>
              <a:endParaRPr sz="1050" b="1">
                <a:latin typeface="Arial" pitchFamily="34" charset="0"/>
                <a:cs typeface="Arial" pitchFamily="34" charset="0"/>
              </a:endParaRPr>
            </a:p>
          </p:txBody>
        </p:sp>
        <p:sp>
          <p:nvSpPr>
            <p:cNvPr id="1100" name="Google Shape;1100;p29"/>
            <p:cNvSpPr/>
            <p:nvPr/>
          </p:nvSpPr>
          <p:spPr>
            <a:xfrm flipH="1">
              <a:off x="671570" y="1004641"/>
              <a:ext cx="1526464" cy="431524"/>
            </a:xfrm>
            <a:custGeom>
              <a:avLst/>
              <a:gdLst/>
              <a:ahLst/>
              <a:cxnLst/>
              <a:rect l="l" t="t" r="r" b="b"/>
              <a:pathLst>
                <a:path w="44982" h="15919" extrusionOk="0">
                  <a:moveTo>
                    <a:pt x="0" y="0"/>
                  </a:moveTo>
                  <a:lnTo>
                    <a:pt x="0" y="15919"/>
                  </a:lnTo>
                  <a:lnTo>
                    <a:pt x="44982" y="15919"/>
                  </a:lnTo>
                  <a:lnTo>
                    <a:pt x="44982" y="0"/>
                  </a:lnTo>
                  <a:close/>
                </a:path>
              </a:pathLst>
            </a:custGeom>
            <a:noFill/>
            <a:ln>
              <a:noFill/>
            </a:ln>
          </p:spPr>
          <p:txBody>
            <a:bodyPr spcFirstLastPara="1" wrap="square" lIns="68569" tIns="68569" rIns="68569" bIns="68569" anchor="b" anchorCtr="0">
              <a:noAutofit/>
            </a:bodyPr>
            <a:lstStyle/>
            <a:p>
              <a:pPr algn="ctr">
                <a:buClr>
                  <a:schemeClr val="dk1"/>
                </a:buClr>
                <a:buSzPts val="1100"/>
              </a:pPr>
              <a:endParaRPr sz="1050" b="1" dirty="0">
                <a:solidFill>
                  <a:schemeClr val="lt1"/>
                </a:solidFill>
                <a:latin typeface="Arial" pitchFamily="34" charset="0"/>
                <a:ea typeface="Fira Sans Extra Condensed Medium"/>
                <a:cs typeface="Arial" pitchFamily="34" charset="0"/>
                <a:sym typeface="Fira Sans Extra Condensed Medium"/>
              </a:endParaRPr>
            </a:p>
          </p:txBody>
        </p:sp>
      </p:grpSp>
      <p:grpSp>
        <p:nvGrpSpPr>
          <p:cNvPr id="1101" name="Google Shape;1101;p29"/>
          <p:cNvGrpSpPr/>
          <p:nvPr/>
        </p:nvGrpSpPr>
        <p:grpSpPr>
          <a:xfrm>
            <a:off x="280416" y="3109825"/>
            <a:ext cx="2166916" cy="1009983"/>
            <a:chOff x="717504" y="2201400"/>
            <a:chExt cx="2166916" cy="1317369"/>
          </a:xfrm>
        </p:grpSpPr>
        <p:sp>
          <p:nvSpPr>
            <p:cNvPr id="1102" name="Google Shape;1102;p29"/>
            <p:cNvSpPr/>
            <p:nvPr/>
          </p:nvSpPr>
          <p:spPr>
            <a:xfrm flipH="1">
              <a:off x="717504" y="2201400"/>
              <a:ext cx="2166916" cy="1280400"/>
            </a:xfrm>
            <a:prstGeom prst="wedgeEllipseCallout">
              <a:avLst>
                <a:gd name="adj1" fmla="val -63966"/>
                <a:gd name="adj2" fmla="val -25935"/>
              </a:avLst>
            </a:prstGeom>
            <a:solidFill>
              <a:schemeClr val="accent2"/>
            </a:solidFill>
            <a:ln>
              <a:noFill/>
            </a:ln>
          </p:spPr>
          <p:txBody>
            <a:bodyPr spcFirstLastPara="1" wrap="square" lIns="68569" tIns="68569" rIns="68569" bIns="68569" anchor="ctr" anchorCtr="0">
              <a:noAutofit/>
            </a:bodyPr>
            <a:lstStyle/>
            <a:p>
              <a:r>
                <a:rPr lang="en-US" b="0" i="0" dirty="0" err="1">
                  <a:solidFill>
                    <a:schemeClr val="bg1"/>
                  </a:solidFill>
                  <a:effectLst/>
                  <a:latin typeface="Helvetica" panose="020B0604020202020204" pitchFamily="34" charset="0"/>
                </a:rPr>
                <a:t>ta’lim</a:t>
              </a:r>
              <a:r>
                <a:rPr lang="en-US" b="0" i="0" dirty="0">
                  <a:solidFill>
                    <a:schemeClr val="bg1"/>
                  </a:solidFill>
                  <a:effectLst/>
                  <a:latin typeface="Helvetica" panose="020B0604020202020204" pitchFamily="34" charset="0"/>
                </a:rPr>
                <a:t> </a:t>
              </a:r>
              <a:r>
                <a:rPr lang="en-US" b="0" i="0" dirty="0" err="1">
                  <a:solidFill>
                    <a:schemeClr val="bg1"/>
                  </a:solidFill>
                  <a:effectLst/>
                  <a:latin typeface="Helvetica" panose="020B0604020202020204" pitchFamily="34" charset="0"/>
                </a:rPr>
                <a:t>oluvchining</a:t>
              </a:r>
              <a:r>
                <a:rPr lang="en-US" b="0" i="0" dirty="0">
                  <a:solidFill>
                    <a:schemeClr val="bg1"/>
                  </a:solidFill>
                  <a:effectLst/>
                  <a:latin typeface="Helvetica" panose="020B0604020202020204" pitchFamily="34" charset="0"/>
                </a:rPr>
                <a:t> </a:t>
              </a:r>
              <a:r>
                <a:rPr lang="en-US" b="0" i="0" dirty="0" err="1">
                  <a:solidFill>
                    <a:schemeClr val="bg1"/>
                  </a:solidFill>
                  <a:effectLst/>
                  <a:latin typeface="Helvetica" panose="020B0604020202020204" pitchFamily="34" charset="0"/>
                </a:rPr>
                <a:t>yuqori</a:t>
              </a:r>
              <a:r>
                <a:rPr lang="en-US" b="0" i="0" dirty="0">
                  <a:solidFill>
                    <a:schemeClr val="bg1"/>
                  </a:solidFill>
                  <a:effectLst/>
                  <a:latin typeface="Helvetica" panose="020B0604020202020204" pitchFamily="34" charset="0"/>
                </a:rPr>
                <a:t> </a:t>
              </a:r>
              <a:r>
                <a:rPr lang="en-US" b="0" i="0" dirty="0" err="1">
                  <a:solidFill>
                    <a:schemeClr val="bg1"/>
                  </a:solidFill>
                  <a:effectLst/>
                  <a:latin typeface="Helvetica" panose="020B0604020202020204" pitchFamily="34" charset="0"/>
                </a:rPr>
                <a:t>darajada</a:t>
              </a:r>
              <a:r>
                <a:rPr lang="en-US" b="0" i="0" dirty="0">
                  <a:solidFill>
                    <a:schemeClr val="bg1"/>
                  </a:solidFill>
                  <a:effectLst/>
                  <a:latin typeface="Helvetica" panose="020B0604020202020204" pitchFamily="34" charset="0"/>
                </a:rPr>
                <a:t> </a:t>
              </a:r>
              <a:r>
                <a:rPr lang="en-US" b="0" i="0" dirty="0" err="1">
                  <a:solidFill>
                    <a:schemeClr val="bg1"/>
                  </a:solidFill>
                  <a:effectLst/>
                  <a:latin typeface="Helvetica" panose="020B0604020202020204" pitchFamily="34" charset="0"/>
                </a:rPr>
                <a:t>rag’batlantirilishi</a:t>
              </a:r>
              <a:endParaRPr b="1" dirty="0">
                <a:solidFill>
                  <a:schemeClr val="bg1"/>
                </a:solidFill>
                <a:latin typeface="Arial" pitchFamily="34" charset="0"/>
                <a:cs typeface="Arial" pitchFamily="34" charset="0"/>
              </a:endParaRPr>
            </a:p>
          </p:txBody>
        </p:sp>
        <p:sp>
          <p:nvSpPr>
            <p:cNvPr id="1103" name="Google Shape;1103;p29"/>
            <p:cNvSpPr/>
            <p:nvPr/>
          </p:nvSpPr>
          <p:spPr>
            <a:xfrm flipH="1">
              <a:off x="991563" y="2238369"/>
              <a:ext cx="1841100" cy="1280400"/>
            </a:xfrm>
            <a:prstGeom prst="wedgeEllipseCallout">
              <a:avLst>
                <a:gd name="adj1" fmla="val -64708"/>
                <a:gd name="adj2" fmla="val -24359"/>
              </a:avLst>
            </a:prstGeom>
            <a:noFill/>
            <a:ln w="19050" cap="flat" cmpd="sng">
              <a:solidFill>
                <a:srgbClr val="146B75"/>
              </a:solidFill>
              <a:prstDash val="dot"/>
              <a:round/>
              <a:headEnd type="none" w="sm" len="sm"/>
              <a:tailEnd type="none" w="sm" len="sm"/>
            </a:ln>
          </p:spPr>
          <p:txBody>
            <a:bodyPr spcFirstLastPara="1" wrap="square" lIns="68569" tIns="68569" rIns="68569" bIns="68569" anchor="ctr" anchorCtr="0">
              <a:noAutofit/>
            </a:bodyPr>
            <a:lstStyle/>
            <a:p>
              <a:endParaRPr sz="1050" b="1">
                <a:latin typeface="Arial" pitchFamily="34" charset="0"/>
                <a:cs typeface="Arial" pitchFamily="34" charset="0"/>
              </a:endParaRPr>
            </a:p>
          </p:txBody>
        </p:sp>
        <p:sp>
          <p:nvSpPr>
            <p:cNvPr id="1105" name="Google Shape;1105;p29"/>
            <p:cNvSpPr/>
            <p:nvPr/>
          </p:nvSpPr>
          <p:spPr>
            <a:xfrm flipH="1">
              <a:off x="1210320" y="2496803"/>
              <a:ext cx="1526464" cy="431524"/>
            </a:xfrm>
            <a:custGeom>
              <a:avLst/>
              <a:gdLst/>
              <a:ahLst/>
              <a:cxnLst/>
              <a:rect l="l" t="t" r="r" b="b"/>
              <a:pathLst>
                <a:path w="44982" h="15919" extrusionOk="0">
                  <a:moveTo>
                    <a:pt x="0" y="0"/>
                  </a:moveTo>
                  <a:lnTo>
                    <a:pt x="0" y="15919"/>
                  </a:lnTo>
                  <a:lnTo>
                    <a:pt x="44982" y="15919"/>
                  </a:lnTo>
                  <a:lnTo>
                    <a:pt x="44982" y="0"/>
                  </a:lnTo>
                  <a:close/>
                </a:path>
              </a:pathLst>
            </a:custGeom>
            <a:noFill/>
            <a:ln>
              <a:noFill/>
            </a:ln>
          </p:spPr>
          <p:txBody>
            <a:bodyPr spcFirstLastPara="1" wrap="square" lIns="68569" tIns="68569" rIns="68569" bIns="68569" anchor="b" anchorCtr="0">
              <a:noAutofit/>
            </a:bodyPr>
            <a:lstStyle/>
            <a:p>
              <a:pPr algn="ctr">
                <a:buClr>
                  <a:schemeClr val="dk1"/>
                </a:buClr>
                <a:buSzPts val="1100"/>
              </a:pPr>
              <a:endParaRPr sz="1050" b="1" dirty="0">
                <a:solidFill>
                  <a:schemeClr val="lt1"/>
                </a:solidFill>
                <a:latin typeface="Arial" pitchFamily="34" charset="0"/>
                <a:ea typeface="Fira Sans Extra Condensed Medium"/>
                <a:cs typeface="Arial" pitchFamily="34" charset="0"/>
                <a:sym typeface="Fira Sans Extra Condensed Medium"/>
              </a:endParaRPr>
            </a:p>
          </p:txBody>
        </p:sp>
      </p:grpSp>
      <p:grpSp>
        <p:nvGrpSpPr>
          <p:cNvPr id="1106" name="Google Shape;1106;p29"/>
          <p:cNvGrpSpPr/>
          <p:nvPr/>
        </p:nvGrpSpPr>
        <p:grpSpPr>
          <a:xfrm>
            <a:off x="1905447" y="3978819"/>
            <a:ext cx="2438437" cy="1021629"/>
            <a:chOff x="1681935" y="3534963"/>
            <a:chExt cx="2438437" cy="1332560"/>
          </a:xfrm>
        </p:grpSpPr>
        <p:sp>
          <p:nvSpPr>
            <p:cNvPr id="1107" name="Google Shape;1107;p29"/>
            <p:cNvSpPr/>
            <p:nvPr/>
          </p:nvSpPr>
          <p:spPr>
            <a:xfrm flipH="1">
              <a:off x="1681935" y="3587123"/>
              <a:ext cx="2438262" cy="1280400"/>
            </a:xfrm>
            <a:prstGeom prst="wedgeEllipseCallout">
              <a:avLst>
                <a:gd name="adj1" fmla="val -44681"/>
                <a:gd name="adj2" fmla="val -60334"/>
              </a:avLst>
            </a:prstGeom>
            <a:solidFill>
              <a:schemeClr val="accent3"/>
            </a:solidFill>
            <a:ln>
              <a:noFill/>
            </a:ln>
          </p:spPr>
          <p:txBody>
            <a:bodyPr spcFirstLastPara="1" wrap="square" lIns="68569" tIns="68569" rIns="68569" bIns="68569" anchor="ctr" anchorCtr="0">
              <a:noAutofit/>
            </a:bodyPr>
            <a:lstStyle/>
            <a:p>
              <a:r>
                <a:rPr lang="en-US" b="0" i="0" dirty="0" err="1">
                  <a:solidFill>
                    <a:schemeClr val="tx1"/>
                  </a:solidFill>
                  <a:effectLst/>
                  <a:latin typeface="Helvetica" panose="020B0604020202020204" pitchFamily="34" charset="0"/>
                </a:rPr>
                <a:t>ilgari</a:t>
              </a:r>
              <a:r>
                <a:rPr lang="en-US" b="0" i="0" dirty="0">
                  <a:solidFill>
                    <a:schemeClr val="tx1"/>
                  </a:solidFill>
                  <a:effectLst/>
                  <a:latin typeface="Helvetica" panose="020B0604020202020204" pitchFamily="34" charset="0"/>
                </a:rPr>
                <a:t> </a:t>
              </a:r>
              <a:r>
                <a:rPr lang="en-US" b="0" i="0" dirty="0" err="1">
                  <a:solidFill>
                    <a:schemeClr val="tx1"/>
                  </a:solidFill>
                  <a:effectLst/>
                  <a:latin typeface="Helvetica" panose="020B0604020202020204" pitchFamily="34" charset="0"/>
                </a:rPr>
                <a:t>orttirilgan</a:t>
              </a:r>
              <a:r>
                <a:rPr lang="en-US" b="0" i="0" dirty="0">
                  <a:solidFill>
                    <a:schemeClr val="tx1"/>
                  </a:solidFill>
                  <a:effectLst/>
                  <a:latin typeface="Helvetica" panose="020B0604020202020204" pitchFamily="34" charset="0"/>
                </a:rPr>
                <a:t> </a:t>
              </a:r>
              <a:r>
                <a:rPr lang="en-US" b="0" i="0" dirty="0" err="1">
                  <a:solidFill>
                    <a:schemeClr val="tx1"/>
                  </a:solidFill>
                  <a:effectLst/>
                  <a:latin typeface="Helvetica" panose="020B0604020202020204" pitchFamily="34" charset="0"/>
                </a:rPr>
                <a:t>bilimlarning</a:t>
              </a:r>
              <a:r>
                <a:rPr lang="en-US" b="0" i="0" dirty="0">
                  <a:solidFill>
                    <a:schemeClr val="tx1"/>
                  </a:solidFill>
                  <a:effectLst/>
                  <a:latin typeface="Helvetica" panose="020B0604020202020204" pitchFamily="34" charset="0"/>
                </a:rPr>
                <a:t> ham </a:t>
              </a:r>
              <a:r>
                <a:rPr lang="en-US" b="0" i="0" dirty="0" err="1">
                  <a:solidFill>
                    <a:schemeClr val="tx1"/>
                  </a:solidFill>
                  <a:effectLst/>
                  <a:latin typeface="Helvetica" panose="020B0604020202020204" pitchFamily="34" charset="0"/>
                </a:rPr>
                <a:t>e’tiborga</a:t>
              </a:r>
              <a:r>
                <a:rPr lang="en-US" b="0" i="0" dirty="0">
                  <a:solidFill>
                    <a:schemeClr val="tx1"/>
                  </a:solidFill>
                  <a:effectLst/>
                  <a:latin typeface="Helvetica" panose="020B0604020202020204" pitchFamily="34" charset="0"/>
                </a:rPr>
                <a:t> </a:t>
              </a:r>
              <a:r>
                <a:rPr lang="en-US" b="0" i="0" dirty="0" err="1">
                  <a:solidFill>
                    <a:schemeClr val="tx1"/>
                  </a:solidFill>
                  <a:effectLst/>
                  <a:latin typeface="Helvetica" panose="020B0604020202020204" pitchFamily="34" charset="0"/>
                </a:rPr>
                <a:t>olinishi</a:t>
              </a:r>
              <a:r>
                <a:rPr lang="en-US" b="0" i="0" dirty="0">
                  <a:solidFill>
                    <a:schemeClr val="bg1"/>
                  </a:solidFill>
                  <a:effectLst/>
                  <a:latin typeface="Helvetica" panose="020B0604020202020204" pitchFamily="34" charset="0"/>
                </a:rPr>
                <a:t>;</a:t>
              </a:r>
            </a:p>
            <a:p>
              <a:endParaRPr sz="1050" b="1" dirty="0">
                <a:latin typeface="Arial" pitchFamily="34" charset="0"/>
                <a:cs typeface="Arial" pitchFamily="34" charset="0"/>
              </a:endParaRPr>
            </a:p>
          </p:txBody>
        </p:sp>
        <p:sp>
          <p:nvSpPr>
            <p:cNvPr id="1108" name="Google Shape;1108;p29"/>
            <p:cNvSpPr/>
            <p:nvPr/>
          </p:nvSpPr>
          <p:spPr>
            <a:xfrm flipH="1">
              <a:off x="1733692" y="3534963"/>
              <a:ext cx="1841100" cy="1280400"/>
            </a:xfrm>
            <a:prstGeom prst="wedgeEllipseCallout">
              <a:avLst>
                <a:gd name="adj1" fmla="val -48010"/>
                <a:gd name="adj2" fmla="val -57270"/>
              </a:avLst>
            </a:prstGeom>
            <a:noFill/>
            <a:ln w="19050" cap="flat" cmpd="sng">
              <a:solidFill>
                <a:srgbClr val="146B75"/>
              </a:solidFill>
              <a:prstDash val="dot"/>
              <a:round/>
              <a:headEnd type="none" w="sm" len="sm"/>
              <a:tailEnd type="none" w="sm" len="sm"/>
            </a:ln>
          </p:spPr>
          <p:txBody>
            <a:bodyPr spcFirstLastPara="1" wrap="square" lIns="68569" tIns="68569" rIns="68569" bIns="68569" anchor="ctr" anchorCtr="0">
              <a:noAutofit/>
            </a:bodyPr>
            <a:lstStyle/>
            <a:p>
              <a:endParaRPr sz="1050" b="1">
                <a:latin typeface="Arial" pitchFamily="34" charset="0"/>
                <a:cs typeface="Arial" pitchFamily="34" charset="0"/>
              </a:endParaRPr>
            </a:p>
          </p:txBody>
        </p:sp>
        <p:sp>
          <p:nvSpPr>
            <p:cNvPr id="1110" name="Google Shape;1110;p29"/>
            <p:cNvSpPr/>
            <p:nvPr/>
          </p:nvSpPr>
          <p:spPr>
            <a:xfrm flipH="1">
              <a:off x="2593908" y="3711016"/>
              <a:ext cx="1526464" cy="431524"/>
            </a:xfrm>
            <a:custGeom>
              <a:avLst/>
              <a:gdLst/>
              <a:ahLst/>
              <a:cxnLst/>
              <a:rect l="l" t="t" r="r" b="b"/>
              <a:pathLst>
                <a:path w="44982" h="15919" extrusionOk="0">
                  <a:moveTo>
                    <a:pt x="0" y="0"/>
                  </a:moveTo>
                  <a:lnTo>
                    <a:pt x="0" y="15919"/>
                  </a:lnTo>
                  <a:lnTo>
                    <a:pt x="44982" y="15919"/>
                  </a:lnTo>
                  <a:lnTo>
                    <a:pt x="44982" y="0"/>
                  </a:lnTo>
                  <a:close/>
                </a:path>
              </a:pathLst>
            </a:custGeom>
            <a:noFill/>
            <a:ln>
              <a:noFill/>
            </a:ln>
          </p:spPr>
          <p:txBody>
            <a:bodyPr spcFirstLastPara="1" wrap="square" lIns="68569" tIns="68569" rIns="68569" bIns="68569" anchor="b" anchorCtr="0">
              <a:noAutofit/>
            </a:bodyPr>
            <a:lstStyle/>
            <a:p>
              <a:pPr algn="ctr">
                <a:buClr>
                  <a:schemeClr val="dk1"/>
                </a:buClr>
                <a:buSzPts val="1100"/>
              </a:pPr>
              <a:endParaRPr sz="1050" b="1" dirty="0">
                <a:solidFill>
                  <a:schemeClr val="lt1"/>
                </a:solidFill>
                <a:latin typeface="Arial" pitchFamily="34" charset="0"/>
                <a:ea typeface="Fira Sans Extra Condensed Medium"/>
                <a:cs typeface="Arial" pitchFamily="34" charset="0"/>
                <a:sym typeface="Fira Sans Extra Condensed Medium"/>
              </a:endParaRPr>
            </a:p>
          </p:txBody>
        </p:sp>
      </p:grpSp>
      <p:cxnSp>
        <p:nvCxnSpPr>
          <p:cNvPr id="37" name="Прямая соединительная линия 36">
            <a:extLst>
              <a:ext uri="{FF2B5EF4-FFF2-40B4-BE49-F238E27FC236}">
                <a16:creationId xmlns:a16="http://schemas.microsoft.com/office/drawing/2014/main" id="{E7BBCE4A-0ACD-4260-8DC8-E25CA143838B}"/>
              </a:ext>
            </a:extLst>
          </p:cNvPr>
          <p:cNvCxnSpPr/>
          <p:nvPr/>
        </p:nvCxnSpPr>
        <p:spPr>
          <a:xfrm>
            <a:off x="170511" y="880239"/>
            <a:ext cx="8802978" cy="0"/>
          </a:xfrm>
          <a:prstGeom prst="line">
            <a:avLst/>
          </a:prstGeom>
          <a:ln w="19050">
            <a:solidFill>
              <a:srgbClr val="002060"/>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1164031B-5DD9-4702-91A2-D75F48C61F1E}"/>
              </a:ext>
            </a:extLst>
          </p:cNvPr>
          <p:cNvSpPr txBox="1"/>
          <p:nvPr/>
        </p:nvSpPr>
        <p:spPr>
          <a:xfrm>
            <a:off x="3427743" y="2847630"/>
            <a:ext cx="2623632" cy="369332"/>
          </a:xfrm>
          <a:prstGeom prst="rect">
            <a:avLst/>
          </a:prstGeom>
          <a:noFill/>
        </p:spPr>
        <p:txBody>
          <a:bodyPr wrap="square">
            <a:spAutoFit/>
          </a:bodyPr>
          <a:lstStyle/>
          <a:p>
            <a:r>
              <a:rPr lang="en-US" sz="1800" b="0" i="0" dirty="0" err="1">
                <a:solidFill>
                  <a:srgbClr val="555555"/>
                </a:solidFill>
                <a:effectLst/>
                <a:latin typeface="+mn-lt"/>
              </a:rPr>
              <a:t>namoyon</a:t>
            </a:r>
            <a:r>
              <a:rPr lang="en-US" sz="1800" b="0" i="0" dirty="0">
                <a:solidFill>
                  <a:srgbClr val="555555"/>
                </a:solidFill>
                <a:effectLst/>
                <a:latin typeface="+mn-lt"/>
              </a:rPr>
              <a:t> </a:t>
            </a:r>
            <a:r>
              <a:rPr lang="en-US" sz="1800" b="0" i="0" dirty="0" err="1">
                <a:solidFill>
                  <a:srgbClr val="555555"/>
                </a:solidFill>
                <a:effectLst/>
                <a:latin typeface="+mn-lt"/>
              </a:rPr>
              <a:t>bo‘ladi</a:t>
            </a:r>
            <a:r>
              <a:rPr lang="en-US" sz="1800" b="0" i="0" dirty="0">
                <a:solidFill>
                  <a:srgbClr val="555555"/>
                </a:solidFill>
                <a:effectLst/>
                <a:latin typeface="+mn-lt"/>
              </a:rPr>
              <a:t>:</a:t>
            </a:r>
            <a:endParaRPr lang="ru-RU" sz="1800" dirty="0"/>
          </a:p>
        </p:txBody>
      </p:sp>
      <p:sp>
        <p:nvSpPr>
          <p:cNvPr id="36" name="Прямоугольник 35">
            <a:extLst>
              <a:ext uri="{FF2B5EF4-FFF2-40B4-BE49-F238E27FC236}">
                <a16:creationId xmlns:a16="http://schemas.microsoft.com/office/drawing/2014/main" id="{150208F5-83AF-4CEF-B77C-D246EA48A7ED}"/>
              </a:ext>
            </a:extLst>
          </p:cNvPr>
          <p:cNvSpPr/>
          <p:nvPr/>
        </p:nvSpPr>
        <p:spPr>
          <a:xfrm>
            <a:off x="33051" y="40186"/>
            <a:ext cx="6323682" cy="984885"/>
          </a:xfrm>
          <a:prstGeom prst="rect">
            <a:avLst/>
          </a:prstGeom>
          <a:solidFill>
            <a:schemeClr val="accent2"/>
          </a:solidFill>
          <a:ln>
            <a:noFill/>
          </a:ln>
        </p:spPr>
        <p:txBody>
          <a:bodyPr wrap="square">
            <a:spAutoFit/>
          </a:bodyPr>
          <a:lstStyle/>
          <a:p>
            <a:pPr algn="ctr"/>
            <a:r>
              <a:rPr lang="en-US" sz="1600" b="1" cap="all"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Samarqand VILOYaTI XALQ TA’LIMI XODIMLARINI </a:t>
            </a:r>
            <a:endPar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endParaRPr>
          </a:p>
          <a:p>
            <a:pPr algn="ctr"/>
            <a:r>
              <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qayta </a:t>
            </a:r>
            <a:r>
              <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tayyorlash va ULARNING malakasini oshirish HUDUDIY MARKAZI</a:t>
            </a:r>
            <a:endPar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endParaRPr>
          </a:p>
          <a:p>
            <a:pPr algn="ctr"/>
            <a:endParaRPr lang="ru-RU"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40" name="Заголовок 1">
            <a:extLst>
              <a:ext uri="{FF2B5EF4-FFF2-40B4-BE49-F238E27FC236}">
                <a16:creationId xmlns:a16="http://schemas.microsoft.com/office/drawing/2014/main" id="{DA21811C-17AD-4CA6-B0B7-D3BEDF20EC63}"/>
              </a:ext>
            </a:extLst>
          </p:cNvPr>
          <p:cNvSpPr txBox="1">
            <a:spLocks/>
          </p:cNvSpPr>
          <p:nvPr/>
        </p:nvSpPr>
        <p:spPr bwMode="auto">
          <a:xfrm>
            <a:off x="6356732" y="60279"/>
            <a:ext cx="2666083" cy="964792"/>
          </a:xfrm>
          <a:prstGeom prst="rect">
            <a:avLst/>
          </a:prstGeom>
          <a:solidFill>
            <a:schemeClr val="accent2"/>
          </a:solidFill>
          <a:ln>
            <a:noFill/>
          </a:ln>
        </p:spPr>
        <p:txBody>
          <a:bodyPr wrap="square">
            <a:spAutoFit/>
          </a:bodyPr>
          <a:lstStyle>
            <a:defPPr rtl="0">
              <a:defRPr lang="ru-RU"/>
            </a:defPPr>
            <a:lvl1pPr>
              <a:defRPr sz="1400" b="1">
                <a:solidFill>
                  <a:srgbClr val="09038B"/>
                </a:solidFill>
                <a:effectLst>
                  <a:innerShdw blurRad="63500" dist="50800" dir="16200000">
                    <a:prstClr val="black">
                      <a:alpha val="50000"/>
                    </a:prstClr>
                  </a:innerShdw>
                </a:effectLst>
                <a:latin typeface="Arial" panose="020B0604020202020204" pitchFamily="34" charset="0"/>
                <a:cs typeface="Arial" panose="020B0604020202020204" pitchFamily="34" charset="0"/>
              </a:defRPr>
            </a:lvl1pPr>
          </a:lstStyle>
          <a:p>
            <a:pPr algn="ctr"/>
            <a:r>
              <a:rPr lang="uz-Cyrl-UZ"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rPr>
              <a:t>FANDAGI YANGILIKLAR, FANNI O‘QITISHNING DOLZARB </a:t>
            </a:r>
            <a:endParaRPr lang="en-US"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endParaRPr>
          </a:p>
          <a:p>
            <a:pPr algn="ctr"/>
            <a:r>
              <a:rPr lang="uz-Cyrl-UZ"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rPr>
              <a:t>MASALALARI”  MODULI BO‘YICHA</a:t>
            </a:r>
            <a:endParaRPr lang="en-US" dirty="0">
              <a:solidFill>
                <a:schemeClr val="tx2"/>
              </a:solidFill>
              <a:effectLst/>
              <a:latin typeface="Sitka Heading" panose="02000505000000020004" pitchFamily="2" charset="0"/>
              <a:ea typeface="Roboto" panose="02000000000000000000" pitchFamily="2" charset="0"/>
            </a:endParaRPr>
          </a:p>
        </p:txBody>
      </p:sp>
      <p:pic>
        <p:nvPicPr>
          <p:cNvPr id="41" name="Рисунок 40">
            <a:extLst>
              <a:ext uri="{FF2B5EF4-FFF2-40B4-BE49-F238E27FC236}">
                <a16:creationId xmlns:a16="http://schemas.microsoft.com/office/drawing/2014/main" id="{E7F5FB52-30F6-49E8-BA37-35AF222399D4}"/>
              </a:ext>
            </a:extLst>
          </p:cNvPr>
          <p:cNvPicPr>
            <a:picLocks noChangeAspect="1"/>
          </p:cNvPicPr>
          <p:nvPr/>
        </p:nvPicPr>
        <p:blipFill>
          <a:blip r:embed="rId3"/>
          <a:stretch>
            <a:fillRect/>
          </a:stretch>
        </p:blipFill>
        <p:spPr>
          <a:xfrm>
            <a:off x="121185" y="120330"/>
            <a:ext cx="782613" cy="824595"/>
          </a:xfrm>
          <a:prstGeom prst="rect">
            <a:avLst/>
          </a:prstGeom>
        </p:spPr>
      </p:pic>
    </p:spTree>
    <p:extLst>
      <p:ext uri="{BB962C8B-B14F-4D97-AF65-F5344CB8AC3E}">
        <p14:creationId xmlns:p14="http://schemas.microsoft.com/office/powerpoint/2010/main" val="3835635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Заголовок 1">
            <a:extLst>
              <a:ext uri="{FF2B5EF4-FFF2-40B4-BE49-F238E27FC236}">
                <a16:creationId xmlns:a16="http://schemas.microsoft.com/office/drawing/2014/main" id="{2CC70D32-6443-4105-B589-326C9F116971}"/>
              </a:ext>
            </a:extLst>
          </p:cNvPr>
          <p:cNvSpPr txBox="1">
            <a:spLocks/>
          </p:cNvSpPr>
          <p:nvPr/>
        </p:nvSpPr>
        <p:spPr bwMode="auto">
          <a:xfrm>
            <a:off x="6356732" y="60279"/>
            <a:ext cx="2666083" cy="964792"/>
          </a:xfrm>
          <a:prstGeom prst="rect">
            <a:avLst/>
          </a:prstGeom>
          <a:solidFill>
            <a:schemeClr val="accent2"/>
          </a:solidFill>
          <a:ln>
            <a:noFill/>
          </a:ln>
        </p:spPr>
        <p:txBody>
          <a:bodyPr wrap="square">
            <a:spAutoFit/>
          </a:bodyPr>
          <a:lstStyle>
            <a:defPPr rtl="0">
              <a:defRPr lang="ru-RU"/>
            </a:defPPr>
            <a:lvl1pPr>
              <a:defRPr sz="1400" b="1">
                <a:solidFill>
                  <a:srgbClr val="09038B"/>
                </a:solidFill>
                <a:effectLst>
                  <a:innerShdw blurRad="63500" dist="50800" dir="16200000">
                    <a:prstClr val="black">
                      <a:alpha val="50000"/>
                    </a:prstClr>
                  </a:innerShdw>
                </a:effectLst>
                <a:latin typeface="Arial" panose="020B0604020202020204" pitchFamily="34" charset="0"/>
                <a:cs typeface="Arial" panose="020B0604020202020204" pitchFamily="34" charset="0"/>
              </a:defRPr>
            </a:lvl1pPr>
          </a:lstStyle>
          <a:p>
            <a:pPr algn="ctr"/>
            <a:r>
              <a:rPr lang="uz-Cyrl-UZ"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rPr>
              <a:t>FANDAGI YANGILIKLAR, FANNI O‘QITISHNING DOLZARB </a:t>
            </a:r>
            <a:endParaRPr lang="en-US"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endParaRPr>
          </a:p>
          <a:p>
            <a:pPr algn="ctr"/>
            <a:r>
              <a:rPr lang="uz-Cyrl-UZ"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rPr>
              <a:t>MASALALARI”  MODULI BO‘YICHA</a:t>
            </a:r>
            <a:endParaRPr lang="en-US" dirty="0">
              <a:solidFill>
                <a:schemeClr val="tx2"/>
              </a:solidFill>
              <a:effectLst/>
              <a:latin typeface="Sitka Heading" panose="02000505000000020004" pitchFamily="2" charset="0"/>
              <a:ea typeface="Roboto" panose="02000000000000000000" pitchFamily="2" charset="0"/>
            </a:endParaRPr>
          </a:p>
        </p:txBody>
      </p:sp>
      <p:sp>
        <p:nvSpPr>
          <p:cNvPr id="12" name="Прямоугольник 11">
            <a:extLst>
              <a:ext uri="{FF2B5EF4-FFF2-40B4-BE49-F238E27FC236}">
                <a16:creationId xmlns:a16="http://schemas.microsoft.com/office/drawing/2014/main" id="{18D410CC-D24D-4DB0-AB05-A9C01C522FA1}"/>
              </a:ext>
            </a:extLst>
          </p:cNvPr>
          <p:cNvSpPr/>
          <p:nvPr/>
        </p:nvSpPr>
        <p:spPr>
          <a:xfrm>
            <a:off x="33051" y="40186"/>
            <a:ext cx="6323682" cy="984885"/>
          </a:xfrm>
          <a:prstGeom prst="rect">
            <a:avLst/>
          </a:prstGeom>
          <a:solidFill>
            <a:schemeClr val="accent2"/>
          </a:solidFill>
          <a:ln>
            <a:noFill/>
          </a:ln>
        </p:spPr>
        <p:txBody>
          <a:bodyPr wrap="square">
            <a:spAutoFit/>
          </a:bodyPr>
          <a:lstStyle/>
          <a:p>
            <a:pPr algn="ctr"/>
            <a:r>
              <a:rPr lang="en-US" sz="1600" b="1" cap="all"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Samarqand VILOYaTI XALQ TA’LIMI XODIMLARINI </a:t>
            </a:r>
            <a:endPar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endParaRPr>
          </a:p>
          <a:p>
            <a:pPr algn="ctr"/>
            <a:r>
              <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qayta </a:t>
            </a:r>
            <a:r>
              <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tayyorlash va ULARNING malakasini oshirish HUDUDIY MARKAZI</a:t>
            </a:r>
            <a:endPar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endParaRPr>
          </a:p>
          <a:p>
            <a:pPr algn="ctr"/>
            <a:endParaRPr lang="ru-RU"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14" name="Рисунок 13">
            <a:extLst>
              <a:ext uri="{FF2B5EF4-FFF2-40B4-BE49-F238E27FC236}">
                <a16:creationId xmlns:a16="http://schemas.microsoft.com/office/drawing/2014/main" id="{C875CA60-C642-48D0-9662-D0D9E578F9B8}"/>
              </a:ext>
            </a:extLst>
          </p:cNvPr>
          <p:cNvPicPr>
            <a:picLocks noChangeAspect="1"/>
          </p:cNvPicPr>
          <p:nvPr/>
        </p:nvPicPr>
        <p:blipFill>
          <a:blip r:embed="rId2"/>
          <a:stretch>
            <a:fillRect/>
          </a:stretch>
        </p:blipFill>
        <p:spPr>
          <a:xfrm>
            <a:off x="121185" y="120330"/>
            <a:ext cx="782613" cy="824595"/>
          </a:xfrm>
          <a:prstGeom prst="rect">
            <a:avLst/>
          </a:prstGeom>
        </p:spPr>
      </p:pic>
      <p:grpSp>
        <p:nvGrpSpPr>
          <p:cNvPr id="13" name="그룹 5">
            <a:extLst>
              <a:ext uri="{FF2B5EF4-FFF2-40B4-BE49-F238E27FC236}">
                <a16:creationId xmlns:a16="http://schemas.microsoft.com/office/drawing/2014/main" id="{387947A9-F204-4F2C-BDE0-8B68F47AE3D4}"/>
              </a:ext>
            </a:extLst>
          </p:cNvPr>
          <p:cNvGrpSpPr/>
          <p:nvPr/>
        </p:nvGrpSpPr>
        <p:grpSpPr>
          <a:xfrm>
            <a:off x="3170332" y="1671092"/>
            <a:ext cx="2438841" cy="3251565"/>
            <a:chOff x="3539504" y="1689495"/>
            <a:chExt cx="2156062" cy="4316347"/>
          </a:xfrm>
        </p:grpSpPr>
        <p:sp>
          <p:nvSpPr>
            <p:cNvPr id="34" name="Isosceles Triangle 28">
              <a:extLst>
                <a:ext uri="{FF2B5EF4-FFF2-40B4-BE49-F238E27FC236}">
                  <a16:creationId xmlns:a16="http://schemas.microsoft.com/office/drawing/2014/main" id="{C975AABD-99FC-47F9-B2DC-E165A5B7B47A}"/>
                </a:ext>
              </a:extLst>
            </p:cNvPr>
            <p:cNvSpPr/>
            <p:nvPr/>
          </p:nvSpPr>
          <p:spPr>
            <a:xfrm rot="10800000" flipH="1">
              <a:off x="4498968" y="5860539"/>
              <a:ext cx="248770" cy="145303"/>
            </a:xfrm>
            <a:prstGeom prst="triangle">
              <a:avLst/>
            </a:prstGeom>
            <a:solidFill>
              <a:srgbClr val="576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grpSp>
          <p:nvGrpSpPr>
            <p:cNvPr id="17" name="Group 12">
              <a:extLst>
                <a:ext uri="{FF2B5EF4-FFF2-40B4-BE49-F238E27FC236}">
                  <a16:creationId xmlns:a16="http://schemas.microsoft.com/office/drawing/2014/main" id="{C8B503EA-5F51-4363-B94F-C9996E0A4558}"/>
                </a:ext>
              </a:extLst>
            </p:cNvPr>
            <p:cNvGrpSpPr/>
            <p:nvPr/>
          </p:nvGrpSpPr>
          <p:grpSpPr>
            <a:xfrm>
              <a:off x="3539504" y="4043430"/>
              <a:ext cx="757285" cy="1249932"/>
              <a:chOff x="3319643" y="3717032"/>
              <a:chExt cx="641101" cy="1058168"/>
            </a:xfrm>
          </p:grpSpPr>
          <p:sp>
            <p:nvSpPr>
              <p:cNvPr id="31" name="Round Same Side Corner Rectangle 3">
                <a:extLst>
                  <a:ext uri="{FF2B5EF4-FFF2-40B4-BE49-F238E27FC236}">
                    <a16:creationId xmlns:a16="http://schemas.microsoft.com/office/drawing/2014/main" id="{7DA0B7C9-33A7-4545-9922-8FF68C0A21B2}"/>
                  </a:ext>
                </a:extLst>
              </p:cNvPr>
              <p:cNvSpPr/>
              <p:nvPr/>
            </p:nvSpPr>
            <p:spPr>
              <a:xfrm rot="10800000">
                <a:off x="3777403" y="4005064"/>
                <a:ext cx="183341" cy="770136"/>
              </a:xfrm>
              <a:prstGeom prst="round2SameRect">
                <a:avLst>
                  <a:gd name="adj1" fmla="val 50000"/>
                  <a:gd name="adj2" fmla="val 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32" name="Oval 26">
                <a:extLst>
                  <a:ext uri="{FF2B5EF4-FFF2-40B4-BE49-F238E27FC236}">
                    <a16:creationId xmlns:a16="http://schemas.microsoft.com/office/drawing/2014/main" id="{AE273807-E0AA-475C-9DBD-329D07F6194C}"/>
                  </a:ext>
                </a:extLst>
              </p:cNvPr>
              <p:cNvSpPr/>
              <p:nvPr/>
            </p:nvSpPr>
            <p:spPr>
              <a:xfrm>
                <a:off x="3319643" y="3717032"/>
                <a:ext cx="576064" cy="576064"/>
              </a:xfrm>
              <a:prstGeom prst="ellipse">
                <a:avLst/>
              </a:prstGeom>
              <a:solidFill>
                <a:schemeClr val="bg1"/>
              </a:solidFill>
              <a:ln w="1524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grpSp>
        <p:grpSp>
          <p:nvGrpSpPr>
            <p:cNvPr id="19" name="Group 13">
              <a:extLst>
                <a:ext uri="{FF2B5EF4-FFF2-40B4-BE49-F238E27FC236}">
                  <a16:creationId xmlns:a16="http://schemas.microsoft.com/office/drawing/2014/main" id="{1FFB3C1B-65C0-4E50-9427-322A35BE8E77}"/>
                </a:ext>
              </a:extLst>
            </p:cNvPr>
            <p:cNvGrpSpPr/>
            <p:nvPr/>
          </p:nvGrpSpPr>
          <p:grpSpPr>
            <a:xfrm>
              <a:off x="3753192" y="2929372"/>
              <a:ext cx="756214" cy="2363990"/>
              <a:chOff x="3503484" y="2773890"/>
              <a:chExt cx="640195" cy="2001310"/>
            </a:xfrm>
          </p:grpSpPr>
          <p:sp>
            <p:nvSpPr>
              <p:cNvPr id="29" name="Round Same Side Corner Rectangle 8">
                <a:extLst>
                  <a:ext uri="{FF2B5EF4-FFF2-40B4-BE49-F238E27FC236}">
                    <a16:creationId xmlns:a16="http://schemas.microsoft.com/office/drawing/2014/main" id="{93A26A89-5CD9-435E-9EBB-48115C25C117}"/>
                  </a:ext>
                </a:extLst>
              </p:cNvPr>
              <p:cNvSpPr/>
              <p:nvPr/>
            </p:nvSpPr>
            <p:spPr>
              <a:xfrm rot="10800000">
                <a:off x="3960338" y="3061922"/>
                <a:ext cx="183341" cy="1713278"/>
              </a:xfrm>
              <a:prstGeom prst="round2SameRect">
                <a:avLst>
                  <a:gd name="adj1" fmla="val 50000"/>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30" name="Oval 24">
                <a:extLst>
                  <a:ext uri="{FF2B5EF4-FFF2-40B4-BE49-F238E27FC236}">
                    <a16:creationId xmlns:a16="http://schemas.microsoft.com/office/drawing/2014/main" id="{E0DCF19E-635C-4A8D-B9D5-42284D01C5C2}"/>
                  </a:ext>
                </a:extLst>
              </p:cNvPr>
              <p:cNvSpPr/>
              <p:nvPr/>
            </p:nvSpPr>
            <p:spPr>
              <a:xfrm>
                <a:off x="3503484" y="2773890"/>
                <a:ext cx="576064" cy="576064"/>
              </a:xfrm>
              <a:prstGeom prst="ellipse">
                <a:avLst/>
              </a:prstGeom>
              <a:solidFill>
                <a:schemeClr val="bg1"/>
              </a:solidFill>
              <a:ln w="1524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grpSp>
        <p:grpSp>
          <p:nvGrpSpPr>
            <p:cNvPr id="20" name="Group 14">
              <a:extLst>
                <a:ext uri="{FF2B5EF4-FFF2-40B4-BE49-F238E27FC236}">
                  <a16:creationId xmlns:a16="http://schemas.microsoft.com/office/drawing/2014/main" id="{FFB2C0CB-4018-4CF2-8060-0844462E2DCE}"/>
                </a:ext>
              </a:extLst>
            </p:cNvPr>
            <p:cNvGrpSpPr/>
            <p:nvPr/>
          </p:nvGrpSpPr>
          <p:grpSpPr>
            <a:xfrm>
              <a:off x="4274597" y="1689495"/>
              <a:ext cx="680461" cy="3601485"/>
              <a:chOff x="3946913" y="1726253"/>
              <a:chExt cx="576064" cy="3048947"/>
            </a:xfrm>
          </p:grpSpPr>
          <p:sp>
            <p:nvSpPr>
              <p:cNvPr id="27" name="Round Same Side Corner Rectangle 9">
                <a:extLst>
                  <a:ext uri="{FF2B5EF4-FFF2-40B4-BE49-F238E27FC236}">
                    <a16:creationId xmlns:a16="http://schemas.microsoft.com/office/drawing/2014/main" id="{D8D92318-C21D-4B06-A994-4E55AF52955F}"/>
                  </a:ext>
                </a:extLst>
              </p:cNvPr>
              <p:cNvSpPr/>
              <p:nvPr/>
            </p:nvSpPr>
            <p:spPr>
              <a:xfrm rot="10800000">
                <a:off x="4143276" y="2118780"/>
                <a:ext cx="183341" cy="2656420"/>
              </a:xfrm>
              <a:prstGeom prst="round2SameRect">
                <a:avLst>
                  <a:gd name="adj1" fmla="val 50000"/>
                  <a:gd name="adj2"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8" name="Oval 22">
                <a:extLst>
                  <a:ext uri="{FF2B5EF4-FFF2-40B4-BE49-F238E27FC236}">
                    <a16:creationId xmlns:a16="http://schemas.microsoft.com/office/drawing/2014/main" id="{92BC13DF-DB54-40B7-B6E1-94804FEC8327}"/>
                  </a:ext>
                </a:extLst>
              </p:cNvPr>
              <p:cNvSpPr/>
              <p:nvPr/>
            </p:nvSpPr>
            <p:spPr>
              <a:xfrm>
                <a:off x="3946913" y="1726253"/>
                <a:ext cx="576064" cy="576064"/>
              </a:xfrm>
              <a:prstGeom prst="ellipse">
                <a:avLst/>
              </a:prstGeom>
              <a:solidFill>
                <a:schemeClr val="bg1"/>
              </a:solidFill>
              <a:ln w="1524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p>
            </p:txBody>
          </p:sp>
        </p:grpSp>
        <p:grpSp>
          <p:nvGrpSpPr>
            <p:cNvPr id="21" name="Group 15">
              <a:extLst>
                <a:ext uri="{FF2B5EF4-FFF2-40B4-BE49-F238E27FC236}">
                  <a16:creationId xmlns:a16="http://schemas.microsoft.com/office/drawing/2014/main" id="{C5FE1FAA-3D9F-4454-8DD2-F11DFEB223D9}"/>
                </a:ext>
              </a:extLst>
            </p:cNvPr>
            <p:cNvGrpSpPr/>
            <p:nvPr/>
          </p:nvGrpSpPr>
          <p:grpSpPr>
            <a:xfrm>
              <a:off x="4722442" y="2372338"/>
              <a:ext cx="754721" cy="2921023"/>
              <a:chOff x="4326213" y="2302319"/>
              <a:chExt cx="638931" cy="2472881"/>
            </a:xfrm>
          </p:grpSpPr>
          <p:sp>
            <p:nvSpPr>
              <p:cNvPr id="25" name="Round Same Side Corner Rectangle 10">
                <a:extLst>
                  <a:ext uri="{FF2B5EF4-FFF2-40B4-BE49-F238E27FC236}">
                    <a16:creationId xmlns:a16="http://schemas.microsoft.com/office/drawing/2014/main" id="{31AF2577-759E-49C8-80F5-A97849569803}"/>
                  </a:ext>
                </a:extLst>
              </p:cNvPr>
              <p:cNvSpPr/>
              <p:nvPr/>
            </p:nvSpPr>
            <p:spPr>
              <a:xfrm rot="10800000">
                <a:off x="4326213" y="2590351"/>
                <a:ext cx="183341" cy="2184849"/>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p>
            </p:txBody>
          </p:sp>
          <p:sp>
            <p:nvSpPr>
              <p:cNvPr id="26" name="Oval 20">
                <a:extLst>
                  <a:ext uri="{FF2B5EF4-FFF2-40B4-BE49-F238E27FC236}">
                    <a16:creationId xmlns:a16="http://schemas.microsoft.com/office/drawing/2014/main" id="{E7FE6235-74CE-4824-A349-13D1DCFB0EAC}"/>
                  </a:ext>
                </a:extLst>
              </p:cNvPr>
              <p:cNvSpPr/>
              <p:nvPr/>
            </p:nvSpPr>
            <p:spPr>
              <a:xfrm>
                <a:off x="4389080" y="2302319"/>
                <a:ext cx="576064" cy="576064"/>
              </a:xfrm>
              <a:prstGeom prst="ellipse">
                <a:avLst/>
              </a:prstGeom>
              <a:solidFill>
                <a:schemeClr val="bg1"/>
              </a:solidFill>
              <a:ln w="152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grpSp>
        <p:grpSp>
          <p:nvGrpSpPr>
            <p:cNvPr id="22" name="Group 16">
              <a:extLst>
                <a:ext uri="{FF2B5EF4-FFF2-40B4-BE49-F238E27FC236}">
                  <a16:creationId xmlns:a16="http://schemas.microsoft.com/office/drawing/2014/main" id="{82DF2895-DF1B-41AB-9B77-CE434903719D}"/>
                </a:ext>
              </a:extLst>
            </p:cNvPr>
            <p:cNvGrpSpPr/>
            <p:nvPr/>
          </p:nvGrpSpPr>
          <p:grpSpPr>
            <a:xfrm>
              <a:off x="4938107" y="3486400"/>
              <a:ext cx="757459" cy="1806962"/>
              <a:chOff x="4509151" y="3245461"/>
              <a:chExt cx="641249" cy="1529739"/>
            </a:xfrm>
          </p:grpSpPr>
          <p:sp>
            <p:nvSpPr>
              <p:cNvPr id="23" name="Round Same Side Corner Rectangle 11">
                <a:extLst>
                  <a:ext uri="{FF2B5EF4-FFF2-40B4-BE49-F238E27FC236}">
                    <a16:creationId xmlns:a16="http://schemas.microsoft.com/office/drawing/2014/main" id="{3166776F-E5B1-41CD-BA3A-10ED23B0A15A}"/>
                  </a:ext>
                </a:extLst>
              </p:cNvPr>
              <p:cNvSpPr/>
              <p:nvPr/>
            </p:nvSpPr>
            <p:spPr>
              <a:xfrm rot="10800000">
                <a:off x="4509151" y="3533493"/>
                <a:ext cx="183341" cy="1241707"/>
              </a:xfrm>
              <a:prstGeom prst="round2SameRect">
                <a:avLst>
                  <a:gd name="adj1" fmla="val 50000"/>
                  <a:gd name="adj2" fmla="val 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4" name="Oval 18">
                <a:extLst>
                  <a:ext uri="{FF2B5EF4-FFF2-40B4-BE49-F238E27FC236}">
                    <a16:creationId xmlns:a16="http://schemas.microsoft.com/office/drawing/2014/main" id="{74F901D4-6463-4D42-BBF7-80054E22C90F}"/>
                  </a:ext>
                </a:extLst>
              </p:cNvPr>
              <p:cNvSpPr/>
              <p:nvPr/>
            </p:nvSpPr>
            <p:spPr>
              <a:xfrm>
                <a:off x="4574336" y="3245461"/>
                <a:ext cx="576064" cy="576064"/>
              </a:xfrm>
              <a:prstGeom prst="ellipse">
                <a:avLst/>
              </a:prstGeom>
              <a:solidFill>
                <a:schemeClr val="bg1"/>
              </a:solidFill>
              <a:ln w="1524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grpSp>
      </p:grpSp>
      <p:sp>
        <p:nvSpPr>
          <p:cNvPr id="35" name="Скругленный прямоугольник 28">
            <a:extLst>
              <a:ext uri="{FF2B5EF4-FFF2-40B4-BE49-F238E27FC236}">
                <a16:creationId xmlns:a16="http://schemas.microsoft.com/office/drawing/2014/main" id="{5EF501D7-BF0D-41EF-A592-0BDD256F9DBA}"/>
              </a:ext>
            </a:extLst>
          </p:cNvPr>
          <p:cNvSpPr/>
          <p:nvPr/>
        </p:nvSpPr>
        <p:spPr>
          <a:xfrm>
            <a:off x="3034079" y="4524728"/>
            <a:ext cx="2900124" cy="559992"/>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US" sz="2800" dirty="0">
                <a:latin typeface="Arial" panose="020B0604020202020204" pitchFamily="34" charset="0"/>
                <a:cs typeface="Arial" panose="020B0604020202020204" pitchFamily="34" charset="0"/>
              </a:rPr>
              <a:t> </a:t>
            </a:r>
          </a:p>
          <a:p>
            <a:pPr algn="ctr"/>
            <a:r>
              <a:rPr lang="en-US" sz="2000" dirty="0" err="1">
                <a:latin typeface="Arial" panose="020B0604020202020204" pitchFamily="34" charset="0"/>
                <a:cs typeface="Arial" panose="020B0604020202020204" pitchFamily="34" charset="0"/>
              </a:rPr>
              <a:t>Interfaol</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ta’lim</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strategiyalari</a:t>
            </a:r>
            <a:endParaRPr lang="ru-RU" sz="2000" dirty="0">
              <a:latin typeface="Arial" panose="020B0604020202020204" pitchFamily="34" charset="0"/>
              <a:cs typeface="Arial" panose="020B0604020202020204" pitchFamily="34" charset="0"/>
            </a:endParaRPr>
          </a:p>
          <a:p>
            <a:pPr algn="ctr"/>
            <a:endParaRPr lang="ru-RU" sz="2800" dirty="0">
              <a:latin typeface="Arial" panose="020B0604020202020204" pitchFamily="34" charset="0"/>
              <a:cs typeface="Arial" panose="020B0604020202020204" pitchFamily="34" charset="0"/>
            </a:endParaRPr>
          </a:p>
        </p:txBody>
      </p:sp>
      <p:sp>
        <p:nvSpPr>
          <p:cNvPr id="36" name="Скругленный прямоугольник 28">
            <a:extLst>
              <a:ext uri="{FF2B5EF4-FFF2-40B4-BE49-F238E27FC236}">
                <a16:creationId xmlns:a16="http://schemas.microsoft.com/office/drawing/2014/main" id="{B539F54E-A02A-438C-8362-64720A2C1F41}"/>
              </a:ext>
            </a:extLst>
          </p:cNvPr>
          <p:cNvSpPr/>
          <p:nvPr/>
        </p:nvSpPr>
        <p:spPr>
          <a:xfrm>
            <a:off x="100499" y="2408073"/>
            <a:ext cx="3106120" cy="559992"/>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US" sz="2000" dirty="0" err="1">
                <a:latin typeface="Arial" panose="020B0604020202020204" pitchFamily="34" charset="0"/>
                <a:cs typeface="Arial" panose="020B0604020202020204" pitchFamily="34" charset="0"/>
              </a:rPr>
              <a:t>interfaol</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metodlar</a:t>
            </a:r>
            <a:endParaRPr lang="ru-RU" sz="2000" dirty="0">
              <a:latin typeface="Arial" panose="020B0604020202020204" pitchFamily="34" charset="0"/>
              <a:cs typeface="Arial" panose="020B0604020202020204" pitchFamily="34" charset="0"/>
            </a:endParaRPr>
          </a:p>
        </p:txBody>
      </p:sp>
      <p:sp>
        <p:nvSpPr>
          <p:cNvPr id="37" name="Скругленный прямоугольник 28">
            <a:extLst>
              <a:ext uri="{FF2B5EF4-FFF2-40B4-BE49-F238E27FC236}">
                <a16:creationId xmlns:a16="http://schemas.microsoft.com/office/drawing/2014/main" id="{F8B13F3B-A858-4888-B135-F17A1727D068}"/>
              </a:ext>
            </a:extLst>
          </p:cNvPr>
          <p:cNvSpPr/>
          <p:nvPr/>
        </p:nvSpPr>
        <p:spPr>
          <a:xfrm>
            <a:off x="2833629" y="1053950"/>
            <a:ext cx="3106120" cy="559992"/>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US" sz="2000" b="0" i="0" dirty="0" err="1">
                <a:solidFill>
                  <a:srgbClr val="555555"/>
                </a:solidFill>
                <a:effectLst/>
                <a:latin typeface="+mj-lt"/>
              </a:rPr>
              <a:t>Metodlarni</a:t>
            </a:r>
            <a:r>
              <a:rPr lang="en-US" sz="2000" b="0" i="0" dirty="0">
                <a:solidFill>
                  <a:srgbClr val="555555"/>
                </a:solidFill>
                <a:effectLst/>
                <a:latin typeface="+mj-lt"/>
              </a:rPr>
              <a:t> </a:t>
            </a:r>
            <a:r>
              <a:rPr lang="en-US" sz="2000" b="0" i="0" dirty="0" err="1">
                <a:solidFill>
                  <a:srgbClr val="555555"/>
                </a:solidFill>
                <a:effectLst/>
                <a:latin typeface="+mj-lt"/>
              </a:rPr>
              <a:t>tasniflashda</a:t>
            </a:r>
            <a:r>
              <a:rPr lang="en-US" sz="2000" b="0" i="0" dirty="0">
                <a:solidFill>
                  <a:srgbClr val="555555"/>
                </a:solidFill>
                <a:effectLst/>
                <a:latin typeface="+mj-lt"/>
              </a:rPr>
              <a:t>:</a:t>
            </a:r>
            <a:endParaRPr lang="ru-RU" sz="2000" dirty="0">
              <a:latin typeface="+mj-lt"/>
              <a:cs typeface="Arial" panose="020B0604020202020204" pitchFamily="34" charset="0"/>
            </a:endParaRPr>
          </a:p>
        </p:txBody>
      </p:sp>
      <p:sp>
        <p:nvSpPr>
          <p:cNvPr id="38" name="Скругленный прямоугольник 28">
            <a:extLst>
              <a:ext uri="{FF2B5EF4-FFF2-40B4-BE49-F238E27FC236}">
                <a16:creationId xmlns:a16="http://schemas.microsoft.com/office/drawing/2014/main" id="{6B9E9FAE-8AF8-41FE-A665-5E3916299791}"/>
              </a:ext>
            </a:extLst>
          </p:cNvPr>
          <p:cNvSpPr/>
          <p:nvPr/>
        </p:nvSpPr>
        <p:spPr>
          <a:xfrm>
            <a:off x="5566763" y="2464734"/>
            <a:ext cx="3456052" cy="559992"/>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US" sz="2000" i="0" dirty="0" err="1">
                <a:solidFill>
                  <a:srgbClr val="555555"/>
                </a:solidFill>
                <a:effectLst/>
                <a:latin typeface="Helvetica" panose="020B0604020202020204" pitchFamily="34" charset="0"/>
              </a:rPr>
              <a:t>Interfaol</a:t>
            </a:r>
            <a:r>
              <a:rPr lang="en-US" sz="2000" i="0" dirty="0">
                <a:solidFill>
                  <a:srgbClr val="555555"/>
                </a:solidFill>
                <a:effectLst/>
                <a:latin typeface="Helvetica" panose="020B0604020202020204" pitchFamily="34" charset="0"/>
              </a:rPr>
              <a:t> </a:t>
            </a:r>
            <a:r>
              <a:rPr lang="en-US" sz="2000" i="0" dirty="0" err="1">
                <a:solidFill>
                  <a:srgbClr val="555555"/>
                </a:solidFill>
                <a:effectLst/>
                <a:latin typeface="Helvetica" panose="020B0604020202020204" pitchFamily="34" charset="0"/>
              </a:rPr>
              <a:t>grafik</a:t>
            </a:r>
            <a:r>
              <a:rPr lang="en-US" sz="2000" i="0" dirty="0">
                <a:solidFill>
                  <a:srgbClr val="555555"/>
                </a:solidFill>
                <a:effectLst/>
                <a:latin typeface="Helvetica" panose="020B0604020202020204" pitchFamily="34" charset="0"/>
              </a:rPr>
              <a:t> </a:t>
            </a:r>
            <a:r>
              <a:rPr lang="en-US" sz="2000" i="0" dirty="0" err="1">
                <a:solidFill>
                  <a:srgbClr val="555555"/>
                </a:solidFill>
                <a:effectLst/>
                <a:latin typeface="Helvetica" panose="020B0604020202020204" pitchFamily="34" charset="0"/>
              </a:rPr>
              <a:t>organayzerlar</a:t>
            </a:r>
            <a:endParaRPr lang="ru-RU"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224387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706"/>
        <p:cNvGrpSpPr/>
        <p:nvPr/>
      </p:nvGrpSpPr>
      <p:grpSpPr>
        <a:xfrm>
          <a:off x="0" y="0"/>
          <a:ext cx="0" cy="0"/>
          <a:chOff x="0" y="0"/>
          <a:chExt cx="0" cy="0"/>
        </a:xfrm>
      </p:grpSpPr>
      <p:grpSp>
        <p:nvGrpSpPr>
          <p:cNvPr id="708" name="Google Shape;708;p25"/>
          <p:cNvGrpSpPr/>
          <p:nvPr/>
        </p:nvGrpSpPr>
        <p:grpSpPr>
          <a:xfrm>
            <a:off x="4243063" y="3623276"/>
            <a:ext cx="4210205" cy="1407925"/>
            <a:chOff x="4354438" y="2834650"/>
            <a:chExt cx="4210205" cy="1407925"/>
          </a:xfrm>
        </p:grpSpPr>
        <p:sp>
          <p:nvSpPr>
            <p:cNvPr id="709" name="Google Shape;709;p25"/>
            <p:cNvSpPr/>
            <p:nvPr/>
          </p:nvSpPr>
          <p:spPr>
            <a:xfrm>
              <a:off x="4354438" y="2834650"/>
              <a:ext cx="1703500" cy="1407925"/>
            </a:xfrm>
            <a:custGeom>
              <a:avLst/>
              <a:gdLst/>
              <a:ahLst/>
              <a:cxnLst/>
              <a:rect l="l" t="t" r="r" b="b"/>
              <a:pathLst>
                <a:path w="68140" h="56317" extrusionOk="0">
                  <a:moveTo>
                    <a:pt x="34517" y="0"/>
                  </a:moveTo>
                  <a:cubicBezTo>
                    <a:pt x="32957" y="12704"/>
                    <a:pt x="22241" y="22574"/>
                    <a:pt x="9156" y="22801"/>
                  </a:cubicBezTo>
                  <a:lnTo>
                    <a:pt x="0" y="39672"/>
                  </a:lnTo>
                  <a:lnTo>
                    <a:pt x="9132" y="56317"/>
                  </a:lnTo>
                  <a:cubicBezTo>
                    <a:pt x="40684" y="56090"/>
                    <a:pt x="66390" y="31337"/>
                    <a:pt x="68140" y="179"/>
                  </a:cubicBezTo>
                  <a:lnTo>
                    <a:pt x="68140" y="179"/>
                  </a:lnTo>
                  <a:lnTo>
                    <a:pt x="51602" y="9251"/>
                  </a:lnTo>
                  <a:lnTo>
                    <a:pt x="34517" y="0"/>
                  </a:lnTo>
                  <a:close/>
                </a:path>
              </a:pathLst>
            </a:custGeom>
            <a:solidFill>
              <a:srgbClr val="FCBD2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10" name="Google Shape;710;p25"/>
            <p:cNvGrpSpPr/>
            <p:nvPr/>
          </p:nvGrpSpPr>
          <p:grpSpPr>
            <a:xfrm>
              <a:off x="6034443" y="3088439"/>
              <a:ext cx="2530200" cy="429600"/>
              <a:chOff x="6186843" y="3312814"/>
              <a:chExt cx="2530200" cy="429600"/>
            </a:xfrm>
          </p:grpSpPr>
          <p:sp>
            <p:nvSpPr>
              <p:cNvPr id="712" name="Google Shape;712;p25"/>
              <p:cNvSpPr txBox="1"/>
              <p:nvPr/>
            </p:nvSpPr>
            <p:spPr>
              <a:xfrm>
                <a:off x="6908643" y="3312814"/>
                <a:ext cx="1808400" cy="429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sz="2400" b="0" i="0" dirty="0" err="1">
                    <a:solidFill>
                      <a:srgbClr val="555555"/>
                    </a:solidFill>
                    <a:effectLst/>
                    <a:latin typeface="Helvetica" panose="020B0604020202020204" pitchFamily="34" charset="0"/>
                  </a:rPr>
                  <a:t>Muammoli</a:t>
                </a:r>
                <a:r>
                  <a:rPr lang="en-US" sz="2400" b="0" i="0" dirty="0">
                    <a:solidFill>
                      <a:srgbClr val="555555"/>
                    </a:solidFill>
                    <a:effectLst/>
                    <a:latin typeface="Helvetica" panose="020B0604020202020204" pitchFamily="34" charset="0"/>
                  </a:rPr>
                  <a:t> </a:t>
                </a:r>
                <a:r>
                  <a:rPr lang="en-US" sz="2400" b="0" i="0" dirty="0" err="1">
                    <a:solidFill>
                      <a:srgbClr val="555555"/>
                    </a:solidFill>
                    <a:effectLst/>
                    <a:latin typeface="Helvetica" panose="020B0604020202020204" pitchFamily="34" charset="0"/>
                  </a:rPr>
                  <a:t>ta’lim</a:t>
                </a:r>
                <a:endParaRPr sz="2400" dirty="0">
                  <a:solidFill>
                    <a:schemeClr val="accent5"/>
                  </a:solidFill>
                  <a:latin typeface="Fira Sans Extra Condensed Medium"/>
                  <a:ea typeface="Fira Sans Extra Condensed Medium"/>
                  <a:cs typeface="Fira Sans Extra Condensed Medium"/>
                  <a:sym typeface="Fira Sans Extra Condensed Medium"/>
                </a:endParaRPr>
              </a:p>
            </p:txBody>
          </p:sp>
          <p:cxnSp>
            <p:nvCxnSpPr>
              <p:cNvPr id="714" name="Google Shape;714;p25"/>
              <p:cNvCxnSpPr>
                <a:stCxn id="712" idx="1"/>
              </p:cNvCxnSpPr>
              <p:nvPr/>
            </p:nvCxnSpPr>
            <p:spPr>
              <a:xfrm rot="10800000">
                <a:off x="6186843" y="3527614"/>
                <a:ext cx="721800" cy="0"/>
              </a:xfrm>
              <a:prstGeom prst="straightConnector1">
                <a:avLst/>
              </a:prstGeom>
              <a:noFill/>
              <a:ln w="9525" cap="flat" cmpd="sng">
                <a:solidFill>
                  <a:schemeClr val="accent5"/>
                </a:solidFill>
                <a:prstDash val="solid"/>
                <a:round/>
                <a:headEnd type="oval" w="med" len="med"/>
                <a:tailEnd type="none" w="med" len="med"/>
              </a:ln>
            </p:spPr>
          </p:cxnSp>
        </p:grpSp>
      </p:grpSp>
      <p:grpSp>
        <p:nvGrpSpPr>
          <p:cNvPr id="715" name="Google Shape;715;p25"/>
          <p:cNvGrpSpPr/>
          <p:nvPr/>
        </p:nvGrpSpPr>
        <p:grpSpPr>
          <a:xfrm>
            <a:off x="5171366" y="3313139"/>
            <a:ext cx="290581" cy="372481"/>
            <a:chOff x="1325719" y="2887689"/>
            <a:chExt cx="290581" cy="372481"/>
          </a:xfrm>
        </p:grpSpPr>
        <p:sp>
          <p:nvSpPr>
            <p:cNvPr id="716" name="Google Shape;716;p25"/>
            <p:cNvSpPr/>
            <p:nvPr/>
          </p:nvSpPr>
          <p:spPr>
            <a:xfrm>
              <a:off x="1424724" y="3106533"/>
              <a:ext cx="37971" cy="37939"/>
            </a:xfrm>
            <a:custGeom>
              <a:avLst/>
              <a:gdLst/>
              <a:ahLst/>
              <a:cxnLst/>
              <a:rect l="l" t="t" r="r" b="b"/>
              <a:pathLst>
                <a:path w="1192" h="1191" extrusionOk="0">
                  <a:moveTo>
                    <a:pt x="596" y="334"/>
                  </a:moveTo>
                  <a:cubicBezTo>
                    <a:pt x="727" y="334"/>
                    <a:pt x="846" y="453"/>
                    <a:pt x="846" y="596"/>
                  </a:cubicBezTo>
                  <a:cubicBezTo>
                    <a:pt x="846" y="727"/>
                    <a:pt x="727" y="846"/>
                    <a:pt x="596" y="846"/>
                  </a:cubicBezTo>
                  <a:cubicBezTo>
                    <a:pt x="453" y="846"/>
                    <a:pt x="346" y="738"/>
                    <a:pt x="346" y="596"/>
                  </a:cubicBezTo>
                  <a:cubicBezTo>
                    <a:pt x="346" y="453"/>
                    <a:pt x="465" y="334"/>
                    <a:pt x="596" y="334"/>
                  </a:cubicBezTo>
                  <a:close/>
                  <a:moveTo>
                    <a:pt x="596" y="0"/>
                  </a:moveTo>
                  <a:cubicBezTo>
                    <a:pt x="262" y="0"/>
                    <a:pt x="0" y="262"/>
                    <a:pt x="0" y="596"/>
                  </a:cubicBezTo>
                  <a:cubicBezTo>
                    <a:pt x="0" y="917"/>
                    <a:pt x="262" y="1191"/>
                    <a:pt x="596" y="1191"/>
                  </a:cubicBezTo>
                  <a:cubicBezTo>
                    <a:pt x="917" y="1191"/>
                    <a:pt x="1191" y="917"/>
                    <a:pt x="1191" y="596"/>
                  </a:cubicBezTo>
                  <a:cubicBezTo>
                    <a:pt x="1191" y="262"/>
                    <a:pt x="917" y="0"/>
                    <a:pt x="59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7" name="Google Shape;717;p25"/>
            <p:cNvSpPr/>
            <p:nvPr/>
          </p:nvSpPr>
          <p:spPr>
            <a:xfrm>
              <a:off x="1325719" y="2887689"/>
              <a:ext cx="290581" cy="372481"/>
            </a:xfrm>
            <a:custGeom>
              <a:avLst/>
              <a:gdLst/>
              <a:ahLst/>
              <a:cxnLst/>
              <a:rect l="l" t="t" r="r" b="b"/>
              <a:pathLst>
                <a:path w="9122" h="11693" extrusionOk="0">
                  <a:moveTo>
                    <a:pt x="5037" y="3620"/>
                  </a:moveTo>
                  <a:cubicBezTo>
                    <a:pt x="5847" y="3656"/>
                    <a:pt x="6502" y="4310"/>
                    <a:pt x="6502" y="5120"/>
                  </a:cubicBezTo>
                  <a:lnTo>
                    <a:pt x="6502" y="11299"/>
                  </a:lnTo>
                  <a:lnTo>
                    <a:pt x="5037" y="11299"/>
                  </a:lnTo>
                  <a:lnTo>
                    <a:pt x="5037" y="3620"/>
                  </a:lnTo>
                  <a:close/>
                  <a:moveTo>
                    <a:pt x="930" y="0"/>
                  </a:moveTo>
                  <a:cubicBezTo>
                    <a:pt x="418" y="0"/>
                    <a:pt x="1" y="417"/>
                    <a:pt x="1" y="941"/>
                  </a:cubicBezTo>
                  <a:lnTo>
                    <a:pt x="1" y="2703"/>
                  </a:lnTo>
                  <a:cubicBezTo>
                    <a:pt x="1" y="3084"/>
                    <a:pt x="180" y="3441"/>
                    <a:pt x="489" y="3667"/>
                  </a:cubicBezTo>
                  <a:cubicBezTo>
                    <a:pt x="953" y="3989"/>
                    <a:pt x="1275" y="4941"/>
                    <a:pt x="1275" y="5989"/>
                  </a:cubicBezTo>
                  <a:cubicBezTo>
                    <a:pt x="1275" y="7025"/>
                    <a:pt x="953" y="7978"/>
                    <a:pt x="489" y="8311"/>
                  </a:cubicBezTo>
                  <a:cubicBezTo>
                    <a:pt x="180" y="8537"/>
                    <a:pt x="1" y="8894"/>
                    <a:pt x="1" y="9275"/>
                  </a:cubicBezTo>
                  <a:lnTo>
                    <a:pt x="1" y="10752"/>
                  </a:lnTo>
                  <a:cubicBezTo>
                    <a:pt x="1" y="11276"/>
                    <a:pt x="418" y="11692"/>
                    <a:pt x="930" y="11692"/>
                  </a:cubicBezTo>
                  <a:lnTo>
                    <a:pt x="8181" y="11692"/>
                  </a:lnTo>
                  <a:cubicBezTo>
                    <a:pt x="8704" y="11692"/>
                    <a:pt x="9121" y="11276"/>
                    <a:pt x="9121" y="10752"/>
                  </a:cubicBezTo>
                  <a:lnTo>
                    <a:pt x="9121" y="9275"/>
                  </a:lnTo>
                  <a:cubicBezTo>
                    <a:pt x="9121" y="8894"/>
                    <a:pt x="8943" y="8537"/>
                    <a:pt x="8633" y="8311"/>
                  </a:cubicBezTo>
                  <a:cubicBezTo>
                    <a:pt x="8169" y="7978"/>
                    <a:pt x="7835" y="7025"/>
                    <a:pt x="7835" y="5989"/>
                  </a:cubicBezTo>
                  <a:cubicBezTo>
                    <a:pt x="7835" y="4941"/>
                    <a:pt x="8169" y="3989"/>
                    <a:pt x="8633" y="3667"/>
                  </a:cubicBezTo>
                  <a:cubicBezTo>
                    <a:pt x="8943" y="3441"/>
                    <a:pt x="9121" y="3084"/>
                    <a:pt x="9121" y="2703"/>
                  </a:cubicBezTo>
                  <a:lnTo>
                    <a:pt x="9121" y="1786"/>
                  </a:lnTo>
                  <a:cubicBezTo>
                    <a:pt x="9121" y="1703"/>
                    <a:pt x="9050" y="1620"/>
                    <a:pt x="8954" y="1620"/>
                  </a:cubicBezTo>
                  <a:cubicBezTo>
                    <a:pt x="8871" y="1620"/>
                    <a:pt x="8788" y="1703"/>
                    <a:pt x="8788" y="1786"/>
                  </a:cubicBezTo>
                  <a:lnTo>
                    <a:pt x="8788" y="2703"/>
                  </a:lnTo>
                  <a:cubicBezTo>
                    <a:pt x="8788" y="2965"/>
                    <a:pt x="8657" y="3215"/>
                    <a:pt x="8431" y="3382"/>
                  </a:cubicBezTo>
                  <a:cubicBezTo>
                    <a:pt x="7204" y="4263"/>
                    <a:pt x="7204" y="7680"/>
                    <a:pt x="8431" y="8573"/>
                  </a:cubicBezTo>
                  <a:cubicBezTo>
                    <a:pt x="8657" y="8740"/>
                    <a:pt x="8788" y="8990"/>
                    <a:pt x="8788" y="9263"/>
                  </a:cubicBezTo>
                  <a:lnTo>
                    <a:pt x="8788" y="10740"/>
                  </a:lnTo>
                  <a:cubicBezTo>
                    <a:pt x="8788" y="11061"/>
                    <a:pt x="8526" y="11335"/>
                    <a:pt x="8192" y="11335"/>
                  </a:cubicBezTo>
                  <a:lnTo>
                    <a:pt x="6859" y="11335"/>
                  </a:lnTo>
                  <a:lnTo>
                    <a:pt x="6859" y="5156"/>
                  </a:lnTo>
                  <a:cubicBezTo>
                    <a:pt x="6859" y="4144"/>
                    <a:pt x="6025" y="3310"/>
                    <a:pt x="5013" y="3310"/>
                  </a:cubicBezTo>
                  <a:lnTo>
                    <a:pt x="3001" y="3310"/>
                  </a:lnTo>
                  <a:cubicBezTo>
                    <a:pt x="2596" y="3310"/>
                    <a:pt x="2275" y="3632"/>
                    <a:pt x="2275" y="4037"/>
                  </a:cubicBezTo>
                  <a:lnTo>
                    <a:pt x="2275" y="9918"/>
                  </a:lnTo>
                  <a:cubicBezTo>
                    <a:pt x="2275" y="10002"/>
                    <a:pt x="2346" y="10085"/>
                    <a:pt x="2442" y="10085"/>
                  </a:cubicBezTo>
                  <a:cubicBezTo>
                    <a:pt x="2525" y="10085"/>
                    <a:pt x="2596" y="10002"/>
                    <a:pt x="2596" y="9918"/>
                  </a:cubicBezTo>
                  <a:lnTo>
                    <a:pt x="2596" y="4037"/>
                  </a:lnTo>
                  <a:cubicBezTo>
                    <a:pt x="2596" y="3834"/>
                    <a:pt x="2775" y="3656"/>
                    <a:pt x="2989" y="3656"/>
                  </a:cubicBezTo>
                  <a:lnTo>
                    <a:pt x="4704" y="3656"/>
                  </a:lnTo>
                  <a:lnTo>
                    <a:pt x="4704" y="11335"/>
                  </a:lnTo>
                  <a:lnTo>
                    <a:pt x="2620" y="11335"/>
                  </a:lnTo>
                  <a:lnTo>
                    <a:pt x="2620" y="10549"/>
                  </a:lnTo>
                  <a:cubicBezTo>
                    <a:pt x="2620" y="10466"/>
                    <a:pt x="2537" y="10394"/>
                    <a:pt x="2454" y="10394"/>
                  </a:cubicBezTo>
                  <a:cubicBezTo>
                    <a:pt x="2358" y="10394"/>
                    <a:pt x="2287" y="10466"/>
                    <a:pt x="2287" y="10549"/>
                  </a:cubicBezTo>
                  <a:lnTo>
                    <a:pt x="2287" y="11335"/>
                  </a:lnTo>
                  <a:lnTo>
                    <a:pt x="942" y="11335"/>
                  </a:lnTo>
                  <a:cubicBezTo>
                    <a:pt x="620" y="11335"/>
                    <a:pt x="346" y="11061"/>
                    <a:pt x="346" y="10740"/>
                  </a:cubicBezTo>
                  <a:lnTo>
                    <a:pt x="346" y="9263"/>
                  </a:lnTo>
                  <a:cubicBezTo>
                    <a:pt x="346" y="8990"/>
                    <a:pt x="489" y="8740"/>
                    <a:pt x="703" y="8573"/>
                  </a:cubicBezTo>
                  <a:cubicBezTo>
                    <a:pt x="1942" y="7704"/>
                    <a:pt x="1942" y="4275"/>
                    <a:pt x="703" y="3382"/>
                  </a:cubicBezTo>
                  <a:cubicBezTo>
                    <a:pt x="489" y="3215"/>
                    <a:pt x="346" y="2965"/>
                    <a:pt x="346" y="2703"/>
                  </a:cubicBezTo>
                  <a:lnTo>
                    <a:pt x="346" y="941"/>
                  </a:lnTo>
                  <a:cubicBezTo>
                    <a:pt x="346" y="619"/>
                    <a:pt x="620" y="346"/>
                    <a:pt x="942" y="346"/>
                  </a:cubicBezTo>
                  <a:lnTo>
                    <a:pt x="8192" y="346"/>
                  </a:lnTo>
                  <a:cubicBezTo>
                    <a:pt x="8526" y="346"/>
                    <a:pt x="8788" y="619"/>
                    <a:pt x="8788" y="941"/>
                  </a:cubicBezTo>
                  <a:lnTo>
                    <a:pt x="8788" y="1131"/>
                  </a:lnTo>
                  <a:cubicBezTo>
                    <a:pt x="8776" y="1227"/>
                    <a:pt x="8847" y="1298"/>
                    <a:pt x="8954" y="1298"/>
                  </a:cubicBezTo>
                  <a:cubicBezTo>
                    <a:pt x="9050" y="1298"/>
                    <a:pt x="9121" y="1227"/>
                    <a:pt x="9121" y="1131"/>
                  </a:cubicBezTo>
                  <a:lnTo>
                    <a:pt x="9121" y="941"/>
                  </a:lnTo>
                  <a:cubicBezTo>
                    <a:pt x="9121" y="417"/>
                    <a:pt x="8704" y="0"/>
                    <a:pt x="818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18" name="Google Shape;718;p25"/>
          <p:cNvGrpSpPr/>
          <p:nvPr/>
        </p:nvGrpSpPr>
        <p:grpSpPr>
          <a:xfrm>
            <a:off x="4526053" y="2082212"/>
            <a:ext cx="3927215" cy="1703500"/>
            <a:chOff x="4652088" y="1268375"/>
            <a:chExt cx="3927215" cy="1703500"/>
          </a:xfrm>
        </p:grpSpPr>
        <p:sp>
          <p:nvSpPr>
            <p:cNvPr id="719" name="Google Shape;719;p25"/>
            <p:cNvSpPr/>
            <p:nvPr/>
          </p:nvSpPr>
          <p:spPr>
            <a:xfrm>
              <a:off x="4652088" y="1268375"/>
              <a:ext cx="1408225" cy="1703500"/>
            </a:xfrm>
            <a:custGeom>
              <a:avLst/>
              <a:gdLst/>
              <a:ahLst/>
              <a:cxnLst/>
              <a:rect l="l" t="t" r="r" b="b"/>
              <a:pathLst>
                <a:path w="56329" h="68140" extrusionOk="0">
                  <a:moveTo>
                    <a:pt x="191" y="1"/>
                  </a:moveTo>
                  <a:lnTo>
                    <a:pt x="9264" y="16550"/>
                  </a:lnTo>
                  <a:lnTo>
                    <a:pt x="1" y="33624"/>
                  </a:lnTo>
                  <a:cubicBezTo>
                    <a:pt x="12716" y="35183"/>
                    <a:pt x="22587" y="45911"/>
                    <a:pt x="22813" y="58984"/>
                  </a:cubicBezTo>
                  <a:lnTo>
                    <a:pt x="39684" y="68140"/>
                  </a:lnTo>
                  <a:lnTo>
                    <a:pt x="56329" y="59008"/>
                  </a:lnTo>
                  <a:cubicBezTo>
                    <a:pt x="56103" y="27456"/>
                    <a:pt x="31350" y="1751"/>
                    <a:pt x="191" y="1"/>
                  </a:cubicBezTo>
                  <a:close/>
                </a:path>
              </a:pathLst>
            </a:custGeom>
            <a:solidFill>
              <a:srgbClr val="EC3A3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20" name="Google Shape;720;p25"/>
            <p:cNvGrpSpPr/>
            <p:nvPr/>
          </p:nvGrpSpPr>
          <p:grpSpPr>
            <a:xfrm>
              <a:off x="6019403" y="1592266"/>
              <a:ext cx="2559900" cy="429600"/>
              <a:chOff x="6171803" y="1365416"/>
              <a:chExt cx="2559900" cy="429600"/>
            </a:xfrm>
          </p:grpSpPr>
          <p:sp>
            <p:nvSpPr>
              <p:cNvPr id="722" name="Google Shape;722;p25"/>
              <p:cNvSpPr txBox="1"/>
              <p:nvPr/>
            </p:nvSpPr>
            <p:spPr>
              <a:xfrm>
                <a:off x="6923303" y="1365416"/>
                <a:ext cx="1808400" cy="4296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US" sz="2400" b="0" i="0" dirty="0" err="1">
                    <a:solidFill>
                      <a:srgbClr val="555555"/>
                    </a:solidFill>
                    <a:effectLst/>
                    <a:latin typeface="Helvetica" panose="020B0604020202020204" pitchFamily="34" charset="0"/>
                  </a:rPr>
                  <a:t>Ijodiy</a:t>
                </a:r>
                <a:r>
                  <a:rPr lang="en-US" sz="2400" b="0" i="0" dirty="0">
                    <a:solidFill>
                      <a:srgbClr val="555555"/>
                    </a:solidFill>
                    <a:effectLst/>
                    <a:latin typeface="Helvetica" panose="020B0604020202020204" pitchFamily="34" charset="0"/>
                  </a:rPr>
                  <a:t> </a:t>
                </a:r>
                <a:r>
                  <a:rPr lang="en-US" sz="2400" b="0" i="0" dirty="0" err="1">
                    <a:solidFill>
                      <a:srgbClr val="555555"/>
                    </a:solidFill>
                    <a:effectLst/>
                    <a:latin typeface="Helvetica" panose="020B0604020202020204" pitchFamily="34" charset="0"/>
                  </a:rPr>
                  <a:t>ish</a:t>
                </a:r>
                <a:endParaRPr sz="2400" dirty="0">
                  <a:solidFill>
                    <a:schemeClr val="accent6"/>
                  </a:solidFill>
                  <a:latin typeface="Fira Sans Extra Condensed Medium"/>
                  <a:ea typeface="Fira Sans Extra Condensed Medium"/>
                  <a:cs typeface="Fira Sans Extra Condensed Medium"/>
                  <a:sym typeface="Fira Sans Extra Condensed Medium"/>
                </a:endParaRPr>
              </a:p>
            </p:txBody>
          </p:sp>
          <p:cxnSp>
            <p:nvCxnSpPr>
              <p:cNvPr id="724" name="Google Shape;724;p25"/>
              <p:cNvCxnSpPr>
                <a:stCxn id="722" idx="1"/>
              </p:cNvCxnSpPr>
              <p:nvPr/>
            </p:nvCxnSpPr>
            <p:spPr>
              <a:xfrm rot="10800000">
                <a:off x="6171803" y="1580216"/>
                <a:ext cx="751500" cy="0"/>
              </a:xfrm>
              <a:prstGeom prst="straightConnector1">
                <a:avLst/>
              </a:prstGeom>
              <a:noFill/>
              <a:ln w="9525" cap="flat" cmpd="sng">
                <a:solidFill>
                  <a:schemeClr val="accent6"/>
                </a:solidFill>
                <a:prstDash val="solid"/>
                <a:round/>
                <a:headEnd type="oval" w="med" len="med"/>
                <a:tailEnd type="none" w="med" len="med"/>
              </a:ln>
            </p:spPr>
          </p:cxnSp>
        </p:grpSp>
      </p:grpSp>
      <p:grpSp>
        <p:nvGrpSpPr>
          <p:cNvPr id="725" name="Google Shape;725;p25"/>
          <p:cNvGrpSpPr/>
          <p:nvPr/>
        </p:nvGrpSpPr>
        <p:grpSpPr>
          <a:xfrm>
            <a:off x="5149752" y="1739621"/>
            <a:ext cx="333809" cy="373277"/>
            <a:chOff x="861113" y="2885746"/>
            <a:chExt cx="333809" cy="373277"/>
          </a:xfrm>
        </p:grpSpPr>
        <p:sp>
          <p:nvSpPr>
            <p:cNvPr id="726" name="Google Shape;726;p25"/>
            <p:cNvSpPr/>
            <p:nvPr/>
          </p:nvSpPr>
          <p:spPr>
            <a:xfrm>
              <a:off x="861113" y="2981533"/>
              <a:ext cx="315970" cy="277489"/>
            </a:xfrm>
            <a:custGeom>
              <a:avLst/>
              <a:gdLst/>
              <a:ahLst/>
              <a:cxnLst/>
              <a:rect l="l" t="t" r="r" b="b"/>
              <a:pathLst>
                <a:path w="9919" h="8711" extrusionOk="0">
                  <a:moveTo>
                    <a:pt x="3015" y="0"/>
                  </a:moveTo>
                  <a:cubicBezTo>
                    <a:pt x="2777" y="0"/>
                    <a:pt x="2558" y="27"/>
                    <a:pt x="2358" y="79"/>
                  </a:cubicBezTo>
                  <a:cubicBezTo>
                    <a:pt x="1739" y="245"/>
                    <a:pt x="1156" y="638"/>
                    <a:pt x="739" y="1210"/>
                  </a:cubicBezTo>
                  <a:cubicBezTo>
                    <a:pt x="251" y="1864"/>
                    <a:pt x="1" y="2698"/>
                    <a:pt x="1" y="3615"/>
                  </a:cubicBezTo>
                  <a:cubicBezTo>
                    <a:pt x="1" y="4567"/>
                    <a:pt x="429" y="5841"/>
                    <a:pt x="1132" y="6889"/>
                  </a:cubicBezTo>
                  <a:cubicBezTo>
                    <a:pt x="1882" y="8056"/>
                    <a:pt x="2763" y="8711"/>
                    <a:pt x="3549" y="8711"/>
                  </a:cubicBezTo>
                  <a:cubicBezTo>
                    <a:pt x="3870" y="8711"/>
                    <a:pt x="4180" y="8663"/>
                    <a:pt x="4478" y="8580"/>
                  </a:cubicBezTo>
                  <a:cubicBezTo>
                    <a:pt x="4632" y="8532"/>
                    <a:pt x="4796" y="8508"/>
                    <a:pt x="4960" y="8508"/>
                  </a:cubicBezTo>
                  <a:cubicBezTo>
                    <a:pt x="5123" y="8508"/>
                    <a:pt x="5287" y="8532"/>
                    <a:pt x="5442" y="8580"/>
                  </a:cubicBezTo>
                  <a:cubicBezTo>
                    <a:pt x="5740" y="8663"/>
                    <a:pt x="6049" y="8711"/>
                    <a:pt x="6371" y="8711"/>
                  </a:cubicBezTo>
                  <a:cubicBezTo>
                    <a:pt x="7156" y="8711"/>
                    <a:pt x="8026" y="8044"/>
                    <a:pt x="8788" y="6889"/>
                  </a:cubicBezTo>
                  <a:cubicBezTo>
                    <a:pt x="9490" y="5841"/>
                    <a:pt x="9919" y="4567"/>
                    <a:pt x="9919" y="3615"/>
                  </a:cubicBezTo>
                  <a:cubicBezTo>
                    <a:pt x="9847" y="2948"/>
                    <a:pt x="9716" y="2317"/>
                    <a:pt x="9431" y="1757"/>
                  </a:cubicBezTo>
                  <a:cubicBezTo>
                    <a:pt x="9398" y="1685"/>
                    <a:pt x="9334" y="1651"/>
                    <a:pt x="9266" y="1651"/>
                  </a:cubicBezTo>
                  <a:cubicBezTo>
                    <a:pt x="9233" y="1651"/>
                    <a:pt x="9199" y="1658"/>
                    <a:pt x="9169" y="1674"/>
                  </a:cubicBezTo>
                  <a:cubicBezTo>
                    <a:pt x="9061" y="1710"/>
                    <a:pt x="9026" y="1841"/>
                    <a:pt x="9073" y="1936"/>
                  </a:cubicBezTo>
                  <a:cubicBezTo>
                    <a:pt x="9323" y="2448"/>
                    <a:pt x="9442" y="3007"/>
                    <a:pt x="9442" y="3638"/>
                  </a:cubicBezTo>
                  <a:cubicBezTo>
                    <a:pt x="9442" y="4508"/>
                    <a:pt x="9050" y="5686"/>
                    <a:pt x="8395" y="6698"/>
                  </a:cubicBezTo>
                  <a:cubicBezTo>
                    <a:pt x="7716" y="7722"/>
                    <a:pt x="6942" y="8341"/>
                    <a:pt x="6311" y="8341"/>
                  </a:cubicBezTo>
                  <a:cubicBezTo>
                    <a:pt x="6037" y="8341"/>
                    <a:pt x="5751" y="8294"/>
                    <a:pt x="5501" y="8222"/>
                  </a:cubicBezTo>
                  <a:cubicBezTo>
                    <a:pt x="5311" y="8163"/>
                    <a:pt x="5112" y="8133"/>
                    <a:pt x="4911" y="8133"/>
                  </a:cubicBezTo>
                  <a:cubicBezTo>
                    <a:pt x="4710" y="8133"/>
                    <a:pt x="4507" y="8163"/>
                    <a:pt x="4311" y="8222"/>
                  </a:cubicBezTo>
                  <a:cubicBezTo>
                    <a:pt x="4061" y="8294"/>
                    <a:pt x="3775" y="8341"/>
                    <a:pt x="3513" y="8341"/>
                  </a:cubicBezTo>
                  <a:cubicBezTo>
                    <a:pt x="2870" y="8341"/>
                    <a:pt x="2096" y="7722"/>
                    <a:pt x="1430" y="6698"/>
                  </a:cubicBezTo>
                  <a:cubicBezTo>
                    <a:pt x="775" y="5698"/>
                    <a:pt x="370" y="4531"/>
                    <a:pt x="370" y="3638"/>
                  </a:cubicBezTo>
                  <a:cubicBezTo>
                    <a:pt x="370" y="2805"/>
                    <a:pt x="608" y="2043"/>
                    <a:pt x="1037" y="1460"/>
                  </a:cubicBezTo>
                  <a:cubicBezTo>
                    <a:pt x="1406" y="971"/>
                    <a:pt x="1918" y="614"/>
                    <a:pt x="2453" y="460"/>
                  </a:cubicBezTo>
                  <a:cubicBezTo>
                    <a:pt x="2603" y="422"/>
                    <a:pt x="2774" y="403"/>
                    <a:pt x="2963" y="403"/>
                  </a:cubicBezTo>
                  <a:cubicBezTo>
                    <a:pt x="3256" y="403"/>
                    <a:pt x="3592" y="449"/>
                    <a:pt x="3954" y="543"/>
                  </a:cubicBezTo>
                  <a:cubicBezTo>
                    <a:pt x="4013" y="555"/>
                    <a:pt x="4085" y="567"/>
                    <a:pt x="4144" y="579"/>
                  </a:cubicBezTo>
                  <a:cubicBezTo>
                    <a:pt x="4160" y="582"/>
                    <a:pt x="4176" y="584"/>
                    <a:pt x="4191" y="584"/>
                  </a:cubicBezTo>
                  <a:cubicBezTo>
                    <a:pt x="4281" y="584"/>
                    <a:pt x="4362" y="527"/>
                    <a:pt x="4382" y="436"/>
                  </a:cubicBezTo>
                  <a:cubicBezTo>
                    <a:pt x="4406" y="329"/>
                    <a:pt x="4347" y="221"/>
                    <a:pt x="4239" y="198"/>
                  </a:cubicBezTo>
                  <a:lnTo>
                    <a:pt x="4061" y="150"/>
                  </a:lnTo>
                  <a:cubicBezTo>
                    <a:pt x="3680" y="48"/>
                    <a:pt x="3331" y="0"/>
                    <a:pt x="301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7" name="Google Shape;727;p25"/>
            <p:cNvSpPr/>
            <p:nvPr/>
          </p:nvSpPr>
          <p:spPr>
            <a:xfrm>
              <a:off x="1024976" y="2981756"/>
              <a:ext cx="125572" cy="45903"/>
            </a:xfrm>
            <a:custGeom>
              <a:avLst/>
              <a:gdLst/>
              <a:ahLst/>
              <a:cxnLst/>
              <a:rect l="l" t="t" r="r" b="b"/>
              <a:pathLst>
                <a:path w="3942" h="1441" extrusionOk="0">
                  <a:moveTo>
                    <a:pt x="1709" y="1"/>
                  </a:moveTo>
                  <a:cubicBezTo>
                    <a:pt x="1383" y="1"/>
                    <a:pt x="1022" y="51"/>
                    <a:pt x="631" y="143"/>
                  </a:cubicBezTo>
                  <a:cubicBezTo>
                    <a:pt x="477" y="191"/>
                    <a:pt x="334" y="202"/>
                    <a:pt x="191" y="238"/>
                  </a:cubicBezTo>
                  <a:cubicBezTo>
                    <a:pt x="96" y="250"/>
                    <a:pt x="0" y="357"/>
                    <a:pt x="12" y="464"/>
                  </a:cubicBezTo>
                  <a:cubicBezTo>
                    <a:pt x="35" y="554"/>
                    <a:pt x="121" y="644"/>
                    <a:pt x="220" y="644"/>
                  </a:cubicBezTo>
                  <a:cubicBezTo>
                    <a:pt x="226" y="644"/>
                    <a:pt x="232" y="644"/>
                    <a:pt x="238" y="643"/>
                  </a:cubicBezTo>
                  <a:cubicBezTo>
                    <a:pt x="405" y="619"/>
                    <a:pt x="572" y="583"/>
                    <a:pt x="727" y="548"/>
                  </a:cubicBezTo>
                  <a:cubicBezTo>
                    <a:pt x="1087" y="461"/>
                    <a:pt x="1417" y="414"/>
                    <a:pt x="1711" y="414"/>
                  </a:cubicBezTo>
                  <a:cubicBezTo>
                    <a:pt x="1903" y="414"/>
                    <a:pt x="2079" y="434"/>
                    <a:pt x="2239" y="476"/>
                  </a:cubicBezTo>
                  <a:cubicBezTo>
                    <a:pt x="2727" y="607"/>
                    <a:pt x="3203" y="917"/>
                    <a:pt x="3572" y="1369"/>
                  </a:cubicBezTo>
                  <a:cubicBezTo>
                    <a:pt x="3620" y="1417"/>
                    <a:pt x="3679" y="1441"/>
                    <a:pt x="3727" y="1441"/>
                  </a:cubicBezTo>
                  <a:cubicBezTo>
                    <a:pt x="3763" y="1441"/>
                    <a:pt x="3810" y="1429"/>
                    <a:pt x="3846" y="1393"/>
                  </a:cubicBezTo>
                  <a:cubicBezTo>
                    <a:pt x="3929" y="1322"/>
                    <a:pt x="3941" y="1191"/>
                    <a:pt x="3870" y="1095"/>
                  </a:cubicBezTo>
                  <a:cubicBezTo>
                    <a:pt x="3453" y="595"/>
                    <a:pt x="2905" y="226"/>
                    <a:pt x="2322" y="72"/>
                  </a:cubicBezTo>
                  <a:cubicBezTo>
                    <a:pt x="2135" y="23"/>
                    <a:pt x="1930" y="1"/>
                    <a:pt x="170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8" name="Google Shape;728;p25"/>
            <p:cNvSpPr/>
            <p:nvPr/>
          </p:nvSpPr>
          <p:spPr>
            <a:xfrm>
              <a:off x="979455" y="2885746"/>
              <a:ext cx="215467" cy="145705"/>
            </a:xfrm>
            <a:custGeom>
              <a:avLst/>
              <a:gdLst/>
              <a:ahLst/>
              <a:cxnLst/>
              <a:rect l="l" t="t" r="r" b="b"/>
              <a:pathLst>
                <a:path w="6764" h="4574" extrusionOk="0">
                  <a:moveTo>
                    <a:pt x="4097" y="0"/>
                  </a:moveTo>
                  <a:cubicBezTo>
                    <a:pt x="3959" y="0"/>
                    <a:pt x="3824" y="9"/>
                    <a:pt x="3691" y="26"/>
                  </a:cubicBezTo>
                  <a:cubicBezTo>
                    <a:pt x="3049" y="61"/>
                    <a:pt x="2489" y="419"/>
                    <a:pt x="2060" y="1014"/>
                  </a:cubicBezTo>
                  <a:cubicBezTo>
                    <a:pt x="1775" y="1407"/>
                    <a:pt x="1620" y="1776"/>
                    <a:pt x="1596" y="1883"/>
                  </a:cubicBezTo>
                  <a:lnTo>
                    <a:pt x="1072" y="2681"/>
                  </a:lnTo>
                  <a:cubicBezTo>
                    <a:pt x="929" y="2240"/>
                    <a:pt x="774" y="1954"/>
                    <a:pt x="763" y="1943"/>
                  </a:cubicBezTo>
                  <a:cubicBezTo>
                    <a:pt x="728" y="1866"/>
                    <a:pt x="652" y="1832"/>
                    <a:pt x="576" y="1832"/>
                  </a:cubicBezTo>
                  <a:cubicBezTo>
                    <a:pt x="546" y="1832"/>
                    <a:pt x="516" y="1837"/>
                    <a:pt x="489" y="1847"/>
                  </a:cubicBezTo>
                  <a:cubicBezTo>
                    <a:pt x="405" y="1895"/>
                    <a:pt x="358" y="2026"/>
                    <a:pt x="405" y="2121"/>
                  </a:cubicBezTo>
                  <a:cubicBezTo>
                    <a:pt x="405" y="2133"/>
                    <a:pt x="870" y="3014"/>
                    <a:pt x="965" y="4157"/>
                  </a:cubicBezTo>
                  <a:cubicBezTo>
                    <a:pt x="822" y="4145"/>
                    <a:pt x="667" y="4098"/>
                    <a:pt x="572" y="4050"/>
                  </a:cubicBezTo>
                  <a:cubicBezTo>
                    <a:pt x="429" y="3990"/>
                    <a:pt x="393" y="3931"/>
                    <a:pt x="393" y="3919"/>
                  </a:cubicBezTo>
                  <a:cubicBezTo>
                    <a:pt x="393" y="3812"/>
                    <a:pt x="298" y="3728"/>
                    <a:pt x="191" y="3728"/>
                  </a:cubicBezTo>
                  <a:cubicBezTo>
                    <a:pt x="96" y="3728"/>
                    <a:pt x="1" y="3812"/>
                    <a:pt x="1" y="3919"/>
                  </a:cubicBezTo>
                  <a:cubicBezTo>
                    <a:pt x="1" y="4038"/>
                    <a:pt x="60" y="4264"/>
                    <a:pt x="405" y="4419"/>
                  </a:cubicBezTo>
                  <a:cubicBezTo>
                    <a:pt x="608" y="4514"/>
                    <a:pt x="893" y="4574"/>
                    <a:pt x="1191" y="4574"/>
                  </a:cubicBezTo>
                  <a:cubicBezTo>
                    <a:pt x="1489" y="4574"/>
                    <a:pt x="1763" y="4514"/>
                    <a:pt x="1977" y="4419"/>
                  </a:cubicBezTo>
                  <a:cubicBezTo>
                    <a:pt x="2334" y="4264"/>
                    <a:pt x="2382" y="4038"/>
                    <a:pt x="2382" y="3919"/>
                  </a:cubicBezTo>
                  <a:cubicBezTo>
                    <a:pt x="2382" y="3812"/>
                    <a:pt x="2298" y="3728"/>
                    <a:pt x="2191" y="3728"/>
                  </a:cubicBezTo>
                  <a:cubicBezTo>
                    <a:pt x="2084" y="3728"/>
                    <a:pt x="2001" y="3812"/>
                    <a:pt x="2001" y="3919"/>
                  </a:cubicBezTo>
                  <a:cubicBezTo>
                    <a:pt x="2001" y="3931"/>
                    <a:pt x="1953" y="3990"/>
                    <a:pt x="1822" y="4050"/>
                  </a:cubicBezTo>
                  <a:cubicBezTo>
                    <a:pt x="1703" y="4109"/>
                    <a:pt x="1548" y="4145"/>
                    <a:pt x="1382" y="4157"/>
                  </a:cubicBezTo>
                  <a:cubicBezTo>
                    <a:pt x="1358" y="3800"/>
                    <a:pt x="1298" y="3467"/>
                    <a:pt x="1239" y="3169"/>
                  </a:cubicBezTo>
                  <a:lnTo>
                    <a:pt x="1917" y="2133"/>
                  </a:lnTo>
                  <a:cubicBezTo>
                    <a:pt x="1953" y="2133"/>
                    <a:pt x="1977" y="2145"/>
                    <a:pt x="2060" y="2169"/>
                  </a:cubicBezTo>
                  <a:cubicBezTo>
                    <a:pt x="2179" y="2204"/>
                    <a:pt x="2334" y="2300"/>
                    <a:pt x="2513" y="2407"/>
                  </a:cubicBezTo>
                  <a:cubicBezTo>
                    <a:pt x="2989" y="2669"/>
                    <a:pt x="3584" y="3014"/>
                    <a:pt x="4263" y="3014"/>
                  </a:cubicBezTo>
                  <a:cubicBezTo>
                    <a:pt x="4477" y="3014"/>
                    <a:pt x="4715" y="2966"/>
                    <a:pt x="4954" y="2883"/>
                  </a:cubicBezTo>
                  <a:cubicBezTo>
                    <a:pt x="6466" y="2300"/>
                    <a:pt x="6739" y="407"/>
                    <a:pt x="6763" y="323"/>
                  </a:cubicBezTo>
                  <a:cubicBezTo>
                    <a:pt x="6763" y="288"/>
                    <a:pt x="6716" y="216"/>
                    <a:pt x="6656" y="168"/>
                  </a:cubicBezTo>
                  <a:cubicBezTo>
                    <a:pt x="6626" y="145"/>
                    <a:pt x="6588" y="133"/>
                    <a:pt x="6547" y="133"/>
                  </a:cubicBezTo>
                  <a:cubicBezTo>
                    <a:pt x="6507" y="133"/>
                    <a:pt x="6466" y="145"/>
                    <a:pt x="6430" y="168"/>
                  </a:cubicBezTo>
                  <a:cubicBezTo>
                    <a:pt x="6301" y="255"/>
                    <a:pt x="6164" y="287"/>
                    <a:pt x="6009" y="287"/>
                  </a:cubicBezTo>
                  <a:cubicBezTo>
                    <a:pt x="5820" y="287"/>
                    <a:pt x="5602" y="239"/>
                    <a:pt x="5335" y="180"/>
                  </a:cubicBezTo>
                  <a:cubicBezTo>
                    <a:pt x="5287" y="168"/>
                    <a:pt x="5239" y="168"/>
                    <a:pt x="5192" y="157"/>
                  </a:cubicBezTo>
                  <a:cubicBezTo>
                    <a:pt x="5175" y="150"/>
                    <a:pt x="5158" y="147"/>
                    <a:pt x="5140" y="147"/>
                  </a:cubicBezTo>
                  <a:cubicBezTo>
                    <a:pt x="5061" y="147"/>
                    <a:pt x="4983" y="211"/>
                    <a:pt x="4954" y="299"/>
                  </a:cubicBezTo>
                  <a:cubicBezTo>
                    <a:pt x="4930" y="407"/>
                    <a:pt x="5001" y="514"/>
                    <a:pt x="5108" y="538"/>
                  </a:cubicBezTo>
                  <a:cubicBezTo>
                    <a:pt x="5156" y="561"/>
                    <a:pt x="5192" y="561"/>
                    <a:pt x="5239" y="573"/>
                  </a:cubicBezTo>
                  <a:cubicBezTo>
                    <a:pt x="5512" y="626"/>
                    <a:pt x="5765" y="679"/>
                    <a:pt x="6003" y="679"/>
                  </a:cubicBezTo>
                  <a:cubicBezTo>
                    <a:pt x="6088" y="679"/>
                    <a:pt x="6170" y="672"/>
                    <a:pt x="6251" y="657"/>
                  </a:cubicBezTo>
                  <a:lnTo>
                    <a:pt x="6251" y="657"/>
                  </a:lnTo>
                  <a:cubicBezTo>
                    <a:pt x="6108" y="1192"/>
                    <a:pt x="5704" y="2193"/>
                    <a:pt x="4799" y="2550"/>
                  </a:cubicBezTo>
                  <a:cubicBezTo>
                    <a:pt x="4613" y="2621"/>
                    <a:pt x="4429" y="2651"/>
                    <a:pt x="4249" y="2651"/>
                  </a:cubicBezTo>
                  <a:cubicBezTo>
                    <a:pt x="3679" y="2651"/>
                    <a:pt x="3144" y="2348"/>
                    <a:pt x="2691" y="2085"/>
                  </a:cubicBezTo>
                  <a:cubicBezTo>
                    <a:pt x="2453" y="1954"/>
                    <a:pt x="2251" y="1835"/>
                    <a:pt x="2072" y="1776"/>
                  </a:cubicBezTo>
                  <a:cubicBezTo>
                    <a:pt x="2275" y="1335"/>
                    <a:pt x="2798" y="502"/>
                    <a:pt x="3727" y="419"/>
                  </a:cubicBezTo>
                  <a:cubicBezTo>
                    <a:pt x="3823" y="414"/>
                    <a:pt x="3921" y="411"/>
                    <a:pt x="4019" y="411"/>
                  </a:cubicBezTo>
                  <a:cubicBezTo>
                    <a:pt x="4190" y="411"/>
                    <a:pt x="4363" y="420"/>
                    <a:pt x="4537" y="442"/>
                  </a:cubicBezTo>
                  <a:cubicBezTo>
                    <a:pt x="4545" y="443"/>
                    <a:pt x="4552" y="444"/>
                    <a:pt x="4560" y="444"/>
                  </a:cubicBezTo>
                  <a:cubicBezTo>
                    <a:pt x="4659" y="444"/>
                    <a:pt x="4752" y="374"/>
                    <a:pt x="4763" y="264"/>
                  </a:cubicBezTo>
                  <a:cubicBezTo>
                    <a:pt x="4775" y="157"/>
                    <a:pt x="4703" y="49"/>
                    <a:pt x="4584" y="38"/>
                  </a:cubicBezTo>
                  <a:cubicBezTo>
                    <a:pt x="4419" y="12"/>
                    <a:pt x="4256" y="0"/>
                    <a:pt x="409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29" name="Google Shape;729;p25"/>
          <p:cNvGrpSpPr/>
          <p:nvPr/>
        </p:nvGrpSpPr>
        <p:grpSpPr>
          <a:xfrm>
            <a:off x="393405" y="2082212"/>
            <a:ext cx="4289277" cy="1408225"/>
            <a:chOff x="500361" y="1266000"/>
            <a:chExt cx="4289277" cy="1408225"/>
          </a:xfrm>
        </p:grpSpPr>
        <p:sp>
          <p:nvSpPr>
            <p:cNvPr id="730" name="Google Shape;730;p25"/>
            <p:cNvSpPr/>
            <p:nvPr/>
          </p:nvSpPr>
          <p:spPr>
            <a:xfrm>
              <a:off x="3086113" y="1266000"/>
              <a:ext cx="1703525" cy="1408225"/>
            </a:xfrm>
            <a:custGeom>
              <a:avLst/>
              <a:gdLst/>
              <a:ahLst/>
              <a:cxnLst/>
              <a:rect l="l" t="t" r="r" b="b"/>
              <a:pathLst>
                <a:path w="68141" h="56329" extrusionOk="0">
                  <a:moveTo>
                    <a:pt x="59008" y="0"/>
                  </a:moveTo>
                  <a:cubicBezTo>
                    <a:pt x="27457" y="227"/>
                    <a:pt x="1751" y="24980"/>
                    <a:pt x="1" y="56138"/>
                  </a:cubicBezTo>
                  <a:lnTo>
                    <a:pt x="16550" y="47066"/>
                  </a:lnTo>
                  <a:lnTo>
                    <a:pt x="33624" y="56329"/>
                  </a:lnTo>
                  <a:cubicBezTo>
                    <a:pt x="35184" y="43613"/>
                    <a:pt x="45911" y="33754"/>
                    <a:pt x="58984" y="33528"/>
                  </a:cubicBezTo>
                  <a:lnTo>
                    <a:pt x="68140" y="16645"/>
                  </a:lnTo>
                  <a:lnTo>
                    <a:pt x="59008" y="0"/>
                  </a:lnTo>
                  <a:close/>
                </a:path>
              </a:pathLst>
            </a:custGeom>
            <a:solidFill>
              <a:srgbClr val="4949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31" name="Google Shape;731;p25"/>
            <p:cNvGrpSpPr/>
            <p:nvPr/>
          </p:nvGrpSpPr>
          <p:grpSpPr>
            <a:xfrm>
              <a:off x="500361" y="1725574"/>
              <a:ext cx="2887117" cy="523217"/>
              <a:chOff x="347961" y="1498724"/>
              <a:chExt cx="2887117" cy="523217"/>
            </a:xfrm>
          </p:grpSpPr>
          <p:sp>
            <p:nvSpPr>
              <p:cNvPr id="733" name="Google Shape;733;p25"/>
              <p:cNvSpPr txBox="1"/>
              <p:nvPr/>
            </p:nvSpPr>
            <p:spPr>
              <a:xfrm>
                <a:off x="347961" y="1498724"/>
                <a:ext cx="2324248" cy="523217"/>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sz="2400" dirty="0" err="1">
                    <a:solidFill>
                      <a:schemeClr val="tx1"/>
                    </a:solidFill>
                    <a:latin typeface="Fira Sans Extra Condensed Medium"/>
                    <a:ea typeface="Fira Sans Extra Condensed Medium"/>
                    <a:cs typeface="Fira Sans Extra Condensed Medium"/>
                    <a:sym typeface="Fira Sans Extra Condensed Medium"/>
                  </a:rPr>
                  <a:t>Asosan</a:t>
                </a:r>
                <a:r>
                  <a:rPr lang="en-US" sz="2400" dirty="0">
                    <a:solidFill>
                      <a:schemeClr val="tx1"/>
                    </a:solidFill>
                    <a:latin typeface="Fira Sans Extra Condensed Medium"/>
                    <a:ea typeface="Fira Sans Extra Condensed Medium"/>
                    <a:cs typeface="Fira Sans Extra Condensed Medium"/>
                    <a:sym typeface="Fira Sans Extra Condensed Medium"/>
                  </a:rPr>
                  <a:t> </a:t>
                </a:r>
                <a:r>
                  <a:rPr lang="en-US" sz="2400" dirty="0" err="1">
                    <a:solidFill>
                      <a:schemeClr val="tx1"/>
                    </a:solidFill>
                    <a:latin typeface="Fira Sans Extra Condensed Medium"/>
                    <a:ea typeface="Fira Sans Extra Condensed Medium"/>
                    <a:cs typeface="Fira Sans Extra Condensed Medium"/>
                    <a:sym typeface="Fira Sans Extra Condensed Medium"/>
                  </a:rPr>
                  <a:t>o‘quv</a:t>
                </a:r>
                <a:r>
                  <a:rPr lang="en-US" sz="2400" dirty="0">
                    <a:solidFill>
                      <a:schemeClr val="tx1"/>
                    </a:solidFill>
                    <a:latin typeface="Fira Sans Extra Condensed Medium"/>
                    <a:ea typeface="Fira Sans Extra Condensed Medium"/>
                    <a:cs typeface="Fira Sans Extra Condensed Medium"/>
                    <a:sym typeface="Fira Sans Extra Condensed Medium"/>
                  </a:rPr>
                  <a:t> </a:t>
                </a:r>
                <a:r>
                  <a:rPr lang="en-US" sz="2400" dirty="0" err="1">
                    <a:solidFill>
                      <a:schemeClr val="tx1"/>
                    </a:solidFill>
                    <a:latin typeface="Fira Sans Extra Condensed Medium"/>
                    <a:ea typeface="Fira Sans Extra Condensed Medium"/>
                    <a:cs typeface="Fira Sans Extra Condensed Medium"/>
                    <a:sym typeface="Fira Sans Extra Condensed Medium"/>
                  </a:rPr>
                  <a:t>keyslari</a:t>
                </a:r>
                <a:r>
                  <a:rPr lang="en-US" sz="2400" dirty="0">
                    <a:solidFill>
                      <a:schemeClr val="tx1"/>
                    </a:solidFill>
                    <a:latin typeface="Fira Sans Extra Condensed Medium"/>
                    <a:ea typeface="Fira Sans Extra Condensed Medium"/>
                    <a:cs typeface="Fira Sans Extra Condensed Medium"/>
                    <a:sym typeface="Fira Sans Extra Condensed Medium"/>
                  </a:rPr>
                  <a:t> </a:t>
                </a:r>
                <a:endParaRPr sz="2400" dirty="0">
                  <a:solidFill>
                    <a:schemeClr val="tx1"/>
                  </a:solidFill>
                  <a:latin typeface="Fira Sans Extra Condensed Medium"/>
                  <a:ea typeface="Fira Sans Extra Condensed Medium"/>
                  <a:cs typeface="Fira Sans Extra Condensed Medium"/>
                  <a:sym typeface="Fira Sans Extra Condensed Medium"/>
                </a:endParaRPr>
              </a:p>
            </p:txBody>
          </p:sp>
          <p:cxnSp>
            <p:nvCxnSpPr>
              <p:cNvPr id="735" name="Google Shape;735;p25"/>
              <p:cNvCxnSpPr>
                <a:cxnSpLocks/>
                <a:stCxn id="733" idx="3"/>
              </p:cNvCxnSpPr>
              <p:nvPr/>
            </p:nvCxnSpPr>
            <p:spPr>
              <a:xfrm flipV="1">
                <a:off x="2672209" y="1713525"/>
                <a:ext cx="562869" cy="46808"/>
              </a:xfrm>
              <a:prstGeom prst="straightConnector1">
                <a:avLst/>
              </a:prstGeom>
              <a:noFill/>
              <a:ln w="9525" cap="flat" cmpd="sng">
                <a:solidFill>
                  <a:schemeClr val="accent4"/>
                </a:solidFill>
                <a:prstDash val="solid"/>
                <a:round/>
                <a:headEnd type="oval" w="med" len="med"/>
                <a:tailEnd type="none" w="med" len="med"/>
              </a:ln>
            </p:spPr>
          </p:cxnSp>
        </p:grpSp>
      </p:grpSp>
      <p:grpSp>
        <p:nvGrpSpPr>
          <p:cNvPr id="736" name="Google Shape;736;p25"/>
          <p:cNvGrpSpPr/>
          <p:nvPr/>
        </p:nvGrpSpPr>
        <p:grpSpPr>
          <a:xfrm>
            <a:off x="3651208" y="1745147"/>
            <a:ext cx="349354" cy="362223"/>
            <a:chOff x="1297654" y="1504481"/>
            <a:chExt cx="349354" cy="362223"/>
          </a:xfrm>
        </p:grpSpPr>
        <p:sp>
          <p:nvSpPr>
            <p:cNvPr id="737" name="Google Shape;737;p25"/>
            <p:cNvSpPr/>
            <p:nvPr/>
          </p:nvSpPr>
          <p:spPr>
            <a:xfrm>
              <a:off x="1297654" y="1504481"/>
              <a:ext cx="349354" cy="362223"/>
            </a:xfrm>
            <a:custGeom>
              <a:avLst/>
              <a:gdLst/>
              <a:ahLst/>
              <a:cxnLst/>
              <a:rect l="l" t="t" r="r" b="b"/>
              <a:pathLst>
                <a:path w="10967" h="11371" extrusionOk="0">
                  <a:moveTo>
                    <a:pt x="6252" y="381"/>
                  </a:moveTo>
                  <a:cubicBezTo>
                    <a:pt x="6799" y="381"/>
                    <a:pt x="7335" y="679"/>
                    <a:pt x="7621" y="1155"/>
                  </a:cubicBezTo>
                  <a:cubicBezTo>
                    <a:pt x="7704" y="1274"/>
                    <a:pt x="7811" y="1655"/>
                    <a:pt x="8240" y="1786"/>
                  </a:cubicBezTo>
                  <a:cubicBezTo>
                    <a:pt x="8157" y="1858"/>
                    <a:pt x="7978" y="2036"/>
                    <a:pt x="7919" y="2108"/>
                  </a:cubicBezTo>
                  <a:cubicBezTo>
                    <a:pt x="7454" y="1870"/>
                    <a:pt x="7335" y="1501"/>
                    <a:pt x="7252" y="1381"/>
                  </a:cubicBezTo>
                  <a:cubicBezTo>
                    <a:pt x="7037" y="1036"/>
                    <a:pt x="6656" y="822"/>
                    <a:pt x="6252" y="822"/>
                  </a:cubicBezTo>
                  <a:lnTo>
                    <a:pt x="4644" y="822"/>
                  </a:lnTo>
                  <a:cubicBezTo>
                    <a:pt x="4239" y="822"/>
                    <a:pt x="3847" y="1036"/>
                    <a:pt x="3644" y="1381"/>
                  </a:cubicBezTo>
                  <a:cubicBezTo>
                    <a:pt x="3537" y="1512"/>
                    <a:pt x="3442" y="1846"/>
                    <a:pt x="3049" y="2072"/>
                  </a:cubicBezTo>
                  <a:lnTo>
                    <a:pt x="3025" y="2036"/>
                  </a:lnTo>
                  <a:lnTo>
                    <a:pt x="2870" y="1893"/>
                  </a:lnTo>
                  <a:cubicBezTo>
                    <a:pt x="2823" y="1846"/>
                    <a:pt x="2763" y="1798"/>
                    <a:pt x="2704" y="1751"/>
                  </a:cubicBezTo>
                  <a:cubicBezTo>
                    <a:pt x="3085" y="1608"/>
                    <a:pt x="3168" y="1310"/>
                    <a:pt x="3275" y="1155"/>
                  </a:cubicBezTo>
                  <a:cubicBezTo>
                    <a:pt x="3549" y="679"/>
                    <a:pt x="4073" y="381"/>
                    <a:pt x="4644" y="381"/>
                  </a:cubicBezTo>
                  <a:close/>
                  <a:moveTo>
                    <a:pt x="2620" y="3703"/>
                  </a:moveTo>
                  <a:lnTo>
                    <a:pt x="2823" y="3894"/>
                  </a:lnTo>
                  <a:cubicBezTo>
                    <a:pt x="2727" y="3989"/>
                    <a:pt x="2632" y="4096"/>
                    <a:pt x="2549" y="4191"/>
                  </a:cubicBezTo>
                  <a:lnTo>
                    <a:pt x="2334" y="3989"/>
                  </a:lnTo>
                  <a:lnTo>
                    <a:pt x="2620" y="3703"/>
                  </a:lnTo>
                  <a:close/>
                  <a:moveTo>
                    <a:pt x="8383" y="3703"/>
                  </a:moveTo>
                  <a:lnTo>
                    <a:pt x="8657" y="3989"/>
                  </a:lnTo>
                  <a:lnTo>
                    <a:pt x="8454" y="4191"/>
                  </a:lnTo>
                  <a:cubicBezTo>
                    <a:pt x="8383" y="4120"/>
                    <a:pt x="8276" y="4001"/>
                    <a:pt x="8169" y="3894"/>
                  </a:cubicBezTo>
                  <a:lnTo>
                    <a:pt x="8383" y="3703"/>
                  </a:lnTo>
                  <a:close/>
                  <a:moveTo>
                    <a:pt x="1727" y="1774"/>
                  </a:moveTo>
                  <a:cubicBezTo>
                    <a:pt x="2394" y="1774"/>
                    <a:pt x="2704" y="2251"/>
                    <a:pt x="2763" y="2286"/>
                  </a:cubicBezTo>
                  <a:cubicBezTo>
                    <a:pt x="2930" y="2453"/>
                    <a:pt x="2977" y="2691"/>
                    <a:pt x="2882" y="2905"/>
                  </a:cubicBezTo>
                  <a:cubicBezTo>
                    <a:pt x="2846" y="3013"/>
                    <a:pt x="2882" y="2965"/>
                    <a:pt x="1763" y="4072"/>
                  </a:cubicBezTo>
                  <a:cubicBezTo>
                    <a:pt x="1656" y="4185"/>
                    <a:pt x="1516" y="4242"/>
                    <a:pt x="1375" y="4242"/>
                  </a:cubicBezTo>
                  <a:cubicBezTo>
                    <a:pt x="1233" y="4242"/>
                    <a:pt x="1090" y="4185"/>
                    <a:pt x="977" y="4072"/>
                  </a:cubicBezTo>
                  <a:lnTo>
                    <a:pt x="834" y="3929"/>
                  </a:lnTo>
                  <a:cubicBezTo>
                    <a:pt x="37" y="3144"/>
                    <a:pt x="572" y="1774"/>
                    <a:pt x="1727" y="1774"/>
                  </a:cubicBezTo>
                  <a:close/>
                  <a:moveTo>
                    <a:pt x="6228" y="1155"/>
                  </a:moveTo>
                  <a:cubicBezTo>
                    <a:pt x="6514" y="1155"/>
                    <a:pt x="6799" y="1310"/>
                    <a:pt x="6930" y="1560"/>
                  </a:cubicBezTo>
                  <a:cubicBezTo>
                    <a:pt x="7026" y="1679"/>
                    <a:pt x="7180" y="2143"/>
                    <a:pt x="7740" y="2429"/>
                  </a:cubicBezTo>
                  <a:cubicBezTo>
                    <a:pt x="7645" y="2727"/>
                    <a:pt x="7716" y="3060"/>
                    <a:pt x="7954" y="3298"/>
                  </a:cubicBezTo>
                  <a:lnTo>
                    <a:pt x="8109" y="3453"/>
                  </a:lnTo>
                  <a:lnTo>
                    <a:pt x="7883" y="3679"/>
                  </a:lnTo>
                  <a:cubicBezTo>
                    <a:pt x="7190" y="3137"/>
                    <a:pt x="6339" y="2857"/>
                    <a:pt x="5480" y="2857"/>
                  </a:cubicBezTo>
                  <a:cubicBezTo>
                    <a:pt x="4980" y="2857"/>
                    <a:pt x="4478" y="2951"/>
                    <a:pt x="4001" y="3144"/>
                  </a:cubicBezTo>
                  <a:cubicBezTo>
                    <a:pt x="3906" y="3167"/>
                    <a:pt x="3870" y="3275"/>
                    <a:pt x="3906" y="3358"/>
                  </a:cubicBezTo>
                  <a:cubicBezTo>
                    <a:pt x="3933" y="3429"/>
                    <a:pt x="3999" y="3467"/>
                    <a:pt x="4065" y="3467"/>
                  </a:cubicBezTo>
                  <a:cubicBezTo>
                    <a:pt x="4088" y="3467"/>
                    <a:pt x="4111" y="3462"/>
                    <a:pt x="4132" y="3453"/>
                  </a:cubicBezTo>
                  <a:cubicBezTo>
                    <a:pt x="4579" y="3277"/>
                    <a:pt x="5034" y="3195"/>
                    <a:pt x="5479" y="3195"/>
                  </a:cubicBezTo>
                  <a:cubicBezTo>
                    <a:pt x="7404" y="3195"/>
                    <a:pt x="9133" y="4736"/>
                    <a:pt x="9133" y="6835"/>
                  </a:cubicBezTo>
                  <a:cubicBezTo>
                    <a:pt x="9133" y="8925"/>
                    <a:pt x="7411" y="10462"/>
                    <a:pt x="5498" y="10462"/>
                  </a:cubicBezTo>
                  <a:cubicBezTo>
                    <a:pt x="5047" y="10462"/>
                    <a:pt x="4585" y="10376"/>
                    <a:pt x="4132" y="10192"/>
                  </a:cubicBezTo>
                  <a:cubicBezTo>
                    <a:pt x="1442" y="9097"/>
                    <a:pt x="1049" y="5346"/>
                    <a:pt x="3585" y="3763"/>
                  </a:cubicBezTo>
                  <a:cubicBezTo>
                    <a:pt x="3656" y="3715"/>
                    <a:pt x="3692" y="3620"/>
                    <a:pt x="3644" y="3525"/>
                  </a:cubicBezTo>
                  <a:cubicBezTo>
                    <a:pt x="3611" y="3476"/>
                    <a:pt x="3551" y="3443"/>
                    <a:pt x="3489" y="3443"/>
                  </a:cubicBezTo>
                  <a:cubicBezTo>
                    <a:pt x="3461" y="3443"/>
                    <a:pt x="3432" y="3450"/>
                    <a:pt x="3406" y="3465"/>
                  </a:cubicBezTo>
                  <a:cubicBezTo>
                    <a:pt x="3299" y="3536"/>
                    <a:pt x="3192" y="3596"/>
                    <a:pt x="3096" y="3691"/>
                  </a:cubicBezTo>
                  <a:lnTo>
                    <a:pt x="2870" y="3465"/>
                  </a:lnTo>
                  <a:cubicBezTo>
                    <a:pt x="2942" y="3382"/>
                    <a:pt x="3287" y="3167"/>
                    <a:pt x="3287" y="2679"/>
                  </a:cubicBezTo>
                  <a:cubicBezTo>
                    <a:pt x="3287" y="2572"/>
                    <a:pt x="3275" y="2465"/>
                    <a:pt x="3227" y="2370"/>
                  </a:cubicBezTo>
                  <a:cubicBezTo>
                    <a:pt x="3704" y="2084"/>
                    <a:pt x="3835" y="1691"/>
                    <a:pt x="3930" y="1560"/>
                  </a:cubicBezTo>
                  <a:cubicBezTo>
                    <a:pt x="4073" y="1310"/>
                    <a:pt x="4347" y="1155"/>
                    <a:pt x="4620" y="1155"/>
                  </a:cubicBezTo>
                  <a:close/>
                  <a:moveTo>
                    <a:pt x="2811" y="9752"/>
                  </a:moveTo>
                  <a:cubicBezTo>
                    <a:pt x="3037" y="9954"/>
                    <a:pt x="3287" y="10133"/>
                    <a:pt x="3549" y="10287"/>
                  </a:cubicBezTo>
                  <a:lnTo>
                    <a:pt x="2906" y="10942"/>
                  </a:lnTo>
                  <a:cubicBezTo>
                    <a:pt x="2817" y="11031"/>
                    <a:pt x="2701" y="11076"/>
                    <a:pt x="2585" y="11076"/>
                  </a:cubicBezTo>
                  <a:cubicBezTo>
                    <a:pt x="2468" y="11076"/>
                    <a:pt x="2352" y="11031"/>
                    <a:pt x="2263" y="10942"/>
                  </a:cubicBezTo>
                  <a:cubicBezTo>
                    <a:pt x="2084" y="10764"/>
                    <a:pt x="2084" y="10478"/>
                    <a:pt x="2263" y="10299"/>
                  </a:cubicBezTo>
                  <a:lnTo>
                    <a:pt x="2811" y="9752"/>
                  </a:lnTo>
                  <a:close/>
                  <a:moveTo>
                    <a:pt x="8204" y="9752"/>
                  </a:moveTo>
                  <a:lnTo>
                    <a:pt x="8752" y="10299"/>
                  </a:lnTo>
                  <a:cubicBezTo>
                    <a:pt x="8931" y="10478"/>
                    <a:pt x="8931" y="10764"/>
                    <a:pt x="8752" y="10942"/>
                  </a:cubicBezTo>
                  <a:cubicBezTo>
                    <a:pt x="8663" y="11031"/>
                    <a:pt x="8547" y="11076"/>
                    <a:pt x="8430" y="11076"/>
                  </a:cubicBezTo>
                  <a:cubicBezTo>
                    <a:pt x="8314" y="11076"/>
                    <a:pt x="8198" y="11031"/>
                    <a:pt x="8109" y="10942"/>
                  </a:cubicBezTo>
                  <a:lnTo>
                    <a:pt x="7454" y="10287"/>
                  </a:lnTo>
                  <a:cubicBezTo>
                    <a:pt x="7740" y="10121"/>
                    <a:pt x="7978" y="9954"/>
                    <a:pt x="8204" y="9752"/>
                  </a:cubicBezTo>
                  <a:close/>
                  <a:moveTo>
                    <a:pt x="4644" y="0"/>
                  </a:moveTo>
                  <a:cubicBezTo>
                    <a:pt x="3978" y="0"/>
                    <a:pt x="3335" y="358"/>
                    <a:pt x="2989" y="929"/>
                  </a:cubicBezTo>
                  <a:lnTo>
                    <a:pt x="2858" y="1167"/>
                  </a:lnTo>
                  <a:cubicBezTo>
                    <a:pt x="2693" y="1433"/>
                    <a:pt x="2436" y="1452"/>
                    <a:pt x="2316" y="1452"/>
                  </a:cubicBezTo>
                  <a:cubicBezTo>
                    <a:pt x="2296" y="1452"/>
                    <a:pt x="2280" y="1451"/>
                    <a:pt x="2269" y="1451"/>
                  </a:cubicBezTo>
                  <a:cubicBezTo>
                    <a:pt x="2260" y="1451"/>
                    <a:pt x="2254" y="1452"/>
                    <a:pt x="2251" y="1453"/>
                  </a:cubicBezTo>
                  <a:cubicBezTo>
                    <a:pt x="2091" y="1402"/>
                    <a:pt x="1925" y="1376"/>
                    <a:pt x="1760" y="1376"/>
                  </a:cubicBezTo>
                  <a:cubicBezTo>
                    <a:pt x="1350" y="1376"/>
                    <a:pt x="943" y="1535"/>
                    <a:pt x="620" y="1858"/>
                  </a:cubicBezTo>
                  <a:cubicBezTo>
                    <a:pt x="1" y="2477"/>
                    <a:pt x="1" y="3489"/>
                    <a:pt x="620" y="4132"/>
                  </a:cubicBezTo>
                  <a:cubicBezTo>
                    <a:pt x="715" y="4191"/>
                    <a:pt x="918" y="4537"/>
                    <a:pt x="1394" y="4537"/>
                  </a:cubicBezTo>
                  <a:cubicBezTo>
                    <a:pt x="1846" y="4537"/>
                    <a:pt x="2073" y="4227"/>
                    <a:pt x="2108" y="4191"/>
                  </a:cubicBezTo>
                  <a:lnTo>
                    <a:pt x="2334" y="4418"/>
                  </a:lnTo>
                  <a:cubicBezTo>
                    <a:pt x="1144" y="6025"/>
                    <a:pt x="1370" y="8192"/>
                    <a:pt x="2585" y="9466"/>
                  </a:cubicBezTo>
                  <a:lnTo>
                    <a:pt x="2037" y="10013"/>
                  </a:lnTo>
                  <a:cubicBezTo>
                    <a:pt x="1549" y="10502"/>
                    <a:pt x="1894" y="11371"/>
                    <a:pt x="2608" y="11371"/>
                  </a:cubicBezTo>
                  <a:cubicBezTo>
                    <a:pt x="2811" y="11371"/>
                    <a:pt x="3001" y="11287"/>
                    <a:pt x="3168" y="11133"/>
                  </a:cubicBezTo>
                  <a:lnTo>
                    <a:pt x="3894" y="10394"/>
                  </a:lnTo>
                  <a:cubicBezTo>
                    <a:pt x="4403" y="10628"/>
                    <a:pt x="4958" y="10747"/>
                    <a:pt x="5518" y="10747"/>
                  </a:cubicBezTo>
                  <a:cubicBezTo>
                    <a:pt x="6071" y="10747"/>
                    <a:pt x="6630" y="10631"/>
                    <a:pt x="7157" y="10394"/>
                  </a:cubicBezTo>
                  <a:lnTo>
                    <a:pt x="7883" y="11133"/>
                  </a:lnTo>
                  <a:cubicBezTo>
                    <a:pt x="8038" y="11276"/>
                    <a:pt x="8240" y="11371"/>
                    <a:pt x="8454" y="11371"/>
                  </a:cubicBezTo>
                  <a:cubicBezTo>
                    <a:pt x="9157" y="11371"/>
                    <a:pt x="9514" y="10514"/>
                    <a:pt x="9014" y="10013"/>
                  </a:cubicBezTo>
                  <a:lnTo>
                    <a:pt x="8466" y="9466"/>
                  </a:lnTo>
                  <a:cubicBezTo>
                    <a:pt x="9752" y="8061"/>
                    <a:pt x="9871" y="5953"/>
                    <a:pt x="8716" y="4418"/>
                  </a:cubicBezTo>
                  <a:lnTo>
                    <a:pt x="8942" y="4191"/>
                  </a:lnTo>
                  <a:cubicBezTo>
                    <a:pt x="8990" y="4239"/>
                    <a:pt x="9192" y="4537"/>
                    <a:pt x="9657" y="4537"/>
                  </a:cubicBezTo>
                  <a:cubicBezTo>
                    <a:pt x="9895" y="4537"/>
                    <a:pt x="10121" y="4441"/>
                    <a:pt x="10288" y="4287"/>
                  </a:cubicBezTo>
                  <a:cubicBezTo>
                    <a:pt x="10300" y="4251"/>
                    <a:pt x="10967" y="3775"/>
                    <a:pt x="10859" y="2858"/>
                  </a:cubicBezTo>
                  <a:cubicBezTo>
                    <a:pt x="10848" y="2770"/>
                    <a:pt x="10786" y="2702"/>
                    <a:pt x="10701" y="2702"/>
                  </a:cubicBezTo>
                  <a:cubicBezTo>
                    <a:pt x="10695" y="2702"/>
                    <a:pt x="10688" y="2702"/>
                    <a:pt x="10681" y="2703"/>
                  </a:cubicBezTo>
                  <a:cubicBezTo>
                    <a:pt x="10597" y="2727"/>
                    <a:pt x="10526" y="2798"/>
                    <a:pt x="10538" y="2882"/>
                  </a:cubicBezTo>
                  <a:cubicBezTo>
                    <a:pt x="10609" y="3632"/>
                    <a:pt x="10074" y="4001"/>
                    <a:pt x="10026" y="4060"/>
                  </a:cubicBezTo>
                  <a:cubicBezTo>
                    <a:pt x="9922" y="4164"/>
                    <a:pt x="9777" y="4221"/>
                    <a:pt x="9630" y="4221"/>
                  </a:cubicBezTo>
                  <a:cubicBezTo>
                    <a:pt x="9491" y="4221"/>
                    <a:pt x="9350" y="4170"/>
                    <a:pt x="9240" y="4060"/>
                  </a:cubicBezTo>
                  <a:lnTo>
                    <a:pt x="8228" y="3048"/>
                  </a:lnTo>
                  <a:cubicBezTo>
                    <a:pt x="8002" y="2822"/>
                    <a:pt x="8026" y="2477"/>
                    <a:pt x="8228" y="2263"/>
                  </a:cubicBezTo>
                  <a:cubicBezTo>
                    <a:pt x="8300" y="2203"/>
                    <a:pt x="8621" y="1739"/>
                    <a:pt x="9276" y="1739"/>
                  </a:cubicBezTo>
                  <a:cubicBezTo>
                    <a:pt x="9716" y="1739"/>
                    <a:pt x="10109" y="1965"/>
                    <a:pt x="10324" y="2298"/>
                  </a:cubicBezTo>
                  <a:cubicBezTo>
                    <a:pt x="10353" y="2350"/>
                    <a:pt x="10406" y="2379"/>
                    <a:pt x="10462" y="2379"/>
                  </a:cubicBezTo>
                  <a:cubicBezTo>
                    <a:pt x="10495" y="2379"/>
                    <a:pt x="10530" y="2368"/>
                    <a:pt x="10562" y="2346"/>
                  </a:cubicBezTo>
                  <a:cubicBezTo>
                    <a:pt x="10645" y="2298"/>
                    <a:pt x="10669" y="2203"/>
                    <a:pt x="10609" y="2108"/>
                  </a:cubicBezTo>
                  <a:cubicBezTo>
                    <a:pt x="10297" y="1640"/>
                    <a:pt x="9787" y="1384"/>
                    <a:pt x="9254" y="1384"/>
                  </a:cubicBezTo>
                  <a:cubicBezTo>
                    <a:pt x="9095" y="1384"/>
                    <a:pt x="8934" y="1406"/>
                    <a:pt x="8776" y="1453"/>
                  </a:cubicBezTo>
                  <a:lnTo>
                    <a:pt x="8526" y="1453"/>
                  </a:lnTo>
                  <a:cubicBezTo>
                    <a:pt x="8335" y="1453"/>
                    <a:pt x="8145" y="1358"/>
                    <a:pt x="8038" y="1167"/>
                  </a:cubicBezTo>
                  <a:lnTo>
                    <a:pt x="7907" y="929"/>
                  </a:lnTo>
                  <a:cubicBezTo>
                    <a:pt x="7561" y="358"/>
                    <a:pt x="6918" y="0"/>
                    <a:pt x="625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8" name="Google Shape;738;p25"/>
            <p:cNvSpPr/>
            <p:nvPr/>
          </p:nvSpPr>
          <p:spPr>
            <a:xfrm>
              <a:off x="1354930" y="1618713"/>
              <a:ext cx="224960" cy="206516"/>
            </a:xfrm>
            <a:custGeom>
              <a:avLst/>
              <a:gdLst/>
              <a:ahLst/>
              <a:cxnLst/>
              <a:rect l="l" t="t" r="r" b="b"/>
              <a:pathLst>
                <a:path w="7062" h="6483" extrusionOk="0">
                  <a:moveTo>
                    <a:pt x="3753" y="1"/>
                  </a:moveTo>
                  <a:cubicBezTo>
                    <a:pt x="2094" y="1"/>
                    <a:pt x="465" y="1260"/>
                    <a:pt x="465" y="3249"/>
                  </a:cubicBezTo>
                  <a:cubicBezTo>
                    <a:pt x="465" y="5198"/>
                    <a:pt x="2076" y="6483"/>
                    <a:pt x="3742" y="6483"/>
                  </a:cubicBezTo>
                  <a:cubicBezTo>
                    <a:pt x="4589" y="6483"/>
                    <a:pt x="5450" y="6150"/>
                    <a:pt x="6121" y="5404"/>
                  </a:cubicBezTo>
                  <a:cubicBezTo>
                    <a:pt x="6347" y="5165"/>
                    <a:pt x="6513" y="4880"/>
                    <a:pt x="6656" y="4582"/>
                  </a:cubicBezTo>
                  <a:cubicBezTo>
                    <a:pt x="6704" y="4487"/>
                    <a:pt x="6656" y="4403"/>
                    <a:pt x="6561" y="4356"/>
                  </a:cubicBezTo>
                  <a:cubicBezTo>
                    <a:pt x="6540" y="4347"/>
                    <a:pt x="6518" y="4342"/>
                    <a:pt x="6496" y="4342"/>
                  </a:cubicBezTo>
                  <a:cubicBezTo>
                    <a:pt x="6433" y="4342"/>
                    <a:pt x="6373" y="4380"/>
                    <a:pt x="6347" y="4451"/>
                  </a:cubicBezTo>
                  <a:cubicBezTo>
                    <a:pt x="5882" y="5463"/>
                    <a:pt x="4858" y="6142"/>
                    <a:pt x="3704" y="6142"/>
                  </a:cubicBezTo>
                  <a:cubicBezTo>
                    <a:pt x="1358" y="6142"/>
                    <a:pt x="1" y="3499"/>
                    <a:pt x="1322" y="1594"/>
                  </a:cubicBezTo>
                  <a:cubicBezTo>
                    <a:pt x="1903" y="762"/>
                    <a:pt x="2811" y="339"/>
                    <a:pt x="3721" y="339"/>
                  </a:cubicBezTo>
                  <a:cubicBezTo>
                    <a:pt x="4621" y="339"/>
                    <a:pt x="5522" y="753"/>
                    <a:pt x="6109" y="1594"/>
                  </a:cubicBezTo>
                  <a:cubicBezTo>
                    <a:pt x="6561" y="2260"/>
                    <a:pt x="6716" y="3082"/>
                    <a:pt x="6549" y="3844"/>
                  </a:cubicBezTo>
                  <a:cubicBezTo>
                    <a:pt x="6537" y="3927"/>
                    <a:pt x="6597" y="4022"/>
                    <a:pt x="6680" y="4034"/>
                  </a:cubicBezTo>
                  <a:cubicBezTo>
                    <a:pt x="6688" y="4035"/>
                    <a:pt x="6696" y="4036"/>
                    <a:pt x="6704" y="4036"/>
                  </a:cubicBezTo>
                  <a:cubicBezTo>
                    <a:pt x="6789" y="4036"/>
                    <a:pt x="6861" y="3980"/>
                    <a:pt x="6883" y="3903"/>
                  </a:cubicBezTo>
                  <a:cubicBezTo>
                    <a:pt x="7061" y="3046"/>
                    <a:pt x="6894" y="2141"/>
                    <a:pt x="6359" y="1379"/>
                  </a:cubicBezTo>
                  <a:cubicBezTo>
                    <a:pt x="5689" y="426"/>
                    <a:pt x="4716" y="1"/>
                    <a:pt x="375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9" name="Google Shape;739;p25"/>
            <p:cNvSpPr/>
            <p:nvPr/>
          </p:nvSpPr>
          <p:spPr>
            <a:xfrm>
              <a:off x="1453553" y="1643305"/>
              <a:ext cx="73235" cy="141436"/>
            </a:xfrm>
            <a:custGeom>
              <a:avLst/>
              <a:gdLst/>
              <a:ahLst/>
              <a:cxnLst/>
              <a:rect l="l" t="t" r="r" b="b"/>
              <a:pathLst>
                <a:path w="2299" h="4440" extrusionOk="0">
                  <a:moveTo>
                    <a:pt x="572" y="345"/>
                  </a:moveTo>
                  <a:cubicBezTo>
                    <a:pt x="703" y="345"/>
                    <a:pt x="810" y="441"/>
                    <a:pt x="810" y="583"/>
                  </a:cubicBezTo>
                  <a:lnTo>
                    <a:pt x="810" y="2191"/>
                  </a:lnTo>
                  <a:cubicBezTo>
                    <a:pt x="727" y="2155"/>
                    <a:pt x="640" y="2137"/>
                    <a:pt x="555" y="2137"/>
                  </a:cubicBezTo>
                  <a:cubicBezTo>
                    <a:pt x="471" y="2137"/>
                    <a:pt x="387" y="2155"/>
                    <a:pt x="310" y="2191"/>
                  </a:cubicBezTo>
                  <a:lnTo>
                    <a:pt x="310" y="583"/>
                  </a:lnTo>
                  <a:lnTo>
                    <a:pt x="334" y="583"/>
                  </a:lnTo>
                  <a:cubicBezTo>
                    <a:pt x="334" y="452"/>
                    <a:pt x="429" y="345"/>
                    <a:pt x="572" y="345"/>
                  </a:cubicBezTo>
                  <a:close/>
                  <a:moveTo>
                    <a:pt x="610" y="2488"/>
                  </a:moveTo>
                  <a:cubicBezTo>
                    <a:pt x="726" y="2488"/>
                    <a:pt x="736" y="2510"/>
                    <a:pt x="1905" y="3703"/>
                  </a:cubicBezTo>
                  <a:cubicBezTo>
                    <a:pt x="1977" y="3798"/>
                    <a:pt x="1977" y="3941"/>
                    <a:pt x="1893" y="4036"/>
                  </a:cubicBezTo>
                  <a:cubicBezTo>
                    <a:pt x="1846" y="4078"/>
                    <a:pt x="1783" y="4099"/>
                    <a:pt x="1721" y="4099"/>
                  </a:cubicBezTo>
                  <a:cubicBezTo>
                    <a:pt x="1658" y="4099"/>
                    <a:pt x="1596" y="4078"/>
                    <a:pt x="1548" y="4036"/>
                  </a:cubicBezTo>
                  <a:lnTo>
                    <a:pt x="417" y="2905"/>
                  </a:lnTo>
                  <a:cubicBezTo>
                    <a:pt x="274" y="2750"/>
                    <a:pt x="369" y="2488"/>
                    <a:pt x="596" y="2488"/>
                  </a:cubicBezTo>
                  <a:cubicBezTo>
                    <a:pt x="600" y="2488"/>
                    <a:pt x="605" y="2488"/>
                    <a:pt x="610" y="2488"/>
                  </a:cubicBezTo>
                  <a:close/>
                  <a:moveTo>
                    <a:pt x="584" y="0"/>
                  </a:moveTo>
                  <a:cubicBezTo>
                    <a:pt x="250" y="0"/>
                    <a:pt x="0" y="274"/>
                    <a:pt x="0" y="583"/>
                  </a:cubicBezTo>
                  <a:lnTo>
                    <a:pt x="0" y="2715"/>
                  </a:lnTo>
                  <a:cubicBezTo>
                    <a:pt x="0" y="2858"/>
                    <a:pt x="60" y="3024"/>
                    <a:pt x="167" y="3131"/>
                  </a:cubicBezTo>
                  <a:cubicBezTo>
                    <a:pt x="1322" y="4262"/>
                    <a:pt x="1310" y="4334"/>
                    <a:pt x="1524" y="4405"/>
                  </a:cubicBezTo>
                  <a:cubicBezTo>
                    <a:pt x="1589" y="4428"/>
                    <a:pt x="1655" y="4439"/>
                    <a:pt x="1720" y="4439"/>
                  </a:cubicBezTo>
                  <a:cubicBezTo>
                    <a:pt x="2023" y="4439"/>
                    <a:pt x="2298" y="4201"/>
                    <a:pt x="2298" y="3858"/>
                  </a:cubicBezTo>
                  <a:cubicBezTo>
                    <a:pt x="2298" y="3703"/>
                    <a:pt x="2227" y="3572"/>
                    <a:pt x="2132" y="3453"/>
                  </a:cubicBezTo>
                  <a:lnTo>
                    <a:pt x="1167" y="2488"/>
                  </a:lnTo>
                  <a:lnTo>
                    <a:pt x="1167" y="583"/>
                  </a:lnTo>
                  <a:cubicBezTo>
                    <a:pt x="1167" y="250"/>
                    <a:pt x="893" y="0"/>
                    <a:pt x="58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40" name="Google Shape;740;p25"/>
          <p:cNvGrpSpPr/>
          <p:nvPr/>
        </p:nvGrpSpPr>
        <p:grpSpPr>
          <a:xfrm>
            <a:off x="598536" y="3298305"/>
            <a:ext cx="3777788" cy="1703525"/>
            <a:chOff x="714175" y="2536675"/>
            <a:chExt cx="3777788" cy="1703525"/>
          </a:xfrm>
        </p:grpSpPr>
        <p:sp>
          <p:nvSpPr>
            <p:cNvPr id="741" name="Google Shape;741;p25"/>
            <p:cNvSpPr/>
            <p:nvPr/>
          </p:nvSpPr>
          <p:spPr>
            <a:xfrm>
              <a:off x="3083738" y="2536675"/>
              <a:ext cx="1408225" cy="1703525"/>
            </a:xfrm>
            <a:custGeom>
              <a:avLst/>
              <a:gdLst/>
              <a:ahLst/>
              <a:cxnLst/>
              <a:rect l="l" t="t" r="r" b="b"/>
              <a:pathLst>
                <a:path w="56329" h="68141" extrusionOk="0">
                  <a:moveTo>
                    <a:pt x="16645" y="1"/>
                  </a:moveTo>
                  <a:lnTo>
                    <a:pt x="1" y="9133"/>
                  </a:lnTo>
                  <a:cubicBezTo>
                    <a:pt x="227" y="40685"/>
                    <a:pt x="24980" y="66390"/>
                    <a:pt x="56139" y="68140"/>
                  </a:cubicBezTo>
                  <a:lnTo>
                    <a:pt x="47066" y="51603"/>
                  </a:lnTo>
                  <a:lnTo>
                    <a:pt x="56329" y="34517"/>
                  </a:lnTo>
                  <a:cubicBezTo>
                    <a:pt x="43613" y="32957"/>
                    <a:pt x="33755" y="22242"/>
                    <a:pt x="33529" y="9157"/>
                  </a:cubicBezTo>
                  <a:lnTo>
                    <a:pt x="16645" y="1"/>
                  </a:lnTo>
                  <a:close/>
                </a:path>
              </a:pathLst>
            </a:custGeom>
            <a:solidFill>
              <a:srgbClr val="69E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nvGrpSpPr>
            <p:cNvPr id="742" name="Google Shape;742;p25"/>
            <p:cNvGrpSpPr/>
            <p:nvPr/>
          </p:nvGrpSpPr>
          <p:grpSpPr>
            <a:xfrm>
              <a:off x="714175" y="3150699"/>
              <a:ext cx="2693246" cy="313500"/>
              <a:chOff x="561775" y="3375074"/>
              <a:chExt cx="2693246" cy="313500"/>
            </a:xfrm>
          </p:grpSpPr>
          <p:sp>
            <p:nvSpPr>
              <p:cNvPr id="745" name="Google Shape;745;p25"/>
              <p:cNvSpPr txBox="1"/>
              <p:nvPr/>
            </p:nvSpPr>
            <p:spPr>
              <a:xfrm>
                <a:off x="561775" y="3375074"/>
                <a:ext cx="1795500" cy="3135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r>
                  <a:rPr lang="en-US" sz="2400" b="0" i="0" dirty="0" err="1">
                    <a:solidFill>
                      <a:srgbClr val="555555"/>
                    </a:solidFill>
                    <a:effectLst/>
                    <a:latin typeface="Helvetica" panose="020B0604020202020204" pitchFamily="34" charset="0"/>
                  </a:rPr>
                  <a:t>Blist-so‘rov</a:t>
                </a:r>
                <a:endParaRPr sz="2400" dirty="0">
                  <a:solidFill>
                    <a:srgbClr val="434343"/>
                  </a:solidFill>
                  <a:latin typeface="Roboto"/>
                  <a:ea typeface="Roboto"/>
                  <a:cs typeface="Roboto"/>
                  <a:sym typeface="Roboto"/>
                </a:endParaRPr>
              </a:p>
            </p:txBody>
          </p:sp>
          <p:cxnSp>
            <p:nvCxnSpPr>
              <p:cNvPr id="746" name="Google Shape;746;p25"/>
              <p:cNvCxnSpPr>
                <a:cxnSpLocks/>
              </p:cNvCxnSpPr>
              <p:nvPr/>
            </p:nvCxnSpPr>
            <p:spPr>
              <a:xfrm>
                <a:off x="2518521" y="3564200"/>
                <a:ext cx="736500" cy="0"/>
              </a:xfrm>
              <a:prstGeom prst="straightConnector1">
                <a:avLst/>
              </a:prstGeom>
              <a:noFill/>
              <a:ln w="9525" cap="flat" cmpd="sng">
                <a:solidFill>
                  <a:schemeClr val="accent2"/>
                </a:solidFill>
                <a:prstDash val="solid"/>
                <a:round/>
                <a:headEnd type="oval" w="med" len="med"/>
                <a:tailEnd type="none" w="med" len="med"/>
              </a:ln>
            </p:spPr>
          </p:cxnSp>
        </p:grpSp>
      </p:grpSp>
      <p:sp>
        <p:nvSpPr>
          <p:cNvPr id="49" name="Прямоугольник 48">
            <a:extLst>
              <a:ext uri="{FF2B5EF4-FFF2-40B4-BE49-F238E27FC236}">
                <a16:creationId xmlns:a16="http://schemas.microsoft.com/office/drawing/2014/main" id="{D5003E51-E576-4BA8-8EC1-7C196AF36F3E}"/>
              </a:ext>
            </a:extLst>
          </p:cNvPr>
          <p:cNvSpPr/>
          <p:nvPr/>
        </p:nvSpPr>
        <p:spPr>
          <a:xfrm>
            <a:off x="33051" y="40186"/>
            <a:ext cx="6323682" cy="984885"/>
          </a:xfrm>
          <a:prstGeom prst="rect">
            <a:avLst/>
          </a:prstGeom>
          <a:solidFill>
            <a:schemeClr val="accent2"/>
          </a:solidFill>
          <a:ln>
            <a:noFill/>
          </a:ln>
        </p:spPr>
        <p:txBody>
          <a:bodyPr wrap="square">
            <a:spAutoFit/>
          </a:bodyPr>
          <a:lstStyle/>
          <a:p>
            <a:pPr algn="ctr"/>
            <a:r>
              <a:rPr lang="en-US" sz="1600" b="1" cap="all"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Samarqand VILOYaTI XALQ TA’LIMI XODIMLARINI </a:t>
            </a:r>
            <a:endPar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endParaRPr>
          </a:p>
          <a:p>
            <a:pPr algn="ctr"/>
            <a:r>
              <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qayta </a:t>
            </a:r>
            <a:r>
              <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tayyorlash va ULARNING malakasini oshirish HUDUDIY MARKAZI</a:t>
            </a:r>
            <a:endPar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endParaRPr>
          </a:p>
          <a:p>
            <a:pPr algn="ctr"/>
            <a:endParaRPr lang="ru-RU"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50" name="Заголовок 1">
            <a:extLst>
              <a:ext uri="{FF2B5EF4-FFF2-40B4-BE49-F238E27FC236}">
                <a16:creationId xmlns:a16="http://schemas.microsoft.com/office/drawing/2014/main" id="{A1ECB790-7166-4FBD-9579-4BAFD1A070C3}"/>
              </a:ext>
            </a:extLst>
          </p:cNvPr>
          <p:cNvSpPr txBox="1">
            <a:spLocks/>
          </p:cNvSpPr>
          <p:nvPr/>
        </p:nvSpPr>
        <p:spPr bwMode="auto">
          <a:xfrm>
            <a:off x="6356732" y="60279"/>
            <a:ext cx="2666083" cy="964792"/>
          </a:xfrm>
          <a:prstGeom prst="rect">
            <a:avLst/>
          </a:prstGeom>
          <a:solidFill>
            <a:schemeClr val="accent2"/>
          </a:solidFill>
          <a:ln>
            <a:noFill/>
          </a:ln>
        </p:spPr>
        <p:txBody>
          <a:bodyPr wrap="square">
            <a:spAutoFit/>
          </a:bodyPr>
          <a:lstStyle>
            <a:defPPr rtl="0">
              <a:defRPr lang="ru-RU"/>
            </a:defPPr>
            <a:lvl1pPr>
              <a:defRPr sz="1400" b="1">
                <a:solidFill>
                  <a:srgbClr val="09038B"/>
                </a:solidFill>
                <a:effectLst>
                  <a:innerShdw blurRad="63500" dist="50800" dir="16200000">
                    <a:prstClr val="black">
                      <a:alpha val="50000"/>
                    </a:prstClr>
                  </a:innerShdw>
                </a:effectLst>
                <a:latin typeface="Arial" panose="020B0604020202020204" pitchFamily="34" charset="0"/>
                <a:cs typeface="Arial" panose="020B0604020202020204" pitchFamily="34" charset="0"/>
              </a:defRPr>
            </a:lvl1pPr>
          </a:lstStyle>
          <a:p>
            <a:pPr algn="ctr"/>
            <a:r>
              <a:rPr lang="uz-Cyrl-UZ"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rPr>
              <a:t>FANDAGI YANGILIKLAR, FANNI O‘QITISHNING DOLZARB </a:t>
            </a:r>
            <a:endParaRPr lang="en-US"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endParaRPr>
          </a:p>
          <a:p>
            <a:pPr algn="ctr"/>
            <a:r>
              <a:rPr lang="uz-Cyrl-UZ"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rPr>
              <a:t>MASALALARI”  MODULI BO‘YICHA</a:t>
            </a:r>
            <a:endParaRPr lang="en-US" dirty="0">
              <a:solidFill>
                <a:schemeClr val="tx2"/>
              </a:solidFill>
              <a:effectLst/>
              <a:latin typeface="Sitka Heading" panose="02000505000000020004" pitchFamily="2" charset="0"/>
              <a:ea typeface="Roboto" panose="02000000000000000000" pitchFamily="2" charset="0"/>
            </a:endParaRPr>
          </a:p>
        </p:txBody>
      </p:sp>
      <p:sp>
        <p:nvSpPr>
          <p:cNvPr id="54" name="TextBox 53">
            <a:extLst>
              <a:ext uri="{FF2B5EF4-FFF2-40B4-BE49-F238E27FC236}">
                <a16:creationId xmlns:a16="http://schemas.microsoft.com/office/drawing/2014/main" id="{15EF31AC-5CB4-4CBE-8995-107B3C9503B4}"/>
              </a:ext>
            </a:extLst>
          </p:cNvPr>
          <p:cNvSpPr txBox="1"/>
          <p:nvPr/>
        </p:nvSpPr>
        <p:spPr>
          <a:xfrm>
            <a:off x="2286000" y="1165213"/>
            <a:ext cx="4572000" cy="523220"/>
          </a:xfrm>
          <a:prstGeom prst="rect">
            <a:avLst/>
          </a:prstGeom>
          <a:noFill/>
        </p:spPr>
        <p:txBody>
          <a:bodyPr wrap="square">
            <a:spAutoFit/>
          </a:bodyPr>
          <a:lstStyle/>
          <a:p>
            <a:pPr algn="ctr"/>
            <a:r>
              <a:rPr lang="en-US" sz="2800" dirty="0" err="1">
                <a:latin typeface="Arial" panose="020B0604020202020204" pitchFamily="34" charset="0"/>
                <a:cs typeface="Arial" panose="020B0604020202020204" pitchFamily="34" charset="0"/>
              </a:rPr>
              <a:t>Interfaol</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metodlarga</a:t>
            </a:r>
            <a:endParaRPr lang="ru-RU" sz="2800" dirty="0">
              <a:latin typeface="Arial" panose="020B0604020202020204" pitchFamily="34" charset="0"/>
              <a:cs typeface="Arial" panose="020B0604020202020204" pitchFamily="34" charset="0"/>
            </a:endParaRPr>
          </a:p>
        </p:txBody>
      </p:sp>
      <p:pic>
        <p:nvPicPr>
          <p:cNvPr id="42" name="Рисунок 41">
            <a:extLst>
              <a:ext uri="{FF2B5EF4-FFF2-40B4-BE49-F238E27FC236}">
                <a16:creationId xmlns:a16="http://schemas.microsoft.com/office/drawing/2014/main" id="{4B35DC0C-3658-41D6-8683-6C4A14F8D9A3}"/>
              </a:ext>
            </a:extLst>
          </p:cNvPr>
          <p:cNvPicPr>
            <a:picLocks noChangeAspect="1"/>
          </p:cNvPicPr>
          <p:nvPr/>
        </p:nvPicPr>
        <p:blipFill>
          <a:blip r:embed="rId3"/>
          <a:stretch>
            <a:fillRect/>
          </a:stretch>
        </p:blipFill>
        <p:spPr>
          <a:xfrm>
            <a:off x="121185" y="120330"/>
            <a:ext cx="782613" cy="824595"/>
          </a:xfrm>
          <a:prstGeom prst="rect">
            <a:avLst/>
          </a:prstGeom>
        </p:spPr>
      </p:pic>
      <p:sp>
        <p:nvSpPr>
          <p:cNvPr id="39" name="TextBox 38">
            <a:extLst>
              <a:ext uri="{FF2B5EF4-FFF2-40B4-BE49-F238E27FC236}">
                <a16:creationId xmlns:a16="http://schemas.microsoft.com/office/drawing/2014/main" id="{DA4EB638-9965-47B1-9B34-EC6AD99D0165}"/>
              </a:ext>
            </a:extLst>
          </p:cNvPr>
          <p:cNvSpPr txBox="1"/>
          <p:nvPr/>
        </p:nvSpPr>
        <p:spPr>
          <a:xfrm>
            <a:off x="781411" y="3116484"/>
            <a:ext cx="1703525" cy="830997"/>
          </a:xfrm>
          <a:prstGeom prst="rect">
            <a:avLst/>
          </a:prstGeom>
          <a:noFill/>
        </p:spPr>
        <p:txBody>
          <a:bodyPr wrap="square">
            <a:spAutoFit/>
          </a:bodyPr>
          <a:lstStyle/>
          <a:p>
            <a:r>
              <a:rPr lang="en-US" sz="1200" b="0" i="0" dirty="0">
                <a:solidFill>
                  <a:srgbClr val="000000"/>
                </a:solidFill>
                <a:effectLst/>
                <a:latin typeface="Times New Roman" panose="02020603050405020304" pitchFamily="18" charset="0"/>
              </a:rPr>
              <a:t>(</a:t>
            </a:r>
            <a:r>
              <a:rPr lang="en-US" sz="1200" b="0" i="0" dirty="0" err="1">
                <a:solidFill>
                  <a:srgbClr val="000000"/>
                </a:solidFill>
                <a:effectLst/>
                <a:latin typeface="Times New Roman" panose="02020603050405020304" pitchFamily="18" charset="0"/>
              </a:rPr>
              <a:t>yechilishi</a:t>
            </a:r>
            <a:r>
              <a:rPr lang="en-US" sz="1200" b="0" i="0" dirty="0">
                <a:solidFill>
                  <a:srgbClr val="000000"/>
                </a:solidFill>
                <a:effectLst/>
                <a:latin typeface="Times New Roman" panose="02020603050405020304" pitchFamily="18" charset="0"/>
              </a:rPr>
              <a:t> </a:t>
            </a:r>
            <a:r>
              <a:rPr lang="en-US" sz="1200" b="0" i="0" dirty="0" err="1">
                <a:solidFill>
                  <a:srgbClr val="000000"/>
                </a:solidFill>
                <a:effectLst/>
                <a:latin typeface="Times New Roman" panose="02020603050405020304" pitchFamily="18" charset="0"/>
              </a:rPr>
              <a:t>zarur</a:t>
            </a:r>
            <a:r>
              <a:rPr lang="en-US" sz="1200" b="0" i="0" dirty="0">
                <a:solidFill>
                  <a:srgbClr val="000000"/>
                </a:solidFill>
                <a:effectLst/>
                <a:latin typeface="Times New Roman" panose="02020603050405020304" pitchFamily="18" charset="0"/>
              </a:rPr>
              <a:t> </a:t>
            </a:r>
            <a:r>
              <a:rPr lang="en-US" sz="1200" b="0" i="0" dirty="0" err="1">
                <a:solidFill>
                  <a:srgbClr val="000000"/>
                </a:solidFill>
                <a:effectLst/>
                <a:latin typeface="Times New Roman" panose="02020603050405020304" pitchFamily="18" charset="0"/>
              </a:rPr>
              <a:t>bo’lgan</a:t>
            </a:r>
            <a:r>
              <a:rPr lang="en-US" sz="1200" b="0" i="0" dirty="0">
                <a:solidFill>
                  <a:srgbClr val="000000"/>
                </a:solidFill>
                <a:effectLst/>
                <a:latin typeface="Times New Roman" panose="02020603050405020304" pitchFamily="18" charset="0"/>
              </a:rPr>
              <a:t> </a:t>
            </a:r>
            <a:r>
              <a:rPr lang="en-US" sz="1200" b="0" i="0" dirty="0" err="1">
                <a:solidFill>
                  <a:srgbClr val="000000"/>
                </a:solidFill>
                <a:effectLst/>
                <a:latin typeface="Times New Roman" panose="02020603050405020304" pitchFamily="18" charset="0"/>
              </a:rPr>
              <a:t>muammoni</a:t>
            </a:r>
            <a:r>
              <a:rPr lang="en-US" sz="1200" b="0" i="0" dirty="0">
                <a:solidFill>
                  <a:srgbClr val="000000"/>
                </a:solidFill>
                <a:effectLst/>
                <a:latin typeface="Times New Roman" panose="02020603050405020304" pitchFamily="18" charset="0"/>
              </a:rPr>
              <a:t> </a:t>
            </a:r>
            <a:r>
              <a:rPr lang="en-US" sz="1200" b="0" i="0" dirty="0" err="1">
                <a:solidFill>
                  <a:srgbClr val="000000"/>
                </a:solidFill>
                <a:effectLst/>
                <a:latin typeface="Times New Roman" panose="02020603050405020304" pitchFamily="18" charset="0"/>
              </a:rPr>
              <a:t>qamrab</a:t>
            </a:r>
            <a:r>
              <a:rPr lang="en-US" sz="1200" b="0" i="0" dirty="0">
                <a:solidFill>
                  <a:srgbClr val="000000"/>
                </a:solidFill>
                <a:effectLst/>
                <a:latin typeface="Times New Roman" panose="02020603050405020304" pitchFamily="18" charset="0"/>
              </a:rPr>
              <a:t> </a:t>
            </a:r>
            <a:r>
              <a:rPr lang="en-US" sz="1200" b="0" i="0" dirty="0" err="1">
                <a:solidFill>
                  <a:srgbClr val="000000"/>
                </a:solidFill>
                <a:effectLst/>
                <a:latin typeface="Times New Roman" panose="02020603050405020304" pitchFamily="18" charset="0"/>
              </a:rPr>
              <a:t>olgan</a:t>
            </a:r>
            <a:r>
              <a:rPr lang="en-US" sz="1200" b="0" i="0" dirty="0">
                <a:solidFill>
                  <a:srgbClr val="000000"/>
                </a:solidFill>
                <a:effectLst/>
                <a:latin typeface="Times New Roman" panose="02020603050405020304" pitchFamily="18" charset="0"/>
              </a:rPr>
              <a:t> </a:t>
            </a:r>
            <a:r>
              <a:rPr lang="en-US" sz="1200" b="0" i="0" dirty="0" err="1">
                <a:solidFill>
                  <a:srgbClr val="000000"/>
                </a:solidFill>
                <a:effectLst/>
                <a:latin typeface="Times New Roman" panose="02020603050405020304" pitchFamily="18" charset="0"/>
              </a:rPr>
              <a:t>haqiqiy</a:t>
            </a:r>
            <a:r>
              <a:rPr lang="en-US" sz="1200" b="0" i="0" dirty="0">
                <a:solidFill>
                  <a:srgbClr val="000000"/>
                </a:solidFill>
                <a:effectLst/>
                <a:latin typeface="Times New Roman" panose="02020603050405020304" pitchFamily="18" charset="0"/>
              </a:rPr>
              <a:t> </a:t>
            </a:r>
            <a:r>
              <a:rPr lang="en-US" sz="1200" b="0" i="0" dirty="0" err="1">
                <a:solidFill>
                  <a:srgbClr val="000000"/>
                </a:solidFill>
                <a:effectLst/>
                <a:latin typeface="Times New Roman" panose="02020603050405020304" pitchFamily="18" charset="0"/>
              </a:rPr>
              <a:t>vaziyat</a:t>
            </a:r>
            <a:r>
              <a:rPr lang="en-US" sz="1200" b="0" i="0" dirty="0">
                <a:solidFill>
                  <a:srgbClr val="000000"/>
                </a:solidFill>
                <a:effectLst/>
                <a:latin typeface="Times New Roman" panose="02020603050405020304" pitchFamily="18" charset="0"/>
              </a:rPr>
              <a:t> </a:t>
            </a:r>
            <a:r>
              <a:rPr lang="en-US" sz="1200" b="0" i="0" dirty="0" err="1">
                <a:solidFill>
                  <a:srgbClr val="000000"/>
                </a:solidFill>
                <a:effectLst/>
                <a:latin typeface="Times New Roman" panose="02020603050405020304" pitchFamily="18" charset="0"/>
              </a:rPr>
              <a:t>ifodasi</a:t>
            </a:r>
            <a:r>
              <a:rPr lang="en-US" sz="1200" dirty="0">
                <a:latin typeface="Times New Roman" panose="02020603050405020304" pitchFamily="18" charset="0"/>
              </a:rPr>
              <a:t>)</a:t>
            </a:r>
            <a:endParaRPr lang="ru-RU" sz="12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3A50F92-FE38-4160-9550-B973FEDEAA94}"/>
              </a:ext>
            </a:extLst>
          </p:cNvPr>
          <p:cNvSpPr>
            <a:spLocks noGrp="1"/>
          </p:cNvSpPr>
          <p:nvPr>
            <p:ph type="title"/>
          </p:nvPr>
        </p:nvSpPr>
        <p:spPr>
          <a:xfrm>
            <a:off x="82063" y="273746"/>
            <a:ext cx="8850922" cy="856800"/>
          </a:xfrm>
        </p:spPr>
        <p:txBody>
          <a:bodyPr/>
          <a:lstStyle/>
          <a:p>
            <a:pPr algn="ctr"/>
            <a:r>
              <a:rPr lang="ru-RU" sz="1800" dirty="0">
                <a:effectLst/>
                <a:latin typeface="Times New Roman" panose="02020603050405020304" pitchFamily="18" charset="0"/>
                <a:ea typeface="Calibri" panose="020F0502020204030204" pitchFamily="34" charset="0"/>
              </a:rPr>
              <a:t> </a:t>
            </a:r>
            <a:r>
              <a:rPr lang="en-US" dirty="0">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Namuna</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uchun</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o‘quv</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keysi</a:t>
            </a:r>
            <a:br>
              <a:rPr lang="en-US" sz="2400" dirty="0">
                <a:solidFill>
                  <a:srgbClr val="FF0000"/>
                </a:solidFill>
                <a:latin typeface="Times New Roman" panose="02020603050405020304" pitchFamily="18" charset="0"/>
                <a:ea typeface="Calibri" panose="020F0502020204030204" pitchFamily="34" charset="0"/>
              </a:rPr>
            </a:br>
            <a:r>
              <a:rPr lang="ru-RU" sz="2400" dirty="0" err="1">
                <a:effectLst/>
                <a:latin typeface="Times New Roman" panose="02020603050405020304" pitchFamily="18" charset="0"/>
                <a:ea typeface="Calibri" panose="020F0502020204030204" pitchFamily="34" charset="0"/>
              </a:rPr>
              <a:t>Mumtoz</a:t>
            </a:r>
            <a:r>
              <a:rPr lang="ru-RU" sz="2400" dirty="0">
                <a:effectLst/>
                <a:latin typeface="Times New Roman" panose="02020603050405020304" pitchFamily="18" charset="0"/>
                <a:ea typeface="Calibri" panose="020F0502020204030204" pitchFamily="34" charset="0"/>
              </a:rPr>
              <a:t> </a:t>
            </a:r>
            <a:r>
              <a:rPr lang="ru-RU" sz="2400" dirty="0" err="1">
                <a:effectLst/>
                <a:latin typeface="Times New Roman" panose="02020603050405020304" pitchFamily="18" charset="0"/>
                <a:ea typeface="Calibri" panose="020F0502020204030204" pitchFamily="34" charset="0"/>
              </a:rPr>
              <a:t>musiqani</a:t>
            </a:r>
            <a:r>
              <a:rPr lang="ru-RU" sz="2400" dirty="0">
                <a:effectLst/>
                <a:latin typeface="Times New Roman" panose="02020603050405020304" pitchFamily="18" charset="0"/>
                <a:ea typeface="Calibri" panose="020F0502020204030204" pitchFamily="34" charset="0"/>
              </a:rPr>
              <a:t> </a:t>
            </a:r>
            <a:r>
              <a:rPr lang="ru-RU" sz="2400" dirty="0" err="1">
                <a:effectLst/>
                <a:latin typeface="Times New Roman" panose="02020603050405020304" pitchFamily="18" charset="0"/>
                <a:ea typeface="Calibri" panose="020F0502020204030204" pitchFamily="34" charset="0"/>
              </a:rPr>
              <a:t>o‘rgatish</a:t>
            </a:r>
            <a:r>
              <a:rPr lang="ru-RU" sz="2400" dirty="0">
                <a:effectLst/>
                <a:latin typeface="Times New Roman" panose="02020603050405020304" pitchFamily="18" charset="0"/>
                <a:ea typeface="Calibri" panose="020F0502020204030204" pitchFamily="34" charset="0"/>
              </a:rPr>
              <a:t> </a:t>
            </a:r>
            <a:r>
              <a:rPr lang="ru-RU" sz="2400" dirty="0" err="1">
                <a:effectLst/>
                <a:latin typeface="Times New Roman" panose="02020603050405020304" pitchFamily="18" charset="0"/>
                <a:ea typeface="Calibri" panose="020F0502020204030204" pitchFamily="34" charset="0"/>
              </a:rPr>
              <a:t>uslubining</a:t>
            </a:r>
            <a:r>
              <a:rPr lang="ru-RU" sz="2400" dirty="0">
                <a:effectLst/>
                <a:latin typeface="Times New Roman" panose="02020603050405020304" pitchFamily="18" charset="0"/>
                <a:ea typeface="Calibri" panose="020F0502020204030204" pitchFamily="34" charset="0"/>
              </a:rPr>
              <a:t> </a:t>
            </a:r>
            <a:r>
              <a:rPr lang="ru-RU" sz="2400" dirty="0" err="1">
                <a:effectLst/>
                <a:latin typeface="Times New Roman" panose="02020603050405020304" pitchFamily="18" charset="0"/>
                <a:ea typeface="Calibri" panose="020F0502020204030204" pitchFamily="34" charset="0"/>
              </a:rPr>
              <a:t>zamonaviylashtirilishi</a:t>
            </a:r>
            <a:endParaRPr lang="ru-RU" sz="2400" dirty="0"/>
          </a:p>
        </p:txBody>
      </p:sp>
      <p:sp>
        <p:nvSpPr>
          <p:cNvPr id="3" name="Номер слайда 2">
            <a:extLst>
              <a:ext uri="{FF2B5EF4-FFF2-40B4-BE49-F238E27FC236}">
                <a16:creationId xmlns:a16="http://schemas.microsoft.com/office/drawing/2014/main" id="{A8525DC8-43C0-4CED-A91D-DB997B8FA182}"/>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14</a:t>
            </a:fld>
            <a:endParaRPr lang="en"/>
          </a:p>
        </p:txBody>
      </p:sp>
      <p:sp>
        <p:nvSpPr>
          <p:cNvPr id="5" name="TextBox 4">
            <a:extLst>
              <a:ext uri="{FF2B5EF4-FFF2-40B4-BE49-F238E27FC236}">
                <a16:creationId xmlns:a16="http://schemas.microsoft.com/office/drawing/2014/main" id="{36F40301-E39E-4BB4-9AFC-DDFEA523FF14}"/>
              </a:ext>
            </a:extLst>
          </p:cNvPr>
          <p:cNvSpPr txBox="1"/>
          <p:nvPr/>
        </p:nvSpPr>
        <p:spPr>
          <a:xfrm>
            <a:off x="257908" y="1399395"/>
            <a:ext cx="4067907" cy="3416320"/>
          </a:xfrm>
          <a:prstGeom prst="rect">
            <a:avLst/>
          </a:prstGeom>
          <a:noFill/>
        </p:spPr>
        <p:txBody>
          <a:bodyPr wrap="square">
            <a:spAutoFit/>
          </a:bodyPr>
          <a:lstStyle/>
          <a:p>
            <a:pPr algn="ctr"/>
            <a:r>
              <a:rPr lang="en-US" sz="2400" dirty="0" err="1">
                <a:solidFill>
                  <a:srgbClr val="FF0000"/>
                </a:solidFill>
                <a:latin typeface="+mn-lt"/>
                <a:cs typeface="Arial" panose="020B0604020202020204" pitchFamily="34" charset="0"/>
              </a:rPr>
              <a:t>Ishdan</a:t>
            </a:r>
            <a:r>
              <a:rPr lang="en-US" sz="2400" dirty="0">
                <a:solidFill>
                  <a:srgbClr val="FF0000"/>
                </a:solidFill>
                <a:latin typeface="+mn-lt"/>
                <a:cs typeface="Arial" panose="020B0604020202020204" pitchFamily="34" charset="0"/>
              </a:rPr>
              <a:t> </a:t>
            </a:r>
            <a:r>
              <a:rPr lang="en-US" sz="2400" dirty="0" err="1">
                <a:solidFill>
                  <a:srgbClr val="FF0000"/>
                </a:solidFill>
                <a:latin typeface="+mn-lt"/>
                <a:cs typeface="Arial" panose="020B0604020202020204" pitchFamily="34" charset="0"/>
              </a:rPr>
              <a:t>maqsad</a:t>
            </a:r>
            <a:r>
              <a:rPr lang="en-US" sz="2400" dirty="0">
                <a:solidFill>
                  <a:srgbClr val="FF0000"/>
                </a:solidFill>
                <a:latin typeface="+mn-lt"/>
                <a:cs typeface="Arial" panose="020B0604020202020204" pitchFamily="34" charset="0"/>
              </a:rPr>
              <a:t>: </a:t>
            </a:r>
            <a:r>
              <a:rPr lang="en-US" sz="2400" dirty="0" err="1">
                <a:solidFill>
                  <a:schemeClr val="tx1"/>
                </a:solidFill>
                <a:latin typeface="+mn-lt"/>
                <a:cs typeface="Arial" panose="020B0604020202020204" pitchFamily="34" charset="0"/>
              </a:rPr>
              <a:t>Musiqa</a:t>
            </a:r>
            <a:r>
              <a:rPr lang="en-US" sz="2400" dirty="0">
                <a:solidFill>
                  <a:schemeClr val="tx1"/>
                </a:solidFill>
                <a:latin typeface="+mn-lt"/>
                <a:cs typeface="Arial" panose="020B0604020202020204" pitchFamily="34" charset="0"/>
              </a:rPr>
              <a:t> </a:t>
            </a:r>
            <a:r>
              <a:rPr lang="en-US" sz="2400" dirty="0" err="1">
                <a:solidFill>
                  <a:schemeClr val="tx1"/>
                </a:solidFill>
                <a:latin typeface="+mn-lt"/>
                <a:cs typeface="Arial" panose="020B0604020202020204" pitchFamily="34" charset="0"/>
              </a:rPr>
              <a:t>mashg‘ulotlarida</a:t>
            </a:r>
            <a:r>
              <a:rPr lang="en-US" sz="2400" dirty="0">
                <a:solidFill>
                  <a:schemeClr val="tx1"/>
                </a:solidFill>
                <a:latin typeface="+mn-lt"/>
                <a:cs typeface="Arial" panose="020B0604020202020204" pitchFamily="34" charset="0"/>
              </a:rPr>
              <a:t> </a:t>
            </a:r>
            <a:r>
              <a:rPr lang="en-US" sz="2400" dirty="0" err="1">
                <a:effectLst/>
                <a:latin typeface="+mn-lt"/>
                <a:ea typeface="Calibri" panose="020F0502020204030204" pitchFamily="34" charset="0"/>
              </a:rPr>
              <a:t>cholg‘u</a:t>
            </a:r>
            <a:r>
              <a:rPr lang="en-US" sz="2400" dirty="0">
                <a:effectLst/>
                <a:latin typeface="+mn-lt"/>
                <a:ea typeface="Calibri" panose="020F0502020204030204" pitchFamily="34" charset="0"/>
              </a:rPr>
              <a:t> </a:t>
            </a:r>
            <a:r>
              <a:rPr lang="en-US" sz="2400" dirty="0" err="1">
                <a:effectLst/>
                <a:latin typeface="+mn-lt"/>
                <a:ea typeface="Calibri" panose="020F0502020204030204" pitchFamily="34" charset="0"/>
              </a:rPr>
              <a:t>ijrochiligini</a:t>
            </a:r>
            <a:r>
              <a:rPr lang="en-US" sz="2400" dirty="0">
                <a:effectLst/>
                <a:latin typeface="+mn-lt"/>
                <a:ea typeface="Calibri" panose="020F0502020204030204" pitchFamily="34" charset="0"/>
              </a:rPr>
              <a:t> </a:t>
            </a:r>
            <a:r>
              <a:rPr lang="en-US" sz="2400" dirty="0" err="1">
                <a:effectLst/>
                <a:latin typeface="+mn-lt"/>
                <a:ea typeface="Calibri" panose="020F0502020204030204" pitchFamily="34" charset="0"/>
              </a:rPr>
              <a:t>o‘rgatish</a:t>
            </a:r>
            <a:r>
              <a:rPr lang="en-US" sz="2400" dirty="0">
                <a:effectLst/>
                <a:latin typeface="+mn-lt"/>
                <a:ea typeface="Calibri" panose="020F0502020204030204" pitchFamily="34" charset="0"/>
              </a:rPr>
              <a:t> </a:t>
            </a:r>
            <a:r>
              <a:rPr lang="en-US" sz="2400" dirty="0" err="1">
                <a:effectLst/>
                <a:latin typeface="+mn-lt"/>
                <a:ea typeface="Calibri" panose="020F0502020204030204" pitchFamily="34" charset="0"/>
              </a:rPr>
              <a:t>borasida</a:t>
            </a:r>
            <a:r>
              <a:rPr lang="en-US" sz="2400" dirty="0">
                <a:effectLst/>
                <a:latin typeface="+mn-lt"/>
                <a:ea typeface="Calibri" panose="020F0502020204030204" pitchFamily="34" charset="0"/>
              </a:rPr>
              <a:t>, </a:t>
            </a:r>
            <a:r>
              <a:rPr lang="en-US" sz="2400" dirty="0" err="1">
                <a:effectLst/>
                <a:latin typeface="+mn-lt"/>
                <a:ea typeface="Calibri" panose="020F0502020204030204" pitchFamily="34" charset="0"/>
              </a:rPr>
              <a:t>ilg‘or</a:t>
            </a:r>
            <a:r>
              <a:rPr lang="en-US" sz="2400" dirty="0">
                <a:effectLst/>
                <a:latin typeface="+mn-lt"/>
                <a:ea typeface="Calibri" panose="020F0502020204030204" pitchFamily="34" charset="0"/>
              </a:rPr>
              <a:t> </a:t>
            </a:r>
            <a:r>
              <a:rPr lang="en-US" sz="2400" dirty="0" err="1">
                <a:effectLst/>
                <a:latin typeface="+mn-lt"/>
                <a:ea typeface="Calibri" panose="020F0502020204030204" pitchFamily="34" charset="0"/>
              </a:rPr>
              <a:t>mahalliy</a:t>
            </a:r>
            <a:r>
              <a:rPr lang="en-US" sz="2400" dirty="0">
                <a:effectLst/>
                <a:latin typeface="+mn-lt"/>
                <a:ea typeface="Calibri" panose="020F0502020204030204" pitchFamily="34" charset="0"/>
              </a:rPr>
              <a:t> </a:t>
            </a:r>
            <a:r>
              <a:rPr lang="en-US" sz="2400" dirty="0" err="1">
                <a:effectLst/>
                <a:latin typeface="+mn-lt"/>
                <a:ea typeface="Calibri" panose="020F0502020204030204" pitchFamily="34" charset="0"/>
              </a:rPr>
              <a:t>va</a:t>
            </a:r>
            <a:r>
              <a:rPr lang="en-US" sz="2400" dirty="0">
                <a:effectLst/>
                <a:latin typeface="+mn-lt"/>
                <a:ea typeface="Calibri" panose="020F0502020204030204" pitchFamily="34" charset="0"/>
              </a:rPr>
              <a:t> </a:t>
            </a:r>
            <a:r>
              <a:rPr lang="en-US" sz="2400" dirty="0" err="1">
                <a:effectLst/>
                <a:latin typeface="+mn-lt"/>
                <a:ea typeface="Calibri" panose="020F0502020204030204" pitchFamily="34" charset="0"/>
              </a:rPr>
              <a:t>xorijiy</a:t>
            </a:r>
            <a:r>
              <a:rPr lang="en-US" sz="2400" dirty="0">
                <a:effectLst/>
                <a:latin typeface="+mn-lt"/>
                <a:ea typeface="Calibri" panose="020F0502020204030204" pitchFamily="34" charset="0"/>
              </a:rPr>
              <a:t> </a:t>
            </a:r>
            <a:r>
              <a:rPr lang="en-US" sz="2400" dirty="0" err="1">
                <a:effectLst/>
                <a:latin typeface="+mn-lt"/>
                <a:ea typeface="Calibri" panose="020F0502020204030204" pitchFamily="34" charset="0"/>
              </a:rPr>
              <a:t>tajribalar</a:t>
            </a:r>
            <a:r>
              <a:rPr lang="en-US" sz="2400" dirty="0">
                <a:effectLst/>
                <a:latin typeface="+mn-lt"/>
                <a:ea typeface="Calibri" panose="020F0502020204030204" pitchFamily="34" charset="0"/>
              </a:rPr>
              <a:t> </a:t>
            </a:r>
            <a:r>
              <a:rPr lang="en-US" sz="2400" dirty="0" err="1">
                <a:effectLst/>
                <a:latin typeface="+mn-lt"/>
                <a:ea typeface="Calibri" panose="020F0502020204030204" pitchFamily="34" charset="0"/>
              </a:rPr>
              <a:t>asosida</a:t>
            </a:r>
            <a:r>
              <a:rPr lang="en-US" sz="2400" dirty="0">
                <a:effectLst/>
                <a:latin typeface="+mn-lt"/>
                <a:ea typeface="Calibri" panose="020F0502020204030204" pitchFamily="34" charset="0"/>
              </a:rPr>
              <a:t>  </a:t>
            </a:r>
            <a:r>
              <a:rPr lang="en-US" sz="2400" dirty="0" err="1">
                <a:effectLst/>
                <a:latin typeface="+mn-lt"/>
                <a:ea typeface="Calibri" panose="020F0502020204030204" pitchFamily="34" charset="0"/>
              </a:rPr>
              <a:t>mumtoz</a:t>
            </a:r>
            <a:r>
              <a:rPr lang="en-US" sz="2400" dirty="0">
                <a:effectLst/>
                <a:latin typeface="+mn-lt"/>
                <a:ea typeface="Calibri" panose="020F0502020204030204" pitchFamily="34" charset="0"/>
              </a:rPr>
              <a:t> </a:t>
            </a:r>
            <a:r>
              <a:rPr lang="en-US" sz="2400" dirty="0" err="1">
                <a:effectLst/>
                <a:latin typeface="+mn-lt"/>
                <a:ea typeface="Calibri" panose="020F0502020204030204" pitchFamily="34" charset="0"/>
              </a:rPr>
              <a:t>musiqani</a:t>
            </a:r>
            <a:r>
              <a:rPr lang="en-US" sz="2400" dirty="0">
                <a:effectLst/>
                <a:latin typeface="+mn-lt"/>
                <a:ea typeface="Calibri" panose="020F0502020204030204" pitchFamily="34" charset="0"/>
              </a:rPr>
              <a:t> </a:t>
            </a:r>
            <a:r>
              <a:rPr lang="en-US" sz="2400" dirty="0" err="1">
                <a:effectLst/>
                <a:latin typeface="+mn-lt"/>
                <a:ea typeface="Calibri" panose="020F0502020204030204" pitchFamily="34" charset="0"/>
              </a:rPr>
              <a:t>o‘rgatish</a:t>
            </a:r>
            <a:r>
              <a:rPr lang="en-US" sz="2400" dirty="0">
                <a:effectLst/>
                <a:latin typeface="+mn-lt"/>
                <a:ea typeface="Calibri" panose="020F0502020204030204" pitchFamily="34" charset="0"/>
              </a:rPr>
              <a:t> </a:t>
            </a:r>
            <a:r>
              <a:rPr lang="en-US" sz="2400" dirty="0" err="1">
                <a:effectLst/>
                <a:latin typeface="+mn-lt"/>
                <a:ea typeface="Calibri" panose="020F0502020204030204" pitchFamily="34" charset="0"/>
              </a:rPr>
              <a:t>uslubining</a:t>
            </a:r>
            <a:r>
              <a:rPr lang="en-US" sz="2400" dirty="0">
                <a:effectLst/>
                <a:latin typeface="+mn-lt"/>
                <a:ea typeface="Calibri" panose="020F0502020204030204" pitchFamily="34" charset="0"/>
              </a:rPr>
              <a:t> </a:t>
            </a:r>
            <a:r>
              <a:rPr lang="en-US" sz="2400" dirty="0" err="1">
                <a:effectLst/>
                <a:latin typeface="+mn-lt"/>
                <a:ea typeface="Calibri" panose="020F0502020204030204" pitchFamily="34" charset="0"/>
              </a:rPr>
              <a:t>zamonaviylashtirilishini</a:t>
            </a:r>
            <a:r>
              <a:rPr lang="en-US" sz="2400" dirty="0">
                <a:effectLst/>
                <a:latin typeface="+mn-lt"/>
                <a:ea typeface="Calibri" panose="020F0502020204030204" pitchFamily="34" charset="0"/>
              </a:rPr>
              <a:t> </a:t>
            </a:r>
            <a:r>
              <a:rPr lang="en-US" sz="2400" dirty="0" err="1">
                <a:effectLst/>
                <a:latin typeface="+mn-lt"/>
                <a:ea typeface="Calibri" panose="020F0502020204030204" pitchFamily="34" charset="0"/>
              </a:rPr>
              <a:t>tahlil</a:t>
            </a:r>
            <a:r>
              <a:rPr lang="en-US" sz="2400" dirty="0">
                <a:effectLst/>
                <a:latin typeface="+mn-lt"/>
                <a:ea typeface="Calibri" panose="020F0502020204030204" pitchFamily="34" charset="0"/>
              </a:rPr>
              <a:t> </a:t>
            </a:r>
            <a:r>
              <a:rPr lang="en-US" sz="2400" dirty="0" err="1">
                <a:effectLst/>
                <a:latin typeface="+mn-lt"/>
                <a:ea typeface="Calibri" panose="020F0502020204030204" pitchFamily="34" charset="0"/>
              </a:rPr>
              <a:t>qilish</a:t>
            </a:r>
            <a:r>
              <a:rPr lang="en-US" sz="2400" dirty="0">
                <a:effectLst/>
                <a:latin typeface="+mn-lt"/>
                <a:ea typeface="Calibri" panose="020F0502020204030204" pitchFamily="34" charset="0"/>
              </a:rPr>
              <a:t>.</a:t>
            </a:r>
            <a:endParaRPr lang="ru-RU" sz="2400" dirty="0">
              <a:latin typeface="+mn-lt"/>
              <a:cs typeface="Arial" panose="020B0604020202020204" pitchFamily="34" charset="0"/>
            </a:endParaRPr>
          </a:p>
        </p:txBody>
      </p:sp>
      <p:sp>
        <p:nvSpPr>
          <p:cNvPr id="7" name="TextBox 6">
            <a:extLst>
              <a:ext uri="{FF2B5EF4-FFF2-40B4-BE49-F238E27FC236}">
                <a16:creationId xmlns:a16="http://schemas.microsoft.com/office/drawing/2014/main" id="{C06252AE-A65E-4C1F-BD46-3AB5D2A9A75B}"/>
              </a:ext>
            </a:extLst>
          </p:cNvPr>
          <p:cNvSpPr txBox="1"/>
          <p:nvPr/>
        </p:nvSpPr>
        <p:spPr>
          <a:xfrm>
            <a:off x="4484078" y="1399395"/>
            <a:ext cx="4157400" cy="3416320"/>
          </a:xfrm>
          <a:prstGeom prst="rect">
            <a:avLst/>
          </a:prstGeom>
          <a:noFill/>
        </p:spPr>
        <p:txBody>
          <a:bodyPr wrap="square">
            <a:spAutoFit/>
          </a:bodyPr>
          <a:lstStyle/>
          <a:p>
            <a:pPr algn="ctr"/>
            <a:r>
              <a:rPr lang="en-US" sz="2400" dirty="0" err="1">
                <a:solidFill>
                  <a:srgbClr val="FF0000"/>
                </a:solidFill>
                <a:latin typeface="Times New Roman" panose="02020603050405020304" pitchFamily="18" charset="0"/>
                <a:ea typeface="Calibri" panose="020F0502020204030204" pitchFamily="34" charset="0"/>
              </a:rPr>
              <a:t>Masalaning</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qo‘yilishi</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Tinglovchilar</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kichik</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guruhlarga</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bo‘lingan</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holda</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masalaning</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yechimini</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topib</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asosli</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sharhlab</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berishlari</a:t>
            </a:r>
            <a:r>
              <a:rPr lang="en-US" sz="2400" dirty="0">
                <a:effectLst/>
                <a:latin typeface="Times New Roman" panose="02020603050405020304" pitchFamily="18" charset="0"/>
                <a:ea typeface="Calibri" panose="020F0502020204030204" pitchFamily="34" charset="0"/>
              </a:rPr>
              <a:t> talab </a:t>
            </a:r>
            <a:r>
              <a:rPr lang="en-US" sz="2400" dirty="0" err="1">
                <a:effectLst/>
                <a:latin typeface="Times New Roman" panose="02020603050405020304" pitchFamily="18" charset="0"/>
                <a:ea typeface="Calibri" panose="020F0502020204030204" pitchFamily="34" charset="0"/>
              </a:rPr>
              <a:t>etiladi</a:t>
            </a:r>
            <a:r>
              <a:rPr lang="en-US" sz="2400" dirty="0">
                <a:effectLst/>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D</a:t>
            </a:r>
            <a:r>
              <a:rPr lang="en-US" sz="2400" dirty="0" err="1">
                <a:effectLst/>
                <a:latin typeface="Times New Roman" panose="02020603050405020304" pitchFamily="18" charset="0"/>
                <a:ea typeface="Calibri" panose="020F0502020204030204" pitchFamily="34" charset="0"/>
              </a:rPr>
              <a:t>arslik</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ma’ruza</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matni</a:t>
            </a:r>
            <a:r>
              <a:rPr lang="en-US" sz="2400" dirty="0">
                <a:effectLst/>
                <a:latin typeface="Times New Roman" panose="02020603050405020304" pitchFamily="18" charset="0"/>
                <a:ea typeface="Calibri" panose="020F0502020204030204" pitchFamily="34" charset="0"/>
              </a:rPr>
              <a:t>, internet </a:t>
            </a:r>
            <a:r>
              <a:rPr lang="en-US" sz="2400" dirty="0" err="1">
                <a:effectLst/>
                <a:latin typeface="Times New Roman" panose="02020603050405020304" pitchFamily="18" charset="0"/>
                <a:ea typeface="Calibri" panose="020F0502020204030204" pitchFamily="34" charset="0"/>
              </a:rPr>
              <a:t>materallari</a:t>
            </a:r>
            <a:r>
              <a:rPr lang="en-US" sz="2400" dirty="0">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va</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boshqa</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vositalardan</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foydalanish</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mumkin</a:t>
            </a:r>
            <a:r>
              <a:rPr lang="en-US" sz="2400" dirty="0">
                <a:effectLst/>
                <a:latin typeface="Times New Roman" panose="02020603050405020304" pitchFamily="18" charset="0"/>
                <a:ea typeface="Calibri" panose="020F0502020204030204" pitchFamily="34" charset="0"/>
              </a:rPr>
              <a:t> </a:t>
            </a:r>
            <a:endParaRPr lang="ru-RU" sz="2400" dirty="0">
              <a:latin typeface="+mn-lt"/>
              <a:cs typeface="Arial" panose="020B0604020202020204" pitchFamily="34" charset="0"/>
            </a:endParaRPr>
          </a:p>
        </p:txBody>
      </p:sp>
    </p:spTree>
    <p:extLst>
      <p:ext uri="{BB962C8B-B14F-4D97-AF65-F5344CB8AC3E}">
        <p14:creationId xmlns:p14="http://schemas.microsoft.com/office/powerpoint/2010/main" val="1945039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96E2F08-744C-4F3E-802E-917C39BA8B2A}"/>
              </a:ext>
            </a:extLst>
          </p:cNvPr>
          <p:cNvSpPr>
            <a:spLocks noGrp="1"/>
          </p:cNvSpPr>
          <p:nvPr>
            <p:ph type="title"/>
          </p:nvPr>
        </p:nvSpPr>
        <p:spPr>
          <a:xfrm>
            <a:off x="328247" y="496485"/>
            <a:ext cx="8401154" cy="4438930"/>
          </a:xfrm>
        </p:spPr>
        <p:txBody>
          <a:bodyPr/>
          <a:lstStyle/>
          <a:p>
            <a:r>
              <a:rPr lang="en-US" sz="2800" dirty="0">
                <a:solidFill>
                  <a:srgbClr val="FF0000"/>
                </a:solidFill>
                <a:effectLst/>
                <a:latin typeface="Times New Roman" panose="02020603050405020304" pitchFamily="18" charset="0"/>
                <a:ea typeface="Calibri" panose="020F0502020204030204" pitchFamily="34" charset="0"/>
              </a:rPr>
              <a:t>                       </a:t>
            </a:r>
            <a:r>
              <a:rPr lang="en-US" sz="2800" dirty="0" err="1">
                <a:solidFill>
                  <a:srgbClr val="FF0000"/>
                </a:solidFill>
                <a:effectLst/>
                <a:latin typeface="Times New Roman" panose="02020603050405020304" pitchFamily="18" charset="0"/>
                <a:ea typeface="Calibri" panose="020F0502020204030204" pitchFamily="34" charset="0"/>
              </a:rPr>
              <a:t>Guruhda</a:t>
            </a:r>
            <a:r>
              <a:rPr lang="en-US" sz="2800" dirty="0">
                <a:solidFill>
                  <a:srgbClr val="FF0000"/>
                </a:solidFill>
                <a:effectLst/>
                <a:latin typeface="Times New Roman" panose="02020603050405020304" pitchFamily="18" charset="0"/>
                <a:ea typeface="Calibri" panose="020F0502020204030204" pitchFamily="34" charset="0"/>
              </a:rPr>
              <a:t> </a:t>
            </a:r>
            <a:r>
              <a:rPr lang="en-US" sz="2800" dirty="0" err="1">
                <a:solidFill>
                  <a:srgbClr val="FF0000"/>
                </a:solidFill>
                <a:effectLst/>
                <a:latin typeface="Times New Roman" panose="02020603050405020304" pitchFamily="18" charset="0"/>
                <a:ea typeface="Calibri" panose="020F0502020204030204" pitchFamily="34" charset="0"/>
              </a:rPr>
              <a:t>ishlash</a:t>
            </a:r>
            <a:r>
              <a:rPr lang="en-US" sz="2800" dirty="0">
                <a:solidFill>
                  <a:srgbClr val="FF0000"/>
                </a:solidFill>
                <a:effectLst/>
                <a:latin typeface="Times New Roman" panose="02020603050405020304" pitchFamily="18" charset="0"/>
                <a:ea typeface="Calibri" panose="020F0502020204030204" pitchFamily="34" charset="0"/>
              </a:rPr>
              <a:t> </a:t>
            </a:r>
            <a:r>
              <a:rPr lang="en-US" sz="2800" dirty="0" err="1">
                <a:solidFill>
                  <a:srgbClr val="FF0000"/>
                </a:solidFill>
                <a:effectLst/>
                <a:latin typeface="Times New Roman" panose="02020603050405020304" pitchFamily="18" charset="0"/>
                <a:ea typeface="Calibri" panose="020F0502020204030204" pitchFamily="34" charset="0"/>
              </a:rPr>
              <a:t>qoidalari</a:t>
            </a:r>
            <a:br>
              <a:rPr lang="en-US" sz="2800" dirty="0">
                <a:solidFill>
                  <a:srgbClr val="FF0000"/>
                </a:solidFill>
                <a:latin typeface="Times New Roman" panose="02020603050405020304" pitchFamily="18" charset="0"/>
                <a:ea typeface="Calibri" panose="020F0502020204030204" pitchFamily="34" charset="0"/>
              </a:rPr>
            </a:br>
            <a:r>
              <a:rPr lang="en-US" sz="2800" dirty="0">
                <a:solidFill>
                  <a:schemeClr val="tx1"/>
                </a:solidFill>
                <a:latin typeface="Times New Roman" panose="02020603050405020304" pitchFamily="18" charset="0"/>
                <a:ea typeface="Calibri" panose="020F0502020204030204" pitchFamily="34" charset="0"/>
              </a:rPr>
              <a:t>-</a:t>
            </a:r>
            <a:r>
              <a:rPr lang="en-US" sz="2800" dirty="0" err="1">
                <a:solidFill>
                  <a:schemeClr val="tx1"/>
                </a:solidFill>
                <a:latin typeface="Times New Roman" panose="02020603050405020304" pitchFamily="18" charset="0"/>
                <a:ea typeface="Calibri" panose="020F0502020204030204" pitchFamily="34" charset="0"/>
              </a:rPr>
              <a:t>har</a:t>
            </a:r>
            <a:r>
              <a:rPr lang="en-US" sz="2800" dirty="0">
                <a:solidFill>
                  <a:schemeClr val="tx1"/>
                </a:solidFill>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kim</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o‘z</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jamoasini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tinglashi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hurmat</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bildirishi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kerak</a:t>
            </a:r>
            <a:r>
              <a:rPr lang="en-US" sz="2800" dirty="0">
                <a:latin typeface="Times New Roman" panose="02020603050405020304" pitchFamily="18" charset="0"/>
                <a:ea typeface="Calibri" panose="020F0502020204030204" pitchFamily="34" charset="0"/>
              </a:rPr>
              <a:t>. </a:t>
            </a:r>
            <a:br>
              <a:rPr lang="en-US" sz="2800" dirty="0">
                <a:latin typeface="Times New Roman" panose="02020603050405020304" pitchFamily="18" charset="0"/>
                <a:ea typeface="Calibri" panose="020F0502020204030204" pitchFamily="34" charset="0"/>
              </a:rPr>
            </a:br>
            <a:r>
              <a:rPr lang="en-US" sz="2800" dirty="0">
                <a:latin typeface="Times New Roman" panose="02020603050405020304" pitchFamily="18" charset="0"/>
                <a:ea typeface="Calibri" panose="020F0502020204030204" pitchFamily="34" charset="0"/>
              </a:rPr>
              <a:t>-</a:t>
            </a:r>
            <a:r>
              <a:rPr lang="en-US" sz="2800" dirty="0" err="1">
                <a:latin typeface="Times New Roman" panose="02020603050405020304" pitchFamily="18" charset="0"/>
                <a:ea typeface="Calibri" panose="020F0502020204030204" pitchFamily="34" charset="0"/>
              </a:rPr>
              <a:t>h</a:t>
            </a:r>
            <a:r>
              <a:rPr lang="en-US" sz="2800" dirty="0" err="1">
                <a:effectLst/>
                <a:latin typeface="Times New Roman" panose="02020603050405020304" pitchFamily="18" charset="0"/>
                <a:ea typeface="Calibri" panose="020F0502020204030204" pitchFamily="34" charset="0"/>
              </a:rPr>
              <a:t>ar</a:t>
            </a:r>
            <a:r>
              <a:rPr lang="en-US" sz="2800" dirty="0">
                <a:effectLst/>
                <a:latin typeface="Times New Roman" panose="02020603050405020304" pitchFamily="18" charset="0"/>
                <a:ea typeface="Calibri" panose="020F0502020204030204" pitchFamily="34" charset="0"/>
              </a:rPr>
              <a:t> </a:t>
            </a:r>
            <a:r>
              <a:rPr lang="en-US" sz="2800" dirty="0" err="1">
                <a:effectLst/>
                <a:latin typeface="Times New Roman" panose="02020603050405020304" pitchFamily="18" charset="0"/>
                <a:ea typeface="Calibri" panose="020F0502020204030204" pitchFamily="34" charset="0"/>
              </a:rPr>
              <a:t>kim</a:t>
            </a:r>
            <a:r>
              <a:rPr lang="en-US" sz="2800" dirty="0">
                <a:effectLst/>
                <a:latin typeface="Times New Roman" panose="02020603050405020304" pitchFamily="18" charset="0"/>
                <a:ea typeface="Calibri" panose="020F0502020204030204" pitchFamily="34" charset="0"/>
              </a:rPr>
              <a:t> </a:t>
            </a:r>
            <a:r>
              <a:rPr lang="en-US" sz="2800" dirty="0" err="1">
                <a:effectLst/>
                <a:latin typeface="Times New Roman" panose="02020603050405020304" pitchFamily="18" charset="0"/>
                <a:ea typeface="Calibri" panose="020F0502020204030204" pitchFamily="34" charset="0"/>
              </a:rPr>
              <a:t>faol</a:t>
            </a:r>
            <a:r>
              <a:rPr lang="en-US" sz="2800" dirty="0">
                <a:effectLst/>
                <a:latin typeface="Times New Roman" panose="02020603050405020304" pitchFamily="18" charset="0"/>
                <a:ea typeface="Calibri" panose="020F0502020204030204" pitchFamily="34" charset="0"/>
              </a:rPr>
              <a:t>, </a:t>
            </a:r>
            <a:r>
              <a:rPr lang="en-US" sz="2800" dirty="0" err="1">
                <a:effectLst/>
                <a:latin typeface="Times New Roman" panose="02020603050405020304" pitchFamily="18" charset="0"/>
                <a:ea typeface="Calibri" panose="020F0502020204030204" pitchFamily="34" charset="0"/>
              </a:rPr>
              <a:t>birgalikda</a:t>
            </a:r>
            <a:r>
              <a:rPr lang="en-US" sz="2800" dirty="0">
                <a:effectLst/>
                <a:latin typeface="Times New Roman" panose="02020603050405020304" pitchFamily="18" charset="0"/>
                <a:ea typeface="Calibri" panose="020F0502020204030204" pitchFamily="34" charset="0"/>
              </a:rPr>
              <a:t>, </a:t>
            </a:r>
            <a:r>
              <a:rPr lang="en-US" sz="2800" dirty="0" err="1">
                <a:effectLst/>
                <a:latin typeface="Times New Roman" panose="02020603050405020304" pitchFamily="18" charset="0"/>
                <a:ea typeface="Calibri" panose="020F0502020204030204" pitchFamily="34" charset="0"/>
              </a:rPr>
              <a:t>berilgan</a:t>
            </a:r>
            <a:r>
              <a:rPr lang="en-US" sz="2800" dirty="0">
                <a:effectLst/>
                <a:latin typeface="Times New Roman" panose="02020603050405020304" pitchFamily="18" charset="0"/>
                <a:ea typeface="Calibri" panose="020F0502020204030204" pitchFamily="34" charset="0"/>
              </a:rPr>
              <a:t> </a:t>
            </a:r>
            <a:r>
              <a:rPr lang="en-US" sz="2800" dirty="0" err="1">
                <a:effectLst/>
                <a:latin typeface="Times New Roman" panose="02020603050405020304" pitchFamily="18" charset="0"/>
                <a:ea typeface="Calibri" panose="020F0502020204030204" pitchFamily="34" charset="0"/>
              </a:rPr>
              <a:t>topshiriqqa</a:t>
            </a:r>
            <a:r>
              <a:rPr lang="en-US" sz="2800" dirty="0">
                <a:effectLst/>
                <a:latin typeface="Times New Roman" panose="02020603050405020304" pitchFamily="18" charset="0"/>
                <a:ea typeface="Calibri" panose="020F0502020204030204" pitchFamily="34" charset="0"/>
              </a:rPr>
              <a:t> </a:t>
            </a:r>
            <a:r>
              <a:rPr lang="en-US" sz="2800" dirty="0" err="1">
                <a:effectLst/>
                <a:latin typeface="Times New Roman" panose="02020603050405020304" pitchFamily="18" charset="0"/>
                <a:ea typeface="Calibri" panose="020F0502020204030204" pitchFamily="34" charset="0"/>
              </a:rPr>
              <a:t>mas’uliyat</a:t>
            </a:r>
            <a:r>
              <a:rPr lang="en-US" sz="2800" dirty="0">
                <a:effectLst/>
                <a:latin typeface="Times New Roman" panose="02020603050405020304" pitchFamily="18" charset="0"/>
                <a:ea typeface="Calibri" panose="020F0502020204030204" pitchFamily="34" charset="0"/>
              </a:rPr>
              <a:t> </a:t>
            </a:r>
            <a:r>
              <a:rPr lang="en-US" sz="2800" dirty="0" err="1">
                <a:effectLst/>
                <a:latin typeface="Times New Roman" panose="02020603050405020304" pitchFamily="18" charset="0"/>
                <a:ea typeface="Calibri" panose="020F0502020204030204" pitchFamily="34" charset="0"/>
              </a:rPr>
              <a:t>bilan</a:t>
            </a:r>
            <a:r>
              <a:rPr lang="en-US" sz="2800" dirty="0">
                <a:effectLst/>
                <a:latin typeface="Times New Roman" panose="02020603050405020304" pitchFamily="18" charset="0"/>
                <a:ea typeface="Calibri" panose="020F0502020204030204" pitchFamily="34" charset="0"/>
              </a:rPr>
              <a:t> </a:t>
            </a:r>
            <a:r>
              <a:rPr lang="en-US" sz="2800" dirty="0" err="1">
                <a:effectLst/>
                <a:latin typeface="Times New Roman" panose="02020603050405020304" pitchFamily="18" charset="0"/>
                <a:ea typeface="Calibri" panose="020F0502020204030204" pitchFamily="34" charset="0"/>
              </a:rPr>
              <a:t>qaragan</a:t>
            </a:r>
            <a:r>
              <a:rPr lang="en-US" sz="2800" dirty="0">
                <a:effectLst/>
                <a:latin typeface="Times New Roman" panose="02020603050405020304" pitchFamily="18" charset="0"/>
                <a:ea typeface="Calibri" panose="020F0502020204030204" pitchFamily="34" charset="0"/>
              </a:rPr>
              <a:t> </a:t>
            </a:r>
            <a:r>
              <a:rPr lang="en-US" sz="2800" dirty="0" err="1">
                <a:effectLst/>
                <a:latin typeface="Times New Roman" panose="02020603050405020304" pitchFamily="18" charset="0"/>
                <a:ea typeface="Calibri" panose="020F0502020204030204" pitchFamily="34" charset="0"/>
              </a:rPr>
              <a:t>holda</a:t>
            </a:r>
            <a:r>
              <a:rPr lang="en-US" sz="2800" dirty="0">
                <a:effectLst/>
                <a:latin typeface="Times New Roman" panose="02020603050405020304" pitchFamily="18" charset="0"/>
                <a:ea typeface="Calibri" panose="020F0502020204030204" pitchFamily="34" charset="0"/>
              </a:rPr>
              <a:t> </a:t>
            </a:r>
            <a:r>
              <a:rPr lang="en-US" sz="2800" dirty="0" err="1">
                <a:effectLst/>
                <a:latin typeface="Times New Roman" panose="02020603050405020304" pitchFamily="18" charset="0"/>
                <a:ea typeface="Calibri" panose="020F0502020204030204" pitchFamily="34" charset="0"/>
              </a:rPr>
              <a:t>ishlashi</a:t>
            </a:r>
            <a:r>
              <a:rPr lang="en-US" sz="2800" dirty="0">
                <a:effectLst/>
                <a:latin typeface="Times New Roman" panose="02020603050405020304" pitchFamily="18" charset="0"/>
                <a:ea typeface="Calibri" panose="020F0502020204030204" pitchFamily="34" charset="0"/>
              </a:rPr>
              <a:t> </a:t>
            </a:r>
            <a:r>
              <a:rPr lang="en-US" sz="2800" dirty="0" err="1">
                <a:effectLst/>
                <a:latin typeface="Times New Roman" panose="02020603050405020304" pitchFamily="18" charset="0"/>
                <a:ea typeface="Calibri" panose="020F0502020204030204" pitchFamily="34" charset="0"/>
              </a:rPr>
              <a:t>kerak</a:t>
            </a:r>
            <a:r>
              <a:rPr lang="en-US" sz="2800" dirty="0">
                <a:effectLst/>
                <a:latin typeface="Times New Roman" panose="02020603050405020304" pitchFamily="18" charset="0"/>
                <a:ea typeface="Calibri" panose="020F0502020204030204" pitchFamily="34" charset="0"/>
              </a:rPr>
              <a:t>.</a:t>
            </a:r>
            <a:br>
              <a:rPr lang="en-US" sz="2800" dirty="0">
                <a:effectLst/>
                <a:latin typeface="Times New Roman" panose="02020603050405020304" pitchFamily="18" charset="0"/>
                <a:ea typeface="Calibri" panose="020F0502020204030204" pitchFamily="34" charset="0"/>
              </a:rPr>
            </a:br>
            <a:r>
              <a:rPr lang="en-US" sz="2800" dirty="0">
                <a:effectLst/>
                <a:latin typeface="Times New Roman" panose="02020603050405020304" pitchFamily="18" charset="0"/>
                <a:ea typeface="Calibri" panose="020F0502020204030204" pitchFamily="34" charset="0"/>
              </a:rPr>
              <a:t> -</a:t>
            </a:r>
            <a:r>
              <a:rPr lang="en-US" sz="2800" dirty="0" err="1">
                <a:effectLst/>
                <a:latin typeface="Times New Roman" panose="02020603050405020304" pitchFamily="18" charset="0"/>
                <a:ea typeface="Calibri" panose="020F0502020204030204" pitchFamily="34" charset="0"/>
              </a:rPr>
              <a:t>har</a:t>
            </a:r>
            <a:r>
              <a:rPr lang="en-US" sz="2800" dirty="0">
                <a:effectLst/>
                <a:latin typeface="Times New Roman" panose="02020603050405020304" pitchFamily="18" charset="0"/>
                <a:ea typeface="Calibri" panose="020F0502020204030204" pitchFamily="34" charset="0"/>
              </a:rPr>
              <a:t> </a:t>
            </a:r>
            <a:r>
              <a:rPr lang="en-US" sz="2800" dirty="0" err="1">
                <a:effectLst/>
                <a:latin typeface="Times New Roman" panose="02020603050405020304" pitchFamily="18" charset="0"/>
                <a:ea typeface="Calibri" panose="020F0502020204030204" pitchFamily="34" charset="0"/>
              </a:rPr>
              <a:t>kim</a:t>
            </a:r>
            <a:r>
              <a:rPr lang="en-US" sz="2800" dirty="0">
                <a:effectLst/>
                <a:latin typeface="Times New Roman" panose="02020603050405020304" pitchFamily="18" charset="0"/>
                <a:ea typeface="Calibri" panose="020F0502020204030204" pitchFamily="34" charset="0"/>
              </a:rPr>
              <a:t> </a:t>
            </a:r>
            <a:r>
              <a:rPr lang="en-US" sz="2800" dirty="0" err="1">
                <a:effectLst/>
                <a:latin typeface="Times New Roman" panose="02020603050405020304" pitchFamily="18" charset="0"/>
                <a:ea typeface="Calibri" panose="020F0502020204030204" pitchFamily="34" charset="0"/>
              </a:rPr>
              <a:t>zarur</a:t>
            </a:r>
            <a:r>
              <a:rPr lang="en-US" sz="2800" dirty="0">
                <a:effectLst/>
                <a:latin typeface="Times New Roman" panose="02020603050405020304" pitchFamily="18" charset="0"/>
                <a:ea typeface="Calibri" panose="020F0502020204030204" pitchFamily="34" charset="0"/>
              </a:rPr>
              <a:t> </a:t>
            </a:r>
            <a:r>
              <a:rPr lang="en-US" sz="2800" dirty="0" err="1">
                <a:effectLst/>
                <a:latin typeface="Times New Roman" panose="02020603050405020304" pitchFamily="18" charset="0"/>
                <a:ea typeface="Calibri" panose="020F0502020204030204" pitchFamily="34" charset="0"/>
              </a:rPr>
              <a:t>bo‘lgan</a:t>
            </a:r>
            <a:r>
              <a:rPr lang="en-US" sz="2800" dirty="0">
                <a:effectLst/>
                <a:latin typeface="Times New Roman" panose="02020603050405020304" pitchFamily="18" charset="0"/>
                <a:ea typeface="Calibri" panose="020F0502020204030204" pitchFamily="34" charset="0"/>
              </a:rPr>
              <a:t> </a:t>
            </a:r>
            <a:r>
              <a:rPr lang="en-US" sz="2800" dirty="0" err="1">
                <a:effectLst/>
                <a:latin typeface="Times New Roman" panose="02020603050405020304" pitchFamily="18" charset="0"/>
                <a:ea typeface="Calibri" panose="020F0502020204030204" pitchFamily="34" charset="0"/>
              </a:rPr>
              <a:t>holda</a:t>
            </a:r>
            <a:r>
              <a:rPr lang="en-US" sz="2800" dirty="0">
                <a:effectLst/>
                <a:latin typeface="Times New Roman" panose="02020603050405020304" pitchFamily="18" charset="0"/>
                <a:ea typeface="Calibri" panose="020F0502020204030204" pitchFamily="34" charset="0"/>
              </a:rPr>
              <a:t> </a:t>
            </a:r>
            <a:r>
              <a:rPr lang="en-US" sz="2800" dirty="0" err="1">
                <a:effectLst/>
                <a:latin typeface="Times New Roman" panose="02020603050405020304" pitchFamily="18" charset="0"/>
                <a:ea typeface="Calibri" panose="020F0502020204030204" pitchFamily="34" charset="0"/>
              </a:rPr>
              <a:t>yordam</a:t>
            </a:r>
            <a:r>
              <a:rPr lang="en-US" sz="2800" dirty="0">
                <a:effectLst/>
                <a:latin typeface="Times New Roman" panose="02020603050405020304" pitchFamily="18" charset="0"/>
                <a:ea typeface="Calibri" panose="020F0502020204030204" pitchFamily="34" charset="0"/>
              </a:rPr>
              <a:t> </a:t>
            </a:r>
            <a:r>
              <a:rPr lang="en-US" sz="2800" dirty="0" err="1">
                <a:effectLst/>
                <a:latin typeface="Times New Roman" panose="02020603050405020304" pitchFamily="18" charset="0"/>
                <a:ea typeface="Calibri" panose="020F0502020204030204" pitchFamily="34" charset="0"/>
              </a:rPr>
              <a:t>so‘rashi</a:t>
            </a:r>
            <a:r>
              <a:rPr lang="en-US" sz="2800" dirty="0">
                <a:effectLst/>
                <a:latin typeface="Times New Roman" panose="02020603050405020304" pitchFamily="18" charset="0"/>
                <a:ea typeface="Calibri" panose="020F0502020204030204" pitchFamily="34" charset="0"/>
              </a:rPr>
              <a:t> </a:t>
            </a:r>
            <a:r>
              <a:rPr lang="en-US" sz="2800" dirty="0" err="1">
                <a:effectLst/>
                <a:latin typeface="Times New Roman" panose="02020603050405020304" pitchFamily="18" charset="0"/>
                <a:ea typeface="Calibri" panose="020F0502020204030204" pitchFamily="34" charset="0"/>
              </a:rPr>
              <a:t>lozim</a:t>
            </a:r>
            <a:r>
              <a:rPr lang="en-US" sz="2800" dirty="0">
                <a:effectLst/>
                <a:latin typeface="Times New Roman" panose="02020603050405020304" pitchFamily="18" charset="0"/>
                <a:ea typeface="Calibri" panose="020F0502020204030204" pitchFamily="34" charset="0"/>
              </a:rPr>
              <a:t>. </a:t>
            </a:r>
            <a:br>
              <a:rPr lang="en-US" sz="2800" dirty="0">
                <a:effectLst/>
                <a:latin typeface="Times New Roman" panose="02020603050405020304" pitchFamily="18" charset="0"/>
                <a:ea typeface="Calibri" panose="020F0502020204030204" pitchFamily="34" charset="0"/>
              </a:rPr>
            </a:br>
            <a:r>
              <a:rPr lang="en-US" sz="2800" dirty="0">
                <a:effectLst/>
                <a:latin typeface="Times New Roman" panose="02020603050405020304" pitchFamily="18" charset="0"/>
                <a:ea typeface="Calibri" panose="020F0502020204030204" pitchFamily="34" charset="0"/>
              </a:rPr>
              <a:t>-</a:t>
            </a:r>
            <a:r>
              <a:rPr lang="en-US" sz="2800" dirty="0" err="1">
                <a:effectLst/>
                <a:latin typeface="Times New Roman" panose="02020603050405020304" pitchFamily="18" charset="0"/>
                <a:ea typeface="Calibri" panose="020F0502020204030204" pitchFamily="34" charset="0"/>
              </a:rPr>
              <a:t>har</a:t>
            </a:r>
            <a:r>
              <a:rPr lang="en-US" sz="2800" dirty="0">
                <a:effectLst/>
                <a:latin typeface="Times New Roman" panose="02020603050405020304" pitchFamily="18" charset="0"/>
                <a:ea typeface="Calibri" panose="020F0502020204030204" pitchFamily="34" charset="0"/>
              </a:rPr>
              <a:t> </a:t>
            </a:r>
            <a:r>
              <a:rPr lang="en-US" sz="2800" dirty="0" err="1">
                <a:effectLst/>
                <a:latin typeface="Times New Roman" panose="02020603050405020304" pitchFamily="18" charset="0"/>
                <a:ea typeface="Calibri" panose="020F0502020204030204" pitchFamily="34" charset="0"/>
              </a:rPr>
              <a:t>kim</a:t>
            </a:r>
            <a:r>
              <a:rPr lang="en-US" sz="2800" dirty="0">
                <a:effectLst/>
                <a:latin typeface="Times New Roman" panose="02020603050405020304" pitchFamily="18" charset="0"/>
                <a:ea typeface="Calibri" panose="020F0502020204030204" pitchFamily="34" charset="0"/>
              </a:rPr>
              <a:t> </a:t>
            </a:r>
            <a:r>
              <a:rPr lang="en-US" sz="2800" dirty="0" err="1">
                <a:effectLst/>
                <a:latin typeface="Times New Roman" panose="02020603050405020304" pitchFamily="18" charset="0"/>
                <a:ea typeface="Calibri" panose="020F0502020204030204" pitchFamily="34" charset="0"/>
              </a:rPr>
              <a:t>undan</a:t>
            </a:r>
            <a:r>
              <a:rPr lang="en-US" sz="2800" dirty="0">
                <a:effectLst/>
                <a:latin typeface="Times New Roman" panose="02020603050405020304" pitchFamily="18" charset="0"/>
                <a:ea typeface="Calibri" panose="020F0502020204030204" pitchFamily="34" charset="0"/>
              </a:rPr>
              <a:t> </a:t>
            </a:r>
            <a:r>
              <a:rPr lang="en-US" sz="2800" dirty="0" err="1">
                <a:effectLst/>
                <a:latin typeface="Times New Roman" panose="02020603050405020304" pitchFamily="18" charset="0"/>
                <a:ea typeface="Calibri" panose="020F0502020204030204" pitchFamily="34" charset="0"/>
              </a:rPr>
              <a:t>yordam</a:t>
            </a:r>
            <a:r>
              <a:rPr lang="en-US" sz="2800" dirty="0">
                <a:effectLst/>
                <a:latin typeface="Times New Roman" panose="02020603050405020304" pitchFamily="18" charset="0"/>
                <a:ea typeface="Calibri" panose="020F0502020204030204" pitchFamily="34" charset="0"/>
              </a:rPr>
              <a:t> </a:t>
            </a:r>
            <a:r>
              <a:rPr lang="en-US" sz="2800" dirty="0" err="1">
                <a:effectLst/>
                <a:latin typeface="Times New Roman" panose="02020603050405020304" pitchFamily="18" charset="0"/>
                <a:ea typeface="Calibri" panose="020F0502020204030204" pitchFamily="34" charset="0"/>
              </a:rPr>
              <a:t>so‘ralganda</a:t>
            </a:r>
            <a:r>
              <a:rPr lang="en-US" sz="2800" dirty="0">
                <a:effectLst/>
                <a:latin typeface="Times New Roman" panose="02020603050405020304" pitchFamily="18" charset="0"/>
                <a:ea typeface="Calibri" panose="020F0502020204030204" pitchFamily="34" charset="0"/>
              </a:rPr>
              <a:t> </a:t>
            </a:r>
            <a:r>
              <a:rPr lang="en-US" sz="2800" dirty="0" err="1">
                <a:effectLst/>
                <a:latin typeface="Times New Roman" panose="02020603050405020304" pitchFamily="18" charset="0"/>
                <a:ea typeface="Calibri" panose="020F0502020204030204" pitchFamily="34" charset="0"/>
              </a:rPr>
              <a:t>albatta</a:t>
            </a:r>
            <a:r>
              <a:rPr lang="en-US" sz="2800" dirty="0">
                <a:effectLst/>
                <a:latin typeface="Times New Roman" panose="02020603050405020304" pitchFamily="18" charset="0"/>
                <a:ea typeface="Calibri" panose="020F0502020204030204" pitchFamily="34" charset="0"/>
              </a:rPr>
              <a:t> </a:t>
            </a:r>
            <a:r>
              <a:rPr lang="en-US" sz="2800" dirty="0" err="1">
                <a:effectLst/>
                <a:latin typeface="Times New Roman" panose="02020603050405020304" pitchFamily="18" charset="0"/>
                <a:ea typeface="Calibri" panose="020F0502020204030204" pitchFamily="34" charset="0"/>
              </a:rPr>
              <a:t>yordam</a:t>
            </a:r>
            <a:r>
              <a:rPr lang="en-US" sz="2800" dirty="0">
                <a:effectLst/>
                <a:latin typeface="Times New Roman" panose="02020603050405020304" pitchFamily="18" charset="0"/>
                <a:ea typeface="Calibri" panose="020F0502020204030204" pitchFamily="34" charset="0"/>
              </a:rPr>
              <a:t> </a:t>
            </a:r>
            <a:r>
              <a:rPr lang="en-US" sz="2800" dirty="0" err="1">
                <a:effectLst/>
                <a:latin typeface="Times New Roman" panose="02020603050405020304" pitchFamily="18" charset="0"/>
                <a:ea typeface="Calibri" panose="020F0502020204030204" pitchFamily="34" charset="0"/>
              </a:rPr>
              <a:t>berishi</a:t>
            </a:r>
            <a:r>
              <a:rPr lang="en-US" sz="2800" dirty="0">
                <a:effectLst/>
                <a:latin typeface="Times New Roman" panose="02020603050405020304" pitchFamily="18" charset="0"/>
                <a:ea typeface="Calibri" panose="020F0502020204030204" pitchFamily="34" charset="0"/>
              </a:rPr>
              <a:t> </a:t>
            </a:r>
            <a:r>
              <a:rPr lang="en-US" sz="2800" dirty="0" err="1">
                <a:effectLst/>
                <a:latin typeface="Times New Roman" panose="02020603050405020304" pitchFamily="18" charset="0"/>
                <a:ea typeface="Calibri" panose="020F0502020204030204" pitchFamily="34" charset="0"/>
              </a:rPr>
              <a:t>kerak</a:t>
            </a:r>
            <a:r>
              <a:rPr lang="en-US" sz="2800" dirty="0">
                <a:effectLst/>
                <a:latin typeface="Times New Roman" panose="02020603050405020304" pitchFamily="18" charset="0"/>
                <a:ea typeface="Calibri" panose="020F0502020204030204" pitchFamily="34" charset="0"/>
              </a:rPr>
              <a:t>.</a:t>
            </a:r>
            <a:br>
              <a:rPr lang="en-US" sz="2800" dirty="0">
                <a:effectLst/>
                <a:latin typeface="Times New Roman" panose="02020603050405020304" pitchFamily="18" charset="0"/>
                <a:ea typeface="Calibri" panose="020F0502020204030204" pitchFamily="34" charset="0"/>
              </a:rPr>
            </a:br>
            <a:r>
              <a:rPr lang="en-US" sz="2800" dirty="0">
                <a:effectLst/>
                <a:latin typeface="Times New Roman" panose="02020603050405020304" pitchFamily="18" charset="0"/>
                <a:ea typeface="Calibri" panose="020F0502020204030204" pitchFamily="34" charset="0"/>
              </a:rPr>
              <a:t> -</a:t>
            </a:r>
            <a:r>
              <a:rPr lang="en-US" sz="2800" dirty="0" err="1">
                <a:effectLst/>
                <a:latin typeface="Times New Roman" panose="02020603050405020304" pitchFamily="18" charset="0"/>
                <a:ea typeface="Calibri" panose="020F0502020204030204" pitchFamily="34" charset="0"/>
              </a:rPr>
              <a:t>har</a:t>
            </a:r>
            <a:r>
              <a:rPr lang="en-US" sz="2800" dirty="0">
                <a:effectLst/>
                <a:latin typeface="Times New Roman" panose="02020603050405020304" pitchFamily="18" charset="0"/>
                <a:ea typeface="Calibri" panose="020F0502020204030204" pitchFamily="34" charset="0"/>
              </a:rPr>
              <a:t> </a:t>
            </a:r>
            <a:r>
              <a:rPr lang="en-US" sz="2800" dirty="0" err="1">
                <a:effectLst/>
                <a:latin typeface="Times New Roman" panose="02020603050405020304" pitchFamily="18" charset="0"/>
                <a:ea typeface="Calibri" panose="020F0502020204030204" pitchFamily="34" charset="0"/>
              </a:rPr>
              <a:t>kim</a:t>
            </a:r>
            <a:r>
              <a:rPr lang="en-US" sz="2800" dirty="0">
                <a:effectLst/>
                <a:latin typeface="Times New Roman" panose="02020603050405020304" pitchFamily="18" charset="0"/>
                <a:ea typeface="Calibri" panose="020F0502020204030204" pitchFamily="34" charset="0"/>
              </a:rPr>
              <a:t> </a:t>
            </a:r>
            <a:r>
              <a:rPr lang="en-US" sz="2800" dirty="0" err="1">
                <a:effectLst/>
                <a:latin typeface="Times New Roman" panose="02020603050405020304" pitchFamily="18" charset="0"/>
                <a:ea typeface="Calibri" panose="020F0502020204030204" pitchFamily="34" charset="0"/>
              </a:rPr>
              <a:t>guruh</a:t>
            </a:r>
            <a:r>
              <a:rPr lang="en-US" sz="2800" dirty="0">
                <a:effectLst/>
                <a:latin typeface="Times New Roman" panose="02020603050405020304" pitchFamily="18" charset="0"/>
                <a:ea typeface="Calibri" panose="020F0502020204030204" pitchFamily="34" charset="0"/>
              </a:rPr>
              <a:t> </a:t>
            </a:r>
            <a:r>
              <a:rPr lang="en-US" sz="2800" dirty="0" err="1">
                <a:effectLst/>
                <a:latin typeface="Times New Roman" panose="02020603050405020304" pitchFamily="18" charset="0"/>
                <a:ea typeface="Calibri" panose="020F0502020204030204" pitchFamily="34" charset="0"/>
              </a:rPr>
              <a:t>ishi</a:t>
            </a:r>
            <a:r>
              <a:rPr lang="en-US" sz="2800" dirty="0">
                <a:effectLst/>
                <a:latin typeface="Times New Roman" panose="02020603050405020304" pitchFamily="18" charset="0"/>
                <a:ea typeface="Calibri" panose="020F0502020204030204" pitchFamily="34" charset="0"/>
              </a:rPr>
              <a:t> </a:t>
            </a:r>
            <a:r>
              <a:rPr lang="en-US" sz="2800" dirty="0" err="1">
                <a:effectLst/>
                <a:latin typeface="Times New Roman" panose="02020603050405020304" pitchFamily="18" charset="0"/>
                <a:ea typeface="Calibri" panose="020F0502020204030204" pitchFamily="34" charset="0"/>
              </a:rPr>
              <a:t>natijasini</a:t>
            </a:r>
            <a:r>
              <a:rPr lang="en-US" sz="2800" dirty="0">
                <a:effectLst/>
                <a:latin typeface="Times New Roman" panose="02020603050405020304" pitchFamily="18" charset="0"/>
                <a:ea typeface="Calibri" panose="020F0502020204030204" pitchFamily="34" charset="0"/>
              </a:rPr>
              <a:t> </a:t>
            </a:r>
            <a:r>
              <a:rPr lang="en-US" sz="2800" dirty="0" err="1">
                <a:effectLst/>
                <a:latin typeface="Times New Roman" panose="02020603050405020304" pitchFamily="18" charset="0"/>
                <a:ea typeface="Calibri" panose="020F0502020204030204" pitchFamily="34" charset="0"/>
              </a:rPr>
              <a:t>baholashda</a:t>
            </a:r>
            <a:r>
              <a:rPr lang="en-US" sz="2800" dirty="0">
                <a:effectLst/>
                <a:latin typeface="Times New Roman" panose="02020603050405020304" pitchFamily="18" charset="0"/>
                <a:ea typeface="Calibri" panose="020F0502020204030204" pitchFamily="34" charset="0"/>
              </a:rPr>
              <a:t> </a:t>
            </a:r>
            <a:r>
              <a:rPr lang="en-US" sz="2800" dirty="0" err="1">
                <a:effectLst/>
                <a:latin typeface="Times New Roman" panose="02020603050405020304" pitchFamily="18" charset="0"/>
                <a:ea typeface="Calibri" panose="020F0502020204030204" pitchFamily="34" charset="0"/>
              </a:rPr>
              <a:t>ishtirok</a:t>
            </a:r>
            <a:r>
              <a:rPr lang="en-US" sz="2800" dirty="0">
                <a:effectLst/>
                <a:latin typeface="Times New Roman" panose="02020603050405020304" pitchFamily="18" charset="0"/>
                <a:ea typeface="Calibri" panose="020F0502020204030204" pitchFamily="34" charset="0"/>
              </a:rPr>
              <a:t> </a:t>
            </a:r>
            <a:r>
              <a:rPr lang="en-US" sz="2800" dirty="0" err="1">
                <a:effectLst/>
                <a:latin typeface="Times New Roman" panose="02020603050405020304" pitchFamily="18" charset="0"/>
                <a:ea typeface="Calibri" panose="020F0502020204030204" pitchFamily="34" charset="0"/>
              </a:rPr>
              <a:t>etishi</a:t>
            </a:r>
            <a:r>
              <a:rPr lang="en-US" sz="2800" dirty="0">
                <a:effectLst/>
                <a:latin typeface="Times New Roman" panose="02020603050405020304" pitchFamily="18" charset="0"/>
                <a:ea typeface="Calibri" panose="020F0502020204030204" pitchFamily="34" charset="0"/>
              </a:rPr>
              <a:t> </a:t>
            </a:r>
            <a:r>
              <a:rPr lang="en-US" sz="2800" dirty="0" err="1">
                <a:effectLst/>
                <a:latin typeface="Times New Roman" panose="02020603050405020304" pitchFamily="18" charset="0"/>
                <a:ea typeface="Calibri" panose="020F0502020204030204" pitchFamily="34" charset="0"/>
              </a:rPr>
              <a:t>shart</a:t>
            </a:r>
            <a:r>
              <a:rPr lang="en-US" sz="2800" dirty="0">
                <a:effectLst/>
                <a:latin typeface="Times New Roman" panose="02020603050405020304" pitchFamily="18" charset="0"/>
                <a:ea typeface="Calibri" panose="020F0502020204030204" pitchFamily="34" charset="0"/>
              </a:rPr>
              <a:t>.</a:t>
            </a:r>
            <a:endParaRPr lang="ru-RU" sz="2800" dirty="0"/>
          </a:p>
        </p:txBody>
      </p:sp>
      <p:sp>
        <p:nvSpPr>
          <p:cNvPr id="3" name="Номер слайда 2">
            <a:extLst>
              <a:ext uri="{FF2B5EF4-FFF2-40B4-BE49-F238E27FC236}">
                <a16:creationId xmlns:a16="http://schemas.microsoft.com/office/drawing/2014/main" id="{CD8B7B02-79F8-4DC2-A5E9-8F72E8182404}"/>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15</a:t>
            </a:fld>
            <a:endParaRPr lang="en"/>
          </a:p>
        </p:txBody>
      </p:sp>
    </p:spTree>
    <p:extLst>
      <p:ext uri="{BB962C8B-B14F-4D97-AF65-F5344CB8AC3E}">
        <p14:creationId xmlns:p14="http://schemas.microsoft.com/office/powerpoint/2010/main" val="40159941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171"/>
        <p:cNvGrpSpPr/>
        <p:nvPr/>
      </p:nvGrpSpPr>
      <p:grpSpPr>
        <a:xfrm>
          <a:off x="0" y="0"/>
          <a:ext cx="0" cy="0"/>
          <a:chOff x="0" y="0"/>
          <a:chExt cx="0" cy="0"/>
        </a:xfrm>
      </p:grpSpPr>
      <p:grpSp>
        <p:nvGrpSpPr>
          <p:cNvPr id="1172" name="Google Shape;1172;p32"/>
          <p:cNvGrpSpPr/>
          <p:nvPr/>
        </p:nvGrpSpPr>
        <p:grpSpPr>
          <a:xfrm>
            <a:off x="726107" y="1582070"/>
            <a:ext cx="3486304" cy="2886700"/>
            <a:chOff x="1091278" y="1389876"/>
            <a:chExt cx="3486304" cy="2886700"/>
          </a:xfrm>
        </p:grpSpPr>
        <p:sp>
          <p:nvSpPr>
            <p:cNvPr id="1174" name="Google Shape;1174;p32"/>
            <p:cNvSpPr txBox="1"/>
            <p:nvPr/>
          </p:nvSpPr>
          <p:spPr>
            <a:xfrm>
              <a:off x="1091278" y="1498725"/>
              <a:ext cx="1795500" cy="429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sz="2800" b="0" i="0" dirty="0">
                  <a:solidFill>
                    <a:srgbClr val="555555"/>
                  </a:solidFill>
                  <a:effectLst/>
                  <a:latin typeface="Helvetica" panose="020B0604020202020204" pitchFamily="34" charset="0"/>
                </a:rPr>
                <a:t>Insert</a:t>
              </a:r>
              <a:endParaRPr sz="2800" dirty="0">
                <a:solidFill>
                  <a:srgbClr val="434343"/>
                </a:solidFill>
                <a:latin typeface="Fira Sans Extra Condensed Medium"/>
                <a:ea typeface="Fira Sans Extra Condensed Medium"/>
                <a:cs typeface="Fira Sans Extra Condensed Medium"/>
                <a:sym typeface="Fira Sans Extra Condensed Medium"/>
              </a:endParaRPr>
            </a:p>
          </p:txBody>
        </p:sp>
        <p:cxnSp>
          <p:nvCxnSpPr>
            <p:cNvPr id="1176" name="Google Shape;1176;p32"/>
            <p:cNvCxnSpPr>
              <a:stCxn id="1174" idx="3"/>
            </p:cNvCxnSpPr>
            <p:nvPr/>
          </p:nvCxnSpPr>
          <p:spPr>
            <a:xfrm>
              <a:off x="2886778" y="1713525"/>
              <a:ext cx="729300" cy="0"/>
            </a:xfrm>
            <a:prstGeom prst="straightConnector1">
              <a:avLst/>
            </a:prstGeom>
            <a:noFill/>
            <a:ln w="9525" cap="flat" cmpd="sng">
              <a:solidFill>
                <a:schemeClr val="accent1"/>
              </a:solidFill>
              <a:prstDash val="solid"/>
              <a:round/>
              <a:headEnd type="oval" w="med" len="med"/>
              <a:tailEnd type="none" w="med" len="med"/>
            </a:ln>
          </p:spPr>
        </p:cxnSp>
        <p:sp>
          <p:nvSpPr>
            <p:cNvPr id="1177" name="Google Shape;1177;p32"/>
            <p:cNvSpPr/>
            <p:nvPr/>
          </p:nvSpPr>
          <p:spPr>
            <a:xfrm>
              <a:off x="3125882" y="1389876"/>
              <a:ext cx="1451700" cy="2886700"/>
            </a:xfrm>
            <a:custGeom>
              <a:avLst/>
              <a:gdLst/>
              <a:ahLst/>
              <a:cxnLst/>
              <a:rect l="l" t="t" r="r" b="b"/>
              <a:pathLst>
                <a:path w="58068" h="115468" extrusionOk="0">
                  <a:moveTo>
                    <a:pt x="58067" y="0"/>
                  </a:moveTo>
                  <a:lnTo>
                    <a:pt x="58067" y="0"/>
                  </a:lnTo>
                  <a:cubicBezTo>
                    <a:pt x="25861" y="774"/>
                    <a:pt x="1" y="27123"/>
                    <a:pt x="1" y="59508"/>
                  </a:cubicBezTo>
                  <a:cubicBezTo>
                    <a:pt x="1" y="85225"/>
                    <a:pt x="16360" y="107133"/>
                    <a:pt x="39124" y="115467"/>
                  </a:cubicBezTo>
                  <a:lnTo>
                    <a:pt x="39124" y="25361"/>
                  </a:lnTo>
                  <a:cubicBezTo>
                    <a:pt x="39124" y="13419"/>
                    <a:pt x="47149" y="3263"/>
                    <a:pt x="58067" y="0"/>
                  </a:cubicBezTo>
                  <a:close/>
                </a:path>
              </a:pathLst>
            </a:custGeom>
            <a:solidFill>
              <a:srgbClr val="5EB2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78" name="Google Shape;1178;p32"/>
            <p:cNvSpPr txBox="1"/>
            <p:nvPr/>
          </p:nvSpPr>
          <p:spPr>
            <a:xfrm>
              <a:off x="3475900" y="1825438"/>
              <a:ext cx="492600" cy="3972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500" dirty="0">
                  <a:solidFill>
                    <a:schemeClr val="lt1"/>
                  </a:solidFill>
                  <a:latin typeface="Fira Sans Extra Condensed Medium"/>
                  <a:cs typeface="Fira Sans Extra Condensed Medium"/>
                  <a:sym typeface="Fira Sans Extra Condensed Medium"/>
                </a:rPr>
                <a:t>1</a:t>
              </a:r>
              <a:endParaRPr sz="2500" dirty="0"/>
            </a:p>
          </p:txBody>
        </p:sp>
      </p:grpSp>
      <p:grpSp>
        <p:nvGrpSpPr>
          <p:cNvPr id="1179" name="Google Shape;1179;p32"/>
          <p:cNvGrpSpPr/>
          <p:nvPr/>
        </p:nvGrpSpPr>
        <p:grpSpPr>
          <a:xfrm>
            <a:off x="170121" y="3136605"/>
            <a:ext cx="5509577" cy="1502041"/>
            <a:chOff x="461886" y="2740397"/>
            <a:chExt cx="5509577" cy="1502041"/>
          </a:xfrm>
        </p:grpSpPr>
        <p:sp>
          <p:nvSpPr>
            <p:cNvPr id="1181" name="Google Shape;1181;p32"/>
            <p:cNvSpPr txBox="1"/>
            <p:nvPr/>
          </p:nvSpPr>
          <p:spPr>
            <a:xfrm>
              <a:off x="461886" y="3479774"/>
              <a:ext cx="1952571" cy="429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r>
                <a:rPr lang="en-US" sz="2800" b="0" i="0" dirty="0">
                  <a:solidFill>
                    <a:srgbClr val="555555"/>
                  </a:solidFill>
                  <a:effectLst/>
                  <a:latin typeface="Helvetica" panose="020B0604020202020204" pitchFamily="34" charset="0"/>
                </a:rPr>
                <a:t>T-</a:t>
              </a:r>
              <a:r>
                <a:rPr lang="en-US" sz="2800" b="0" i="0" dirty="0" err="1">
                  <a:solidFill>
                    <a:srgbClr val="555555"/>
                  </a:solidFill>
                  <a:effectLst/>
                  <a:latin typeface="Helvetica" panose="020B0604020202020204" pitchFamily="34" charset="0"/>
                </a:rPr>
                <a:t>jadval</a:t>
              </a:r>
              <a:endParaRPr lang="en-US" sz="2800" dirty="0">
                <a:solidFill>
                  <a:srgbClr val="434343"/>
                </a:solidFill>
                <a:latin typeface="Fira Sans Extra Condensed Medium"/>
                <a:ea typeface="Fira Sans Extra Condensed Medium"/>
                <a:cs typeface="Fira Sans Extra Condensed Medium"/>
                <a:sym typeface="Fira Sans Extra Condensed Medium"/>
              </a:endParaRPr>
            </a:p>
          </p:txBody>
        </p:sp>
        <p:cxnSp>
          <p:nvCxnSpPr>
            <p:cNvPr id="1183" name="Google Shape;1183;p32"/>
            <p:cNvCxnSpPr>
              <a:cxnSpLocks/>
              <a:stCxn id="1181" idx="3"/>
            </p:cNvCxnSpPr>
            <p:nvPr/>
          </p:nvCxnSpPr>
          <p:spPr>
            <a:xfrm>
              <a:off x="2414457" y="3694574"/>
              <a:ext cx="736500" cy="0"/>
            </a:xfrm>
            <a:prstGeom prst="straightConnector1">
              <a:avLst/>
            </a:prstGeom>
            <a:noFill/>
            <a:ln w="9525" cap="flat" cmpd="sng">
              <a:solidFill>
                <a:schemeClr val="accent5"/>
              </a:solidFill>
              <a:prstDash val="solid"/>
              <a:round/>
              <a:headEnd type="oval" w="med" len="med"/>
              <a:tailEnd type="none" w="med" len="med"/>
            </a:ln>
          </p:spPr>
        </p:cxnSp>
        <p:sp>
          <p:nvSpPr>
            <p:cNvPr id="1184" name="Google Shape;1184;p32"/>
            <p:cNvSpPr/>
            <p:nvPr/>
          </p:nvSpPr>
          <p:spPr>
            <a:xfrm>
              <a:off x="3084788" y="2740397"/>
              <a:ext cx="2886675" cy="1502041"/>
            </a:xfrm>
            <a:custGeom>
              <a:avLst/>
              <a:gdLst/>
              <a:ahLst/>
              <a:cxnLst/>
              <a:rect l="l" t="t" r="r" b="b"/>
              <a:pathLst>
                <a:path w="115467" h="58067" extrusionOk="0">
                  <a:moveTo>
                    <a:pt x="0" y="0"/>
                  </a:moveTo>
                  <a:cubicBezTo>
                    <a:pt x="774" y="32207"/>
                    <a:pt x="27123" y="58067"/>
                    <a:pt x="59508" y="58067"/>
                  </a:cubicBezTo>
                  <a:cubicBezTo>
                    <a:pt x="85225" y="58067"/>
                    <a:pt x="107133" y="41839"/>
                    <a:pt x="115467" y="18919"/>
                  </a:cubicBezTo>
                  <a:lnTo>
                    <a:pt x="25360" y="18919"/>
                  </a:lnTo>
                  <a:cubicBezTo>
                    <a:pt x="13418" y="18919"/>
                    <a:pt x="3262" y="10906"/>
                    <a:pt x="0" y="0"/>
                  </a:cubicBezTo>
                  <a:close/>
                </a:path>
              </a:pathLst>
            </a:custGeom>
            <a:solidFill>
              <a:srgbClr val="FCBD2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85" name="Google Shape;1185;p32"/>
            <p:cNvSpPr txBox="1"/>
            <p:nvPr/>
          </p:nvSpPr>
          <p:spPr>
            <a:xfrm>
              <a:off x="3539625" y="3349388"/>
              <a:ext cx="492600" cy="3972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500" dirty="0">
                  <a:solidFill>
                    <a:schemeClr val="lt1"/>
                  </a:solidFill>
                  <a:latin typeface="Fira Sans Extra Condensed Medium"/>
                  <a:ea typeface="Fira Sans Extra Condensed Medium"/>
                  <a:cs typeface="Fira Sans Extra Condensed Medium"/>
                  <a:sym typeface="Fira Sans Extra Condensed Medium"/>
                </a:rPr>
                <a:t>3</a:t>
              </a:r>
              <a:endParaRPr sz="2500" dirty="0"/>
            </a:p>
          </p:txBody>
        </p:sp>
      </p:grpSp>
      <p:grpSp>
        <p:nvGrpSpPr>
          <p:cNvPr id="1186" name="Google Shape;1186;p32"/>
          <p:cNvGrpSpPr/>
          <p:nvPr/>
        </p:nvGrpSpPr>
        <p:grpSpPr>
          <a:xfrm>
            <a:off x="4483134" y="1743633"/>
            <a:ext cx="4332619" cy="2895012"/>
            <a:chOff x="4578707" y="1288908"/>
            <a:chExt cx="4332619" cy="2895012"/>
          </a:xfrm>
        </p:grpSpPr>
        <p:sp>
          <p:nvSpPr>
            <p:cNvPr id="1188" name="Google Shape;1188;p32"/>
            <p:cNvSpPr txBox="1"/>
            <p:nvPr/>
          </p:nvSpPr>
          <p:spPr>
            <a:xfrm>
              <a:off x="6418869" y="3349399"/>
              <a:ext cx="2492457" cy="834521"/>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sz="2800" b="0" i="0" dirty="0">
                  <a:solidFill>
                    <a:srgbClr val="555555"/>
                  </a:solidFill>
                  <a:effectLst/>
                  <a:latin typeface="Helvetica" panose="020B0604020202020204" pitchFamily="34" charset="0"/>
                </a:rPr>
                <a:t>Venn </a:t>
              </a:r>
              <a:r>
                <a:rPr lang="en-US" sz="2800" b="0" i="0" dirty="0" err="1">
                  <a:solidFill>
                    <a:srgbClr val="555555"/>
                  </a:solidFill>
                  <a:effectLst/>
                  <a:latin typeface="Helvetica" panose="020B0604020202020204" pitchFamily="34" charset="0"/>
                </a:rPr>
                <a:t>diagrammasi</a:t>
              </a:r>
              <a:endParaRPr sz="2800" dirty="0">
                <a:solidFill>
                  <a:srgbClr val="434343"/>
                </a:solidFill>
                <a:latin typeface="Fira Sans Extra Condensed Medium"/>
                <a:ea typeface="Fira Sans Extra Condensed Medium"/>
                <a:cs typeface="Fira Sans Extra Condensed Medium"/>
                <a:sym typeface="Fira Sans Extra Condensed Medium"/>
              </a:endParaRPr>
            </a:p>
          </p:txBody>
        </p:sp>
        <p:cxnSp>
          <p:nvCxnSpPr>
            <p:cNvPr id="1190" name="Google Shape;1190;p32"/>
            <p:cNvCxnSpPr>
              <a:cxnSpLocks/>
              <a:stCxn id="1188" idx="1"/>
            </p:cNvCxnSpPr>
            <p:nvPr/>
          </p:nvCxnSpPr>
          <p:spPr>
            <a:xfrm flipH="1" flipV="1">
              <a:off x="5522793" y="3564200"/>
              <a:ext cx="896076" cy="202460"/>
            </a:xfrm>
            <a:prstGeom prst="straightConnector1">
              <a:avLst/>
            </a:prstGeom>
            <a:noFill/>
            <a:ln w="9525" cap="flat" cmpd="sng">
              <a:solidFill>
                <a:schemeClr val="accent4"/>
              </a:solidFill>
              <a:prstDash val="solid"/>
              <a:round/>
              <a:headEnd type="oval" w="med" len="med"/>
              <a:tailEnd type="none" w="med" len="med"/>
            </a:ln>
          </p:spPr>
        </p:cxnSp>
        <p:sp>
          <p:nvSpPr>
            <p:cNvPr id="1191" name="Google Shape;1191;p32"/>
            <p:cNvSpPr/>
            <p:nvPr/>
          </p:nvSpPr>
          <p:spPr>
            <a:xfrm>
              <a:off x="4578707" y="1288908"/>
              <a:ext cx="1451675" cy="2886675"/>
            </a:xfrm>
            <a:custGeom>
              <a:avLst/>
              <a:gdLst/>
              <a:ahLst/>
              <a:cxnLst/>
              <a:rect l="l" t="t" r="r" b="b"/>
              <a:pathLst>
                <a:path w="58067" h="115467" extrusionOk="0">
                  <a:moveTo>
                    <a:pt x="18907" y="0"/>
                  </a:moveTo>
                  <a:lnTo>
                    <a:pt x="18907" y="90107"/>
                  </a:lnTo>
                  <a:cubicBezTo>
                    <a:pt x="18907" y="102049"/>
                    <a:pt x="10906" y="112205"/>
                    <a:pt x="0" y="115467"/>
                  </a:cubicBezTo>
                  <a:cubicBezTo>
                    <a:pt x="32207" y="114693"/>
                    <a:pt x="58067" y="88345"/>
                    <a:pt x="58067" y="55948"/>
                  </a:cubicBezTo>
                  <a:cubicBezTo>
                    <a:pt x="58067" y="30230"/>
                    <a:pt x="41827" y="8323"/>
                    <a:pt x="18907" y="0"/>
                  </a:cubicBezTo>
                  <a:close/>
                </a:path>
              </a:pathLst>
            </a:custGeom>
            <a:solidFill>
              <a:srgbClr val="4949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2" name="Google Shape;1192;p32"/>
            <p:cNvSpPr txBox="1"/>
            <p:nvPr/>
          </p:nvSpPr>
          <p:spPr>
            <a:xfrm>
              <a:off x="5187100" y="3248213"/>
              <a:ext cx="492600" cy="3972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500" dirty="0">
                  <a:solidFill>
                    <a:schemeClr val="lt1"/>
                  </a:solidFill>
                  <a:latin typeface="Fira Sans Extra Condensed Medium"/>
                  <a:cs typeface="Fira Sans Extra Condensed Medium"/>
                  <a:sym typeface="Fira Sans Extra Condensed Medium"/>
                </a:rPr>
                <a:t>4</a:t>
              </a:r>
              <a:endParaRPr sz="2500" dirty="0"/>
            </a:p>
          </p:txBody>
        </p:sp>
      </p:grpSp>
      <p:grpSp>
        <p:nvGrpSpPr>
          <p:cNvPr id="1193" name="Google Shape;1193;p32"/>
          <p:cNvGrpSpPr/>
          <p:nvPr/>
        </p:nvGrpSpPr>
        <p:grpSpPr>
          <a:xfrm>
            <a:off x="3771322" y="1521885"/>
            <a:ext cx="4564175" cy="1451700"/>
            <a:chOff x="4061688" y="1266163"/>
            <a:chExt cx="4564175" cy="1451700"/>
          </a:xfrm>
        </p:grpSpPr>
        <p:sp>
          <p:nvSpPr>
            <p:cNvPr id="1195" name="Google Shape;1195;p32"/>
            <p:cNvSpPr txBox="1"/>
            <p:nvPr/>
          </p:nvSpPr>
          <p:spPr>
            <a:xfrm>
              <a:off x="6414283" y="1411913"/>
              <a:ext cx="2211580" cy="4296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US" sz="2800" b="0" i="0" dirty="0" err="1">
                  <a:solidFill>
                    <a:srgbClr val="555555"/>
                  </a:solidFill>
                  <a:effectLst/>
                  <a:latin typeface="Helvetica" panose="020B0604020202020204" pitchFamily="34" charset="0"/>
                </a:rPr>
                <a:t>Baliq</a:t>
              </a:r>
              <a:r>
                <a:rPr lang="en-US" sz="2800" b="0" i="0" dirty="0">
                  <a:solidFill>
                    <a:srgbClr val="555555"/>
                  </a:solidFill>
                  <a:effectLst/>
                  <a:latin typeface="Helvetica" panose="020B0604020202020204" pitchFamily="34" charset="0"/>
                </a:rPr>
                <a:t> </a:t>
              </a:r>
              <a:r>
                <a:rPr lang="en-US" sz="2800" b="0" i="0" dirty="0" err="1">
                  <a:solidFill>
                    <a:srgbClr val="555555"/>
                  </a:solidFill>
                  <a:effectLst/>
                  <a:latin typeface="Helvetica" panose="020B0604020202020204" pitchFamily="34" charset="0"/>
                </a:rPr>
                <a:t>skeleti</a:t>
              </a:r>
              <a:endParaRPr sz="2800" dirty="0">
                <a:solidFill>
                  <a:srgbClr val="434343"/>
                </a:solidFill>
                <a:latin typeface="Fira Sans Extra Condensed Medium"/>
                <a:ea typeface="Fira Sans Extra Condensed Medium"/>
                <a:cs typeface="Fira Sans Extra Condensed Medium"/>
                <a:sym typeface="Fira Sans Extra Condensed Medium"/>
              </a:endParaRPr>
            </a:p>
          </p:txBody>
        </p:sp>
        <p:cxnSp>
          <p:nvCxnSpPr>
            <p:cNvPr id="1197" name="Google Shape;1197;p32"/>
            <p:cNvCxnSpPr>
              <a:cxnSpLocks/>
              <a:stCxn id="1195" idx="1"/>
            </p:cNvCxnSpPr>
            <p:nvPr/>
          </p:nvCxnSpPr>
          <p:spPr>
            <a:xfrm flipH="1">
              <a:off x="5662783" y="1626713"/>
              <a:ext cx="751500" cy="0"/>
            </a:xfrm>
            <a:prstGeom prst="straightConnector1">
              <a:avLst/>
            </a:prstGeom>
            <a:noFill/>
            <a:ln w="9525" cap="flat" cmpd="sng">
              <a:solidFill>
                <a:schemeClr val="accent6"/>
              </a:solidFill>
              <a:prstDash val="solid"/>
              <a:round/>
              <a:headEnd type="oval" w="med" len="med"/>
              <a:tailEnd type="none" w="med" len="med"/>
            </a:ln>
          </p:spPr>
        </p:cxnSp>
        <p:sp>
          <p:nvSpPr>
            <p:cNvPr id="1198" name="Google Shape;1198;p32"/>
            <p:cNvSpPr/>
            <p:nvPr/>
          </p:nvSpPr>
          <p:spPr>
            <a:xfrm>
              <a:off x="4061688" y="1266163"/>
              <a:ext cx="1998775" cy="1451700"/>
            </a:xfrm>
            <a:custGeom>
              <a:avLst/>
              <a:gdLst/>
              <a:ahLst/>
              <a:cxnLst/>
              <a:rect l="l" t="t" r="r" b="b"/>
              <a:pathLst>
                <a:path w="79951" h="58068" extrusionOk="0">
                  <a:moveTo>
                    <a:pt x="20432" y="1"/>
                  </a:moveTo>
                  <a:cubicBezTo>
                    <a:pt x="19955" y="1"/>
                    <a:pt x="19443" y="13"/>
                    <a:pt x="18955" y="24"/>
                  </a:cubicBezTo>
                  <a:cubicBezTo>
                    <a:pt x="8049" y="3287"/>
                    <a:pt x="0" y="13443"/>
                    <a:pt x="0" y="25385"/>
                  </a:cubicBezTo>
                  <a:lnTo>
                    <a:pt x="0" y="39125"/>
                  </a:lnTo>
                  <a:lnTo>
                    <a:pt x="54591" y="39125"/>
                  </a:lnTo>
                  <a:cubicBezTo>
                    <a:pt x="66533" y="39125"/>
                    <a:pt x="76689" y="47161"/>
                    <a:pt x="79951" y="58067"/>
                  </a:cubicBezTo>
                  <a:cubicBezTo>
                    <a:pt x="79177" y="25861"/>
                    <a:pt x="52828" y="1"/>
                    <a:pt x="20432" y="1"/>
                  </a:cubicBezTo>
                  <a:close/>
                </a:path>
              </a:pathLst>
            </a:custGeom>
            <a:solidFill>
              <a:srgbClr val="EC3A3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199" name="Google Shape;1199;p32"/>
            <p:cNvSpPr txBox="1"/>
            <p:nvPr/>
          </p:nvSpPr>
          <p:spPr>
            <a:xfrm>
              <a:off x="5055250" y="1713513"/>
              <a:ext cx="492600" cy="3972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500" dirty="0">
                  <a:solidFill>
                    <a:schemeClr val="lt1"/>
                  </a:solidFill>
                  <a:latin typeface="Fira Sans Extra Condensed Medium"/>
                  <a:cs typeface="Fira Sans Extra Condensed Medium"/>
                  <a:sym typeface="Fira Sans Extra Condensed Medium"/>
                </a:rPr>
                <a:t>2</a:t>
              </a:r>
              <a:endParaRPr sz="2500" dirty="0"/>
            </a:p>
          </p:txBody>
        </p:sp>
      </p:grpSp>
      <p:sp>
        <p:nvSpPr>
          <p:cNvPr id="1200" name="Google Shape;1200;p32"/>
          <p:cNvSpPr txBox="1">
            <a:spLocks noGrp="1"/>
          </p:cNvSpPr>
          <p:nvPr>
            <p:ph type="title"/>
          </p:nvPr>
        </p:nvSpPr>
        <p:spPr>
          <a:xfrm>
            <a:off x="2267088" y="1166592"/>
            <a:ext cx="8112418" cy="444233"/>
          </a:xfrm>
          <a:prstGeom prst="rect">
            <a:avLst/>
          </a:prstGeom>
        </p:spPr>
        <p:txBody>
          <a:bodyPr spcFirstLastPara="1" wrap="square" lIns="91425" tIns="91425" rIns="91425" bIns="91425" anchor="ctr" anchorCtr="0">
            <a:noAutofit/>
          </a:bodyPr>
          <a:lstStyle/>
          <a:p>
            <a:r>
              <a:rPr lang="en-US" sz="2400" i="0" dirty="0" err="1">
                <a:solidFill>
                  <a:srgbClr val="555555"/>
                </a:solidFill>
                <a:effectLst/>
                <a:latin typeface="Helvetica" panose="020B0604020202020204" pitchFamily="34" charset="0"/>
              </a:rPr>
              <a:t>Interfaol</a:t>
            </a:r>
            <a:r>
              <a:rPr lang="en-US" sz="2400" i="0" dirty="0">
                <a:solidFill>
                  <a:srgbClr val="555555"/>
                </a:solidFill>
                <a:effectLst/>
                <a:latin typeface="Helvetica" panose="020B0604020202020204" pitchFamily="34" charset="0"/>
              </a:rPr>
              <a:t> </a:t>
            </a:r>
            <a:r>
              <a:rPr lang="en-US" sz="2400" i="0" dirty="0" err="1">
                <a:solidFill>
                  <a:srgbClr val="555555"/>
                </a:solidFill>
                <a:effectLst/>
                <a:latin typeface="Helvetica" panose="020B0604020202020204" pitchFamily="34" charset="0"/>
              </a:rPr>
              <a:t>grafik</a:t>
            </a:r>
            <a:r>
              <a:rPr lang="en-US" sz="2400" i="0" dirty="0">
                <a:solidFill>
                  <a:srgbClr val="555555"/>
                </a:solidFill>
                <a:effectLst/>
                <a:latin typeface="Helvetica" panose="020B0604020202020204" pitchFamily="34" charset="0"/>
              </a:rPr>
              <a:t> </a:t>
            </a:r>
            <a:r>
              <a:rPr lang="en-US" sz="2400" i="0" dirty="0" err="1">
                <a:solidFill>
                  <a:srgbClr val="555555"/>
                </a:solidFill>
                <a:effectLst/>
                <a:latin typeface="Helvetica" panose="020B0604020202020204" pitchFamily="34" charset="0"/>
              </a:rPr>
              <a:t>organayzerlarga</a:t>
            </a:r>
            <a:br>
              <a:rPr lang="ru-RU" sz="2400" dirty="0">
                <a:latin typeface="Arial" panose="020B0604020202020204" pitchFamily="34" charset="0"/>
                <a:cs typeface="Arial" panose="020B0604020202020204" pitchFamily="34" charset="0"/>
              </a:rPr>
            </a:br>
            <a:endParaRPr sz="2400" dirty="0"/>
          </a:p>
        </p:txBody>
      </p:sp>
      <p:sp>
        <p:nvSpPr>
          <p:cNvPr id="45" name="Прямоугольник 44">
            <a:extLst>
              <a:ext uri="{FF2B5EF4-FFF2-40B4-BE49-F238E27FC236}">
                <a16:creationId xmlns:a16="http://schemas.microsoft.com/office/drawing/2014/main" id="{89259BD7-08BC-423D-8E4B-10269F504BF1}"/>
              </a:ext>
            </a:extLst>
          </p:cNvPr>
          <p:cNvSpPr/>
          <p:nvPr/>
        </p:nvSpPr>
        <p:spPr>
          <a:xfrm>
            <a:off x="86019" y="37491"/>
            <a:ext cx="6323682" cy="984885"/>
          </a:xfrm>
          <a:prstGeom prst="rect">
            <a:avLst/>
          </a:prstGeom>
          <a:solidFill>
            <a:schemeClr val="accent2"/>
          </a:solidFill>
          <a:ln>
            <a:noFill/>
          </a:ln>
        </p:spPr>
        <p:txBody>
          <a:bodyPr wrap="square">
            <a:spAutoFit/>
          </a:bodyPr>
          <a:lstStyle/>
          <a:p>
            <a:pPr algn="ctr"/>
            <a:r>
              <a:rPr lang="en-US" sz="1600" b="1" cap="all"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Samarqand VILOYaTI XALQ TA’LIMI XODIMLARINI </a:t>
            </a:r>
            <a:endPar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endParaRPr>
          </a:p>
          <a:p>
            <a:pPr algn="ctr"/>
            <a:r>
              <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qayta </a:t>
            </a:r>
            <a:r>
              <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tayyorlash va ULARNING malakasini oshirish HUDUDIY MARKAZI</a:t>
            </a:r>
            <a:endPar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endParaRPr>
          </a:p>
          <a:p>
            <a:pPr algn="ctr"/>
            <a:endParaRPr lang="ru-RU"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46" name="Заголовок 1">
            <a:extLst>
              <a:ext uri="{FF2B5EF4-FFF2-40B4-BE49-F238E27FC236}">
                <a16:creationId xmlns:a16="http://schemas.microsoft.com/office/drawing/2014/main" id="{8DA7668B-F0D3-4B16-84DD-4C2D974B4B03}"/>
              </a:ext>
            </a:extLst>
          </p:cNvPr>
          <p:cNvSpPr txBox="1">
            <a:spLocks/>
          </p:cNvSpPr>
          <p:nvPr/>
        </p:nvSpPr>
        <p:spPr bwMode="auto">
          <a:xfrm>
            <a:off x="6323297" y="52961"/>
            <a:ext cx="2666083" cy="964792"/>
          </a:xfrm>
          <a:prstGeom prst="rect">
            <a:avLst/>
          </a:prstGeom>
          <a:solidFill>
            <a:schemeClr val="accent2"/>
          </a:solidFill>
          <a:ln>
            <a:noFill/>
          </a:ln>
        </p:spPr>
        <p:txBody>
          <a:bodyPr wrap="square">
            <a:spAutoFit/>
          </a:bodyPr>
          <a:lstStyle>
            <a:defPPr rtl="0">
              <a:defRPr lang="ru-RU"/>
            </a:defPPr>
            <a:lvl1pPr>
              <a:defRPr sz="1400" b="1">
                <a:solidFill>
                  <a:srgbClr val="09038B"/>
                </a:solidFill>
                <a:effectLst>
                  <a:innerShdw blurRad="63500" dist="50800" dir="16200000">
                    <a:prstClr val="black">
                      <a:alpha val="50000"/>
                    </a:prstClr>
                  </a:innerShdw>
                </a:effectLst>
                <a:latin typeface="Arial" panose="020B0604020202020204" pitchFamily="34" charset="0"/>
                <a:cs typeface="Arial" panose="020B0604020202020204" pitchFamily="34" charset="0"/>
              </a:defRPr>
            </a:lvl1pPr>
          </a:lstStyle>
          <a:p>
            <a:pPr algn="ctr"/>
            <a:r>
              <a:rPr lang="uz-Cyrl-UZ"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rPr>
              <a:t>FANDAGI YANGILIKLAR, FANNI O‘QITISHNING DOLZARB </a:t>
            </a:r>
            <a:endParaRPr lang="en-US"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endParaRPr>
          </a:p>
          <a:p>
            <a:pPr algn="ctr"/>
            <a:r>
              <a:rPr lang="uz-Cyrl-UZ"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rPr>
              <a:t>MASALALARI”  MODULI BO‘YICHA</a:t>
            </a:r>
            <a:endParaRPr lang="en-US" dirty="0">
              <a:solidFill>
                <a:schemeClr val="tx2"/>
              </a:solidFill>
              <a:effectLst/>
              <a:latin typeface="Sitka Heading" panose="02000505000000020004" pitchFamily="2" charset="0"/>
              <a:ea typeface="Roboto" panose="02000000000000000000" pitchFamily="2" charset="0"/>
            </a:endParaRPr>
          </a:p>
        </p:txBody>
      </p:sp>
      <p:pic>
        <p:nvPicPr>
          <p:cNvPr id="39" name="Рисунок 38">
            <a:extLst>
              <a:ext uri="{FF2B5EF4-FFF2-40B4-BE49-F238E27FC236}">
                <a16:creationId xmlns:a16="http://schemas.microsoft.com/office/drawing/2014/main" id="{4BB41DD8-3CAE-4FA7-BB80-EB6856AB7B82}"/>
              </a:ext>
            </a:extLst>
          </p:cNvPr>
          <p:cNvPicPr>
            <a:picLocks noChangeAspect="1"/>
          </p:cNvPicPr>
          <p:nvPr/>
        </p:nvPicPr>
        <p:blipFill>
          <a:blip r:embed="rId3"/>
          <a:stretch>
            <a:fillRect/>
          </a:stretch>
        </p:blipFill>
        <p:spPr>
          <a:xfrm>
            <a:off x="121185" y="120330"/>
            <a:ext cx="782613" cy="824595"/>
          </a:xfrm>
          <a:prstGeom prst="rect">
            <a:avLst/>
          </a:prstGeom>
        </p:spPr>
      </p:pic>
      <p:sp>
        <p:nvSpPr>
          <p:cNvPr id="27" name="TextBox 26">
            <a:extLst>
              <a:ext uri="{FF2B5EF4-FFF2-40B4-BE49-F238E27FC236}">
                <a16:creationId xmlns:a16="http://schemas.microsoft.com/office/drawing/2014/main" id="{7B3FBEDD-E070-4513-88EC-C8ACFDF4A2FE}"/>
              </a:ext>
            </a:extLst>
          </p:cNvPr>
          <p:cNvSpPr txBox="1"/>
          <p:nvPr/>
        </p:nvSpPr>
        <p:spPr>
          <a:xfrm>
            <a:off x="856843" y="1976553"/>
            <a:ext cx="1998775" cy="1600438"/>
          </a:xfrm>
          <a:prstGeom prst="rect">
            <a:avLst/>
          </a:prstGeom>
          <a:noFill/>
        </p:spPr>
        <p:txBody>
          <a:bodyPr wrap="square">
            <a:spAutoFit/>
          </a:bodyPr>
          <a:lstStyle/>
          <a:p>
            <a:r>
              <a:rPr lang="en-US" dirty="0"/>
              <a:t>V - </a:t>
            </a:r>
            <a:r>
              <a:rPr lang="en-US" dirty="0" err="1"/>
              <a:t>bilganlarimni</a:t>
            </a:r>
            <a:r>
              <a:rPr lang="en-US" dirty="0"/>
              <a:t> </a:t>
            </a:r>
            <a:r>
              <a:rPr lang="en-US" dirty="0" err="1"/>
              <a:t>tasdiqlaydi</a:t>
            </a:r>
            <a:r>
              <a:rPr lang="en-US" dirty="0"/>
              <a:t>.</a:t>
            </a:r>
          </a:p>
          <a:p>
            <a:r>
              <a:rPr lang="en-US" dirty="0"/>
              <a:t> + - </a:t>
            </a:r>
            <a:r>
              <a:rPr lang="en-US" dirty="0" err="1"/>
              <a:t>yangi</a:t>
            </a:r>
            <a:r>
              <a:rPr lang="en-US" dirty="0"/>
              <a:t> </a:t>
            </a:r>
            <a:r>
              <a:rPr lang="en-US" dirty="0" err="1"/>
              <a:t>axborot</a:t>
            </a:r>
            <a:r>
              <a:rPr lang="en-US" dirty="0"/>
              <a:t>.</a:t>
            </a:r>
          </a:p>
          <a:p>
            <a:r>
              <a:rPr lang="en-US" dirty="0"/>
              <a:t> - - </a:t>
            </a:r>
            <a:r>
              <a:rPr lang="en-US" dirty="0" err="1"/>
              <a:t>bilganlarimga</a:t>
            </a:r>
            <a:r>
              <a:rPr lang="en-US" dirty="0"/>
              <a:t> </a:t>
            </a:r>
            <a:r>
              <a:rPr lang="en-US" dirty="0" err="1"/>
              <a:t>zid</a:t>
            </a:r>
            <a:r>
              <a:rPr lang="en-US" dirty="0"/>
              <a:t> </a:t>
            </a:r>
            <a:r>
              <a:rPr lang="en-US" dirty="0" err="1"/>
              <a:t>keladi</a:t>
            </a:r>
            <a:r>
              <a:rPr lang="en-US" dirty="0"/>
              <a:t>. </a:t>
            </a:r>
          </a:p>
          <a:p>
            <a:r>
              <a:rPr lang="en-US" dirty="0"/>
              <a:t>? - </a:t>
            </a:r>
            <a:r>
              <a:rPr lang="en-US" dirty="0" err="1"/>
              <a:t>meni</a:t>
            </a:r>
            <a:r>
              <a:rPr lang="en-US" dirty="0"/>
              <a:t> </a:t>
            </a:r>
            <a:r>
              <a:rPr lang="en-US" dirty="0" err="1"/>
              <a:t>oʻylantirib</a:t>
            </a:r>
            <a:r>
              <a:rPr lang="en-US" dirty="0"/>
              <a:t> </a:t>
            </a:r>
            <a:r>
              <a:rPr lang="en-US" dirty="0" err="1"/>
              <a:t>qoʻydi</a:t>
            </a:r>
            <a:r>
              <a:rPr lang="en-US" dirty="0"/>
              <a:t>. </a:t>
            </a:r>
            <a:endParaRPr lang="ru-RU"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254"/>
        <p:cNvGrpSpPr/>
        <p:nvPr/>
      </p:nvGrpSpPr>
      <p:grpSpPr>
        <a:xfrm>
          <a:off x="0" y="0"/>
          <a:ext cx="0" cy="0"/>
          <a:chOff x="0" y="0"/>
          <a:chExt cx="0" cy="0"/>
        </a:xfrm>
      </p:grpSpPr>
      <p:sp>
        <p:nvSpPr>
          <p:cNvPr id="1255" name="Google Shape;1255;p34"/>
          <p:cNvSpPr txBox="1">
            <a:spLocks noGrp="1"/>
          </p:cNvSpPr>
          <p:nvPr>
            <p:ph type="title"/>
          </p:nvPr>
        </p:nvSpPr>
        <p:spPr>
          <a:xfrm>
            <a:off x="2302674" y="1346884"/>
            <a:ext cx="6182064" cy="630302"/>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US" sz="2800" i="0" dirty="0" err="1">
                <a:solidFill>
                  <a:srgbClr val="555555"/>
                </a:solidFill>
                <a:effectLst/>
                <a:latin typeface="Helvetica" panose="020B0604020202020204" pitchFamily="34" charset="0"/>
              </a:rPr>
              <a:t>Interfaol</a:t>
            </a:r>
            <a:r>
              <a:rPr lang="en-US" sz="2800" i="0" dirty="0">
                <a:solidFill>
                  <a:srgbClr val="555555"/>
                </a:solidFill>
                <a:effectLst/>
                <a:latin typeface="Helvetica" panose="020B0604020202020204" pitchFamily="34" charset="0"/>
              </a:rPr>
              <a:t> </a:t>
            </a:r>
            <a:r>
              <a:rPr lang="en-US" sz="2800" i="0" dirty="0" err="1">
                <a:solidFill>
                  <a:srgbClr val="555555"/>
                </a:solidFill>
                <a:effectLst/>
                <a:latin typeface="Helvetica" panose="020B0604020202020204" pitchFamily="34" charset="0"/>
              </a:rPr>
              <a:t>ta’lim</a:t>
            </a:r>
            <a:r>
              <a:rPr lang="en-US" sz="2800" i="0" dirty="0">
                <a:solidFill>
                  <a:srgbClr val="555555"/>
                </a:solidFill>
                <a:effectLst/>
                <a:latin typeface="Helvetica" panose="020B0604020202020204" pitchFamily="34" charset="0"/>
              </a:rPr>
              <a:t> </a:t>
            </a:r>
            <a:r>
              <a:rPr lang="en-US" sz="2800" i="0" dirty="0" err="1">
                <a:solidFill>
                  <a:srgbClr val="555555"/>
                </a:solidFill>
                <a:effectLst/>
                <a:latin typeface="Helvetica" panose="020B0604020202020204" pitchFamily="34" charset="0"/>
              </a:rPr>
              <a:t>strategiyalari</a:t>
            </a:r>
            <a:r>
              <a:rPr lang="en-US" sz="2800" dirty="0" err="1">
                <a:solidFill>
                  <a:srgbClr val="555555"/>
                </a:solidFill>
                <a:latin typeface="Helvetica" panose="020B0604020202020204" pitchFamily="34" charset="0"/>
              </a:rPr>
              <a:t>ga</a:t>
            </a:r>
            <a:endParaRPr sz="2800" dirty="0"/>
          </a:p>
        </p:txBody>
      </p:sp>
      <p:grpSp>
        <p:nvGrpSpPr>
          <p:cNvPr id="1256" name="Google Shape;1256;p34"/>
          <p:cNvGrpSpPr/>
          <p:nvPr/>
        </p:nvGrpSpPr>
        <p:grpSpPr>
          <a:xfrm>
            <a:off x="-143219" y="3249448"/>
            <a:ext cx="5346819" cy="1558937"/>
            <a:chOff x="-30494" y="2754288"/>
            <a:chExt cx="5346819" cy="1558937"/>
          </a:xfrm>
        </p:grpSpPr>
        <p:sp>
          <p:nvSpPr>
            <p:cNvPr id="1257" name="Google Shape;1257;p34"/>
            <p:cNvSpPr txBox="1"/>
            <p:nvPr/>
          </p:nvSpPr>
          <p:spPr>
            <a:xfrm>
              <a:off x="-30494" y="3883625"/>
              <a:ext cx="2810029" cy="429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r>
                <a:rPr lang="en-US" sz="2400" dirty="0" err="1">
                  <a:solidFill>
                    <a:srgbClr val="434343"/>
                  </a:solidFill>
                  <a:latin typeface="Fira Sans Extra Condensed Medium"/>
                  <a:ea typeface="Fira Sans Extra Condensed Medium"/>
                  <a:cs typeface="Fira Sans Extra Condensed Medium"/>
                  <a:sym typeface="Fira Sans Extra Condensed Medium"/>
                </a:rPr>
                <a:t>Issiq</a:t>
              </a:r>
              <a:r>
                <a:rPr lang="en-US" sz="2400" dirty="0">
                  <a:solidFill>
                    <a:srgbClr val="434343"/>
                  </a:solidFill>
                  <a:latin typeface="Fira Sans Extra Condensed Medium"/>
                  <a:ea typeface="Fira Sans Extra Condensed Medium"/>
                  <a:cs typeface="Fira Sans Extra Condensed Medium"/>
                  <a:sym typeface="Fira Sans Extra Condensed Medium"/>
                </a:rPr>
                <a:t> </a:t>
              </a:r>
              <a:r>
                <a:rPr lang="en-US" sz="2400" dirty="0" err="1">
                  <a:solidFill>
                    <a:srgbClr val="434343"/>
                  </a:solidFill>
                  <a:latin typeface="Fira Sans Extra Condensed Medium"/>
                  <a:ea typeface="Fira Sans Extra Condensed Medium"/>
                  <a:cs typeface="Fira Sans Extra Condensed Medium"/>
                  <a:sym typeface="Fira Sans Extra Condensed Medium"/>
                </a:rPr>
                <a:t>kartoshka</a:t>
              </a:r>
              <a:endParaRPr sz="2400" dirty="0">
                <a:solidFill>
                  <a:srgbClr val="434343"/>
                </a:solidFill>
                <a:latin typeface="Fira Sans Extra Condensed Medium"/>
                <a:ea typeface="Fira Sans Extra Condensed Medium"/>
                <a:cs typeface="Fira Sans Extra Condensed Medium"/>
                <a:sym typeface="Fira Sans Extra Condensed Medium"/>
              </a:endParaRPr>
            </a:p>
          </p:txBody>
        </p:sp>
        <p:cxnSp>
          <p:nvCxnSpPr>
            <p:cNvPr id="1259" name="Google Shape;1259;p34"/>
            <p:cNvCxnSpPr>
              <a:cxnSpLocks/>
              <a:stCxn id="1257" idx="3"/>
            </p:cNvCxnSpPr>
            <p:nvPr/>
          </p:nvCxnSpPr>
          <p:spPr>
            <a:xfrm>
              <a:off x="2779535" y="4098425"/>
              <a:ext cx="1550086" cy="0"/>
            </a:xfrm>
            <a:prstGeom prst="straightConnector1">
              <a:avLst/>
            </a:prstGeom>
            <a:noFill/>
            <a:ln w="9525" cap="flat" cmpd="sng">
              <a:solidFill>
                <a:schemeClr val="accent2"/>
              </a:solidFill>
              <a:prstDash val="solid"/>
              <a:round/>
              <a:headEnd type="diamond" w="med" len="med"/>
              <a:tailEnd type="none" w="med" len="med"/>
            </a:ln>
          </p:spPr>
        </p:cxnSp>
        <p:sp>
          <p:nvSpPr>
            <p:cNvPr id="1260" name="Google Shape;1260;p34"/>
            <p:cNvSpPr/>
            <p:nvPr/>
          </p:nvSpPr>
          <p:spPr>
            <a:xfrm>
              <a:off x="3927450" y="2754288"/>
              <a:ext cx="1388875" cy="1488300"/>
            </a:xfrm>
            <a:custGeom>
              <a:avLst/>
              <a:gdLst/>
              <a:ahLst/>
              <a:cxnLst/>
              <a:rect l="l" t="t" r="r" b="b"/>
              <a:pathLst>
                <a:path w="55555" h="59532" extrusionOk="0">
                  <a:moveTo>
                    <a:pt x="25789" y="1"/>
                  </a:moveTo>
                  <a:cubicBezTo>
                    <a:pt x="34004" y="14241"/>
                    <a:pt x="29123" y="32445"/>
                    <a:pt x="14895" y="40661"/>
                  </a:cubicBezTo>
                  <a:cubicBezTo>
                    <a:pt x="10214" y="43363"/>
                    <a:pt x="5107" y="44649"/>
                    <a:pt x="70" y="44649"/>
                  </a:cubicBezTo>
                  <a:cubicBezTo>
                    <a:pt x="47" y="44649"/>
                    <a:pt x="23" y="44649"/>
                    <a:pt x="0" y="44649"/>
                  </a:cubicBezTo>
                  <a:lnTo>
                    <a:pt x="0" y="44649"/>
                  </a:lnTo>
                  <a:cubicBezTo>
                    <a:pt x="5156" y="53555"/>
                    <a:pt x="14764" y="59532"/>
                    <a:pt x="25789" y="59532"/>
                  </a:cubicBezTo>
                  <a:cubicBezTo>
                    <a:pt x="42220" y="59532"/>
                    <a:pt x="55555" y="46209"/>
                    <a:pt x="55555" y="29766"/>
                  </a:cubicBezTo>
                  <a:cubicBezTo>
                    <a:pt x="55555" y="13324"/>
                    <a:pt x="42220" y="1"/>
                    <a:pt x="25789" y="1"/>
                  </a:cubicBezTo>
                  <a:close/>
                </a:path>
              </a:pathLst>
            </a:custGeom>
            <a:solidFill>
              <a:srgbClr val="69E781"/>
            </a:solidFill>
            <a:ln w="6850" cap="flat" cmpd="sng">
              <a:solidFill>
                <a:srgbClr val="69E781"/>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67" name="Google Shape;1267;p34"/>
          <p:cNvGrpSpPr/>
          <p:nvPr/>
        </p:nvGrpSpPr>
        <p:grpSpPr>
          <a:xfrm>
            <a:off x="4401990" y="3080210"/>
            <a:ext cx="4290317" cy="1654543"/>
            <a:chOff x="4572175" y="2382138"/>
            <a:chExt cx="4290317" cy="1654543"/>
          </a:xfrm>
        </p:grpSpPr>
        <p:sp>
          <p:nvSpPr>
            <p:cNvPr id="1269" name="Google Shape;1269;p34"/>
            <p:cNvSpPr txBox="1"/>
            <p:nvPr/>
          </p:nvSpPr>
          <p:spPr>
            <a:xfrm>
              <a:off x="6439881" y="3723181"/>
              <a:ext cx="2422611" cy="3135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US" sz="2400" b="0" i="0" dirty="0" err="1">
                  <a:solidFill>
                    <a:srgbClr val="555555"/>
                  </a:solidFill>
                  <a:effectLst/>
                  <a:latin typeface="Helvetica" panose="020B0604020202020204" pitchFamily="34" charset="0"/>
                </a:rPr>
                <a:t>Zinama</a:t>
              </a:r>
              <a:r>
                <a:rPr lang="en-US" sz="2400" b="0" i="0" dirty="0">
                  <a:solidFill>
                    <a:srgbClr val="555555"/>
                  </a:solidFill>
                  <a:effectLst/>
                  <a:latin typeface="Helvetica" panose="020B0604020202020204" pitchFamily="34" charset="0"/>
                </a:rPr>
                <a:t>-zina</a:t>
              </a:r>
              <a:endParaRPr lang="en-US" sz="2400" dirty="0">
                <a:solidFill>
                  <a:srgbClr val="434343"/>
                </a:solidFill>
                <a:latin typeface="Roboto"/>
                <a:ea typeface="Roboto"/>
                <a:cs typeface="Roboto"/>
                <a:sym typeface="Roboto"/>
              </a:endParaRPr>
            </a:p>
          </p:txBody>
        </p:sp>
        <p:cxnSp>
          <p:nvCxnSpPr>
            <p:cNvPr id="1270" name="Google Shape;1270;p34"/>
            <p:cNvCxnSpPr>
              <a:cxnSpLocks/>
            </p:cNvCxnSpPr>
            <p:nvPr/>
          </p:nvCxnSpPr>
          <p:spPr>
            <a:xfrm rot="10800000">
              <a:off x="5464427" y="3912625"/>
              <a:ext cx="858900" cy="0"/>
            </a:xfrm>
            <a:prstGeom prst="straightConnector1">
              <a:avLst/>
            </a:prstGeom>
            <a:noFill/>
            <a:ln w="9525" cap="flat" cmpd="sng">
              <a:solidFill>
                <a:schemeClr val="accent3"/>
              </a:solidFill>
              <a:prstDash val="solid"/>
              <a:round/>
              <a:headEnd type="diamond" w="med" len="med"/>
              <a:tailEnd type="none" w="med" len="med"/>
            </a:ln>
          </p:spPr>
        </p:cxnSp>
        <p:sp>
          <p:nvSpPr>
            <p:cNvPr id="1271" name="Google Shape;1271;p34"/>
            <p:cNvSpPr/>
            <p:nvPr/>
          </p:nvSpPr>
          <p:spPr>
            <a:xfrm>
              <a:off x="4572175" y="2382138"/>
              <a:ext cx="1494250" cy="1488700"/>
            </a:xfrm>
            <a:custGeom>
              <a:avLst/>
              <a:gdLst/>
              <a:ahLst/>
              <a:cxnLst/>
              <a:rect l="l" t="t" r="r" b="b"/>
              <a:pathLst>
                <a:path w="59770" h="59548" extrusionOk="0">
                  <a:moveTo>
                    <a:pt x="25800" y="1"/>
                  </a:moveTo>
                  <a:cubicBezTo>
                    <a:pt x="15513" y="1"/>
                    <a:pt x="5510" y="5336"/>
                    <a:pt x="0" y="14887"/>
                  </a:cubicBezTo>
                  <a:cubicBezTo>
                    <a:pt x="16431" y="14887"/>
                    <a:pt x="29766" y="28210"/>
                    <a:pt x="29766" y="44652"/>
                  </a:cubicBezTo>
                  <a:cubicBezTo>
                    <a:pt x="29766" y="50082"/>
                    <a:pt x="28313" y="55166"/>
                    <a:pt x="25777" y="59547"/>
                  </a:cubicBezTo>
                  <a:cubicBezTo>
                    <a:pt x="36052" y="59535"/>
                    <a:pt x="46042" y="54189"/>
                    <a:pt x="51554" y="44652"/>
                  </a:cubicBezTo>
                  <a:cubicBezTo>
                    <a:pt x="59770" y="30413"/>
                    <a:pt x="54888" y="12208"/>
                    <a:pt x="40660" y="3993"/>
                  </a:cubicBezTo>
                  <a:cubicBezTo>
                    <a:pt x="35971" y="1287"/>
                    <a:pt x="30851" y="1"/>
                    <a:pt x="25800" y="1"/>
                  </a:cubicBezTo>
                  <a:close/>
                </a:path>
              </a:pathLst>
            </a:custGeom>
            <a:solidFill>
              <a:srgbClr val="869FB2"/>
            </a:solidFill>
            <a:ln w="6850" cap="flat" cmpd="sng">
              <a:solidFill>
                <a:srgbClr val="869FB2"/>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72" name="Google Shape;1272;p34"/>
          <p:cNvGrpSpPr/>
          <p:nvPr/>
        </p:nvGrpSpPr>
        <p:grpSpPr>
          <a:xfrm>
            <a:off x="5450897" y="2863298"/>
            <a:ext cx="272795" cy="364160"/>
            <a:chOff x="7156344" y="3347696"/>
            <a:chExt cx="264465" cy="353074"/>
          </a:xfrm>
        </p:grpSpPr>
        <p:sp>
          <p:nvSpPr>
            <p:cNvPr id="1273" name="Google Shape;1273;p34"/>
            <p:cNvSpPr/>
            <p:nvPr/>
          </p:nvSpPr>
          <p:spPr>
            <a:xfrm>
              <a:off x="7248754" y="3468397"/>
              <a:ext cx="10233" cy="15872"/>
            </a:xfrm>
            <a:custGeom>
              <a:avLst/>
              <a:gdLst/>
              <a:ahLst/>
              <a:cxnLst/>
              <a:rect l="l" t="t" r="r" b="b"/>
              <a:pathLst>
                <a:path w="323" h="501" extrusionOk="0">
                  <a:moveTo>
                    <a:pt x="156" y="0"/>
                  </a:moveTo>
                  <a:cubicBezTo>
                    <a:pt x="72" y="0"/>
                    <a:pt x="1" y="72"/>
                    <a:pt x="1" y="155"/>
                  </a:cubicBezTo>
                  <a:lnTo>
                    <a:pt x="1" y="334"/>
                  </a:lnTo>
                  <a:cubicBezTo>
                    <a:pt x="1" y="429"/>
                    <a:pt x="72" y="500"/>
                    <a:pt x="156" y="500"/>
                  </a:cubicBezTo>
                  <a:cubicBezTo>
                    <a:pt x="251" y="500"/>
                    <a:pt x="322" y="429"/>
                    <a:pt x="322" y="334"/>
                  </a:cubicBezTo>
                  <a:lnTo>
                    <a:pt x="322" y="155"/>
                  </a:lnTo>
                  <a:cubicBezTo>
                    <a:pt x="322" y="72"/>
                    <a:pt x="251" y="0"/>
                    <a:pt x="15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4" name="Google Shape;1274;p34"/>
            <p:cNvSpPr/>
            <p:nvPr/>
          </p:nvSpPr>
          <p:spPr>
            <a:xfrm>
              <a:off x="7314775" y="3468397"/>
              <a:ext cx="10201" cy="15872"/>
            </a:xfrm>
            <a:custGeom>
              <a:avLst/>
              <a:gdLst/>
              <a:ahLst/>
              <a:cxnLst/>
              <a:rect l="l" t="t" r="r" b="b"/>
              <a:pathLst>
                <a:path w="322" h="501" extrusionOk="0">
                  <a:moveTo>
                    <a:pt x="155" y="0"/>
                  </a:moveTo>
                  <a:cubicBezTo>
                    <a:pt x="72" y="0"/>
                    <a:pt x="1" y="72"/>
                    <a:pt x="1" y="155"/>
                  </a:cubicBezTo>
                  <a:lnTo>
                    <a:pt x="1" y="334"/>
                  </a:lnTo>
                  <a:cubicBezTo>
                    <a:pt x="1" y="429"/>
                    <a:pt x="72" y="500"/>
                    <a:pt x="155" y="500"/>
                  </a:cubicBezTo>
                  <a:cubicBezTo>
                    <a:pt x="251" y="500"/>
                    <a:pt x="322" y="429"/>
                    <a:pt x="322" y="334"/>
                  </a:cubicBezTo>
                  <a:lnTo>
                    <a:pt x="322" y="155"/>
                  </a:lnTo>
                  <a:cubicBezTo>
                    <a:pt x="322" y="72"/>
                    <a:pt x="251" y="0"/>
                    <a:pt x="15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5" name="Google Shape;1275;p34"/>
            <p:cNvSpPr/>
            <p:nvPr/>
          </p:nvSpPr>
          <p:spPr>
            <a:xfrm>
              <a:off x="7156344" y="3347696"/>
              <a:ext cx="264465" cy="353074"/>
            </a:xfrm>
            <a:custGeom>
              <a:avLst/>
              <a:gdLst/>
              <a:ahLst/>
              <a:cxnLst/>
              <a:rect l="l" t="t" r="r" b="b"/>
              <a:pathLst>
                <a:path w="8348" h="11145" extrusionOk="0">
                  <a:moveTo>
                    <a:pt x="4111" y="310"/>
                  </a:moveTo>
                  <a:cubicBezTo>
                    <a:pt x="4118" y="310"/>
                    <a:pt x="4125" y="310"/>
                    <a:pt x="4132" y="310"/>
                  </a:cubicBezTo>
                  <a:cubicBezTo>
                    <a:pt x="5573" y="322"/>
                    <a:pt x="6740" y="1512"/>
                    <a:pt x="6740" y="2953"/>
                  </a:cubicBezTo>
                  <a:lnTo>
                    <a:pt x="6740" y="3643"/>
                  </a:lnTo>
                  <a:lnTo>
                    <a:pt x="6526" y="3643"/>
                  </a:lnTo>
                  <a:cubicBezTo>
                    <a:pt x="6430" y="3643"/>
                    <a:pt x="6311" y="3632"/>
                    <a:pt x="6216" y="3596"/>
                  </a:cubicBezTo>
                  <a:cubicBezTo>
                    <a:pt x="5859" y="3489"/>
                    <a:pt x="4978" y="3167"/>
                    <a:pt x="4359" y="2119"/>
                  </a:cubicBezTo>
                  <a:cubicBezTo>
                    <a:pt x="4311" y="2048"/>
                    <a:pt x="4299" y="1977"/>
                    <a:pt x="4299" y="1905"/>
                  </a:cubicBezTo>
                  <a:lnTo>
                    <a:pt x="4299" y="1548"/>
                  </a:lnTo>
                  <a:cubicBezTo>
                    <a:pt x="4299" y="1453"/>
                    <a:pt x="4228" y="1381"/>
                    <a:pt x="4132" y="1381"/>
                  </a:cubicBezTo>
                  <a:cubicBezTo>
                    <a:pt x="4049" y="1381"/>
                    <a:pt x="3966" y="1453"/>
                    <a:pt x="3966" y="1548"/>
                  </a:cubicBezTo>
                  <a:lnTo>
                    <a:pt x="3966" y="1905"/>
                  </a:lnTo>
                  <a:cubicBezTo>
                    <a:pt x="3966" y="1977"/>
                    <a:pt x="3954" y="2060"/>
                    <a:pt x="3906" y="2119"/>
                  </a:cubicBezTo>
                  <a:cubicBezTo>
                    <a:pt x="3275" y="3167"/>
                    <a:pt x="2406" y="3489"/>
                    <a:pt x="2049" y="3596"/>
                  </a:cubicBezTo>
                  <a:cubicBezTo>
                    <a:pt x="1942" y="3632"/>
                    <a:pt x="1846" y="3643"/>
                    <a:pt x="1739" y="3643"/>
                  </a:cubicBezTo>
                  <a:lnTo>
                    <a:pt x="1620" y="3643"/>
                  </a:lnTo>
                  <a:cubicBezTo>
                    <a:pt x="1584" y="3643"/>
                    <a:pt x="1561" y="3643"/>
                    <a:pt x="1513" y="3655"/>
                  </a:cubicBezTo>
                  <a:lnTo>
                    <a:pt x="1513" y="2941"/>
                  </a:lnTo>
                  <a:cubicBezTo>
                    <a:pt x="1501" y="1496"/>
                    <a:pt x="2680" y="310"/>
                    <a:pt x="4111" y="310"/>
                  </a:cubicBezTo>
                  <a:close/>
                  <a:moveTo>
                    <a:pt x="1799" y="5013"/>
                  </a:moveTo>
                  <a:cubicBezTo>
                    <a:pt x="1882" y="5322"/>
                    <a:pt x="2049" y="5620"/>
                    <a:pt x="2275" y="5894"/>
                  </a:cubicBezTo>
                  <a:cubicBezTo>
                    <a:pt x="2168" y="6013"/>
                    <a:pt x="2025" y="6084"/>
                    <a:pt x="1858" y="6084"/>
                  </a:cubicBezTo>
                  <a:cubicBezTo>
                    <a:pt x="1561" y="6084"/>
                    <a:pt x="1323" y="5846"/>
                    <a:pt x="1323" y="5548"/>
                  </a:cubicBezTo>
                  <a:cubicBezTo>
                    <a:pt x="1323" y="5275"/>
                    <a:pt x="1525" y="5060"/>
                    <a:pt x="1799" y="5013"/>
                  </a:cubicBezTo>
                  <a:close/>
                  <a:moveTo>
                    <a:pt x="6454" y="5013"/>
                  </a:moveTo>
                  <a:cubicBezTo>
                    <a:pt x="6704" y="5037"/>
                    <a:pt x="6918" y="5263"/>
                    <a:pt x="6918" y="5548"/>
                  </a:cubicBezTo>
                  <a:cubicBezTo>
                    <a:pt x="6918" y="5846"/>
                    <a:pt x="6680" y="6084"/>
                    <a:pt x="6383" y="6084"/>
                  </a:cubicBezTo>
                  <a:cubicBezTo>
                    <a:pt x="6216" y="6084"/>
                    <a:pt x="6073" y="6013"/>
                    <a:pt x="5978" y="5894"/>
                  </a:cubicBezTo>
                  <a:cubicBezTo>
                    <a:pt x="6204" y="5632"/>
                    <a:pt x="6347" y="5334"/>
                    <a:pt x="6454" y="5013"/>
                  </a:cubicBezTo>
                  <a:close/>
                  <a:moveTo>
                    <a:pt x="4132" y="2381"/>
                  </a:moveTo>
                  <a:cubicBezTo>
                    <a:pt x="4823" y="3453"/>
                    <a:pt x="5752" y="3810"/>
                    <a:pt x="6145" y="3905"/>
                  </a:cubicBezTo>
                  <a:cubicBezTo>
                    <a:pt x="6276" y="3941"/>
                    <a:pt x="6406" y="3965"/>
                    <a:pt x="6549" y="3965"/>
                  </a:cubicBezTo>
                  <a:lnTo>
                    <a:pt x="6668" y="3965"/>
                  </a:lnTo>
                  <a:cubicBezTo>
                    <a:pt x="6740" y="3965"/>
                    <a:pt x="6811" y="4001"/>
                    <a:pt x="6871" y="4060"/>
                  </a:cubicBezTo>
                  <a:cubicBezTo>
                    <a:pt x="6930" y="4120"/>
                    <a:pt x="6942" y="4191"/>
                    <a:pt x="6942" y="4263"/>
                  </a:cubicBezTo>
                  <a:cubicBezTo>
                    <a:pt x="6930" y="4405"/>
                    <a:pt x="6799" y="4501"/>
                    <a:pt x="6645" y="4501"/>
                  </a:cubicBezTo>
                  <a:lnTo>
                    <a:pt x="6573" y="4501"/>
                  </a:lnTo>
                  <a:cubicBezTo>
                    <a:pt x="6573" y="4417"/>
                    <a:pt x="6514" y="4346"/>
                    <a:pt x="6430" y="4322"/>
                  </a:cubicBezTo>
                  <a:cubicBezTo>
                    <a:pt x="6335" y="4322"/>
                    <a:pt x="6264" y="4382"/>
                    <a:pt x="6252" y="4477"/>
                  </a:cubicBezTo>
                  <a:cubicBezTo>
                    <a:pt x="6204" y="5001"/>
                    <a:pt x="5966" y="5489"/>
                    <a:pt x="5573" y="5858"/>
                  </a:cubicBezTo>
                  <a:cubicBezTo>
                    <a:pt x="5192" y="6215"/>
                    <a:pt x="4680" y="6430"/>
                    <a:pt x="4144" y="6430"/>
                  </a:cubicBezTo>
                  <a:cubicBezTo>
                    <a:pt x="3585" y="6430"/>
                    <a:pt x="3073" y="6227"/>
                    <a:pt x="2692" y="5858"/>
                  </a:cubicBezTo>
                  <a:cubicBezTo>
                    <a:pt x="2299" y="5501"/>
                    <a:pt x="2061" y="5013"/>
                    <a:pt x="2025" y="4477"/>
                  </a:cubicBezTo>
                  <a:cubicBezTo>
                    <a:pt x="2025" y="4389"/>
                    <a:pt x="1943" y="4321"/>
                    <a:pt x="1865" y="4321"/>
                  </a:cubicBezTo>
                  <a:cubicBezTo>
                    <a:pt x="1859" y="4321"/>
                    <a:pt x="1852" y="4321"/>
                    <a:pt x="1846" y="4322"/>
                  </a:cubicBezTo>
                  <a:cubicBezTo>
                    <a:pt x="1751" y="4322"/>
                    <a:pt x="1680" y="4417"/>
                    <a:pt x="1692" y="4501"/>
                  </a:cubicBezTo>
                  <a:lnTo>
                    <a:pt x="1620" y="4501"/>
                  </a:lnTo>
                  <a:cubicBezTo>
                    <a:pt x="1465" y="4501"/>
                    <a:pt x="1334" y="4405"/>
                    <a:pt x="1323" y="4263"/>
                  </a:cubicBezTo>
                  <a:cubicBezTo>
                    <a:pt x="1311" y="4191"/>
                    <a:pt x="1334" y="4120"/>
                    <a:pt x="1394" y="4060"/>
                  </a:cubicBezTo>
                  <a:cubicBezTo>
                    <a:pt x="1442" y="4001"/>
                    <a:pt x="1513" y="3965"/>
                    <a:pt x="1608" y="3965"/>
                  </a:cubicBezTo>
                  <a:lnTo>
                    <a:pt x="1727" y="3965"/>
                  </a:lnTo>
                  <a:cubicBezTo>
                    <a:pt x="1858" y="3965"/>
                    <a:pt x="2001" y="3953"/>
                    <a:pt x="2120" y="3905"/>
                  </a:cubicBezTo>
                  <a:cubicBezTo>
                    <a:pt x="2513" y="3810"/>
                    <a:pt x="3430" y="3453"/>
                    <a:pt x="4132" y="2381"/>
                  </a:cubicBezTo>
                  <a:close/>
                  <a:moveTo>
                    <a:pt x="5740" y="6108"/>
                  </a:moveTo>
                  <a:cubicBezTo>
                    <a:pt x="5871" y="6251"/>
                    <a:pt x="6037" y="6346"/>
                    <a:pt x="6228" y="6382"/>
                  </a:cubicBezTo>
                  <a:cubicBezTo>
                    <a:pt x="6287" y="6739"/>
                    <a:pt x="6406" y="6953"/>
                    <a:pt x="6526" y="7203"/>
                  </a:cubicBezTo>
                  <a:cubicBezTo>
                    <a:pt x="6645" y="7418"/>
                    <a:pt x="6764" y="7656"/>
                    <a:pt x="6871" y="8061"/>
                  </a:cubicBezTo>
                  <a:lnTo>
                    <a:pt x="5680" y="7644"/>
                  </a:lnTo>
                  <a:cubicBezTo>
                    <a:pt x="5478" y="7573"/>
                    <a:pt x="5323" y="7358"/>
                    <a:pt x="5323" y="7144"/>
                  </a:cubicBezTo>
                  <a:lnTo>
                    <a:pt x="5323" y="6430"/>
                  </a:lnTo>
                  <a:cubicBezTo>
                    <a:pt x="5478" y="6334"/>
                    <a:pt x="5621" y="6227"/>
                    <a:pt x="5740" y="6108"/>
                  </a:cubicBezTo>
                  <a:close/>
                  <a:moveTo>
                    <a:pt x="4978" y="6584"/>
                  </a:moveTo>
                  <a:lnTo>
                    <a:pt x="4978" y="7144"/>
                  </a:lnTo>
                  <a:cubicBezTo>
                    <a:pt x="4978" y="7442"/>
                    <a:pt x="5144" y="7715"/>
                    <a:pt x="5383" y="7870"/>
                  </a:cubicBezTo>
                  <a:cubicBezTo>
                    <a:pt x="5252" y="8132"/>
                    <a:pt x="4847" y="8727"/>
                    <a:pt x="4049" y="9370"/>
                  </a:cubicBezTo>
                  <a:cubicBezTo>
                    <a:pt x="3823" y="9180"/>
                    <a:pt x="3644" y="8989"/>
                    <a:pt x="3489" y="8823"/>
                  </a:cubicBezTo>
                  <a:cubicBezTo>
                    <a:pt x="3132" y="8406"/>
                    <a:pt x="2930" y="8061"/>
                    <a:pt x="2823" y="7870"/>
                  </a:cubicBezTo>
                  <a:cubicBezTo>
                    <a:pt x="3073" y="7715"/>
                    <a:pt x="3228" y="7442"/>
                    <a:pt x="3228" y="7144"/>
                  </a:cubicBezTo>
                  <a:lnTo>
                    <a:pt x="3228" y="6584"/>
                  </a:lnTo>
                  <a:cubicBezTo>
                    <a:pt x="3513" y="6691"/>
                    <a:pt x="3811" y="6751"/>
                    <a:pt x="4109" y="6751"/>
                  </a:cubicBezTo>
                  <a:cubicBezTo>
                    <a:pt x="4418" y="6751"/>
                    <a:pt x="4716" y="6691"/>
                    <a:pt x="4978" y="6584"/>
                  </a:cubicBezTo>
                  <a:close/>
                  <a:moveTo>
                    <a:pt x="4144" y="0"/>
                  </a:moveTo>
                  <a:cubicBezTo>
                    <a:pt x="2525" y="0"/>
                    <a:pt x="1203" y="1322"/>
                    <a:pt x="1203" y="2941"/>
                  </a:cubicBezTo>
                  <a:lnTo>
                    <a:pt x="1203" y="3822"/>
                  </a:lnTo>
                  <a:lnTo>
                    <a:pt x="1192" y="3834"/>
                  </a:lnTo>
                  <a:cubicBezTo>
                    <a:pt x="1072" y="3953"/>
                    <a:pt x="1025" y="4132"/>
                    <a:pt x="1037" y="4298"/>
                  </a:cubicBezTo>
                  <a:cubicBezTo>
                    <a:pt x="1072" y="4536"/>
                    <a:pt x="1227" y="4727"/>
                    <a:pt x="1453" y="4798"/>
                  </a:cubicBezTo>
                  <a:cubicBezTo>
                    <a:pt x="1203" y="4953"/>
                    <a:pt x="1037" y="5227"/>
                    <a:pt x="1037" y="5548"/>
                  </a:cubicBezTo>
                  <a:cubicBezTo>
                    <a:pt x="1037" y="6025"/>
                    <a:pt x="1430" y="6406"/>
                    <a:pt x="1906" y="6406"/>
                  </a:cubicBezTo>
                  <a:cubicBezTo>
                    <a:pt x="2144" y="6406"/>
                    <a:pt x="2382" y="6299"/>
                    <a:pt x="2537" y="6120"/>
                  </a:cubicBezTo>
                  <a:cubicBezTo>
                    <a:pt x="2680" y="6239"/>
                    <a:pt x="2811" y="6346"/>
                    <a:pt x="2954" y="6441"/>
                  </a:cubicBezTo>
                  <a:lnTo>
                    <a:pt x="2954" y="7156"/>
                  </a:lnTo>
                  <a:cubicBezTo>
                    <a:pt x="2954" y="7370"/>
                    <a:pt x="2811" y="7584"/>
                    <a:pt x="2596" y="7656"/>
                  </a:cubicBezTo>
                  <a:lnTo>
                    <a:pt x="799" y="8299"/>
                  </a:lnTo>
                  <a:cubicBezTo>
                    <a:pt x="322" y="8466"/>
                    <a:pt x="1" y="8918"/>
                    <a:pt x="1" y="9442"/>
                  </a:cubicBezTo>
                  <a:lnTo>
                    <a:pt x="1" y="10966"/>
                  </a:lnTo>
                  <a:cubicBezTo>
                    <a:pt x="1" y="11049"/>
                    <a:pt x="72" y="11121"/>
                    <a:pt x="156" y="11121"/>
                  </a:cubicBezTo>
                  <a:cubicBezTo>
                    <a:pt x="251" y="11121"/>
                    <a:pt x="322" y="11049"/>
                    <a:pt x="322" y="10966"/>
                  </a:cubicBezTo>
                  <a:lnTo>
                    <a:pt x="322" y="9442"/>
                  </a:lnTo>
                  <a:cubicBezTo>
                    <a:pt x="322" y="9073"/>
                    <a:pt x="561" y="8727"/>
                    <a:pt x="918" y="8608"/>
                  </a:cubicBezTo>
                  <a:lnTo>
                    <a:pt x="1394" y="8442"/>
                  </a:lnTo>
                  <a:cubicBezTo>
                    <a:pt x="1477" y="8954"/>
                    <a:pt x="1573" y="9478"/>
                    <a:pt x="1692" y="9966"/>
                  </a:cubicBezTo>
                  <a:cubicBezTo>
                    <a:pt x="1704" y="10037"/>
                    <a:pt x="1775" y="10097"/>
                    <a:pt x="1858" y="10097"/>
                  </a:cubicBezTo>
                  <a:lnTo>
                    <a:pt x="1882" y="10097"/>
                  </a:lnTo>
                  <a:cubicBezTo>
                    <a:pt x="1977" y="10085"/>
                    <a:pt x="2037" y="9990"/>
                    <a:pt x="2001" y="9906"/>
                  </a:cubicBezTo>
                  <a:cubicBezTo>
                    <a:pt x="1894" y="9418"/>
                    <a:pt x="1799" y="8858"/>
                    <a:pt x="1704" y="8358"/>
                  </a:cubicBezTo>
                  <a:lnTo>
                    <a:pt x="1965" y="8263"/>
                  </a:lnTo>
                  <a:cubicBezTo>
                    <a:pt x="2275" y="9275"/>
                    <a:pt x="2656" y="10382"/>
                    <a:pt x="3180" y="11085"/>
                  </a:cubicBezTo>
                  <a:cubicBezTo>
                    <a:pt x="3216" y="11121"/>
                    <a:pt x="3251" y="11144"/>
                    <a:pt x="3311" y="11144"/>
                  </a:cubicBezTo>
                  <a:cubicBezTo>
                    <a:pt x="3347" y="11144"/>
                    <a:pt x="3394" y="11121"/>
                    <a:pt x="3418" y="11109"/>
                  </a:cubicBezTo>
                  <a:cubicBezTo>
                    <a:pt x="3489" y="11049"/>
                    <a:pt x="3513" y="10966"/>
                    <a:pt x="3454" y="10882"/>
                  </a:cubicBezTo>
                  <a:cubicBezTo>
                    <a:pt x="2894" y="10144"/>
                    <a:pt x="2466" y="8823"/>
                    <a:pt x="2275" y="8144"/>
                  </a:cubicBezTo>
                  <a:lnTo>
                    <a:pt x="2596" y="8025"/>
                  </a:lnTo>
                  <a:cubicBezTo>
                    <a:pt x="2704" y="8227"/>
                    <a:pt x="2930" y="8596"/>
                    <a:pt x="3311" y="9061"/>
                  </a:cubicBezTo>
                  <a:cubicBezTo>
                    <a:pt x="3835" y="9656"/>
                    <a:pt x="4740" y="10490"/>
                    <a:pt x="6216" y="11121"/>
                  </a:cubicBezTo>
                  <a:cubicBezTo>
                    <a:pt x="6228" y="11144"/>
                    <a:pt x="6264" y="11144"/>
                    <a:pt x="6276" y="11144"/>
                  </a:cubicBezTo>
                  <a:cubicBezTo>
                    <a:pt x="6335" y="11144"/>
                    <a:pt x="6395" y="11109"/>
                    <a:pt x="6430" y="11037"/>
                  </a:cubicBezTo>
                  <a:cubicBezTo>
                    <a:pt x="6454" y="10942"/>
                    <a:pt x="6430" y="10859"/>
                    <a:pt x="6335" y="10823"/>
                  </a:cubicBezTo>
                  <a:cubicBezTo>
                    <a:pt x="5502" y="10454"/>
                    <a:pt x="4847" y="10025"/>
                    <a:pt x="4359" y="9620"/>
                  </a:cubicBezTo>
                  <a:cubicBezTo>
                    <a:pt x="5204" y="8918"/>
                    <a:pt x="5621" y="8299"/>
                    <a:pt x="5775" y="8025"/>
                  </a:cubicBezTo>
                  <a:lnTo>
                    <a:pt x="6097" y="8144"/>
                  </a:lnTo>
                  <a:cubicBezTo>
                    <a:pt x="5918" y="8727"/>
                    <a:pt x="5728" y="9251"/>
                    <a:pt x="5502" y="9692"/>
                  </a:cubicBezTo>
                  <a:cubicBezTo>
                    <a:pt x="5454" y="9775"/>
                    <a:pt x="5502" y="9870"/>
                    <a:pt x="5573" y="9918"/>
                  </a:cubicBezTo>
                  <a:cubicBezTo>
                    <a:pt x="5609" y="9930"/>
                    <a:pt x="5621" y="9930"/>
                    <a:pt x="5656" y="9930"/>
                  </a:cubicBezTo>
                  <a:cubicBezTo>
                    <a:pt x="5716" y="9930"/>
                    <a:pt x="5775" y="9906"/>
                    <a:pt x="5799" y="9847"/>
                  </a:cubicBezTo>
                  <a:cubicBezTo>
                    <a:pt x="6014" y="9382"/>
                    <a:pt x="6216" y="8858"/>
                    <a:pt x="6395" y="8263"/>
                  </a:cubicBezTo>
                  <a:lnTo>
                    <a:pt x="7419" y="8620"/>
                  </a:lnTo>
                  <a:cubicBezTo>
                    <a:pt x="7776" y="8739"/>
                    <a:pt x="8014" y="9085"/>
                    <a:pt x="8014" y="9454"/>
                  </a:cubicBezTo>
                  <a:lnTo>
                    <a:pt x="8014" y="10978"/>
                  </a:lnTo>
                  <a:cubicBezTo>
                    <a:pt x="8014" y="11061"/>
                    <a:pt x="8097" y="11144"/>
                    <a:pt x="8181" y="11144"/>
                  </a:cubicBezTo>
                  <a:cubicBezTo>
                    <a:pt x="8276" y="11144"/>
                    <a:pt x="8347" y="11061"/>
                    <a:pt x="8347" y="10978"/>
                  </a:cubicBezTo>
                  <a:lnTo>
                    <a:pt x="8347" y="9454"/>
                  </a:lnTo>
                  <a:cubicBezTo>
                    <a:pt x="8288" y="8906"/>
                    <a:pt x="7978" y="8454"/>
                    <a:pt x="7478" y="8287"/>
                  </a:cubicBezTo>
                  <a:lnTo>
                    <a:pt x="7240" y="8192"/>
                  </a:lnTo>
                  <a:cubicBezTo>
                    <a:pt x="7145" y="7620"/>
                    <a:pt x="6978" y="7323"/>
                    <a:pt x="6847" y="7049"/>
                  </a:cubicBezTo>
                  <a:cubicBezTo>
                    <a:pt x="6740" y="6846"/>
                    <a:pt x="6633" y="6656"/>
                    <a:pt x="6585" y="6382"/>
                  </a:cubicBezTo>
                  <a:cubicBezTo>
                    <a:pt x="6978" y="6287"/>
                    <a:pt x="7264" y="5953"/>
                    <a:pt x="7264" y="5548"/>
                  </a:cubicBezTo>
                  <a:cubicBezTo>
                    <a:pt x="7264" y="5227"/>
                    <a:pt x="7097" y="4953"/>
                    <a:pt x="6847" y="4798"/>
                  </a:cubicBezTo>
                  <a:cubicBezTo>
                    <a:pt x="7061" y="4727"/>
                    <a:pt x="7240" y="4536"/>
                    <a:pt x="7264" y="4298"/>
                  </a:cubicBezTo>
                  <a:cubicBezTo>
                    <a:pt x="7276" y="4132"/>
                    <a:pt x="7216" y="3953"/>
                    <a:pt x="7109" y="3834"/>
                  </a:cubicBezTo>
                  <a:lnTo>
                    <a:pt x="7097" y="3822"/>
                  </a:lnTo>
                  <a:lnTo>
                    <a:pt x="7097" y="2941"/>
                  </a:lnTo>
                  <a:cubicBezTo>
                    <a:pt x="7097" y="1322"/>
                    <a:pt x="5775" y="0"/>
                    <a:pt x="414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6" name="Google Shape;1276;p34"/>
            <p:cNvSpPr/>
            <p:nvPr/>
          </p:nvSpPr>
          <p:spPr>
            <a:xfrm>
              <a:off x="7212544" y="3678023"/>
              <a:ext cx="14763" cy="21226"/>
            </a:xfrm>
            <a:custGeom>
              <a:avLst/>
              <a:gdLst/>
              <a:ahLst/>
              <a:cxnLst/>
              <a:rect l="l" t="t" r="r" b="b"/>
              <a:pathLst>
                <a:path w="466" h="670" extrusionOk="0">
                  <a:moveTo>
                    <a:pt x="175" y="1"/>
                  </a:moveTo>
                  <a:cubicBezTo>
                    <a:pt x="165" y="1"/>
                    <a:pt x="154" y="2"/>
                    <a:pt x="144" y="3"/>
                  </a:cubicBezTo>
                  <a:cubicBezTo>
                    <a:pt x="49" y="27"/>
                    <a:pt x="1" y="122"/>
                    <a:pt x="25" y="205"/>
                  </a:cubicBezTo>
                  <a:cubicBezTo>
                    <a:pt x="49" y="348"/>
                    <a:pt x="96" y="467"/>
                    <a:pt x="132" y="563"/>
                  </a:cubicBezTo>
                  <a:cubicBezTo>
                    <a:pt x="156" y="646"/>
                    <a:pt x="215" y="670"/>
                    <a:pt x="275" y="670"/>
                  </a:cubicBezTo>
                  <a:cubicBezTo>
                    <a:pt x="287" y="670"/>
                    <a:pt x="311" y="670"/>
                    <a:pt x="334" y="658"/>
                  </a:cubicBezTo>
                  <a:cubicBezTo>
                    <a:pt x="430" y="646"/>
                    <a:pt x="465" y="551"/>
                    <a:pt x="453" y="467"/>
                  </a:cubicBezTo>
                  <a:cubicBezTo>
                    <a:pt x="430" y="360"/>
                    <a:pt x="382" y="253"/>
                    <a:pt x="346" y="122"/>
                  </a:cubicBezTo>
                  <a:cubicBezTo>
                    <a:pt x="325" y="39"/>
                    <a:pt x="250" y="1"/>
                    <a:pt x="17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7" name="Google Shape;1277;p34"/>
            <p:cNvSpPr/>
            <p:nvPr/>
          </p:nvSpPr>
          <p:spPr>
            <a:xfrm>
              <a:off x="7257055" y="3498936"/>
              <a:ext cx="60382" cy="32472"/>
            </a:xfrm>
            <a:custGeom>
              <a:avLst/>
              <a:gdLst/>
              <a:ahLst/>
              <a:cxnLst/>
              <a:rect l="l" t="t" r="r" b="b"/>
              <a:pathLst>
                <a:path w="1906" h="1025" extrusionOk="0">
                  <a:moveTo>
                    <a:pt x="1525" y="322"/>
                  </a:moveTo>
                  <a:cubicBezTo>
                    <a:pt x="1465" y="536"/>
                    <a:pt x="1227" y="703"/>
                    <a:pt x="941" y="703"/>
                  </a:cubicBezTo>
                  <a:cubicBezTo>
                    <a:pt x="656" y="703"/>
                    <a:pt x="430" y="548"/>
                    <a:pt x="346" y="322"/>
                  </a:cubicBezTo>
                  <a:close/>
                  <a:moveTo>
                    <a:pt x="168" y="1"/>
                  </a:moveTo>
                  <a:cubicBezTo>
                    <a:pt x="72" y="1"/>
                    <a:pt x="1" y="72"/>
                    <a:pt x="1" y="167"/>
                  </a:cubicBezTo>
                  <a:cubicBezTo>
                    <a:pt x="1" y="644"/>
                    <a:pt x="430" y="1025"/>
                    <a:pt x="953" y="1025"/>
                  </a:cubicBezTo>
                  <a:cubicBezTo>
                    <a:pt x="1477" y="1025"/>
                    <a:pt x="1906" y="644"/>
                    <a:pt x="1906" y="167"/>
                  </a:cubicBezTo>
                  <a:cubicBezTo>
                    <a:pt x="1894" y="72"/>
                    <a:pt x="1823" y="1"/>
                    <a:pt x="172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282" name="Google Shape;1282;p34"/>
          <p:cNvSpPr/>
          <p:nvPr/>
        </p:nvSpPr>
        <p:spPr>
          <a:xfrm>
            <a:off x="3017990" y="3461962"/>
            <a:ext cx="1632075" cy="1116450"/>
          </a:xfrm>
          <a:custGeom>
            <a:avLst/>
            <a:gdLst/>
            <a:ahLst/>
            <a:cxnLst/>
            <a:rect l="l" t="t" r="r" b="b"/>
            <a:pathLst>
              <a:path w="65283" h="44658" extrusionOk="0">
                <a:moveTo>
                  <a:pt x="5501" y="1"/>
                </a:moveTo>
                <a:cubicBezTo>
                  <a:pt x="370" y="8907"/>
                  <a:pt x="1" y="20230"/>
                  <a:pt x="5501" y="29766"/>
                </a:cubicBezTo>
                <a:cubicBezTo>
                  <a:pt x="11019" y="39317"/>
                  <a:pt x="21025" y="44658"/>
                  <a:pt x="31313" y="44658"/>
                </a:cubicBezTo>
                <a:cubicBezTo>
                  <a:pt x="36364" y="44658"/>
                  <a:pt x="41483" y="43370"/>
                  <a:pt x="46173" y="40661"/>
                </a:cubicBezTo>
                <a:cubicBezTo>
                  <a:pt x="60401" y="32445"/>
                  <a:pt x="65282" y="14241"/>
                  <a:pt x="57067" y="1"/>
                </a:cubicBezTo>
                <a:lnTo>
                  <a:pt x="57067" y="1"/>
                </a:lnTo>
                <a:cubicBezTo>
                  <a:pt x="51549" y="9551"/>
                  <a:pt x="41544" y="14892"/>
                  <a:pt x="31259" y="14892"/>
                </a:cubicBezTo>
                <a:cubicBezTo>
                  <a:pt x="26210" y="14892"/>
                  <a:pt x="21093" y="13604"/>
                  <a:pt x="16407" y="10895"/>
                </a:cubicBezTo>
                <a:cubicBezTo>
                  <a:pt x="11704" y="8180"/>
                  <a:pt x="8025" y="4382"/>
                  <a:pt x="550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283" name="Google Shape;1283;p34"/>
          <p:cNvGrpSpPr/>
          <p:nvPr/>
        </p:nvGrpSpPr>
        <p:grpSpPr>
          <a:xfrm>
            <a:off x="3350277" y="3980142"/>
            <a:ext cx="108196" cy="56430"/>
            <a:chOff x="6797283" y="3468777"/>
            <a:chExt cx="104892" cy="54712"/>
          </a:xfrm>
        </p:grpSpPr>
        <p:sp>
          <p:nvSpPr>
            <p:cNvPr id="1284" name="Google Shape;1284;p34"/>
            <p:cNvSpPr/>
            <p:nvPr/>
          </p:nvSpPr>
          <p:spPr>
            <a:xfrm>
              <a:off x="6797283" y="3468777"/>
              <a:ext cx="10581" cy="15872"/>
            </a:xfrm>
            <a:custGeom>
              <a:avLst/>
              <a:gdLst/>
              <a:ahLst/>
              <a:cxnLst/>
              <a:rect l="l" t="t" r="r" b="b"/>
              <a:pathLst>
                <a:path w="334" h="501" extrusionOk="0">
                  <a:moveTo>
                    <a:pt x="167" y="0"/>
                  </a:moveTo>
                  <a:cubicBezTo>
                    <a:pt x="84" y="0"/>
                    <a:pt x="0" y="72"/>
                    <a:pt x="0" y="167"/>
                  </a:cubicBezTo>
                  <a:lnTo>
                    <a:pt x="0" y="345"/>
                  </a:lnTo>
                  <a:cubicBezTo>
                    <a:pt x="0" y="429"/>
                    <a:pt x="84" y="500"/>
                    <a:pt x="167" y="500"/>
                  </a:cubicBezTo>
                  <a:cubicBezTo>
                    <a:pt x="262" y="500"/>
                    <a:pt x="334" y="429"/>
                    <a:pt x="334" y="345"/>
                  </a:cubicBezTo>
                  <a:lnTo>
                    <a:pt x="334" y="167"/>
                  </a:lnTo>
                  <a:cubicBezTo>
                    <a:pt x="334" y="72"/>
                    <a:pt x="262" y="0"/>
                    <a:pt x="16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5" name="Google Shape;1285;p34"/>
            <p:cNvSpPr/>
            <p:nvPr/>
          </p:nvSpPr>
          <p:spPr>
            <a:xfrm>
              <a:off x="6863272" y="3468777"/>
              <a:ext cx="10613" cy="15872"/>
            </a:xfrm>
            <a:custGeom>
              <a:avLst/>
              <a:gdLst/>
              <a:ahLst/>
              <a:cxnLst/>
              <a:rect l="l" t="t" r="r" b="b"/>
              <a:pathLst>
                <a:path w="335" h="501" extrusionOk="0">
                  <a:moveTo>
                    <a:pt x="167" y="0"/>
                  </a:moveTo>
                  <a:cubicBezTo>
                    <a:pt x="84" y="0"/>
                    <a:pt x="1" y="72"/>
                    <a:pt x="1" y="167"/>
                  </a:cubicBezTo>
                  <a:lnTo>
                    <a:pt x="1" y="345"/>
                  </a:lnTo>
                  <a:cubicBezTo>
                    <a:pt x="1" y="429"/>
                    <a:pt x="84" y="500"/>
                    <a:pt x="167" y="500"/>
                  </a:cubicBezTo>
                  <a:cubicBezTo>
                    <a:pt x="263" y="500"/>
                    <a:pt x="334" y="429"/>
                    <a:pt x="334" y="345"/>
                  </a:cubicBezTo>
                  <a:lnTo>
                    <a:pt x="334" y="167"/>
                  </a:lnTo>
                  <a:cubicBezTo>
                    <a:pt x="334" y="72"/>
                    <a:pt x="263" y="0"/>
                    <a:pt x="16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6" name="Google Shape;1286;p34"/>
            <p:cNvSpPr/>
            <p:nvPr/>
          </p:nvSpPr>
          <p:spPr>
            <a:xfrm>
              <a:off x="6814231" y="3507712"/>
              <a:ext cx="43433" cy="15777"/>
            </a:xfrm>
            <a:custGeom>
              <a:avLst/>
              <a:gdLst/>
              <a:ahLst/>
              <a:cxnLst/>
              <a:rect l="l" t="t" r="r" b="b"/>
              <a:pathLst>
                <a:path w="1371" h="498" extrusionOk="0">
                  <a:moveTo>
                    <a:pt x="174" y="0"/>
                  </a:moveTo>
                  <a:cubicBezTo>
                    <a:pt x="132" y="0"/>
                    <a:pt x="90" y="15"/>
                    <a:pt x="60" y="45"/>
                  </a:cubicBezTo>
                  <a:cubicBezTo>
                    <a:pt x="1" y="105"/>
                    <a:pt x="1" y="212"/>
                    <a:pt x="60" y="271"/>
                  </a:cubicBezTo>
                  <a:cubicBezTo>
                    <a:pt x="203" y="402"/>
                    <a:pt x="441" y="497"/>
                    <a:pt x="703" y="497"/>
                  </a:cubicBezTo>
                  <a:cubicBezTo>
                    <a:pt x="953" y="497"/>
                    <a:pt x="1192" y="402"/>
                    <a:pt x="1346" y="271"/>
                  </a:cubicBezTo>
                  <a:cubicBezTo>
                    <a:pt x="1370" y="212"/>
                    <a:pt x="1370" y="105"/>
                    <a:pt x="1311" y="45"/>
                  </a:cubicBezTo>
                  <a:cubicBezTo>
                    <a:pt x="1281" y="15"/>
                    <a:pt x="1242" y="0"/>
                    <a:pt x="1203" y="0"/>
                  </a:cubicBezTo>
                  <a:cubicBezTo>
                    <a:pt x="1165" y="0"/>
                    <a:pt x="1126" y="15"/>
                    <a:pt x="1096" y="45"/>
                  </a:cubicBezTo>
                  <a:cubicBezTo>
                    <a:pt x="1037" y="105"/>
                    <a:pt x="882" y="188"/>
                    <a:pt x="692" y="188"/>
                  </a:cubicBezTo>
                  <a:cubicBezTo>
                    <a:pt x="477" y="188"/>
                    <a:pt x="346" y="105"/>
                    <a:pt x="287" y="45"/>
                  </a:cubicBezTo>
                  <a:cubicBezTo>
                    <a:pt x="257" y="15"/>
                    <a:pt x="215" y="0"/>
                    <a:pt x="17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7" name="Google Shape;1287;p34"/>
            <p:cNvSpPr/>
            <p:nvPr/>
          </p:nvSpPr>
          <p:spPr>
            <a:xfrm>
              <a:off x="6902143" y="3489876"/>
              <a:ext cx="32" cy="412"/>
            </a:xfrm>
            <a:custGeom>
              <a:avLst/>
              <a:gdLst/>
              <a:ahLst/>
              <a:cxnLst/>
              <a:rect l="l" t="t" r="r" b="b"/>
              <a:pathLst>
                <a:path w="1" h="13" extrusionOk="0">
                  <a:moveTo>
                    <a:pt x="0" y="13"/>
                  </a:moveTo>
                  <a:cubicBezTo>
                    <a:pt x="0" y="1"/>
                    <a:pt x="0" y="13"/>
                    <a:pt x="0" y="13"/>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89" name="Google Shape;1289;p34"/>
          <p:cNvGrpSpPr/>
          <p:nvPr/>
        </p:nvGrpSpPr>
        <p:grpSpPr>
          <a:xfrm>
            <a:off x="904537" y="2432151"/>
            <a:ext cx="3633322" cy="1488525"/>
            <a:chOff x="938878" y="1638088"/>
            <a:chExt cx="3633322" cy="1488525"/>
          </a:xfrm>
        </p:grpSpPr>
        <p:sp>
          <p:nvSpPr>
            <p:cNvPr id="1290" name="Google Shape;1290;p34"/>
            <p:cNvSpPr txBox="1"/>
            <p:nvPr/>
          </p:nvSpPr>
          <p:spPr>
            <a:xfrm>
              <a:off x="938878" y="1875825"/>
              <a:ext cx="1795500" cy="429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r>
                <a:rPr lang="en-US" sz="2400" b="0" i="0" dirty="0" err="1">
                  <a:solidFill>
                    <a:srgbClr val="555555"/>
                  </a:solidFill>
                  <a:effectLst/>
                  <a:latin typeface="Helvetica" panose="020B0604020202020204" pitchFamily="34" charset="0"/>
                </a:rPr>
                <a:t>Bumerang</a:t>
              </a:r>
              <a:endParaRPr sz="1700" dirty="0">
                <a:solidFill>
                  <a:srgbClr val="434343"/>
                </a:solidFill>
                <a:latin typeface="Fira Sans Extra Condensed Medium"/>
                <a:ea typeface="Fira Sans Extra Condensed Medium"/>
                <a:cs typeface="Fira Sans Extra Condensed Medium"/>
                <a:sym typeface="Fira Sans Extra Condensed Medium"/>
              </a:endParaRPr>
            </a:p>
          </p:txBody>
        </p:sp>
        <p:cxnSp>
          <p:nvCxnSpPr>
            <p:cNvPr id="1292" name="Google Shape;1292;p34"/>
            <p:cNvCxnSpPr>
              <a:stCxn id="1290" idx="3"/>
            </p:cNvCxnSpPr>
            <p:nvPr/>
          </p:nvCxnSpPr>
          <p:spPr>
            <a:xfrm>
              <a:off x="2734378" y="2090625"/>
              <a:ext cx="727200" cy="0"/>
            </a:xfrm>
            <a:prstGeom prst="straightConnector1">
              <a:avLst/>
            </a:prstGeom>
            <a:noFill/>
            <a:ln w="9525" cap="flat" cmpd="sng">
              <a:solidFill>
                <a:schemeClr val="accent5"/>
              </a:solidFill>
              <a:prstDash val="solid"/>
              <a:round/>
              <a:headEnd type="diamond" w="med" len="med"/>
              <a:tailEnd type="none" w="med" len="med"/>
            </a:ln>
          </p:spPr>
        </p:cxnSp>
        <p:sp>
          <p:nvSpPr>
            <p:cNvPr id="1293" name="Google Shape;1293;p34"/>
            <p:cNvSpPr/>
            <p:nvPr/>
          </p:nvSpPr>
          <p:spPr>
            <a:xfrm>
              <a:off x="3077625" y="1638088"/>
              <a:ext cx="1494575" cy="1488525"/>
            </a:xfrm>
            <a:custGeom>
              <a:avLst/>
              <a:gdLst/>
              <a:ahLst/>
              <a:cxnLst/>
              <a:rect l="l" t="t" r="r" b="b"/>
              <a:pathLst>
                <a:path w="59783" h="59541" extrusionOk="0">
                  <a:moveTo>
                    <a:pt x="33993" y="1"/>
                  </a:moveTo>
                  <a:lnTo>
                    <a:pt x="33993" y="1"/>
                  </a:lnTo>
                  <a:cubicBezTo>
                    <a:pt x="23718" y="12"/>
                    <a:pt x="13729" y="5346"/>
                    <a:pt x="8216" y="14883"/>
                  </a:cubicBezTo>
                  <a:cubicBezTo>
                    <a:pt x="1" y="29123"/>
                    <a:pt x="4882" y="47328"/>
                    <a:pt x="19122" y="55543"/>
                  </a:cubicBezTo>
                  <a:cubicBezTo>
                    <a:pt x="23808" y="58252"/>
                    <a:pt x="28925" y="59540"/>
                    <a:pt x="33974" y="59540"/>
                  </a:cubicBezTo>
                  <a:cubicBezTo>
                    <a:pt x="44259" y="59540"/>
                    <a:pt x="54264" y="54199"/>
                    <a:pt x="59782" y="44649"/>
                  </a:cubicBezTo>
                  <a:cubicBezTo>
                    <a:pt x="43340" y="44649"/>
                    <a:pt x="30017" y="31326"/>
                    <a:pt x="30017" y="14883"/>
                  </a:cubicBezTo>
                  <a:cubicBezTo>
                    <a:pt x="30017" y="9466"/>
                    <a:pt x="31457" y="4382"/>
                    <a:pt x="33993" y="1"/>
                  </a:cubicBezTo>
                  <a:close/>
                </a:path>
              </a:pathLst>
            </a:custGeom>
            <a:solidFill>
              <a:srgbClr val="FCBD24"/>
            </a:solidFill>
            <a:ln w="6850" cap="flat" cmpd="sng">
              <a:solidFill>
                <a:srgbClr val="FCBD24"/>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94" name="Google Shape;1294;p34"/>
          <p:cNvGrpSpPr/>
          <p:nvPr/>
        </p:nvGrpSpPr>
        <p:grpSpPr>
          <a:xfrm>
            <a:off x="3525727" y="2295741"/>
            <a:ext cx="93393" cy="77506"/>
            <a:chOff x="7239726" y="1594081"/>
            <a:chExt cx="90541" cy="75146"/>
          </a:xfrm>
        </p:grpSpPr>
        <p:sp>
          <p:nvSpPr>
            <p:cNvPr id="1295" name="Google Shape;1295;p34"/>
            <p:cNvSpPr/>
            <p:nvPr/>
          </p:nvSpPr>
          <p:spPr>
            <a:xfrm>
              <a:off x="7245745" y="1613375"/>
              <a:ext cx="10613" cy="16252"/>
            </a:xfrm>
            <a:custGeom>
              <a:avLst/>
              <a:gdLst/>
              <a:ahLst/>
              <a:cxnLst/>
              <a:rect l="l" t="t" r="r" b="b"/>
              <a:pathLst>
                <a:path w="335" h="513" extrusionOk="0">
                  <a:moveTo>
                    <a:pt x="167" y="0"/>
                  </a:moveTo>
                  <a:cubicBezTo>
                    <a:pt x="72" y="0"/>
                    <a:pt x="1" y="72"/>
                    <a:pt x="1" y="167"/>
                  </a:cubicBezTo>
                  <a:lnTo>
                    <a:pt x="1" y="346"/>
                  </a:lnTo>
                  <a:cubicBezTo>
                    <a:pt x="1" y="429"/>
                    <a:pt x="72" y="512"/>
                    <a:pt x="167" y="512"/>
                  </a:cubicBezTo>
                  <a:cubicBezTo>
                    <a:pt x="251" y="512"/>
                    <a:pt x="334" y="429"/>
                    <a:pt x="334" y="346"/>
                  </a:cubicBezTo>
                  <a:lnTo>
                    <a:pt x="334" y="167"/>
                  </a:lnTo>
                  <a:cubicBezTo>
                    <a:pt x="334" y="72"/>
                    <a:pt x="251" y="0"/>
                    <a:pt x="16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6" name="Google Shape;1296;p34"/>
            <p:cNvSpPr/>
            <p:nvPr/>
          </p:nvSpPr>
          <p:spPr>
            <a:xfrm>
              <a:off x="7313635" y="1613375"/>
              <a:ext cx="10613" cy="16252"/>
            </a:xfrm>
            <a:custGeom>
              <a:avLst/>
              <a:gdLst/>
              <a:ahLst/>
              <a:cxnLst/>
              <a:rect l="l" t="t" r="r" b="b"/>
              <a:pathLst>
                <a:path w="335" h="513" extrusionOk="0">
                  <a:moveTo>
                    <a:pt x="168" y="0"/>
                  </a:moveTo>
                  <a:cubicBezTo>
                    <a:pt x="72" y="0"/>
                    <a:pt x="1" y="72"/>
                    <a:pt x="1" y="167"/>
                  </a:cubicBezTo>
                  <a:lnTo>
                    <a:pt x="1" y="346"/>
                  </a:lnTo>
                  <a:cubicBezTo>
                    <a:pt x="1" y="429"/>
                    <a:pt x="72" y="512"/>
                    <a:pt x="168" y="512"/>
                  </a:cubicBezTo>
                  <a:cubicBezTo>
                    <a:pt x="251" y="512"/>
                    <a:pt x="334" y="429"/>
                    <a:pt x="334" y="346"/>
                  </a:cubicBezTo>
                  <a:lnTo>
                    <a:pt x="334" y="167"/>
                  </a:lnTo>
                  <a:cubicBezTo>
                    <a:pt x="334" y="72"/>
                    <a:pt x="251" y="0"/>
                    <a:pt x="16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7" name="Google Shape;1297;p34"/>
            <p:cNvSpPr/>
            <p:nvPr/>
          </p:nvSpPr>
          <p:spPr>
            <a:xfrm>
              <a:off x="7262345" y="1653070"/>
              <a:ext cx="45302" cy="16157"/>
            </a:xfrm>
            <a:custGeom>
              <a:avLst/>
              <a:gdLst/>
              <a:ahLst/>
              <a:cxnLst/>
              <a:rect l="l" t="t" r="r" b="b"/>
              <a:pathLst>
                <a:path w="1430" h="510" extrusionOk="0">
                  <a:moveTo>
                    <a:pt x="184" y="0"/>
                  </a:moveTo>
                  <a:cubicBezTo>
                    <a:pt x="140" y="0"/>
                    <a:pt x="96" y="15"/>
                    <a:pt x="60" y="45"/>
                  </a:cubicBezTo>
                  <a:cubicBezTo>
                    <a:pt x="1" y="105"/>
                    <a:pt x="1" y="212"/>
                    <a:pt x="60" y="283"/>
                  </a:cubicBezTo>
                  <a:cubicBezTo>
                    <a:pt x="203" y="426"/>
                    <a:pt x="441" y="509"/>
                    <a:pt x="715" y="509"/>
                  </a:cubicBezTo>
                  <a:cubicBezTo>
                    <a:pt x="977" y="509"/>
                    <a:pt x="1215" y="414"/>
                    <a:pt x="1370" y="283"/>
                  </a:cubicBezTo>
                  <a:cubicBezTo>
                    <a:pt x="1429" y="212"/>
                    <a:pt x="1429" y="105"/>
                    <a:pt x="1370" y="45"/>
                  </a:cubicBezTo>
                  <a:cubicBezTo>
                    <a:pt x="1340" y="15"/>
                    <a:pt x="1298" y="0"/>
                    <a:pt x="1255" y="0"/>
                  </a:cubicBezTo>
                  <a:cubicBezTo>
                    <a:pt x="1212" y="0"/>
                    <a:pt x="1167" y="15"/>
                    <a:pt x="1132" y="45"/>
                  </a:cubicBezTo>
                  <a:cubicBezTo>
                    <a:pt x="1072" y="105"/>
                    <a:pt x="917" y="176"/>
                    <a:pt x="715" y="176"/>
                  </a:cubicBezTo>
                  <a:cubicBezTo>
                    <a:pt x="501" y="176"/>
                    <a:pt x="358" y="105"/>
                    <a:pt x="298" y="45"/>
                  </a:cubicBezTo>
                  <a:cubicBezTo>
                    <a:pt x="268" y="15"/>
                    <a:pt x="227" y="0"/>
                    <a:pt x="18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9" name="Google Shape;1299;p34"/>
            <p:cNvSpPr/>
            <p:nvPr/>
          </p:nvSpPr>
          <p:spPr>
            <a:xfrm>
              <a:off x="7239726" y="1594081"/>
              <a:ext cx="22651" cy="12165"/>
            </a:xfrm>
            <a:custGeom>
              <a:avLst/>
              <a:gdLst/>
              <a:ahLst/>
              <a:cxnLst/>
              <a:rect l="l" t="t" r="r" b="b"/>
              <a:pathLst>
                <a:path w="715" h="384" extrusionOk="0">
                  <a:moveTo>
                    <a:pt x="524" y="1"/>
                  </a:moveTo>
                  <a:cubicBezTo>
                    <a:pt x="517" y="1"/>
                    <a:pt x="508" y="1"/>
                    <a:pt x="500" y="2"/>
                  </a:cubicBezTo>
                  <a:lnTo>
                    <a:pt x="143" y="62"/>
                  </a:lnTo>
                  <a:cubicBezTo>
                    <a:pt x="60" y="74"/>
                    <a:pt x="0" y="169"/>
                    <a:pt x="12" y="252"/>
                  </a:cubicBezTo>
                  <a:cubicBezTo>
                    <a:pt x="24" y="324"/>
                    <a:pt x="95" y="383"/>
                    <a:pt x="179" y="383"/>
                  </a:cubicBezTo>
                  <a:lnTo>
                    <a:pt x="203" y="383"/>
                  </a:lnTo>
                  <a:lnTo>
                    <a:pt x="560" y="324"/>
                  </a:lnTo>
                  <a:cubicBezTo>
                    <a:pt x="655" y="312"/>
                    <a:pt x="715" y="228"/>
                    <a:pt x="703" y="133"/>
                  </a:cubicBezTo>
                  <a:cubicBezTo>
                    <a:pt x="681" y="57"/>
                    <a:pt x="609" y="1"/>
                    <a:pt x="52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0" name="Google Shape;1300;p34"/>
            <p:cNvSpPr/>
            <p:nvPr/>
          </p:nvSpPr>
          <p:spPr>
            <a:xfrm>
              <a:off x="7307616" y="1594462"/>
              <a:ext cx="22651" cy="12514"/>
            </a:xfrm>
            <a:custGeom>
              <a:avLst/>
              <a:gdLst/>
              <a:ahLst/>
              <a:cxnLst/>
              <a:rect l="l" t="t" r="r" b="b"/>
              <a:pathLst>
                <a:path w="715" h="395" extrusionOk="0">
                  <a:moveTo>
                    <a:pt x="181" y="1"/>
                  </a:moveTo>
                  <a:cubicBezTo>
                    <a:pt x="104" y="1"/>
                    <a:pt x="23" y="57"/>
                    <a:pt x="12" y="133"/>
                  </a:cubicBezTo>
                  <a:cubicBezTo>
                    <a:pt x="0" y="228"/>
                    <a:pt x="60" y="312"/>
                    <a:pt x="143" y="335"/>
                  </a:cubicBezTo>
                  <a:lnTo>
                    <a:pt x="500" y="395"/>
                  </a:lnTo>
                  <a:lnTo>
                    <a:pt x="536" y="395"/>
                  </a:lnTo>
                  <a:cubicBezTo>
                    <a:pt x="608" y="395"/>
                    <a:pt x="679" y="335"/>
                    <a:pt x="703" y="252"/>
                  </a:cubicBezTo>
                  <a:cubicBezTo>
                    <a:pt x="715" y="169"/>
                    <a:pt x="655" y="73"/>
                    <a:pt x="560" y="62"/>
                  </a:cubicBezTo>
                  <a:lnTo>
                    <a:pt x="203" y="2"/>
                  </a:lnTo>
                  <a:cubicBezTo>
                    <a:pt x="196" y="1"/>
                    <a:pt x="188" y="1"/>
                    <a:pt x="18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01" name="Google Shape;1301;p34"/>
          <p:cNvGrpSpPr/>
          <p:nvPr/>
        </p:nvGrpSpPr>
        <p:grpSpPr>
          <a:xfrm>
            <a:off x="3734163" y="2180331"/>
            <a:ext cx="2519880" cy="1693605"/>
            <a:chOff x="3663850" y="2070073"/>
            <a:chExt cx="2519880" cy="1693605"/>
          </a:xfrm>
        </p:grpSpPr>
        <p:cxnSp>
          <p:nvCxnSpPr>
            <p:cNvPr id="1304" name="Google Shape;1304;p34"/>
            <p:cNvCxnSpPr>
              <a:cxnSpLocks/>
            </p:cNvCxnSpPr>
            <p:nvPr/>
          </p:nvCxnSpPr>
          <p:spPr>
            <a:xfrm flipH="1">
              <a:off x="5484467" y="3763678"/>
              <a:ext cx="699263" cy="0"/>
            </a:xfrm>
            <a:prstGeom prst="straightConnector1">
              <a:avLst/>
            </a:prstGeom>
            <a:noFill/>
            <a:ln w="9525" cap="flat" cmpd="sng">
              <a:solidFill>
                <a:schemeClr val="accent4"/>
              </a:solidFill>
              <a:prstDash val="solid"/>
              <a:round/>
              <a:headEnd type="diamond" w="med" len="med"/>
              <a:tailEnd type="none" w="med" len="med"/>
            </a:ln>
          </p:spPr>
        </p:cxnSp>
        <p:sp>
          <p:nvSpPr>
            <p:cNvPr id="1305" name="Google Shape;1305;p34"/>
            <p:cNvSpPr/>
            <p:nvPr/>
          </p:nvSpPr>
          <p:spPr>
            <a:xfrm>
              <a:off x="3663850" y="2070073"/>
              <a:ext cx="1388600" cy="1488300"/>
            </a:xfrm>
            <a:custGeom>
              <a:avLst/>
              <a:gdLst/>
              <a:ahLst/>
              <a:cxnLst/>
              <a:rect l="l" t="t" r="r" b="b"/>
              <a:pathLst>
                <a:path w="55544" h="59532" extrusionOk="0">
                  <a:moveTo>
                    <a:pt x="29766" y="1"/>
                  </a:moveTo>
                  <a:cubicBezTo>
                    <a:pt x="13324" y="1"/>
                    <a:pt x="1" y="13324"/>
                    <a:pt x="1" y="29766"/>
                  </a:cubicBezTo>
                  <a:cubicBezTo>
                    <a:pt x="1" y="46209"/>
                    <a:pt x="13324" y="59532"/>
                    <a:pt x="29766" y="59532"/>
                  </a:cubicBezTo>
                  <a:cubicBezTo>
                    <a:pt x="21539" y="45292"/>
                    <a:pt x="26421" y="27087"/>
                    <a:pt x="40660" y="18872"/>
                  </a:cubicBezTo>
                  <a:cubicBezTo>
                    <a:pt x="45330" y="16170"/>
                    <a:pt x="50436" y="14883"/>
                    <a:pt x="55474" y="14883"/>
                  </a:cubicBezTo>
                  <a:cubicBezTo>
                    <a:pt x="55497" y="14883"/>
                    <a:pt x="55520" y="14883"/>
                    <a:pt x="55543" y="14884"/>
                  </a:cubicBezTo>
                  <a:cubicBezTo>
                    <a:pt x="50400" y="5990"/>
                    <a:pt x="40779" y="1"/>
                    <a:pt x="29766" y="1"/>
                  </a:cubicBezTo>
                  <a:close/>
                </a:path>
              </a:pathLst>
            </a:custGeom>
            <a:solidFill>
              <a:srgbClr val="4949E7"/>
            </a:solidFill>
            <a:ln w="6850" cap="flat" cmpd="sng">
              <a:solidFill>
                <a:srgbClr val="4949E7"/>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1306" name="Google Shape;1306;p34"/>
          <p:cNvGrpSpPr/>
          <p:nvPr/>
        </p:nvGrpSpPr>
        <p:grpSpPr>
          <a:xfrm>
            <a:off x="4312726" y="1669021"/>
            <a:ext cx="79800" cy="56430"/>
            <a:chOff x="8147611" y="1622815"/>
            <a:chExt cx="77363" cy="54712"/>
          </a:xfrm>
        </p:grpSpPr>
        <p:sp>
          <p:nvSpPr>
            <p:cNvPr id="1307" name="Google Shape;1307;p34"/>
            <p:cNvSpPr/>
            <p:nvPr/>
          </p:nvSpPr>
          <p:spPr>
            <a:xfrm>
              <a:off x="8147611" y="1622815"/>
              <a:ext cx="10581" cy="16220"/>
            </a:xfrm>
            <a:custGeom>
              <a:avLst/>
              <a:gdLst/>
              <a:ahLst/>
              <a:cxnLst/>
              <a:rect l="l" t="t" r="r" b="b"/>
              <a:pathLst>
                <a:path w="334" h="512" extrusionOk="0">
                  <a:moveTo>
                    <a:pt x="167" y="0"/>
                  </a:moveTo>
                  <a:cubicBezTo>
                    <a:pt x="84" y="0"/>
                    <a:pt x="1" y="71"/>
                    <a:pt x="1" y="167"/>
                  </a:cubicBezTo>
                  <a:lnTo>
                    <a:pt x="1" y="345"/>
                  </a:lnTo>
                  <a:cubicBezTo>
                    <a:pt x="1" y="429"/>
                    <a:pt x="84" y="512"/>
                    <a:pt x="167" y="512"/>
                  </a:cubicBezTo>
                  <a:cubicBezTo>
                    <a:pt x="251" y="512"/>
                    <a:pt x="334" y="429"/>
                    <a:pt x="334" y="345"/>
                  </a:cubicBezTo>
                  <a:lnTo>
                    <a:pt x="334" y="167"/>
                  </a:lnTo>
                  <a:cubicBezTo>
                    <a:pt x="334" y="71"/>
                    <a:pt x="262" y="0"/>
                    <a:pt x="16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8" name="Google Shape;1308;p34"/>
            <p:cNvSpPr/>
            <p:nvPr/>
          </p:nvSpPr>
          <p:spPr>
            <a:xfrm>
              <a:off x="8214741" y="1622815"/>
              <a:ext cx="10233" cy="16220"/>
            </a:xfrm>
            <a:custGeom>
              <a:avLst/>
              <a:gdLst/>
              <a:ahLst/>
              <a:cxnLst/>
              <a:rect l="l" t="t" r="r" b="b"/>
              <a:pathLst>
                <a:path w="323" h="512" extrusionOk="0">
                  <a:moveTo>
                    <a:pt x="168" y="0"/>
                  </a:moveTo>
                  <a:cubicBezTo>
                    <a:pt x="72" y="0"/>
                    <a:pt x="1" y="71"/>
                    <a:pt x="1" y="167"/>
                  </a:cubicBezTo>
                  <a:lnTo>
                    <a:pt x="1" y="345"/>
                  </a:lnTo>
                  <a:cubicBezTo>
                    <a:pt x="1" y="429"/>
                    <a:pt x="72" y="512"/>
                    <a:pt x="168" y="512"/>
                  </a:cubicBezTo>
                  <a:cubicBezTo>
                    <a:pt x="251" y="512"/>
                    <a:pt x="322" y="429"/>
                    <a:pt x="322" y="345"/>
                  </a:cubicBezTo>
                  <a:lnTo>
                    <a:pt x="322" y="167"/>
                  </a:lnTo>
                  <a:cubicBezTo>
                    <a:pt x="322" y="71"/>
                    <a:pt x="251" y="0"/>
                    <a:pt x="16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9" name="Google Shape;1309;p34"/>
            <p:cNvSpPr/>
            <p:nvPr/>
          </p:nvSpPr>
          <p:spPr>
            <a:xfrm>
              <a:off x="8163451" y="1661370"/>
              <a:ext cx="45302" cy="16157"/>
            </a:xfrm>
            <a:custGeom>
              <a:avLst/>
              <a:gdLst/>
              <a:ahLst/>
              <a:cxnLst/>
              <a:rect l="l" t="t" r="r" b="b"/>
              <a:pathLst>
                <a:path w="1430" h="510" extrusionOk="0">
                  <a:moveTo>
                    <a:pt x="184" y="0"/>
                  </a:moveTo>
                  <a:cubicBezTo>
                    <a:pt x="141" y="0"/>
                    <a:pt x="96" y="15"/>
                    <a:pt x="60" y="45"/>
                  </a:cubicBezTo>
                  <a:cubicBezTo>
                    <a:pt x="1" y="105"/>
                    <a:pt x="1" y="212"/>
                    <a:pt x="60" y="283"/>
                  </a:cubicBezTo>
                  <a:cubicBezTo>
                    <a:pt x="203" y="426"/>
                    <a:pt x="441" y="509"/>
                    <a:pt x="691" y="509"/>
                  </a:cubicBezTo>
                  <a:cubicBezTo>
                    <a:pt x="965" y="509"/>
                    <a:pt x="1203" y="426"/>
                    <a:pt x="1334" y="283"/>
                  </a:cubicBezTo>
                  <a:cubicBezTo>
                    <a:pt x="1429" y="224"/>
                    <a:pt x="1429" y="128"/>
                    <a:pt x="1370" y="45"/>
                  </a:cubicBezTo>
                  <a:cubicBezTo>
                    <a:pt x="1340" y="15"/>
                    <a:pt x="1298" y="0"/>
                    <a:pt x="1255" y="0"/>
                  </a:cubicBezTo>
                  <a:cubicBezTo>
                    <a:pt x="1212" y="0"/>
                    <a:pt x="1167" y="15"/>
                    <a:pt x="1132" y="45"/>
                  </a:cubicBezTo>
                  <a:cubicBezTo>
                    <a:pt x="1072" y="105"/>
                    <a:pt x="917" y="188"/>
                    <a:pt x="715" y="188"/>
                  </a:cubicBezTo>
                  <a:cubicBezTo>
                    <a:pt x="501" y="188"/>
                    <a:pt x="358" y="105"/>
                    <a:pt x="298" y="45"/>
                  </a:cubicBezTo>
                  <a:cubicBezTo>
                    <a:pt x="269" y="15"/>
                    <a:pt x="227" y="0"/>
                    <a:pt x="18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11" name="Google Shape;1311;p34"/>
          <p:cNvGrpSpPr/>
          <p:nvPr/>
        </p:nvGrpSpPr>
        <p:grpSpPr>
          <a:xfrm>
            <a:off x="4198678" y="2355611"/>
            <a:ext cx="2096590" cy="1116300"/>
            <a:chOff x="4366475" y="1638013"/>
            <a:chExt cx="2096590" cy="1116300"/>
          </a:xfrm>
        </p:grpSpPr>
        <p:cxnSp>
          <p:nvCxnSpPr>
            <p:cNvPr id="1314" name="Google Shape;1314;p34"/>
            <p:cNvCxnSpPr>
              <a:cxnSpLocks/>
            </p:cNvCxnSpPr>
            <p:nvPr/>
          </p:nvCxnSpPr>
          <p:spPr>
            <a:xfrm rot="10800000">
              <a:off x="5872365" y="2196163"/>
              <a:ext cx="590700" cy="0"/>
            </a:xfrm>
            <a:prstGeom prst="straightConnector1">
              <a:avLst/>
            </a:prstGeom>
            <a:noFill/>
            <a:ln w="9525" cap="flat" cmpd="sng">
              <a:solidFill>
                <a:schemeClr val="accent6"/>
              </a:solidFill>
              <a:prstDash val="solid"/>
              <a:round/>
              <a:headEnd type="diamond" w="med" len="med"/>
              <a:tailEnd type="none" w="med" len="med"/>
            </a:ln>
          </p:spPr>
        </p:cxnSp>
        <p:sp>
          <p:nvSpPr>
            <p:cNvPr id="1315" name="Google Shape;1315;p34"/>
            <p:cNvSpPr/>
            <p:nvPr/>
          </p:nvSpPr>
          <p:spPr>
            <a:xfrm>
              <a:off x="4366475" y="1638013"/>
              <a:ext cx="1632075" cy="1116300"/>
            </a:xfrm>
            <a:custGeom>
              <a:avLst/>
              <a:gdLst/>
              <a:ahLst/>
              <a:cxnLst/>
              <a:rect l="l" t="t" r="r" b="b"/>
              <a:pathLst>
                <a:path w="65283" h="44652" extrusionOk="0">
                  <a:moveTo>
                    <a:pt x="33974" y="0"/>
                  </a:moveTo>
                  <a:cubicBezTo>
                    <a:pt x="28925" y="0"/>
                    <a:pt x="23808" y="1287"/>
                    <a:pt x="19122" y="3992"/>
                  </a:cubicBezTo>
                  <a:cubicBezTo>
                    <a:pt x="4883" y="12207"/>
                    <a:pt x="1" y="30412"/>
                    <a:pt x="8228" y="44652"/>
                  </a:cubicBezTo>
                  <a:cubicBezTo>
                    <a:pt x="13738" y="35101"/>
                    <a:pt x="23741" y="29766"/>
                    <a:pt x="34028" y="29766"/>
                  </a:cubicBezTo>
                  <a:cubicBezTo>
                    <a:pt x="39079" y="29766"/>
                    <a:pt x="44199" y="31052"/>
                    <a:pt x="48888" y="33758"/>
                  </a:cubicBezTo>
                  <a:cubicBezTo>
                    <a:pt x="53579" y="36472"/>
                    <a:pt x="57258" y="40270"/>
                    <a:pt x="59782" y="44652"/>
                  </a:cubicBezTo>
                  <a:cubicBezTo>
                    <a:pt x="64914" y="35746"/>
                    <a:pt x="65283" y="24423"/>
                    <a:pt x="59782" y="14886"/>
                  </a:cubicBezTo>
                  <a:cubicBezTo>
                    <a:pt x="54264" y="5336"/>
                    <a:pt x="44258" y="0"/>
                    <a:pt x="33974" y="0"/>
                  </a:cubicBezTo>
                  <a:close/>
                </a:path>
              </a:pathLst>
            </a:custGeom>
            <a:solidFill>
              <a:srgbClr val="EC3A3B"/>
            </a:solidFill>
            <a:ln w="6850" cap="flat" cmpd="sng">
              <a:solidFill>
                <a:srgbClr val="EC3A3B"/>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16" name="Google Shape;1316;p34"/>
          <p:cNvGrpSpPr/>
          <p:nvPr/>
        </p:nvGrpSpPr>
        <p:grpSpPr>
          <a:xfrm>
            <a:off x="5216624" y="1826717"/>
            <a:ext cx="276292" cy="366905"/>
            <a:chOff x="4903389" y="1500214"/>
            <a:chExt cx="267854" cy="355735"/>
          </a:xfrm>
        </p:grpSpPr>
        <p:sp>
          <p:nvSpPr>
            <p:cNvPr id="1317" name="Google Shape;1317;p34"/>
            <p:cNvSpPr/>
            <p:nvPr/>
          </p:nvSpPr>
          <p:spPr>
            <a:xfrm>
              <a:off x="4997700" y="1611854"/>
              <a:ext cx="10201" cy="16252"/>
            </a:xfrm>
            <a:custGeom>
              <a:avLst/>
              <a:gdLst/>
              <a:ahLst/>
              <a:cxnLst/>
              <a:rect l="l" t="t" r="r" b="b"/>
              <a:pathLst>
                <a:path w="322" h="513" extrusionOk="0">
                  <a:moveTo>
                    <a:pt x="167" y="1"/>
                  </a:moveTo>
                  <a:cubicBezTo>
                    <a:pt x="72" y="1"/>
                    <a:pt x="0" y="84"/>
                    <a:pt x="0" y="167"/>
                  </a:cubicBezTo>
                  <a:lnTo>
                    <a:pt x="0" y="346"/>
                  </a:lnTo>
                  <a:cubicBezTo>
                    <a:pt x="0" y="441"/>
                    <a:pt x="72" y="513"/>
                    <a:pt x="167" y="513"/>
                  </a:cubicBezTo>
                  <a:cubicBezTo>
                    <a:pt x="250" y="513"/>
                    <a:pt x="322" y="441"/>
                    <a:pt x="322" y="346"/>
                  </a:cubicBezTo>
                  <a:lnTo>
                    <a:pt x="322" y="167"/>
                  </a:lnTo>
                  <a:cubicBezTo>
                    <a:pt x="322" y="84"/>
                    <a:pt x="250" y="1"/>
                    <a:pt x="16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8" name="Google Shape;1318;p34"/>
            <p:cNvSpPr/>
            <p:nvPr/>
          </p:nvSpPr>
          <p:spPr>
            <a:xfrm>
              <a:off x="5064830" y="1611854"/>
              <a:ext cx="10233" cy="16252"/>
            </a:xfrm>
            <a:custGeom>
              <a:avLst/>
              <a:gdLst/>
              <a:ahLst/>
              <a:cxnLst/>
              <a:rect l="l" t="t" r="r" b="b"/>
              <a:pathLst>
                <a:path w="323" h="513" extrusionOk="0">
                  <a:moveTo>
                    <a:pt x="156" y="1"/>
                  </a:moveTo>
                  <a:cubicBezTo>
                    <a:pt x="72" y="1"/>
                    <a:pt x="1" y="84"/>
                    <a:pt x="1" y="167"/>
                  </a:cubicBezTo>
                  <a:lnTo>
                    <a:pt x="1" y="346"/>
                  </a:lnTo>
                  <a:cubicBezTo>
                    <a:pt x="1" y="441"/>
                    <a:pt x="72" y="513"/>
                    <a:pt x="156" y="513"/>
                  </a:cubicBezTo>
                  <a:cubicBezTo>
                    <a:pt x="251" y="513"/>
                    <a:pt x="322" y="441"/>
                    <a:pt x="322" y="346"/>
                  </a:cubicBezTo>
                  <a:lnTo>
                    <a:pt x="322" y="167"/>
                  </a:lnTo>
                  <a:cubicBezTo>
                    <a:pt x="322" y="84"/>
                    <a:pt x="251" y="1"/>
                    <a:pt x="15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9" name="Google Shape;1319;p34"/>
            <p:cNvSpPr/>
            <p:nvPr/>
          </p:nvSpPr>
          <p:spPr>
            <a:xfrm>
              <a:off x="5013160" y="1650820"/>
              <a:ext cx="45302" cy="15777"/>
            </a:xfrm>
            <a:custGeom>
              <a:avLst/>
              <a:gdLst/>
              <a:ahLst/>
              <a:cxnLst/>
              <a:rect l="l" t="t" r="r" b="b"/>
              <a:pathLst>
                <a:path w="1430" h="498" extrusionOk="0">
                  <a:moveTo>
                    <a:pt x="188" y="0"/>
                  </a:moveTo>
                  <a:cubicBezTo>
                    <a:pt x="146" y="0"/>
                    <a:pt x="102" y="15"/>
                    <a:pt x="60" y="45"/>
                  </a:cubicBezTo>
                  <a:cubicBezTo>
                    <a:pt x="1" y="104"/>
                    <a:pt x="1" y="199"/>
                    <a:pt x="60" y="283"/>
                  </a:cubicBezTo>
                  <a:cubicBezTo>
                    <a:pt x="203" y="414"/>
                    <a:pt x="453" y="497"/>
                    <a:pt x="703" y="497"/>
                  </a:cubicBezTo>
                  <a:cubicBezTo>
                    <a:pt x="953" y="497"/>
                    <a:pt x="1215" y="414"/>
                    <a:pt x="1346" y="283"/>
                  </a:cubicBezTo>
                  <a:cubicBezTo>
                    <a:pt x="1429" y="223"/>
                    <a:pt x="1429" y="116"/>
                    <a:pt x="1370" y="45"/>
                  </a:cubicBezTo>
                  <a:cubicBezTo>
                    <a:pt x="1340" y="15"/>
                    <a:pt x="1301" y="0"/>
                    <a:pt x="1260" y="0"/>
                  </a:cubicBezTo>
                  <a:cubicBezTo>
                    <a:pt x="1218" y="0"/>
                    <a:pt x="1173" y="15"/>
                    <a:pt x="1132" y="45"/>
                  </a:cubicBezTo>
                  <a:cubicBezTo>
                    <a:pt x="1072" y="104"/>
                    <a:pt x="929" y="176"/>
                    <a:pt x="715" y="176"/>
                  </a:cubicBezTo>
                  <a:cubicBezTo>
                    <a:pt x="513" y="176"/>
                    <a:pt x="358" y="104"/>
                    <a:pt x="298" y="45"/>
                  </a:cubicBezTo>
                  <a:cubicBezTo>
                    <a:pt x="268" y="15"/>
                    <a:pt x="230" y="0"/>
                    <a:pt x="18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0" name="Google Shape;1320;p34"/>
            <p:cNvSpPr/>
            <p:nvPr/>
          </p:nvSpPr>
          <p:spPr>
            <a:xfrm>
              <a:off x="4903389" y="1500214"/>
              <a:ext cx="267854" cy="355735"/>
            </a:xfrm>
            <a:custGeom>
              <a:avLst/>
              <a:gdLst/>
              <a:ahLst/>
              <a:cxnLst/>
              <a:rect l="l" t="t" r="r" b="b"/>
              <a:pathLst>
                <a:path w="8455" h="11229" extrusionOk="0">
                  <a:moveTo>
                    <a:pt x="1382" y="3144"/>
                  </a:moveTo>
                  <a:lnTo>
                    <a:pt x="1382" y="3394"/>
                  </a:lnTo>
                  <a:cubicBezTo>
                    <a:pt x="1180" y="3489"/>
                    <a:pt x="1025" y="3691"/>
                    <a:pt x="1025" y="3941"/>
                  </a:cubicBezTo>
                  <a:cubicBezTo>
                    <a:pt x="1025" y="4275"/>
                    <a:pt x="1299" y="4537"/>
                    <a:pt x="1620" y="4537"/>
                  </a:cubicBezTo>
                  <a:lnTo>
                    <a:pt x="1739" y="4537"/>
                  </a:lnTo>
                  <a:cubicBezTo>
                    <a:pt x="1811" y="5073"/>
                    <a:pt x="2073" y="5549"/>
                    <a:pt x="2430" y="5930"/>
                  </a:cubicBezTo>
                  <a:cubicBezTo>
                    <a:pt x="2362" y="5952"/>
                    <a:pt x="2270" y="5961"/>
                    <a:pt x="2172" y="5961"/>
                  </a:cubicBezTo>
                  <a:cubicBezTo>
                    <a:pt x="2116" y="5961"/>
                    <a:pt x="2058" y="5958"/>
                    <a:pt x="2001" y="5954"/>
                  </a:cubicBezTo>
                  <a:cubicBezTo>
                    <a:pt x="1656" y="5894"/>
                    <a:pt x="1370" y="5644"/>
                    <a:pt x="1251" y="5299"/>
                  </a:cubicBezTo>
                  <a:cubicBezTo>
                    <a:pt x="1203" y="5168"/>
                    <a:pt x="1192" y="5037"/>
                    <a:pt x="1203" y="4894"/>
                  </a:cubicBezTo>
                  <a:cubicBezTo>
                    <a:pt x="1215" y="4715"/>
                    <a:pt x="1144" y="4537"/>
                    <a:pt x="989" y="4442"/>
                  </a:cubicBezTo>
                  <a:cubicBezTo>
                    <a:pt x="751" y="4275"/>
                    <a:pt x="620" y="3989"/>
                    <a:pt x="691" y="3703"/>
                  </a:cubicBezTo>
                  <a:cubicBezTo>
                    <a:pt x="751" y="3429"/>
                    <a:pt x="965" y="3203"/>
                    <a:pt x="1251" y="3156"/>
                  </a:cubicBezTo>
                  <a:cubicBezTo>
                    <a:pt x="1299" y="3144"/>
                    <a:pt x="1334" y="3144"/>
                    <a:pt x="1382" y="3144"/>
                  </a:cubicBezTo>
                  <a:close/>
                  <a:moveTo>
                    <a:pt x="7002" y="3144"/>
                  </a:moveTo>
                  <a:cubicBezTo>
                    <a:pt x="7037" y="3144"/>
                    <a:pt x="7085" y="3144"/>
                    <a:pt x="7145" y="3156"/>
                  </a:cubicBezTo>
                  <a:cubicBezTo>
                    <a:pt x="7430" y="3203"/>
                    <a:pt x="7669" y="3441"/>
                    <a:pt x="7716" y="3703"/>
                  </a:cubicBezTo>
                  <a:cubicBezTo>
                    <a:pt x="7776" y="3989"/>
                    <a:pt x="7657" y="4275"/>
                    <a:pt x="7418" y="4442"/>
                  </a:cubicBezTo>
                  <a:cubicBezTo>
                    <a:pt x="7264" y="4537"/>
                    <a:pt x="7180" y="4715"/>
                    <a:pt x="7192" y="4894"/>
                  </a:cubicBezTo>
                  <a:cubicBezTo>
                    <a:pt x="7204" y="5037"/>
                    <a:pt x="7192" y="5168"/>
                    <a:pt x="7145" y="5299"/>
                  </a:cubicBezTo>
                  <a:cubicBezTo>
                    <a:pt x="7037" y="5632"/>
                    <a:pt x="6740" y="5894"/>
                    <a:pt x="6406" y="5954"/>
                  </a:cubicBezTo>
                  <a:cubicBezTo>
                    <a:pt x="6348" y="5966"/>
                    <a:pt x="6290" y="5971"/>
                    <a:pt x="6233" y="5971"/>
                  </a:cubicBezTo>
                  <a:cubicBezTo>
                    <a:pt x="6126" y="5971"/>
                    <a:pt x="6023" y="5953"/>
                    <a:pt x="5930" y="5930"/>
                  </a:cubicBezTo>
                  <a:cubicBezTo>
                    <a:pt x="6287" y="5549"/>
                    <a:pt x="6537" y="5073"/>
                    <a:pt x="6609" y="4537"/>
                  </a:cubicBezTo>
                  <a:lnTo>
                    <a:pt x="6728" y="4537"/>
                  </a:lnTo>
                  <a:cubicBezTo>
                    <a:pt x="7061" y="4537"/>
                    <a:pt x="7323" y="4275"/>
                    <a:pt x="7323" y="3941"/>
                  </a:cubicBezTo>
                  <a:cubicBezTo>
                    <a:pt x="7323" y="3703"/>
                    <a:pt x="7168" y="3501"/>
                    <a:pt x="6966" y="3394"/>
                  </a:cubicBezTo>
                  <a:lnTo>
                    <a:pt x="6966" y="3144"/>
                  </a:lnTo>
                  <a:close/>
                  <a:moveTo>
                    <a:pt x="4216" y="346"/>
                  </a:moveTo>
                  <a:cubicBezTo>
                    <a:pt x="5585" y="346"/>
                    <a:pt x="6680" y="1441"/>
                    <a:pt x="6680" y="2810"/>
                  </a:cubicBezTo>
                  <a:lnTo>
                    <a:pt x="6680" y="3346"/>
                  </a:lnTo>
                  <a:lnTo>
                    <a:pt x="6668" y="3346"/>
                  </a:lnTo>
                  <a:cubicBezTo>
                    <a:pt x="6502" y="3346"/>
                    <a:pt x="6347" y="3322"/>
                    <a:pt x="6192" y="3287"/>
                  </a:cubicBezTo>
                  <a:cubicBezTo>
                    <a:pt x="6180" y="3283"/>
                    <a:pt x="6167" y="3281"/>
                    <a:pt x="6154" y="3281"/>
                  </a:cubicBezTo>
                  <a:cubicBezTo>
                    <a:pt x="6081" y="3281"/>
                    <a:pt x="6008" y="3335"/>
                    <a:pt x="5978" y="3406"/>
                  </a:cubicBezTo>
                  <a:cubicBezTo>
                    <a:pt x="5954" y="3501"/>
                    <a:pt x="6014" y="3584"/>
                    <a:pt x="6097" y="3620"/>
                  </a:cubicBezTo>
                  <a:cubicBezTo>
                    <a:pt x="6299" y="3680"/>
                    <a:pt x="6490" y="3691"/>
                    <a:pt x="6668" y="3691"/>
                  </a:cubicBezTo>
                  <a:lnTo>
                    <a:pt x="6752" y="3691"/>
                  </a:lnTo>
                  <a:cubicBezTo>
                    <a:pt x="6907" y="3691"/>
                    <a:pt x="7026" y="3810"/>
                    <a:pt x="7026" y="3965"/>
                  </a:cubicBezTo>
                  <a:cubicBezTo>
                    <a:pt x="7026" y="4108"/>
                    <a:pt x="6907" y="4227"/>
                    <a:pt x="6752" y="4227"/>
                  </a:cubicBezTo>
                  <a:lnTo>
                    <a:pt x="6656" y="4227"/>
                  </a:lnTo>
                  <a:lnTo>
                    <a:pt x="6656" y="4215"/>
                  </a:lnTo>
                  <a:cubicBezTo>
                    <a:pt x="6656" y="4120"/>
                    <a:pt x="6573" y="4049"/>
                    <a:pt x="6490" y="4049"/>
                  </a:cubicBezTo>
                  <a:cubicBezTo>
                    <a:pt x="6395" y="4049"/>
                    <a:pt x="6323" y="4120"/>
                    <a:pt x="6323" y="4215"/>
                  </a:cubicBezTo>
                  <a:cubicBezTo>
                    <a:pt x="6323" y="5370"/>
                    <a:pt x="5371" y="6323"/>
                    <a:pt x="4216" y="6323"/>
                  </a:cubicBezTo>
                  <a:cubicBezTo>
                    <a:pt x="3037" y="6311"/>
                    <a:pt x="2084" y="5358"/>
                    <a:pt x="2084" y="4203"/>
                  </a:cubicBezTo>
                  <a:cubicBezTo>
                    <a:pt x="2084" y="4108"/>
                    <a:pt x="2013" y="4037"/>
                    <a:pt x="1918" y="4037"/>
                  </a:cubicBezTo>
                  <a:cubicBezTo>
                    <a:pt x="1834" y="4037"/>
                    <a:pt x="1763" y="4108"/>
                    <a:pt x="1763" y="4203"/>
                  </a:cubicBezTo>
                  <a:lnTo>
                    <a:pt x="1763" y="4215"/>
                  </a:lnTo>
                  <a:lnTo>
                    <a:pt x="1656" y="4215"/>
                  </a:lnTo>
                  <a:cubicBezTo>
                    <a:pt x="1501" y="4215"/>
                    <a:pt x="1382" y="4096"/>
                    <a:pt x="1382" y="3941"/>
                  </a:cubicBezTo>
                  <a:cubicBezTo>
                    <a:pt x="1382" y="3799"/>
                    <a:pt x="1501" y="3680"/>
                    <a:pt x="1656" y="3680"/>
                  </a:cubicBezTo>
                  <a:lnTo>
                    <a:pt x="1739" y="3680"/>
                  </a:lnTo>
                  <a:cubicBezTo>
                    <a:pt x="2918" y="3680"/>
                    <a:pt x="3847" y="2667"/>
                    <a:pt x="4180" y="2215"/>
                  </a:cubicBezTo>
                  <a:lnTo>
                    <a:pt x="4216" y="2215"/>
                  </a:lnTo>
                  <a:cubicBezTo>
                    <a:pt x="4418" y="2489"/>
                    <a:pt x="4871" y="2977"/>
                    <a:pt x="5454" y="3322"/>
                  </a:cubicBezTo>
                  <a:cubicBezTo>
                    <a:pt x="5476" y="3337"/>
                    <a:pt x="5502" y="3344"/>
                    <a:pt x="5528" y="3344"/>
                  </a:cubicBezTo>
                  <a:cubicBezTo>
                    <a:pt x="5586" y="3344"/>
                    <a:pt x="5644" y="3312"/>
                    <a:pt x="5668" y="3263"/>
                  </a:cubicBezTo>
                  <a:cubicBezTo>
                    <a:pt x="5716" y="3191"/>
                    <a:pt x="5680" y="3084"/>
                    <a:pt x="5609" y="3037"/>
                  </a:cubicBezTo>
                  <a:cubicBezTo>
                    <a:pt x="5073" y="2727"/>
                    <a:pt x="4680" y="2263"/>
                    <a:pt x="4478" y="2025"/>
                  </a:cubicBezTo>
                  <a:cubicBezTo>
                    <a:pt x="4418" y="1929"/>
                    <a:pt x="4323" y="1894"/>
                    <a:pt x="4216" y="1894"/>
                  </a:cubicBezTo>
                  <a:cubicBezTo>
                    <a:pt x="4109" y="1894"/>
                    <a:pt x="4001" y="1941"/>
                    <a:pt x="3942" y="2025"/>
                  </a:cubicBezTo>
                  <a:cubicBezTo>
                    <a:pt x="2989" y="3227"/>
                    <a:pt x="2096" y="3346"/>
                    <a:pt x="1763" y="3346"/>
                  </a:cubicBezTo>
                  <a:lnTo>
                    <a:pt x="1739" y="3346"/>
                  </a:lnTo>
                  <a:lnTo>
                    <a:pt x="1739" y="2810"/>
                  </a:lnTo>
                  <a:cubicBezTo>
                    <a:pt x="1739" y="1453"/>
                    <a:pt x="2846" y="346"/>
                    <a:pt x="4216" y="346"/>
                  </a:cubicBezTo>
                  <a:close/>
                  <a:moveTo>
                    <a:pt x="5085" y="6477"/>
                  </a:moveTo>
                  <a:lnTo>
                    <a:pt x="5085" y="7359"/>
                  </a:lnTo>
                  <a:cubicBezTo>
                    <a:pt x="5085" y="7847"/>
                    <a:pt x="4692" y="8252"/>
                    <a:pt x="4192" y="8252"/>
                  </a:cubicBezTo>
                  <a:cubicBezTo>
                    <a:pt x="3704" y="8252"/>
                    <a:pt x="3299" y="7847"/>
                    <a:pt x="3299" y="7359"/>
                  </a:cubicBezTo>
                  <a:lnTo>
                    <a:pt x="3299" y="6477"/>
                  </a:lnTo>
                  <a:cubicBezTo>
                    <a:pt x="3573" y="6585"/>
                    <a:pt x="3882" y="6644"/>
                    <a:pt x="4192" y="6644"/>
                  </a:cubicBezTo>
                  <a:cubicBezTo>
                    <a:pt x="4513" y="6644"/>
                    <a:pt x="4811" y="6585"/>
                    <a:pt x="5085" y="6477"/>
                  </a:cubicBezTo>
                  <a:close/>
                  <a:moveTo>
                    <a:pt x="5430" y="7061"/>
                  </a:moveTo>
                  <a:lnTo>
                    <a:pt x="5883" y="7204"/>
                  </a:lnTo>
                  <a:cubicBezTo>
                    <a:pt x="5954" y="7239"/>
                    <a:pt x="6002" y="7299"/>
                    <a:pt x="6002" y="7370"/>
                  </a:cubicBezTo>
                  <a:cubicBezTo>
                    <a:pt x="6014" y="7990"/>
                    <a:pt x="5883" y="8502"/>
                    <a:pt x="5752" y="8799"/>
                  </a:cubicBezTo>
                  <a:cubicBezTo>
                    <a:pt x="5664" y="9003"/>
                    <a:pt x="5465" y="9128"/>
                    <a:pt x="5259" y="9128"/>
                  </a:cubicBezTo>
                  <a:cubicBezTo>
                    <a:pt x="5213" y="9128"/>
                    <a:pt x="5166" y="9122"/>
                    <a:pt x="5121" y="9109"/>
                  </a:cubicBezTo>
                  <a:lnTo>
                    <a:pt x="4240" y="8883"/>
                  </a:lnTo>
                  <a:lnTo>
                    <a:pt x="4168" y="8883"/>
                  </a:lnTo>
                  <a:lnTo>
                    <a:pt x="3287" y="9109"/>
                  </a:lnTo>
                  <a:cubicBezTo>
                    <a:pt x="3247" y="9118"/>
                    <a:pt x="3205" y="9123"/>
                    <a:pt x="3164" y="9123"/>
                  </a:cubicBezTo>
                  <a:cubicBezTo>
                    <a:pt x="2953" y="9123"/>
                    <a:pt x="2748" y="8999"/>
                    <a:pt x="2668" y="8799"/>
                  </a:cubicBezTo>
                  <a:cubicBezTo>
                    <a:pt x="2525" y="8490"/>
                    <a:pt x="2394" y="7990"/>
                    <a:pt x="2430" y="7370"/>
                  </a:cubicBezTo>
                  <a:cubicBezTo>
                    <a:pt x="2430" y="7299"/>
                    <a:pt x="2489" y="7216"/>
                    <a:pt x="2549" y="7204"/>
                  </a:cubicBezTo>
                  <a:lnTo>
                    <a:pt x="2989" y="7061"/>
                  </a:lnTo>
                  <a:lnTo>
                    <a:pt x="2989" y="7359"/>
                  </a:lnTo>
                  <a:cubicBezTo>
                    <a:pt x="2989" y="8025"/>
                    <a:pt x="3537" y="8573"/>
                    <a:pt x="4216" y="8573"/>
                  </a:cubicBezTo>
                  <a:cubicBezTo>
                    <a:pt x="4882" y="8573"/>
                    <a:pt x="5430" y="8025"/>
                    <a:pt x="5430" y="7359"/>
                  </a:cubicBezTo>
                  <a:lnTo>
                    <a:pt x="5430" y="7061"/>
                  </a:lnTo>
                  <a:close/>
                  <a:moveTo>
                    <a:pt x="4204" y="0"/>
                  </a:moveTo>
                  <a:cubicBezTo>
                    <a:pt x="2656" y="0"/>
                    <a:pt x="1406" y="1251"/>
                    <a:pt x="1406" y="2798"/>
                  </a:cubicBezTo>
                  <a:lnTo>
                    <a:pt x="1406" y="2810"/>
                  </a:lnTo>
                  <a:cubicBezTo>
                    <a:pt x="1346" y="2810"/>
                    <a:pt x="1263" y="2810"/>
                    <a:pt x="1203" y="2822"/>
                  </a:cubicBezTo>
                  <a:cubicBezTo>
                    <a:pt x="787" y="2906"/>
                    <a:pt x="453" y="3227"/>
                    <a:pt x="370" y="3644"/>
                  </a:cubicBezTo>
                  <a:cubicBezTo>
                    <a:pt x="287" y="4061"/>
                    <a:pt x="465" y="4477"/>
                    <a:pt x="811" y="4715"/>
                  </a:cubicBezTo>
                  <a:cubicBezTo>
                    <a:pt x="870" y="4751"/>
                    <a:pt x="894" y="4823"/>
                    <a:pt x="882" y="4882"/>
                  </a:cubicBezTo>
                  <a:cubicBezTo>
                    <a:pt x="870" y="5061"/>
                    <a:pt x="882" y="5239"/>
                    <a:pt x="941" y="5418"/>
                  </a:cubicBezTo>
                  <a:cubicBezTo>
                    <a:pt x="1084" y="5858"/>
                    <a:pt x="1477" y="6204"/>
                    <a:pt x="1942" y="6299"/>
                  </a:cubicBezTo>
                  <a:cubicBezTo>
                    <a:pt x="2013" y="6311"/>
                    <a:pt x="2096" y="6311"/>
                    <a:pt x="2180" y="6311"/>
                  </a:cubicBezTo>
                  <a:cubicBezTo>
                    <a:pt x="2370" y="6311"/>
                    <a:pt x="2561" y="6263"/>
                    <a:pt x="2739" y="6180"/>
                  </a:cubicBezTo>
                  <a:cubicBezTo>
                    <a:pt x="2811" y="6239"/>
                    <a:pt x="2894" y="6275"/>
                    <a:pt x="2977" y="6323"/>
                  </a:cubicBezTo>
                  <a:lnTo>
                    <a:pt x="2977" y="6716"/>
                  </a:lnTo>
                  <a:lnTo>
                    <a:pt x="2430" y="6906"/>
                  </a:lnTo>
                  <a:cubicBezTo>
                    <a:pt x="2239" y="6978"/>
                    <a:pt x="2096" y="7156"/>
                    <a:pt x="2084" y="7370"/>
                  </a:cubicBezTo>
                  <a:lnTo>
                    <a:pt x="2084" y="7394"/>
                  </a:lnTo>
                  <a:lnTo>
                    <a:pt x="822" y="7847"/>
                  </a:lnTo>
                  <a:cubicBezTo>
                    <a:pt x="334" y="8025"/>
                    <a:pt x="1" y="8466"/>
                    <a:pt x="1" y="8990"/>
                  </a:cubicBezTo>
                  <a:lnTo>
                    <a:pt x="1" y="11061"/>
                  </a:lnTo>
                  <a:cubicBezTo>
                    <a:pt x="1" y="11145"/>
                    <a:pt x="72" y="11228"/>
                    <a:pt x="168" y="11228"/>
                  </a:cubicBezTo>
                  <a:cubicBezTo>
                    <a:pt x="251" y="11228"/>
                    <a:pt x="334" y="11145"/>
                    <a:pt x="334" y="11061"/>
                  </a:cubicBezTo>
                  <a:lnTo>
                    <a:pt x="334" y="8990"/>
                  </a:lnTo>
                  <a:cubicBezTo>
                    <a:pt x="334" y="8883"/>
                    <a:pt x="346" y="8787"/>
                    <a:pt x="394" y="8680"/>
                  </a:cubicBezTo>
                  <a:lnTo>
                    <a:pt x="1227" y="9395"/>
                  </a:lnTo>
                  <a:cubicBezTo>
                    <a:pt x="1346" y="9490"/>
                    <a:pt x="1418" y="9645"/>
                    <a:pt x="1418" y="9787"/>
                  </a:cubicBezTo>
                  <a:lnTo>
                    <a:pt x="1418" y="11061"/>
                  </a:lnTo>
                  <a:cubicBezTo>
                    <a:pt x="1418" y="11145"/>
                    <a:pt x="1489" y="11228"/>
                    <a:pt x="1584" y="11228"/>
                  </a:cubicBezTo>
                  <a:cubicBezTo>
                    <a:pt x="1668" y="11228"/>
                    <a:pt x="1739" y="11145"/>
                    <a:pt x="1739" y="11061"/>
                  </a:cubicBezTo>
                  <a:lnTo>
                    <a:pt x="1739" y="9787"/>
                  </a:lnTo>
                  <a:cubicBezTo>
                    <a:pt x="1739" y="9537"/>
                    <a:pt x="1644" y="9299"/>
                    <a:pt x="1442" y="9144"/>
                  </a:cubicBezTo>
                  <a:lnTo>
                    <a:pt x="584" y="8394"/>
                  </a:lnTo>
                  <a:cubicBezTo>
                    <a:pt x="668" y="8287"/>
                    <a:pt x="811" y="8204"/>
                    <a:pt x="941" y="8156"/>
                  </a:cubicBezTo>
                  <a:lnTo>
                    <a:pt x="2096" y="7751"/>
                  </a:lnTo>
                  <a:cubicBezTo>
                    <a:pt x="2132" y="8263"/>
                    <a:pt x="2251" y="8680"/>
                    <a:pt x="2370" y="8942"/>
                  </a:cubicBezTo>
                  <a:cubicBezTo>
                    <a:pt x="2508" y="9277"/>
                    <a:pt x="2825" y="9481"/>
                    <a:pt x="3167" y="9481"/>
                  </a:cubicBezTo>
                  <a:cubicBezTo>
                    <a:pt x="3238" y="9481"/>
                    <a:pt x="3310" y="9473"/>
                    <a:pt x="3382" y="9454"/>
                  </a:cubicBezTo>
                  <a:lnTo>
                    <a:pt x="4061" y="9287"/>
                  </a:lnTo>
                  <a:lnTo>
                    <a:pt x="4061" y="9823"/>
                  </a:lnTo>
                  <a:cubicBezTo>
                    <a:pt x="4061" y="9918"/>
                    <a:pt x="4144" y="9990"/>
                    <a:pt x="4228" y="9990"/>
                  </a:cubicBezTo>
                  <a:cubicBezTo>
                    <a:pt x="4311" y="9990"/>
                    <a:pt x="4394" y="9918"/>
                    <a:pt x="4394" y="9823"/>
                  </a:cubicBezTo>
                  <a:lnTo>
                    <a:pt x="4394" y="9287"/>
                  </a:lnTo>
                  <a:lnTo>
                    <a:pt x="5073" y="9454"/>
                  </a:lnTo>
                  <a:cubicBezTo>
                    <a:pt x="5144" y="9466"/>
                    <a:pt x="5228" y="9478"/>
                    <a:pt x="5287" y="9478"/>
                  </a:cubicBezTo>
                  <a:cubicBezTo>
                    <a:pt x="5621" y="9478"/>
                    <a:pt x="5942" y="9275"/>
                    <a:pt x="6085" y="8942"/>
                  </a:cubicBezTo>
                  <a:cubicBezTo>
                    <a:pt x="6204" y="8680"/>
                    <a:pt x="6323" y="8263"/>
                    <a:pt x="6359" y="7751"/>
                  </a:cubicBezTo>
                  <a:lnTo>
                    <a:pt x="7514" y="8156"/>
                  </a:lnTo>
                  <a:cubicBezTo>
                    <a:pt x="7669" y="8204"/>
                    <a:pt x="7788" y="8287"/>
                    <a:pt x="7871" y="8394"/>
                  </a:cubicBezTo>
                  <a:lnTo>
                    <a:pt x="7014" y="9133"/>
                  </a:lnTo>
                  <a:cubicBezTo>
                    <a:pt x="6823" y="9299"/>
                    <a:pt x="6716" y="9537"/>
                    <a:pt x="6716" y="9787"/>
                  </a:cubicBezTo>
                  <a:lnTo>
                    <a:pt x="6716" y="11061"/>
                  </a:lnTo>
                  <a:cubicBezTo>
                    <a:pt x="6716" y="11145"/>
                    <a:pt x="6787" y="11216"/>
                    <a:pt x="6871" y="11216"/>
                  </a:cubicBezTo>
                  <a:cubicBezTo>
                    <a:pt x="6966" y="11216"/>
                    <a:pt x="7037" y="11145"/>
                    <a:pt x="7037" y="11061"/>
                  </a:cubicBezTo>
                  <a:lnTo>
                    <a:pt x="7037" y="9787"/>
                  </a:lnTo>
                  <a:cubicBezTo>
                    <a:pt x="7037" y="9633"/>
                    <a:pt x="7109" y="9478"/>
                    <a:pt x="7228" y="9395"/>
                  </a:cubicBezTo>
                  <a:lnTo>
                    <a:pt x="8061" y="8680"/>
                  </a:lnTo>
                  <a:cubicBezTo>
                    <a:pt x="8097" y="8775"/>
                    <a:pt x="8121" y="8883"/>
                    <a:pt x="8121" y="8990"/>
                  </a:cubicBezTo>
                  <a:lnTo>
                    <a:pt x="8121" y="11061"/>
                  </a:lnTo>
                  <a:cubicBezTo>
                    <a:pt x="8121" y="11145"/>
                    <a:pt x="8204" y="11216"/>
                    <a:pt x="8288" y="11216"/>
                  </a:cubicBezTo>
                  <a:cubicBezTo>
                    <a:pt x="8383" y="11216"/>
                    <a:pt x="8454" y="11145"/>
                    <a:pt x="8454" y="11061"/>
                  </a:cubicBezTo>
                  <a:lnTo>
                    <a:pt x="8454" y="8990"/>
                  </a:lnTo>
                  <a:cubicBezTo>
                    <a:pt x="8395" y="8466"/>
                    <a:pt x="8061" y="8013"/>
                    <a:pt x="7573" y="7847"/>
                  </a:cubicBezTo>
                  <a:lnTo>
                    <a:pt x="6311" y="7394"/>
                  </a:lnTo>
                  <a:lnTo>
                    <a:pt x="6311" y="7370"/>
                  </a:lnTo>
                  <a:cubicBezTo>
                    <a:pt x="6299" y="7156"/>
                    <a:pt x="6168" y="6978"/>
                    <a:pt x="5966" y="6906"/>
                  </a:cubicBezTo>
                  <a:lnTo>
                    <a:pt x="5418" y="6716"/>
                  </a:lnTo>
                  <a:lnTo>
                    <a:pt x="5418" y="6323"/>
                  </a:lnTo>
                  <a:cubicBezTo>
                    <a:pt x="5502" y="6275"/>
                    <a:pt x="5585" y="6216"/>
                    <a:pt x="5656" y="6180"/>
                  </a:cubicBezTo>
                  <a:cubicBezTo>
                    <a:pt x="5835" y="6263"/>
                    <a:pt x="6025" y="6311"/>
                    <a:pt x="6216" y="6311"/>
                  </a:cubicBezTo>
                  <a:cubicBezTo>
                    <a:pt x="6299" y="6311"/>
                    <a:pt x="6383" y="6311"/>
                    <a:pt x="6454" y="6299"/>
                  </a:cubicBezTo>
                  <a:cubicBezTo>
                    <a:pt x="6918" y="6204"/>
                    <a:pt x="7311" y="5858"/>
                    <a:pt x="7454" y="5418"/>
                  </a:cubicBezTo>
                  <a:cubicBezTo>
                    <a:pt x="7514" y="5239"/>
                    <a:pt x="7526" y="5061"/>
                    <a:pt x="7514" y="4882"/>
                  </a:cubicBezTo>
                  <a:cubicBezTo>
                    <a:pt x="7514" y="4823"/>
                    <a:pt x="7549" y="4751"/>
                    <a:pt x="7585" y="4715"/>
                  </a:cubicBezTo>
                  <a:cubicBezTo>
                    <a:pt x="7954" y="4477"/>
                    <a:pt x="8109" y="4061"/>
                    <a:pt x="8026" y="3644"/>
                  </a:cubicBezTo>
                  <a:cubicBezTo>
                    <a:pt x="7930" y="3227"/>
                    <a:pt x="7609" y="2906"/>
                    <a:pt x="7192" y="2822"/>
                  </a:cubicBezTo>
                  <a:cubicBezTo>
                    <a:pt x="7133" y="2810"/>
                    <a:pt x="7061" y="2810"/>
                    <a:pt x="7002" y="2810"/>
                  </a:cubicBezTo>
                  <a:lnTo>
                    <a:pt x="7002" y="2798"/>
                  </a:lnTo>
                  <a:cubicBezTo>
                    <a:pt x="7002" y="1251"/>
                    <a:pt x="5752" y="0"/>
                    <a:pt x="420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1" name="Google Shape;1321;p34"/>
            <p:cNvSpPr/>
            <p:nvPr/>
          </p:nvSpPr>
          <p:spPr>
            <a:xfrm>
              <a:off x="5031281" y="1828007"/>
              <a:ext cx="10201" cy="15872"/>
            </a:xfrm>
            <a:custGeom>
              <a:avLst/>
              <a:gdLst/>
              <a:ahLst/>
              <a:cxnLst/>
              <a:rect l="l" t="t" r="r" b="b"/>
              <a:pathLst>
                <a:path w="322" h="501" extrusionOk="0">
                  <a:moveTo>
                    <a:pt x="155" y="0"/>
                  </a:moveTo>
                  <a:cubicBezTo>
                    <a:pt x="72" y="0"/>
                    <a:pt x="0" y="71"/>
                    <a:pt x="0" y="167"/>
                  </a:cubicBezTo>
                  <a:lnTo>
                    <a:pt x="0" y="345"/>
                  </a:lnTo>
                  <a:cubicBezTo>
                    <a:pt x="0" y="429"/>
                    <a:pt x="72" y="500"/>
                    <a:pt x="155" y="500"/>
                  </a:cubicBezTo>
                  <a:cubicBezTo>
                    <a:pt x="250" y="500"/>
                    <a:pt x="322" y="429"/>
                    <a:pt x="322" y="345"/>
                  </a:cubicBezTo>
                  <a:lnTo>
                    <a:pt x="322" y="167"/>
                  </a:lnTo>
                  <a:cubicBezTo>
                    <a:pt x="322" y="71"/>
                    <a:pt x="250" y="0"/>
                    <a:pt x="15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0" name="Google Shape;1303;p34">
            <a:extLst>
              <a:ext uri="{FF2B5EF4-FFF2-40B4-BE49-F238E27FC236}">
                <a16:creationId xmlns:a16="http://schemas.microsoft.com/office/drawing/2014/main" id="{30F2F191-D515-4A99-A000-B31B78384F24}"/>
              </a:ext>
            </a:extLst>
          </p:cNvPr>
          <p:cNvSpPr txBox="1"/>
          <p:nvPr/>
        </p:nvSpPr>
        <p:spPr>
          <a:xfrm>
            <a:off x="6418018" y="2625207"/>
            <a:ext cx="1808400" cy="4296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US" sz="2400" b="0" i="0" dirty="0" err="1">
                <a:solidFill>
                  <a:srgbClr val="555555"/>
                </a:solidFill>
                <a:effectLst/>
                <a:latin typeface="Helvetica" panose="020B0604020202020204" pitchFamily="34" charset="0"/>
              </a:rPr>
              <a:t>Aqliy</a:t>
            </a:r>
            <a:r>
              <a:rPr lang="en-US" sz="2400" b="0" i="0" dirty="0">
                <a:solidFill>
                  <a:srgbClr val="555555"/>
                </a:solidFill>
                <a:effectLst/>
                <a:latin typeface="Helvetica" panose="020B0604020202020204" pitchFamily="34" charset="0"/>
              </a:rPr>
              <a:t> </a:t>
            </a:r>
            <a:r>
              <a:rPr lang="en-US" sz="2400" b="0" i="0" dirty="0" err="1">
                <a:solidFill>
                  <a:srgbClr val="555555"/>
                </a:solidFill>
                <a:effectLst/>
                <a:latin typeface="Helvetica" panose="020B0604020202020204" pitchFamily="34" charset="0"/>
              </a:rPr>
              <a:t>hujum</a:t>
            </a:r>
            <a:endParaRPr sz="1700" dirty="0">
              <a:solidFill>
                <a:srgbClr val="434343"/>
              </a:solidFill>
              <a:latin typeface="Fira Sans Extra Condensed Medium"/>
              <a:ea typeface="Fira Sans Extra Condensed Medium"/>
              <a:cs typeface="Fira Sans Extra Condensed Medium"/>
              <a:sym typeface="Fira Sans Extra Condensed Medium"/>
            </a:endParaRPr>
          </a:p>
        </p:txBody>
      </p:sp>
      <p:sp>
        <p:nvSpPr>
          <p:cNvPr id="71" name="Прямоугольник 70">
            <a:extLst>
              <a:ext uri="{FF2B5EF4-FFF2-40B4-BE49-F238E27FC236}">
                <a16:creationId xmlns:a16="http://schemas.microsoft.com/office/drawing/2014/main" id="{635773D1-C229-4D8D-AEC4-F5F3EA4C960E}"/>
              </a:ext>
            </a:extLst>
          </p:cNvPr>
          <p:cNvSpPr/>
          <p:nvPr/>
        </p:nvSpPr>
        <p:spPr>
          <a:xfrm>
            <a:off x="33050" y="27009"/>
            <a:ext cx="6323682" cy="984885"/>
          </a:xfrm>
          <a:prstGeom prst="rect">
            <a:avLst/>
          </a:prstGeom>
          <a:solidFill>
            <a:schemeClr val="accent2"/>
          </a:solidFill>
          <a:ln>
            <a:noFill/>
          </a:ln>
        </p:spPr>
        <p:txBody>
          <a:bodyPr wrap="square">
            <a:spAutoFit/>
          </a:bodyPr>
          <a:lstStyle/>
          <a:p>
            <a:pPr algn="ctr"/>
            <a:r>
              <a:rPr lang="en-US" sz="1600" b="1" cap="all"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Samarqand VILOYaTI XALQ TA’LIMI XODIMLARINI </a:t>
            </a:r>
            <a:endPar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endParaRPr>
          </a:p>
          <a:p>
            <a:pPr algn="ctr"/>
            <a:r>
              <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qayta </a:t>
            </a:r>
            <a:r>
              <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tayyorlash va ULARNING malakasini oshirish HUDUDIY MARKAZI</a:t>
            </a:r>
            <a:endPar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endParaRPr>
          </a:p>
          <a:p>
            <a:pPr algn="ctr"/>
            <a:endParaRPr lang="ru-RU"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72" name="Заголовок 1">
            <a:extLst>
              <a:ext uri="{FF2B5EF4-FFF2-40B4-BE49-F238E27FC236}">
                <a16:creationId xmlns:a16="http://schemas.microsoft.com/office/drawing/2014/main" id="{42B89370-AA1B-4C28-8C3D-B70CA25BA69F}"/>
              </a:ext>
            </a:extLst>
          </p:cNvPr>
          <p:cNvSpPr txBox="1">
            <a:spLocks/>
          </p:cNvSpPr>
          <p:nvPr/>
        </p:nvSpPr>
        <p:spPr bwMode="auto">
          <a:xfrm>
            <a:off x="6306284" y="47102"/>
            <a:ext cx="2666083" cy="964792"/>
          </a:xfrm>
          <a:prstGeom prst="rect">
            <a:avLst/>
          </a:prstGeom>
          <a:solidFill>
            <a:schemeClr val="accent2"/>
          </a:solidFill>
          <a:ln>
            <a:noFill/>
          </a:ln>
        </p:spPr>
        <p:txBody>
          <a:bodyPr wrap="square">
            <a:spAutoFit/>
          </a:bodyPr>
          <a:lstStyle>
            <a:defPPr rtl="0">
              <a:defRPr lang="ru-RU"/>
            </a:defPPr>
            <a:lvl1pPr>
              <a:defRPr sz="1400" b="1">
                <a:solidFill>
                  <a:srgbClr val="09038B"/>
                </a:solidFill>
                <a:effectLst>
                  <a:innerShdw blurRad="63500" dist="50800" dir="16200000">
                    <a:prstClr val="black">
                      <a:alpha val="50000"/>
                    </a:prstClr>
                  </a:innerShdw>
                </a:effectLst>
                <a:latin typeface="Arial" panose="020B0604020202020204" pitchFamily="34" charset="0"/>
                <a:cs typeface="Arial" panose="020B0604020202020204" pitchFamily="34" charset="0"/>
              </a:defRPr>
            </a:lvl1pPr>
          </a:lstStyle>
          <a:p>
            <a:pPr algn="ctr"/>
            <a:r>
              <a:rPr lang="uz-Cyrl-UZ"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rPr>
              <a:t>FANDAGI YANGILIKLAR, FANNI O‘QITISHNING DOLZARB </a:t>
            </a:r>
            <a:endParaRPr lang="en-US"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endParaRPr>
          </a:p>
          <a:p>
            <a:pPr algn="ctr"/>
            <a:r>
              <a:rPr lang="uz-Cyrl-UZ"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rPr>
              <a:t>MASALALARI”  MODULI BO‘YICHA</a:t>
            </a:r>
            <a:endParaRPr lang="en-US" dirty="0">
              <a:solidFill>
                <a:schemeClr val="tx2"/>
              </a:solidFill>
              <a:effectLst/>
              <a:latin typeface="Sitka Heading" panose="02000505000000020004" pitchFamily="2" charset="0"/>
              <a:ea typeface="Roboto" panose="02000000000000000000" pitchFamily="2" charset="0"/>
            </a:endParaRPr>
          </a:p>
        </p:txBody>
      </p:sp>
      <p:pic>
        <p:nvPicPr>
          <p:cNvPr id="64" name="Рисунок 63">
            <a:extLst>
              <a:ext uri="{FF2B5EF4-FFF2-40B4-BE49-F238E27FC236}">
                <a16:creationId xmlns:a16="http://schemas.microsoft.com/office/drawing/2014/main" id="{F3F70D3A-B01E-4079-89CD-EC37AFE9CE29}"/>
              </a:ext>
            </a:extLst>
          </p:cNvPr>
          <p:cNvPicPr>
            <a:picLocks noChangeAspect="1"/>
          </p:cNvPicPr>
          <p:nvPr/>
        </p:nvPicPr>
        <p:blipFill>
          <a:blip r:embed="rId3"/>
          <a:stretch>
            <a:fillRect/>
          </a:stretch>
        </p:blipFill>
        <p:spPr>
          <a:xfrm>
            <a:off x="121185" y="120330"/>
            <a:ext cx="782613" cy="824595"/>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sp>
        <p:nvSpPr>
          <p:cNvPr id="398" name="Google Shape;398;p25"/>
          <p:cNvSpPr/>
          <p:nvPr/>
        </p:nvSpPr>
        <p:spPr>
          <a:xfrm>
            <a:off x="1610204" y="2091414"/>
            <a:ext cx="5923105" cy="1802493"/>
          </a:xfrm>
          <a:custGeom>
            <a:avLst/>
            <a:gdLst/>
            <a:ahLst/>
            <a:cxnLst/>
            <a:rect l="l" t="t" r="r" b="b"/>
            <a:pathLst>
              <a:path w="267258" h="97104" extrusionOk="0">
                <a:moveTo>
                  <a:pt x="133629" y="1"/>
                </a:moveTo>
                <a:lnTo>
                  <a:pt x="68316" y="84762"/>
                </a:lnTo>
                <a:lnTo>
                  <a:pt x="5971" y="3870"/>
                </a:lnTo>
                <a:lnTo>
                  <a:pt x="0" y="8474"/>
                </a:lnTo>
                <a:lnTo>
                  <a:pt x="68316" y="97104"/>
                </a:lnTo>
                <a:lnTo>
                  <a:pt x="133629" y="12343"/>
                </a:lnTo>
                <a:lnTo>
                  <a:pt x="198942" y="97104"/>
                </a:lnTo>
                <a:lnTo>
                  <a:pt x="267258" y="8474"/>
                </a:lnTo>
                <a:lnTo>
                  <a:pt x="261287" y="3870"/>
                </a:lnTo>
                <a:lnTo>
                  <a:pt x="198942" y="84762"/>
                </a:lnTo>
                <a:lnTo>
                  <a:pt x="133629"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9" name="Google Shape;399;p25"/>
          <p:cNvSpPr/>
          <p:nvPr/>
        </p:nvSpPr>
        <p:spPr>
          <a:xfrm>
            <a:off x="2103336" y="2175634"/>
            <a:ext cx="2041166" cy="1480508"/>
          </a:xfrm>
          <a:custGeom>
            <a:avLst/>
            <a:gdLst/>
            <a:ahLst/>
            <a:cxnLst/>
            <a:rect l="l" t="t" r="r" b="b"/>
            <a:pathLst>
              <a:path w="92100" h="79758" extrusionOk="0">
                <a:moveTo>
                  <a:pt x="46067" y="1"/>
                </a:moveTo>
                <a:lnTo>
                  <a:pt x="0" y="79758"/>
                </a:lnTo>
                <a:lnTo>
                  <a:pt x="92099" y="79758"/>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0" name="Google Shape;400;p25"/>
          <p:cNvSpPr/>
          <p:nvPr/>
        </p:nvSpPr>
        <p:spPr>
          <a:xfrm>
            <a:off x="2785696" y="3886137"/>
            <a:ext cx="676463" cy="677096"/>
          </a:xfrm>
          <a:custGeom>
            <a:avLst/>
            <a:gdLst/>
            <a:ahLst/>
            <a:cxnLst/>
            <a:rect l="l" t="t" r="r" b="b"/>
            <a:pathLst>
              <a:path w="35260" h="35293" extrusionOk="0">
                <a:moveTo>
                  <a:pt x="17647" y="1"/>
                </a:moveTo>
                <a:cubicBezTo>
                  <a:pt x="7906" y="1"/>
                  <a:pt x="1" y="7906"/>
                  <a:pt x="1" y="17647"/>
                </a:cubicBezTo>
                <a:cubicBezTo>
                  <a:pt x="1" y="27387"/>
                  <a:pt x="7906" y="35293"/>
                  <a:pt x="17647" y="35293"/>
                </a:cubicBezTo>
                <a:cubicBezTo>
                  <a:pt x="27387" y="35293"/>
                  <a:pt x="35259" y="27387"/>
                  <a:pt x="35259" y="17647"/>
                </a:cubicBezTo>
                <a:cubicBezTo>
                  <a:pt x="35259" y="7906"/>
                  <a:pt x="27387" y="1"/>
                  <a:pt x="17647"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 name="Google Shape;401;p25"/>
          <p:cNvSpPr/>
          <p:nvPr/>
        </p:nvSpPr>
        <p:spPr>
          <a:xfrm>
            <a:off x="655725" y="2329204"/>
            <a:ext cx="2041166" cy="1480508"/>
          </a:xfrm>
          <a:custGeom>
            <a:avLst/>
            <a:gdLst/>
            <a:ahLst/>
            <a:cxnLst/>
            <a:rect l="l" t="t" r="r" b="b"/>
            <a:pathLst>
              <a:path w="92100" h="79758" extrusionOk="0">
                <a:moveTo>
                  <a:pt x="46033" y="79757"/>
                </a:moveTo>
                <a:lnTo>
                  <a:pt x="0" y="0"/>
                </a:lnTo>
                <a:lnTo>
                  <a:pt x="92099"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 name="Google Shape;402;p25"/>
          <p:cNvSpPr/>
          <p:nvPr/>
        </p:nvSpPr>
        <p:spPr>
          <a:xfrm>
            <a:off x="1320002" y="1430162"/>
            <a:ext cx="676444" cy="677096"/>
          </a:xfrm>
          <a:custGeom>
            <a:avLst/>
            <a:gdLst/>
            <a:ahLst/>
            <a:cxnLst/>
            <a:rect l="l" t="t" r="r" b="b"/>
            <a:pathLst>
              <a:path w="35259" h="35293" extrusionOk="0">
                <a:moveTo>
                  <a:pt x="17613" y="0"/>
                </a:moveTo>
                <a:cubicBezTo>
                  <a:pt x="7873" y="0"/>
                  <a:pt x="0" y="7906"/>
                  <a:pt x="0" y="17646"/>
                </a:cubicBezTo>
                <a:cubicBezTo>
                  <a:pt x="0" y="27386"/>
                  <a:pt x="7873" y="35292"/>
                  <a:pt x="17613" y="35292"/>
                </a:cubicBezTo>
                <a:cubicBezTo>
                  <a:pt x="27353" y="35292"/>
                  <a:pt x="35259" y="27386"/>
                  <a:pt x="35259" y="17646"/>
                </a:cubicBezTo>
                <a:cubicBezTo>
                  <a:pt x="35259" y="7906"/>
                  <a:pt x="27353" y="0"/>
                  <a:pt x="1761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 name="Google Shape;403;p25"/>
          <p:cNvSpPr/>
          <p:nvPr/>
        </p:nvSpPr>
        <p:spPr>
          <a:xfrm>
            <a:off x="3550946" y="2329204"/>
            <a:ext cx="2041166" cy="1480508"/>
          </a:xfrm>
          <a:custGeom>
            <a:avLst/>
            <a:gdLst/>
            <a:ahLst/>
            <a:cxnLst/>
            <a:rect l="l" t="t" r="r" b="b"/>
            <a:pathLst>
              <a:path w="92100" h="79758" extrusionOk="0">
                <a:moveTo>
                  <a:pt x="46067" y="79757"/>
                </a:moveTo>
                <a:lnTo>
                  <a:pt x="1" y="0"/>
                </a:lnTo>
                <a:lnTo>
                  <a:pt x="92100"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4" name="Google Shape;404;p25"/>
          <p:cNvSpPr/>
          <p:nvPr/>
        </p:nvSpPr>
        <p:spPr>
          <a:xfrm>
            <a:off x="4233367" y="1430162"/>
            <a:ext cx="677096" cy="677096"/>
          </a:xfrm>
          <a:custGeom>
            <a:avLst/>
            <a:gdLst/>
            <a:ahLst/>
            <a:cxnLst/>
            <a:rect l="l" t="t" r="r" b="b"/>
            <a:pathLst>
              <a:path w="35293" h="35293" extrusionOk="0">
                <a:moveTo>
                  <a:pt x="17647" y="0"/>
                </a:moveTo>
                <a:cubicBezTo>
                  <a:pt x="7907" y="0"/>
                  <a:pt x="1" y="7906"/>
                  <a:pt x="1" y="17646"/>
                </a:cubicBezTo>
                <a:cubicBezTo>
                  <a:pt x="1" y="27386"/>
                  <a:pt x="7907" y="35292"/>
                  <a:pt x="17647" y="35292"/>
                </a:cubicBezTo>
                <a:cubicBezTo>
                  <a:pt x="27387" y="35292"/>
                  <a:pt x="35293" y="27386"/>
                  <a:pt x="35293" y="17646"/>
                </a:cubicBezTo>
                <a:cubicBezTo>
                  <a:pt x="35293" y="7906"/>
                  <a:pt x="27387" y="0"/>
                  <a:pt x="1764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 name="Google Shape;405;p25"/>
          <p:cNvSpPr/>
          <p:nvPr/>
        </p:nvSpPr>
        <p:spPr>
          <a:xfrm>
            <a:off x="6446921" y="2329204"/>
            <a:ext cx="2041166" cy="1480508"/>
          </a:xfrm>
          <a:custGeom>
            <a:avLst/>
            <a:gdLst/>
            <a:ahLst/>
            <a:cxnLst/>
            <a:rect l="l" t="t" r="r" b="b"/>
            <a:pathLst>
              <a:path w="92100" h="79758" extrusionOk="0">
                <a:moveTo>
                  <a:pt x="46034" y="79757"/>
                </a:moveTo>
                <a:lnTo>
                  <a:pt x="1" y="0"/>
                </a:lnTo>
                <a:lnTo>
                  <a:pt x="9210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25"/>
          <p:cNvSpPr/>
          <p:nvPr/>
        </p:nvSpPr>
        <p:spPr>
          <a:xfrm>
            <a:off x="7129311" y="1430162"/>
            <a:ext cx="676463" cy="677096"/>
          </a:xfrm>
          <a:custGeom>
            <a:avLst/>
            <a:gdLst/>
            <a:ahLst/>
            <a:cxnLst/>
            <a:rect l="l" t="t" r="r" b="b"/>
            <a:pathLst>
              <a:path w="35260" h="35293" extrusionOk="0">
                <a:moveTo>
                  <a:pt x="17614" y="0"/>
                </a:moveTo>
                <a:cubicBezTo>
                  <a:pt x="7873" y="0"/>
                  <a:pt x="1" y="7906"/>
                  <a:pt x="1" y="17646"/>
                </a:cubicBezTo>
                <a:cubicBezTo>
                  <a:pt x="1" y="27386"/>
                  <a:pt x="7873" y="35292"/>
                  <a:pt x="17614" y="35292"/>
                </a:cubicBezTo>
                <a:cubicBezTo>
                  <a:pt x="27354" y="35292"/>
                  <a:pt x="35259" y="27386"/>
                  <a:pt x="35259" y="17646"/>
                </a:cubicBezTo>
                <a:cubicBezTo>
                  <a:pt x="35259" y="7906"/>
                  <a:pt x="27354" y="0"/>
                  <a:pt x="1761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7" name="Google Shape;407;p25"/>
          <p:cNvSpPr/>
          <p:nvPr/>
        </p:nvSpPr>
        <p:spPr>
          <a:xfrm>
            <a:off x="4999310" y="2175634"/>
            <a:ext cx="2041166" cy="1480508"/>
          </a:xfrm>
          <a:custGeom>
            <a:avLst/>
            <a:gdLst/>
            <a:ahLst/>
            <a:cxnLst/>
            <a:rect l="l" t="t" r="r" b="b"/>
            <a:pathLst>
              <a:path w="92100" h="79758" extrusionOk="0">
                <a:moveTo>
                  <a:pt x="46033" y="1"/>
                </a:moveTo>
                <a:lnTo>
                  <a:pt x="0" y="79758"/>
                </a:lnTo>
                <a:lnTo>
                  <a:pt x="92099" y="79758"/>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 name="Google Shape;408;p25"/>
          <p:cNvSpPr/>
          <p:nvPr/>
        </p:nvSpPr>
        <p:spPr>
          <a:xfrm>
            <a:off x="5680957" y="3886137"/>
            <a:ext cx="677096" cy="677096"/>
          </a:xfrm>
          <a:custGeom>
            <a:avLst/>
            <a:gdLst/>
            <a:ahLst/>
            <a:cxnLst/>
            <a:rect l="l" t="t" r="r" b="b"/>
            <a:pathLst>
              <a:path w="35293" h="35293" extrusionOk="0">
                <a:moveTo>
                  <a:pt x="17646" y="1"/>
                </a:moveTo>
                <a:cubicBezTo>
                  <a:pt x="7906" y="1"/>
                  <a:pt x="0" y="7906"/>
                  <a:pt x="0" y="17647"/>
                </a:cubicBezTo>
                <a:cubicBezTo>
                  <a:pt x="0" y="27387"/>
                  <a:pt x="7906" y="35293"/>
                  <a:pt x="17646" y="35293"/>
                </a:cubicBezTo>
                <a:cubicBezTo>
                  <a:pt x="27387" y="35293"/>
                  <a:pt x="35292" y="27387"/>
                  <a:pt x="35292" y="17647"/>
                </a:cubicBezTo>
                <a:cubicBezTo>
                  <a:pt x="35292" y="7906"/>
                  <a:pt x="27387" y="1"/>
                  <a:pt x="1764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25"/>
          <p:cNvSpPr/>
          <p:nvPr/>
        </p:nvSpPr>
        <p:spPr>
          <a:xfrm>
            <a:off x="655725" y="2057350"/>
            <a:ext cx="2041166" cy="1480508"/>
          </a:xfrm>
          <a:custGeom>
            <a:avLst/>
            <a:gdLst/>
            <a:ahLst/>
            <a:cxnLst/>
            <a:rect l="l" t="t" r="r" b="b"/>
            <a:pathLst>
              <a:path w="92100" h="79758" extrusionOk="0">
                <a:moveTo>
                  <a:pt x="46033" y="79757"/>
                </a:moveTo>
                <a:lnTo>
                  <a:pt x="0" y="0"/>
                </a:lnTo>
                <a:lnTo>
                  <a:pt x="92099"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25"/>
          <p:cNvSpPr/>
          <p:nvPr/>
        </p:nvSpPr>
        <p:spPr>
          <a:xfrm rot="10800000">
            <a:off x="2103477" y="2455567"/>
            <a:ext cx="2041166" cy="1480508"/>
          </a:xfrm>
          <a:custGeom>
            <a:avLst/>
            <a:gdLst/>
            <a:ahLst/>
            <a:cxnLst/>
            <a:rect l="l" t="t" r="r" b="b"/>
            <a:pathLst>
              <a:path w="92100" h="79758" extrusionOk="0">
                <a:moveTo>
                  <a:pt x="46033" y="79757"/>
                </a:moveTo>
                <a:lnTo>
                  <a:pt x="0" y="0"/>
                </a:lnTo>
                <a:lnTo>
                  <a:pt x="92099"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25"/>
          <p:cNvSpPr/>
          <p:nvPr/>
        </p:nvSpPr>
        <p:spPr>
          <a:xfrm>
            <a:off x="3581158" y="2071703"/>
            <a:ext cx="2041166" cy="1480508"/>
          </a:xfrm>
          <a:custGeom>
            <a:avLst/>
            <a:gdLst/>
            <a:ahLst/>
            <a:cxnLst/>
            <a:rect l="l" t="t" r="r" b="b"/>
            <a:pathLst>
              <a:path w="92100" h="79758" extrusionOk="0">
                <a:moveTo>
                  <a:pt x="46033" y="79757"/>
                </a:moveTo>
                <a:lnTo>
                  <a:pt x="0" y="0"/>
                </a:lnTo>
                <a:lnTo>
                  <a:pt x="92099"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25"/>
          <p:cNvSpPr/>
          <p:nvPr/>
        </p:nvSpPr>
        <p:spPr>
          <a:xfrm rot="10800000">
            <a:off x="4998922" y="2402473"/>
            <a:ext cx="2041166" cy="1480508"/>
          </a:xfrm>
          <a:custGeom>
            <a:avLst/>
            <a:gdLst/>
            <a:ahLst/>
            <a:cxnLst/>
            <a:rect l="l" t="t" r="r" b="b"/>
            <a:pathLst>
              <a:path w="92100" h="79758" extrusionOk="0">
                <a:moveTo>
                  <a:pt x="46033" y="79757"/>
                </a:moveTo>
                <a:lnTo>
                  <a:pt x="0" y="0"/>
                </a:lnTo>
                <a:lnTo>
                  <a:pt x="92099"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25"/>
          <p:cNvSpPr/>
          <p:nvPr/>
        </p:nvSpPr>
        <p:spPr>
          <a:xfrm>
            <a:off x="6446933" y="2057350"/>
            <a:ext cx="2041166" cy="1480508"/>
          </a:xfrm>
          <a:custGeom>
            <a:avLst/>
            <a:gdLst/>
            <a:ahLst/>
            <a:cxnLst/>
            <a:rect l="l" t="t" r="r" b="b"/>
            <a:pathLst>
              <a:path w="92100" h="79758" extrusionOk="0">
                <a:moveTo>
                  <a:pt x="46033" y="79757"/>
                </a:moveTo>
                <a:lnTo>
                  <a:pt x="0" y="0"/>
                </a:lnTo>
                <a:lnTo>
                  <a:pt x="92099"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4" name="Google Shape;414;p25"/>
          <p:cNvSpPr/>
          <p:nvPr/>
        </p:nvSpPr>
        <p:spPr>
          <a:xfrm>
            <a:off x="2785006" y="3740362"/>
            <a:ext cx="577257" cy="577257"/>
          </a:xfrm>
          <a:custGeom>
            <a:avLst/>
            <a:gdLst/>
            <a:ahLst/>
            <a:cxnLst/>
            <a:rect l="l" t="t" r="r" b="b"/>
            <a:pathLst>
              <a:path w="30089" h="30089" extrusionOk="0">
                <a:moveTo>
                  <a:pt x="30089" y="15045"/>
                </a:moveTo>
                <a:cubicBezTo>
                  <a:pt x="30089" y="23351"/>
                  <a:pt x="23351" y="30089"/>
                  <a:pt x="15045" y="30089"/>
                </a:cubicBezTo>
                <a:cubicBezTo>
                  <a:pt x="6705" y="30089"/>
                  <a:pt x="1" y="23351"/>
                  <a:pt x="1" y="15045"/>
                </a:cubicBezTo>
                <a:cubicBezTo>
                  <a:pt x="1" y="6739"/>
                  <a:pt x="6705" y="1"/>
                  <a:pt x="15045" y="1"/>
                </a:cubicBezTo>
                <a:cubicBezTo>
                  <a:pt x="23351" y="1"/>
                  <a:pt x="30089" y="6739"/>
                  <a:pt x="30089" y="15045"/>
                </a:cubicBezTo>
                <a:close/>
              </a:path>
            </a:pathLst>
          </a:cu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en" sz="2500" b="1">
                <a:solidFill>
                  <a:schemeClr val="lt1"/>
                </a:solidFill>
                <a:latin typeface="Roboto"/>
                <a:ea typeface="Roboto"/>
                <a:cs typeface="Roboto"/>
                <a:sym typeface="Roboto"/>
              </a:rPr>
              <a:t>2</a:t>
            </a:r>
            <a:endParaRPr/>
          </a:p>
        </p:txBody>
      </p:sp>
      <p:sp>
        <p:nvSpPr>
          <p:cNvPr id="415" name="Google Shape;415;p25"/>
          <p:cNvSpPr/>
          <p:nvPr/>
        </p:nvSpPr>
        <p:spPr>
          <a:xfrm>
            <a:off x="1364878" y="1395262"/>
            <a:ext cx="577257" cy="577257"/>
          </a:xfrm>
          <a:custGeom>
            <a:avLst/>
            <a:gdLst/>
            <a:ahLst/>
            <a:cxnLst/>
            <a:rect l="l" t="t" r="r" b="b"/>
            <a:pathLst>
              <a:path w="30089" h="30089" extrusionOk="0">
                <a:moveTo>
                  <a:pt x="30089" y="15044"/>
                </a:moveTo>
                <a:cubicBezTo>
                  <a:pt x="30089" y="23350"/>
                  <a:pt x="23384" y="30088"/>
                  <a:pt x="15045" y="30088"/>
                </a:cubicBezTo>
                <a:cubicBezTo>
                  <a:pt x="6739" y="30088"/>
                  <a:pt x="1" y="23350"/>
                  <a:pt x="1" y="15044"/>
                </a:cubicBezTo>
                <a:cubicBezTo>
                  <a:pt x="1" y="6738"/>
                  <a:pt x="6739" y="0"/>
                  <a:pt x="15045" y="0"/>
                </a:cubicBezTo>
                <a:cubicBezTo>
                  <a:pt x="23384" y="0"/>
                  <a:pt x="30089" y="6738"/>
                  <a:pt x="30089" y="15044"/>
                </a:cubicBezTo>
                <a:close/>
              </a:path>
            </a:pathLst>
          </a:custGeom>
          <a:solidFill>
            <a:schemeClr val="accent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500" b="1" dirty="0">
                <a:solidFill>
                  <a:schemeClr val="lt1"/>
                </a:solidFill>
                <a:latin typeface="Roboto"/>
                <a:ea typeface="Roboto"/>
                <a:cs typeface="Roboto"/>
                <a:sym typeface="Roboto"/>
              </a:rPr>
              <a:t>1</a:t>
            </a:r>
            <a:endParaRPr sz="2500" b="1" dirty="0">
              <a:solidFill>
                <a:schemeClr val="lt1"/>
              </a:solidFill>
              <a:latin typeface="Roboto"/>
              <a:ea typeface="Roboto"/>
              <a:cs typeface="Roboto"/>
              <a:sym typeface="Roboto"/>
            </a:endParaRPr>
          </a:p>
        </p:txBody>
      </p:sp>
      <p:sp>
        <p:nvSpPr>
          <p:cNvPr id="416" name="Google Shape;416;p25"/>
          <p:cNvSpPr/>
          <p:nvPr/>
        </p:nvSpPr>
        <p:spPr>
          <a:xfrm>
            <a:off x="4278895" y="1365186"/>
            <a:ext cx="577257" cy="577257"/>
          </a:xfrm>
          <a:custGeom>
            <a:avLst/>
            <a:gdLst/>
            <a:ahLst/>
            <a:cxnLst/>
            <a:rect l="l" t="t" r="r" b="b"/>
            <a:pathLst>
              <a:path w="30089" h="30089" extrusionOk="0">
                <a:moveTo>
                  <a:pt x="30089" y="15044"/>
                </a:moveTo>
                <a:cubicBezTo>
                  <a:pt x="30089" y="23350"/>
                  <a:pt x="23351" y="30088"/>
                  <a:pt x="15045" y="30088"/>
                </a:cubicBezTo>
                <a:cubicBezTo>
                  <a:pt x="6739" y="30088"/>
                  <a:pt x="1" y="23350"/>
                  <a:pt x="1" y="15044"/>
                </a:cubicBezTo>
                <a:cubicBezTo>
                  <a:pt x="1" y="6738"/>
                  <a:pt x="6739" y="0"/>
                  <a:pt x="15045" y="0"/>
                </a:cubicBezTo>
                <a:cubicBezTo>
                  <a:pt x="23351" y="0"/>
                  <a:pt x="30089" y="6738"/>
                  <a:pt x="30089" y="15044"/>
                </a:cubicBezTo>
                <a:close/>
              </a:path>
            </a:pathLst>
          </a:cu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en" sz="2500" b="1" dirty="0">
                <a:solidFill>
                  <a:schemeClr val="lt1"/>
                </a:solidFill>
                <a:latin typeface="Roboto"/>
                <a:ea typeface="Roboto"/>
                <a:cs typeface="Roboto"/>
                <a:sym typeface="Roboto"/>
              </a:rPr>
              <a:t>3</a:t>
            </a:r>
            <a:endParaRPr dirty="0"/>
          </a:p>
        </p:txBody>
      </p:sp>
      <p:sp>
        <p:nvSpPr>
          <p:cNvPr id="417" name="Google Shape;417;p25"/>
          <p:cNvSpPr/>
          <p:nvPr/>
        </p:nvSpPr>
        <p:spPr>
          <a:xfrm>
            <a:off x="7154215" y="1383722"/>
            <a:ext cx="577257" cy="577257"/>
          </a:xfrm>
          <a:custGeom>
            <a:avLst/>
            <a:gdLst/>
            <a:ahLst/>
            <a:cxnLst/>
            <a:rect l="l" t="t" r="r" b="b"/>
            <a:pathLst>
              <a:path w="30089" h="30089" extrusionOk="0">
                <a:moveTo>
                  <a:pt x="30089" y="15044"/>
                </a:moveTo>
                <a:cubicBezTo>
                  <a:pt x="30089" y="23350"/>
                  <a:pt x="23384" y="30088"/>
                  <a:pt x="15045" y="30088"/>
                </a:cubicBezTo>
                <a:cubicBezTo>
                  <a:pt x="6739" y="30088"/>
                  <a:pt x="0" y="23350"/>
                  <a:pt x="0" y="15044"/>
                </a:cubicBezTo>
                <a:cubicBezTo>
                  <a:pt x="0" y="6738"/>
                  <a:pt x="6739" y="0"/>
                  <a:pt x="15045" y="0"/>
                </a:cubicBezTo>
                <a:cubicBezTo>
                  <a:pt x="23384" y="0"/>
                  <a:pt x="30089" y="6738"/>
                  <a:pt x="30089" y="15044"/>
                </a:cubicBezTo>
                <a:close/>
              </a:path>
            </a:pathLst>
          </a:cu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en" sz="2500" b="1" dirty="0">
                <a:solidFill>
                  <a:schemeClr val="lt1"/>
                </a:solidFill>
                <a:latin typeface="Roboto"/>
                <a:ea typeface="Roboto"/>
                <a:cs typeface="Roboto"/>
                <a:sym typeface="Roboto"/>
              </a:rPr>
              <a:t>5</a:t>
            </a:r>
            <a:endParaRPr dirty="0"/>
          </a:p>
        </p:txBody>
      </p:sp>
      <p:sp>
        <p:nvSpPr>
          <p:cNvPr id="418" name="Google Shape;418;p25"/>
          <p:cNvSpPr/>
          <p:nvPr/>
        </p:nvSpPr>
        <p:spPr>
          <a:xfrm>
            <a:off x="5696891" y="3819140"/>
            <a:ext cx="577257" cy="577257"/>
          </a:xfrm>
          <a:custGeom>
            <a:avLst/>
            <a:gdLst/>
            <a:ahLst/>
            <a:cxnLst/>
            <a:rect l="l" t="t" r="r" b="b"/>
            <a:pathLst>
              <a:path w="30089" h="30089" extrusionOk="0">
                <a:moveTo>
                  <a:pt x="30088" y="15045"/>
                </a:moveTo>
                <a:cubicBezTo>
                  <a:pt x="30088" y="23351"/>
                  <a:pt x="23350" y="30089"/>
                  <a:pt x="15044" y="30089"/>
                </a:cubicBezTo>
                <a:cubicBezTo>
                  <a:pt x="6738" y="30089"/>
                  <a:pt x="0" y="23351"/>
                  <a:pt x="0" y="15045"/>
                </a:cubicBezTo>
                <a:cubicBezTo>
                  <a:pt x="0" y="6739"/>
                  <a:pt x="6738" y="1"/>
                  <a:pt x="15044" y="1"/>
                </a:cubicBezTo>
                <a:cubicBezTo>
                  <a:pt x="23350" y="1"/>
                  <a:pt x="30088" y="6739"/>
                  <a:pt x="30088" y="15045"/>
                </a:cubicBezTo>
                <a:close/>
              </a:path>
            </a:pathLst>
          </a:custGeom>
          <a:solidFill>
            <a:schemeClr val="accent2"/>
          </a:solidFill>
          <a:ln>
            <a:noFill/>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en" sz="2500" b="1" dirty="0">
                <a:solidFill>
                  <a:schemeClr val="lt1"/>
                </a:solidFill>
                <a:latin typeface="Roboto"/>
                <a:ea typeface="Roboto"/>
                <a:cs typeface="Roboto"/>
                <a:sym typeface="Roboto"/>
              </a:rPr>
              <a:t>4</a:t>
            </a:r>
            <a:endParaRPr dirty="0"/>
          </a:p>
        </p:txBody>
      </p:sp>
      <p:sp>
        <p:nvSpPr>
          <p:cNvPr id="419" name="Google Shape;419;p25"/>
          <p:cNvSpPr txBox="1"/>
          <p:nvPr/>
        </p:nvSpPr>
        <p:spPr>
          <a:xfrm>
            <a:off x="904711" y="2015181"/>
            <a:ext cx="1445997" cy="7176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US" sz="1600" dirty="0" err="1">
                <a:solidFill>
                  <a:schemeClr val="dk1"/>
                </a:solidFill>
                <a:latin typeface="Roboto"/>
                <a:ea typeface="Roboto"/>
                <a:cs typeface="Roboto"/>
                <a:sym typeface="Roboto"/>
              </a:rPr>
              <a:t>Ruhiy</a:t>
            </a:r>
            <a:r>
              <a:rPr lang="en-US" sz="1600" dirty="0">
                <a:solidFill>
                  <a:schemeClr val="dk1"/>
                </a:solidFill>
                <a:latin typeface="Roboto"/>
                <a:ea typeface="Roboto"/>
                <a:cs typeface="Roboto"/>
                <a:sym typeface="Roboto"/>
              </a:rPr>
              <a:t> </a:t>
            </a:r>
            <a:r>
              <a:rPr lang="en-US" sz="1600" dirty="0" err="1">
                <a:solidFill>
                  <a:schemeClr val="dk1"/>
                </a:solidFill>
                <a:latin typeface="Roboto"/>
                <a:ea typeface="Roboto"/>
                <a:cs typeface="Roboto"/>
                <a:sym typeface="Roboto"/>
              </a:rPr>
              <a:t>zo‘riqishni</a:t>
            </a:r>
            <a:r>
              <a:rPr lang="en-US" sz="1600" dirty="0">
                <a:solidFill>
                  <a:schemeClr val="dk1"/>
                </a:solidFill>
                <a:latin typeface="Roboto"/>
                <a:ea typeface="Roboto"/>
                <a:cs typeface="Roboto"/>
                <a:sym typeface="Roboto"/>
              </a:rPr>
              <a:t> </a:t>
            </a:r>
            <a:endParaRPr sz="1600" dirty="0">
              <a:solidFill>
                <a:schemeClr val="dk1"/>
              </a:solidFill>
              <a:latin typeface="Roboto"/>
              <a:ea typeface="Roboto"/>
              <a:cs typeface="Roboto"/>
              <a:sym typeface="Roboto"/>
            </a:endParaRPr>
          </a:p>
        </p:txBody>
      </p:sp>
      <p:sp>
        <p:nvSpPr>
          <p:cNvPr id="420" name="Google Shape;420;p25"/>
          <p:cNvSpPr txBox="1"/>
          <p:nvPr/>
        </p:nvSpPr>
        <p:spPr>
          <a:xfrm>
            <a:off x="3887178" y="1849757"/>
            <a:ext cx="1491919" cy="42928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US" sz="1600" dirty="0" err="1">
                <a:solidFill>
                  <a:schemeClr val="dk1"/>
                </a:solidFill>
                <a:latin typeface="Roboto"/>
                <a:ea typeface="Roboto"/>
                <a:cs typeface="Roboto"/>
                <a:sym typeface="Roboto"/>
              </a:rPr>
              <a:t>Vaqtdan</a:t>
            </a:r>
            <a:r>
              <a:rPr lang="en-US" sz="1600" dirty="0">
                <a:solidFill>
                  <a:schemeClr val="dk1"/>
                </a:solidFill>
                <a:latin typeface="Roboto"/>
                <a:ea typeface="Roboto"/>
                <a:cs typeface="Roboto"/>
                <a:sym typeface="Roboto"/>
              </a:rPr>
              <a:t> </a:t>
            </a:r>
            <a:r>
              <a:rPr lang="en-US" sz="1600" dirty="0" err="1">
                <a:solidFill>
                  <a:schemeClr val="dk1"/>
                </a:solidFill>
                <a:latin typeface="Roboto"/>
                <a:ea typeface="Roboto"/>
                <a:cs typeface="Roboto"/>
                <a:sym typeface="Roboto"/>
              </a:rPr>
              <a:t>unumli</a:t>
            </a:r>
            <a:r>
              <a:rPr lang="en-US" sz="1600" dirty="0">
                <a:solidFill>
                  <a:schemeClr val="dk1"/>
                </a:solidFill>
                <a:latin typeface="Roboto"/>
                <a:ea typeface="Roboto"/>
                <a:cs typeface="Roboto"/>
                <a:sym typeface="Roboto"/>
              </a:rPr>
              <a:t> </a:t>
            </a:r>
            <a:r>
              <a:rPr lang="en-US" sz="1600" dirty="0" err="1">
                <a:solidFill>
                  <a:schemeClr val="dk1"/>
                </a:solidFill>
                <a:latin typeface="Roboto"/>
                <a:ea typeface="Roboto"/>
                <a:cs typeface="Roboto"/>
                <a:sym typeface="Roboto"/>
              </a:rPr>
              <a:t>foydalanishni</a:t>
            </a:r>
            <a:endParaRPr sz="1600" dirty="0">
              <a:solidFill>
                <a:schemeClr val="dk1"/>
              </a:solidFill>
              <a:latin typeface="Roboto"/>
              <a:ea typeface="Roboto"/>
              <a:cs typeface="Roboto"/>
              <a:sym typeface="Roboto"/>
            </a:endParaRPr>
          </a:p>
        </p:txBody>
      </p:sp>
      <p:sp>
        <p:nvSpPr>
          <p:cNvPr id="421" name="Google Shape;421;p25"/>
          <p:cNvSpPr txBox="1"/>
          <p:nvPr/>
        </p:nvSpPr>
        <p:spPr>
          <a:xfrm>
            <a:off x="6648609" y="1886209"/>
            <a:ext cx="1632473" cy="7176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US" sz="1600" dirty="0" err="1">
                <a:solidFill>
                  <a:schemeClr val="dk1"/>
                </a:solidFill>
                <a:latin typeface="Roboto"/>
                <a:ea typeface="Roboto"/>
                <a:cs typeface="Roboto"/>
                <a:sym typeface="Roboto"/>
              </a:rPr>
              <a:t>Dars</a:t>
            </a:r>
            <a:r>
              <a:rPr lang="en-US" sz="1600" dirty="0">
                <a:solidFill>
                  <a:schemeClr val="dk1"/>
                </a:solidFill>
                <a:latin typeface="Roboto"/>
                <a:ea typeface="Roboto"/>
                <a:cs typeface="Roboto"/>
                <a:sym typeface="Roboto"/>
              </a:rPr>
              <a:t> </a:t>
            </a:r>
            <a:r>
              <a:rPr lang="en-US" sz="1600" dirty="0" err="1">
                <a:solidFill>
                  <a:schemeClr val="dk1"/>
                </a:solidFill>
                <a:latin typeface="Roboto"/>
                <a:ea typeface="Roboto"/>
                <a:cs typeface="Roboto"/>
                <a:sym typeface="Roboto"/>
              </a:rPr>
              <a:t>samaradorligini</a:t>
            </a:r>
            <a:r>
              <a:rPr lang="en-US" sz="1600" dirty="0">
                <a:solidFill>
                  <a:schemeClr val="dk1"/>
                </a:solidFill>
                <a:latin typeface="Roboto"/>
                <a:ea typeface="Roboto"/>
                <a:cs typeface="Roboto"/>
                <a:sym typeface="Roboto"/>
              </a:rPr>
              <a:t> </a:t>
            </a:r>
            <a:r>
              <a:rPr lang="en-US" sz="1600" dirty="0" err="1">
                <a:solidFill>
                  <a:schemeClr val="dk1"/>
                </a:solidFill>
                <a:latin typeface="Roboto"/>
                <a:ea typeface="Roboto"/>
                <a:cs typeface="Roboto"/>
                <a:sym typeface="Roboto"/>
              </a:rPr>
              <a:t>oshirishga</a:t>
            </a:r>
            <a:r>
              <a:rPr lang="en-US" sz="1600" dirty="0">
                <a:solidFill>
                  <a:schemeClr val="dk1"/>
                </a:solidFill>
                <a:latin typeface="Roboto"/>
                <a:ea typeface="Roboto"/>
                <a:cs typeface="Roboto"/>
                <a:sym typeface="Roboto"/>
              </a:rPr>
              <a:t> </a:t>
            </a:r>
            <a:endParaRPr sz="1600" dirty="0">
              <a:solidFill>
                <a:schemeClr val="dk1"/>
              </a:solidFill>
              <a:latin typeface="Roboto"/>
              <a:ea typeface="Roboto"/>
              <a:cs typeface="Roboto"/>
              <a:sym typeface="Roboto"/>
            </a:endParaRPr>
          </a:p>
        </p:txBody>
      </p:sp>
      <p:sp>
        <p:nvSpPr>
          <p:cNvPr id="422" name="Google Shape;422;p25"/>
          <p:cNvSpPr txBox="1"/>
          <p:nvPr/>
        </p:nvSpPr>
        <p:spPr>
          <a:xfrm>
            <a:off x="2536244" y="3148879"/>
            <a:ext cx="1176000" cy="711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US" sz="1600" dirty="0" err="1">
                <a:solidFill>
                  <a:schemeClr val="dk1"/>
                </a:solidFill>
                <a:latin typeface="Roboto"/>
                <a:ea typeface="Roboto"/>
                <a:cs typeface="Roboto"/>
                <a:sym typeface="Roboto"/>
              </a:rPr>
              <a:t>Charchoq</a:t>
            </a:r>
            <a:r>
              <a:rPr lang="en-US" sz="1600" dirty="0">
                <a:solidFill>
                  <a:schemeClr val="dk1"/>
                </a:solidFill>
                <a:latin typeface="Roboto"/>
                <a:ea typeface="Roboto"/>
                <a:cs typeface="Roboto"/>
                <a:sym typeface="Roboto"/>
              </a:rPr>
              <a:t> </a:t>
            </a:r>
            <a:r>
              <a:rPr lang="en-US" sz="1600" dirty="0" err="1">
                <a:solidFill>
                  <a:schemeClr val="dk1"/>
                </a:solidFill>
                <a:latin typeface="Roboto"/>
                <a:ea typeface="Roboto"/>
                <a:cs typeface="Roboto"/>
                <a:sym typeface="Roboto"/>
              </a:rPr>
              <a:t>hollarini</a:t>
            </a:r>
            <a:r>
              <a:rPr lang="en-US" sz="1600" dirty="0">
                <a:solidFill>
                  <a:schemeClr val="dk1"/>
                </a:solidFill>
                <a:latin typeface="Roboto"/>
                <a:ea typeface="Roboto"/>
                <a:cs typeface="Roboto"/>
                <a:sym typeface="Roboto"/>
              </a:rPr>
              <a:t> </a:t>
            </a:r>
            <a:endParaRPr sz="1600" dirty="0">
              <a:solidFill>
                <a:schemeClr val="dk1"/>
              </a:solidFill>
              <a:latin typeface="Roboto"/>
              <a:ea typeface="Roboto"/>
              <a:cs typeface="Roboto"/>
              <a:sym typeface="Roboto"/>
            </a:endParaRPr>
          </a:p>
        </p:txBody>
      </p:sp>
      <p:sp>
        <p:nvSpPr>
          <p:cNvPr id="423" name="Google Shape;423;p25"/>
          <p:cNvSpPr txBox="1"/>
          <p:nvPr/>
        </p:nvSpPr>
        <p:spPr>
          <a:xfrm>
            <a:off x="5390021" y="2915888"/>
            <a:ext cx="1228779" cy="395559"/>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US" sz="1600" dirty="0" err="1">
                <a:solidFill>
                  <a:schemeClr val="dk1"/>
                </a:solidFill>
                <a:latin typeface="Roboto"/>
                <a:ea typeface="Roboto"/>
                <a:cs typeface="Roboto"/>
                <a:sym typeface="Roboto"/>
              </a:rPr>
              <a:t>Aqliy</a:t>
            </a:r>
            <a:r>
              <a:rPr lang="en-US" sz="1600" dirty="0">
                <a:solidFill>
                  <a:schemeClr val="dk1"/>
                </a:solidFill>
                <a:latin typeface="Roboto"/>
                <a:ea typeface="Roboto"/>
                <a:cs typeface="Roboto"/>
                <a:sym typeface="Roboto"/>
              </a:rPr>
              <a:t> </a:t>
            </a:r>
            <a:r>
              <a:rPr lang="en-US" sz="1600" dirty="0" err="1">
                <a:solidFill>
                  <a:schemeClr val="dk1"/>
                </a:solidFill>
                <a:latin typeface="Roboto"/>
                <a:ea typeface="Roboto"/>
                <a:cs typeface="Roboto"/>
                <a:sym typeface="Roboto"/>
              </a:rPr>
              <a:t>va</a:t>
            </a:r>
            <a:r>
              <a:rPr lang="en-US" sz="1600" dirty="0">
                <a:solidFill>
                  <a:schemeClr val="dk1"/>
                </a:solidFill>
                <a:latin typeface="Roboto"/>
                <a:ea typeface="Roboto"/>
                <a:cs typeface="Roboto"/>
                <a:sym typeface="Roboto"/>
              </a:rPr>
              <a:t> </a:t>
            </a:r>
            <a:r>
              <a:rPr lang="en-US" sz="1600" dirty="0" err="1">
                <a:solidFill>
                  <a:schemeClr val="dk1"/>
                </a:solidFill>
                <a:latin typeface="Roboto"/>
                <a:ea typeface="Roboto"/>
                <a:cs typeface="Roboto"/>
                <a:sym typeface="Roboto"/>
              </a:rPr>
              <a:t>jismoniy</a:t>
            </a:r>
            <a:r>
              <a:rPr lang="en-US" sz="1600" dirty="0">
                <a:solidFill>
                  <a:schemeClr val="dk1"/>
                </a:solidFill>
                <a:latin typeface="Roboto"/>
                <a:ea typeface="Roboto"/>
                <a:cs typeface="Roboto"/>
                <a:sym typeface="Roboto"/>
              </a:rPr>
              <a:t> </a:t>
            </a:r>
            <a:r>
              <a:rPr lang="en-US" sz="1600" dirty="0" err="1">
                <a:solidFill>
                  <a:schemeClr val="dk1"/>
                </a:solidFill>
                <a:latin typeface="Roboto"/>
                <a:ea typeface="Roboto"/>
                <a:cs typeface="Roboto"/>
                <a:sym typeface="Roboto"/>
              </a:rPr>
              <a:t>harakatni</a:t>
            </a:r>
            <a:endParaRPr sz="1600" dirty="0">
              <a:solidFill>
                <a:schemeClr val="dk1"/>
              </a:solidFill>
              <a:latin typeface="Roboto"/>
              <a:ea typeface="Roboto"/>
              <a:cs typeface="Roboto"/>
              <a:sym typeface="Roboto"/>
            </a:endParaRPr>
          </a:p>
        </p:txBody>
      </p:sp>
      <p:sp>
        <p:nvSpPr>
          <p:cNvPr id="32" name="TextBox 31">
            <a:extLst>
              <a:ext uri="{FF2B5EF4-FFF2-40B4-BE49-F238E27FC236}">
                <a16:creationId xmlns:a16="http://schemas.microsoft.com/office/drawing/2014/main" id="{CA807226-83DE-4287-871E-9600163FB6B4}"/>
              </a:ext>
            </a:extLst>
          </p:cNvPr>
          <p:cNvSpPr txBox="1"/>
          <p:nvPr/>
        </p:nvSpPr>
        <p:spPr>
          <a:xfrm>
            <a:off x="1527063" y="941640"/>
            <a:ext cx="7265923" cy="461665"/>
          </a:xfrm>
          <a:prstGeom prst="rect">
            <a:avLst/>
          </a:prstGeom>
          <a:noFill/>
        </p:spPr>
        <p:txBody>
          <a:bodyPr wrap="square">
            <a:spAutoFit/>
          </a:bodyPr>
          <a:lstStyle/>
          <a:p>
            <a:r>
              <a:rPr lang="en-US" sz="2400" b="0" i="0" dirty="0" err="1">
                <a:solidFill>
                  <a:srgbClr val="2F2F2F"/>
                </a:solidFill>
                <a:effectLst/>
                <a:latin typeface="Tahoma" panose="020B0604030504040204" pitchFamily="34" charset="0"/>
              </a:rPr>
              <a:t>Interfaol</a:t>
            </a:r>
            <a:r>
              <a:rPr lang="en-US" sz="2400" b="0" i="0" dirty="0">
                <a:solidFill>
                  <a:srgbClr val="2F2F2F"/>
                </a:solidFill>
                <a:effectLst/>
                <a:latin typeface="Tahoma" panose="020B0604030504040204" pitchFamily="34" charset="0"/>
              </a:rPr>
              <a:t> </a:t>
            </a:r>
            <a:r>
              <a:rPr lang="en-US" sz="2400" b="0" i="0" dirty="0" err="1">
                <a:solidFill>
                  <a:srgbClr val="2F2F2F"/>
                </a:solidFill>
                <a:effectLst/>
                <a:latin typeface="Tahoma" panose="020B0604030504040204" pitchFamily="34" charset="0"/>
              </a:rPr>
              <a:t>metodlar</a:t>
            </a:r>
            <a:r>
              <a:rPr lang="en-US" sz="2400" b="0" i="0" dirty="0">
                <a:solidFill>
                  <a:srgbClr val="2F2F2F"/>
                </a:solidFill>
                <a:effectLst/>
                <a:latin typeface="Tahoma" panose="020B0604030504040204" pitchFamily="34" charset="0"/>
              </a:rPr>
              <a:t> </a:t>
            </a:r>
            <a:r>
              <a:rPr lang="en-US" sz="2400" b="0" i="0" dirty="0" err="1">
                <a:solidFill>
                  <a:srgbClr val="2F2F2F"/>
                </a:solidFill>
                <a:effectLst/>
                <a:latin typeface="Tahoma" panose="020B0604030504040204" pitchFamily="34" charset="0"/>
              </a:rPr>
              <a:t>bizga</a:t>
            </a:r>
            <a:r>
              <a:rPr lang="en-US" sz="2400" b="0" i="0" dirty="0">
                <a:solidFill>
                  <a:srgbClr val="2F2F2F"/>
                </a:solidFill>
                <a:effectLst/>
                <a:latin typeface="Tahoma" panose="020B0604030504040204" pitchFamily="34" charset="0"/>
              </a:rPr>
              <a:t> </a:t>
            </a:r>
            <a:r>
              <a:rPr lang="en-US" sz="2400" b="0" i="0" dirty="0" err="1">
                <a:solidFill>
                  <a:srgbClr val="2F2F2F"/>
                </a:solidFill>
                <a:effectLst/>
                <a:latin typeface="Tahoma" panose="020B0604030504040204" pitchFamily="34" charset="0"/>
              </a:rPr>
              <a:t>nima</a:t>
            </a:r>
            <a:r>
              <a:rPr lang="en-US" sz="2400" b="0" i="0" dirty="0">
                <a:solidFill>
                  <a:srgbClr val="2F2F2F"/>
                </a:solidFill>
                <a:effectLst/>
                <a:latin typeface="Tahoma" panose="020B0604030504040204" pitchFamily="34" charset="0"/>
              </a:rPr>
              <a:t> </a:t>
            </a:r>
            <a:r>
              <a:rPr lang="en-US" sz="2400" b="0" i="0" dirty="0" err="1">
                <a:solidFill>
                  <a:srgbClr val="2F2F2F"/>
                </a:solidFill>
                <a:effectLst/>
                <a:latin typeface="Tahoma" panose="020B0604030504040204" pitchFamily="34" charset="0"/>
              </a:rPr>
              <a:t>uchun</a:t>
            </a:r>
            <a:r>
              <a:rPr lang="en-US" sz="2400" b="0" i="0" dirty="0">
                <a:solidFill>
                  <a:srgbClr val="2F2F2F"/>
                </a:solidFill>
                <a:effectLst/>
                <a:latin typeface="Tahoma" panose="020B0604030504040204" pitchFamily="34" charset="0"/>
              </a:rPr>
              <a:t> </a:t>
            </a:r>
            <a:r>
              <a:rPr lang="en-US" sz="2400" b="0" i="0" dirty="0" err="1">
                <a:solidFill>
                  <a:srgbClr val="2F2F2F"/>
                </a:solidFill>
                <a:effectLst/>
                <a:latin typeface="Tahoma" panose="020B0604030504040204" pitchFamily="34" charset="0"/>
              </a:rPr>
              <a:t>kerak</a:t>
            </a:r>
            <a:r>
              <a:rPr lang="en-US" sz="2400" b="0" i="0" dirty="0">
                <a:solidFill>
                  <a:srgbClr val="2F2F2F"/>
                </a:solidFill>
                <a:effectLst/>
                <a:latin typeface="Tahoma" panose="020B0604030504040204" pitchFamily="34" charset="0"/>
              </a:rPr>
              <a:t>?</a:t>
            </a:r>
            <a:endParaRPr lang="ru-RU" sz="2400" dirty="0"/>
          </a:p>
        </p:txBody>
      </p:sp>
      <p:sp>
        <p:nvSpPr>
          <p:cNvPr id="33" name="Прямоугольник 32">
            <a:extLst>
              <a:ext uri="{FF2B5EF4-FFF2-40B4-BE49-F238E27FC236}">
                <a16:creationId xmlns:a16="http://schemas.microsoft.com/office/drawing/2014/main" id="{06BE5473-C92C-459C-A4A0-2023B426A7F2}"/>
              </a:ext>
            </a:extLst>
          </p:cNvPr>
          <p:cNvSpPr/>
          <p:nvPr/>
        </p:nvSpPr>
        <p:spPr>
          <a:xfrm>
            <a:off x="33050" y="27009"/>
            <a:ext cx="6323682" cy="984885"/>
          </a:xfrm>
          <a:prstGeom prst="rect">
            <a:avLst/>
          </a:prstGeom>
          <a:solidFill>
            <a:schemeClr val="accent2"/>
          </a:solidFill>
          <a:ln>
            <a:noFill/>
          </a:ln>
        </p:spPr>
        <p:txBody>
          <a:bodyPr wrap="square">
            <a:spAutoFit/>
          </a:bodyPr>
          <a:lstStyle/>
          <a:p>
            <a:pPr algn="ctr"/>
            <a:r>
              <a:rPr lang="en-US" sz="1600" b="1" cap="all"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Samarqand VILOYaTI XALQ TA’LIMI XODIMLARINI </a:t>
            </a:r>
            <a:endPar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endParaRPr>
          </a:p>
          <a:p>
            <a:pPr algn="ctr"/>
            <a:r>
              <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qayta </a:t>
            </a:r>
            <a:r>
              <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tayyorlash va ULARNING malakasini oshirish HUDUDIY MARKAZI</a:t>
            </a:r>
            <a:endPar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endParaRPr>
          </a:p>
          <a:p>
            <a:pPr algn="ctr"/>
            <a:endParaRPr lang="ru-RU"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34" name="Заголовок 1">
            <a:extLst>
              <a:ext uri="{FF2B5EF4-FFF2-40B4-BE49-F238E27FC236}">
                <a16:creationId xmlns:a16="http://schemas.microsoft.com/office/drawing/2014/main" id="{A3C5C0D6-4743-44D1-81B3-2181E8B05C14}"/>
              </a:ext>
            </a:extLst>
          </p:cNvPr>
          <p:cNvSpPr txBox="1">
            <a:spLocks/>
          </p:cNvSpPr>
          <p:nvPr/>
        </p:nvSpPr>
        <p:spPr bwMode="auto">
          <a:xfrm>
            <a:off x="6356732" y="60279"/>
            <a:ext cx="2666083" cy="964792"/>
          </a:xfrm>
          <a:prstGeom prst="rect">
            <a:avLst/>
          </a:prstGeom>
          <a:solidFill>
            <a:schemeClr val="accent2"/>
          </a:solidFill>
          <a:ln>
            <a:noFill/>
          </a:ln>
        </p:spPr>
        <p:txBody>
          <a:bodyPr wrap="square">
            <a:spAutoFit/>
          </a:bodyPr>
          <a:lstStyle>
            <a:defPPr rtl="0">
              <a:defRPr lang="ru-RU"/>
            </a:defPPr>
            <a:lvl1pPr>
              <a:defRPr sz="1400" b="1">
                <a:solidFill>
                  <a:srgbClr val="09038B"/>
                </a:solidFill>
                <a:effectLst>
                  <a:innerShdw blurRad="63500" dist="50800" dir="16200000">
                    <a:prstClr val="black">
                      <a:alpha val="50000"/>
                    </a:prstClr>
                  </a:innerShdw>
                </a:effectLst>
                <a:latin typeface="Arial" panose="020B0604020202020204" pitchFamily="34" charset="0"/>
                <a:cs typeface="Arial" panose="020B0604020202020204" pitchFamily="34" charset="0"/>
              </a:defRPr>
            </a:lvl1pPr>
          </a:lstStyle>
          <a:p>
            <a:pPr algn="ctr"/>
            <a:r>
              <a:rPr lang="uz-Cyrl-UZ"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rPr>
              <a:t>FANDAGI YANGILIKLAR, FANNI O‘QITISHNING DOLZARB </a:t>
            </a:r>
            <a:endParaRPr lang="en-US"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endParaRPr>
          </a:p>
          <a:p>
            <a:pPr algn="ctr"/>
            <a:r>
              <a:rPr lang="uz-Cyrl-UZ"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rPr>
              <a:t>MASALALARI”  MODULI BO‘YICHA</a:t>
            </a:r>
            <a:endParaRPr lang="en-US" dirty="0">
              <a:solidFill>
                <a:schemeClr val="tx2"/>
              </a:solidFill>
              <a:effectLst/>
              <a:latin typeface="Sitka Heading" panose="02000505000000020004" pitchFamily="2" charset="0"/>
              <a:ea typeface="Roboto" panose="02000000000000000000" pitchFamily="2" charset="0"/>
            </a:endParaRPr>
          </a:p>
        </p:txBody>
      </p:sp>
      <p:pic>
        <p:nvPicPr>
          <p:cNvPr id="35" name="Рисунок 34">
            <a:extLst>
              <a:ext uri="{FF2B5EF4-FFF2-40B4-BE49-F238E27FC236}">
                <a16:creationId xmlns:a16="http://schemas.microsoft.com/office/drawing/2014/main" id="{5502B125-B197-41F8-AAEF-5B83A558B801}"/>
              </a:ext>
            </a:extLst>
          </p:cNvPr>
          <p:cNvPicPr>
            <a:picLocks noChangeAspect="1"/>
          </p:cNvPicPr>
          <p:nvPr/>
        </p:nvPicPr>
        <p:blipFill>
          <a:blip r:embed="rId3"/>
          <a:stretch>
            <a:fillRect/>
          </a:stretch>
        </p:blipFill>
        <p:spPr>
          <a:xfrm>
            <a:off x="121185" y="120330"/>
            <a:ext cx="782613" cy="824595"/>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21703" y="384048"/>
            <a:ext cx="5304272" cy="626896"/>
          </a:xfrm>
        </p:spPr>
        <p:txBody>
          <a:bodyPr/>
          <a:lstStyle/>
          <a:p>
            <a:r>
              <a:rPr lang="en-US" dirty="0"/>
              <a:t>“</a:t>
            </a:r>
            <a:r>
              <a:rPr lang="en-US" dirty="0" err="1"/>
              <a:t>Pinbort</a:t>
            </a:r>
            <a:r>
              <a:rPr lang="en-US" dirty="0"/>
              <a:t>”  (</a:t>
            </a:r>
            <a:r>
              <a:rPr lang="en-US" dirty="0" err="1"/>
              <a:t>doskaga</a:t>
            </a:r>
            <a:r>
              <a:rPr lang="en-US" dirty="0"/>
              <a:t> </a:t>
            </a:r>
            <a:r>
              <a:rPr lang="en-US" dirty="0" err="1"/>
              <a:t>yopishtirmoq</a:t>
            </a:r>
            <a:r>
              <a:rPr lang="en-US" dirty="0"/>
              <a:t>) </a:t>
            </a:r>
            <a:r>
              <a:rPr lang="en-US" dirty="0" err="1"/>
              <a:t>metodi</a:t>
            </a:r>
            <a:endParaRPr lang="ru-RU" dirty="0"/>
          </a:p>
        </p:txBody>
      </p:sp>
      <p:pic>
        <p:nvPicPr>
          <p:cNvPr id="3" name="Объект 2"/>
          <p:cNvPicPr>
            <a:picLocks noGrp="1" noChangeAspect="1"/>
          </p:cNvPicPr>
          <p:nvPr>
            <p:ph sz="quarter" idx="13"/>
          </p:nvPr>
        </p:nvPicPr>
        <p:blipFill>
          <a:blip r:embed="rId2" cstate="print">
            <a:extLst>
              <a:ext uri="{28A0092B-C50C-407E-A947-70E740481C1C}">
                <a14:useLocalDpi xmlns:a14="http://schemas.microsoft.com/office/drawing/2010/main" val="0"/>
              </a:ext>
            </a:extLst>
          </a:blip>
          <a:stretch>
            <a:fillRect/>
          </a:stretch>
        </p:blipFill>
        <p:spPr>
          <a:xfrm>
            <a:off x="124668" y="1376232"/>
            <a:ext cx="2170792" cy="1519555"/>
          </a:xfrm>
          <a:prstGeom prst="cloud">
            <a:avLst/>
          </a:prstGeom>
        </p:spPr>
        <p:style>
          <a:lnRef idx="2">
            <a:schemeClr val="accent1">
              <a:shade val="50000"/>
            </a:schemeClr>
          </a:lnRef>
          <a:fillRef idx="1">
            <a:schemeClr val="accent1"/>
          </a:fillRef>
          <a:effectRef idx="0">
            <a:schemeClr val="accent1"/>
          </a:effectRef>
          <a:fontRef idx="minor">
            <a:schemeClr val="lt1"/>
          </a:fontRef>
        </p:style>
      </p:pic>
      <p:pic>
        <p:nvPicPr>
          <p:cNvPr id="19" name="Объект 2"/>
          <p:cNvPicPr>
            <a:picLocks noGrp="1" noChangeAspect="1"/>
          </p:cNvPicPr>
          <p:nvPr>
            <p:ph idx="4294967295"/>
          </p:nvPr>
        </p:nvPicPr>
        <p:blipFill>
          <a:blip r:embed="rId2" cstate="print">
            <a:extLst>
              <a:ext uri="{28A0092B-C50C-407E-A947-70E740481C1C}">
                <a14:useLocalDpi xmlns:a14="http://schemas.microsoft.com/office/drawing/2010/main" val="0"/>
              </a:ext>
            </a:extLst>
          </a:blip>
          <a:stretch>
            <a:fillRect/>
          </a:stretch>
        </p:blipFill>
        <p:spPr>
          <a:xfrm>
            <a:off x="3607587" y="3589741"/>
            <a:ext cx="2171700" cy="1519238"/>
          </a:xfrm>
          <a:prstGeom prst="cloud">
            <a:avLst/>
          </a:prstGeom>
        </p:spPr>
        <p:style>
          <a:lnRef idx="2">
            <a:schemeClr val="accent1">
              <a:shade val="50000"/>
            </a:schemeClr>
          </a:lnRef>
          <a:fillRef idx="1">
            <a:schemeClr val="accent1"/>
          </a:fillRef>
          <a:effectRef idx="0">
            <a:schemeClr val="accent1"/>
          </a:effectRef>
          <a:fontRef idx="minor">
            <a:schemeClr val="lt1"/>
          </a:fontRef>
        </p:style>
      </p:pic>
      <p:pic>
        <p:nvPicPr>
          <p:cNvPr id="21" name="Объект 2"/>
          <p:cNvPicPr>
            <a:picLocks noGrp="1" noChangeAspect="1"/>
          </p:cNvPicPr>
          <p:nvPr>
            <p:ph idx="4294967295"/>
          </p:nvPr>
        </p:nvPicPr>
        <p:blipFill>
          <a:blip r:embed="rId2" cstate="print">
            <a:extLst>
              <a:ext uri="{28A0092B-C50C-407E-A947-70E740481C1C}">
                <a14:useLocalDpi xmlns:a14="http://schemas.microsoft.com/office/drawing/2010/main" val="0"/>
              </a:ext>
            </a:extLst>
          </a:blip>
          <a:stretch>
            <a:fillRect/>
          </a:stretch>
        </p:blipFill>
        <p:spPr>
          <a:xfrm>
            <a:off x="7040975" y="1927956"/>
            <a:ext cx="1837134" cy="1287066"/>
          </a:xfrm>
          <a:prstGeom prst="cloud">
            <a:avLst/>
          </a:prstGeom>
        </p:spPr>
        <p:style>
          <a:lnRef idx="2">
            <a:schemeClr val="accent1">
              <a:shade val="50000"/>
            </a:schemeClr>
          </a:lnRef>
          <a:fillRef idx="1">
            <a:schemeClr val="accent1"/>
          </a:fillRef>
          <a:effectRef idx="0">
            <a:schemeClr val="accent1"/>
          </a:effectRef>
          <a:fontRef idx="minor">
            <a:schemeClr val="lt1"/>
          </a:fontRef>
        </p:style>
      </p:pic>
      <p:sp>
        <p:nvSpPr>
          <p:cNvPr id="10" name="Облако 9"/>
          <p:cNvSpPr/>
          <p:nvPr/>
        </p:nvSpPr>
        <p:spPr>
          <a:xfrm>
            <a:off x="6043443" y="3385867"/>
            <a:ext cx="2394272" cy="1287066"/>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t>Interfaol</a:t>
            </a:r>
            <a:r>
              <a:rPr lang="en-US" dirty="0"/>
              <a:t>  </a:t>
            </a:r>
            <a:r>
              <a:rPr lang="en-US" dirty="0" err="1"/>
              <a:t>strategiyalari</a:t>
            </a:r>
            <a:r>
              <a:rPr lang="en-US" dirty="0"/>
              <a:t> </a:t>
            </a:r>
            <a:r>
              <a:rPr lang="en-US" dirty="0" err="1"/>
              <a:t>bu</a:t>
            </a:r>
            <a:r>
              <a:rPr lang="en-US" dirty="0"/>
              <a:t>….</a:t>
            </a:r>
            <a:endParaRPr lang="ru-RU" dirty="0"/>
          </a:p>
        </p:txBody>
      </p:sp>
      <p:sp>
        <p:nvSpPr>
          <p:cNvPr id="11" name="Облако 10"/>
          <p:cNvSpPr/>
          <p:nvPr/>
        </p:nvSpPr>
        <p:spPr>
          <a:xfrm>
            <a:off x="4815284" y="1298651"/>
            <a:ext cx="2033258" cy="1111511"/>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Innovator </a:t>
            </a:r>
            <a:r>
              <a:rPr lang="en-US" sz="1600" dirty="0" err="1"/>
              <a:t>nima</a:t>
            </a:r>
            <a:r>
              <a:rPr lang="en-US" sz="1600" dirty="0"/>
              <a:t> </a:t>
            </a:r>
            <a:r>
              <a:rPr lang="en-US" sz="1600" dirty="0" err="1"/>
              <a:t>qiladi</a:t>
            </a:r>
            <a:r>
              <a:rPr lang="en-US" sz="1600" dirty="0"/>
              <a:t>.</a:t>
            </a:r>
            <a:endParaRPr lang="ru-RU" sz="1600" dirty="0"/>
          </a:p>
        </p:txBody>
      </p:sp>
      <p:sp>
        <p:nvSpPr>
          <p:cNvPr id="14" name="Облако 13"/>
          <p:cNvSpPr/>
          <p:nvPr/>
        </p:nvSpPr>
        <p:spPr>
          <a:xfrm>
            <a:off x="3816493" y="2405403"/>
            <a:ext cx="2226949" cy="1184338"/>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err="1">
                <a:latin typeface="Times New Roman" panose="02020603050405020304" pitchFamily="18" charset="0"/>
                <a:cs typeface="Times New Roman" panose="02020603050405020304" pitchFamily="18" charset="0"/>
              </a:rPr>
              <a:t>Interfaol</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ta’lim</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afzalliklari</a:t>
            </a:r>
            <a:endParaRPr lang="ru-RU" sz="1800" dirty="0">
              <a:latin typeface="Times New Roman" panose="02020603050405020304" pitchFamily="18" charset="0"/>
              <a:cs typeface="Times New Roman" panose="02020603050405020304" pitchFamily="18" charset="0"/>
            </a:endParaRPr>
          </a:p>
        </p:txBody>
      </p:sp>
      <p:sp>
        <p:nvSpPr>
          <p:cNvPr id="15" name="Облако 14"/>
          <p:cNvSpPr/>
          <p:nvPr/>
        </p:nvSpPr>
        <p:spPr>
          <a:xfrm>
            <a:off x="2504366" y="1414559"/>
            <a:ext cx="1961794" cy="1111510"/>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err="1"/>
              <a:t>Interfaol</a:t>
            </a:r>
            <a:r>
              <a:rPr lang="en-US" sz="1600" dirty="0"/>
              <a:t> </a:t>
            </a:r>
            <a:r>
              <a:rPr lang="en-US" sz="1600" dirty="0" err="1"/>
              <a:t>ta’lim</a:t>
            </a:r>
            <a:r>
              <a:rPr lang="en-US" sz="1600" dirty="0"/>
              <a:t> </a:t>
            </a:r>
            <a:r>
              <a:rPr lang="en-US" sz="1600" dirty="0" err="1"/>
              <a:t>nima</a:t>
            </a:r>
            <a:r>
              <a:rPr lang="en-US" sz="1600" dirty="0"/>
              <a:t>?</a:t>
            </a:r>
            <a:endParaRPr lang="ru-RU" sz="1600" dirty="0"/>
          </a:p>
        </p:txBody>
      </p:sp>
      <p:sp>
        <p:nvSpPr>
          <p:cNvPr id="16" name="Облако 15"/>
          <p:cNvSpPr/>
          <p:nvPr/>
        </p:nvSpPr>
        <p:spPr>
          <a:xfrm>
            <a:off x="1080118" y="2749242"/>
            <a:ext cx="2472221" cy="1184338"/>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i="0" dirty="0" err="1">
                <a:solidFill>
                  <a:schemeClr val="bg1"/>
                </a:solidFill>
                <a:effectLst/>
                <a:latin typeface="Helvetica" panose="020B0604020202020204" pitchFamily="34" charset="0"/>
              </a:rPr>
              <a:t>Interfaol</a:t>
            </a:r>
            <a:r>
              <a:rPr lang="en-US" sz="1400" i="0" dirty="0">
                <a:solidFill>
                  <a:schemeClr val="bg1"/>
                </a:solidFill>
                <a:effectLst/>
                <a:latin typeface="Helvetica" panose="020B0604020202020204" pitchFamily="34" charset="0"/>
              </a:rPr>
              <a:t> </a:t>
            </a:r>
            <a:r>
              <a:rPr lang="en-US" sz="1400" i="0" dirty="0" err="1">
                <a:solidFill>
                  <a:schemeClr val="bg1"/>
                </a:solidFill>
                <a:effectLst/>
                <a:latin typeface="Helvetica" panose="020B0604020202020204" pitchFamily="34" charset="0"/>
              </a:rPr>
              <a:t>grafik</a:t>
            </a:r>
            <a:r>
              <a:rPr lang="en-US" sz="1400" i="0" dirty="0">
                <a:solidFill>
                  <a:schemeClr val="bg1"/>
                </a:solidFill>
                <a:effectLst/>
                <a:latin typeface="Helvetica" panose="020B0604020202020204" pitchFamily="34" charset="0"/>
              </a:rPr>
              <a:t> </a:t>
            </a:r>
            <a:r>
              <a:rPr lang="en-US" sz="1400" i="0" dirty="0" err="1">
                <a:solidFill>
                  <a:schemeClr val="bg1"/>
                </a:solidFill>
                <a:effectLst/>
                <a:latin typeface="Helvetica" panose="020B0604020202020204" pitchFamily="34" charset="0"/>
              </a:rPr>
              <a:t>organayzerlari</a:t>
            </a:r>
            <a:r>
              <a:rPr lang="en-US" sz="1400" i="0" dirty="0">
                <a:solidFill>
                  <a:schemeClr val="bg1"/>
                </a:solidFill>
                <a:effectLst/>
                <a:latin typeface="Helvetica" panose="020B0604020202020204" pitchFamily="34" charset="0"/>
              </a:rPr>
              <a:t> </a:t>
            </a:r>
            <a:r>
              <a:rPr lang="en-US" sz="1400" i="0" dirty="0" err="1">
                <a:solidFill>
                  <a:schemeClr val="bg1"/>
                </a:solidFill>
                <a:effectLst/>
                <a:latin typeface="Helvetica" panose="020B0604020202020204" pitchFamily="34" charset="0"/>
              </a:rPr>
              <a:t>bu</a:t>
            </a:r>
            <a:r>
              <a:rPr lang="en-US" dirty="0">
                <a:solidFill>
                  <a:schemeClr val="bg1"/>
                </a:solidFill>
                <a:latin typeface="Helvetica" panose="020B0604020202020204" pitchFamily="34" charset="0"/>
              </a:rPr>
              <a:t>…</a:t>
            </a:r>
            <a:endParaRPr lang="ru-RU" dirty="0">
              <a:solidFill>
                <a:schemeClr val="bg1"/>
              </a:solidFill>
            </a:endParaRPr>
          </a:p>
        </p:txBody>
      </p:sp>
      <p:sp>
        <p:nvSpPr>
          <p:cNvPr id="17" name="Облако 16"/>
          <p:cNvSpPr/>
          <p:nvPr/>
        </p:nvSpPr>
        <p:spPr>
          <a:xfrm>
            <a:off x="314954" y="3933580"/>
            <a:ext cx="2170791" cy="1044385"/>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t>Mavzu</a:t>
            </a:r>
            <a:r>
              <a:rPr lang="en-US" dirty="0"/>
              <a:t> </a:t>
            </a:r>
            <a:r>
              <a:rPr lang="en-US" dirty="0" err="1"/>
              <a:t>bo‘yicha</a:t>
            </a:r>
            <a:r>
              <a:rPr lang="en-US" dirty="0"/>
              <a:t> </a:t>
            </a:r>
            <a:r>
              <a:rPr lang="en-US" dirty="0" err="1"/>
              <a:t>qo</a:t>
            </a:r>
            <a:r>
              <a:rPr lang="en-US" dirty="0"/>
              <a:t> ‘</a:t>
            </a:r>
            <a:r>
              <a:rPr lang="en-US" dirty="0" err="1"/>
              <a:t>shimcha</a:t>
            </a:r>
            <a:r>
              <a:rPr lang="en-US" dirty="0"/>
              <a:t>  </a:t>
            </a:r>
            <a:r>
              <a:rPr lang="en-US" dirty="0" err="1"/>
              <a:t>fikringiz</a:t>
            </a:r>
            <a:r>
              <a:rPr lang="en-US" dirty="0"/>
              <a:t> </a:t>
            </a:r>
            <a:endParaRPr lang="ru-RU" dirty="0"/>
          </a:p>
        </p:txBody>
      </p:sp>
    </p:spTree>
    <p:extLst>
      <p:ext uri="{BB962C8B-B14F-4D97-AF65-F5344CB8AC3E}">
        <p14:creationId xmlns:p14="http://schemas.microsoft.com/office/powerpoint/2010/main" val="3526143560"/>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a:extLst>
              <a:ext uri="{FF2B5EF4-FFF2-40B4-BE49-F238E27FC236}">
                <a16:creationId xmlns:a16="http://schemas.microsoft.com/office/drawing/2014/main" id="{4E6F5F1C-9B33-418F-A175-0B25F6E2B545}"/>
              </a:ext>
            </a:extLst>
          </p:cNvPr>
          <p:cNvSpPr>
            <a:spLocks noGrp="1"/>
          </p:cNvSpPr>
          <p:nvPr>
            <p:ph type="title"/>
          </p:nvPr>
        </p:nvSpPr>
        <p:spPr>
          <a:xfrm>
            <a:off x="1018883" y="1961416"/>
            <a:ext cx="7281056" cy="856800"/>
          </a:xfrm>
        </p:spPr>
        <p:txBody>
          <a:bodyPr/>
          <a:lstStyle/>
          <a:p>
            <a:pPr algn="ctr"/>
            <a:r>
              <a:rPr lang="en-US" altLang="ko-KR" sz="2800" b="1" dirty="0">
                <a:solidFill>
                  <a:schemeClr val="bg2"/>
                </a:solidFill>
                <a:latin typeface="Arial" pitchFamily="34" charset="0"/>
                <a:cs typeface="Arial" pitchFamily="34" charset="0"/>
              </a:rPr>
              <a:t>2.Musiqani </a:t>
            </a:r>
            <a:r>
              <a:rPr lang="en-US" altLang="ko-KR" sz="2800" b="1" dirty="0" err="1">
                <a:solidFill>
                  <a:schemeClr val="bg2"/>
                </a:solidFill>
                <a:latin typeface="Arial" pitchFamily="34" charset="0"/>
                <a:cs typeface="Arial" pitchFamily="34" charset="0"/>
              </a:rPr>
              <a:t>o‘qitishda</a:t>
            </a:r>
            <a:r>
              <a:rPr lang="en-US" altLang="ko-KR" sz="2800" b="1" dirty="0">
                <a:solidFill>
                  <a:schemeClr val="bg2"/>
                </a:solidFill>
                <a:latin typeface="Arial" pitchFamily="34" charset="0"/>
                <a:cs typeface="Arial" pitchFamily="34" charset="0"/>
              </a:rPr>
              <a:t> </a:t>
            </a:r>
            <a:r>
              <a:rPr lang="en-US" altLang="ko-KR" sz="2800" b="1" dirty="0" err="1">
                <a:solidFill>
                  <a:schemeClr val="bg2"/>
                </a:solidFill>
                <a:latin typeface="Arial" pitchFamily="34" charset="0"/>
                <a:cs typeface="Arial" pitchFamily="34" charset="0"/>
              </a:rPr>
              <a:t>interfaol</a:t>
            </a:r>
            <a:r>
              <a:rPr lang="en-US" altLang="ko-KR" sz="2800" b="1" dirty="0">
                <a:solidFill>
                  <a:schemeClr val="bg2"/>
                </a:solidFill>
                <a:latin typeface="Arial" pitchFamily="34" charset="0"/>
                <a:cs typeface="Arial" pitchFamily="34" charset="0"/>
              </a:rPr>
              <a:t> </a:t>
            </a:r>
            <a:r>
              <a:rPr lang="en-US" altLang="ko-KR" sz="2800" b="1" dirty="0" err="1">
                <a:solidFill>
                  <a:schemeClr val="bg2"/>
                </a:solidFill>
                <a:latin typeface="Arial" pitchFamily="34" charset="0"/>
                <a:cs typeface="Arial" pitchFamily="34" charset="0"/>
              </a:rPr>
              <a:t>ta’limdan</a:t>
            </a:r>
            <a:r>
              <a:rPr lang="en-US" altLang="ko-KR" sz="2800" b="1" dirty="0">
                <a:solidFill>
                  <a:schemeClr val="bg2"/>
                </a:solidFill>
                <a:latin typeface="Arial" pitchFamily="34" charset="0"/>
                <a:cs typeface="Arial" pitchFamily="34" charset="0"/>
              </a:rPr>
              <a:t> </a:t>
            </a:r>
            <a:r>
              <a:rPr lang="en-US" altLang="ko-KR" sz="2800" b="1" dirty="0" err="1">
                <a:solidFill>
                  <a:schemeClr val="bg2"/>
                </a:solidFill>
                <a:latin typeface="Arial" pitchFamily="34" charset="0"/>
                <a:cs typeface="Arial" pitchFamily="34" charset="0"/>
              </a:rPr>
              <a:t>foydalanish</a:t>
            </a:r>
            <a:br>
              <a:rPr lang="en-US" altLang="ko-KR" sz="2800" b="1" dirty="0">
                <a:solidFill>
                  <a:schemeClr val="bg2"/>
                </a:solidFill>
                <a:latin typeface="Arial" pitchFamily="34" charset="0"/>
                <a:cs typeface="Arial" pitchFamily="34" charset="0"/>
              </a:rPr>
            </a:br>
            <a:endParaRPr lang="ru-RU" sz="2800" dirty="0">
              <a:solidFill>
                <a:schemeClr val="bg2"/>
              </a:solidFill>
            </a:endParaRPr>
          </a:p>
        </p:txBody>
      </p:sp>
      <p:sp>
        <p:nvSpPr>
          <p:cNvPr id="2" name="Номер слайда 1">
            <a:extLst>
              <a:ext uri="{FF2B5EF4-FFF2-40B4-BE49-F238E27FC236}">
                <a16:creationId xmlns:a16="http://schemas.microsoft.com/office/drawing/2014/main" id="{C327B8A1-1CD9-45DC-AEA8-1FA0A44E44FA}"/>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20</a:t>
            </a:fld>
            <a:endParaRPr lang="en"/>
          </a:p>
        </p:txBody>
      </p:sp>
      <p:sp>
        <p:nvSpPr>
          <p:cNvPr id="4" name="Прямоугольник 3">
            <a:extLst>
              <a:ext uri="{FF2B5EF4-FFF2-40B4-BE49-F238E27FC236}">
                <a16:creationId xmlns:a16="http://schemas.microsoft.com/office/drawing/2014/main" id="{4254F2A1-D5EA-42A3-9FD9-C379E4ADD34C}"/>
              </a:ext>
            </a:extLst>
          </p:cNvPr>
          <p:cNvSpPr/>
          <p:nvPr/>
        </p:nvSpPr>
        <p:spPr>
          <a:xfrm>
            <a:off x="0" y="36768"/>
            <a:ext cx="6592571" cy="984885"/>
          </a:xfrm>
          <a:prstGeom prst="rect">
            <a:avLst/>
          </a:prstGeom>
          <a:solidFill>
            <a:schemeClr val="accent2"/>
          </a:solidFill>
          <a:ln>
            <a:noFill/>
          </a:ln>
        </p:spPr>
        <p:txBody>
          <a:bodyPr wrap="square">
            <a:spAutoFit/>
          </a:bodyPr>
          <a:lstStyle/>
          <a:p>
            <a:pPr algn="ctr"/>
            <a:r>
              <a:rPr lang="en-US" sz="1600" b="1" cap="all"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Samarqand VILOYaTI XALQ TA’LIMI XODIMLARINI </a:t>
            </a:r>
            <a:endPar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endParaRPr>
          </a:p>
          <a:p>
            <a:pPr algn="ctr"/>
            <a:r>
              <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qayta </a:t>
            </a:r>
            <a:r>
              <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tayyorlash va ULARNING malakasini oshirish HUDUDIY MARKAZI</a:t>
            </a:r>
            <a:endPar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endParaRPr>
          </a:p>
          <a:p>
            <a:pPr algn="ctr"/>
            <a:endParaRPr lang="ru-RU"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EEF02E6B-F4C5-49BE-90EB-A8F43C51A035}"/>
              </a:ext>
            </a:extLst>
          </p:cNvPr>
          <p:cNvSpPr txBox="1">
            <a:spLocks/>
          </p:cNvSpPr>
          <p:nvPr/>
        </p:nvSpPr>
        <p:spPr bwMode="auto">
          <a:xfrm>
            <a:off x="6398750" y="52156"/>
            <a:ext cx="2745250" cy="954107"/>
          </a:xfrm>
          <a:prstGeom prst="rect">
            <a:avLst/>
          </a:prstGeom>
          <a:solidFill>
            <a:schemeClr val="accent2"/>
          </a:solidFill>
          <a:ln>
            <a:noFill/>
          </a:ln>
        </p:spPr>
        <p:txBody>
          <a:bodyPr wrap="square">
            <a:spAutoFit/>
          </a:bodyPr>
          <a:lstStyle>
            <a:defPPr rtl="0">
              <a:defRPr lang="ru-RU"/>
            </a:defPPr>
            <a:lvl1pPr>
              <a:defRPr sz="1400" b="1">
                <a:solidFill>
                  <a:srgbClr val="09038B"/>
                </a:solidFill>
                <a:effectLst>
                  <a:innerShdw blurRad="63500" dist="50800" dir="16200000">
                    <a:prstClr val="black">
                      <a:alpha val="50000"/>
                    </a:prstClr>
                  </a:innerShdw>
                </a:effectLst>
                <a:latin typeface="Arial" panose="020B0604020202020204" pitchFamily="34" charset="0"/>
                <a:cs typeface="Arial" panose="020B0604020202020204" pitchFamily="34" charset="0"/>
              </a:defRPr>
            </a:lvl1pPr>
          </a:lstStyle>
          <a:p>
            <a:pPr algn="ctr"/>
            <a:r>
              <a:rPr lang="uz-Cyrl-UZ"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rPr>
              <a:t>FANDAGI YANGILIKLAR, FANNI O‘QITISHNING DOLZARB </a:t>
            </a:r>
            <a:endParaRPr lang="en-US"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endParaRPr>
          </a:p>
          <a:p>
            <a:pPr algn="ctr"/>
            <a:r>
              <a:rPr lang="uz-Cyrl-UZ"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rPr>
              <a:t>MASALALARI”  MODULI BO‘YICHA</a:t>
            </a:r>
            <a:endParaRPr lang="en-US" dirty="0">
              <a:solidFill>
                <a:schemeClr val="tx2"/>
              </a:solidFill>
              <a:effectLst/>
              <a:latin typeface="Sitka Heading" panose="02000505000000020004" pitchFamily="2" charset="0"/>
              <a:ea typeface="Roboto" panose="02000000000000000000" pitchFamily="2" charset="0"/>
            </a:endParaRPr>
          </a:p>
        </p:txBody>
      </p:sp>
      <p:pic>
        <p:nvPicPr>
          <p:cNvPr id="7" name="Рисунок 6">
            <a:extLst>
              <a:ext uri="{FF2B5EF4-FFF2-40B4-BE49-F238E27FC236}">
                <a16:creationId xmlns:a16="http://schemas.microsoft.com/office/drawing/2014/main" id="{2E120AB5-FFF9-46E7-ACE6-A35946619F9E}"/>
              </a:ext>
            </a:extLst>
          </p:cNvPr>
          <p:cNvPicPr>
            <a:picLocks noChangeAspect="1"/>
          </p:cNvPicPr>
          <p:nvPr/>
        </p:nvPicPr>
        <p:blipFill>
          <a:blip r:embed="rId2"/>
          <a:stretch>
            <a:fillRect/>
          </a:stretch>
        </p:blipFill>
        <p:spPr>
          <a:xfrm>
            <a:off x="445477" y="3182084"/>
            <a:ext cx="1848583" cy="1621090"/>
          </a:xfrm>
          <a:prstGeom prst="rect">
            <a:avLst/>
          </a:prstGeom>
        </p:spPr>
      </p:pic>
      <p:pic>
        <p:nvPicPr>
          <p:cNvPr id="9" name="Рисунок 8">
            <a:extLst>
              <a:ext uri="{FF2B5EF4-FFF2-40B4-BE49-F238E27FC236}">
                <a16:creationId xmlns:a16="http://schemas.microsoft.com/office/drawing/2014/main" id="{8199422E-1578-4A00-80FC-8739BBFE2434}"/>
              </a:ext>
            </a:extLst>
          </p:cNvPr>
          <p:cNvPicPr>
            <a:picLocks noChangeAspect="1"/>
          </p:cNvPicPr>
          <p:nvPr/>
        </p:nvPicPr>
        <p:blipFill>
          <a:blip r:embed="rId3"/>
          <a:stretch>
            <a:fillRect/>
          </a:stretch>
        </p:blipFill>
        <p:spPr>
          <a:xfrm>
            <a:off x="6592571" y="3182084"/>
            <a:ext cx="2136829" cy="1621090"/>
          </a:xfrm>
          <a:prstGeom prst="rect">
            <a:avLst/>
          </a:prstGeom>
        </p:spPr>
      </p:pic>
      <p:pic>
        <p:nvPicPr>
          <p:cNvPr id="11" name="Рисунок 10">
            <a:extLst>
              <a:ext uri="{FF2B5EF4-FFF2-40B4-BE49-F238E27FC236}">
                <a16:creationId xmlns:a16="http://schemas.microsoft.com/office/drawing/2014/main" id="{817195A0-A97D-4196-913E-60E3492E67E3}"/>
              </a:ext>
            </a:extLst>
          </p:cNvPr>
          <p:cNvPicPr>
            <a:picLocks noChangeAspect="1"/>
          </p:cNvPicPr>
          <p:nvPr/>
        </p:nvPicPr>
        <p:blipFill>
          <a:blip r:embed="rId4"/>
          <a:stretch>
            <a:fillRect/>
          </a:stretch>
        </p:blipFill>
        <p:spPr>
          <a:xfrm>
            <a:off x="3216174" y="3182084"/>
            <a:ext cx="2417863" cy="1626365"/>
          </a:xfrm>
          <a:prstGeom prst="rect">
            <a:avLst/>
          </a:prstGeom>
        </p:spPr>
      </p:pic>
    </p:spTree>
    <p:extLst>
      <p:ext uri="{BB962C8B-B14F-4D97-AF65-F5344CB8AC3E}">
        <p14:creationId xmlns:p14="http://schemas.microsoft.com/office/powerpoint/2010/main" val="11393008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7" name="Google Shape;347;p17"/>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21</a:t>
            </a:fld>
            <a:endParaRPr/>
          </a:p>
        </p:txBody>
      </p:sp>
      <p:sp>
        <p:nvSpPr>
          <p:cNvPr id="91" name="Прямоугольник 90">
            <a:extLst>
              <a:ext uri="{FF2B5EF4-FFF2-40B4-BE49-F238E27FC236}">
                <a16:creationId xmlns:a16="http://schemas.microsoft.com/office/drawing/2014/main" id="{3DC6794C-8C8E-44BB-B4B6-64C4E729D505}"/>
              </a:ext>
            </a:extLst>
          </p:cNvPr>
          <p:cNvSpPr/>
          <p:nvPr/>
        </p:nvSpPr>
        <p:spPr>
          <a:xfrm>
            <a:off x="180754" y="36768"/>
            <a:ext cx="6411817" cy="984885"/>
          </a:xfrm>
          <a:prstGeom prst="rect">
            <a:avLst/>
          </a:prstGeom>
          <a:solidFill>
            <a:schemeClr val="accent2"/>
          </a:solidFill>
          <a:ln>
            <a:noFill/>
          </a:ln>
        </p:spPr>
        <p:txBody>
          <a:bodyPr wrap="square">
            <a:spAutoFit/>
          </a:bodyPr>
          <a:lstStyle/>
          <a:p>
            <a:pPr algn="ctr"/>
            <a:r>
              <a:rPr lang="en-US" sz="1600" b="1" cap="all"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Samarqand VILOYaTI XALQ TA’LIMI XODIMLARINI </a:t>
            </a:r>
            <a:endPar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endParaRPr>
          </a:p>
          <a:p>
            <a:pPr algn="ctr"/>
            <a:r>
              <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qayta </a:t>
            </a:r>
            <a:r>
              <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tayyorlash va ULARNING malakasini oshirish HUDUDIY MARKAZI</a:t>
            </a:r>
            <a:endPar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endParaRPr>
          </a:p>
          <a:p>
            <a:pPr algn="ctr"/>
            <a:endParaRPr lang="ru-RU"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93" name="Заголовок 1">
            <a:extLst>
              <a:ext uri="{FF2B5EF4-FFF2-40B4-BE49-F238E27FC236}">
                <a16:creationId xmlns:a16="http://schemas.microsoft.com/office/drawing/2014/main" id="{05539732-F410-4CC1-8F6F-BEEF1F3EC199}"/>
              </a:ext>
            </a:extLst>
          </p:cNvPr>
          <p:cNvSpPr txBox="1">
            <a:spLocks/>
          </p:cNvSpPr>
          <p:nvPr/>
        </p:nvSpPr>
        <p:spPr bwMode="auto">
          <a:xfrm>
            <a:off x="6444867" y="57787"/>
            <a:ext cx="2666083" cy="954107"/>
          </a:xfrm>
          <a:prstGeom prst="rect">
            <a:avLst/>
          </a:prstGeom>
          <a:solidFill>
            <a:schemeClr val="accent2"/>
          </a:solidFill>
          <a:ln>
            <a:noFill/>
          </a:ln>
        </p:spPr>
        <p:txBody>
          <a:bodyPr wrap="square">
            <a:spAutoFit/>
          </a:bodyPr>
          <a:lstStyle>
            <a:defPPr rtl="0">
              <a:defRPr lang="ru-RU"/>
            </a:defPPr>
            <a:lvl1pPr>
              <a:defRPr sz="1400" b="1">
                <a:solidFill>
                  <a:srgbClr val="09038B"/>
                </a:solidFill>
                <a:effectLst>
                  <a:innerShdw blurRad="63500" dist="50800" dir="16200000">
                    <a:prstClr val="black">
                      <a:alpha val="50000"/>
                    </a:prstClr>
                  </a:innerShdw>
                </a:effectLst>
                <a:latin typeface="Arial" panose="020B0604020202020204" pitchFamily="34" charset="0"/>
                <a:cs typeface="Arial" panose="020B0604020202020204" pitchFamily="34" charset="0"/>
              </a:defRPr>
            </a:lvl1pPr>
          </a:lstStyle>
          <a:p>
            <a:pPr algn="ctr"/>
            <a:r>
              <a:rPr lang="uz-Cyrl-UZ"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rPr>
              <a:t>FANDAGI YANGILIKLAR, FANNI O‘QITISHNING DOLZARB </a:t>
            </a:r>
            <a:endParaRPr lang="en-US"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endParaRPr>
          </a:p>
          <a:p>
            <a:pPr algn="ctr"/>
            <a:r>
              <a:rPr lang="uz-Cyrl-UZ"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rPr>
              <a:t>MASALALARI”  MODULI BO‘YICHA</a:t>
            </a:r>
            <a:endParaRPr lang="en-US" dirty="0">
              <a:solidFill>
                <a:schemeClr val="tx2"/>
              </a:solidFill>
              <a:effectLst/>
              <a:latin typeface="Sitka Heading" panose="02000505000000020004" pitchFamily="2" charset="0"/>
              <a:ea typeface="Roboto" panose="02000000000000000000" pitchFamily="2" charset="0"/>
            </a:endParaRPr>
          </a:p>
        </p:txBody>
      </p:sp>
      <p:sp>
        <p:nvSpPr>
          <p:cNvPr id="95" name="TextBox 94">
            <a:extLst>
              <a:ext uri="{FF2B5EF4-FFF2-40B4-BE49-F238E27FC236}">
                <a16:creationId xmlns:a16="http://schemas.microsoft.com/office/drawing/2014/main" id="{DF35B866-9BB3-40F7-BC6F-7362D8B7132B}"/>
              </a:ext>
            </a:extLst>
          </p:cNvPr>
          <p:cNvSpPr txBox="1"/>
          <p:nvPr/>
        </p:nvSpPr>
        <p:spPr>
          <a:xfrm>
            <a:off x="122274" y="1011894"/>
            <a:ext cx="2562446" cy="1384995"/>
          </a:xfrm>
          <a:prstGeom prst="rect">
            <a:avLst/>
          </a:prstGeom>
          <a:noFill/>
        </p:spPr>
        <p:txBody>
          <a:bodyPr wrap="square">
            <a:spAutoFit/>
          </a:bodyPr>
          <a:lstStyle/>
          <a:p>
            <a:pPr algn="ctr"/>
            <a:r>
              <a:rPr lang="en-US" sz="2800" dirty="0" err="1"/>
              <a:t>Amaliy</a:t>
            </a:r>
            <a:r>
              <a:rPr lang="en-US" sz="2800" dirty="0"/>
              <a:t> </a:t>
            </a:r>
            <a:r>
              <a:rPr lang="en-US" sz="2800" dirty="0" err="1"/>
              <a:t>topshiriqlarga</a:t>
            </a:r>
            <a:r>
              <a:rPr lang="en-US" sz="2800" dirty="0"/>
              <a:t> </a:t>
            </a:r>
            <a:r>
              <a:rPr lang="en-US" sz="2800" dirty="0" err="1"/>
              <a:t>o‘tamiz</a:t>
            </a:r>
            <a:r>
              <a:rPr lang="en-US" sz="2800" dirty="0"/>
              <a:t>:</a:t>
            </a:r>
            <a:endParaRPr lang="ru-RU" sz="2800" dirty="0"/>
          </a:p>
        </p:txBody>
      </p:sp>
      <p:sp>
        <p:nvSpPr>
          <p:cNvPr id="102" name="TextBox 101">
            <a:extLst>
              <a:ext uri="{FF2B5EF4-FFF2-40B4-BE49-F238E27FC236}">
                <a16:creationId xmlns:a16="http://schemas.microsoft.com/office/drawing/2014/main" id="{E037E06E-F3C1-4D6E-A330-99868ED59792}"/>
              </a:ext>
            </a:extLst>
          </p:cNvPr>
          <p:cNvSpPr txBox="1"/>
          <p:nvPr/>
        </p:nvSpPr>
        <p:spPr>
          <a:xfrm>
            <a:off x="3549087" y="1011894"/>
            <a:ext cx="5561863" cy="1661993"/>
          </a:xfrm>
          <a:prstGeom prst="rect">
            <a:avLst/>
          </a:prstGeom>
          <a:noFill/>
        </p:spPr>
        <p:txBody>
          <a:bodyPr wrap="square">
            <a:spAutoFit/>
          </a:bodyPr>
          <a:lstStyle/>
          <a:p>
            <a:pPr algn="ctr"/>
            <a:r>
              <a:rPr lang="en-US" sz="2800" dirty="0" err="1">
                <a:solidFill>
                  <a:schemeClr val="tx1"/>
                </a:solidFill>
                <a:latin typeface="+mn-lt"/>
                <a:cs typeface="Times New Roman" pitchFamily="18" charset="0"/>
              </a:rPr>
              <a:t>Musiqa</a:t>
            </a:r>
            <a:r>
              <a:rPr lang="en-US" sz="2800" dirty="0">
                <a:solidFill>
                  <a:schemeClr val="tx1"/>
                </a:solidFill>
                <a:latin typeface="+mn-lt"/>
                <a:cs typeface="Times New Roman" pitchFamily="18" charset="0"/>
              </a:rPr>
              <a:t> </a:t>
            </a:r>
            <a:r>
              <a:rPr lang="en-US" sz="2800" dirty="0" err="1">
                <a:solidFill>
                  <a:schemeClr val="tx1"/>
                </a:solidFill>
                <a:latin typeface="+mn-lt"/>
                <a:cs typeface="Times New Roman" pitchFamily="18" charset="0"/>
              </a:rPr>
              <a:t>savodi</a:t>
            </a:r>
            <a:r>
              <a:rPr lang="en-US" sz="2800" dirty="0">
                <a:solidFill>
                  <a:schemeClr val="tx1"/>
                </a:solidFill>
                <a:latin typeface="+mn-lt"/>
                <a:cs typeface="Times New Roman" pitchFamily="18" charset="0"/>
              </a:rPr>
              <a:t> </a:t>
            </a:r>
            <a:r>
              <a:rPr lang="en-US" sz="2800" dirty="0" err="1">
                <a:solidFill>
                  <a:schemeClr val="tx1"/>
                </a:solidFill>
                <a:latin typeface="+mn-lt"/>
                <a:cs typeface="Times New Roman" pitchFamily="18" charset="0"/>
              </a:rPr>
              <a:t>faoliyati</a:t>
            </a:r>
            <a:r>
              <a:rPr lang="en-US" sz="2800" dirty="0">
                <a:solidFill>
                  <a:schemeClr val="tx1"/>
                </a:solidFill>
                <a:latin typeface="+mn-lt"/>
                <a:cs typeface="Times New Roman" pitchFamily="18" charset="0"/>
              </a:rPr>
              <a:t> </a:t>
            </a:r>
            <a:r>
              <a:rPr lang="en-US" sz="2800" dirty="0" err="1">
                <a:solidFill>
                  <a:schemeClr val="tx1"/>
                </a:solidFill>
                <a:latin typeface="+mn-lt"/>
                <a:cs typeface="Times New Roman" pitchFamily="18" charset="0"/>
              </a:rPr>
              <a:t>bo‘yicha</a:t>
            </a:r>
            <a:r>
              <a:rPr lang="en-US" sz="2800" dirty="0">
                <a:solidFill>
                  <a:schemeClr val="tx1"/>
                </a:solidFill>
                <a:latin typeface="+mn-lt"/>
                <a:cs typeface="Times New Roman" pitchFamily="18" charset="0"/>
              </a:rPr>
              <a:t> </a:t>
            </a:r>
            <a:r>
              <a:rPr lang="en-US" sz="2800" dirty="0" err="1">
                <a:solidFill>
                  <a:schemeClr val="tx1"/>
                </a:solidFill>
                <a:latin typeface="+mn-lt"/>
                <a:cs typeface="Times New Roman" pitchFamily="18" charset="0"/>
              </a:rPr>
              <a:t>qiziqarli</a:t>
            </a:r>
            <a:r>
              <a:rPr lang="en-US" sz="2800" dirty="0">
                <a:solidFill>
                  <a:schemeClr val="tx1"/>
                </a:solidFill>
                <a:latin typeface="+mn-lt"/>
                <a:cs typeface="Times New Roman" pitchFamily="18" charset="0"/>
              </a:rPr>
              <a:t> “</a:t>
            </a:r>
            <a:r>
              <a:rPr lang="en-US" sz="2800" dirty="0" err="1">
                <a:solidFill>
                  <a:schemeClr val="tx1"/>
                </a:solidFill>
                <a:latin typeface="+mn-lt"/>
                <a:cs typeface="Times New Roman" pitchFamily="18" charset="0"/>
              </a:rPr>
              <a:t>Uddalayman</a:t>
            </a:r>
            <a:r>
              <a:rPr lang="en-US" sz="2800" dirty="0">
                <a:solidFill>
                  <a:schemeClr val="tx1"/>
                </a:solidFill>
                <a:latin typeface="+mn-lt"/>
                <a:cs typeface="Times New Roman" pitchFamily="18" charset="0"/>
              </a:rPr>
              <a:t>” </a:t>
            </a:r>
            <a:r>
              <a:rPr lang="en-US" sz="2800" dirty="0" err="1">
                <a:solidFill>
                  <a:schemeClr val="tx1"/>
                </a:solidFill>
                <a:latin typeface="+mn-lt"/>
                <a:cs typeface="Times New Roman" pitchFamily="18" charset="0"/>
              </a:rPr>
              <a:t>o‘yin</a:t>
            </a:r>
            <a:r>
              <a:rPr lang="en-US" sz="2800" dirty="0">
                <a:solidFill>
                  <a:schemeClr val="tx1"/>
                </a:solidFill>
                <a:latin typeface="+mn-lt"/>
                <a:cs typeface="Times New Roman" pitchFamily="18" charset="0"/>
              </a:rPr>
              <a:t> </a:t>
            </a:r>
            <a:r>
              <a:rPr lang="en-US" sz="2800" dirty="0" err="1">
                <a:solidFill>
                  <a:schemeClr val="tx1"/>
                </a:solidFill>
                <a:latin typeface="+mn-lt"/>
                <a:cs typeface="Times New Roman" pitchFamily="18" charset="0"/>
              </a:rPr>
              <a:t>metodidan</a:t>
            </a:r>
            <a:r>
              <a:rPr lang="en-US" sz="2800" dirty="0">
                <a:solidFill>
                  <a:schemeClr val="tx1"/>
                </a:solidFill>
                <a:latin typeface="+mn-lt"/>
                <a:cs typeface="Times New Roman" pitchFamily="18" charset="0"/>
              </a:rPr>
              <a:t> </a:t>
            </a:r>
            <a:r>
              <a:rPr lang="en-US" sz="2800" dirty="0" err="1">
                <a:solidFill>
                  <a:schemeClr val="tx1"/>
                </a:solidFill>
                <a:latin typeface="+mn-lt"/>
                <a:cs typeface="Times New Roman" pitchFamily="18" charset="0"/>
              </a:rPr>
              <a:t>foydalanish</a:t>
            </a:r>
            <a:r>
              <a:rPr lang="en-US" sz="2800" dirty="0">
                <a:solidFill>
                  <a:schemeClr val="tx1"/>
                </a:solidFill>
                <a:latin typeface="+mn-lt"/>
                <a:cs typeface="Times New Roman" pitchFamily="18" charset="0"/>
              </a:rPr>
              <a:t>  </a:t>
            </a:r>
            <a:endParaRPr lang="ru-RU" sz="2800" dirty="0">
              <a:solidFill>
                <a:schemeClr val="tx1"/>
              </a:solidFill>
              <a:latin typeface="+mn-lt"/>
              <a:cs typeface="Times New Roman" pitchFamily="18" charset="0"/>
            </a:endParaRPr>
          </a:p>
          <a:p>
            <a:pPr marL="0" lvl="0" indent="0" algn="ctr" rtl="0">
              <a:spcBef>
                <a:spcPts val="0"/>
              </a:spcBef>
              <a:spcAft>
                <a:spcPts val="0"/>
              </a:spcAft>
              <a:buNone/>
            </a:pPr>
            <a:endParaRPr lang="en-US" sz="1800" dirty="0">
              <a:solidFill>
                <a:schemeClr val="dk1"/>
              </a:solidFill>
              <a:latin typeface="Roboto"/>
              <a:ea typeface="Roboto"/>
              <a:cs typeface="Roboto"/>
              <a:sym typeface="Roboto"/>
            </a:endParaRPr>
          </a:p>
        </p:txBody>
      </p:sp>
      <p:sp>
        <p:nvSpPr>
          <p:cNvPr id="101" name="TextBox 100">
            <a:extLst>
              <a:ext uri="{FF2B5EF4-FFF2-40B4-BE49-F238E27FC236}">
                <a16:creationId xmlns:a16="http://schemas.microsoft.com/office/drawing/2014/main" id="{20D12ECD-94A1-40E1-A50D-C0342BEBEDAA}"/>
              </a:ext>
            </a:extLst>
          </p:cNvPr>
          <p:cNvSpPr txBox="1"/>
          <p:nvPr/>
        </p:nvSpPr>
        <p:spPr>
          <a:xfrm>
            <a:off x="1403497" y="2488592"/>
            <a:ext cx="6055241" cy="2554545"/>
          </a:xfrm>
          <a:prstGeom prst="rect">
            <a:avLst/>
          </a:prstGeom>
          <a:noFill/>
        </p:spPr>
        <p:txBody>
          <a:bodyPr wrap="square">
            <a:spAutoFit/>
          </a:bodyPr>
          <a:lstStyle/>
          <a:p>
            <a:pPr algn="ctr"/>
            <a:r>
              <a:rPr lang="en-US" sz="2000" b="1" dirty="0" err="1">
                <a:solidFill>
                  <a:srgbClr val="009900"/>
                </a:solidFill>
                <a:latin typeface="Times New Roman" pitchFamily="18" charset="0"/>
                <a:cs typeface="Times New Roman" pitchFamily="18" charset="0"/>
              </a:rPr>
              <a:t>Ayiqchaga</a:t>
            </a:r>
            <a:r>
              <a:rPr lang="en-US" sz="2000" b="1" dirty="0">
                <a:solidFill>
                  <a:srgbClr val="009900"/>
                </a:solidFill>
                <a:latin typeface="Times New Roman" pitchFamily="18" charset="0"/>
                <a:cs typeface="Times New Roman" pitchFamily="18" charset="0"/>
              </a:rPr>
              <a:t> 2-oktava do </a:t>
            </a:r>
            <a:r>
              <a:rPr lang="en-US" sz="2000" b="1" dirty="0" err="1">
                <a:solidFill>
                  <a:srgbClr val="009900"/>
                </a:solidFill>
                <a:latin typeface="Times New Roman" pitchFamily="18" charset="0"/>
                <a:cs typeface="Times New Roman" pitchFamily="18" charset="0"/>
              </a:rPr>
              <a:t>notasiga</a:t>
            </a:r>
            <a:r>
              <a:rPr lang="en-US" sz="2000" b="1" dirty="0">
                <a:solidFill>
                  <a:srgbClr val="009900"/>
                </a:solidFill>
                <a:latin typeface="Times New Roman" pitchFamily="18" charset="0"/>
                <a:cs typeface="Times New Roman" pitchFamily="18" charset="0"/>
              </a:rPr>
              <a:t> </a:t>
            </a:r>
            <a:r>
              <a:rPr lang="en-US" sz="2000" b="1" dirty="0" err="1">
                <a:solidFill>
                  <a:srgbClr val="009900"/>
                </a:solidFill>
                <a:latin typeface="Times New Roman" pitchFamily="18" charset="0"/>
                <a:cs typeface="Times New Roman" pitchFamily="18" charset="0"/>
              </a:rPr>
              <a:t>ko’tarilishda</a:t>
            </a:r>
            <a:r>
              <a:rPr lang="en-US" sz="2000" b="1" dirty="0">
                <a:solidFill>
                  <a:srgbClr val="009900"/>
                </a:solidFill>
                <a:latin typeface="Times New Roman" pitchFamily="18" charset="0"/>
                <a:cs typeface="Times New Roman" pitchFamily="18" charset="0"/>
              </a:rPr>
              <a:t> </a:t>
            </a:r>
            <a:r>
              <a:rPr lang="en-US" sz="2000" b="1" dirty="0" err="1">
                <a:solidFill>
                  <a:srgbClr val="009900"/>
                </a:solidFill>
                <a:latin typeface="Times New Roman" pitchFamily="18" charset="0"/>
                <a:cs typeface="Times New Roman" pitchFamily="18" charset="0"/>
              </a:rPr>
              <a:t>yordam</a:t>
            </a:r>
            <a:r>
              <a:rPr lang="en-US" sz="2000" b="1" dirty="0">
                <a:solidFill>
                  <a:srgbClr val="009900"/>
                </a:solidFill>
                <a:latin typeface="Times New Roman" pitchFamily="18" charset="0"/>
                <a:cs typeface="Times New Roman" pitchFamily="18" charset="0"/>
              </a:rPr>
              <a:t> </a:t>
            </a:r>
            <a:r>
              <a:rPr lang="en-US" sz="2000" b="1" dirty="0" err="1">
                <a:solidFill>
                  <a:srgbClr val="009900"/>
                </a:solidFill>
                <a:latin typeface="Times New Roman" pitchFamily="18" charset="0"/>
                <a:cs typeface="Times New Roman" pitchFamily="18" charset="0"/>
              </a:rPr>
              <a:t>bering</a:t>
            </a:r>
            <a:r>
              <a:rPr lang="en-US" sz="2000" b="1" dirty="0">
                <a:solidFill>
                  <a:srgbClr val="009900"/>
                </a:solidFill>
                <a:latin typeface="Times New Roman" pitchFamily="18" charset="0"/>
                <a:cs typeface="Times New Roman" pitchFamily="18" charset="0"/>
              </a:rPr>
              <a:t>. </a:t>
            </a:r>
            <a:r>
              <a:rPr lang="en-US" sz="2000" b="1" dirty="0" err="1">
                <a:solidFill>
                  <a:srgbClr val="009900"/>
                </a:solidFill>
                <a:latin typeface="Times New Roman" pitchFamily="18" charset="0"/>
                <a:cs typeface="Times New Roman" pitchFamily="18" charset="0"/>
              </a:rPr>
              <a:t>Buning</a:t>
            </a:r>
            <a:r>
              <a:rPr lang="en-US" sz="2000" b="1" dirty="0">
                <a:solidFill>
                  <a:srgbClr val="009900"/>
                </a:solidFill>
                <a:latin typeface="Times New Roman" pitchFamily="18" charset="0"/>
                <a:cs typeface="Times New Roman" pitchFamily="18" charset="0"/>
              </a:rPr>
              <a:t> </a:t>
            </a:r>
            <a:r>
              <a:rPr lang="en-US" sz="2000" b="1" dirty="0" err="1">
                <a:solidFill>
                  <a:srgbClr val="009900"/>
                </a:solidFill>
                <a:latin typeface="Times New Roman" pitchFamily="18" charset="0"/>
                <a:cs typeface="Times New Roman" pitchFamily="18" charset="0"/>
              </a:rPr>
              <a:t>uchun</a:t>
            </a:r>
            <a:r>
              <a:rPr lang="en-US" sz="2000" b="1" dirty="0">
                <a:solidFill>
                  <a:srgbClr val="009900"/>
                </a:solidFill>
                <a:latin typeface="Times New Roman" pitchFamily="18" charset="0"/>
                <a:cs typeface="Times New Roman" pitchFamily="18" charset="0"/>
              </a:rPr>
              <a:t> </a:t>
            </a:r>
            <a:r>
              <a:rPr lang="en-US" sz="2000" b="1" dirty="0" err="1">
                <a:solidFill>
                  <a:srgbClr val="009900"/>
                </a:solidFill>
                <a:latin typeface="Times New Roman" pitchFamily="18" charset="0"/>
                <a:cs typeface="Times New Roman" pitchFamily="18" charset="0"/>
              </a:rPr>
              <a:t>siz</a:t>
            </a:r>
            <a:r>
              <a:rPr lang="en-US" sz="2000" b="1" dirty="0">
                <a:solidFill>
                  <a:srgbClr val="009900"/>
                </a:solidFill>
                <a:latin typeface="Times New Roman" pitchFamily="18" charset="0"/>
                <a:cs typeface="Times New Roman" pitchFamily="18" charset="0"/>
              </a:rPr>
              <a:t> </a:t>
            </a:r>
            <a:r>
              <a:rPr lang="en-US" sz="2000" b="1" dirty="0" err="1">
                <a:solidFill>
                  <a:srgbClr val="009900"/>
                </a:solidFill>
                <a:latin typeface="Times New Roman" pitchFamily="18" charset="0"/>
                <a:cs typeface="Times New Roman" pitchFamily="18" charset="0"/>
              </a:rPr>
              <a:t>berilgan</a:t>
            </a:r>
            <a:r>
              <a:rPr lang="en-US" sz="2000" b="1" dirty="0">
                <a:solidFill>
                  <a:srgbClr val="009900"/>
                </a:solidFill>
                <a:latin typeface="Times New Roman" pitchFamily="18" charset="0"/>
                <a:cs typeface="Times New Roman" pitchFamily="18" charset="0"/>
              </a:rPr>
              <a:t> </a:t>
            </a:r>
            <a:r>
              <a:rPr lang="en-US" sz="2000" b="1" dirty="0" err="1">
                <a:solidFill>
                  <a:srgbClr val="009900"/>
                </a:solidFill>
                <a:latin typeface="Times New Roman" pitchFamily="18" charset="0"/>
                <a:cs typeface="Times New Roman" pitchFamily="18" charset="0"/>
              </a:rPr>
              <a:t>savollarga</a:t>
            </a:r>
            <a:r>
              <a:rPr lang="en-US" sz="2000" b="1" dirty="0">
                <a:solidFill>
                  <a:srgbClr val="009900"/>
                </a:solidFill>
                <a:latin typeface="Times New Roman" pitchFamily="18" charset="0"/>
                <a:cs typeface="Times New Roman" pitchFamily="18" charset="0"/>
              </a:rPr>
              <a:t> </a:t>
            </a:r>
            <a:r>
              <a:rPr lang="en-US" sz="2000" b="1" dirty="0" err="1">
                <a:solidFill>
                  <a:srgbClr val="009900"/>
                </a:solidFill>
                <a:latin typeface="Times New Roman" pitchFamily="18" charset="0"/>
                <a:cs typeface="Times New Roman" pitchFamily="18" charset="0"/>
              </a:rPr>
              <a:t>to‘g‘ri</a:t>
            </a:r>
            <a:r>
              <a:rPr lang="en-US" sz="2000" b="1" dirty="0">
                <a:solidFill>
                  <a:srgbClr val="009900"/>
                </a:solidFill>
                <a:latin typeface="Times New Roman" pitchFamily="18" charset="0"/>
                <a:cs typeface="Times New Roman" pitchFamily="18" charset="0"/>
              </a:rPr>
              <a:t> </a:t>
            </a:r>
            <a:r>
              <a:rPr lang="en-US" sz="2000" b="1" dirty="0" err="1">
                <a:solidFill>
                  <a:srgbClr val="009900"/>
                </a:solidFill>
                <a:latin typeface="Times New Roman" pitchFamily="18" charset="0"/>
                <a:cs typeface="Times New Roman" pitchFamily="18" charset="0"/>
              </a:rPr>
              <a:t>javob</a:t>
            </a:r>
            <a:r>
              <a:rPr lang="en-US" sz="2000" b="1" dirty="0">
                <a:solidFill>
                  <a:srgbClr val="009900"/>
                </a:solidFill>
                <a:latin typeface="Times New Roman" pitchFamily="18" charset="0"/>
                <a:cs typeface="Times New Roman" pitchFamily="18" charset="0"/>
              </a:rPr>
              <a:t> </a:t>
            </a:r>
            <a:r>
              <a:rPr lang="en-US" sz="2000" b="1" dirty="0" err="1">
                <a:solidFill>
                  <a:srgbClr val="009900"/>
                </a:solidFill>
                <a:latin typeface="Times New Roman" pitchFamily="18" charset="0"/>
                <a:cs typeface="Times New Roman" pitchFamily="18" charset="0"/>
              </a:rPr>
              <a:t>berishingiz</a:t>
            </a:r>
            <a:r>
              <a:rPr lang="en-US" sz="2000" b="1" dirty="0">
                <a:solidFill>
                  <a:srgbClr val="009900"/>
                </a:solidFill>
                <a:latin typeface="Times New Roman" pitchFamily="18" charset="0"/>
                <a:cs typeface="Times New Roman" pitchFamily="18" charset="0"/>
              </a:rPr>
              <a:t> </a:t>
            </a:r>
            <a:r>
              <a:rPr lang="en-US" sz="2000" b="1" dirty="0" err="1">
                <a:solidFill>
                  <a:srgbClr val="009900"/>
                </a:solidFill>
                <a:latin typeface="Times New Roman" pitchFamily="18" charset="0"/>
                <a:cs typeface="Times New Roman" pitchFamily="18" charset="0"/>
              </a:rPr>
              <a:t>kerak</a:t>
            </a:r>
            <a:r>
              <a:rPr lang="en-US" sz="2000" b="1" dirty="0">
                <a:solidFill>
                  <a:srgbClr val="009900"/>
                </a:solidFill>
                <a:latin typeface="Times New Roman" pitchFamily="18" charset="0"/>
                <a:cs typeface="Times New Roman" pitchFamily="18" charset="0"/>
              </a:rPr>
              <a:t> </a:t>
            </a:r>
            <a:r>
              <a:rPr lang="en-US" sz="2000" b="1" dirty="0" err="1">
                <a:solidFill>
                  <a:srgbClr val="009900"/>
                </a:solidFill>
                <a:latin typeface="Times New Roman" pitchFamily="18" charset="0"/>
                <a:cs typeface="Times New Roman" pitchFamily="18" charset="0"/>
              </a:rPr>
              <a:t>bo‘ladi</a:t>
            </a:r>
            <a:r>
              <a:rPr lang="en-US" sz="2000" b="1" dirty="0">
                <a:solidFill>
                  <a:srgbClr val="009900"/>
                </a:solidFill>
                <a:latin typeface="Times New Roman" pitchFamily="18" charset="0"/>
                <a:cs typeface="Times New Roman" pitchFamily="18" charset="0"/>
              </a:rPr>
              <a:t>. </a:t>
            </a:r>
            <a:r>
              <a:rPr lang="en-US" sz="2000" b="1" dirty="0" err="1">
                <a:solidFill>
                  <a:srgbClr val="009900"/>
                </a:solidFill>
                <a:latin typeface="Times New Roman" pitchFamily="18" charset="0"/>
                <a:cs typeface="Times New Roman" pitchFamily="18" charset="0"/>
              </a:rPr>
              <a:t>Berilgan</a:t>
            </a:r>
            <a:r>
              <a:rPr lang="en-US" sz="2000" b="1" dirty="0">
                <a:solidFill>
                  <a:srgbClr val="009900"/>
                </a:solidFill>
                <a:latin typeface="Times New Roman" pitchFamily="18" charset="0"/>
                <a:cs typeface="Times New Roman" pitchFamily="18" charset="0"/>
              </a:rPr>
              <a:t> 4 </a:t>
            </a:r>
            <a:r>
              <a:rPr lang="en-US" sz="2000" b="1" dirty="0" err="1">
                <a:solidFill>
                  <a:srgbClr val="009900"/>
                </a:solidFill>
                <a:latin typeface="Times New Roman" pitchFamily="18" charset="0"/>
                <a:cs typeface="Times New Roman" pitchFamily="18" charset="0"/>
              </a:rPr>
              <a:t>javobdan</a:t>
            </a:r>
            <a:r>
              <a:rPr lang="en-US" sz="2000" b="1" dirty="0">
                <a:solidFill>
                  <a:srgbClr val="009900"/>
                </a:solidFill>
                <a:latin typeface="Times New Roman" pitchFamily="18" charset="0"/>
                <a:cs typeface="Times New Roman" pitchFamily="18" charset="0"/>
              </a:rPr>
              <a:t> </a:t>
            </a:r>
            <a:r>
              <a:rPr lang="en-US" sz="2000" b="1" dirty="0" err="1">
                <a:solidFill>
                  <a:srgbClr val="009900"/>
                </a:solidFill>
                <a:latin typeface="Times New Roman" pitchFamily="18" charset="0"/>
                <a:cs typeface="Times New Roman" pitchFamily="18" charset="0"/>
              </a:rPr>
              <a:t>birini</a:t>
            </a:r>
            <a:r>
              <a:rPr lang="en-US" sz="2000" b="1" dirty="0">
                <a:solidFill>
                  <a:srgbClr val="009900"/>
                </a:solidFill>
                <a:latin typeface="Times New Roman" pitchFamily="18" charset="0"/>
                <a:cs typeface="Times New Roman" pitchFamily="18" charset="0"/>
              </a:rPr>
              <a:t> </a:t>
            </a:r>
            <a:r>
              <a:rPr lang="en-US" sz="2000" b="1" dirty="0" err="1">
                <a:solidFill>
                  <a:srgbClr val="009900"/>
                </a:solidFill>
                <a:latin typeface="Times New Roman" pitchFamily="18" charset="0"/>
                <a:cs typeface="Times New Roman" pitchFamily="18" charset="0"/>
              </a:rPr>
              <a:t>tanlang</a:t>
            </a:r>
            <a:r>
              <a:rPr lang="en-US" sz="2000" b="1" dirty="0">
                <a:solidFill>
                  <a:srgbClr val="009900"/>
                </a:solidFill>
                <a:latin typeface="Times New Roman" pitchFamily="18" charset="0"/>
                <a:cs typeface="Times New Roman" pitchFamily="18" charset="0"/>
              </a:rPr>
              <a:t> </a:t>
            </a:r>
            <a:r>
              <a:rPr lang="en-US" sz="2000" b="1" dirty="0" err="1">
                <a:solidFill>
                  <a:srgbClr val="009900"/>
                </a:solidFill>
                <a:latin typeface="Times New Roman" pitchFamily="18" charset="0"/>
                <a:cs typeface="Times New Roman" pitchFamily="18" charset="0"/>
              </a:rPr>
              <a:t>va</a:t>
            </a:r>
            <a:r>
              <a:rPr lang="en-US" sz="2000" b="1" dirty="0">
                <a:solidFill>
                  <a:srgbClr val="009900"/>
                </a:solidFill>
                <a:latin typeface="Times New Roman" pitchFamily="18" charset="0"/>
                <a:cs typeface="Times New Roman" pitchFamily="18" charset="0"/>
              </a:rPr>
              <a:t> </a:t>
            </a:r>
            <a:r>
              <a:rPr lang="en-US" sz="2000" b="1" dirty="0" err="1">
                <a:solidFill>
                  <a:srgbClr val="009900"/>
                </a:solidFill>
                <a:latin typeface="Times New Roman" pitchFamily="18" charset="0"/>
                <a:cs typeface="Times New Roman" pitchFamily="18" charset="0"/>
              </a:rPr>
              <a:t>sichqoncha</a:t>
            </a:r>
            <a:r>
              <a:rPr lang="en-US" sz="2000" b="1" dirty="0">
                <a:solidFill>
                  <a:srgbClr val="009900"/>
                </a:solidFill>
                <a:latin typeface="Times New Roman" pitchFamily="18" charset="0"/>
                <a:cs typeface="Times New Roman" pitchFamily="18" charset="0"/>
              </a:rPr>
              <a:t> chap </a:t>
            </a:r>
            <a:r>
              <a:rPr lang="en-US" sz="2000" b="1" dirty="0" err="1">
                <a:solidFill>
                  <a:srgbClr val="009900"/>
                </a:solidFill>
                <a:latin typeface="Times New Roman" pitchFamily="18" charset="0"/>
                <a:cs typeface="Times New Roman" pitchFamily="18" charset="0"/>
              </a:rPr>
              <a:t>tugmachasini</a:t>
            </a:r>
            <a:r>
              <a:rPr lang="en-US" sz="2000" b="1" dirty="0">
                <a:solidFill>
                  <a:srgbClr val="009900"/>
                </a:solidFill>
                <a:latin typeface="Times New Roman" pitchFamily="18" charset="0"/>
                <a:cs typeface="Times New Roman" pitchFamily="18" charset="0"/>
              </a:rPr>
              <a:t> </a:t>
            </a:r>
            <a:r>
              <a:rPr lang="en-US" sz="2000" b="1" dirty="0" err="1">
                <a:solidFill>
                  <a:srgbClr val="009900"/>
                </a:solidFill>
                <a:latin typeface="Times New Roman" pitchFamily="18" charset="0"/>
                <a:cs typeface="Times New Roman" pitchFamily="18" charset="0"/>
              </a:rPr>
              <a:t>bosing</a:t>
            </a:r>
            <a:r>
              <a:rPr lang="en-US" sz="2000" b="1" dirty="0">
                <a:solidFill>
                  <a:srgbClr val="009900"/>
                </a:solidFill>
                <a:latin typeface="Times New Roman" pitchFamily="18" charset="0"/>
                <a:cs typeface="Times New Roman" pitchFamily="18" charset="0"/>
              </a:rPr>
              <a:t>. Agar </a:t>
            </a:r>
            <a:r>
              <a:rPr lang="en-US" sz="2000" b="1" dirty="0" err="1">
                <a:solidFill>
                  <a:srgbClr val="009900"/>
                </a:solidFill>
                <a:latin typeface="Times New Roman" pitchFamily="18" charset="0"/>
                <a:cs typeface="Times New Roman" pitchFamily="18" charset="0"/>
              </a:rPr>
              <a:t>javobingiz</a:t>
            </a:r>
            <a:r>
              <a:rPr lang="en-US" sz="2000" b="1" dirty="0">
                <a:solidFill>
                  <a:srgbClr val="009900"/>
                </a:solidFill>
                <a:latin typeface="Times New Roman" pitchFamily="18" charset="0"/>
                <a:cs typeface="Times New Roman" pitchFamily="18" charset="0"/>
              </a:rPr>
              <a:t> </a:t>
            </a:r>
            <a:r>
              <a:rPr lang="en-US" sz="2000" b="1" dirty="0" err="1">
                <a:solidFill>
                  <a:srgbClr val="009900"/>
                </a:solidFill>
                <a:latin typeface="Times New Roman" pitchFamily="18" charset="0"/>
                <a:cs typeface="Times New Roman" pitchFamily="18" charset="0"/>
              </a:rPr>
              <a:t>to‘g‘ri</a:t>
            </a:r>
            <a:r>
              <a:rPr lang="en-US" sz="2000" b="1" dirty="0">
                <a:solidFill>
                  <a:srgbClr val="009900"/>
                </a:solidFill>
                <a:latin typeface="Times New Roman" pitchFamily="18" charset="0"/>
                <a:cs typeface="Times New Roman" pitchFamily="18" charset="0"/>
              </a:rPr>
              <a:t> </a:t>
            </a:r>
            <a:r>
              <a:rPr lang="en-US" sz="2000" b="1" dirty="0" err="1">
                <a:solidFill>
                  <a:srgbClr val="009900"/>
                </a:solidFill>
                <a:latin typeface="Times New Roman" pitchFamily="18" charset="0"/>
                <a:cs typeface="Times New Roman" pitchFamily="18" charset="0"/>
              </a:rPr>
              <a:t>bo‘lsa</a:t>
            </a:r>
            <a:r>
              <a:rPr lang="en-US" sz="2000" b="1" dirty="0">
                <a:solidFill>
                  <a:srgbClr val="009900"/>
                </a:solidFill>
                <a:latin typeface="Times New Roman" pitchFamily="18" charset="0"/>
                <a:cs typeface="Times New Roman" pitchFamily="18" charset="0"/>
              </a:rPr>
              <a:t> </a:t>
            </a:r>
            <a:r>
              <a:rPr lang="en-US" sz="2000" b="1" dirty="0" err="1">
                <a:solidFill>
                  <a:srgbClr val="009900"/>
                </a:solidFill>
                <a:latin typeface="Times New Roman" pitchFamily="18" charset="0"/>
                <a:cs typeface="Times New Roman" pitchFamily="18" charset="0"/>
              </a:rPr>
              <a:t>ayiqcha</a:t>
            </a:r>
            <a:r>
              <a:rPr lang="en-US" sz="2000" b="1" dirty="0">
                <a:solidFill>
                  <a:srgbClr val="009900"/>
                </a:solidFill>
                <a:latin typeface="Times New Roman" pitchFamily="18" charset="0"/>
                <a:cs typeface="Times New Roman" pitchFamily="18" charset="0"/>
              </a:rPr>
              <a:t> </a:t>
            </a:r>
            <a:r>
              <a:rPr lang="en-US" sz="2000" b="1" dirty="0" err="1">
                <a:solidFill>
                  <a:srgbClr val="009900"/>
                </a:solidFill>
                <a:latin typeface="Times New Roman" pitchFamily="18" charset="0"/>
                <a:cs typeface="Times New Roman" pitchFamily="18" charset="0"/>
              </a:rPr>
              <a:t>bir</a:t>
            </a:r>
            <a:r>
              <a:rPr lang="en-US" sz="2000" b="1" dirty="0">
                <a:solidFill>
                  <a:srgbClr val="009900"/>
                </a:solidFill>
                <a:latin typeface="Times New Roman" pitchFamily="18" charset="0"/>
                <a:cs typeface="Times New Roman" pitchFamily="18" charset="0"/>
              </a:rPr>
              <a:t> </a:t>
            </a:r>
            <a:r>
              <a:rPr lang="en-US" sz="2000" b="1" dirty="0" err="1">
                <a:solidFill>
                  <a:srgbClr val="009900"/>
                </a:solidFill>
                <a:latin typeface="Times New Roman" pitchFamily="18" charset="0"/>
                <a:cs typeface="Times New Roman" pitchFamily="18" charset="0"/>
              </a:rPr>
              <a:t>pog‘ona</a:t>
            </a:r>
            <a:r>
              <a:rPr lang="en-US" sz="2000" b="1" dirty="0">
                <a:solidFill>
                  <a:srgbClr val="009900"/>
                </a:solidFill>
                <a:latin typeface="Times New Roman" pitchFamily="18" charset="0"/>
                <a:cs typeface="Times New Roman" pitchFamily="18" charset="0"/>
              </a:rPr>
              <a:t> </a:t>
            </a:r>
            <a:r>
              <a:rPr lang="en-US" sz="2000" b="1" dirty="0" err="1">
                <a:solidFill>
                  <a:srgbClr val="009900"/>
                </a:solidFill>
                <a:latin typeface="Times New Roman" pitchFamily="18" charset="0"/>
                <a:cs typeface="Times New Roman" pitchFamily="18" charset="0"/>
              </a:rPr>
              <a:t>yuqoriga</a:t>
            </a:r>
            <a:r>
              <a:rPr lang="en-US" sz="2000" b="1" dirty="0">
                <a:solidFill>
                  <a:srgbClr val="009900"/>
                </a:solidFill>
                <a:latin typeface="Times New Roman" pitchFamily="18" charset="0"/>
                <a:cs typeface="Times New Roman" pitchFamily="18" charset="0"/>
              </a:rPr>
              <a:t> </a:t>
            </a:r>
            <a:r>
              <a:rPr lang="en-US" sz="2000" b="1" dirty="0" err="1">
                <a:solidFill>
                  <a:srgbClr val="009900"/>
                </a:solidFill>
                <a:latin typeface="Times New Roman" pitchFamily="18" charset="0"/>
                <a:cs typeface="Times New Roman" pitchFamily="18" charset="0"/>
              </a:rPr>
              <a:t>ko‘tariladi</a:t>
            </a:r>
            <a:r>
              <a:rPr lang="en-US" sz="2000" b="1" dirty="0">
                <a:solidFill>
                  <a:srgbClr val="009900"/>
                </a:solidFill>
                <a:latin typeface="Times New Roman" pitchFamily="18" charset="0"/>
                <a:cs typeface="Times New Roman" pitchFamily="18" charset="0"/>
              </a:rPr>
              <a:t>. </a:t>
            </a:r>
            <a:r>
              <a:rPr lang="en-US" sz="2000" b="1" dirty="0" err="1">
                <a:solidFill>
                  <a:srgbClr val="009900"/>
                </a:solidFill>
                <a:latin typeface="Times New Roman" pitchFamily="18" charset="0"/>
                <a:cs typeface="Times New Roman" pitchFamily="18" charset="0"/>
              </a:rPr>
              <a:t>Shunday</a:t>
            </a:r>
            <a:r>
              <a:rPr lang="en-US" sz="2000" b="1" dirty="0">
                <a:solidFill>
                  <a:srgbClr val="009900"/>
                </a:solidFill>
                <a:latin typeface="Times New Roman" pitchFamily="18" charset="0"/>
                <a:cs typeface="Times New Roman" pitchFamily="18" charset="0"/>
              </a:rPr>
              <a:t> </a:t>
            </a:r>
            <a:r>
              <a:rPr lang="en-US" sz="2000" b="1" dirty="0" err="1">
                <a:solidFill>
                  <a:srgbClr val="009900"/>
                </a:solidFill>
                <a:latin typeface="Times New Roman" pitchFamily="18" charset="0"/>
                <a:cs typeface="Times New Roman" pitchFamily="18" charset="0"/>
              </a:rPr>
              <a:t>savollar</a:t>
            </a:r>
            <a:r>
              <a:rPr lang="en-US" sz="2000" b="1" dirty="0">
                <a:solidFill>
                  <a:srgbClr val="009900"/>
                </a:solidFill>
                <a:latin typeface="Times New Roman" pitchFamily="18" charset="0"/>
                <a:cs typeface="Times New Roman" pitchFamily="18" charset="0"/>
              </a:rPr>
              <a:t> </a:t>
            </a:r>
            <a:r>
              <a:rPr lang="en-US" sz="2000" b="1" dirty="0" err="1">
                <a:solidFill>
                  <a:srgbClr val="009900"/>
                </a:solidFill>
                <a:latin typeface="Times New Roman" pitchFamily="18" charset="0"/>
                <a:cs typeface="Times New Roman" pitchFamily="18" charset="0"/>
              </a:rPr>
              <a:t>soni</a:t>
            </a:r>
            <a:r>
              <a:rPr lang="en-US" sz="2000" b="1" dirty="0">
                <a:solidFill>
                  <a:srgbClr val="009900"/>
                </a:solidFill>
                <a:latin typeface="Times New Roman" pitchFamily="18" charset="0"/>
                <a:cs typeface="Times New Roman" pitchFamily="18" charset="0"/>
              </a:rPr>
              <a:t> 3 ta. </a:t>
            </a:r>
            <a:r>
              <a:rPr lang="en-US" sz="2000" b="1" dirty="0" err="1">
                <a:solidFill>
                  <a:srgbClr val="009900"/>
                </a:solidFill>
                <a:latin typeface="Times New Roman" pitchFamily="18" charset="0"/>
                <a:cs typeface="Times New Roman" pitchFamily="18" charset="0"/>
              </a:rPr>
              <a:t>Barcha</a:t>
            </a:r>
            <a:r>
              <a:rPr lang="en-US" sz="2000" b="1" dirty="0">
                <a:solidFill>
                  <a:srgbClr val="009900"/>
                </a:solidFill>
                <a:latin typeface="Times New Roman" pitchFamily="18" charset="0"/>
                <a:cs typeface="Times New Roman" pitchFamily="18" charset="0"/>
              </a:rPr>
              <a:t> </a:t>
            </a:r>
            <a:r>
              <a:rPr lang="en-US" sz="2000" b="1" dirty="0" err="1">
                <a:solidFill>
                  <a:srgbClr val="009900"/>
                </a:solidFill>
                <a:latin typeface="Times New Roman" pitchFamily="18" charset="0"/>
                <a:cs typeface="Times New Roman" pitchFamily="18" charset="0"/>
              </a:rPr>
              <a:t>javoblarni</a:t>
            </a:r>
            <a:r>
              <a:rPr lang="en-US" sz="2000" b="1" dirty="0">
                <a:solidFill>
                  <a:srgbClr val="009900"/>
                </a:solidFill>
                <a:latin typeface="Times New Roman" pitchFamily="18" charset="0"/>
                <a:cs typeface="Times New Roman" pitchFamily="18" charset="0"/>
              </a:rPr>
              <a:t>  </a:t>
            </a:r>
            <a:r>
              <a:rPr lang="en-US" sz="2000" b="1" dirty="0" err="1">
                <a:solidFill>
                  <a:srgbClr val="009900"/>
                </a:solidFill>
                <a:latin typeface="Times New Roman" pitchFamily="18" charset="0"/>
                <a:cs typeface="Times New Roman" pitchFamily="18" charset="0"/>
              </a:rPr>
              <a:t>to‘g‘ri</a:t>
            </a:r>
            <a:r>
              <a:rPr lang="en-US" sz="2000" b="1" dirty="0">
                <a:solidFill>
                  <a:srgbClr val="009900"/>
                </a:solidFill>
                <a:latin typeface="Times New Roman" pitchFamily="18" charset="0"/>
                <a:cs typeface="Times New Roman" pitchFamily="18" charset="0"/>
              </a:rPr>
              <a:t> </a:t>
            </a:r>
            <a:r>
              <a:rPr lang="en-US" sz="2000" b="1" dirty="0" err="1">
                <a:solidFill>
                  <a:srgbClr val="009900"/>
                </a:solidFill>
                <a:latin typeface="Times New Roman" pitchFamily="18" charset="0"/>
                <a:cs typeface="Times New Roman" pitchFamily="18" charset="0"/>
              </a:rPr>
              <a:t>bersangiz</a:t>
            </a:r>
            <a:r>
              <a:rPr lang="en-US" sz="2000" b="1" dirty="0">
                <a:solidFill>
                  <a:srgbClr val="009900"/>
                </a:solidFill>
                <a:latin typeface="Times New Roman" pitchFamily="18" charset="0"/>
                <a:cs typeface="Times New Roman" pitchFamily="18" charset="0"/>
              </a:rPr>
              <a:t> </a:t>
            </a:r>
            <a:r>
              <a:rPr lang="en-US" sz="2000" b="1" dirty="0" err="1">
                <a:solidFill>
                  <a:srgbClr val="009900"/>
                </a:solidFill>
                <a:latin typeface="Times New Roman" pitchFamily="18" charset="0"/>
                <a:cs typeface="Times New Roman" pitchFamily="18" charset="0"/>
              </a:rPr>
              <a:t>ayiqcha</a:t>
            </a:r>
            <a:r>
              <a:rPr lang="en-US" sz="2000" b="1" dirty="0">
                <a:solidFill>
                  <a:srgbClr val="009900"/>
                </a:solidFill>
                <a:latin typeface="Times New Roman" pitchFamily="18" charset="0"/>
                <a:cs typeface="Times New Roman" pitchFamily="18" charset="0"/>
              </a:rPr>
              <a:t> </a:t>
            </a:r>
            <a:r>
              <a:rPr lang="en-US" sz="2000" b="1" dirty="0" err="1">
                <a:solidFill>
                  <a:srgbClr val="009900"/>
                </a:solidFill>
                <a:latin typeface="Times New Roman" pitchFamily="18" charset="0"/>
                <a:cs typeface="Times New Roman" pitchFamily="18" charset="0"/>
              </a:rPr>
              <a:t>eng</a:t>
            </a:r>
            <a:r>
              <a:rPr lang="en-US" sz="2000" b="1" dirty="0">
                <a:solidFill>
                  <a:srgbClr val="009900"/>
                </a:solidFill>
                <a:latin typeface="Times New Roman" pitchFamily="18" charset="0"/>
                <a:cs typeface="Times New Roman" pitchFamily="18" charset="0"/>
              </a:rPr>
              <a:t> </a:t>
            </a:r>
            <a:r>
              <a:rPr lang="en-US" sz="2000" b="1" dirty="0" err="1">
                <a:solidFill>
                  <a:srgbClr val="009900"/>
                </a:solidFill>
                <a:latin typeface="Times New Roman" pitchFamily="18" charset="0"/>
                <a:cs typeface="Times New Roman" pitchFamily="18" charset="0"/>
              </a:rPr>
              <a:t>yuqori</a:t>
            </a:r>
            <a:r>
              <a:rPr lang="en-US" sz="2000" b="1" dirty="0">
                <a:solidFill>
                  <a:srgbClr val="009900"/>
                </a:solidFill>
                <a:latin typeface="Times New Roman" pitchFamily="18" charset="0"/>
                <a:cs typeface="Times New Roman" pitchFamily="18" charset="0"/>
              </a:rPr>
              <a:t> </a:t>
            </a:r>
            <a:r>
              <a:rPr lang="en-US" sz="2000" b="1" dirty="0" err="1">
                <a:solidFill>
                  <a:srgbClr val="009900"/>
                </a:solidFill>
                <a:latin typeface="Times New Roman" pitchFamily="18" charset="0"/>
                <a:cs typeface="Times New Roman" pitchFamily="18" charset="0"/>
              </a:rPr>
              <a:t>notaga</a:t>
            </a:r>
            <a:r>
              <a:rPr lang="en-US" sz="2000" b="1" dirty="0">
                <a:solidFill>
                  <a:srgbClr val="009900"/>
                </a:solidFill>
                <a:latin typeface="Times New Roman" pitchFamily="18" charset="0"/>
                <a:cs typeface="Times New Roman" pitchFamily="18" charset="0"/>
              </a:rPr>
              <a:t>  </a:t>
            </a:r>
            <a:r>
              <a:rPr lang="en-US" sz="2000" b="1" dirty="0" err="1">
                <a:solidFill>
                  <a:srgbClr val="009900"/>
                </a:solidFill>
                <a:latin typeface="Times New Roman" pitchFamily="18" charset="0"/>
                <a:cs typeface="Times New Roman" pitchFamily="18" charset="0"/>
              </a:rPr>
              <a:t>ko‘tariladi</a:t>
            </a:r>
            <a:r>
              <a:rPr lang="en-US" sz="2000" b="1" dirty="0">
                <a:solidFill>
                  <a:srgbClr val="009900"/>
                </a:solidFill>
                <a:latin typeface="Times New Roman" pitchFamily="18" charset="0"/>
                <a:cs typeface="Times New Roman" pitchFamily="18" charset="0"/>
              </a:rPr>
              <a:t>.</a:t>
            </a:r>
            <a:r>
              <a:rPr lang="ru-RU" sz="2000" b="1" dirty="0">
                <a:latin typeface="Times New Roman" pitchFamily="18" charset="0"/>
                <a:cs typeface="Times New Roman" pitchFamily="18" charset="0"/>
              </a:rPr>
              <a:t>	</a:t>
            </a:r>
            <a:endParaRPr lang="ru-RU" sz="2000" dirty="0"/>
          </a:p>
        </p:txBody>
      </p:sp>
    </p:spTree>
    <p:extLst>
      <p:ext uri="{BB962C8B-B14F-4D97-AF65-F5344CB8AC3E}">
        <p14:creationId xmlns:p14="http://schemas.microsoft.com/office/powerpoint/2010/main" val="13395155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лако 3"/>
          <p:cNvSpPr/>
          <p:nvPr/>
        </p:nvSpPr>
        <p:spPr>
          <a:xfrm>
            <a:off x="4458623" y="1482320"/>
            <a:ext cx="1627463" cy="953693"/>
          </a:xfrm>
          <a:prstGeom prst="cloud">
            <a:avLst/>
          </a:prstGeom>
          <a:ln>
            <a:solidFill>
              <a:srgbClr val="0070C0"/>
            </a:solidFill>
          </a:ln>
        </p:spPr>
        <p:style>
          <a:lnRef idx="1">
            <a:schemeClr val="accent5"/>
          </a:lnRef>
          <a:fillRef idx="2">
            <a:schemeClr val="accent5"/>
          </a:fillRef>
          <a:effectRef idx="1">
            <a:schemeClr val="accent5"/>
          </a:effectRef>
          <a:fontRef idx="minor">
            <a:schemeClr val="dk1"/>
          </a:fontRef>
        </p:style>
        <p:txBody>
          <a:bodyPr rtlCol="0" anchor="ctr"/>
          <a:lstStyle/>
          <a:p>
            <a:pPr algn="ctr"/>
            <a:endParaRPr lang="ru-RU" sz="1050"/>
          </a:p>
        </p:txBody>
      </p:sp>
      <p:cxnSp>
        <p:nvCxnSpPr>
          <p:cNvPr id="8" name="Прямая со стрелкой 7"/>
          <p:cNvCxnSpPr/>
          <p:nvPr/>
        </p:nvCxnSpPr>
        <p:spPr>
          <a:xfrm flipV="1">
            <a:off x="4250530" y="2035966"/>
            <a:ext cx="349247" cy="923333"/>
          </a:xfrm>
          <a:prstGeom prst="straightConnector1">
            <a:avLst/>
          </a:prstGeom>
          <a:ln w="76200">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3" name="Облако 2"/>
          <p:cNvSpPr/>
          <p:nvPr/>
        </p:nvSpPr>
        <p:spPr>
          <a:xfrm>
            <a:off x="2950907" y="2536030"/>
            <a:ext cx="1328742" cy="953693"/>
          </a:xfrm>
          <a:prstGeom prst="cloud">
            <a:avLst/>
          </a:prstGeom>
          <a:ln>
            <a:solidFill>
              <a:srgbClr val="0070C0"/>
            </a:solidFill>
          </a:ln>
        </p:spPr>
        <p:style>
          <a:lnRef idx="1">
            <a:schemeClr val="accent5"/>
          </a:lnRef>
          <a:fillRef idx="2">
            <a:schemeClr val="accent5"/>
          </a:fillRef>
          <a:effectRef idx="1">
            <a:schemeClr val="accent5"/>
          </a:effectRef>
          <a:fontRef idx="minor">
            <a:schemeClr val="dk1"/>
          </a:fontRef>
        </p:style>
        <p:txBody>
          <a:bodyPr rtlCol="0" anchor="ctr"/>
          <a:lstStyle/>
          <a:p>
            <a:pPr algn="ctr"/>
            <a:endParaRPr lang="ru-RU" sz="1050"/>
          </a:p>
        </p:txBody>
      </p:sp>
      <p:sp>
        <p:nvSpPr>
          <p:cNvPr id="5" name="Облако 4"/>
          <p:cNvSpPr/>
          <p:nvPr/>
        </p:nvSpPr>
        <p:spPr>
          <a:xfrm>
            <a:off x="5490103" y="357504"/>
            <a:ext cx="2071574" cy="1024799"/>
          </a:xfrm>
          <a:prstGeom prst="cloud">
            <a:avLst/>
          </a:prstGeom>
          <a:ln>
            <a:solidFill>
              <a:srgbClr val="0070C0"/>
            </a:solidFill>
          </a:ln>
        </p:spPr>
        <p:style>
          <a:lnRef idx="1">
            <a:schemeClr val="accent5"/>
          </a:lnRef>
          <a:fillRef idx="2">
            <a:schemeClr val="accent5"/>
          </a:fillRef>
          <a:effectRef idx="1">
            <a:schemeClr val="accent5"/>
          </a:effectRef>
          <a:fontRef idx="minor">
            <a:schemeClr val="dk1"/>
          </a:fontRef>
        </p:style>
        <p:txBody>
          <a:bodyPr rtlCol="0" anchor="ctr"/>
          <a:lstStyle/>
          <a:p>
            <a:pPr algn="ctr"/>
            <a:endParaRPr lang="ru-RU" sz="1050"/>
          </a:p>
        </p:txBody>
      </p:sp>
      <p:cxnSp>
        <p:nvCxnSpPr>
          <p:cNvPr id="7" name="Прямая со стрелкой 6"/>
          <p:cNvCxnSpPr>
            <a:stCxn id="2" idx="0"/>
            <a:endCxn id="3" idx="2"/>
          </p:cNvCxnSpPr>
          <p:nvPr/>
        </p:nvCxnSpPr>
        <p:spPr>
          <a:xfrm flipH="1" flipV="1">
            <a:off x="2955028" y="3012877"/>
            <a:ext cx="265224" cy="1146838"/>
          </a:xfrm>
          <a:prstGeom prst="straightConnector1">
            <a:avLst/>
          </a:prstGeom>
          <a:ln w="76200">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2" name="Облако 1"/>
          <p:cNvSpPr/>
          <p:nvPr/>
        </p:nvSpPr>
        <p:spPr>
          <a:xfrm>
            <a:off x="1303711" y="3589742"/>
            <a:ext cx="1918139" cy="1139946"/>
          </a:xfrm>
          <a:prstGeom prst="cloud">
            <a:avLst/>
          </a:prstGeom>
          <a:ln>
            <a:solidFill>
              <a:srgbClr val="0070C0"/>
            </a:solidFill>
          </a:ln>
        </p:spPr>
        <p:style>
          <a:lnRef idx="1">
            <a:schemeClr val="accent5"/>
          </a:lnRef>
          <a:fillRef idx="2">
            <a:schemeClr val="accent5"/>
          </a:fillRef>
          <a:effectRef idx="1">
            <a:schemeClr val="accent5"/>
          </a:effectRef>
          <a:fontRef idx="minor">
            <a:schemeClr val="dk1"/>
          </a:fontRef>
        </p:style>
        <p:txBody>
          <a:bodyPr rtlCol="0" anchor="ctr"/>
          <a:lstStyle/>
          <a:p>
            <a:pPr algn="ctr"/>
            <a:endParaRPr lang="ru-RU" sz="1050"/>
          </a:p>
        </p:txBody>
      </p:sp>
      <p:sp>
        <p:nvSpPr>
          <p:cNvPr id="13" name="TextBox 12"/>
          <p:cNvSpPr txBox="1"/>
          <p:nvPr/>
        </p:nvSpPr>
        <p:spPr>
          <a:xfrm>
            <a:off x="3339694" y="2678907"/>
            <a:ext cx="442750" cy="600164"/>
          </a:xfrm>
          <a:prstGeom prst="rect">
            <a:avLst/>
          </a:prstGeom>
          <a:noFill/>
        </p:spPr>
        <p:txBody>
          <a:bodyPr wrap="none" rtlCol="0">
            <a:spAutoFit/>
          </a:bodyPr>
          <a:lstStyle/>
          <a:p>
            <a:r>
              <a:rPr lang="ru-RU" sz="3300" b="1" dirty="0">
                <a:solidFill>
                  <a:srgbClr val="FF0000"/>
                </a:solidFill>
                <a:latin typeface="Arial Black" pitchFamily="34" charset="0"/>
              </a:rPr>
              <a:t>?</a:t>
            </a:r>
          </a:p>
        </p:txBody>
      </p:sp>
      <p:sp>
        <p:nvSpPr>
          <p:cNvPr id="14" name="TextBox 13"/>
          <p:cNvSpPr txBox="1"/>
          <p:nvPr/>
        </p:nvSpPr>
        <p:spPr>
          <a:xfrm>
            <a:off x="5054206" y="1660916"/>
            <a:ext cx="442750" cy="600164"/>
          </a:xfrm>
          <a:prstGeom prst="rect">
            <a:avLst/>
          </a:prstGeom>
          <a:noFill/>
        </p:spPr>
        <p:txBody>
          <a:bodyPr wrap="none" rtlCol="0">
            <a:spAutoFit/>
          </a:bodyPr>
          <a:lstStyle/>
          <a:p>
            <a:r>
              <a:rPr lang="ru-RU" sz="3300" b="1" dirty="0">
                <a:solidFill>
                  <a:srgbClr val="FF0000"/>
                </a:solidFill>
                <a:latin typeface="Arial Black" pitchFamily="34" charset="0"/>
              </a:rPr>
              <a:t>?</a:t>
            </a:r>
          </a:p>
        </p:txBody>
      </p:sp>
      <p:sp>
        <p:nvSpPr>
          <p:cNvPr id="15" name="TextBox 14"/>
          <p:cNvSpPr txBox="1"/>
          <p:nvPr/>
        </p:nvSpPr>
        <p:spPr>
          <a:xfrm>
            <a:off x="6462210" y="589346"/>
            <a:ext cx="442750" cy="600164"/>
          </a:xfrm>
          <a:prstGeom prst="rect">
            <a:avLst/>
          </a:prstGeom>
          <a:noFill/>
        </p:spPr>
        <p:txBody>
          <a:bodyPr wrap="none" rtlCol="0">
            <a:spAutoFit/>
          </a:bodyPr>
          <a:lstStyle/>
          <a:p>
            <a:r>
              <a:rPr lang="ru-RU" sz="3300" b="1" dirty="0">
                <a:solidFill>
                  <a:srgbClr val="FF0000"/>
                </a:solidFill>
                <a:latin typeface="Arial Black" pitchFamily="34" charset="0"/>
              </a:rPr>
              <a:t>?</a:t>
            </a:r>
          </a:p>
        </p:txBody>
      </p:sp>
      <p:sp>
        <p:nvSpPr>
          <p:cNvPr id="19" name="Скругленный прямоугольник 18"/>
          <p:cNvSpPr/>
          <p:nvPr/>
        </p:nvSpPr>
        <p:spPr>
          <a:xfrm>
            <a:off x="5054206" y="3489723"/>
            <a:ext cx="3552858" cy="1653777"/>
          </a:xfrm>
          <a:prstGeom prst="roundRect">
            <a:avLst/>
          </a:prstGeom>
          <a:ln>
            <a:solidFill>
              <a:srgbClr val="0070C0"/>
            </a:solidFill>
          </a:ln>
        </p:spPr>
        <p:style>
          <a:lnRef idx="1">
            <a:schemeClr val="accent5"/>
          </a:lnRef>
          <a:fillRef idx="2">
            <a:schemeClr val="accent5"/>
          </a:fillRef>
          <a:effectRef idx="1">
            <a:schemeClr val="accent5"/>
          </a:effectRef>
          <a:fontRef idx="minor">
            <a:schemeClr val="dk1"/>
          </a:fontRef>
        </p:style>
        <p:txBody>
          <a:bodyPr rtlCol="0" anchor="ctr"/>
          <a:lstStyle/>
          <a:p>
            <a:pPr algn="ctr"/>
            <a:endParaRPr lang="ru-RU" sz="1050" dirty="0"/>
          </a:p>
        </p:txBody>
      </p:sp>
      <p:sp>
        <p:nvSpPr>
          <p:cNvPr id="20" name="TextBox 19"/>
          <p:cNvSpPr txBox="1"/>
          <p:nvPr/>
        </p:nvSpPr>
        <p:spPr>
          <a:xfrm>
            <a:off x="5058134" y="3101425"/>
            <a:ext cx="3265188" cy="415498"/>
          </a:xfrm>
          <a:prstGeom prst="rect">
            <a:avLst/>
          </a:prstGeom>
          <a:noFill/>
        </p:spPr>
        <p:txBody>
          <a:bodyPr wrap="square" rtlCol="0">
            <a:spAutoFit/>
          </a:bodyPr>
          <a:lstStyle/>
          <a:p>
            <a:r>
              <a:rPr lang="en-US" sz="2100" b="1" dirty="0" err="1">
                <a:solidFill>
                  <a:srgbClr val="002060"/>
                </a:solidFill>
                <a:latin typeface="Times New Roman" pitchFamily="18" charset="0"/>
                <a:cs typeface="Times New Roman" pitchFamily="18" charset="0"/>
              </a:rPr>
              <a:t>To‘g‘ri</a:t>
            </a:r>
            <a:r>
              <a:rPr lang="en-US" sz="2100" b="1" dirty="0">
                <a:solidFill>
                  <a:srgbClr val="002060"/>
                </a:solidFill>
                <a:latin typeface="Times New Roman" pitchFamily="18" charset="0"/>
                <a:cs typeface="Times New Roman" pitchFamily="18" charset="0"/>
              </a:rPr>
              <a:t> </a:t>
            </a:r>
            <a:r>
              <a:rPr lang="en-US" sz="2100" b="1" dirty="0" err="1">
                <a:solidFill>
                  <a:srgbClr val="002060"/>
                </a:solidFill>
                <a:latin typeface="Times New Roman" pitchFamily="18" charset="0"/>
                <a:cs typeface="Times New Roman" pitchFamily="18" charset="0"/>
              </a:rPr>
              <a:t>javobni</a:t>
            </a:r>
            <a:r>
              <a:rPr lang="en-US" sz="2100" b="1" dirty="0">
                <a:solidFill>
                  <a:srgbClr val="002060"/>
                </a:solidFill>
                <a:latin typeface="Times New Roman" pitchFamily="18" charset="0"/>
                <a:cs typeface="Times New Roman" pitchFamily="18" charset="0"/>
              </a:rPr>
              <a:t> </a:t>
            </a:r>
            <a:r>
              <a:rPr lang="en-US" sz="2100" b="1" dirty="0" err="1">
                <a:solidFill>
                  <a:srgbClr val="002060"/>
                </a:solidFill>
                <a:latin typeface="Times New Roman" pitchFamily="18" charset="0"/>
                <a:cs typeface="Times New Roman" pitchFamily="18" charset="0"/>
              </a:rPr>
              <a:t>tanlang</a:t>
            </a:r>
            <a:r>
              <a:rPr lang="ru-RU" sz="2100" b="1" dirty="0">
                <a:solidFill>
                  <a:srgbClr val="002060"/>
                </a:solidFill>
                <a:latin typeface="Times New Roman" pitchFamily="18" charset="0"/>
                <a:cs typeface="Times New Roman" pitchFamily="18" charset="0"/>
              </a:rPr>
              <a:t>:</a:t>
            </a:r>
          </a:p>
        </p:txBody>
      </p:sp>
      <p:sp>
        <p:nvSpPr>
          <p:cNvPr id="21" name="TextBox 20"/>
          <p:cNvSpPr txBox="1"/>
          <p:nvPr/>
        </p:nvSpPr>
        <p:spPr>
          <a:xfrm>
            <a:off x="4947903" y="4381597"/>
            <a:ext cx="1198153" cy="523220"/>
          </a:xfrm>
          <a:prstGeom prst="rect">
            <a:avLst/>
          </a:prstGeom>
          <a:noFill/>
        </p:spPr>
        <p:txBody>
          <a:bodyPr wrap="square" rtlCol="0">
            <a:spAutoFit/>
          </a:bodyPr>
          <a:lstStyle/>
          <a:p>
            <a:pPr algn="ctr"/>
            <a:r>
              <a:rPr lang="en-US" dirty="0" err="1"/>
              <a:t>Dinamika</a:t>
            </a:r>
            <a:r>
              <a:rPr lang="en-US" dirty="0"/>
              <a:t>, </a:t>
            </a:r>
            <a:r>
              <a:rPr lang="en-US" dirty="0" err="1"/>
              <a:t>tembr</a:t>
            </a:r>
            <a:r>
              <a:rPr lang="en-US" dirty="0"/>
              <a:t>, temp</a:t>
            </a:r>
            <a:endParaRPr lang="ru-RU" sz="1200" b="1" dirty="0">
              <a:solidFill>
                <a:srgbClr val="002060"/>
              </a:solidFill>
              <a:latin typeface="Times New Roman" pitchFamily="18" charset="0"/>
              <a:cs typeface="Times New Roman" pitchFamily="18" charset="0"/>
            </a:endParaRPr>
          </a:p>
        </p:txBody>
      </p:sp>
      <p:sp>
        <p:nvSpPr>
          <p:cNvPr id="22" name="TextBox 21"/>
          <p:cNvSpPr txBox="1"/>
          <p:nvPr/>
        </p:nvSpPr>
        <p:spPr>
          <a:xfrm>
            <a:off x="6399947" y="3605674"/>
            <a:ext cx="1378030" cy="738664"/>
          </a:xfrm>
          <a:prstGeom prst="rect">
            <a:avLst/>
          </a:prstGeom>
          <a:noFill/>
        </p:spPr>
        <p:txBody>
          <a:bodyPr wrap="square" rtlCol="0">
            <a:spAutoFit/>
          </a:bodyPr>
          <a:lstStyle/>
          <a:p>
            <a:pPr algn="ctr"/>
            <a:r>
              <a:rPr lang="en-US" dirty="0"/>
              <a:t>" Fortissimo" </a:t>
            </a:r>
            <a:r>
              <a:rPr lang="en-US" dirty="0" err="1"/>
              <a:t>va</a:t>
            </a:r>
            <a:r>
              <a:rPr lang="en-US" dirty="0"/>
              <a:t> "Pianissimo"</a:t>
            </a:r>
            <a:endParaRPr lang="ru-RU" sz="1200" b="1" dirty="0">
              <a:solidFill>
                <a:srgbClr val="002060"/>
              </a:solidFill>
              <a:latin typeface="Times New Roman" pitchFamily="18" charset="0"/>
              <a:cs typeface="Times New Roman" pitchFamily="18" charset="0"/>
            </a:endParaRPr>
          </a:p>
        </p:txBody>
      </p:sp>
      <p:sp>
        <p:nvSpPr>
          <p:cNvPr id="24" name="TextBox 23"/>
          <p:cNvSpPr txBox="1"/>
          <p:nvPr/>
        </p:nvSpPr>
        <p:spPr>
          <a:xfrm flipH="1">
            <a:off x="5119333" y="3690351"/>
            <a:ext cx="1026723" cy="523220"/>
          </a:xfrm>
          <a:prstGeom prst="rect">
            <a:avLst/>
          </a:prstGeom>
          <a:noFill/>
        </p:spPr>
        <p:txBody>
          <a:bodyPr wrap="square" rtlCol="0">
            <a:spAutoFit/>
          </a:bodyPr>
          <a:lstStyle/>
          <a:p>
            <a:pPr algn="ctr"/>
            <a:r>
              <a:rPr lang="en-US" dirty="0" err="1">
                <a:solidFill>
                  <a:srgbClr val="002060"/>
                </a:solidFill>
                <a:latin typeface="Times New Roman" pitchFamily="18" charset="0"/>
                <a:cs typeface="Times New Roman" pitchFamily="18" charset="0"/>
              </a:rPr>
              <a:t>Qaytarish</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vazifasini</a:t>
            </a:r>
            <a:r>
              <a:rPr lang="en-US" dirty="0">
                <a:solidFill>
                  <a:srgbClr val="002060"/>
                </a:solidFill>
                <a:latin typeface="Times New Roman" pitchFamily="18" charset="0"/>
                <a:cs typeface="Times New Roman" pitchFamily="18" charset="0"/>
              </a:rPr>
              <a:t> </a:t>
            </a:r>
            <a:endParaRPr lang="ru-RU" dirty="0">
              <a:solidFill>
                <a:srgbClr val="002060"/>
              </a:solidFill>
              <a:latin typeface="Times New Roman" pitchFamily="18" charset="0"/>
              <a:cs typeface="Times New Roman" pitchFamily="18" charset="0"/>
            </a:endParaRPr>
          </a:p>
        </p:txBody>
      </p:sp>
      <p:pic>
        <p:nvPicPr>
          <p:cNvPr id="36" name="Рисунок 35" descr="anime-multyashki-2762.gif"/>
          <p:cNvPicPr>
            <a:picLocks noChangeAspect="1"/>
          </p:cNvPicPr>
          <p:nvPr/>
        </p:nvPicPr>
        <p:blipFill>
          <a:blip r:embed="rId4" cstate="print"/>
          <a:stretch>
            <a:fillRect/>
          </a:stretch>
        </p:blipFill>
        <p:spPr>
          <a:xfrm>
            <a:off x="1143000" y="2946800"/>
            <a:ext cx="975124" cy="928689"/>
          </a:xfrm>
          <a:prstGeom prst="rect">
            <a:avLst/>
          </a:prstGeom>
        </p:spPr>
      </p:pic>
      <p:sp>
        <p:nvSpPr>
          <p:cNvPr id="31" name="Управляющая кнопка: далее 30">
            <a:hlinkClick r:id="" action="ppaction://hlinkshowjump?jump=nextslide" highlightClick="1"/>
          </p:cNvPr>
          <p:cNvSpPr/>
          <p:nvPr/>
        </p:nvSpPr>
        <p:spPr>
          <a:xfrm>
            <a:off x="7701418" y="4875625"/>
            <a:ext cx="299582" cy="267875"/>
          </a:xfrm>
          <a:prstGeom prst="actionButtonForwardNex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ru-RU" sz="1050"/>
          </a:p>
        </p:txBody>
      </p:sp>
      <p:sp>
        <p:nvSpPr>
          <p:cNvPr id="37" name="Облако 36"/>
          <p:cNvSpPr/>
          <p:nvPr/>
        </p:nvSpPr>
        <p:spPr>
          <a:xfrm>
            <a:off x="4301970" y="2409733"/>
            <a:ext cx="1803606" cy="650354"/>
          </a:xfrm>
          <a:prstGeom prst="cloud">
            <a:avLst/>
          </a:prstGeom>
          <a:ln>
            <a:solidFill>
              <a:srgbClr val="0070C0"/>
            </a:solidFill>
          </a:ln>
        </p:spPr>
        <p:style>
          <a:lnRef idx="1">
            <a:schemeClr val="accent5"/>
          </a:lnRef>
          <a:fillRef idx="2">
            <a:schemeClr val="accent5"/>
          </a:fillRef>
          <a:effectRef idx="1">
            <a:schemeClr val="accent5"/>
          </a:effectRef>
          <a:fontRef idx="minor">
            <a:schemeClr val="dk1"/>
          </a:fontRef>
        </p:style>
        <p:txBody>
          <a:bodyPr rtlCol="0" anchor="ctr"/>
          <a:lstStyle/>
          <a:p>
            <a:pPr algn="ctr"/>
            <a:endParaRPr lang="ru-RU" sz="1050"/>
          </a:p>
        </p:txBody>
      </p:sp>
      <p:sp>
        <p:nvSpPr>
          <p:cNvPr id="17" name="TextBox 16"/>
          <p:cNvSpPr txBox="1"/>
          <p:nvPr/>
        </p:nvSpPr>
        <p:spPr>
          <a:xfrm>
            <a:off x="4394710" y="2451071"/>
            <a:ext cx="1618125" cy="523220"/>
          </a:xfrm>
          <a:prstGeom prst="rect">
            <a:avLst/>
          </a:prstGeom>
          <a:noFill/>
        </p:spPr>
        <p:txBody>
          <a:bodyPr wrap="square" rtlCol="0">
            <a:spAutoFit/>
          </a:bodyPr>
          <a:lstStyle/>
          <a:p>
            <a:pPr algn="ctr"/>
            <a:r>
              <a:rPr lang="en-US" b="1" dirty="0" err="1">
                <a:solidFill>
                  <a:srgbClr val="002060"/>
                </a:solidFill>
                <a:latin typeface="Calibri" pitchFamily="34" charset="0"/>
                <a:cs typeface="Times New Roman" pitchFamily="18" charset="0"/>
              </a:rPr>
              <a:t>Dinimik</a:t>
            </a:r>
            <a:r>
              <a:rPr lang="en-US" b="1" dirty="0">
                <a:solidFill>
                  <a:srgbClr val="002060"/>
                </a:solidFill>
                <a:latin typeface="Calibri" pitchFamily="34" charset="0"/>
                <a:cs typeface="Times New Roman" pitchFamily="18" charset="0"/>
              </a:rPr>
              <a:t> </a:t>
            </a:r>
            <a:r>
              <a:rPr lang="en-US" b="1" dirty="0" err="1">
                <a:solidFill>
                  <a:srgbClr val="002060"/>
                </a:solidFill>
                <a:latin typeface="Calibri" pitchFamily="34" charset="0"/>
                <a:cs typeface="Times New Roman" pitchFamily="18" charset="0"/>
              </a:rPr>
              <a:t>belgilarga</a:t>
            </a:r>
            <a:r>
              <a:rPr lang="en-US" b="1" dirty="0">
                <a:solidFill>
                  <a:srgbClr val="002060"/>
                </a:solidFill>
                <a:latin typeface="Calibri" pitchFamily="34" charset="0"/>
                <a:cs typeface="Times New Roman" pitchFamily="18" charset="0"/>
              </a:rPr>
              <a:t> </a:t>
            </a:r>
            <a:r>
              <a:rPr lang="en-US" b="1" dirty="0" err="1">
                <a:solidFill>
                  <a:srgbClr val="002060"/>
                </a:solidFill>
                <a:latin typeface="Calibri" pitchFamily="34" charset="0"/>
                <a:cs typeface="Times New Roman" pitchFamily="18" charset="0"/>
              </a:rPr>
              <a:t>nimalar</a:t>
            </a:r>
            <a:r>
              <a:rPr lang="en-US" b="1" dirty="0">
                <a:solidFill>
                  <a:srgbClr val="002060"/>
                </a:solidFill>
                <a:latin typeface="Calibri" pitchFamily="34" charset="0"/>
                <a:cs typeface="Times New Roman" pitchFamily="18" charset="0"/>
              </a:rPr>
              <a:t> </a:t>
            </a:r>
            <a:r>
              <a:rPr lang="en-US" b="1" dirty="0" err="1">
                <a:solidFill>
                  <a:srgbClr val="002060"/>
                </a:solidFill>
                <a:latin typeface="Calibri" pitchFamily="34" charset="0"/>
                <a:cs typeface="Times New Roman" pitchFamily="18" charset="0"/>
              </a:rPr>
              <a:t>kiradi</a:t>
            </a:r>
            <a:r>
              <a:rPr lang="en-US" b="1" dirty="0">
                <a:solidFill>
                  <a:srgbClr val="002060"/>
                </a:solidFill>
                <a:latin typeface="Calibri" pitchFamily="34" charset="0"/>
                <a:cs typeface="Times New Roman" pitchFamily="18" charset="0"/>
              </a:rPr>
              <a:t>?</a:t>
            </a:r>
            <a:endParaRPr lang="ru-RU" b="1" dirty="0">
              <a:solidFill>
                <a:srgbClr val="002060"/>
              </a:solidFill>
              <a:latin typeface="Calibri" pitchFamily="34" charset="0"/>
              <a:cs typeface="Times New Roman" pitchFamily="18" charset="0"/>
            </a:endParaRPr>
          </a:p>
        </p:txBody>
      </p:sp>
      <p:sp>
        <p:nvSpPr>
          <p:cNvPr id="38" name="Облако 37"/>
          <p:cNvSpPr/>
          <p:nvPr/>
        </p:nvSpPr>
        <p:spPr>
          <a:xfrm>
            <a:off x="5951384" y="1319393"/>
            <a:ext cx="2371937" cy="650354"/>
          </a:xfrm>
          <a:prstGeom prst="cloud">
            <a:avLst/>
          </a:prstGeom>
          <a:ln>
            <a:solidFill>
              <a:srgbClr val="0070C0"/>
            </a:solidFill>
          </a:ln>
        </p:spPr>
        <p:style>
          <a:lnRef idx="1">
            <a:schemeClr val="accent5"/>
          </a:lnRef>
          <a:fillRef idx="2">
            <a:schemeClr val="accent5"/>
          </a:fillRef>
          <a:effectRef idx="1">
            <a:schemeClr val="accent5"/>
          </a:effectRef>
          <a:fontRef idx="minor">
            <a:schemeClr val="dk1"/>
          </a:fontRef>
        </p:style>
        <p:txBody>
          <a:bodyPr rtlCol="0" anchor="ctr"/>
          <a:lstStyle/>
          <a:p>
            <a:pPr algn="ctr"/>
            <a:r>
              <a:rPr lang="en-US" b="1" dirty="0" err="1">
                <a:solidFill>
                  <a:srgbClr val="002060"/>
                </a:solidFill>
                <a:latin typeface="Calibri" pitchFamily="34" charset="0"/>
                <a:cs typeface="Times New Roman" pitchFamily="18" charset="0"/>
              </a:rPr>
              <a:t>Repriza</a:t>
            </a:r>
            <a:r>
              <a:rPr lang="en-US" b="1" dirty="0">
                <a:solidFill>
                  <a:srgbClr val="002060"/>
                </a:solidFill>
                <a:latin typeface="Calibri" pitchFamily="34" charset="0"/>
                <a:cs typeface="Times New Roman" pitchFamily="18" charset="0"/>
              </a:rPr>
              <a:t> </a:t>
            </a:r>
            <a:r>
              <a:rPr lang="en-US" b="1" dirty="0" err="1">
                <a:solidFill>
                  <a:srgbClr val="002060"/>
                </a:solidFill>
                <a:latin typeface="Calibri" pitchFamily="34" charset="0"/>
                <a:cs typeface="Times New Roman" pitchFamily="18" charset="0"/>
              </a:rPr>
              <a:t>qanday</a:t>
            </a:r>
            <a:r>
              <a:rPr lang="en-US" b="1" dirty="0">
                <a:solidFill>
                  <a:srgbClr val="002060"/>
                </a:solidFill>
                <a:latin typeface="Calibri" pitchFamily="34" charset="0"/>
                <a:cs typeface="Times New Roman" pitchFamily="18" charset="0"/>
              </a:rPr>
              <a:t> </a:t>
            </a:r>
            <a:r>
              <a:rPr lang="en-US" b="1" dirty="0" err="1">
                <a:solidFill>
                  <a:srgbClr val="002060"/>
                </a:solidFill>
                <a:latin typeface="Calibri" pitchFamily="34" charset="0"/>
                <a:cs typeface="Times New Roman" pitchFamily="18" charset="0"/>
              </a:rPr>
              <a:t>vazifani</a:t>
            </a:r>
            <a:r>
              <a:rPr lang="en-US" b="1" dirty="0">
                <a:solidFill>
                  <a:srgbClr val="002060"/>
                </a:solidFill>
                <a:latin typeface="Calibri" pitchFamily="34" charset="0"/>
                <a:cs typeface="Times New Roman" pitchFamily="18" charset="0"/>
              </a:rPr>
              <a:t> </a:t>
            </a:r>
            <a:r>
              <a:rPr lang="en-US" b="1" dirty="0" err="1">
                <a:solidFill>
                  <a:srgbClr val="002060"/>
                </a:solidFill>
                <a:latin typeface="Calibri" pitchFamily="34" charset="0"/>
                <a:cs typeface="Times New Roman" pitchFamily="18" charset="0"/>
              </a:rPr>
              <a:t>bajaradi</a:t>
            </a:r>
            <a:r>
              <a:rPr lang="en-US" b="1" dirty="0">
                <a:solidFill>
                  <a:srgbClr val="002060"/>
                </a:solidFill>
                <a:latin typeface="Calibri" pitchFamily="34" charset="0"/>
                <a:cs typeface="Times New Roman" pitchFamily="18" charset="0"/>
              </a:rPr>
              <a:t>?</a:t>
            </a:r>
            <a:endParaRPr lang="ru-RU" b="1" dirty="0">
              <a:solidFill>
                <a:srgbClr val="002060"/>
              </a:solidFill>
              <a:latin typeface="Calibri" pitchFamily="34" charset="0"/>
              <a:cs typeface="Times New Roman" pitchFamily="18" charset="0"/>
            </a:endParaRPr>
          </a:p>
          <a:p>
            <a:pPr algn="ctr"/>
            <a:endParaRPr lang="ru-RU" sz="1050" dirty="0"/>
          </a:p>
        </p:txBody>
      </p:sp>
      <p:cxnSp>
        <p:nvCxnSpPr>
          <p:cNvPr id="10" name="Прямая со стрелкой 9"/>
          <p:cNvCxnSpPr/>
          <p:nvPr/>
        </p:nvCxnSpPr>
        <p:spPr>
          <a:xfrm flipV="1">
            <a:off x="5388937" y="948849"/>
            <a:ext cx="245325" cy="650793"/>
          </a:xfrm>
          <a:prstGeom prst="straightConnector1">
            <a:avLst/>
          </a:prstGeom>
          <a:ln w="76200">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1366022" y="3821454"/>
            <a:ext cx="1825626" cy="738664"/>
          </a:xfrm>
          <a:prstGeom prst="rect">
            <a:avLst/>
          </a:prstGeom>
          <a:noFill/>
        </p:spPr>
        <p:txBody>
          <a:bodyPr wrap="square" rtlCol="0">
            <a:spAutoFit/>
          </a:bodyPr>
          <a:lstStyle/>
          <a:p>
            <a:pPr algn="ctr"/>
            <a:r>
              <a:rPr lang="en-US" b="1" dirty="0" err="1">
                <a:solidFill>
                  <a:schemeClr val="tx1"/>
                </a:solidFill>
                <a:latin typeface="+mn-lt"/>
                <a:cs typeface="Times New Roman" pitchFamily="18" charset="0"/>
              </a:rPr>
              <a:t>Musiqaning</a:t>
            </a:r>
            <a:r>
              <a:rPr lang="en-US" b="1" dirty="0">
                <a:solidFill>
                  <a:schemeClr val="tx1"/>
                </a:solidFill>
                <a:latin typeface="+mn-lt"/>
                <a:cs typeface="Times New Roman" pitchFamily="18" charset="0"/>
              </a:rPr>
              <a:t> </a:t>
            </a:r>
            <a:r>
              <a:rPr lang="en-US" b="1" dirty="0" err="1">
                <a:solidFill>
                  <a:schemeClr val="tx1"/>
                </a:solidFill>
                <a:latin typeface="+mn-lt"/>
                <a:cs typeface="Times New Roman" pitchFamily="18" charset="0"/>
              </a:rPr>
              <a:t>ifoda</a:t>
            </a:r>
            <a:r>
              <a:rPr lang="en-US" b="1" dirty="0">
                <a:solidFill>
                  <a:schemeClr val="tx1"/>
                </a:solidFill>
                <a:latin typeface="+mn-lt"/>
                <a:cs typeface="Times New Roman" pitchFamily="18" charset="0"/>
              </a:rPr>
              <a:t> </a:t>
            </a:r>
            <a:r>
              <a:rPr lang="en-US" b="1" dirty="0" err="1">
                <a:solidFill>
                  <a:schemeClr val="tx1"/>
                </a:solidFill>
                <a:latin typeface="+mn-lt"/>
                <a:cs typeface="Times New Roman" pitchFamily="18" charset="0"/>
              </a:rPr>
              <a:t>vositalariga</a:t>
            </a:r>
            <a:r>
              <a:rPr lang="en-US" b="1" dirty="0">
                <a:solidFill>
                  <a:schemeClr val="tx1"/>
                </a:solidFill>
                <a:latin typeface="+mn-lt"/>
                <a:cs typeface="Times New Roman" pitchFamily="18" charset="0"/>
              </a:rPr>
              <a:t> </a:t>
            </a:r>
            <a:r>
              <a:rPr lang="en-US" b="1" dirty="0" err="1">
                <a:solidFill>
                  <a:schemeClr val="tx1"/>
                </a:solidFill>
                <a:latin typeface="+mn-lt"/>
                <a:cs typeface="Times New Roman" pitchFamily="18" charset="0"/>
              </a:rPr>
              <a:t>nimalar</a:t>
            </a:r>
            <a:r>
              <a:rPr lang="en-US" b="1" dirty="0">
                <a:solidFill>
                  <a:schemeClr val="tx1"/>
                </a:solidFill>
                <a:latin typeface="+mn-lt"/>
                <a:cs typeface="Times New Roman" pitchFamily="18" charset="0"/>
              </a:rPr>
              <a:t> </a:t>
            </a:r>
            <a:r>
              <a:rPr lang="en-US" b="1" dirty="0" err="1">
                <a:solidFill>
                  <a:schemeClr val="tx1"/>
                </a:solidFill>
                <a:latin typeface="+mn-lt"/>
                <a:cs typeface="Times New Roman" pitchFamily="18" charset="0"/>
              </a:rPr>
              <a:t>kiradi</a:t>
            </a:r>
            <a:r>
              <a:rPr lang="en-US" b="1" dirty="0">
                <a:solidFill>
                  <a:schemeClr val="tx1"/>
                </a:solidFill>
                <a:latin typeface="+mn-lt"/>
                <a:cs typeface="Times New Roman" pitchFamily="18" charset="0"/>
              </a:rPr>
              <a:t>? </a:t>
            </a:r>
            <a:endParaRPr lang="ru-RU" b="1" dirty="0">
              <a:solidFill>
                <a:schemeClr val="tx1"/>
              </a:solidFill>
              <a:latin typeface="+mn-lt"/>
              <a:cs typeface="Times New Roman" pitchFamily="18" charset="0"/>
            </a:endParaRPr>
          </a:p>
        </p:txBody>
      </p:sp>
      <p:pic>
        <p:nvPicPr>
          <p:cNvPr id="40" name="Объект 2">
            <a:extLst>
              <a:ext uri="{FF2B5EF4-FFF2-40B4-BE49-F238E27FC236}">
                <a16:creationId xmlns:a16="http://schemas.microsoft.com/office/drawing/2014/main" id="{027F961C-17D8-4209-9DC0-50FDCAE8E86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582323" y="946290"/>
            <a:ext cx="1837134" cy="1287066"/>
          </a:xfrm>
          <a:prstGeom prst="cloud">
            <a:avLst/>
          </a:prstGeom>
        </p:spPr>
        <p:style>
          <a:lnRef idx="2">
            <a:schemeClr val="accent1">
              <a:shade val="50000"/>
            </a:schemeClr>
          </a:lnRef>
          <a:fillRef idx="1">
            <a:schemeClr val="accent1"/>
          </a:fillRef>
          <a:effectRef idx="0">
            <a:schemeClr val="accent1"/>
          </a:effectRef>
          <a:fontRef idx="minor">
            <a:schemeClr val="lt1"/>
          </a:fontRef>
        </p:style>
      </p:pic>
      <p:sp>
        <p:nvSpPr>
          <p:cNvPr id="41" name="TextBox 40">
            <a:extLst>
              <a:ext uri="{FF2B5EF4-FFF2-40B4-BE49-F238E27FC236}">
                <a16:creationId xmlns:a16="http://schemas.microsoft.com/office/drawing/2014/main" id="{2026407A-AA58-425D-AB6D-0800901B1E00}"/>
              </a:ext>
            </a:extLst>
          </p:cNvPr>
          <p:cNvSpPr txBox="1"/>
          <p:nvPr/>
        </p:nvSpPr>
        <p:spPr>
          <a:xfrm>
            <a:off x="6188077" y="4446382"/>
            <a:ext cx="1378030" cy="523220"/>
          </a:xfrm>
          <a:prstGeom prst="rect">
            <a:avLst/>
          </a:prstGeom>
          <a:noFill/>
        </p:spPr>
        <p:txBody>
          <a:bodyPr wrap="square" rtlCol="0">
            <a:spAutoFit/>
          </a:bodyPr>
          <a:lstStyle/>
          <a:p>
            <a:pPr algn="ctr"/>
            <a:r>
              <a:rPr lang="en-US" dirty="0" err="1">
                <a:solidFill>
                  <a:srgbClr val="002060"/>
                </a:solidFill>
                <a:latin typeface="+mn-lt"/>
                <a:cs typeface="Times New Roman" pitchFamily="18" charset="0"/>
              </a:rPr>
              <a:t>Musiqani</a:t>
            </a:r>
            <a:r>
              <a:rPr lang="en-US" dirty="0">
                <a:solidFill>
                  <a:srgbClr val="002060"/>
                </a:solidFill>
                <a:latin typeface="+mn-lt"/>
                <a:cs typeface="Times New Roman" pitchFamily="18" charset="0"/>
              </a:rPr>
              <a:t> </a:t>
            </a:r>
            <a:r>
              <a:rPr lang="en-US" dirty="0" err="1">
                <a:solidFill>
                  <a:srgbClr val="002060"/>
                </a:solidFill>
                <a:latin typeface="+mn-lt"/>
                <a:cs typeface="Times New Roman" pitchFamily="18" charset="0"/>
              </a:rPr>
              <a:t>o‘zgartiradi</a:t>
            </a:r>
            <a:endParaRPr lang="ru-RU" dirty="0">
              <a:solidFill>
                <a:srgbClr val="002060"/>
              </a:solidFill>
              <a:latin typeface="+mn-lt"/>
              <a:cs typeface="Times New Roman" pitchFamily="18" charset="0"/>
            </a:endParaRPr>
          </a:p>
        </p:txBody>
      </p:sp>
    </p:spTree>
    <p:extLst>
      <p:ext uri="{BB962C8B-B14F-4D97-AF65-F5344CB8AC3E}">
        <p14:creationId xmlns:p14="http://schemas.microsoft.com/office/powerpoint/2010/main" val="554457860"/>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1" nodeType="withEffect">
                                  <p:stCondLst>
                                    <p:cond delay="0"/>
                                  </p:stCondLst>
                                  <p:childTnLst>
                                    <p:animEffect transition="out" filter="fade">
                                      <p:cBhvr>
                                        <p:cTn id="6" dur="2000"/>
                                        <p:tgtEl>
                                          <p:spTgt spid="15"/>
                                        </p:tgtEl>
                                      </p:cBhvr>
                                    </p:animEffect>
                                    <p:set>
                                      <p:cBhvr>
                                        <p:cTn id="7" dur="1" fill="hold">
                                          <p:stCondLst>
                                            <p:cond delay="1999"/>
                                          </p:stCondLst>
                                        </p:cTn>
                                        <p:tgtEl>
                                          <p:spTgt spid="15"/>
                                        </p:tgtEl>
                                        <p:attrNameLst>
                                          <p:attrName>style.visibility</p:attrName>
                                        </p:attrNameLst>
                                      </p:cBhvr>
                                      <p:to>
                                        <p:strVal val="hidden"/>
                                      </p:to>
                                    </p:set>
                                  </p:childTnLst>
                                </p:cTn>
                              </p:par>
                              <p:par>
                                <p:cTn id="8" presetID="0" presetClass="path" presetSubtype="0" accel="50000" decel="50000" fill="hold" nodeType="withEffect">
                                  <p:stCondLst>
                                    <p:cond delay="0"/>
                                  </p:stCondLst>
                                  <p:childTnLst>
                                    <p:animMotion origin="layout" path="M 0.53923 -0.39004 C 0.546 -0.40393 0.54791 -0.40069 0.55712 -0.41157 C 0.56215 -0.41759 0.56319 -0.42268 0.57031 -0.42523 C 0.5776 -0.43726 0.59027 -0.4449 0.59982 -0.45463 C 0.60902 -0.46388 0.61805 -0.47384 0.62777 -0.48194 C 0.6335 -0.48657 0.6401 -0.49097 0.64566 -0.4956 C 0.66024 -0.50787 0.64045 -0.4956 0.65712 -0.50532 C 0.66284 -0.5118 0.6658 -0.51481 0.67361 -0.51689 C 0.69166 -0.53842 0.66996 -0.5155 0.68663 -0.52662 C 0.7026 -0.53726 0.68021 -0.52893 0.69809 -0.53472 C 0.70659 -0.54166 0.71458 -0.54976 0.72448 -0.55416 C 0.72812 -0.55833 0.74114 -0.56967 0.74583 -0.57152 C 0.75521 -0.57569 0.75139 -0.57106 0.75885 -0.57546 C 0.76059 -0.57662 0.7618 -0.57847 0.76371 -0.57916 C 0.76857 -0.58125 0.77361 -0.58148 0.77847 -0.5831 C 0.78593 -0.58287 0.79375 -0.58263 0.80139 -0.58148 C 0.81441 -0.57963 0.82847 -0.57106 0.84062 -0.56574 C 0.84409 -0.55972 0.84566 -0.55416 0.84896 -0.54838 C 0.85416 -0.52916 0.85382 -0.52314 0.85382 -0.4993 " pathEditMode="relative" rAng="0" ptsTypes="ffffffffffffffffffA">
                                      <p:cBhvr>
                                        <p:cTn id="9" dur="2000" fill="hold"/>
                                        <p:tgtEl>
                                          <p:spTgt spid="36"/>
                                        </p:tgtEl>
                                        <p:attrNameLst>
                                          <p:attrName>ppt_x</p:attrName>
                                          <p:attrName>ppt_y</p:attrName>
                                        </p:attrNameLst>
                                      </p:cBhvr>
                                      <p:rCtr x="15700" y="-9700"/>
                                    </p:animMotion>
                                  </p:childTnLst>
                                </p:cTn>
                              </p:par>
                              <p:par>
                                <p:cTn id="10" presetID="10" presetClass="exit" presetSubtype="0" fill="hold" grpId="2" nodeType="withEffect">
                                  <p:stCondLst>
                                    <p:cond delay="0"/>
                                  </p:stCondLst>
                                  <p:childTnLst>
                                    <p:animEffect transition="out" filter="fade">
                                      <p:cBhvr>
                                        <p:cTn id="11" dur="2000"/>
                                        <p:tgtEl>
                                          <p:spTgt spid="41"/>
                                        </p:tgtEl>
                                      </p:cBhvr>
                                    </p:animEffect>
                                    <p:set>
                                      <p:cBhvr>
                                        <p:cTn id="12" dur="1" fill="hold">
                                          <p:stCondLst>
                                            <p:cond delay="1999"/>
                                          </p:stCondLst>
                                        </p:cTn>
                                        <p:tgtEl>
                                          <p:spTgt spid="41"/>
                                        </p:tgtEl>
                                        <p:attrNameLst>
                                          <p:attrName>style.visibility</p:attrName>
                                        </p:attrNameLst>
                                      </p:cBhvr>
                                      <p:to>
                                        <p:strVal val="hidden"/>
                                      </p:to>
                                    </p:set>
                                  </p:childTnLst>
                                </p:cTn>
                              </p:par>
                              <p:par>
                                <p:cTn id="13" presetID="10" presetClass="exit" presetSubtype="0" fill="hold" grpId="1" nodeType="withEffect">
                                  <p:stCondLst>
                                    <p:cond delay="0"/>
                                  </p:stCondLst>
                                  <p:childTnLst>
                                    <p:animEffect transition="out" filter="fade">
                                      <p:cBhvr>
                                        <p:cTn id="14" dur="2000"/>
                                        <p:tgtEl>
                                          <p:spTgt spid="14"/>
                                        </p:tgtEl>
                                      </p:cBhvr>
                                    </p:animEffect>
                                    <p:set>
                                      <p:cBhvr>
                                        <p:cTn id="15" dur="1" fill="hold">
                                          <p:stCondLst>
                                            <p:cond delay="1999"/>
                                          </p:stCondLst>
                                        </p:cTn>
                                        <p:tgtEl>
                                          <p:spTgt spid="14"/>
                                        </p:tgtEl>
                                        <p:attrNameLst>
                                          <p:attrName>style.visibility</p:attrName>
                                        </p:attrNameLst>
                                      </p:cBhvr>
                                      <p:to>
                                        <p:strVal val="hidden"/>
                                      </p:to>
                                    </p:set>
                                  </p:childTnLst>
                                </p:cTn>
                              </p:par>
                              <p:par>
                                <p:cTn id="16" presetID="0" presetClass="path" presetSubtype="0" accel="50000" decel="50000" fill="hold" nodeType="withEffect">
                                  <p:stCondLst>
                                    <p:cond delay="0"/>
                                  </p:stCondLst>
                                  <p:childTnLst>
                                    <p:animMotion origin="layout" path="M 0.26962 -0.1993 C 0.27326 -0.203 0.2776 -0.20486 0.2809 -0.20925 C 0.28246 -0.21088 0.28298 -0.21435 0.2842 -0.21643 C 0.29253 -0.23078 0.29097 -0.2287 0.29861 -0.23588 C 0.30347 -0.24675 0.30937 -0.2581 0.31649 -0.2655 C 0.32812 -0.29282 0.30764 -0.24537 0.32604 -0.2824 C 0.32743 -0.28541 0.32777 -0.28935 0.32934 -0.29213 C 0.33107 -0.29537 0.33385 -0.29675 0.33576 -0.29953 C 0.34045 -0.30671 0.34375 -0.31689 0.34861 -0.32407 C 0.35712 -0.33657 0.36753 -0.34699 0.37777 -0.35578 C 0.38593 -0.36296 0.39114 -0.37199 0.40034 -0.37523 C 0.40243 -0.37777 0.40434 -0.38078 0.40677 -0.38263 C 0.40989 -0.38495 0.41649 -0.3875 0.41649 -0.38703 C 0.42066 -0.39745 0.42291 -0.39583 0.42934 -0.40208 C 0.45955 -0.40069 0.48732 -0.3949 0.51649 -0.40208 C 0.51805 -0.403 0.51962 -0.40463 0.52118 -0.40439 C 0.52448 -0.40393 0.5309 -0.39976 0.5309 -0.39953 C 0.53698 -0.39351 0.53437 -0.39675 0.53923 -0.39004 " pathEditMode="relative" rAng="0" ptsTypes="fffffffffffffffffA">
                                      <p:cBhvr>
                                        <p:cTn id="17" dur="2000" fill="hold"/>
                                        <p:tgtEl>
                                          <p:spTgt spid="36"/>
                                        </p:tgtEl>
                                        <p:attrNameLst>
                                          <p:attrName>ppt_x</p:attrName>
                                          <p:attrName>ppt_y</p:attrName>
                                        </p:attrNameLst>
                                      </p:cBhvr>
                                      <p:rCtr x="13500" y="-10300"/>
                                    </p:animMotion>
                                  </p:childTnLst>
                                </p:cTn>
                              </p:par>
                            </p:childTnLst>
                          </p:cTn>
                        </p:par>
                        <p:par>
                          <p:cTn id="18" fill="hold">
                            <p:stCondLst>
                              <p:cond delay="2000"/>
                            </p:stCondLst>
                            <p:childTnLst>
                              <p:par>
                                <p:cTn id="19" presetID="10" presetClass="entr" presetSubtype="0"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22"/>
                    </p:tgtEl>
                  </p:cond>
                </p:stCondLst>
                <p:endSync evt="end" delay="0">
                  <p:rtn val="all"/>
                </p:endSync>
                <p:childTnLst>
                  <p:par>
                    <p:cTn id="23" fill="hold">
                      <p:stCondLst>
                        <p:cond delay="0"/>
                      </p:stCondLst>
                      <p:childTnLst>
                        <p:par>
                          <p:cTn id="24" fill="hold">
                            <p:stCondLst>
                              <p:cond delay="0"/>
                            </p:stCondLst>
                            <p:childTnLst>
                              <p:par>
                                <p:cTn id="25" presetID="32" presetClass="emph" presetSubtype="0" fill="hold" grpId="0" nodeType="clickEffect">
                                  <p:stCondLst>
                                    <p:cond delay="0"/>
                                  </p:stCondLst>
                                  <p:childTnLst>
                                    <p:animClr clrSpc="rgb" dir="cw">
                                      <p:cBhvr override="childStyle">
                                        <p:cTn id="26" dur="100" fill="hold"/>
                                        <p:tgtEl>
                                          <p:spTgt spid="22"/>
                                        </p:tgtEl>
                                        <p:attrNameLst>
                                          <p:attrName>style.color</p:attrName>
                                        </p:attrNameLst>
                                      </p:cBhvr>
                                      <p:to>
                                        <a:schemeClr val="hlink"/>
                                      </p:to>
                                    </p:animClr>
                                    <p:animClr clrSpc="rgb" dir="cw">
                                      <p:cBhvr>
                                        <p:cTn id="27" dur="100" fill="hold"/>
                                        <p:tgtEl>
                                          <p:spTgt spid="22"/>
                                        </p:tgtEl>
                                        <p:attrNameLst>
                                          <p:attrName>fillcolor</p:attrName>
                                        </p:attrNameLst>
                                      </p:cBhvr>
                                      <p:to>
                                        <a:schemeClr val="hlink"/>
                                      </p:to>
                                    </p:animClr>
                                    <p:set>
                                      <p:cBhvr>
                                        <p:cTn id="28" dur="100" fill="hold"/>
                                        <p:tgtEl>
                                          <p:spTgt spid="22"/>
                                        </p:tgtEl>
                                        <p:attrNameLst>
                                          <p:attrName>fill.type</p:attrName>
                                        </p:attrNameLst>
                                      </p:cBhvr>
                                      <p:to>
                                        <p:strVal val="solid"/>
                                      </p:to>
                                    </p:set>
                                    <p:set>
                                      <p:cBhvr>
                                        <p:cTn id="29" dur="100" fill="hold"/>
                                        <p:tgtEl>
                                          <p:spTgt spid="22"/>
                                        </p:tgtEl>
                                        <p:attrNameLst>
                                          <p:attrName>fill.on</p:attrName>
                                        </p:attrNameLst>
                                      </p:cBhvr>
                                      <p:to>
                                        <p:strVal val="true"/>
                                      </p:to>
                                    </p:set>
                                    <p:animRot by="120000">
                                      <p:cBhvr>
                                        <p:cTn id="30" dur="100" fill="hold">
                                          <p:stCondLst>
                                            <p:cond delay="0"/>
                                          </p:stCondLst>
                                        </p:cTn>
                                        <p:tgtEl>
                                          <p:spTgt spid="22"/>
                                        </p:tgtEl>
                                        <p:attrNameLst>
                                          <p:attrName>r</p:attrName>
                                        </p:attrNameLst>
                                      </p:cBhvr>
                                    </p:animRot>
                                    <p:animRot by="-240000">
                                      <p:cBhvr>
                                        <p:cTn id="31" dur="200" fill="hold">
                                          <p:stCondLst>
                                            <p:cond delay="200"/>
                                          </p:stCondLst>
                                        </p:cTn>
                                        <p:tgtEl>
                                          <p:spTgt spid="22"/>
                                        </p:tgtEl>
                                        <p:attrNameLst>
                                          <p:attrName>r</p:attrName>
                                        </p:attrNameLst>
                                      </p:cBhvr>
                                    </p:animRot>
                                    <p:animRot by="240000">
                                      <p:cBhvr>
                                        <p:cTn id="32" dur="200" fill="hold">
                                          <p:stCondLst>
                                            <p:cond delay="400"/>
                                          </p:stCondLst>
                                        </p:cTn>
                                        <p:tgtEl>
                                          <p:spTgt spid="22"/>
                                        </p:tgtEl>
                                        <p:attrNameLst>
                                          <p:attrName>r</p:attrName>
                                        </p:attrNameLst>
                                      </p:cBhvr>
                                    </p:animRot>
                                    <p:animRot by="-240000">
                                      <p:cBhvr>
                                        <p:cTn id="33" dur="200" fill="hold">
                                          <p:stCondLst>
                                            <p:cond delay="600"/>
                                          </p:stCondLst>
                                        </p:cTn>
                                        <p:tgtEl>
                                          <p:spTgt spid="22"/>
                                        </p:tgtEl>
                                        <p:attrNameLst>
                                          <p:attrName>r</p:attrName>
                                        </p:attrNameLst>
                                      </p:cBhvr>
                                    </p:animRot>
                                    <p:animRot by="120000">
                                      <p:cBhvr>
                                        <p:cTn id="34" dur="200" fill="hold">
                                          <p:stCondLst>
                                            <p:cond delay="800"/>
                                          </p:stCondLst>
                                        </p:cTn>
                                        <p:tgtEl>
                                          <p:spTgt spid="22"/>
                                        </p:tgtEl>
                                        <p:attrNameLst>
                                          <p:attrName>r</p:attrName>
                                        </p:attrNameLst>
                                      </p:cBhvr>
                                    </p:animRot>
                                  </p:childTnLst>
                                  <p:subTnLst>
                                    <p:audio>
                                      <p:cMediaNode>
                                        <p:cTn display="0" masterRel="sameClick">
                                          <p:stCondLst>
                                            <p:cond evt="begin" delay="0">
                                              <p:tn val="25"/>
                                            </p:cond>
                                          </p:stCondLst>
                                          <p:endCondLst>
                                            <p:cond evt="onStopAudio" delay="0">
                                              <p:tgtEl>
                                                <p:sldTgt/>
                                              </p:tgtEl>
                                            </p:cond>
                                          </p:endCondLst>
                                        </p:cTn>
                                        <p:tgtEl>
                                          <p:sndTgt r:embed="rId2" name="laser.wav"/>
                                        </p:tgtEl>
                                      </p:cMediaNode>
                                    </p:audio>
                                  </p:subTnLst>
                                </p:cTn>
                              </p:par>
                            </p:childTnLst>
                          </p:cTn>
                        </p:par>
                        <p:par>
                          <p:cTn id="35" fill="hold">
                            <p:stCondLst>
                              <p:cond delay="1000"/>
                            </p:stCondLst>
                            <p:childTnLst>
                              <p:par>
                                <p:cTn id="36" presetID="49" presetClass="exit" presetSubtype="0" accel="100000" fill="hold" grpId="1" nodeType="afterEffect">
                                  <p:stCondLst>
                                    <p:cond delay="0"/>
                                  </p:stCondLst>
                                  <p:childTnLst>
                                    <p:anim calcmode="lin" valueType="num">
                                      <p:cBhvr>
                                        <p:cTn id="37" dur="500"/>
                                        <p:tgtEl>
                                          <p:spTgt spid="22"/>
                                        </p:tgtEl>
                                        <p:attrNameLst>
                                          <p:attrName>ppt_w</p:attrName>
                                        </p:attrNameLst>
                                      </p:cBhvr>
                                      <p:tavLst>
                                        <p:tav tm="0">
                                          <p:val>
                                            <p:strVal val="ppt_w"/>
                                          </p:val>
                                        </p:tav>
                                        <p:tav tm="100000">
                                          <p:val>
                                            <p:fltVal val="0"/>
                                          </p:val>
                                        </p:tav>
                                      </p:tavLst>
                                    </p:anim>
                                    <p:anim calcmode="lin" valueType="num">
                                      <p:cBhvr>
                                        <p:cTn id="38" dur="500"/>
                                        <p:tgtEl>
                                          <p:spTgt spid="22"/>
                                        </p:tgtEl>
                                        <p:attrNameLst>
                                          <p:attrName>ppt_h</p:attrName>
                                        </p:attrNameLst>
                                      </p:cBhvr>
                                      <p:tavLst>
                                        <p:tav tm="0">
                                          <p:val>
                                            <p:strVal val="ppt_h"/>
                                          </p:val>
                                        </p:tav>
                                        <p:tav tm="100000">
                                          <p:val>
                                            <p:fltVal val="0"/>
                                          </p:val>
                                        </p:tav>
                                      </p:tavLst>
                                    </p:anim>
                                    <p:anim calcmode="lin" valueType="num">
                                      <p:cBhvr>
                                        <p:cTn id="39" dur="500"/>
                                        <p:tgtEl>
                                          <p:spTgt spid="22"/>
                                        </p:tgtEl>
                                        <p:attrNameLst>
                                          <p:attrName>style.rotation</p:attrName>
                                        </p:attrNameLst>
                                      </p:cBhvr>
                                      <p:tavLst>
                                        <p:tav tm="0">
                                          <p:val>
                                            <p:fltVal val="0"/>
                                          </p:val>
                                        </p:tav>
                                        <p:tav tm="100000">
                                          <p:val>
                                            <p:fltVal val="360"/>
                                          </p:val>
                                        </p:tav>
                                      </p:tavLst>
                                    </p:anim>
                                    <p:animEffect transition="out" filter="fade">
                                      <p:cBhvr>
                                        <p:cTn id="40" dur="500"/>
                                        <p:tgtEl>
                                          <p:spTgt spid="22"/>
                                        </p:tgtEl>
                                      </p:cBhvr>
                                    </p:animEffect>
                                    <p:set>
                                      <p:cBhvr>
                                        <p:cTn id="41" dur="1" fill="hold">
                                          <p:stCondLst>
                                            <p:cond delay="499"/>
                                          </p:stCondLst>
                                        </p:cTn>
                                        <p:tgtEl>
                                          <p:spTgt spid="22"/>
                                        </p:tgtEl>
                                        <p:attrNameLst>
                                          <p:attrName>style.visibility</p:attrName>
                                        </p:attrNameLst>
                                      </p:cBhvr>
                                      <p:to>
                                        <p:strVal val="hidden"/>
                                      </p:to>
                                    </p:set>
                                  </p:childTnLst>
                                </p:cTn>
                              </p:par>
                            </p:childTnLst>
                          </p:cTn>
                        </p:par>
                      </p:childTnLst>
                    </p:cTn>
                  </p:par>
                </p:childTnLst>
              </p:cTn>
              <p:nextCondLst>
                <p:cond evt="onClick" delay="0">
                  <p:tgtEl>
                    <p:spTgt spid="22"/>
                  </p:tgtEl>
                </p:cond>
              </p:nextCondLst>
            </p:seq>
            <p:seq concurrent="1" nextAc="seek">
              <p:cTn id="42" restart="whenNotActive" fill="hold" evtFilter="cancelBubble" nodeType="interactiveSeq">
                <p:stCondLst>
                  <p:cond evt="onClick" delay="0">
                    <p:tgtEl>
                      <p:spTgt spid="24"/>
                    </p:tgtEl>
                  </p:cond>
                </p:stCondLst>
                <p:endSync evt="end" delay="0">
                  <p:rtn val="all"/>
                </p:endSync>
                <p:childTnLst>
                  <p:par>
                    <p:cTn id="43" fill="hold">
                      <p:stCondLst>
                        <p:cond delay="0"/>
                      </p:stCondLst>
                      <p:childTnLst>
                        <p:par>
                          <p:cTn id="44" fill="hold">
                            <p:stCondLst>
                              <p:cond delay="0"/>
                            </p:stCondLst>
                            <p:childTnLst>
                              <p:par>
                                <p:cTn id="45" presetID="32" presetClass="emph" presetSubtype="0" fill="hold" grpId="0" nodeType="clickEffect">
                                  <p:stCondLst>
                                    <p:cond delay="0"/>
                                  </p:stCondLst>
                                  <p:childTnLst>
                                    <p:animClr clrSpc="rgb" dir="cw">
                                      <p:cBhvr override="childStyle">
                                        <p:cTn id="46" dur="100" fill="hold"/>
                                        <p:tgtEl>
                                          <p:spTgt spid="24"/>
                                        </p:tgtEl>
                                        <p:attrNameLst>
                                          <p:attrName>style.color</p:attrName>
                                        </p:attrNameLst>
                                      </p:cBhvr>
                                      <p:to>
                                        <a:schemeClr val="hlink"/>
                                      </p:to>
                                    </p:animClr>
                                    <p:animClr clrSpc="rgb" dir="cw">
                                      <p:cBhvr>
                                        <p:cTn id="47" dur="100" fill="hold"/>
                                        <p:tgtEl>
                                          <p:spTgt spid="24"/>
                                        </p:tgtEl>
                                        <p:attrNameLst>
                                          <p:attrName>fillcolor</p:attrName>
                                        </p:attrNameLst>
                                      </p:cBhvr>
                                      <p:to>
                                        <a:schemeClr val="hlink"/>
                                      </p:to>
                                    </p:animClr>
                                    <p:set>
                                      <p:cBhvr>
                                        <p:cTn id="48" dur="100" fill="hold"/>
                                        <p:tgtEl>
                                          <p:spTgt spid="24"/>
                                        </p:tgtEl>
                                        <p:attrNameLst>
                                          <p:attrName>fill.type</p:attrName>
                                        </p:attrNameLst>
                                      </p:cBhvr>
                                      <p:to>
                                        <p:strVal val="solid"/>
                                      </p:to>
                                    </p:set>
                                    <p:set>
                                      <p:cBhvr>
                                        <p:cTn id="49" dur="100" fill="hold"/>
                                        <p:tgtEl>
                                          <p:spTgt spid="24"/>
                                        </p:tgtEl>
                                        <p:attrNameLst>
                                          <p:attrName>fill.on</p:attrName>
                                        </p:attrNameLst>
                                      </p:cBhvr>
                                      <p:to>
                                        <p:strVal val="true"/>
                                      </p:to>
                                    </p:set>
                                    <p:animRot by="120000">
                                      <p:cBhvr>
                                        <p:cTn id="50" dur="100" fill="hold">
                                          <p:stCondLst>
                                            <p:cond delay="0"/>
                                          </p:stCondLst>
                                        </p:cTn>
                                        <p:tgtEl>
                                          <p:spTgt spid="24"/>
                                        </p:tgtEl>
                                        <p:attrNameLst>
                                          <p:attrName>r</p:attrName>
                                        </p:attrNameLst>
                                      </p:cBhvr>
                                    </p:animRot>
                                    <p:animRot by="-240000">
                                      <p:cBhvr>
                                        <p:cTn id="51" dur="200" fill="hold">
                                          <p:stCondLst>
                                            <p:cond delay="200"/>
                                          </p:stCondLst>
                                        </p:cTn>
                                        <p:tgtEl>
                                          <p:spTgt spid="24"/>
                                        </p:tgtEl>
                                        <p:attrNameLst>
                                          <p:attrName>r</p:attrName>
                                        </p:attrNameLst>
                                      </p:cBhvr>
                                    </p:animRot>
                                    <p:animRot by="240000">
                                      <p:cBhvr>
                                        <p:cTn id="52" dur="200" fill="hold">
                                          <p:stCondLst>
                                            <p:cond delay="400"/>
                                          </p:stCondLst>
                                        </p:cTn>
                                        <p:tgtEl>
                                          <p:spTgt spid="24"/>
                                        </p:tgtEl>
                                        <p:attrNameLst>
                                          <p:attrName>r</p:attrName>
                                        </p:attrNameLst>
                                      </p:cBhvr>
                                    </p:animRot>
                                    <p:animRot by="-240000">
                                      <p:cBhvr>
                                        <p:cTn id="53" dur="200" fill="hold">
                                          <p:stCondLst>
                                            <p:cond delay="600"/>
                                          </p:stCondLst>
                                        </p:cTn>
                                        <p:tgtEl>
                                          <p:spTgt spid="24"/>
                                        </p:tgtEl>
                                        <p:attrNameLst>
                                          <p:attrName>r</p:attrName>
                                        </p:attrNameLst>
                                      </p:cBhvr>
                                    </p:animRot>
                                    <p:animRot by="120000">
                                      <p:cBhvr>
                                        <p:cTn id="54" dur="200" fill="hold">
                                          <p:stCondLst>
                                            <p:cond delay="800"/>
                                          </p:stCondLst>
                                        </p:cTn>
                                        <p:tgtEl>
                                          <p:spTgt spid="24"/>
                                        </p:tgtEl>
                                        <p:attrNameLst>
                                          <p:attrName>r</p:attrName>
                                        </p:attrNameLst>
                                      </p:cBhvr>
                                    </p:animRot>
                                  </p:childTnLst>
                                  <p:subTnLst>
                                    <p:audio>
                                      <p:cMediaNode>
                                        <p:cTn display="0" masterRel="sameClick">
                                          <p:stCondLst>
                                            <p:cond evt="begin" delay="0">
                                              <p:tn val="45"/>
                                            </p:cond>
                                          </p:stCondLst>
                                          <p:endCondLst>
                                            <p:cond evt="onStopAudio" delay="0">
                                              <p:tgtEl>
                                                <p:sldTgt/>
                                              </p:tgtEl>
                                            </p:cond>
                                          </p:endCondLst>
                                        </p:cTn>
                                        <p:tgtEl>
                                          <p:sndTgt r:embed="rId2" name="laser.wav"/>
                                        </p:tgtEl>
                                      </p:cMediaNode>
                                    </p:audio>
                                  </p:subTnLst>
                                </p:cTn>
                              </p:par>
                            </p:childTnLst>
                          </p:cTn>
                        </p:par>
                        <p:par>
                          <p:cTn id="55" fill="hold">
                            <p:stCondLst>
                              <p:cond delay="1000"/>
                            </p:stCondLst>
                            <p:childTnLst>
                              <p:par>
                                <p:cTn id="56" presetID="49" presetClass="exit" presetSubtype="0" accel="100000" fill="hold" grpId="1" nodeType="afterEffect">
                                  <p:stCondLst>
                                    <p:cond delay="0"/>
                                  </p:stCondLst>
                                  <p:childTnLst>
                                    <p:anim calcmode="lin" valueType="num">
                                      <p:cBhvr>
                                        <p:cTn id="57" dur="500"/>
                                        <p:tgtEl>
                                          <p:spTgt spid="24"/>
                                        </p:tgtEl>
                                        <p:attrNameLst>
                                          <p:attrName>ppt_w</p:attrName>
                                        </p:attrNameLst>
                                      </p:cBhvr>
                                      <p:tavLst>
                                        <p:tav tm="0">
                                          <p:val>
                                            <p:strVal val="ppt_w"/>
                                          </p:val>
                                        </p:tav>
                                        <p:tav tm="100000">
                                          <p:val>
                                            <p:fltVal val="0"/>
                                          </p:val>
                                        </p:tav>
                                      </p:tavLst>
                                    </p:anim>
                                    <p:anim calcmode="lin" valueType="num">
                                      <p:cBhvr>
                                        <p:cTn id="58" dur="500"/>
                                        <p:tgtEl>
                                          <p:spTgt spid="24"/>
                                        </p:tgtEl>
                                        <p:attrNameLst>
                                          <p:attrName>ppt_h</p:attrName>
                                        </p:attrNameLst>
                                      </p:cBhvr>
                                      <p:tavLst>
                                        <p:tav tm="0">
                                          <p:val>
                                            <p:strVal val="ppt_h"/>
                                          </p:val>
                                        </p:tav>
                                        <p:tav tm="100000">
                                          <p:val>
                                            <p:fltVal val="0"/>
                                          </p:val>
                                        </p:tav>
                                      </p:tavLst>
                                    </p:anim>
                                    <p:anim calcmode="lin" valueType="num">
                                      <p:cBhvr>
                                        <p:cTn id="59" dur="500"/>
                                        <p:tgtEl>
                                          <p:spTgt spid="24"/>
                                        </p:tgtEl>
                                        <p:attrNameLst>
                                          <p:attrName>style.rotation</p:attrName>
                                        </p:attrNameLst>
                                      </p:cBhvr>
                                      <p:tavLst>
                                        <p:tav tm="0">
                                          <p:val>
                                            <p:fltVal val="0"/>
                                          </p:val>
                                        </p:tav>
                                        <p:tav tm="100000">
                                          <p:val>
                                            <p:fltVal val="360"/>
                                          </p:val>
                                        </p:tav>
                                      </p:tavLst>
                                    </p:anim>
                                    <p:animEffect transition="out" filter="fade">
                                      <p:cBhvr>
                                        <p:cTn id="60" dur="500"/>
                                        <p:tgtEl>
                                          <p:spTgt spid="24"/>
                                        </p:tgtEl>
                                      </p:cBhvr>
                                    </p:animEffect>
                                    <p:set>
                                      <p:cBhvr>
                                        <p:cTn id="61" dur="1" fill="hold">
                                          <p:stCondLst>
                                            <p:cond delay="4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seq concurrent="1" nextAc="seek">
              <p:cTn id="62" restart="whenNotActive" fill="hold" evtFilter="cancelBubble" nodeType="interactiveSeq">
                <p:stCondLst>
                  <p:cond evt="onClick" delay="0">
                    <p:tgtEl>
                      <p:spTgt spid="21"/>
                    </p:tgtEl>
                  </p:cond>
                </p:stCondLst>
                <p:endSync evt="end" delay="0">
                  <p:rtn val="all"/>
                </p:endSync>
                <p:childTnLst>
                  <p:par>
                    <p:cTn id="63" fill="hold">
                      <p:stCondLst>
                        <p:cond delay="0"/>
                      </p:stCondLst>
                      <p:childTnLst>
                        <p:par>
                          <p:cTn id="64" fill="hold">
                            <p:stCondLst>
                              <p:cond delay="0"/>
                            </p:stCondLst>
                            <p:childTnLst>
                              <p:par>
                                <p:cTn id="65" presetID="8" presetClass="emph" presetSubtype="0" fill="hold" grpId="0" nodeType="clickEffect">
                                  <p:stCondLst>
                                    <p:cond delay="0"/>
                                  </p:stCondLst>
                                  <p:childTnLst>
                                    <p:animRot by="21600000">
                                      <p:cBhvr>
                                        <p:cTn id="66" dur="2000" fill="hold"/>
                                        <p:tgtEl>
                                          <p:spTgt spid="21"/>
                                        </p:tgtEl>
                                        <p:attrNameLst>
                                          <p:attrName>r</p:attrName>
                                        </p:attrNameLst>
                                      </p:cBhvr>
                                    </p:animRot>
                                  </p:childTnLst>
                                  <p:subTnLst>
                                    <p:audio>
                                      <p:cMediaNode>
                                        <p:cTn display="0" masterRel="sameClick">
                                          <p:stCondLst>
                                            <p:cond evt="begin" delay="0">
                                              <p:tn val="65"/>
                                            </p:cond>
                                          </p:stCondLst>
                                          <p:endCondLst>
                                            <p:cond evt="onStopAudio" delay="0">
                                              <p:tgtEl>
                                                <p:sldTgt/>
                                              </p:tgtEl>
                                            </p:cond>
                                          </p:endCondLst>
                                        </p:cTn>
                                        <p:tgtEl>
                                          <p:sndTgt r:embed="rId3" name="chimes.wav"/>
                                        </p:tgtEl>
                                      </p:cMediaNode>
                                    </p:audio>
                                  </p:subTnLst>
                                </p:cTn>
                              </p:par>
                              <p:par>
                                <p:cTn id="67" presetID="10" presetClass="exit" presetSubtype="0" fill="hold" grpId="0" nodeType="withEffect">
                                  <p:stCondLst>
                                    <p:cond delay="0"/>
                                  </p:stCondLst>
                                  <p:childTnLst>
                                    <p:animEffect transition="out" filter="fade">
                                      <p:cBhvr>
                                        <p:cTn id="68" dur="2000"/>
                                        <p:tgtEl>
                                          <p:spTgt spid="13"/>
                                        </p:tgtEl>
                                      </p:cBhvr>
                                    </p:animEffect>
                                    <p:set>
                                      <p:cBhvr>
                                        <p:cTn id="69" dur="1" fill="hold">
                                          <p:stCondLst>
                                            <p:cond delay="1999"/>
                                          </p:stCondLst>
                                        </p:cTn>
                                        <p:tgtEl>
                                          <p:spTgt spid="13"/>
                                        </p:tgtEl>
                                        <p:attrNameLst>
                                          <p:attrName>style.visibility</p:attrName>
                                        </p:attrNameLst>
                                      </p:cBhvr>
                                      <p:to>
                                        <p:strVal val="hidden"/>
                                      </p:to>
                                    </p:set>
                                  </p:childTnLst>
                                </p:cTn>
                              </p:par>
                              <p:par>
                                <p:cTn id="70" presetID="64" presetClass="path" presetSubtype="0" accel="50000" decel="50000" fill="hold" grpId="1" nodeType="withEffect">
                                  <p:stCondLst>
                                    <p:cond delay="0"/>
                                  </p:stCondLst>
                                  <p:childTnLst>
                                    <p:animMotion origin="layout" path="M 5.55556E-7 -7.03053E-7 L -0.20017 -0.28215 " pathEditMode="relative" rAng="0" ptsTypes="AA">
                                      <p:cBhvr>
                                        <p:cTn id="71" dur="2000" fill="hold"/>
                                        <p:tgtEl>
                                          <p:spTgt spid="21"/>
                                        </p:tgtEl>
                                        <p:attrNameLst>
                                          <p:attrName>ppt_x</p:attrName>
                                          <p:attrName>ppt_y</p:attrName>
                                        </p:attrNameLst>
                                      </p:cBhvr>
                                      <p:rCtr x="-10017" y="-14107"/>
                                    </p:animMotion>
                                  </p:childTnLst>
                                </p:cTn>
                              </p:par>
                              <p:par>
                                <p:cTn id="72" presetID="0" presetClass="path" presetSubtype="0" accel="50000" decel="50000" fill="hold" nodeType="withEffect">
                                  <p:stCondLst>
                                    <p:cond delay="0"/>
                                  </p:stCondLst>
                                  <p:childTnLst>
                                    <p:animMotion origin="layout" path="M 3.05556E-6 -4.44444E-6 C 0.00225 -0.00023 0.01736 -0.00162 0.02274 -0.00393 C 0.02934 -0.0074 0.03646 -0.01666 0.04218 -0.02106 C 0.04531 -0.02361 0.04896 -0.02476 0.05208 -0.02685 C 0.05972 -0.0324 0.06736 -0.03981 0.07482 -0.04606 C 0.07951 -0.05463 0.08524 -0.05833 0.09271 -0.06342 C 0.09705 -0.07175 0.10382 -0.075 0.11041 -0.08055 C 0.11475 -0.0905 0.11875 -0.09213 0.12517 -0.09976 C 0.13125 -0.10694 0.13541 -0.11504 0.14305 -0.12106 C 0.14705 -0.12824 0.15191 -0.13078 0.15746 -0.13634 C 0.16406 -0.14282 0.17014 -0.15 0.17708 -0.15555 C 0.18402 -0.16782 0.1993 -0.17662 0.21128 -0.18055 C 0.22482 -0.1912 0.24045 -0.19537 0.25677 -0.19768 C 0.26215 -0.19953 0.26649 -0.20138 0.27152 -0.20509 C 0.27083 -0.20324 0.26962 -0.19953 0.26962 -0.1993 " pathEditMode="relative" rAng="0" ptsTypes="ffffffffffffffA">
                                      <p:cBhvr>
                                        <p:cTn id="73" dur="2000" fill="hold"/>
                                        <p:tgtEl>
                                          <p:spTgt spid="36"/>
                                        </p:tgtEl>
                                        <p:attrNameLst>
                                          <p:attrName>ppt_x</p:attrName>
                                          <p:attrName>ppt_y</p:attrName>
                                        </p:attrNameLst>
                                      </p:cBhvr>
                                      <p:rCtr x="13600" y="-10300"/>
                                    </p:animMotion>
                                  </p:childTnLst>
                                </p:cTn>
                              </p:par>
                              <p:par>
                                <p:cTn id="74" presetID="10" presetClass="exit" presetSubtype="0" fill="hold" grpId="2" nodeType="withEffect">
                                  <p:stCondLst>
                                    <p:cond delay="0"/>
                                  </p:stCondLst>
                                  <p:childTnLst>
                                    <p:animEffect transition="out" filter="fade">
                                      <p:cBhvr>
                                        <p:cTn id="75" dur="2000"/>
                                        <p:tgtEl>
                                          <p:spTgt spid="22"/>
                                        </p:tgtEl>
                                      </p:cBhvr>
                                    </p:animEffect>
                                    <p:set>
                                      <p:cBhvr>
                                        <p:cTn id="76" dur="1" fill="hold">
                                          <p:stCondLst>
                                            <p:cond delay="1999"/>
                                          </p:stCondLst>
                                        </p:cTn>
                                        <p:tgtEl>
                                          <p:spTgt spid="22"/>
                                        </p:tgtEl>
                                        <p:attrNameLst>
                                          <p:attrName>style.visibility</p:attrName>
                                        </p:attrNameLst>
                                      </p:cBhvr>
                                      <p:to>
                                        <p:strVal val="hidden"/>
                                      </p:to>
                                    </p:set>
                                  </p:childTnLst>
                                </p:cTn>
                              </p:par>
                              <p:par>
                                <p:cTn id="77" presetID="10" presetClass="exit" presetSubtype="0" fill="hold" grpId="2" nodeType="withEffect">
                                  <p:stCondLst>
                                    <p:cond delay="0"/>
                                  </p:stCondLst>
                                  <p:childTnLst>
                                    <p:animEffect transition="out" filter="fade">
                                      <p:cBhvr>
                                        <p:cTn id="78" dur="2000"/>
                                        <p:tgtEl>
                                          <p:spTgt spid="24"/>
                                        </p:tgtEl>
                                      </p:cBhvr>
                                    </p:animEffect>
                                    <p:set>
                                      <p:cBhvr>
                                        <p:cTn id="79" dur="1" fill="hold">
                                          <p:stCondLst>
                                            <p:cond delay="1999"/>
                                          </p:stCondLst>
                                        </p:cTn>
                                        <p:tgtEl>
                                          <p:spTgt spid="24"/>
                                        </p:tgtEl>
                                        <p:attrNameLst>
                                          <p:attrName>style.visibility</p:attrName>
                                        </p:attrNameLst>
                                      </p:cBhvr>
                                      <p:to>
                                        <p:strVal val="hidden"/>
                                      </p:to>
                                    </p:set>
                                  </p:childTnLst>
                                </p:cTn>
                              </p:par>
                            </p:childTnLst>
                          </p:cTn>
                        </p:par>
                        <p:par>
                          <p:cTn id="80" fill="hold">
                            <p:stCondLst>
                              <p:cond delay="2000"/>
                            </p:stCondLst>
                            <p:childTnLst>
                              <p:par>
                                <p:cTn id="81" presetID="10" presetClass="entr" presetSubtype="0" fill="hold" grpId="0" nodeType="afterEffect">
                                  <p:stCondLst>
                                    <p:cond delay="0"/>
                                  </p:stCondLst>
                                  <p:childTnLst>
                                    <p:set>
                                      <p:cBhvr>
                                        <p:cTn id="82" dur="1" fill="hold">
                                          <p:stCondLst>
                                            <p:cond delay="0"/>
                                          </p:stCondLst>
                                        </p:cTn>
                                        <p:tgtEl>
                                          <p:spTgt spid="14"/>
                                        </p:tgtEl>
                                        <p:attrNameLst>
                                          <p:attrName>style.visibility</p:attrName>
                                        </p:attrNameLst>
                                      </p:cBhvr>
                                      <p:to>
                                        <p:strVal val="visible"/>
                                      </p:to>
                                    </p:set>
                                    <p:animEffect transition="in" filter="fade">
                                      <p:cBhvr>
                                        <p:cTn id="83" dur="2000"/>
                                        <p:tgtEl>
                                          <p:spTgt spid="14"/>
                                        </p:tgtEl>
                                      </p:cBhvr>
                                    </p:animEffect>
                                  </p:childTnLst>
                                </p:cTn>
                              </p:par>
                            </p:childTnLst>
                          </p:cTn>
                        </p:par>
                      </p:childTnLst>
                    </p:cTn>
                  </p:par>
                </p:childTnLst>
              </p:cTn>
              <p:nextCondLst>
                <p:cond evt="onClick" delay="0">
                  <p:tgtEl>
                    <p:spTgt spid="21"/>
                  </p:tgtEl>
                </p:cond>
              </p:nextCondLst>
            </p:seq>
            <p:seq concurrent="1" nextAc="seek">
              <p:cTn id="84" restart="whenNotActive" fill="hold" evtFilter="cancelBubble" nodeType="interactiveSeq">
                <p:stCondLst>
                  <p:cond evt="onClick" delay="0">
                    <p:tgtEl>
                      <p:spTgt spid="41"/>
                    </p:tgtEl>
                  </p:cond>
                </p:stCondLst>
                <p:endSync evt="end" delay="0">
                  <p:rtn val="all"/>
                </p:endSync>
                <p:childTnLst>
                  <p:par>
                    <p:cTn id="85" fill="hold">
                      <p:stCondLst>
                        <p:cond delay="0"/>
                      </p:stCondLst>
                      <p:childTnLst>
                        <p:par>
                          <p:cTn id="86" fill="hold">
                            <p:stCondLst>
                              <p:cond delay="0"/>
                            </p:stCondLst>
                            <p:childTnLst>
                              <p:par>
                                <p:cTn id="87" presetID="32" presetClass="emph" presetSubtype="0" fill="hold" grpId="0" nodeType="clickEffect">
                                  <p:stCondLst>
                                    <p:cond delay="0"/>
                                  </p:stCondLst>
                                  <p:childTnLst>
                                    <p:animClr clrSpc="rgb" dir="cw">
                                      <p:cBhvr override="childStyle">
                                        <p:cTn id="88" dur="100" fill="hold"/>
                                        <p:tgtEl>
                                          <p:spTgt spid="41"/>
                                        </p:tgtEl>
                                        <p:attrNameLst>
                                          <p:attrName>style.color</p:attrName>
                                        </p:attrNameLst>
                                      </p:cBhvr>
                                      <p:to>
                                        <a:schemeClr val="hlink"/>
                                      </p:to>
                                    </p:animClr>
                                    <p:animClr clrSpc="rgb" dir="cw">
                                      <p:cBhvr>
                                        <p:cTn id="89" dur="100" fill="hold"/>
                                        <p:tgtEl>
                                          <p:spTgt spid="41"/>
                                        </p:tgtEl>
                                        <p:attrNameLst>
                                          <p:attrName>fillcolor</p:attrName>
                                        </p:attrNameLst>
                                      </p:cBhvr>
                                      <p:to>
                                        <a:schemeClr val="hlink"/>
                                      </p:to>
                                    </p:animClr>
                                    <p:set>
                                      <p:cBhvr>
                                        <p:cTn id="90" dur="100" fill="hold"/>
                                        <p:tgtEl>
                                          <p:spTgt spid="41"/>
                                        </p:tgtEl>
                                        <p:attrNameLst>
                                          <p:attrName>fill.type</p:attrName>
                                        </p:attrNameLst>
                                      </p:cBhvr>
                                      <p:to>
                                        <p:strVal val="solid"/>
                                      </p:to>
                                    </p:set>
                                    <p:set>
                                      <p:cBhvr>
                                        <p:cTn id="91" dur="100" fill="hold"/>
                                        <p:tgtEl>
                                          <p:spTgt spid="41"/>
                                        </p:tgtEl>
                                        <p:attrNameLst>
                                          <p:attrName>fill.on</p:attrName>
                                        </p:attrNameLst>
                                      </p:cBhvr>
                                      <p:to>
                                        <p:strVal val="true"/>
                                      </p:to>
                                    </p:set>
                                    <p:animRot by="120000">
                                      <p:cBhvr>
                                        <p:cTn id="92" dur="100" fill="hold">
                                          <p:stCondLst>
                                            <p:cond delay="0"/>
                                          </p:stCondLst>
                                        </p:cTn>
                                        <p:tgtEl>
                                          <p:spTgt spid="41"/>
                                        </p:tgtEl>
                                        <p:attrNameLst>
                                          <p:attrName>r</p:attrName>
                                        </p:attrNameLst>
                                      </p:cBhvr>
                                    </p:animRot>
                                    <p:animRot by="-240000">
                                      <p:cBhvr>
                                        <p:cTn id="93" dur="200" fill="hold">
                                          <p:stCondLst>
                                            <p:cond delay="200"/>
                                          </p:stCondLst>
                                        </p:cTn>
                                        <p:tgtEl>
                                          <p:spTgt spid="41"/>
                                        </p:tgtEl>
                                        <p:attrNameLst>
                                          <p:attrName>r</p:attrName>
                                        </p:attrNameLst>
                                      </p:cBhvr>
                                    </p:animRot>
                                    <p:animRot by="240000">
                                      <p:cBhvr>
                                        <p:cTn id="94" dur="200" fill="hold">
                                          <p:stCondLst>
                                            <p:cond delay="400"/>
                                          </p:stCondLst>
                                        </p:cTn>
                                        <p:tgtEl>
                                          <p:spTgt spid="41"/>
                                        </p:tgtEl>
                                        <p:attrNameLst>
                                          <p:attrName>r</p:attrName>
                                        </p:attrNameLst>
                                      </p:cBhvr>
                                    </p:animRot>
                                    <p:animRot by="-240000">
                                      <p:cBhvr>
                                        <p:cTn id="95" dur="200" fill="hold">
                                          <p:stCondLst>
                                            <p:cond delay="600"/>
                                          </p:stCondLst>
                                        </p:cTn>
                                        <p:tgtEl>
                                          <p:spTgt spid="41"/>
                                        </p:tgtEl>
                                        <p:attrNameLst>
                                          <p:attrName>r</p:attrName>
                                        </p:attrNameLst>
                                      </p:cBhvr>
                                    </p:animRot>
                                    <p:animRot by="120000">
                                      <p:cBhvr>
                                        <p:cTn id="96" dur="200" fill="hold">
                                          <p:stCondLst>
                                            <p:cond delay="800"/>
                                          </p:stCondLst>
                                        </p:cTn>
                                        <p:tgtEl>
                                          <p:spTgt spid="41"/>
                                        </p:tgtEl>
                                        <p:attrNameLst>
                                          <p:attrName>r</p:attrName>
                                        </p:attrNameLst>
                                      </p:cBhvr>
                                    </p:animRot>
                                  </p:childTnLst>
                                  <p:subTnLst>
                                    <p:audio>
                                      <p:cMediaNode>
                                        <p:cTn display="0" masterRel="sameClick">
                                          <p:stCondLst>
                                            <p:cond evt="begin" delay="0">
                                              <p:tn val="87"/>
                                            </p:cond>
                                          </p:stCondLst>
                                          <p:endCondLst>
                                            <p:cond evt="onStopAudio" delay="0">
                                              <p:tgtEl>
                                                <p:sldTgt/>
                                              </p:tgtEl>
                                            </p:cond>
                                          </p:endCondLst>
                                        </p:cTn>
                                        <p:tgtEl>
                                          <p:sndTgt r:embed="rId2" name="laser.wav"/>
                                        </p:tgtEl>
                                      </p:cMediaNode>
                                    </p:audio>
                                  </p:subTnLst>
                                </p:cTn>
                              </p:par>
                            </p:childTnLst>
                          </p:cTn>
                        </p:par>
                        <p:par>
                          <p:cTn id="97" fill="hold">
                            <p:stCondLst>
                              <p:cond delay="1000"/>
                            </p:stCondLst>
                            <p:childTnLst>
                              <p:par>
                                <p:cTn id="98" presetID="49" presetClass="exit" presetSubtype="0" accel="100000" fill="hold" grpId="1" nodeType="afterEffect">
                                  <p:stCondLst>
                                    <p:cond delay="0"/>
                                  </p:stCondLst>
                                  <p:childTnLst>
                                    <p:anim calcmode="lin" valueType="num">
                                      <p:cBhvr>
                                        <p:cTn id="99" dur="500"/>
                                        <p:tgtEl>
                                          <p:spTgt spid="41"/>
                                        </p:tgtEl>
                                        <p:attrNameLst>
                                          <p:attrName>ppt_w</p:attrName>
                                        </p:attrNameLst>
                                      </p:cBhvr>
                                      <p:tavLst>
                                        <p:tav tm="0">
                                          <p:val>
                                            <p:strVal val="ppt_w"/>
                                          </p:val>
                                        </p:tav>
                                        <p:tav tm="100000">
                                          <p:val>
                                            <p:fltVal val="0"/>
                                          </p:val>
                                        </p:tav>
                                      </p:tavLst>
                                    </p:anim>
                                    <p:anim calcmode="lin" valueType="num">
                                      <p:cBhvr>
                                        <p:cTn id="100" dur="500"/>
                                        <p:tgtEl>
                                          <p:spTgt spid="41"/>
                                        </p:tgtEl>
                                        <p:attrNameLst>
                                          <p:attrName>ppt_h</p:attrName>
                                        </p:attrNameLst>
                                      </p:cBhvr>
                                      <p:tavLst>
                                        <p:tav tm="0">
                                          <p:val>
                                            <p:strVal val="ppt_h"/>
                                          </p:val>
                                        </p:tav>
                                        <p:tav tm="100000">
                                          <p:val>
                                            <p:fltVal val="0"/>
                                          </p:val>
                                        </p:tav>
                                      </p:tavLst>
                                    </p:anim>
                                    <p:anim calcmode="lin" valueType="num">
                                      <p:cBhvr>
                                        <p:cTn id="101" dur="500"/>
                                        <p:tgtEl>
                                          <p:spTgt spid="41"/>
                                        </p:tgtEl>
                                        <p:attrNameLst>
                                          <p:attrName>style.rotation</p:attrName>
                                        </p:attrNameLst>
                                      </p:cBhvr>
                                      <p:tavLst>
                                        <p:tav tm="0">
                                          <p:val>
                                            <p:fltVal val="0"/>
                                          </p:val>
                                        </p:tav>
                                        <p:tav tm="100000">
                                          <p:val>
                                            <p:fltVal val="360"/>
                                          </p:val>
                                        </p:tav>
                                      </p:tavLst>
                                    </p:anim>
                                    <p:animEffect transition="out" filter="fade">
                                      <p:cBhvr>
                                        <p:cTn id="102" dur="500"/>
                                        <p:tgtEl>
                                          <p:spTgt spid="41"/>
                                        </p:tgtEl>
                                      </p:cBhvr>
                                    </p:animEffect>
                                    <p:set>
                                      <p:cBhvr>
                                        <p:cTn id="103" dur="1" fill="hold">
                                          <p:stCondLst>
                                            <p:cond delay="499"/>
                                          </p:stCondLst>
                                        </p:cTn>
                                        <p:tgtEl>
                                          <p:spTgt spid="41"/>
                                        </p:tgtEl>
                                        <p:attrNameLst>
                                          <p:attrName>style.visibility</p:attrName>
                                        </p:attrNameLst>
                                      </p:cBhvr>
                                      <p:to>
                                        <p:strVal val="hidden"/>
                                      </p:to>
                                    </p:set>
                                  </p:childTnLst>
                                </p:cTn>
                              </p:par>
                            </p:childTnLst>
                          </p:cTn>
                        </p:par>
                      </p:childTnLst>
                    </p:cTn>
                  </p:par>
                </p:childTnLst>
              </p:cTn>
              <p:nextCondLst>
                <p:cond evt="onClick" delay="0">
                  <p:tgtEl>
                    <p:spTgt spid="41"/>
                  </p:tgtEl>
                </p:cond>
              </p:nextCondLst>
            </p:seq>
          </p:childTnLst>
        </p:cTn>
      </p:par>
    </p:tnLst>
    <p:bldLst>
      <p:bldP spid="13" grpId="0"/>
      <p:bldP spid="14" grpId="0"/>
      <p:bldP spid="14" grpId="1"/>
      <p:bldP spid="15" grpId="0"/>
      <p:bldP spid="15" grpId="1"/>
      <p:bldP spid="21" grpId="0"/>
      <p:bldP spid="21" grpId="1"/>
      <p:bldP spid="22" grpId="0"/>
      <p:bldP spid="22" grpId="1"/>
      <p:bldP spid="22" grpId="2"/>
      <p:bldP spid="24" grpId="0"/>
      <p:bldP spid="24" grpId="1"/>
      <p:bldP spid="24" grpId="2"/>
      <p:bldP spid="41" grpId="0"/>
      <p:bldP spid="41" grpId="1"/>
      <p:bldP spid="41" grpId="2"/>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3"/>
          <a:srcRect/>
          <a:stretch>
            <a:fillRect/>
          </a:stretch>
        </p:blipFill>
        <p:spPr bwMode="auto">
          <a:xfrm>
            <a:off x="845586" y="-290568"/>
            <a:ext cx="7613673" cy="5994666"/>
          </a:xfrm>
          <a:prstGeom prst="rect">
            <a:avLst/>
          </a:prstGeom>
          <a:noFill/>
          <a:ln w="9525">
            <a:noFill/>
            <a:miter lim="800000"/>
            <a:headEnd/>
            <a:tailEnd/>
          </a:ln>
          <a:effectLst/>
        </p:spPr>
      </p:pic>
      <p:sp>
        <p:nvSpPr>
          <p:cNvPr id="4" name="Скругленный прямоугольник 3"/>
          <p:cNvSpPr/>
          <p:nvPr/>
        </p:nvSpPr>
        <p:spPr>
          <a:xfrm>
            <a:off x="2322486" y="429893"/>
            <a:ext cx="1231523" cy="964413"/>
          </a:xfrm>
          <a:prstGeom prst="round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extrusionH="69850" contourW="50800">
            <a:bevelT w="190500"/>
            <a:bevelB w="88900" h="133350"/>
            <a:contourClr>
              <a:schemeClr val="tx2">
                <a:lumMod val="60000"/>
                <a:lumOff val="4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500" b="1" dirty="0" err="1">
                <a:solidFill>
                  <a:srgbClr val="7030A0"/>
                </a:solidFill>
                <a:latin typeface="Bookman Old Style" pitchFamily="18" charset="0"/>
              </a:rPr>
              <a:t>ch</a:t>
            </a:r>
            <a:endParaRPr lang="ru-RU" sz="4500" b="1" dirty="0">
              <a:solidFill>
                <a:srgbClr val="7030A0"/>
              </a:solidFill>
              <a:latin typeface="Bookman Old Style" pitchFamily="18" charset="0"/>
            </a:endParaRPr>
          </a:p>
        </p:txBody>
      </p:sp>
      <p:sp>
        <p:nvSpPr>
          <p:cNvPr id="7" name="Скругленный прямоугольник 6"/>
          <p:cNvSpPr/>
          <p:nvPr/>
        </p:nvSpPr>
        <p:spPr>
          <a:xfrm>
            <a:off x="3608100" y="429893"/>
            <a:ext cx="963900" cy="964413"/>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extrusionH="69850" contourW="50800">
            <a:bevelT w="190500"/>
            <a:bevelB w="88900" h="133350"/>
            <a:contourClr>
              <a:schemeClr val="tx2">
                <a:lumMod val="60000"/>
                <a:lumOff val="4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500" b="1" dirty="0">
                <a:solidFill>
                  <a:srgbClr val="FF0066"/>
                </a:solidFill>
                <a:latin typeface="Bookman Old Style" pitchFamily="18" charset="0"/>
              </a:rPr>
              <a:t>a</a:t>
            </a:r>
            <a:endParaRPr lang="ru-RU" sz="4500" b="1" dirty="0">
              <a:solidFill>
                <a:srgbClr val="FF0066"/>
              </a:solidFill>
              <a:latin typeface="Bookman Old Style" pitchFamily="18" charset="0"/>
            </a:endParaRPr>
          </a:p>
        </p:txBody>
      </p:sp>
      <p:sp>
        <p:nvSpPr>
          <p:cNvPr id="10" name="Скругленный прямоугольник 9"/>
          <p:cNvSpPr/>
          <p:nvPr/>
        </p:nvSpPr>
        <p:spPr>
          <a:xfrm>
            <a:off x="4626605" y="429893"/>
            <a:ext cx="963900" cy="964413"/>
          </a:xfrm>
          <a:prstGeom prst="roundRect">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extrusionH="69850" contourW="50800">
            <a:bevelT w="190500"/>
            <a:bevelB w="88900" h="133350"/>
            <a:contourClr>
              <a:schemeClr val="tx2">
                <a:lumMod val="60000"/>
                <a:lumOff val="4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500" b="1" dirty="0">
                <a:solidFill>
                  <a:srgbClr val="FF0066"/>
                </a:solidFill>
                <a:latin typeface="Bookman Old Style" pitchFamily="18" charset="0"/>
              </a:rPr>
              <a:t>n</a:t>
            </a:r>
            <a:endParaRPr lang="ru-RU" sz="4500" b="1" dirty="0">
              <a:solidFill>
                <a:srgbClr val="FF0066"/>
              </a:solidFill>
              <a:latin typeface="Bookman Old Style" pitchFamily="18" charset="0"/>
            </a:endParaRPr>
          </a:p>
        </p:txBody>
      </p:sp>
      <p:sp>
        <p:nvSpPr>
          <p:cNvPr id="13" name="Скругленный прямоугольник 12"/>
          <p:cNvSpPr/>
          <p:nvPr/>
        </p:nvSpPr>
        <p:spPr>
          <a:xfrm>
            <a:off x="5644083" y="429893"/>
            <a:ext cx="963900" cy="964413"/>
          </a:xfrm>
          <a:prstGeom prst="roundRect">
            <a:avLst/>
          </a:prstGeom>
          <a:solidFill>
            <a:srgbClr val="00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extrusionH="69850" contourW="50800">
            <a:bevelT w="190500"/>
            <a:bevelB w="88900" h="133350"/>
            <a:contourClr>
              <a:schemeClr val="tx2">
                <a:lumMod val="60000"/>
                <a:lumOff val="4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500" b="1" dirty="0">
                <a:solidFill>
                  <a:srgbClr val="FF0066"/>
                </a:solidFill>
                <a:latin typeface="Bookman Old Style" pitchFamily="18" charset="0"/>
              </a:rPr>
              <a:t>g</a:t>
            </a:r>
            <a:endParaRPr lang="ru-RU" sz="4500" b="1" dirty="0">
              <a:solidFill>
                <a:srgbClr val="FF0066"/>
              </a:solidFill>
              <a:latin typeface="Bookman Old Style" pitchFamily="18" charset="0"/>
            </a:endParaRPr>
          </a:p>
        </p:txBody>
      </p:sp>
      <p:sp>
        <p:nvSpPr>
          <p:cNvPr id="16" name="Скругленный прямоугольник 15"/>
          <p:cNvSpPr/>
          <p:nvPr/>
        </p:nvSpPr>
        <p:spPr>
          <a:xfrm>
            <a:off x="2597252" y="3108818"/>
            <a:ext cx="963900" cy="964413"/>
          </a:xfrm>
          <a:prstGeom prst="round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extrusionH="69850" contourW="50800">
            <a:bevelT w="190500"/>
            <a:bevelB w="88900" h="133350"/>
            <a:contourClr>
              <a:schemeClr val="tx2">
                <a:lumMod val="60000"/>
                <a:lumOff val="4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500" b="1" dirty="0">
                <a:solidFill>
                  <a:srgbClr val="7030A0"/>
                </a:solidFill>
                <a:latin typeface="Bookman Old Style" pitchFamily="18" charset="0"/>
              </a:rPr>
              <a:t>n</a:t>
            </a:r>
            <a:endParaRPr lang="ru-RU" sz="4500" b="1" dirty="0">
              <a:solidFill>
                <a:srgbClr val="7030A0"/>
              </a:solidFill>
              <a:latin typeface="Bookman Old Style" pitchFamily="18" charset="0"/>
            </a:endParaRPr>
          </a:p>
        </p:txBody>
      </p:sp>
      <p:sp>
        <p:nvSpPr>
          <p:cNvPr id="19" name="Скругленный прямоугольник 18"/>
          <p:cNvSpPr/>
          <p:nvPr/>
        </p:nvSpPr>
        <p:spPr>
          <a:xfrm>
            <a:off x="3615243" y="3108818"/>
            <a:ext cx="963900" cy="964413"/>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extrusionH="69850" contourW="50800">
            <a:bevelT w="190500"/>
            <a:bevelB w="88900" h="133350"/>
            <a:contourClr>
              <a:schemeClr val="tx2">
                <a:lumMod val="60000"/>
                <a:lumOff val="4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500" b="1" dirty="0">
                <a:solidFill>
                  <a:srgbClr val="FF0066"/>
                </a:solidFill>
                <a:latin typeface="Bookman Old Style" pitchFamily="18" charset="0"/>
              </a:rPr>
              <a:t>a</a:t>
            </a:r>
            <a:endParaRPr lang="ru-RU" sz="4500" b="1" dirty="0">
              <a:solidFill>
                <a:srgbClr val="FF0066"/>
              </a:solidFill>
              <a:latin typeface="Bookman Old Style" pitchFamily="18" charset="0"/>
            </a:endParaRPr>
          </a:p>
        </p:txBody>
      </p:sp>
      <p:sp>
        <p:nvSpPr>
          <p:cNvPr id="22" name="Скругленный прямоугольник 21"/>
          <p:cNvSpPr/>
          <p:nvPr/>
        </p:nvSpPr>
        <p:spPr>
          <a:xfrm>
            <a:off x="4633748" y="3108818"/>
            <a:ext cx="963900" cy="964413"/>
          </a:xfrm>
          <a:prstGeom prst="roundRect">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extrusionH="69850" contourW="50800">
            <a:bevelT w="190500"/>
            <a:bevelB w="88900" h="133350"/>
            <a:contourClr>
              <a:schemeClr val="tx2">
                <a:lumMod val="60000"/>
                <a:lumOff val="4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500" b="1" dirty="0">
                <a:solidFill>
                  <a:srgbClr val="FF0066"/>
                </a:solidFill>
                <a:latin typeface="Bookman Old Style" pitchFamily="18" charset="0"/>
              </a:rPr>
              <a:t>s</a:t>
            </a:r>
            <a:endParaRPr lang="ru-RU" sz="4500" b="1" dirty="0">
              <a:solidFill>
                <a:srgbClr val="FF0066"/>
              </a:solidFill>
              <a:latin typeface="Bookman Old Style" pitchFamily="18" charset="0"/>
            </a:endParaRPr>
          </a:p>
        </p:txBody>
      </p:sp>
      <p:sp>
        <p:nvSpPr>
          <p:cNvPr id="25" name="Скругленный прямоугольник 24"/>
          <p:cNvSpPr/>
          <p:nvPr/>
        </p:nvSpPr>
        <p:spPr>
          <a:xfrm>
            <a:off x="5651226" y="3108818"/>
            <a:ext cx="963900" cy="964413"/>
          </a:xfrm>
          <a:prstGeom prst="roundRect">
            <a:avLst/>
          </a:prstGeom>
          <a:solidFill>
            <a:srgbClr val="00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extrusionH="69850" contourW="50800">
            <a:bevelT w="190500"/>
            <a:bevelB w="88900" h="133350"/>
            <a:contourClr>
              <a:schemeClr val="tx2">
                <a:lumMod val="60000"/>
                <a:lumOff val="4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500" b="1" dirty="0">
                <a:solidFill>
                  <a:srgbClr val="FF0066"/>
                </a:solidFill>
                <a:latin typeface="Bookman Old Style" pitchFamily="18" charset="0"/>
              </a:rPr>
              <a:t>r</a:t>
            </a:r>
            <a:endParaRPr lang="ru-RU" sz="4500" b="1" dirty="0">
              <a:solidFill>
                <a:srgbClr val="FF0066"/>
              </a:solidFill>
              <a:latin typeface="Bookman Old Style" pitchFamily="18" charset="0"/>
            </a:endParaRPr>
          </a:p>
        </p:txBody>
      </p:sp>
      <p:sp>
        <p:nvSpPr>
          <p:cNvPr id="28" name="Прямоугольник 27"/>
          <p:cNvSpPr/>
          <p:nvPr/>
        </p:nvSpPr>
        <p:spPr>
          <a:xfrm>
            <a:off x="2586737" y="4163022"/>
            <a:ext cx="3491983" cy="392415"/>
          </a:xfrm>
          <a:prstGeom prst="rect">
            <a:avLst/>
          </a:prstGeom>
          <a:noFill/>
        </p:spPr>
        <p:txBody>
          <a:bodyPr wrap="none" lIns="68580" tIns="34290" rIns="68580" bIns="3429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uz-Latn-UZ" sz="2100" b="1" dirty="0">
                <a:ln w="50800"/>
                <a:solidFill>
                  <a:srgbClr val="FFC000"/>
                </a:solidFill>
                <a:latin typeface="Times New Roman" pitchFamily="18" charset="0"/>
                <a:cs typeface="Times New Roman" pitchFamily="18" charset="0"/>
              </a:rPr>
              <a:t>1-</a:t>
            </a:r>
            <a:r>
              <a:rPr lang="en-US" sz="2100" b="1" dirty="0">
                <a:ln w="50800"/>
                <a:solidFill>
                  <a:srgbClr val="FFC000"/>
                </a:solidFill>
                <a:latin typeface="Times New Roman" pitchFamily="18" charset="0"/>
                <a:cs typeface="Times New Roman" pitchFamily="18" charset="0"/>
              </a:rPr>
              <a:t>t</a:t>
            </a:r>
            <a:r>
              <a:rPr lang="uz-Latn-UZ" sz="2100" b="1" dirty="0">
                <a:ln w="50800"/>
                <a:solidFill>
                  <a:srgbClr val="FFC000"/>
                </a:solidFill>
                <a:latin typeface="Times New Roman" pitchFamily="18" charset="0"/>
                <a:cs typeface="Times New Roman" pitchFamily="18" charset="0"/>
              </a:rPr>
              <a:t>a</a:t>
            </a:r>
            <a:r>
              <a:rPr lang="en-US" sz="2100" b="1" dirty="0">
                <a:ln w="50800"/>
                <a:solidFill>
                  <a:srgbClr val="FFC000"/>
                </a:solidFill>
                <a:latin typeface="Times New Roman" pitchFamily="18" charset="0"/>
                <a:cs typeface="Times New Roman" pitchFamily="18" charset="0"/>
              </a:rPr>
              <a:t>’</a:t>
            </a:r>
            <a:r>
              <a:rPr lang="uz-Latn-UZ" sz="2100" b="1" dirty="0">
                <a:ln w="50800"/>
                <a:solidFill>
                  <a:srgbClr val="FFC000"/>
                </a:solidFill>
                <a:latin typeface="Times New Roman" pitchFamily="18" charset="0"/>
                <a:cs typeface="Times New Roman" pitchFamily="18" charset="0"/>
              </a:rPr>
              <a:t>rif:</a:t>
            </a:r>
            <a:r>
              <a:rPr lang="en-US" sz="2100" b="1" dirty="0" err="1">
                <a:ln w="50800"/>
                <a:solidFill>
                  <a:srgbClr val="FFC000"/>
                </a:solidFill>
                <a:latin typeface="Times New Roman" pitchFamily="18" charset="0"/>
                <a:cs typeface="Times New Roman" pitchFamily="18" charset="0"/>
              </a:rPr>
              <a:t>maqomning</a:t>
            </a:r>
            <a:r>
              <a:rPr lang="en-US" sz="2100" b="1" dirty="0">
                <a:ln w="50800"/>
                <a:solidFill>
                  <a:srgbClr val="FFC000"/>
                </a:solidFill>
                <a:latin typeface="Times New Roman" pitchFamily="18" charset="0"/>
                <a:cs typeface="Times New Roman" pitchFamily="18" charset="0"/>
              </a:rPr>
              <a:t> </a:t>
            </a:r>
            <a:r>
              <a:rPr lang="en-US" sz="2100" b="1" dirty="0" err="1">
                <a:ln w="50800"/>
                <a:solidFill>
                  <a:srgbClr val="FFC000"/>
                </a:solidFill>
                <a:latin typeface="Times New Roman" pitchFamily="18" charset="0"/>
                <a:cs typeface="Times New Roman" pitchFamily="18" charset="0"/>
              </a:rPr>
              <a:t>ijro</a:t>
            </a:r>
            <a:r>
              <a:rPr lang="en-US" sz="2100" b="1" dirty="0">
                <a:ln w="50800"/>
                <a:solidFill>
                  <a:srgbClr val="FFC000"/>
                </a:solidFill>
                <a:latin typeface="Times New Roman" pitchFamily="18" charset="0"/>
                <a:cs typeface="Times New Roman" pitchFamily="18" charset="0"/>
              </a:rPr>
              <a:t> </a:t>
            </a:r>
            <a:r>
              <a:rPr lang="en-US" sz="2100" b="1" dirty="0" err="1">
                <a:ln w="50800"/>
                <a:solidFill>
                  <a:srgbClr val="FFC000"/>
                </a:solidFill>
                <a:latin typeface="Times New Roman" pitchFamily="18" charset="0"/>
                <a:cs typeface="Times New Roman" pitchFamily="18" charset="0"/>
              </a:rPr>
              <a:t>yo‘li</a:t>
            </a:r>
            <a:endParaRPr lang="ru-RU" sz="2100" b="1" dirty="0">
              <a:ln w="50800"/>
              <a:solidFill>
                <a:srgbClr val="FFC000"/>
              </a:solidFill>
              <a:latin typeface="Times New Roman" pitchFamily="18" charset="0"/>
              <a:cs typeface="Times New Roman" pitchFamily="18" charset="0"/>
            </a:endParaRPr>
          </a:p>
        </p:txBody>
      </p:sp>
      <p:sp>
        <p:nvSpPr>
          <p:cNvPr id="29" name="Скругленный прямоугольник 28"/>
          <p:cNvSpPr/>
          <p:nvPr/>
        </p:nvSpPr>
        <p:spPr>
          <a:xfrm>
            <a:off x="1303711" y="322735"/>
            <a:ext cx="6482999" cy="1768091"/>
          </a:xfrm>
          <a:prstGeom prst="roundRect">
            <a:avLst/>
          </a:prstGeom>
          <a:noFill/>
          <a:ln w="3810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050"/>
          </a:p>
        </p:txBody>
      </p:sp>
      <p:sp>
        <p:nvSpPr>
          <p:cNvPr id="30" name="Скругленный прямоугольник 29"/>
          <p:cNvSpPr/>
          <p:nvPr/>
        </p:nvSpPr>
        <p:spPr>
          <a:xfrm>
            <a:off x="1357290" y="2948082"/>
            <a:ext cx="6429420" cy="1768091"/>
          </a:xfrm>
          <a:prstGeom prst="roundRect">
            <a:avLst/>
          </a:prstGeom>
          <a:noFill/>
          <a:ln w="3810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050"/>
          </a:p>
        </p:txBody>
      </p:sp>
      <p:sp>
        <p:nvSpPr>
          <p:cNvPr id="31" name="Прямоугольник 30"/>
          <p:cNvSpPr/>
          <p:nvPr/>
        </p:nvSpPr>
        <p:spPr>
          <a:xfrm>
            <a:off x="2581252" y="1608619"/>
            <a:ext cx="3939220" cy="392415"/>
          </a:xfrm>
          <a:prstGeom prst="rect">
            <a:avLst/>
          </a:prstGeom>
          <a:noFill/>
        </p:spPr>
        <p:txBody>
          <a:bodyPr wrap="none" lIns="68580" tIns="34290" rIns="68580" bIns="3429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uz-Latn-UZ" sz="2100" b="1" dirty="0">
                <a:ln w="50800"/>
                <a:solidFill>
                  <a:srgbClr val="FFC000"/>
                </a:solidFill>
                <a:latin typeface="Times New Roman" pitchFamily="18" charset="0"/>
                <a:cs typeface="Times New Roman" pitchFamily="18" charset="0"/>
              </a:rPr>
              <a:t>1-</a:t>
            </a:r>
            <a:r>
              <a:rPr lang="en-US" sz="2100" b="1" dirty="0">
                <a:ln w="50800"/>
                <a:solidFill>
                  <a:srgbClr val="FFC000"/>
                </a:solidFill>
                <a:latin typeface="Times New Roman" pitchFamily="18" charset="0"/>
                <a:cs typeface="Times New Roman" pitchFamily="18" charset="0"/>
              </a:rPr>
              <a:t>t</a:t>
            </a:r>
            <a:r>
              <a:rPr lang="uz-Latn-UZ" sz="2100" b="1" dirty="0">
                <a:ln w="50800"/>
                <a:solidFill>
                  <a:srgbClr val="FFC000"/>
                </a:solidFill>
                <a:latin typeface="Times New Roman" pitchFamily="18" charset="0"/>
                <a:cs typeface="Times New Roman" pitchFamily="18" charset="0"/>
              </a:rPr>
              <a:t>a</a:t>
            </a:r>
            <a:r>
              <a:rPr lang="en-US" sz="2100" b="1" dirty="0">
                <a:ln w="50800"/>
                <a:solidFill>
                  <a:srgbClr val="FFC000"/>
                </a:solidFill>
                <a:latin typeface="Times New Roman" pitchFamily="18" charset="0"/>
                <a:cs typeface="Times New Roman" pitchFamily="18" charset="0"/>
              </a:rPr>
              <a:t>’</a:t>
            </a:r>
            <a:r>
              <a:rPr lang="uz-Latn-UZ" sz="2100" b="1" dirty="0">
                <a:ln w="50800"/>
                <a:solidFill>
                  <a:srgbClr val="FFC000"/>
                </a:solidFill>
                <a:latin typeface="Times New Roman" pitchFamily="18" charset="0"/>
                <a:cs typeface="Times New Roman" pitchFamily="18" charset="0"/>
              </a:rPr>
              <a:t>rif:</a:t>
            </a:r>
            <a:r>
              <a:rPr lang="en-US" sz="2100" b="1" dirty="0" err="1">
                <a:ln w="50800"/>
                <a:solidFill>
                  <a:srgbClr val="FFC000"/>
                </a:solidFill>
                <a:latin typeface="Times New Roman" pitchFamily="18" charset="0"/>
                <a:cs typeface="Times New Roman" pitchFamily="18" charset="0"/>
              </a:rPr>
              <a:t>o‘zbek</a:t>
            </a:r>
            <a:r>
              <a:rPr lang="en-US" sz="2100" b="1" dirty="0">
                <a:ln w="50800"/>
                <a:solidFill>
                  <a:srgbClr val="FFC000"/>
                </a:solidFill>
                <a:latin typeface="Times New Roman" pitchFamily="18" charset="0"/>
                <a:cs typeface="Times New Roman" pitchFamily="18" charset="0"/>
              </a:rPr>
              <a:t> </a:t>
            </a:r>
            <a:r>
              <a:rPr lang="en-US" sz="2100" b="1" dirty="0" err="1">
                <a:ln w="50800"/>
                <a:solidFill>
                  <a:srgbClr val="FFC000"/>
                </a:solidFill>
                <a:latin typeface="Times New Roman" pitchFamily="18" charset="0"/>
                <a:cs typeface="Times New Roman" pitchFamily="18" charset="0"/>
              </a:rPr>
              <a:t>cholg‘usi</a:t>
            </a:r>
            <a:r>
              <a:rPr lang="en-US" sz="2100" b="1" dirty="0">
                <a:ln w="50800"/>
                <a:solidFill>
                  <a:srgbClr val="FFC000"/>
                </a:solidFill>
                <a:latin typeface="Times New Roman" pitchFamily="18" charset="0"/>
                <a:cs typeface="Times New Roman" pitchFamily="18" charset="0"/>
              </a:rPr>
              <a:t> </a:t>
            </a:r>
            <a:r>
              <a:rPr lang="en-US" sz="2100" b="1" dirty="0" err="1">
                <a:ln w="50800"/>
                <a:solidFill>
                  <a:srgbClr val="FFC000"/>
                </a:solidFill>
                <a:latin typeface="Times New Roman" pitchFamily="18" charset="0"/>
                <a:cs typeface="Times New Roman" pitchFamily="18" charset="0"/>
              </a:rPr>
              <a:t>sanaladi</a:t>
            </a:r>
            <a:endParaRPr lang="ru-RU" sz="2100" b="1" dirty="0">
              <a:ln w="50800"/>
              <a:solidFill>
                <a:srgbClr val="FFC000"/>
              </a:solidFill>
              <a:latin typeface="Times New Roman" pitchFamily="18" charset="0"/>
              <a:cs typeface="Times New Roman" pitchFamily="18" charset="0"/>
            </a:endParaRPr>
          </a:p>
        </p:txBody>
      </p:sp>
      <p:sp>
        <p:nvSpPr>
          <p:cNvPr id="32" name="Прямоугольник 31"/>
          <p:cNvSpPr/>
          <p:nvPr/>
        </p:nvSpPr>
        <p:spPr>
          <a:xfrm>
            <a:off x="2254875" y="2144405"/>
            <a:ext cx="4697441" cy="692497"/>
          </a:xfrm>
          <a:prstGeom prst="rect">
            <a:avLst/>
          </a:prstGeom>
          <a:noFill/>
        </p:spPr>
        <p:txBody>
          <a:bodyPr wrap="none" lIns="68580" tIns="34290" rIns="68580" bIns="34290">
            <a:spAutoFit/>
          </a:bodyPr>
          <a:lstStyle/>
          <a:p>
            <a:pPr algn="ctr"/>
            <a:r>
              <a:rPr lang="uz-Latn-UZ" sz="4050" b="1" cap="all" dirty="0">
                <a:ln w="9000" cmpd="sng">
                  <a:solidFill>
                    <a:schemeClr val="accent4">
                      <a:shade val="50000"/>
                      <a:satMod val="120000"/>
                    </a:schemeClr>
                  </a:solidFill>
                  <a:prstDash val="solid"/>
                </a:ln>
                <a:solidFill>
                  <a:srgbClr val="FF9900"/>
                </a:solidFill>
                <a:effectLst>
                  <a:glow rad="139700">
                    <a:schemeClr val="accent5">
                      <a:satMod val="175000"/>
                      <a:alpha val="40000"/>
                    </a:schemeClr>
                  </a:glow>
                  <a:reflection blurRad="12700" stA="28000" endPos="45000" dist="1000" dir="5400000" sy="-100000" algn="bl" rotWithShape="0"/>
                </a:effectLst>
              </a:rPr>
              <a:t>O</a:t>
            </a:r>
            <a:r>
              <a:rPr lang="en-US" sz="4050" b="1" cap="all" dirty="0">
                <a:ln w="9000" cmpd="sng">
                  <a:solidFill>
                    <a:schemeClr val="accent4">
                      <a:shade val="50000"/>
                      <a:satMod val="120000"/>
                    </a:schemeClr>
                  </a:solidFill>
                  <a:prstDash val="solid"/>
                </a:ln>
                <a:solidFill>
                  <a:srgbClr val="FF9900"/>
                </a:solidFill>
                <a:effectLst>
                  <a:glow rad="139700">
                    <a:schemeClr val="accent5">
                      <a:satMod val="175000"/>
                      <a:alpha val="40000"/>
                    </a:schemeClr>
                  </a:glow>
                  <a:reflection blurRad="12700" stA="28000" endPos="45000" dist="1000" dir="5400000" sy="-100000" algn="bl" rotWithShape="0"/>
                </a:effectLst>
              </a:rPr>
              <a:t>‘</a:t>
            </a:r>
            <a:r>
              <a:rPr lang="uz-Latn-UZ" sz="4050" b="1" cap="all" dirty="0">
                <a:ln w="9000" cmpd="sng">
                  <a:solidFill>
                    <a:schemeClr val="accent4">
                      <a:shade val="50000"/>
                      <a:satMod val="120000"/>
                    </a:schemeClr>
                  </a:solidFill>
                  <a:prstDash val="solid"/>
                </a:ln>
                <a:solidFill>
                  <a:srgbClr val="FF9900"/>
                </a:solidFill>
                <a:effectLst>
                  <a:glow rad="139700">
                    <a:schemeClr val="accent5">
                      <a:satMod val="175000"/>
                      <a:alpha val="40000"/>
                    </a:schemeClr>
                  </a:glow>
                  <a:reflection blurRad="12700" stA="28000" endPos="45000" dist="1000" dir="5400000" sy="-100000" algn="bl" rotWithShape="0"/>
                </a:effectLst>
              </a:rPr>
              <a:t>YLA, IZLA, TOP!</a:t>
            </a:r>
            <a:endParaRPr lang="ru-RU" sz="4050" b="1" cap="all" dirty="0">
              <a:ln w="9000" cmpd="sng">
                <a:solidFill>
                  <a:schemeClr val="accent4">
                    <a:shade val="50000"/>
                    <a:satMod val="120000"/>
                  </a:schemeClr>
                </a:solidFill>
                <a:prstDash val="solid"/>
              </a:ln>
              <a:solidFill>
                <a:srgbClr val="FF9900"/>
              </a:solidFill>
              <a:effectLst>
                <a:glow rad="139700">
                  <a:schemeClr val="accent5">
                    <a:satMod val="175000"/>
                    <a:alpha val="40000"/>
                  </a:schemeClr>
                </a:glow>
                <a:reflection blurRad="12700" stA="28000" endPos="45000" dist="1000" dir="5400000" sy="-100000" algn="bl" rotWithShape="0"/>
              </a:effectLst>
            </a:endParaRPr>
          </a:p>
        </p:txBody>
      </p:sp>
      <p:sp>
        <p:nvSpPr>
          <p:cNvPr id="33" name="Прямоугольник 32"/>
          <p:cNvSpPr/>
          <p:nvPr/>
        </p:nvSpPr>
        <p:spPr>
          <a:xfrm>
            <a:off x="1327235" y="273180"/>
            <a:ext cx="513602" cy="692497"/>
          </a:xfrm>
          <a:prstGeom prst="rect">
            <a:avLst/>
          </a:prstGeom>
          <a:noFill/>
        </p:spPr>
        <p:txBody>
          <a:bodyPr wrap="none" lIns="68580" tIns="34290" rIns="68580" bIns="34290">
            <a:spAutoFit/>
          </a:bodyPr>
          <a:lstStyle/>
          <a:p>
            <a:pPr algn="ctr"/>
            <a:r>
              <a:rPr lang="uz-Latn-UZ" sz="405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a:t>
            </a:r>
            <a:endParaRPr lang="ru-RU" sz="405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34" name="Прямоугольник 33"/>
          <p:cNvSpPr/>
          <p:nvPr/>
        </p:nvSpPr>
        <p:spPr>
          <a:xfrm>
            <a:off x="1368791" y="2952105"/>
            <a:ext cx="513602" cy="692497"/>
          </a:xfrm>
          <a:prstGeom prst="rect">
            <a:avLst/>
          </a:prstGeom>
          <a:noFill/>
        </p:spPr>
        <p:txBody>
          <a:bodyPr wrap="none" lIns="68580" tIns="34290" rIns="68580" bIns="34290">
            <a:spAutoFit/>
          </a:bodyPr>
          <a:lstStyle/>
          <a:p>
            <a:pPr algn="ctr"/>
            <a:r>
              <a:rPr lang="uz-Latn-UZ" sz="405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B</a:t>
            </a:r>
            <a:endParaRPr lang="ru-RU" sz="405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extLst>
      <p:ext uri="{BB962C8B-B14F-4D97-AF65-F5344CB8AC3E}">
        <p14:creationId xmlns:p14="http://schemas.microsoft.com/office/powerpoint/2010/main" val="1136952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repeatCount="2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fmla="#ppt_w*sin(2.5*pi*$)">
                                          <p:val>
                                            <p:fltVal val="0"/>
                                          </p:val>
                                        </p:tav>
                                        <p:tav tm="100000">
                                          <p:val>
                                            <p:fltVal val="1"/>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9" presetClass="exit" presetSubtype="10" fill="hold" grpId="1" nodeType="clickEffect">
                                  <p:stCondLst>
                                    <p:cond delay="0"/>
                                  </p:stCondLst>
                                  <p:childTnLst>
                                    <p:anim calcmode="lin" valueType="num">
                                      <p:cBhvr>
                                        <p:cTn id="12" dur="500"/>
                                        <p:tgtEl>
                                          <p:spTgt spid="4"/>
                                        </p:tgtEl>
                                        <p:attrNameLst>
                                          <p:attrName>ppt_h</p:attrName>
                                        </p:attrNameLst>
                                      </p:cBhvr>
                                      <p:tavLst>
                                        <p:tav tm="0">
                                          <p:val>
                                            <p:strVal val="ppt_h"/>
                                          </p:val>
                                        </p:tav>
                                        <p:tav tm="100000">
                                          <p:val>
                                            <p:strVal val="ppt_h"/>
                                          </p:val>
                                        </p:tav>
                                      </p:tavLst>
                                    </p:anim>
                                    <p:anim calcmode="lin" valueType="num">
                                      <p:cBhvr>
                                        <p:cTn id="13" dur="5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 dur="1" fill="hold">
                                          <p:stCondLst>
                                            <p:cond delay="499"/>
                                          </p:stCondLst>
                                        </p:cTn>
                                        <p:tgtEl>
                                          <p:spTgt spid="4"/>
                                        </p:tgtEl>
                                        <p:attrNameLst>
                                          <p:attrName>style.visibility</p:attrName>
                                        </p:attrNameLst>
                                      </p:cBhvr>
                                      <p:to>
                                        <p:strVal val="hidden"/>
                                      </p:to>
                                    </p:set>
                                  </p:childTnLst>
                                  <p:subTnLst>
                                    <p:audio>
                                      <p:cMediaNode>
                                        <p:cTn display="0" masterRel="sameClick">
                                          <p:stCondLst>
                                            <p:cond evt="begin" delay="0">
                                              <p:tn val="11"/>
                                            </p:cond>
                                          </p:stCondLst>
                                          <p:endCondLst>
                                            <p:cond evt="onStopAudio" delay="0">
                                              <p:tgtEl>
                                                <p:sldTgt/>
                                              </p:tgtEl>
                                            </p:cond>
                                          </p:endCondLst>
                                        </p:cTn>
                                        <p:tgtEl>
                                          <p:sndTgt r:embed="rId2" name="chimes.wav"/>
                                        </p:tgtEl>
                                      </p:cMediaNode>
                                    </p:audio>
                                  </p:subTnLst>
                                </p:cTn>
                              </p:par>
                              <p:par>
                                <p:cTn id="15" presetID="19" presetClass="entr" presetSubtype="10" repeatCount="200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fmla="#ppt_w*sin(2.5*pi*$)">
                                          <p:val>
                                            <p:fltVal val="0"/>
                                          </p:val>
                                        </p:tav>
                                        <p:tav tm="100000">
                                          <p:val>
                                            <p:fltVal val="1"/>
                                          </p:val>
                                        </p:tav>
                                      </p:tavLst>
                                    </p:anim>
                                    <p:anim calcmode="lin" valueType="num">
                                      <p:cBhvr>
                                        <p:cTn id="18" dur="5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19" presetClass="exit" presetSubtype="10" fill="hold" grpId="1" nodeType="clickEffect">
                                  <p:stCondLst>
                                    <p:cond delay="0"/>
                                  </p:stCondLst>
                                  <p:childTnLst>
                                    <p:anim calcmode="lin" valueType="num">
                                      <p:cBhvr>
                                        <p:cTn id="22" dur="500"/>
                                        <p:tgtEl>
                                          <p:spTgt spid="7"/>
                                        </p:tgtEl>
                                        <p:attrNameLst>
                                          <p:attrName>ppt_h</p:attrName>
                                        </p:attrNameLst>
                                      </p:cBhvr>
                                      <p:tavLst>
                                        <p:tav tm="0">
                                          <p:val>
                                            <p:strVal val="ppt_h"/>
                                          </p:val>
                                        </p:tav>
                                        <p:tav tm="100000">
                                          <p:val>
                                            <p:strVal val="ppt_h"/>
                                          </p:val>
                                        </p:tav>
                                      </p:tavLst>
                                    </p:anim>
                                    <p:anim calcmode="lin" valueType="num">
                                      <p:cBhvr>
                                        <p:cTn id="23" dur="5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499"/>
                                          </p:stCondLst>
                                        </p:cTn>
                                        <p:tgtEl>
                                          <p:spTgt spid="7"/>
                                        </p:tgtEl>
                                        <p:attrNameLst>
                                          <p:attrName>style.visibility</p:attrName>
                                        </p:attrNameLst>
                                      </p:cBhvr>
                                      <p:to>
                                        <p:strVal val="hidden"/>
                                      </p:to>
                                    </p:set>
                                  </p:childTnLst>
                                </p:cTn>
                              </p:par>
                              <p:par>
                                <p:cTn id="25" presetID="19" presetClass="entr" presetSubtype="10" repeatCount="2000"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fmla="#ppt_w*sin(2.5*pi*$)">
                                          <p:val>
                                            <p:fltVal val="0"/>
                                          </p:val>
                                        </p:tav>
                                        <p:tav tm="100000">
                                          <p:val>
                                            <p:fltVal val="1"/>
                                          </p:val>
                                        </p:tav>
                                      </p:tavLst>
                                    </p:anim>
                                    <p:anim calcmode="lin" valueType="num">
                                      <p:cBhvr>
                                        <p:cTn id="28" dur="500" fill="hold"/>
                                        <p:tgtEl>
                                          <p:spTgt spid="10"/>
                                        </p:tgtEl>
                                        <p:attrNameLst>
                                          <p:attrName>ppt_h</p:attrName>
                                        </p:attrNameLst>
                                      </p:cBhvr>
                                      <p:tavLst>
                                        <p:tav tm="0">
                                          <p:val>
                                            <p:strVal val="#ppt_h"/>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19" presetClass="exit" presetSubtype="10" fill="hold" grpId="1" nodeType="clickEffect">
                                  <p:stCondLst>
                                    <p:cond delay="0"/>
                                  </p:stCondLst>
                                  <p:childTnLst>
                                    <p:anim calcmode="lin" valueType="num">
                                      <p:cBhvr>
                                        <p:cTn id="32" dur="500"/>
                                        <p:tgtEl>
                                          <p:spTgt spid="10"/>
                                        </p:tgtEl>
                                        <p:attrNameLst>
                                          <p:attrName>ppt_h</p:attrName>
                                        </p:attrNameLst>
                                      </p:cBhvr>
                                      <p:tavLst>
                                        <p:tav tm="0">
                                          <p:val>
                                            <p:strVal val="ppt_h"/>
                                          </p:val>
                                        </p:tav>
                                        <p:tav tm="100000">
                                          <p:val>
                                            <p:strVal val="ppt_h"/>
                                          </p:val>
                                        </p:tav>
                                      </p:tavLst>
                                    </p:anim>
                                    <p:anim calcmode="lin" valueType="num">
                                      <p:cBhvr>
                                        <p:cTn id="33" dur="5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 dur="1" fill="hold">
                                          <p:stCondLst>
                                            <p:cond delay="499"/>
                                          </p:stCondLst>
                                        </p:cTn>
                                        <p:tgtEl>
                                          <p:spTgt spid="10"/>
                                        </p:tgtEl>
                                        <p:attrNameLst>
                                          <p:attrName>style.visibility</p:attrName>
                                        </p:attrNameLst>
                                      </p:cBhvr>
                                      <p:to>
                                        <p:strVal val="hidden"/>
                                      </p:to>
                                    </p:set>
                                  </p:childTnLst>
                                </p:cTn>
                              </p:par>
                              <p:par>
                                <p:cTn id="35" presetID="19" presetClass="entr" presetSubtype="10" repeatCount="2000"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fmla="#ppt_w*sin(2.5*pi*$)">
                                          <p:val>
                                            <p:fltVal val="0"/>
                                          </p:val>
                                        </p:tav>
                                        <p:tav tm="100000">
                                          <p:val>
                                            <p:fltVal val="1"/>
                                          </p:val>
                                        </p:tav>
                                      </p:tavLst>
                                    </p:anim>
                                    <p:anim calcmode="lin" valueType="num">
                                      <p:cBhvr>
                                        <p:cTn id="38" dur="5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19" presetClass="exit" presetSubtype="10" fill="hold" grpId="1" nodeType="clickEffect">
                                  <p:stCondLst>
                                    <p:cond delay="0"/>
                                  </p:stCondLst>
                                  <p:childTnLst>
                                    <p:anim calcmode="lin" valueType="num">
                                      <p:cBhvr>
                                        <p:cTn id="42" dur="500"/>
                                        <p:tgtEl>
                                          <p:spTgt spid="13"/>
                                        </p:tgtEl>
                                        <p:attrNameLst>
                                          <p:attrName>ppt_h</p:attrName>
                                        </p:attrNameLst>
                                      </p:cBhvr>
                                      <p:tavLst>
                                        <p:tav tm="0">
                                          <p:val>
                                            <p:strVal val="ppt_h"/>
                                          </p:val>
                                        </p:tav>
                                        <p:tav tm="100000">
                                          <p:val>
                                            <p:strVal val="ppt_h"/>
                                          </p:val>
                                        </p:tav>
                                      </p:tavLst>
                                    </p:anim>
                                    <p:anim calcmode="lin" valueType="num">
                                      <p:cBhvr>
                                        <p:cTn id="43" dur="5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 dur="1" fill="hold">
                                          <p:stCondLst>
                                            <p:cond delay="499"/>
                                          </p:stCondLst>
                                        </p:cTn>
                                        <p:tgtEl>
                                          <p:spTgt spid="13"/>
                                        </p:tgtEl>
                                        <p:attrNameLst>
                                          <p:attrName>style.visibility</p:attrName>
                                        </p:attrNameLst>
                                      </p:cBhvr>
                                      <p:to>
                                        <p:strVal val="hidden"/>
                                      </p:to>
                                    </p:set>
                                  </p:childTnLst>
                                </p:cTn>
                              </p:par>
                              <p:par>
                                <p:cTn id="45" presetID="19" presetClass="entr" presetSubtype="10" repeatCount="2000"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p:cTn id="47" dur="500" fill="hold"/>
                                        <p:tgtEl>
                                          <p:spTgt spid="16"/>
                                        </p:tgtEl>
                                        <p:attrNameLst>
                                          <p:attrName>ppt_w</p:attrName>
                                        </p:attrNameLst>
                                      </p:cBhvr>
                                      <p:tavLst>
                                        <p:tav tm="0" fmla="#ppt_w*sin(2.5*pi*$)">
                                          <p:val>
                                            <p:fltVal val="0"/>
                                          </p:val>
                                        </p:tav>
                                        <p:tav tm="100000">
                                          <p:val>
                                            <p:fltVal val="1"/>
                                          </p:val>
                                        </p:tav>
                                      </p:tavLst>
                                    </p:anim>
                                    <p:anim calcmode="lin" valueType="num">
                                      <p:cBhvr>
                                        <p:cTn id="48" dur="500" fill="hold"/>
                                        <p:tgtEl>
                                          <p:spTgt spid="16"/>
                                        </p:tgtEl>
                                        <p:attrNameLst>
                                          <p:attrName>ppt_h</p:attrName>
                                        </p:attrNameLst>
                                      </p:cBhvr>
                                      <p:tavLst>
                                        <p:tav tm="0">
                                          <p:val>
                                            <p:strVal val="#ppt_h"/>
                                          </p:val>
                                        </p:tav>
                                        <p:tav tm="100000">
                                          <p:val>
                                            <p:strVal val="#ppt_h"/>
                                          </p:val>
                                        </p:tav>
                                      </p:tavLst>
                                    </p:anim>
                                  </p:childTnLst>
                                </p:cTn>
                              </p:par>
                            </p:childTnLst>
                          </p:cTn>
                        </p:par>
                      </p:childTnLst>
                    </p:cTn>
                  </p:par>
                  <p:par>
                    <p:cTn id="49" fill="hold">
                      <p:stCondLst>
                        <p:cond delay="indefinite"/>
                      </p:stCondLst>
                      <p:childTnLst>
                        <p:par>
                          <p:cTn id="50" fill="hold">
                            <p:stCondLst>
                              <p:cond delay="0"/>
                            </p:stCondLst>
                            <p:childTnLst>
                              <p:par>
                                <p:cTn id="51" presetID="19" presetClass="exit" presetSubtype="10" fill="hold" grpId="1" nodeType="clickEffect">
                                  <p:stCondLst>
                                    <p:cond delay="0"/>
                                  </p:stCondLst>
                                  <p:childTnLst>
                                    <p:anim calcmode="lin" valueType="num">
                                      <p:cBhvr>
                                        <p:cTn id="52" dur="500"/>
                                        <p:tgtEl>
                                          <p:spTgt spid="16"/>
                                        </p:tgtEl>
                                        <p:attrNameLst>
                                          <p:attrName>ppt_h</p:attrName>
                                        </p:attrNameLst>
                                      </p:cBhvr>
                                      <p:tavLst>
                                        <p:tav tm="0">
                                          <p:val>
                                            <p:strVal val="ppt_h"/>
                                          </p:val>
                                        </p:tav>
                                        <p:tav tm="100000">
                                          <p:val>
                                            <p:strVal val="ppt_h"/>
                                          </p:val>
                                        </p:tav>
                                      </p:tavLst>
                                    </p:anim>
                                    <p:anim calcmode="lin" valueType="num">
                                      <p:cBhvr>
                                        <p:cTn id="53" dur="5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4" dur="1" fill="hold">
                                          <p:stCondLst>
                                            <p:cond delay="499"/>
                                          </p:stCondLst>
                                        </p:cTn>
                                        <p:tgtEl>
                                          <p:spTgt spid="16"/>
                                        </p:tgtEl>
                                        <p:attrNameLst>
                                          <p:attrName>style.visibility</p:attrName>
                                        </p:attrNameLst>
                                      </p:cBhvr>
                                      <p:to>
                                        <p:strVal val="hidden"/>
                                      </p:to>
                                    </p:set>
                                  </p:childTnLst>
                                  <p:subTnLst>
                                    <p:audio>
                                      <p:cMediaNode>
                                        <p:cTn display="0" masterRel="sameClick">
                                          <p:stCondLst>
                                            <p:cond evt="begin" delay="0">
                                              <p:tn val="51"/>
                                            </p:cond>
                                          </p:stCondLst>
                                          <p:endCondLst>
                                            <p:cond evt="onStopAudio" delay="0">
                                              <p:tgtEl>
                                                <p:sldTgt/>
                                              </p:tgtEl>
                                            </p:cond>
                                          </p:endCondLst>
                                        </p:cTn>
                                        <p:tgtEl>
                                          <p:sndTgt r:embed="rId2" name="chimes.wav"/>
                                        </p:tgtEl>
                                      </p:cMediaNode>
                                    </p:audio>
                                  </p:subTnLst>
                                </p:cTn>
                              </p:par>
                              <p:par>
                                <p:cTn id="55" presetID="19" presetClass="entr" presetSubtype="10" repeatCount="2000"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 calcmode="lin" valueType="num">
                                      <p:cBhvr>
                                        <p:cTn id="57" dur="500" fill="hold"/>
                                        <p:tgtEl>
                                          <p:spTgt spid="19"/>
                                        </p:tgtEl>
                                        <p:attrNameLst>
                                          <p:attrName>ppt_w</p:attrName>
                                        </p:attrNameLst>
                                      </p:cBhvr>
                                      <p:tavLst>
                                        <p:tav tm="0" fmla="#ppt_w*sin(2.5*pi*$)">
                                          <p:val>
                                            <p:fltVal val="0"/>
                                          </p:val>
                                        </p:tav>
                                        <p:tav tm="100000">
                                          <p:val>
                                            <p:fltVal val="1"/>
                                          </p:val>
                                        </p:tav>
                                      </p:tavLst>
                                    </p:anim>
                                    <p:anim calcmode="lin" valueType="num">
                                      <p:cBhvr>
                                        <p:cTn id="58" dur="500" fill="hold"/>
                                        <p:tgtEl>
                                          <p:spTgt spid="19"/>
                                        </p:tgtEl>
                                        <p:attrNameLst>
                                          <p:attrName>ppt_h</p:attrName>
                                        </p:attrNameLst>
                                      </p:cBhvr>
                                      <p:tavLst>
                                        <p:tav tm="0">
                                          <p:val>
                                            <p:strVal val="#ppt_h"/>
                                          </p:val>
                                        </p:tav>
                                        <p:tav tm="100000">
                                          <p:val>
                                            <p:strVal val="#ppt_h"/>
                                          </p:val>
                                        </p:tav>
                                      </p:tavLst>
                                    </p:anim>
                                  </p:childTnLst>
                                </p:cTn>
                              </p:par>
                            </p:childTnLst>
                          </p:cTn>
                        </p:par>
                      </p:childTnLst>
                    </p:cTn>
                  </p:par>
                  <p:par>
                    <p:cTn id="59" fill="hold">
                      <p:stCondLst>
                        <p:cond delay="indefinite"/>
                      </p:stCondLst>
                      <p:childTnLst>
                        <p:par>
                          <p:cTn id="60" fill="hold">
                            <p:stCondLst>
                              <p:cond delay="0"/>
                            </p:stCondLst>
                            <p:childTnLst>
                              <p:par>
                                <p:cTn id="61" presetID="19" presetClass="exit" presetSubtype="10" fill="hold" grpId="1" nodeType="clickEffect">
                                  <p:stCondLst>
                                    <p:cond delay="0"/>
                                  </p:stCondLst>
                                  <p:childTnLst>
                                    <p:anim calcmode="lin" valueType="num">
                                      <p:cBhvr>
                                        <p:cTn id="62" dur="500"/>
                                        <p:tgtEl>
                                          <p:spTgt spid="19"/>
                                        </p:tgtEl>
                                        <p:attrNameLst>
                                          <p:attrName>ppt_h</p:attrName>
                                        </p:attrNameLst>
                                      </p:cBhvr>
                                      <p:tavLst>
                                        <p:tav tm="0">
                                          <p:val>
                                            <p:strVal val="ppt_h"/>
                                          </p:val>
                                        </p:tav>
                                        <p:tav tm="100000">
                                          <p:val>
                                            <p:strVal val="ppt_h"/>
                                          </p:val>
                                        </p:tav>
                                      </p:tavLst>
                                    </p:anim>
                                    <p:anim calcmode="lin" valueType="num">
                                      <p:cBhvr>
                                        <p:cTn id="63" dur="5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4" dur="1" fill="hold">
                                          <p:stCondLst>
                                            <p:cond delay="499"/>
                                          </p:stCondLst>
                                        </p:cTn>
                                        <p:tgtEl>
                                          <p:spTgt spid="19"/>
                                        </p:tgtEl>
                                        <p:attrNameLst>
                                          <p:attrName>style.visibility</p:attrName>
                                        </p:attrNameLst>
                                      </p:cBhvr>
                                      <p:to>
                                        <p:strVal val="hidden"/>
                                      </p:to>
                                    </p:set>
                                  </p:childTnLst>
                                </p:cTn>
                              </p:par>
                              <p:par>
                                <p:cTn id="65" presetID="19" presetClass="entr" presetSubtype="10" repeatCount="2000" fill="hold" grpId="0" nodeType="with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p:cTn id="67" dur="500" fill="hold"/>
                                        <p:tgtEl>
                                          <p:spTgt spid="22"/>
                                        </p:tgtEl>
                                        <p:attrNameLst>
                                          <p:attrName>ppt_w</p:attrName>
                                        </p:attrNameLst>
                                      </p:cBhvr>
                                      <p:tavLst>
                                        <p:tav tm="0" fmla="#ppt_w*sin(2.5*pi*$)">
                                          <p:val>
                                            <p:fltVal val="0"/>
                                          </p:val>
                                        </p:tav>
                                        <p:tav tm="100000">
                                          <p:val>
                                            <p:fltVal val="1"/>
                                          </p:val>
                                        </p:tav>
                                      </p:tavLst>
                                    </p:anim>
                                    <p:anim calcmode="lin" valueType="num">
                                      <p:cBhvr>
                                        <p:cTn id="68" dur="500" fill="hold"/>
                                        <p:tgtEl>
                                          <p:spTgt spid="22"/>
                                        </p:tgtEl>
                                        <p:attrNameLst>
                                          <p:attrName>ppt_h</p:attrName>
                                        </p:attrNameLst>
                                      </p:cBhvr>
                                      <p:tavLst>
                                        <p:tav tm="0">
                                          <p:val>
                                            <p:strVal val="#ppt_h"/>
                                          </p:val>
                                        </p:tav>
                                        <p:tav tm="100000">
                                          <p:val>
                                            <p:strVal val="#ppt_h"/>
                                          </p:val>
                                        </p:tav>
                                      </p:tavLst>
                                    </p:anim>
                                  </p:childTnLst>
                                </p:cTn>
                              </p:par>
                            </p:childTnLst>
                          </p:cTn>
                        </p:par>
                      </p:childTnLst>
                    </p:cTn>
                  </p:par>
                  <p:par>
                    <p:cTn id="69" fill="hold">
                      <p:stCondLst>
                        <p:cond delay="indefinite"/>
                      </p:stCondLst>
                      <p:childTnLst>
                        <p:par>
                          <p:cTn id="70" fill="hold">
                            <p:stCondLst>
                              <p:cond delay="0"/>
                            </p:stCondLst>
                            <p:childTnLst>
                              <p:par>
                                <p:cTn id="71" presetID="19" presetClass="exit" presetSubtype="10" fill="hold" grpId="1" nodeType="clickEffect">
                                  <p:stCondLst>
                                    <p:cond delay="0"/>
                                  </p:stCondLst>
                                  <p:childTnLst>
                                    <p:anim calcmode="lin" valueType="num">
                                      <p:cBhvr>
                                        <p:cTn id="72" dur="500"/>
                                        <p:tgtEl>
                                          <p:spTgt spid="22"/>
                                        </p:tgtEl>
                                        <p:attrNameLst>
                                          <p:attrName>ppt_h</p:attrName>
                                        </p:attrNameLst>
                                      </p:cBhvr>
                                      <p:tavLst>
                                        <p:tav tm="0">
                                          <p:val>
                                            <p:strVal val="ppt_h"/>
                                          </p:val>
                                        </p:tav>
                                        <p:tav tm="100000">
                                          <p:val>
                                            <p:strVal val="ppt_h"/>
                                          </p:val>
                                        </p:tav>
                                      </p:tavLst>
                                    </p:anim>
                                    <p:anim calcmode="lin" valueType="num">
                                      <p:cBhvr>
                                        <p:cTn id="73" dur="5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4" dur="1" fill="hold">
                                          <p:stCondLst>
                                            <p:cond delay="499"/>
                                          </p:stCondLst>
                                        </p:cTn>
                                        <p:tgtEl>
                                          <p:spTgt spid="22"/>
                                        </p:tgtEl>
                                        <p:attrNameLst>
                                          <p:attrName>style.visibility</p:attrName>
                                        </p:attrNameLst>
                                      </p:cBhvr>
                                      <p:to>
                                        <p:strVal val="hidden"/>
                                      </p:to>
                                    </p:set>
                                  </p:childTnLst>
                                </p:cTn>
                              </p:par>
                              <p:par>
                                <p:cTn id="75" presetID="19" presetClass="entr" presetSubtype="10" repeatCount="2000" fill="hold" grpId="0" nodeType="withEffect">
                                  <p:stCondLst>
                                    <p:cond delay="0"/>
                                  </p:stCondLst>
                                  <p:childTnLst>
                                    <p:set>
                                      <p:cBhvr>
                                        <p:cTn id="76" dur="1" fill="hold">
                                          <p:stCondLst>
                                            <p:cond delay="0"/>
                                          </p:stCondLst>
                                        </p:cTn>
                                        <p:tgtEl>
                                          <p:spTgt spid="25"/>
                                        </p:tgtEl>
                                        <p:attrNameLst>
                                          <p:attrName>style.visibility</p:attrName>
                                        </p:attrNameLst>
                                      </p:cBhvr>
                                      <p:to>
                                        <p:strVal val="visible"/>
                                      </p:to>
                                    </p:set>
                                    <p:anim calcmode="lin" valueType="num">
                                      <p:cBhvr>
                                        <p:cTn id="77" dur="500" fill="hold"/>
                                        <p:tgtEl>
                                          <p:spTgt spid="25"/>
                                        </p:tgtEl>
                                        <p:attrNameLst>
                                          <p:attrName>ppt_w</p:attrName>
                                        </p:attrNameLst>
                                      </p:cBhvr>
                                      <p:tavLst>
                                        <p:tav tm="0" fmla="#ppt_w*sin(2.5*pi*$)">
                                          <p:val>
                                            <p:fltVal val="0"/>
                                          </p:val>
                                        </p:tav>
                                        <p:tav tm="100000">
                                          <p:val>
                                            <p:fltVal val="1"/>
                                          </p:val>
                                        </p:tav>
                                      </p:tavLst>
                                    </p:anim>
                                    <p:anim calcmode="lin" valueType="num">
                                      <p:cBhvr>
                                        <p:cTn id="78" dur="500" fill="hold"/>
                                        <p:tgtEl>
                                          <p:spTgt spid="25"/>
                                        </p:tgtEl>
                                        <p:attrNameLst>
                                          <p:attrName>ppt_h</p:attrName>
                                        </p:attrNameLst>
                                      </p:cBhvr>
                                      <p:tavLst>
                                        <p:tav tm="0">
                                          <p:val>
                                            <p:strVal val="#ppt_h"/>
                                          </p:val>
                                        </p:tav>
                                        <p:tav tm="100000">
                                          <p:val>
                                            <p:strVal val="#ppt_h"/>
                                          </p:val>
                                        </p:tav>
                                      </p:tavLst>
                                    </p:anim>
                                  </p:childTnLst>
                                </p:cTn>
                              </p:par>
                            </p:childTnLst>
                          </p:cTn>
                        </p:par>
                      </p:childTnLst>
                    </p:cTn>
                  </p:par>
                  <p:par>
                    <p:cTn id="79" fill="hold">
                      <p:stCondLst>
                        <p:cond delay="indefinite"/>
                      </p:stCondLst>
                      <p:childTnLst>
                        <p:par>
                          <p:cTn id="80" fill="hold">
                            <p:stCondLst>
                              <p:cond delay="0"/>
                            </p:stCondLst>
                            <p:childTnLst>
                              <p:par>
                                <p:cTn id="81" presetID="19" presetClass="exit" presetSubtype="10" fill="hold" grpId="1" nodeType="clickEffect">
                                  <p:stCondLst>
                                    <p:cond delay="0"/>
                                  </p:stCondLst>
                                  <p:childTnLst>
                                    <p:anim calcmode="lin" valueType="num">
                                      <p:cBhvr>
                                        <p:cTn id="82" dur="500"/>
                                        <p:tgtEl>
                                          <p:spTgt spid="25"/>
                                        </p:tgtEl>
                                        <p:attrNameLst>
                                          <p:attrName>ppt_h</p:attrName>
                                        </p:attrNameLst>
                                      </p:cBhvr>
                                      <p:tavLst>
                                        <p:tav tm="0">
                                          <p:val>
                                            <p:strVal val="ppt_h"/>
                                          </p:val>
                                        </p:tav>
                                        <p:tav tm="100000">
                                          <p:val>
                                            <p:strVal val="ppt_h"/>
                                          </p:val>
                                        </p:tav>
                                      </p:tavLst>
                                    </p:anim>
                                    <p:anim calcmode="lin" valueType="num">
                                      <p:cBhvr>
                                        <p:cTn id="83" dur="5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4" dur="1" fill="hold">
                                          <p:stCondLst>
                                            <p:cond delay="4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7" grpId="0" animBg="1"/>
      <p:bldP spid="7" grpId="1" animBg="1"/>
      <p:bldP spid="10" grpId="0" animBg="1"/>
      <p:bldP spid="10" grpId="1" animBg="1"/>
      <p:bldP spid="13" grpId="0" animBg="1"/>
      <p:bldP spid="13" grpId="1" animBg="1"/>
      <p:bldP spid="16" grpId="0" animBg="1"/>
      <p:bldP spid="16" grpId="1" animBg="1"/>
      <p:bldP spid="19" grpId="0" animBg="1"/>
      <p:bldP spid="19" grpId="1" animBg="1"/>
      <p:bldP spid="22" grpId="0" animBg="1"/>
      <p:bldP spid="22" grpId="1" animBg="1"/>
      <p:bldP spid="25" grpId="0" animBg="1"/>
      <p:bldP spid="25"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srcRect/>
          <a:stretch>
            <a:fillRect/>
          </a:stretch>
        </p:blipFill>
        <p:spPr bwMode="auto">
          <a:xfrm>
            <a:off x="1143000" y="0"/>
            <a:ext cx="6858000" cy="5156669"/>
          </a:xfrm>
          <a:prstGeom prst="rect">
            <a:avLst/>
          </a:prstGeom>
          <a:noFill/>
          <a:ln w="9525">
            <a:noFill/>
            <a:miter lim="800000"/>
            <a:headEnd/>
            <a:tailEnd/>
          </a:ln>
          <a:effectLst/>
        </p:spPr>
      </p:pic>
      <p:sp>
        <p:nvSpPr>
          <p:cNvPr id="3" name="Rectangle 2"/>
          <p:cNvSpPr txBox="1">
            <a:spLocks noChangeArrowheads="1"/>
          </p:cNvSpPr>
          <p:nvPr/>
        </p:nvSpPr>
        <p:spPr>
          <a:xfrm>
            <a:off x="1656160" y="2139553"/>
            <a:ext cx="5829300" cy="1159232"/>
          </a:xfrm>
          <a:prstGeom prst="rect">
            <a:avLst/>
          </a:prstGeom>
        </p:spPr>
        <p:txBody>
          <a:bodyPr/>
          <a:lstStyle/>
          <a:p>
            <a:pPr algn="ctr" defTabSz="685800">
              <a:spcBef>
                <a:spcPct val="0"/>
              </a:spcBef>
              <a:buClrTx/>
              <a:defRPr/>
            </a:pPr>
            <a:r>
              <a:rPr lang="en-US" sz="3300" b="1" kern="1200" dirty="0" err="1">
                <a:solidFill>
                  <a:srgbClr val="7030A0"/>
                </a:solidFill>
                <a:latin typeface="+mj-lt"/>
                <a:ea typeface="+mj-ea"/>
                <a:cs typeface="+mj-cs"/>
              </a:rPr>
              <a:t>Musiqa</a:t>
            </a:r>
            <a:r>
              <a:rPr lang="en-US" sz="3300" b="1" kern="1200" dirty="0">
                <a:solidFill>
                  <a:srgbClr val="7030A0"/>
                </a:solidFill>
                <a:latin typeface="+mj-lt"/>
                <a:ea typeface="+mj-ea"/>
                <a:cs typeface="+mj-cs"/>
              </a:rPr>
              <a:t> </a:t>
            </a:r>
            <a:r>
              <a:rPr lang="en-US" sz="3300" b="1" kern="1200" dirty="0" err="1">
                <a:solidFill>
                  <a:srgbClr val="7030A0"/>
                </a:solidFill>
                <a:latin typeface="+mj-lt"/>
                <a:ea typeface="+mj-ea"/>
                <a:cs typeface="+mj-cs"/>
              </a:rPr>
              <a:t>fanidan</a:t>
            </a:r>
            <a:r>
              <a:rPr lang="en-US" sz="3300" b="1" kern="1200" dirty="0">
                <a:solidFill>
                  <a:srgbClr val="7030A0"/>
                </a:solidFill>
                <a:latin typeface="+mj-lt"/>
                <a:ea typeface="+mj-ea"/>
                <a:cs typeface="+mj-cs"/>
              </a:rPr>
              <a:t> test</a:t>
            </a:r>
          </a:p>
          <a:p>
            <a:pPr algn="ctr" defTabSz="685800">
              <a:spcBef>
                <a:spcPct val="0"/>
              </a:spcBef>
              <a:buClrTx/>
              <a:defRPr/>
            </a:pPr>
            <a:r>
              <a:rPr lang="en-US" sz="3300" b="1" kern="1200" dirty="0">
                <a:solidFill>
                  <a:srgbClr val="7030A0"/>
                </a:solidFill>
                <a:latin typeface="+mj-lt"/>
                <a:ea typeface="+mj-ea"/>
                <a:cs typeface="+mj-cs"/>
              </a:rPr>
              <a:t>  5-SINF</a:t>
            </a:r>
            <a:endParaRPr lang="ru-RU" sz="3300" b="1" kern="1200" dirty="0">
              <a:solidFill>
                <a:srgbClr val="7030A0"/>
              </a:solidFill>
              <a:latin typeface="+mj-lt"/>
              <a:ea typeface="+mj-ea"/>
              <a:cs typeface="+mj-cs"/>
            </a:endParaRPr>
          </a:p>
        </p:txBody>
      </p:sp>
      <p:pic>
        <p:nvPicPr>
          <p:cNvPr id="6" name="Picture 5" descr="Безимени-1кук">
            <a:hlinkClick r:id="" action="ppaction://hlinkshowjump?jump=nextslide"/>
          </p:cNvPr>
          <p:cNvPicPr>
            <a:picLocks noChangeAspect="1" noChangeArrowheads="1" noCrop="1"/>
          </p:cNvPicPr>
          <p:nvPr/>
        </p:nvPicPr>
        <p:blipFill>
          <a:blip r:embed="rId3"/>
          <a:srcRect/>
          <a:stretch>
            <a:fillRect/>
          </a:stretch>
        </p:blipFill>
        <p:spPr bwMode="auto">
          <a:xfrm>
            <a:off x="4356497" y="4300538"/>
            <a:ext cx="432197" cy="422672"/>
          </a:xfrm>
          <a:prstGeom prst="rect">
            <a:avLst/>
          </a:prstGeom>
          <a:noFill/>
          <a:ln w="9525">
            <a:noFill/>
            <a:miter lim="800000"/>
            <a:headEnd/>
            <a:tailEnd/>
          </a:ln>
        </p:spPr>
      </p:pic>
    </p:spTree>
    <p:extLst>
      <p:ext uri="{BB962C8B-B14F-4D97-AF65-F5344CB8AC3E}">
        <p14:creationId xmlns:p14="http://schemas.microsoft.com/office/powerpoint/2010/main" val="13962143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4"/>
          <a:srcRect/>
          <a:stretch>
            <a:fillRect/>
          </a:stretch>
        </p:blipFill>
        <p:spPr bwMode="auto">
          <a:xfrm>
            <a:off x="1143000" y="0"/>
            <a:ext cx="6858000" cy="5156669"/>
          </a:xfrm>
          <a:prstGeom prst="rect">
            <a:avLst/>
          </a:prstGeom>
          <a:noFill/>
          <a:ln w="9525">
            <a:noFill/>
            <a:miter lim="800000"/>
            <a:headEnd/>
            <a:tailEnd/>
          </a:ln>
          <a:effectLst/>
        </p:spPr>
      </p:pic>
      <p:sp>
        <p:nvSpPr>
          <p:cNvPr id="3" name="Rectangle 2"/>
          <p:cNvSpPr txBox="1">
            <a:spLocks noChangeArrowheads="1"/>
          </p:cNvSpPr>
          <p:nvPr/>
        </p:nvSpPr>
        <p:spPr>
          <a:xfrm>
            <a:off x="1547813" y="681038"/>
            <a:ext cx="5886450" cy="857250"/>
          </a:xfrm>
          <a:prstGeom prst="rect">
            <a:avLst/>
          </a:prstGeom>
        </p:spPr>
        <p:txBody>
          <a:bodyPr/>
          <a:lstStyle/>
          <a:p>
            <a:pPr algn="ctr" defTabSz="685800">
              <a:spcBef>
                <a:spcPct val="0"/>
              </a:spcBef>
              <a:buClrTx/>
              <a:defRPr/>
            </a:pPr>
            <a:r>
              <a:rPr lang="en-US" sz="2700" kern="1200" dirty="0" err="1">
                <a:solidFill>
                  <a:srgbClr val="7030A0"/>
                </a:solidFill>
                <a:effectLst>
                  <a:outerShdw blurRad="38100" dist="38100" dir="2700000" algn="tl">
                    <a:srgbClr val="C0C0C0"/>
                  </a:outerShdw>
                </a:effectLst>
                <a:latin typeface="+mj-lt"/>
                <a:ea typeface="+mj-ea"/>
                <a:cs typeface="+mj-cs"/>
              </a:rPr>
              <a:t>Orkestr</a:t>
            </a:r>
            <a:r>
              <a:rPr lang="en-US" sz="2700" kern="1200" dirty="0">
                <a:solidFill>
                  <a:srgbClr val="7030A0"/>
                </a:solidFill>
                <a:effectLst>
                  <a:outerShdw blurRad="38100" dist="38100" dir="2700000" algn="tl">
                    <a:srgbClr val="C0C0C0"/>
                  </a:outerShdw>
                </a:effectLst>
                <a:latin typeface="+mj-lt"/>
                <a:ea typeface="+mj-ea"/>
                <a:cs typeface="+mj-cs"/>
              </a:rPr>
              <a:t> </a:t>
            </a:r>
            <a:r>
              <a:rPr lang="en-US" sz="2700" kern="1200" dirty="0" err="1">
                <a:solidFill>
                  <a:srgbClr val="7030A0"/>
                </a:solidFill>
                <a:effectLst>
                  <a:outerShdw blurRad="38100" dist="38100" dir="2700000" algn="tl">
                    <a:srgbClr val="C0C0C0"/>
                  </a:outerShdw>
                </a:effectLst>
                <a:latin typeface="+mj-lt"/>
                <a:ea typeface="+mj-ea"/>
                <a:cs typeface="+mj-cs"/>
              </a:rPr>
              <a:t>sholg‘ular</a:t>
            </a:r>
            <a:r>
              <a:rPr lang="en-US" sz="2700" kern="1200" dirty="0">
                <a:solidFill>
                  <a:srgbClr val="7030A0"/>
                </a:solidFill>
                <a:effectLst>
                  <a:outerShdw blurRad="38100" dist="38100" dir="2700000" algn="tl">
                    <a:srgbClr val="C0C0C0"/>
                  </a:outerShdw>
                </a:effectLst>
                <a:latin typeface="+mj-lt"/>
                <a:ea typeface="+mj-ea"/>
                <a:cs typeface="+mj-cs"/>
              </a:rPr>
              <a:t> </a:t>
            </a:r>
            <a:r>
              <a:rPr lang="en-US" sz="2700" kern="1200" dirty="0" err="1">
                <a:solidFill>
                  <a:srgbClr val="7030A0"/>
                </a:solidFill>
                <a:effectLst>
                  <a:outerShdw blurRad="38100" dist="38100" dir="2700000" algn="tl">
                    <a:srgbClr val="C0C0C0"/>
                  </a:outerShdw>
                </a:effectLst>
                <a:latin typeface="+mj-lt"/>
                <a:ea typeface="+mj-ea"/>
                <a:cs typeface="+mj-cs"/>
              </a:rPr>
              <a:t>tuzilishiga</a:t>
            </a:r>
            <a:r>
              <a:rPr lang="en-US" sz="2700" kern="1200" dirty="0">
                <a:solidFill>
                  <a:srgbClr val="7030A0"/>
                </a:solidFill>
                <a:effectLst>
                  <a:outerShdw blurRad="38100" dist="38100" dir="2700000" algn="tl">
                    <a:srgbClr val="C0C0C0"/>
                  </a:outerShdw>
                </a:effectLst>
                <a:latin typeface="+mj-lt"/>
                <a:ea typeface="+mj-ea"/>
                <a:cs typeface="+mj-cs"/>
              </a:rPr>
              <a:t> </a:t>
            </a:r>
            <a:r>
              <a:rPr lang="en-US" sz="2700" kern="1200" dirty="0" err="1">
                <a:solidFill>
                  <a:srgbClr val="7030A0"/>
                </a:solidFill>
                <a:effectLst>
                  <a:outerShdw blurRad="38100" dist="38100" dir="2700000" algn="tl">
                    <a:srgbClr val="C0C0C0"/>
                  </a:outerShdw>
                </a:effectLst>
                <a:latin typeface="+mj-lt"/>
                <a:ea typeface="+mj-ea"/>
                <a:cs typeface="+mj-cs"/>
              </a:rPr>
              <a:t>necha</a:t>
            </a:r>
            <a:r>
              <a:rPr lang="en-US" sz="2700" kern="1200" dirty="0">
                <a:solidFill>
                  <a:srgbClr val="7030A0"/>
                </a:solidFill>
                <a:effectLst>
                  <a:outerShdw blurRad="38100" dist="38100" dir="2700000" algn="tl">
                    <a:srgbClr val="C0C0C0"/>
                  </a:outerShdw>
                </a:effectLst>
                <a:latin typeface="+mj-lt"/>
                <a:ea typeface="+mj-ea"/>
                <a:cs typeface="+mj-cs"/>
              </a:rPr>
              <a:t> </a:t>
            </a:r>
            <a:r>
              <a:rPr lang="en-US" sz="2700" kern="1200" dirty="0" err="1">
                <a:solidFill>
                  <a:srgbClr val="7030A0"/>
                </a:solidFill>
                <a:effectLst>
                  <a:outerShdw blurRad="38100" dist="38100" dir="2700000" algn="tl">
                    <a:srgbClr val="C0C0C0"/>
                  </a:outerShdw>
                </a:effectLst>
                <a:latin typeface="+mj-lt"/>
                <a:ea typeface="+mj-ea"/>
                <a:cs typeface="+mj-cs"/>
              </a:rPr>
              <a:t>gurihga</a:t>
            </a:r>
            <a:r>
              <a:rPr lang="en-US" sz="2700" kern="1200" dirty="0">
                <a:solidFill>
                  <a:srgbClr val="7030A0"/>
                </a:solidFill>
                <a:effectLst>
                  <a:outerShdw blurRad="38100" dist="38100" dir="2700000" algn="tl">
                    <a:srgbClr val="C0C0C0"/>
                  </a:outerShdw>
                </a:effectLst>
                <a:latin typeface="+mj-lt"/>
                <a:ea typeface="+mj-ea"/>
                <a:cs typeface="+mj-cs"/>
              </a:rPr>
              <a:t> </a:t>
            </a:r>
            <a:r>
              <a:rPr lang="en-US" sz="2700" kern="1200" dirty="0" err="1">
                <a:solidFill>
                  <a:srgbClr val="7030A0"/>
                </a:solidFill>
                <a:effectLst>
                  <a:outerShdw blurRad="38100" dist="38100" dir="2700000" algn="tl">
                    <a:srgbClr val="C0C0C0"/>
                  </a:outerShdw>
                </a:effectLst>
                <a:latin typeface="+mj-lt"/>
                <a:ea typeface="+mj-ea"/>
                <a:cs typeface="+mj-cs"/>
              </a:rPr>
              <a:t>bo‘linadi</a:t>
            </a:r>
            <a:r>
              <a:rPr lang="en-US" sz="2700" kern="1200" dirty="0">
                <a:solidFill>
                  <a:srgbClr val="7030A0"/>
                </a:solidFill>
                <a:effectLst>
                  <a:outerShdw blurRad="38100" dist="38100" dir="2700000" algn="tl">
                    <a:srgbClr val="C0C0C0"/>
                  </a:outerShdw>
                </a:effectLst>
                <a:latin typeface="+mj-lt"/>
                <a:ea typeface="+mj-ea"/>
                <a:cs typeface="+mj-cs"/>
              </a:rPr>
              <a:t>? </a:t>
            </a:r>
            <a:endParaRPr lang="ru-RU" sz="2700" kern="1200" dirty="0">
              <a:solidFill>
                <a:srgbClr val="7030A0"/>
              </a:solidFill>
              <a:effectLst>
                <a:outerShdw blurRad="38100" dist="38100" dir="2700000" algn="tl">
                  <a:srgbClr val="C0C0C0"/>
                </a:outerShdw>
              </a:effectLst>
              <a:latin typeface="+mj-lt"/>
              <a:ea typeface="+mj-ea"/>
              <a:cs typeface="+mj-cs"/>
            </a:endParaRPr>
          </a:p>
        </p:txBody>
      </p:sp>
      <p:sp>
        <p:nvSpPr>
          <p:cNvPr id="4" name="AutoShape 11">
            <a:hlinkClick r:id="" action="ppaction://noaction" highlightClick="1"/>
          </p:cNvPr>
          <p:cNvSpPr>
            <a:spLocks noChangeArrowheads="1"/>
          </p:cNvSpPr>
          <p:nvPr/>
        </p:nvSpPr>
        <p:spPr bwMode="auto">
          <a:xfrm>
            <a:off x="4893471" y="3207555"/>
            <a:ext cx="2483644" cy="864394"/>
          </a:xfrm>
          <a:prstGeom prst="actionButtonBlank">
            <a:avLst/>
          </a:prstGeom>
          <a:blipFill dpi="0" rotWithShape="1">
            <a:blip r:embed="rId5"/>
            <a:srcRect/>
            <a:stretch>
              <a:fillRect/>
            </a:stretch>
          </a:blipFill>
          <a:ln w="9525">
            <a:noFill/>
            <a:miter lim="800000"/>
            <a:headEnd/>
            <a:tailEnd/>
          </a:ln>
        </p:spPr>
        <p:txBody>
          <a:bodyPr wrap="none" anchor="ctr"/>
          <a:lstStyle/>
          <a:p>
            <a:pPr algn="ctr"/>
            <a:r>
              <a:rPr lang="en-US" sz="1500" b="1" dirty="0">
                <a:solidFill>
                  <a:srgbClr val="0000FF"/>
                </a:solidFill>
              </a:rPr>
              <a:t>5 </a:t>
            </a:r>
            <a:r>
              <a:rPr lang="en-US" sz="1500" b="1" dirty="0" err="1">
                <a:solidFill>
                  <a:srgbClr val="0000FF"/>
                </a:solidFill>
              </a:rPr>
              <a:t>turga</a:t>
            </a:r>
            <a:endParaRPr lang="ru-RU" sz="1500" b="1" dirty="0">
              <a:solidFill>
                <a:srgbClr val="0000FF"/>
              </a:solidFill>
            </a:endParaRPr>
          </a:p>
        </p:txBody>
      </p:sp>
      <p:sp>
        <p:nvSpPr>
          <p:cNvPr id="5" name="AutoShape 12">
            <a:hlinkClick r:id="" action="ppaction://noaction" highlightClick="1"/>
          </p:cNvPr>
          <p:cNvSpPr>
            <a:spLocks noChangeArrowheads="1"/>
          </p:cNvSpPr>
          <p:nvPr/>
        </p:nvSpPr>
        <p:spPr bwMode="auto">
          <a:xfrm>
            <a:off x="1601391" y="3219450"/>
            <a:ext cx="2483644" cy="864394"/>
          </a:xfrm>
          <a:prstGeom prst="actionButtonBlank">
            <a:avLst/>
          </a:prstGeom>
          <a:blipFill dpi="0" rotWithShape="1">
            <a:blip r:embed="rId5"/>
            <a:srcRect/>
            <a:stretch>
              <a:fillRect/>
            </a:stretch>
          </a:blipFill>
          <a:ln w="9525">
            <a:noFill/>
            <a:miter lim="800000"/>
            <a:headEnd/>
            <a:tailEnd/>
          </a:ln>
        </p:spPr>
        <p:txBody>
          <a:bodyPr wrap="none" anchor="ctr"/>
          <a:lstStyle/>
          <a:p>
            <a:pPr algn="ctr"/>
            <a:r>
              <a:rPr lang="en-US" sz="1050" b="1" dirty="0">
                <a:solidFill>
                  <a:srgbClr val="0000FF"/>
                </a:solidFill>
              </a:rPr>
              <a:t>6 </a:t>
            </a:r>
            <a:r>
              <a:rPr lang="en-US" sz="1050" b="1" dirty="0" err="1">
                <a:solidFill>
                  <a:srgbClr val="0000FF"/>
                </a:solidFill>
              </a:rPr>
              <a:t>turga</a:t>
            </a:r>
            <a:endParaRPr lang="ru-RU" sz="1050" b="1" dirty="0">
              <a:solidFill>
                <a:srgbClr val="0000FF"/>
              </a:solidFill>
            </a:endParaRPr>
          </a:p>
        </p:txBody>
      </p:sp>
      <p:sp>
        <p:nvSpPr>
          <p:cNvPr id="6" name="AutoShape 13">
            <a:hlinkClick r:id="" action="ppaction://noaction" highlightClick="1"/>
          </p:cNvPr>
          <p:cNvSpPr>
            <a:spLocks noChangeArrowheads="1"/>
          </p:cNvSpPr>
          <p:nvPr/>
        </p:nvSpPr>
        <p:spPr bwMode="auto">
          <a:xfrm>
            <a:off x="4897041" y="1761660"/>
            <a:ext cx="2483644" cy="864394"/>
          </a:xfrm>
          <a:prstGeom prst="actionButtonBlank">
            <a:avLst/>
          </a:prstGeom>
          <a:blipFill dpi="0" rotWithShape="1">
            <a:blip r:embed="rId5"/>
            <a:srcRect/>
            <a:stretch>
              <a:fillRect/>
            </a:stretch>
          </a:blipFill>
          <a:ln w="9525">
            <a:noFill/>
            <a:miter lim="800000"/>
            <a:headEnd/>
            <a:tailEnd/>
          </a:ln>
        </p:spPr>
        <p:txBody>
          <a:bodyPr wrap="none" anchor="ctr"/>
          <a:lstStyle/>
          <a:p>
            <a:pPr algn="ctr"/>
            <a:r>
              <a:rPr lang="en-US" sz="1050" b="1" dirty="0">
                <a:solidFill>
                  <a:srgbClr val="0000FF"/>
                </a:solidFill>
              </a:rPr>
              <a:t>3 </a:t>
            </a:r>
            <a:r>
              <a:rPr lang="en-US" sz="1050" b="1" dirty="0" err="1">
                <a:solidFill>
                  <a:srgbClr val="0000FF"/>
                </a:solidFill>
              </a:rPr>
              <a:t>turga</a:t>
            </a:r>
            <a:endParaRPr lang="ru-RU" sz="1050" b="1" dirty="0">
              <a:solidFill>
                <a:srgbClr val="0000FF"/>
              </a:solidFill>
            </a:endParaRPr>
          </a:p>
        </p:txBody>
      </p:sp>
      <p:sp>
        <p:nvSpPr>
          <p:cNvPr id="7" name="AutoShape 14">
            <a:hlinkClick r:id="" action="ppaction://noaction" highlightClick="1"/>
          </p:cNvPr>
          <p:cNvSpPr>
            <a:spLocks noChangeArrowheads="1"/>
          </p:cNvSpPr>
          <p:nvPr/>
        </p:nvSpPr>
        <p:spPr bwMode="auto">
          <a:xfrm>
            <a:off x="1606150" y="1761660"/>
            <a:ext cx="2483644" cy="864394"/>
          </a:xfrm>
          <a:prstGeom prst="actionButtonBlank">
            <a:avLst/>
          </a:prstGeom>
          <a:blipFill dpi="0" rotWithShape="1">
            <a:blip r:embed="rId5"/>
            <a:srcRect/>
            <a:stretch>
              <a:fillRect/>
            </a:stretch>
          </a:blipFill>
          <a:ln w="9525">
            <a:noFill/>
            <a:miter lim="800000"/>
            <a:headEnd/>
            <a:tailEnd/>
          </a:ln>
        </p:spPr>
        <p:txBody>
          <a:bodyPr wrap="none" anchor="ctr"/>
          <a:lstStyle/>
          <a:p>
            <a:pPr algn="ctr"/>
            <a:r>
              <a:rPr lang="en-US" sz="1050" b="1" dirty="0">
                <a:solidFill>
                  <a:srgbClr val="0000FF"/>
                </a:solidFill>
              </a:rPr>
              <a:t>5 </a:t>
            </a:r>
            <a:r>
              <a:rPr lang="en-US" sz="1050" b="1" dirty="0" err="1">
                <a:solidFill>
                  <a:srgbClr val="0000FF"/>
                </a:solidFill>
              </a:rPr>
              <a:t>turga</a:t>
            </a:r>
            <a:endParaRPr lang="ru-RU" sz="1050" b="1" dirty="0">
              <a:solidFill>
                <a:srgbClr val="0000FF"/>
              </a:solidFill>
            </a:endParaRPr>
          </a:p>
        </p:txBody>
      </p:sp>
      <p:pic>
        <p:nvPicPr>
          <p:cNvPr id="8" name="Picture 16">
            <a:hlinkClick r:id="" action="ppaction://hlinkshowjump?jump=nextslide"/>
          </p:cNvPr>
          <p:cNvPicPr>
            <a:picLocks noChangeAspect="1" noChangeArrowheads="1" noCrop="1"/>
          </p:cNvPicPr>
          <p:nvPr/>
        </p:nvPicPr>
        <p:blipFill>
          <a:blip r:embed="rId6" cstate="print">
            <a:extLst>
              <a:ext uri="{28A0092B-C50C-407E-A947-70E740481C1C}">
                <a14:useLocalDpi xmlns:a14="http://schemas.microsoft.com/office/drawing/2010/main" val="0"/>
              </a:ext>
            </a:extLst>
          </a:blip>
          <a:stretch>
            <a:fillRect/>
          </a:stretch>
        </p:blipFill>
        <p:spPr bwMode="auto">
          <a:xfrm>
            <a:off x="3995598" y="4030266"/>
            <a:ext cx="1100417" cy="619125"/>
          </a:xfrm>
          <a:prstGeom prst="rect">
            <a:avLst/>
          </a:prstGeom>
          <a:noFill/>
          <a:ln w="9525">
            <a:noFill/>
            <a:miter lim="800000"/>
            <a:headEnd/>
            <a:tailEnd/>
          </a:ln>
        </p:spPr>
      </p:pic>
      <p:pic>
        <p:nvPicPr>
          <p:cNvPr id="9" name="Picture 7"/>
          <p:cNvPicPr>
            <a:picLocks noChangeAspect="1" noChangeArrowheads="1" noCrop="1"/>
          </p:cNvPicPr>
          <p:nvPr/>
        </p:nvPicPr>
        <p:blipFill>
          <a:blip r:embed="rId7" cstate="print">
            <a:extLst>
              <a:ext uri="{28A0092B-C50C-407E-A947-70E740481C1C}">
                <a14:useLocalDpi xmlns:a14="http://schemas.microsoft.com/office/drawing/2010/main" val="0"/>
              </a:ext>
            </a:extLst>
          </a:blip>
          <a:stretch>
            <a:fillRect/>
          </a:stretch>
        </p:blipFill>
        <p:spPr bwMode="auto">
          <a:xfrm>
            <a:off x="3707905" y="2679763"/>
            <a:ext cx="1782197" cy="513401"/>
          </a:xfrm>
          <a:prstGeom prst="rect">
            <a:avLst/>
          </a:prstGeom>
          <a:noFill/>
          <a:ln w="9525">
            <a:noFill/>
            <a:miter lim="800000"/>
            <a:headEnd/>
            <a:tailEnd/>
          </a:ln>
        </p:spPr>
      </p:pic>
      <p:pic>
        <p:nvPicPr>
          <p:cNvPr id="10" name="Picture 6"/>
          <p:cNvPicPr>
            <a:picLocks noChangeAspect="1" noChangeArrowheads="1" noCrop="1"/>
          </p:cNvPicPr>
          <p:nvPr/>
        </p:nvPicPr>
        <p:blipFill>
          <a:blip r:embed="rId8" cstate="print">
            <a:extLst>
              <a:ext uri="{28A0092B-C50C-407E-A947-70E740481C1C}">
                <a14:useLocalDpi xmlns:a14="http://schemas.microsoft.com/office/drawing/2010/main" val="0"/>
              </a:ext>
            </a:extLst>
          </a:blip>
          <a:stretch>
            <a:fillRect/>
          </a:stretch>
        </p:blipFill>
        <p:spPr bwMode="auto">
          <a:xfrm>
            <a:off x="3707904" y="2625756"/>
            <a:ext cx="1728192" cy="539353"/>
          </a:xfrm>
          <a:prstGeom prst="rect">
            <a:avLst/>
          </a:prstGeom>
          <a:noFill/>
          <a:ln w="9525">
            <a:noFill/>
            <a:miter lim="800000"/>
            <a:headEnd/>
            <a:tailEnd/>
          </a:ln>
        </p:spPr>
      </p:pic>
    </p:spTree>
    <p:extLst>
      <p:ext uri="{BB962C8B-B14F-4D97-AF65-F5344CB8AC3E}">
        <p14:creationId xmlns:p14="http://schemas.microsoft.com/office/powerpoint/2010/main" val="13618067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Scale>
                                      <p:cBhvr>
                                        <p:cTn id="7" dur="1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10"/>
                                        </p:tgtEl>
                                        <p:attrNameLst>
                                          <p:attrName>ppt_x</p:attrName>
                                          <p:attrName>ppt_y</p:attrName>
                                        </p:attrNameLst>
                                      </p:cBhvr>
                                    </p:animMotion>
                                    <p:animEffect transition="in" filter="fade">
                                      <p:cBhvr>
                                        <p:cTn id="9" dur="1000"/>
                                        <p:tgtEl>
                                          <p:spTgt spid="10"/>
                                        </p:tgtEl>
                                      </p:cBhvr>
                                    </p:animEffect>
                                  </p:childTnLst>
                                  <p:subTnLst>
                                    <p:audio>
                                      <p:cMediaNode>
                                        <p:cTn display="0" masterRel="sameClick">
                                          <p:stCondLst>
                                            <p:cond evt="begin" delay="0">
                                              <p:tn val="5"/>
                                            </p:cond>
                                          </p:stCondLst>
                                          <p:endCondLst>
                                            <p:cond evt="onStopAudio" delay="0">
                                              <p:tgtEl>
                                                <p:sldTgt/>
                                              </p:tgtEl>
                                            </p:cond>
                                          </p:endCondLst>
                                        </p:cTn>
                                        <p:tgtEl>
                                          <p:sndTgt r:embed="rId2" name="BumpBonusReceived.wav"/>
                                        </p:tgtEl>
                                      </p:cMediaNode>
                                    </p:audio>
                                  </p:subTnLst>
                                </p:cTn>
                              </p:par>
                              <p:par>
                                <p:cTn id="10" presetID="42" presetClass="entr" presetSubtype="0"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4"/>
                  </p:tgtEl>
                </p:cond>
              </p:nextCondLst>
            </p:seq>
            <p:seq concurrent="1" nextAc="seek">
              <p:cTn id="15" restart="whenNotActive" fill="hold" evtFilter="cancelBubble" nodeType="interactiveSeq">
                <p:stCondLst>
                  <p:cond evt="onClick" delay="0">
                    <p:tgtEl>
                      <p:spTgt spid="5"/>
                    </p:tgtEl>
                  </p:cond>
                </p:stCondLst>
                <p:endSync evt="end" delay="0">
                  <p:rtn val="all"/>
                </p:endSync>
                <p:childTnLst>
                  <p:par>
                    <p:cTn id="16" fill="hold">
                      <p:stCondLst>
                        <p:cond delay="0"/>
                      </p:stCondLst>
                      <p:childTnLst>
                        <p:par>
                          <p:cTn id="17" fill="hold">
                            <p:stCondLst>
                              <p:cond delay="0"/>
                            </p:stCondLst>
                            <p:childTnLst>
                              <p:par>
                                <p:cTn id="18" presetID="43" presetClass="entr" presetSubtype="0"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100"/>
                                        <p:tgtEl>
                                          <p:spTgt spid="9"/>
                                        </p:tgtEl>
                                      </p:cBhvr>
                                    </p:animEffect>
                                    <p:anim calcmode="lin" valueType="num">
                                      <p:cBhvr>
                                        <p:cTn id="21" dur="400" fill="hold"/>
                                        <p:tgtEl>
                                          <p:spTgt spid="9"/>
                                        </p:tgtEl>
                                        <p:attrNameLst>
                                          <p:attrName>ppt_x</p:attrName>
                                        </p:attrNameLst>
                                      </p:cBhvr>
                                      <p:tavLst>
                                        <p:tav tm="0">
                                          <p:val>
                                            <p:strVal val="#ppt_x"/>
                                          </p:val>
                                        </p:tav>
                                        <p:tav tm="100000">
                                          <p:val>
                                            <p:strVal val="#ppt_x"/>
                                          </p:val>
                                        </p:tav>
                                      </p:tavLst>
                                    </p:anim>
                                    <p:anim calcmode="lin" valueType="num">
                                      <p:cBhvr>
                                        <p:cTn id="22" dur="400" fill="hold"/>
                                        <p:tgtEl>
                                          <p:spTgt spid="9"/>
                                        </p:tgtEl>
                                        <p:attrNameLst>
                                          <p:attrName>ppt_y</p:attrName>
                                        </p:attrNameLst>
                                      </p:cBhvr>
                                      <p:tavLst>
                                        <p:tav tm="0">
                                          <p:val>
                                            <p:strVal val="#ppt_y+0.31"/>
                                          </p:val>
                                        </p:tav>
                                        <p:tav tm="100000">
                                          <p:val>
                                            <p:strVal val="#ppt_y+0.31"/>
                                          </p:val>
                                        </p:tav>
                                      </p:tavLst>
                                    </p:anim>
                                    <p:anim calcmode="lin" valueType="num">
                                      <p:cBhvr>
                                        <p:cTn id="23" dur="600" decel="50000" fill="hold">
                                          <p:stCondLst>
                                            <p:cond delay="400"/>
                                          </p:stCondLst>
                                        </p:cTn>
                                        <p:tgtEl>
                                          <p:spTgt spid="9"/>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4" dur="600" decel="50000" fill="hold">
                                          <p:stCondLst>
                                            <p:cond delay="400"/>
                                          </p:stCondLst>
                                        </p:cTn>
                                        <p:tgtEl>
                                          <p:spTgt spid="9"/>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subTnLst>
                                    <p:audio>
                                      <p:cMediaNode>
                                        <p:cTn display="0" masterRel="sameClick">
                                          <p:stCondLst>
                                            <p:cond evt="begin" delay="0">
                                              <p:tn val="18"/>
                                            </p:cond>
                                          </p:stCondLst>
                                          <p:endCondLst>
                                            <p:cond evt="onStopAudio" delay="0">
                                              <p:tgtEl>
                                                <p:sldTgt/>
                                              </p:tgtEl>
                                            </p:cond>
                                          </p:endCondLst>
                                        </p:cTn>
                                        <p:tgtEl>
                                          <p:sndTgt r:embed="rId3" name="notice.wav"/>
                                        </p:tgtEl>
                                      </p:cMediaNode>
                                    </p:audio>
                                  </p:subTnLst>
                                </p:cTn>
                              </p:par>
                              <p:par>
                                <p:cTn id="25" presetID="3" presetClass="emph" presetSubtype="2" fill="hold" grpId="0" nodeType="withEffect">
                                  <p:stCondLst>
                                    <p:cond delay="0"/>
                                  </p:stCondLst>
                                  <p:childTnLst>
                                    <p:animClr clrSpc="rgb" dir="cw">
                                      <p:cBhvr override="childStyle">
                                        <p:cTn id="26" dur="2000" fill="hold"/>
                                        <p:tgtEl>
                                          <p:spTgt spid="5">
                                            <p:txEl>
                                              <p:charRg st="4294967295" end="4294967295"/>
                                            </p:txEl>
                                          </p:spTgt>
                                        </p:tgtEl>
                                        <p:attrNameLst>
                                          <p:attrName>style.color</p:attrName>
                                        </p:attrNameLst>
                                      </p:cBhvr>
                                      <p:to>
                                        <a:srgbClr val="FFFF00"/>
                                      </p:to>
                                    </p:animClr>
                                  </p:childTnLst>
                                </p:cTn>
                              </p:par>
                            </p:childTnLst>
                          </p:cTn>
                        </p:par>
                        <p:par>
                          <p:cTn id="27" fill="hold">
                            <p:stCondLst>
                              <p:cond delay="2000"/>
                            </p:stCondLst>
                            <p:childTnLst>
                              <p:par>
                                <p:cTn id="28" presetID="9" presetClass="exit" presetSubtype="0" fill="hold" nodeType="afterEffect">
                                  <p:stCondLst>
                                    <p:cond delay="0"/>
                                  </p:stCondLst>
                                  <p:childTnLst>
                                    <p:animEffect transition="out" filter="dissolve">
                                      <p:cBhvr>
                                        <p:cTn id="29" dur="500"/>
                                        <p:tgtEl>
                                          <p:spTgt spid="9"/>
                                        </p:tgtEl>
                                      </p:cBhvr>
                                    </p:animEffect>
                                    <p:set>
                                      <p:cBhvr>
                                        <p:cTn id="30"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5"/>
                  </p:tgtEl>
                </p:cond>
              </p:nextCondLst>
            </p:seq>
            <p:seq concurrent="1" nextAc="seek">
              <p:cTn id="31" restart="whenNotActive" fill="hold" evtFilter="cancelBubble" nodeType="interactiveSeq">
                <p:stCondLst>
                  <p:cond evt="onClick" delay="0">
                    <p:tgtEl>
                      <p:spTgt spid="6"/>
                    </p:tgtEl>
                  </p:cond>
                </p:stCondLst>
                <p:endSync evt="end" delay="0">
                  <p:rtn val="all"/>
                </p:endSync>
                <p:childTnLst>
                  <p:par>
                    <p:cTn id="32" fill="hold">
                      <p:stCondLst>
                        <p:cond delay="0"/>
                      </p:stCondLst>
                      <p:childTnLst>
                        <p:par>
                          <p:cTn id="33" fill="hold">
                            <p:stCondLst>
                              <p:cond delay="0"/>
                            </p:stCondLst>
                            <p:childTnLst>
                              <p:par>
                                <p:cTn id="34" presetID="43" presetClass="entr" presetSubtype="0" fill="hold" nodeType="click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fade">
                                      <p:cBhvr>
                                        <p:cTn id="36" dur="100"/>
                                        <p:tgtEl>
                                          <p:spTgt spid="9"/>
                                        </p:tgtEl>
                                      </p:cBhvr>
                                    </p:animEffect>
                                    <p:anim calcmode="lin" valueType="num">
                                      <p:cBhvr>
                                        <p:cTn id="37" dur="400" fill="hold"/>
                                        <p:tgtEl>
                                          <p:spTgt spid="9"/>
                                        </p:tgtEl>
                                        <p:attrNameLst>
                                          <p:attrName>ppt_x</p:attrName>
                                        </p:attrNameLst>
                                      </p:cBhvr>
                                      <p:tavLst>
                                        <p:tav tm="0">
                                          <p:val>
                                            <p:strVal val="#ppt_x"/>
                                          </p:val>
                                        </p:tav>
                                        <p:tav tm="100000">
                                          <p:val>
                                            <p:strVal val="#ppt_x"/>
                                          </p:val>
                                        </p:tav>
                                      </p:tavLst>
                                    </p:anim>
                                    <p:anim calcmode="lin" valueType="num">
                                      <p:cBhvr>
                                        <p:cTn id="38" dur="400" fill="hold"/>
                                        <p:tgtEl>
                                          <p:spTgt spid="9"/>
                                        </p:tgtEl>
                                        <p:attrNameLst>
                                          <p:attrName>ppt_y</p:attrName>
                                        </p:attrNameLst>
                                      </p:cBhvr>
                                      <p:tavLst>
                                        <p:tav tm="0">
                                          <p:val>
                                            <p:strVal val="#ppt_y+0.31"/>
                                          </p:val>
                                        </p:tav>
                                        <p:tav tm="100000">
                                          <p:val>
                                            <p:strVal val="#ppt_y+0.31"/>
                                          </p:val>
                                        </p:tav>
                                      </p:tavLst>
                                    </p:anim>
                                    <p:anim calcmode="lin" valueType="num">
                                      <p:cBhvr>
                                        <p:cTn id="39" dur="600" decel="50000" fill="hold">
                                          <p:stCondLst>
                                            <p:cond delay="400"/>
                                          </p:stCondLst>
                                        </p:cTn>
                                        <p:tgtEl>
                                          <p:spTgt spid="9"/>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0" dur="600" decel="50000" fill="hold">
                                          <p:stCondLst>
                                            <p:cond delay="400"/>
                                          </p:stCondLst>
                                        </p:cTn>
                                        <p:tgtEl>
                                          <p:spTgt spid="9"/>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subTnLst>
                                    <p:audio>
                                      <p:cMediaNode>
                                        <p:cTn display="0" masterRel="sameClick">
                                          <p:stCondLst>
                                            <p:cond evt="begin" delay="0">
                                              <p:tn val="34"/>
                                            </p:cond>
                                          </p:stCondLst>
                                          <p:endCondLst>
                                            <p:cond evt="onStopAudio" delay="0">
                                              <p:tgtEl>
                                                <p:sldTgt/>
                                              </p:tgtEl>
                                            </p:cond>
                                          </p:endCondLst>
                                        </p:cTn>
                                        <p:tgtEl>
                                          <p:sndTgt r:embed="rId3" name="notice.wav"/>
                                        </p:tgtEl>
                                      </p:cMediaNode>
                                    </p:audio>
                                  </p:subTnLst>
                                </p:cTn>
                              </p:par>
                              <p:par>
                                <p:cTn id="41" presetID="3" presetClass="emph" presetSubtype="2" fill="hold" grpId="0" nodeType="withEffect">
                                  <p:stCondLst>
                                    <p:cond delay="0"/>
                                  </p:stCondLst>
                                  <p:childTnLst>
                                    <p:animClr clrSpc="rgb" dir="cw">
                                      <p:cBhvr override="childStyle">
                                        <p:cTn id="42" dur="2000" fill="hold"/>
                                        <p:tgtEl>
                                          <p:spTgt spid="6">
                                            <p:txEl>
                                              <p:charRg st="4294967295" end="4294967295"/>
                                            </p:txEl>
                                          </p:spTgt>
                                        </p:tgtEl>
                                        <p:attrNameLst>
                                          <p:attrName>style.color</p:attrName>
                                        </p:attrNameLst>
                                      </p:cBhvr>
                                      <p:to>
                                        <a:srgbClr val="FFFF00"/>
                                      </p:to>
                                    </p:animClr>
                                  </p:childTnLst>
                                </p:cTn>
                              </p:par>
                            </p:childTnLst>
                          </p:cTn>
                        </p:par>
                        <p:par>
                          <p:cTn id="43" fill="hold">
                            <p:stCondLst>
                              <p:cond delay="2000"/>
                            </p:stCondLst>
                            <p:childTnLst>
                              <p:par>
                                <p:cTn id="44" presetID="9" presetClass="exit" presetSubtype="0" fill="hold" nodeType="afterEffect">
                                  <p:stCondLst>
                                    <p:cond delay="0"/>
                                  </p:stCondLst>
                                  <p:childTnLst>
                                    <p:animEffect transition="out" filter="dissolve">
                                      <p:cBhvr>
                                        <p:cTn id="45" dur="500"/>
                                        <p:tgtEl>
                                          <p:spTgt spid="9"/>
                                        </p:tgtEl>
                                      </p:cBhvr>
                                    </p:animEffect>
                                    <p:set>
                                      <p:cBhvr>
                                        <p:cTn id="46"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47" restart="whenNotActive" fill="hold" evtFilter="cancelBubble" nodeType="interactiveSeq">
                <p:stCondLst>
                  <p:cond evt="onClick" delay="0">
                    <p:tgtEl>
                      <p:spTgt spid="7"/>
                    </p:tgtEl>
                  </p:cond>
                </p:stCondLst>
                <p:endSync evt="end" delay="0">
                  <p:rtn val="all"/>
                </p:endSync>
                <p:childTnLst>
                  <p:par>
                    <p:cTn id="48" fill="hold">
                      <p:stCondLst>
                        <p:cond delay="0"/>
                      </p:stCondLst>
                      <p:childTnLst>
                        <p:par>
                          <p:cTn id="49" fill="hold">
                            <p:stCondLst>
                              <p:cond delay="0"/>
                            </p:stCondLst>
                            <p:childTnLst>
                              <p:par>
                                <p:cTn id="50" presetID="43" presetClass="entr" presetSubtype="0" fill="hold" nodeType="click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fade">
                                      <p:cBhvr>
                                        <p:cTn id="52" dur="100"/>
                                        <p:tgtEl>
                                          <p:spTgt spid="9"/>
                                        </p:tgtEl>
                                      </p:cBhvr>
                                    </p:animEffect>
                                    <p:anim calcmode="lin" valueType="num">
                                      <p:cBhvr>
                                        <p:cTn id="53" dur="400" fill="hold"/>
                                        <p:tgtEl>
                                          <p:spTgt spid="9"/>
                                        </p:tgtEl>
                                        <p:attrNameLst>
                                          <p:attrName>ppt_x</p:attrName>
                                        </p:attrNameLst>
                                      </p:cBhvr>
                                      <p:tavLst>
                                        <p:tav tm="0">
                                          <p:val>
                                            <p:strVal val="#ppt_x"/>
                                          </p:val>
                                        </p:tav>
                                        <p:tav tm="100000">
                                          <p:val>
                                            <p:strVal val="#ppt_x"/>
                                          </p:val>
                                        </p:tav>
                                      </p:tavLst>
                                    </p:anim>
                                    <p:anim calcmode="lin" valueType="num">
                                      <p:cBhvr>
                                        <p:cTn id="54" dur="400" fill="hold"/>
                                        <p:tgtEl>
                                          <p:spTgt spid="9"/>
                                        </p:tgtEl>
                                        <p:attrNameLst>
                                          <p:attrName>ppt_y</p:attrName>
                                        </p:attrNameLst>
                                      </p:cBhvr>
                                      <p:tavLst>
                                        <p:tav tm="0">
                                          <p:val>
                                            <p:strVal val="#ppt_y+0.31"/>
                                          </p:val>
                                        </p:tav>
                                        <p:tav tm="100000">
                                          <p:val>
                                            <p:strVal val="#ppt_y+0.31"/>
                                          </p:val>
                                        </p:tav>
                                      </p:tavLst>
                                    </p:anim>
                                    <p:anim calcmode="lin" valueType="num">
                                      <p:cBhvr>
                                        <p:cTn id="55" dur="600" decel="50000" fill="hold">
                                          <p:stCondLst>
                                            <p:cond delay="400"/>
                                          </p:stCondLst>
                                        </p:cTn>
                                        <p:tgtEl>
                                          <p:spTgt spid="9"/>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6" dur="600" decel="50000" fill="hold">
                                          <p:stCondLst>
                                            <p:cond delay="400"/>
                                          </p:stCondLst>
                                        </p:cTn>
                                        <p:tgtEl>
                                          <p:spTgt spid="9"/>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subTnLst>
                                    <p:audio>
                                      <p:cMediaNode>
                                        <p:cTn display="0" masterRel="sameClick">
                                          <p:stCondLst>
                                            <p:cond evt="begin" delay="0">
                                              <p:tn val="50"/>
                                            </p:cond>
                                          </p:stCondLst>
                                          <p:endCondLst>
                                            <p:cond evt="onStopAudio" delay="0">
                                              <p:tgtEl>
                                                <p:sldTgt/>
                                              </p:tgtEl>
                                            </p:cond>
                                          </p:endCondLst>
                                        </p:cTn>
                                        <p:tgtEl>
                                          <p:sndTgt r:embed="rId3" name="notice.wav"/>
                                        </p:tgtEl>
                                      </p:cMediaNode>
                                    </p:audio>
                                  </p:subTnLst>
                                </p:cTn>
                              </p:par>
                              <p:par>
                                <p:cTn id="57" presetID="3" presetClass="emph" presetSubtype="2" fill="hold" grpId="0" nodeType="withEffect">
                                  <p:stCondLst>
                                    <p:cond delay="0"/>
                                  </p:stCondLst>
                                  <p:childTnLst>
                                    <p:animClr clrSpc="rgb" dir="cw">
                                      <p:cBhvr override="childStyle">
                                        <p:cTn id="58" dur="2000" fill="hold"/>
                                        <p:tgtEl>
                                          <p:spTgt spid="7">
                                            <p:txEl>
                                              <p:charRg st="4294967295" end="4294967295"/>
                                            </p:txEl>
                                          </p:spTgt>
                                        </p:tgtEl>
                                        <p:attrNameLst>
                                          <p:attrName>style.color</p:attrName>
                                        </p:attrNameLst>
                                      </p:cBhvr>
                                      <p:to>
                                        <a:srgbClr val="FFFF00"/>
                                      </p:to>
                                    </p:animClr>
                                  </p:childTnLst>
                                </p:cTn>
                              </p:par>
                            </p:childTnLst>
                          </p:cTn>
                        </p:par>
                        <p:par>
                          <p:cTn id="59" fill="hold">
                            <p:stCondLst>
                              <p:cond delay="2000"/>
                            </p:stCondLst>
                            <p:childTnLst>
                              <p:par>
                                <p:cTn id="60" presetID="9" presetClass="exit" presetSubtype="0" fill="hold" nodeType="afterEffect">
                                  <p:stCondLst>
                                    <p:cond delay="0"/>
                                  </p:stCondLst>
                                  <p:childTnLst>
                                    <p:animEffect transition="out" filter="dissolve">
                                      <p:cBhvr>
                                        <p:cTn id="61" dur="500"/>
                                        <p:tgtEl>
                                          <p:spTgt spid="9"/>
                                        </p:tgtEl>
                                      </p:cBhvr>
                                    </p:animEffect>
                                    <p:set>
                                      <p:cBhvr>
                                        <p:cTn id="62"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7"/>
                  </p:tgtEl>
                </p:cond>
              </p:nextCondLst>
            </p:seq>
          </p:childTnLst>
        </p:cTn>
      </p:par>
    </p:tnLst>
    <p:bldLst>
      <p:bldP spid="5" grpId="0"/>
      <p:bldP spid="6" grpId="0"/>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WordArt 3">
            <a:extLst>
              <a:ext uri="{FF2B5EF4-FFF2-40B4-BE49-F238E27FC236}">
                <a16:creationId xmlns:a16="http://schemas.microsoft.com/office/drawing/2014/main" id="{1CF62669-C9AE-484A-9856-EC3B7BD889C4}"/>
              </a:ext>
            </a:extLst>
          </p:cNvPr>
          <p:cNvSpPr>
            <a:spLocks noChangeArrowheads="1" noChangeShapeType="1" noTextEdit="1"/>
          </p:cNvSpPr>
          <p:nvPr/>
        </p:nvSpPr>
        <p:spPr bwMode="auto">
          <a:xfrm>
            <a:off x="2892623" y="708255"/>
            <a:ext cx="3756422" cy="3239858"/>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spcFirstLastPara="1" wrap="none" fromWordArt="1">
            <a:prstTxWarp prst="textCircle">
              <a:avLst>
                <a:gd name="adj" fmla="val 10851086"/>
              </a:avLst>
            </a:prstTxWarp>
          </a:bodyPr>
          <a:lstStyle/>
          <a:p>
            <a:pPr algn="ctr"/>
            <a:r>
              <a:rPr lang="en-US" sz="4950" kern="10" dirty="0">
                <a:solidFill>
                  <a:srgbClr val="C00000"/>
                </a:solidFill>
                <a:effectLst>
                  <a:outerShdw dist="45791" dir="2021404" algn="ctr" rotWithShape="0">
                    <a:srgbClr val="B2B2B2">
                      <a:alpha val="79999"/>
                    </a:srgbClr>
                  </a:outerShdw>
                </a:effectLst>
                <a:latin typeface="Aharoni" panose="020B0604020202020204" pitchFamily="2" charset="-79"/>
                <a:cs typeface="Aharoni" panose="020B0604020202020204" pitchFamily="2" charset="-79"/>
              </a:rPr>
              <a:t>1</a:t>
            </a:r>
            <a:r>
              <a:rPr lang="en-US" sz="2100" kern="10" dirty="0">
                <a:solidFill>
                  <a:srgbClr val="C00000"/>
                </a:solidFill>
                <a:effectLst>
                  <a:outerShdw dist="45791" dir="2021404" algn="ctr" rotWithShape="0">
                    <a:srgbClr val="B2B2B2">
                      <a:alpha val="79999"/>
                    </a:srgbClr>
                  </a:outerShdw>
                </a:effectLst>
                <a:latin typeface="Aharoni" panose="020B0604020202020204" pitchFamily="2" charset="-79"/>
                <a:cs typeface="Aharoni" panose="020B0604020202020204" pitchFamily="2" charset="-79"/>
              </a:rPr>
              <a:t> DAQIQA GAPIRING …</a:t>
            </a:r>
            <a:endParaRPr lang="ru-RU" sz="2100" kern="10" dirty="0">
              <a:solidFill>
                <a:srgbClr val="C00000"/>
              </a:solidFill>
              <a:effectLst>
                <a:outerShdw dist="45791" dir="2021404" algn="ctr" rotWithShape="0">
                  <a:srgbClr val="B2B2B2">
                    <a:alpha val="79999"/>
                  </a:srgbClr>
                </a:outerShdw>
              </a:effectLst>
              <a:cs typeface="Aharoni" panose="020B0604020202020204" pitchFamily="2" charset="-79"/>
            </a:endParaRPr>
          </a:p>
        </p:txBody>
      </p:sp>
      <p:pic>
        <p:nvPicPr>
          <p:cNvPr id="2056" name="Picture 8" descr="http://pixabay.com/static/uploads/photo/2011/09/14/19/20/hourglass-9490_640.png">
            <a:extLst>
              <a:ext uri="{FF2B5EF4-FFF2-40B4-BE49-F238E27FC236}">
                <a16:creationId xmlns:a16="http://schemas.microsoft.com/office/drawing/2014/main" id="{29C79A5D-4CD8-4D5B-BF31-5B8AFF023D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35775" y="1262081"/>
            <a:ext cx="1270119" cy="213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0" descr="http://2.bp.blogspot.com/_JCSiW4cwDkw/SezVxNgvv9I/AAAAAAAACkc/a1TK6qNA5nk/s400/bart059.gif">
            <a:extLst>
              <a:ext uri="{FF2B5EF4-FFF2-40B4-BE49-F238E27FC236}">
                <a16:creationId xmlns:a16="http://schemas.microsoft.com/office/drawing/2014/main" id="{E7AEC023-DD74-42BC-8635-693FC08EE5FA}"/>
              </a:ext>
            </a:extLst>
          </p:cNvPr>
          <p:cNvPicPr>
            <a:picLocks noChangeAspect="1" noChangeArrowheads="1"/>
          </p:cNvPicPr>
          <p:nvPr/>
        </p:nvPicPr>
        <p:blipFill>
          <a:blip r:embed="rId3"/>
          <a:srcRect/>
          <a:stretch>
            <a:fillRect/>
          </a:stretch>
        </p:blipFill>
        <p:spPr bwMode="auto">
          <a:xfrm>
            <a:off x="1144191" y="2668191"/>
            <a:ext cx="1453753" cy="184785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6 Imagen">
            <a:extLst>
              <a:ext uri="{FF2B5EF4-FFF2-40B4-BE49-F238E27FC236}">
                <a16:creationId xmlns:a16="http://schemas.microsoft.com/office/drawing/2014/main" id="{AA375B8C-5603-4B8C-B0F2-303F64BE148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384132" y="4181587"/>
            <a:ext cx="1313260" cy="658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afterEffect">
                                  <p:stCondLst>
                                    <p:cond delay="0"/>
                                  </p:stCondLst>
                                  <p:childTnLst>
                                    <p:animRot by="21600000">
                                      <p:cBhvr>
                                        <p:cTn id="6" dur="2000" fill="hold"/>
                                        <p:tgtEl>
                                          <p:spTgt spid="205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Picture 2">
            <a:extLst>
              <a:ext uri="{FF2B5EF4-FFF2-40B4-BE49-F238E27FC236}">
                <a16:creationId xmlns:a16="http://schemas.microsoft.com/office/drawing/2014/main" id="{6E7F2B6A-4408-47D8-9339-859661CF9F55}"/>
              </a:ext>
            </a:extLst>
          </p:cNvPr>
          <p:cNvPicPr>
            <a:picLocks noChangeAspect="1" noChangeArrowheads="1"/>
          </p:cNvPicPr>
          <p:nvPr/>
        </p:nvPicPr>
        <p:blipFill>
          <a:blip r:embed="rId4"/>
          <a:stretch>
            <a:fillRect/>
          </a:stretch>
        </p:blipFill>
        <p:spPr bwMode="auto">
          <a:xfrm>
            <a:off x="2184798" y="295276"/>
            <a:ext cx="4817269" cy="4812506"/>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nvGrpSpPr>
          <p:cNvPr id="53" name="52 Grupo">
            <a:extLst>
              <a:ext uri="{FF2B5EF4-FFF2-40B4-BE49-F238E27FC236}">
                <a16:creationId xmlns:a16="http://schemas.microsoft.com/office/drawing/2014/main" id="{93D21DDB-8F04-4EEF-96B9-3549B581017E}"/>
              </a:ext>
            </a:extLst>
          </p:cNvPr>
          <p:cNvGrpSpPr>
            <a:grpSpLocks/>
          </p:cNvGrpSpPr>
          <p:nvPr/>
        </p:nvGrpSpPr>
        <p:grpSpPr bwMode="auto">
          <a:xfrm>
            <a:off x="3006328" y="1059656"/>
            <a:ext cx="3186113" cy="3330179"/>
            <a:chOff x="4860032" y="2420888"/>
            <a:chExt cx="2880320" cy="3010301"/>
          </a:xfrm>
        </p:grpSpPr>
        <p:grpSp>
          <p:nvGrpSpPr>
            <p:cNvPr id="3093" name="54 Grupo">
              <a:extLst>
                <a:ext uri="{FF2B5EF4-FFF2-40B4-BE49-F238E27FC236}">
                  <a16:creationId xmlns:a16="http://schemas.microsoft.com/office/drawing/2014/main" id="{1642A901-C9C6-4CC6-BA19-B957AD6FDA12}"/>
                </a:ext>
              </a:extLst>
            </p:cNvPr>
            <p:cNvGrpSpPr>
              <a:grpSpLocks/>
            </p:cNvGrpSpPr>
            <p:nvPr/>
          </p:nvGrpSpPr>
          <p:grpSpPr bwMode="auto">
            <a:xfrm>
              <a:off x="4860032" y="2420888"/>
              <a:ext cx="2880320" cy="2880320"/>
              <a:chOff x="4860032" y="2420888"/>
              <a:chExt cx="2880320" cy="2880320"/>
            </a:xfrm>
          </p:grpSpPr>
          <p:sp>
            <p:nvSpPr>
              <p:cNvPr id="57" name="56 Elipse">
                <a:extLst>
                  <a:ext uri="{FF2B5EF4-FFF2-40B4-BE49-F238E27FC236}">
                    <a16:creationId xmlns:a16="http://schemas.microsoft.com/office/drawing/2014/main" id="{BA4D9C30-9C15-48CE-9098-8B114926E57A}"/>
                  </a:ext>
                </a:extLst>
              </p:cNvPr>
              <p:cNvSpPr/>
              <p:nvPr/>
            </p:nvSpPr>
            <p:spPr>
              <a:xfrm>
                <a:off x="4860032" y="2420888"/>
                <a:ext cx="2880320" cy="2880073"/>
              </a:xfrm>
              <a:prstGeom prst="ellipse">
                <a:avLst/>
              </a:prstGeom>
              <a:noFill/>
              <a:ln w="76200">
                <a:no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1050"/>
              </a:p>
            </p:txBody>
          </p:sp>
          <p:sp>
            <p:nvSpPr>
              <p:cNvPr id="58" name="57 Flecha arriba">
                <a:extLst>
                  <a:ext uri="{FF2B5EF4-FFF2-40B4-BE49-F238E27FC236}">
                    <a16:creationId xmlns:a16="http://schemas.microsoft.com/office/drawing/2014/main" id="{0D083A4F-FCA0-4620-B3F7-0E32E087F4AE}"/>
                  </a:ext>
                </a:extLst>
              </p:cNvPr>
              <p:cNvSpPr/>
              <p:nvPr/>
            </p:nvSpPr>
            <p:spPr>
              <a:xfrm>
                <a:off x="6084778" y="2612923"/>
                <a:ext cx="430828" cy="1185771"/>
              </a:xfrm>
              <a:prstGeom prst="upArrow">
                <a:avLst>
                  <a:gd name="adj1" fmla="val 32558"/>
                  <a:gd name="adj2" fmla="val 115666"/>
                </a:avLst>
              </a:prstGeom>
              <a:solidFill>
                <a:schemeClr val="bg1">
                  <a:lumMod val="95000"/>
                </a:schemeClr>
              </a:solidFill>
              <a:ln>
                <a:noFill/>
              </a:ln>
              <a:effectLst>
                <a:outerShdw blurRad="50800" dist="38100" dir="2700000" algn="tl" rotWithShape="0">
                  <a:prstClr val="black">
                    <a:alpha val="40000"/>
                  </a:prstClr>
                </a:outerShdw>
              </a:effectLst>
              <a:scene3d>
                <a:camera prst="orthographicFront"/>
                <a:lightRig rig="threePt" dir="t"/>
              </a:scene3d>
              <a:sp3d>
                <a:bevelT w="488950" h="425450"/>
                <a:bevelB/>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1050">
                  <a:effectLst>
                    <a:outerShdw blurRad="50800" dist="38100" dir="2700000" algn="tl" rotWithShape="0">
                      <a:prstClr val="black">
                        <a:alpha val="40000"/>
                      </a:prstClr>
                    </a:outerShdw>
                  </a:effectLst>
                </a:endParaRPr>
              </a:p>
            </p:txBody>
          </p:sp>
        </p:grpSp>
        <p:sp>
          <p:nvSpPr>
            <p:cNvPr id="56" name="55 Elipse">
              <a:extLst>
                <a:ext uri="{FF2B5EF4-FFF2-40B4-BE49-F238E27FC236}">
                  <a16:creationId xmlns:a16="http://schemas.microsoft.com/office/drawing/2014/main" id="{1607B40F-41E7-4E50-BAF2-0A2770E68E50}"/>
                </a:ext>
              </a:extLst>
            </p:cNvPr>
            <p:cNvSpPr/>
            <p:nvPr/>
          </p:nvSpPr>
          <p:spPr>
            <a:xfrm>
              <a:off x="6084778" y="5000361"/>
              <a:ext cx="430828" cy="430828"/>
            </a:xfrm>
            <a:prstGeom prst="ellipse">
              <a:avLst/>
            </a:prstGeom>
            <a:noFill/>
            <a:ln>
              <a:noFill/>
            </a:ln>
            <a:scene3d>
              <a:camera prst="orthographicFront"/>
              <a:lightRig rig="threePt" dir="t"/>
            </a:scene3d>
            <a:sp3d>
              <a:bevelT w="4889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1050"/>
            </a:p>
          </p:txBody>
        </p:sp>
      </p:grpSp>
      <p:sp>
        <p:nvSpPr>
          <p:cNvPr id="60" name="Oval 58">
            <a:extLst>
              <a:ext uri="{FF2B5EF4-FFF2-40B4-BE49-F238E27FC236}">
                <a16:creationId xmlns:a16="http://schemas.microsoft.com/office/drawing/2014/main" id="{1FFEE67E-EE31-416E-92DA-142FDDDC3D66}"/>
              </a:ext>
            </a:extLst>
          </p:cNvPr>
          <p:cNvSpPr/>
          <p:nvPr/>
        </p:nvSpPr>
        <p:spPr>
          <a:xfrm>
            <a:off x="4193959" y="2286481"/>
            <a:ext cx="817796" cy="817796"/>
          </a:xfrm>
          <a:prstGeom prst="ellipse">
            <a:avLst/>
          </a:prstGeom>
          <a:solidFill>
            <a:srgbClr val="CC9900"/>
          </a:solidFill>
          <a:ln>
            <a:noFill/>
          </a:ln>
          <a:effectLst>
            <a:outerShdw blurRad="50800" dist="38100" dir="2700000" algn="tl" rotWithShape="0">
              <a:prstClr val="black">
                <a:alpha val="40000"/>
              </a:prstClr>
            </a:outerShdw>
          </a:effectLst>
          <a:scene3d>
            <a:camera prst="orthographicFront"/>
            <a:lightRig rig="threePt" dir="t"/>
          </a:scene3d>
          <a:sp3d>
            <a:bevelT w="488950" h="425450"/>
            <a:bevelB/>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050" b="1" dirty="0">
                <a:effectLst>
                  <a:innerShdw blurRad="63500" dist="50800" dir="13500000">
                    <a:prstClr val="black">
                      <a:alpha val="50000"/>
                    </a:prstClr>
                  </a:innerShdw>
                </a:effectLst>
              </a:rPr>
              <a:t>STOSTARTP</a:t>
            </a:r>
          </a:p>
        </p:txBody>
      </p:sp>
      <p:sp>
        <p:nvSpPr>
          <p:cNvPr id="63" name="TextBox 4">
            <a:hlinkClick r:id="rId5" action="ppaction://hlinksldjump"/>
            <a:extLst>
              <a:ext uri="{FF2B5EF4-FFF2-40B4-BE49-F238E27FC236}">
                <a16:creationId xmlns:a16="http://schemas.microsoft.com/office/drawing/2014/main" id="{3D2AC5BD-B71A-4DFC-B1D1-6D013593DCD8}"/>
              </a:ext>
            </a:extLst>
          </p:cNvPr>
          <p:cNvSpPr txBox="1">
            <a:spLocks noChangeArrowheads="1"/>
          </p:cNvSpPr>
          <p:nvPr/>
        </p:nvSpPr>
        <p:spPr bwMode="auto">
          <a:xfrm>
            <a:off x="5812631" y="1397794"/>
            <a:ext cx="758429" cy="675085"/>
          </a:xfrm>
          <a:prstGeom prst="bevel">
            <a:avLst/>
          </a:prstGeom>
          <a:noFill/>
          <a:ln w="9525">
            <a:noFill/>
            <a:miter lim="800000"/>
            <a:headEnd/>
            <a:tailEnd/>
          </a:ln>
        </p:spPr>
        <p:txBody>
          <a:bodyPr anchor="ctr"/>
          <a:lstStyle/>
          <a:p>
            <a:pPr algn="ctr">
              <a:defRPr/>
            </a:pPr>
            <a:r>
              <a:rPr lang="hu-HU" altLang="ko-KR" sz="3000" b="1" dirty="0">
                <a:effectLst>
                  <a:outerShdw blurRad="38100" dist="38100" dir="2700000" algn="tl">
                    <a:srgbClr val="FFFFFF"/>
                  </a:outerShdw>
                </a:effectLst>
                <a:latin typeface="Comic Sans MS" pitchFamily="66" charset="0"/>
                <a:cs typeface="+mn-cs"/>
              </a:rPr>
              <a:t>2</a:t>
            </a:r>
            <a:endParaRPr lang="en-GB" altLang="ko-KR" sz="3000" b="1" dirty="0">
              <a:effectLst>
                <a:outerShdw blurRad="38100" dist="38100" dir="2700000" algn="tl">
                  <a:srgbClr val="FFFFFF"/>
                </a:outerShdw>
              </a:effectLst>
              <a:latin typeface="Comic Sans MS" pitchFamily="66" charset="0"/>
              <a:cs typeface="+mn-cs"/>
            </a:endParaRPr>
          </a:p>
        </p:txBody>
      </p:sp>
      <p:sp>
        <p:nvSpPr>
          <p:cNvPr id="64" name="TextBox 6">
            <a:hlinkClick r:id="rId6" action="ppaction://hlinksldjump"/>
            <a:extLst>
              <a:ext uri="{FF2B5EF4-FFF2-40B4-BE49-F238E27FC236}">
                <a16:creationId xmlns:a16="http://schemas.microsoft.com/office/drawing/2014/main" id="{02BB0A4F-9DB8-4F77-B22A-6B9DBE96815D}"/>
              </a:ext>
            </a:extLst>
          </p:cNvPr>
          <p:cNvSpPr txBox="1">
            <a:spLocks noChangeArrowheads="1"/>
          </p:cNvSpPr>
          <p:nvPr/>
        </p:nvSpPr>
        <p:spPr bwMode="auto">
          <a:xfrm>
            <a:off x="6030516" y="2245519"/>
            <a:ext cx="758428" cy="676275"/>
          </a:xfrm>
          <a:prstGeom prst="bevel">
            <a:avLst/>
          </a:prstGeom>
          <a:noFill/>
          <a:ln w="9525">
            <a:noFill/>
            <a:miter lim="800000"/>
            <a:headEnd/>
            <a:tailEnd/>
          </a:ln>
        </p:spPr>
        <p:txBody>
          <a:bodyPr anchor="ctr"/>
          <a:lstStyle/>
          <a:p>
            <a:pPr algn="ctr">
              <a:defRPr/>
            </a:pPr>
            <a:r>
              <a:rPr lang="hu-HU" altLang="ko-KR" sz="3000" b="1" dirty="0">
                <a:effectLst>
                  <a:outerShdw blurRad="38100" dist="38100" dir="2700000" algn="tl">
                    <a:srgbClr val="FFFFFF"/>
                  </a:outerShdw>
                </a:effectLst>
                <a:latin typeface="Comic Sans MS" pitchFamily="66" charset="0"/>
                <a:cs typeface="+mn-cs"/>
              </a:rPr>
              <a:t>3</a:t>
            </a:r>
            <a:endParaRPr lang="en-GB" altLang="ko-KR" sz="3000" b="1" dirty="0">
              <a:effectLst>
                <a:outerShdw blurRad="38100" dist="38100" dir="2700000" algn="tl">
                  <a:srgbClr val="FFFFFF"/>
                </a:outerShdw>
              </a:effectLst>
              <a:latin typeface="Comic Sans MS" pitchFamily="66" charset="0"/>
              <a:cs typeface="+mn-cs"/>
            </a:endParaRPr>
          </a:p>
        </p:txBody>
      </p:sp>
      <p:sp>
        <p:nvSpPr>
          <p:cNvPr id="65" name="TextBox 7">
            <a:hlinkClick r:id="rId7" action="ppaction://hlinksldjump"/>
            <a:extLst>
              <a:ext uri="{FF2B5EF4-FFF2-40B4-BE49-F238E27FC236}">
                <a16:creationId xmlns:a16="http://schemas.microsoft.com/office/drawing/2014/main" id="{CF5E7309-2549-4925-B14D-FDAB98F05236}"/>
              </a:ext>
            </a:extLst>
          </p:cNvPr>
          <p:cNvSpPr txBox="1">
            <a:spLocks noChangeArrowheads="1"/>
          </p:cNvSpPr>
          <p:nvPr/>
        </p:nvSpPr>
        <p:spPr bwMode="auto">
          <a:xfrm>
            <a:off x="5919787" y="3057525"/>
            <a:ext cx="758429" cy="676275"/>
          </a:xfrm>
          <a:prstGeom prst="bevel">
            <a:avLst/>
          </a:prstGeom>
          <a:noFill/>
          <a:ln w="9525">
            <a:noFill/>
            <a:miter lim="800000"/>
            <a:headEnd/>
            <a:tailEnd/>
          </a:ln>
        </p:spPr>
        <p:txBody>
          <a:bodyPr anchor="ctr"/>
          <a:lstStyle/>
          <a:p>
            <a:pPr algn="ctr">
              <a:defRPr/>
            </a:pPr>
            <a:r>
              <a:rPr lang="hu-HU" altLang="ko-KR" sz="3000" b="1" dirty="0">
                <a:effectLst>
                  <a:outerShdw blurRad="38100" dist="38100" dir="2700000" algn="tl">
                    <a:srgbClr val="FFFFFF"/>
                  </a:outerShdw>
                </a:effectLst>
                <a:latin typeface="Comic Sans MS" pitchFamily="66" charset="0"/>
                <a:cs typeface="+mn-cs"/>
              </a:rPr>
              <a:t>4</a:t>
            </a:r>
            <a:endParaRPr lang="en-GB" altLang="ko-KR" sz="3000" b="1" dirty="0">
              <a:effectLst>
                <a:outerShdw blurRad="38100" dist="38100" dir="2700000" algn="tl">
                  <a:srgbClr val="FFFFFF"/>
                </a:outerShdw>
              </a:effectLst>
              <a:latin typeface="Comic Sans MS" pitchFamily="66" charset="0"/>
              <a:cs typeface="+mn-cs"/>
            </a:endParaRPr>
          </a:p>
        </p:txBody>
      </p:sp>
      <p:sp>
        <p:nvSpPr>
          <p:cNvPr id="66" name="TextBox 8">
            <a:hlinkClick r:id="rId8" action="ppaction://hlinksldjump"/>
            <a:extLst>
              <a:ext uri="{FF2B5EF4-FFF2-40B4-BE49-F238E27FC236}">
                <a16:creationId xmlns:a16="http://schemas.microsoft.com/office/drawing/2014/main" id="{F620F17D-9B5C-4D72-B572-5688964F8CB8}"/>
              </a:ext>
            </a:extLst>
          </p:cNvPr>
          <p:cNvSpPr txBox="1">
            <a:spLocks noChangeArrowheads="1"/>
          </p:cNvSpPr>
          <p:nvPr/>
        </p:nvSpPr>
        <p:spPr bwMode="auto">
          <a:xfrm>
            <a:off x="5112544" y="721519"/>
            <a:ext cx="758429" cy="676275"/>
          </a:xfrm>
          <a:prstGeom prst="bevel">
            <a:avLst/>
          </a:prstGeom>
          <a:noFill/>
          <a:ln w="9525">
            <a:noFill/>
            <a:miter lim="800000"/>
            <a:headEnd/>
            <a:tailEnd/>
          </a:ln>
        </p:spPr>
        <p:txBody>
          <a:bodyPr anchor="ctr"/>
          <a:lstStyle/>
          <a:p>
            <a:pPr algn="ctr">
              <a:defRPr/>
            </a:pPr>
            <a:r>
              <a:rPr lang="hu-HU" altLang="ko-KR" sz="3000" b="1" dirty="0">
                <a:effectLst>
                  <a:outerShdw blurRad="38100" dist="38100" dir="2700000" algn="tl">
                    <a:srgbClr val="FFFFFF"/>
                  </a:outerShdw>
                </a:effectLst>
                <a:latin typeface="Comic Sans MS" pitchFamily="66" charset="0"/>
                <a:cs typeface="+mn-cs"/>
              </a:rPr>
              <a:t>1</a:t>
            </a:r>
            <a:endParaRPr lang="en-GB" altLang="ko-KR" sz="3000" b="1" dirty="0">
              <a:effectLst>
                <a:outerShdw blurRad="38100" dist="38100" dir="2700000" algn="tl">
                  <a:srgbClr val="FFFFFF"/>
                </a:outerShdw>
              </a:effectLst>
              <a:latin typeface="Comic Sans MS" pitchFamily="66" charset="0"/>
              <a:cs typeface="+mn-cs"/>
            </a:endParaRPr>
          </a:p>
        </p:txBody>
      </p:sp>
      <p:sp>
        <p:nvSpPr>
          <p:cNvPr id="67" name="TextBox 10">
            <a:hlinkClick r:id="rId9" action="ppaction://hlinksldjump"/>
            <a:extLst>
              <a:ext uri="{FF2B5EF4-FFF2-40B4-BE49-F238E27FC236}">
                <a16:creationId xmlns:a16="http://schemas.microsoft.com/office/drawing/2014/main" id="{24C57C96-83A0-4728-837C-A56636ED7B96}"/>
              </a:ext>
            </a:extLst>
          </p:cNvPr>
          <p:cNvSpPr txBox="1">
            <a:spLocks noChangeArrowheads="1"/>
          </p:cNvSpPr>
          <p:nvPr/>
        </p:nvSpPr>
        <p:spPr bwMode="auto">
          <a:xfrm>
            <a:off x="4675585" y="4121944"/>
            <a:ext cx="758428" cy="676275"/>
          </a:xfrm>
          <a:prstGeom prst="bevel">
            <a:avLst/>
          </a:prstGeom>
          <a:noFill/>
          <a:ln w="9525">
            <a:noFill/>
            <a:miter lim="800000"/>
            <a:headEnd/>
            <a:tailEnd/>
          </a:ln>
        </p:spPr>
        <p:txBody>
          <a:bodyPr anchor="ctr"/>
          <a:lstStyle/>
          <a:p>
            <a:pPr algn="ctr">
              <a:defRPr/>
            </a:pPr>
            <a:r>
              <a:rPr lang="hu-HU" altLang="ko-KR" sz="3000" b="1" dirty="0">
                <a:effectLst>
                  <a:outerShdw blurRad="38100" dist="38100" dir="2700000" algn="tl">
                    <a:srgbClr val="FFFFFF"/>
                  </a:outerShdw>
                </a:effectLst>
                <a:latin typeface="Comic Sans MS" pitchFamily="66" charset="0"/>
                <a:cs typeface="+mn-cs"/>
              </a:rPr>
              <a:t>6</a:t>
            </a:r>
            <a:endParaRPr lang="en-GB" altLang="ko-KR" sz="3000" b="1" dirty="0">
              <a:effectLst>
                <a:outerShdw blurRad="38100" dist="38100" dir="2700000" algn="tl">
                  <a:srgbClr val="FFFFFF"/>
                </a:outerShdw>
              </a:effectLst>
              <a:latin typeface="Comic Sans MS" pitchFamily="66" charset="0"/>
              <a:cs typeface="+mn-cs"/>
            </a:endParaRPr>
          </a:p>
        </p:txBody>
      </p:sp>
      <p:sp>
        <p:nvSpPr>
          <p:cNvPr id="68" name="TextBox 12">
            <a:hlinkClick r:id="rId10" action="ppaction://hlinksldjump"/>
            <a:extLst>
              <a:ext uri="{FF2B5EF4-FFF2-40B4-BE49-F238E27FC236}">
                <a16:creationId xmlns:a16="http://schemas.microsoft.com/office/drawing/2014/main" id="{30D9547B-6CE6-4E4E-99FE-544043073264}"/>
              </a:ext>
            </a:extLst>
          </p:cNvPr>
          <p:cNvSpPr txBox="1">
            <a:spLocks noChangeArrowheads="1"/>
          </p:cNvSpPr>
          <p:nvPr/>
        </p:nvSpPr>
        <p:spPr bwMode="auto">
          <a:xfrm>
            <a:off x="5434012" y="3738563"/>
            <a:ext cx="758429" cy="676275"/>
          </a:xfrm>
          <a:prstGeom prst="bevel">
            <a:avLst/>
          </a:prstGeom>
          <a:noFill/>
          <a:ln w="9525">
            <a:noFill/>
            <a:miter lim="800000"/>
            <a:headEnd/>
            <a:tailEnd/>
          </a:ln>
        </p:spPr>
        <p:txBody>
          <a:bodyPr anchor="ctr"/>
          <a:lstStyle/>
          <a:p>
            <a:pPr algn="ctr">
              <a:defRPr/>
            </a:pPr>
            <a:r>
              <a:rPr lang="hu-HU" altLang="ko-KR" sz="3000" b="1" dirty="0">
                <a:effectLst>
                  <a:outerShdw blurRad="38100" dist="38100" dir="2700000" algn="tl">
                    <a:srgbClr val="FFFFFF"/>
                  </a:outerShdw>
                </a:effectLst>
                <a:latin typeface="Comic Sans MS" pitchFamily="66" charset="0"/>
                <a:cs typeface="+mn-cs"/>
              </a:rPr>
              <a:t>5</a:t>
            </a:r>
            <a:endParaRPr lang="en-GB" altLang="ko-KR" sz="3000" b="1" dirty="0">
              <a:effectLst>
                <a:outerShdw blurRad="38100" dist="38100" dir="2700000" algn="tl">
                  <a:srgbClr val="FFFFFF"/>
                </a:outerShdw>
              </a:effectLst>
              <a:latin typeface="Comic Sans MS" pitchFamily="66" charset="0"/>
              <a:cs typeface="+mn-cs"/>
            </a:endParaRPr>
          </a:p>
        </p:txBody>
      </p:sp>
      <p:sp>
        <p:nvSpPr>
          <p:cNvPr id="69" name="TextBox 5">
            <a:hlinkClick r:id="rId11" action="ppaction://hlinksldjump"/>
            <a:extLst>
              <a:ext uri="{FF2B5EF4-FFF2-40B4-BE49-F238E27FC236}">
                <a16:creationId xmlns:a16="http://schemas.microsoft.com/office/drawing/2014/main" id="{3C921762-4398-4665-B8C8-046FB5CE2481}"/>
              </a:ext>
            </a:extLst>
          </p:cNvPr>
          <p:cNvSpPr txBox="1">
            <a:spLocks noChangeArrowheads="1"/>
          </p:cNvSpPr>
          <p:nvPr/>
        </p:nvSpPr>
        <p:spPr bwMode="auto">
          <a:xfrm>
            <a:off x="3117057" y="3810000"/>
            <a:ext cx="746522" cy="683419"/>
          </a:xfrm>
          <a:prstGeom prst="bevel">
            <a:avLst/>
          </a:prstGeom>
          <a:noFill/>
          <a:ln w="9525">
            <a:noFill/>
            <a:miter lim="800000"/>
            <a:headEnd/>
            <a:tailEnd/>
          </a:ln>
        </p:spPr>
        <p:txBody>
          <a:bodyPr anchor="ctr"/>
          <a:lstStyle/>
          <a:p>
            <a:pPr algn="ctr">
              <a:defRPr/>
            </a:pPr>
            <a:r>
              <a:rPr lang="hu-HU" altLang="ko-KR" sz="3000" b="1" dirty="0">
                <a:effectLst>
                  <a:outerShdw blurRad="38100" dist="38100" dir="2700000" algn="tl">
                    <a:srgbClr val="FFFFFF"/>
                  </a:outerShdw>
                </a:effectLst>
                <a:latin typeface="Comic Sans MS" pitchFamily="66" charset="0"/>
                <a:cs typeface="+mn-cs"/>
              </a:rPr>
              <a:t>8</a:t>
            </a:r>
            <a:endParaRPr lang="en-GB" altLang="ko-KR" sz="3000" b="1" dirty="0">
              <a:effectLst>
                <a:outerShdw blurRad="38100" dist="38100" dir="2700000" algn="tl">
                  <a:srgbClr val="FFFFFF"/>
                </a:outerShdw>
              </a:effectLst>
              <a:latin typeface="Comic Sans MS" pitchFamily="66" charset="0"/>
              <a:cs typeface="+mn-cs"/>
            </a:endParaRPr>
          </a:p>
        </p:txBody>
      </p:sp>
      <p:sp>
        <p:nvSpPr>
          <p:cNvPr id="70" name="TextBox 9">
            <a:hlinkClick r:id="rId12" action="ppaction://hlinksldjump"/>
            <a:extLst>
              <a:ext uri="{FF2B5EF4-FFF2-40B4-BE49-F238E27FC236}">
                <a16:creationId xmlns:a16="http://schemas.microsoft.com/office/drawing/2014/main" id="{D118AE35-7AAF-4E1F-8F5A-9BF4317124C2}"/>
              </a:ext>
            </a:extLst>
          </p:cNvPr>
          <p:cNvSpPr txBox="1">
            <a:spLocks noChangeArrowheads="1"/>
          </p:cNvSpPr>
          <p:nvPr/>
        </p:nvSpPr>
        <p:spPr bwMode="auto">
          <a:xfrm>
            <a:off x="2370535" y="2311004"/>
            <a:ext cx="746522" cy="683419"/>
          </a:xfrm>
          <a:prstGeom prst="bevel">
            <a:avLst/>
          </a:prstGeom>
          <a:noFill/>
          <a:ln w="9525">
            <a:noFill/>
            <a:miter lim="800000"/>
            <a:headEnd/>
            <a:tailEnd/>
          </a:ln>
        </p:spPr>
        <p:txBody>
          <a:bodyPr anchor="ctr"/>
          <a:lstStyle/>
          <a:p>
            <a:pPr algn="ctr">
              <a:defRPr/>
            </a:pPr>
            <a:r>
              <a:rPr lang="hu-HU" altLang="ko-KR" sz="2000" b="1" dirty="0">
                <a:effectLst>
                  <a:outerShdw blurRad="38100" dist="38100" dir="2700000" algn="tl">
                    <a:srgbClr val="FFFFFF"/>
                  </a:outerShdw>
                </a:effectLst>
                <a:latin typeface="Comic Sans MS" pitchFamily="66" charset="0"/>
                <a:cs typeface="+mn-cs"/>
              </a:rPr>
              <a:t>10</a:t>
            </a:r>
            <a:endParaRPr lang="en-GB" altLang="ko-KR" sz="2000" b="1" dirty="0">
              <a:effectLst>
                <a:outerShdw blurRad="38100" dist="38100" dir="2700000" algn="tl">
                  <a:srgbClr val="FFFFFF"/>
                </a:outerShdw>
              </a:effectLst>
              <a:latin typeface="Comic Sans MS" pitchFamily="66" charset="0"/>
              <a:cs typeface="+mn-cs"/>
            </a:endParaRPr>
          </a:p>
        </p:txBody>
      </p:sp>
      <p:sp>
        <p:nvSpPr>
          <p:cNvPr id="71" name="TextBox 11">
            <a:hlinkClick r:id="rId13" action="ppaction://hlinksldjump"/>
            <a:extLst>
              <a:ext uri="{FF2B5EF4-FFF2-40B4-BE49-F238E27FC236}">
                <a16:creationId xmlns:a16="http://schemas.microsoft.com/office/drawing/2014/main" id="{6BA2D345-2D27-4968-8DCA-030834B246E1}"/>
              </a:ext>
            </a:extLst>
          </p:cNvPr>
          <p:cNvSpPr txBox="1">
            <a:spLocks noChangeArrowheads="1"/>
          </p:cNvSpPr>
          <p:nvPr/>
        </p:nvSpPr>
        <p:spPr bwMode="auto">
          <a:xfrm>
            <a:off x="3929063" y="4154091"/>
            <a:ext cx="746522" cy="683419"/>
          </a:xfrm>
          <a:prstGeom prst="bevel">
            <a:avLst/>
          </a:prstGeom>
          <a:noFill/>
          <a:ln w="9525">
            <a:noFill/>
            <a:miter lim="800000"/>
            <a:headEnd/>
            <a:tailEnd/>
          </a:ln>
        </p:spPr>
        <p:txBody>
          <a:bodyPr anchor="ctr"/>
          <a:lstStyle/>
          <a:p>
            <a:pPr algn="ctr">
              <a:defRPr/>
            </a:pPr>
            <a:r>
              <a:rPr lang="hu-HU" altLang="ko-KR" sz="3000" b="1" dirty="0">
                <a:effectLst>
                  <a:outerShdw blurRad="38100" dist="38100" dir="2700000" algn="tl">
                    <a:srgbClr val="FFFFFF"/>
                  </a:outerShdw>
                </a:effectLst>
                <a:latin typeface="Comic Sans MS" pitchFamily="66" charset="0"/>
                <a:cs typeface="+mn-cs"/>
              </a:rPr>
              <a:t>7</a:t>
            </a:r>
            <a:endParaRPr lang="en-GB" altLang="ko-KR" sz="3000" b="1" dirty="0">
              <a:effectLst>
                <a:outerShdw blurRad="38100" dist="38100" dir="2700000" algn="tl">
                  <a:srgbClr val="FFFFFF"/>
                </a:outerShdw>
              </a:effectLst>
              <a:latin typeface="Comic Sans MS" pitchFamily="66" charset="0"/>
              <a:cs typeface="+mn-cs"/>
            </a:endParaRPr>
          </a:p>
        </p:txBody>
      </p:sp>
      <p:sp>
        <p:nvSpPr>
          <p:cNvPr id="72" name="TextBox 13">
            <a:hlinkClick r:id="rId12" action="ppaction://hlinksldjump"/>
            <a:extLst>
              <a:ext uri="{FF2B5EF4-FFF2-40B4-BE49-F238E27FC236}">
                <a16:creationId xmlns:a16="http://schemas.microsoft.com/office/drawing/2014/main" id="{344CDF7E-B801-4DF3-AB4A-3AE44B1D7B19}"/>
              </a:ext>
            </a:extLst>
          </p:cNvPr>
          <p:cNvSpPr txBox="1">
            <a:spLocks noChangeArrowheads="1"/>
          </p:cNvSpPr>
          <p:nvPr/>
        </p:nvSpPr>
        <p:spPr bwMode="auto">
          <a:xfrm>
            <a:off x="2519362" y="3125391"/>
            <a:ext cx="747713" cy="684609"/>
          </a:xfrm>
          <a:prstGeom prst="bevel">
            <a:avLst/>
          </a:prstGeom>
          <a:noFill/>
          <a:ln w="9525">
            <a:noFill/>
            <a:miter lim="800000"/>
            <a:headEnd/>
            <a:tailEnd/>
          </a:ln>
        </p:spPr>
        <p:txBody>
          <a:bodyPr anchor="ctr"/>
          <a:lstStyle/>
          <a:p>
            <a:pPr algn="ctr">
              <a:defRPr/>
            </a:pPr>
            <a:r>
              <a:rPr lang="hu-HU" altLang="ko-KR" sz="3000" b="1" dirty="0">
                <a:effectLst>
                  <a:outerShdw blurRad="38100" dist="38100" dir="2700000" algn="tl">
                    <a:srgbClr val="FFFFFF"/>
                  </a:outerShdw>
                </a:effectLst>
                <a:latin typeface="Comic Sans MS" pitchFamily="66" charset="0"/>
                <a:cs typeface="+mn-cs"/>
              </a:rPr>
              <a:t>9</a:t>
            </a:r>
            <a:endParaRPr lang="en-GB" altLang="ko-KR" sz="3000" b="1" dirty="0">
              <a:effectLst>
                <a:outerShdw blurRad="38100" dist="38100" dir="2700000" algn="tl">
                  <a:srgbClr val="FFFFFF"/>
                </a:outerShdw>
              </a:effectLst>
              <a:latin typeface="Comic Sans MS" pitchFamily="66" charset="0"/>
              <a:cs typeface="+mn-cs"/>
            </a:endParaRPr>
          </a:p>
        </p:txBody>
      </p:sp>
      <p:sp>
        <p:nvSpPr>
          <p:cNvPr id="73" name="TextBox 14">
            <a:hlinkClick r:id="rId14" action="ppaction://hlinksldjump"/>
            <a:extLst>
              <a:ext uri="{FF2B5EF4-FFF2-40B4-BE49-F238E27FC236}">
                <a16:creationId xmlns:a16="http://schemas.microsoft.com/office/drawing/2014/main" id="{53ABC24C-ED75-4A58-A421-1A2739D25BDE}"/>
              </a:ext>
            </a:extLst>
          </p:cNvPr>
          <p:cNvSpPr txBox="1">
            <a:spLocks noChangeArrowheads="1"/>
          </p:cNvSpPr>
          <p:nvPr/>
        </p:nvSpPr>
        <p:spPr bwMode="auto">
          <a:xfrm>
            <a:off x="3339703" y="735807"/>
            <a:ext cx="746522" cy="684610"/>
          </a:xfrm>
          <a:prstGeom prst="bevel">
            <a:avLst/>
          </a:prstGeom>
          <a:noFill/>
          <a:ln w="9525">
            <a:noFill/>
            <a:miter lim="800000"/>
            <a:headEnd/>
            <a:tailEnd/>
          </a:ln>
        </p:spPr>
        <p:txBody>
          <a:bodyPr anchor="ctr"/>
          <a:lstStyle/>
          <a:p>
            <a:pPr algn="ctr">
              <a:defRPr/>
            </a:pPr>
            <a:r>
              <a:rPr lang="hu-HU" altLang="ko-KR" sz="2000" b="1" dirty="0">
                <a:effectLst>
                  <a:outerShdw blurRad="38100" dist="38100" dir="2700000" algn="tl">
                    <a:srgbClr val="FFFFFF"/>
                  </a:outerShdw>
                </a:effectLst>
                <a:latin typeface="Comic Sans MS" pitchFamily="66" charset="0"/>
                <a:cs typeface="+mn-cs"/>
              </a:rPr>
              <a:t>12</a:t>
            </a:r>
            <a:endParaRPr lang="en-GB" altLang="ko-KR" sz="2000" b="1" dirty="0">
              <a:effectLst>
                <a:outerShdw blurRad="38100" dist="38100" dir="2700000" algn="tl">
                  <a:srgbClr val="FFFFFF"/>
                </a:outerShdw>
              </a:effectLst>
              <a:latin typeface="Comic Sans MS" pitchFamily="66" charset="0"/>
              <a:cs typeface="+mn-cs"/>
            </a:endParaRPr>
          </a:p>
        </p:txBody>
      </p:sp>
      <p:sp>
        <p:nvSpPr>
          <p:cNvPr id="74" name="TextBox 18">
            <a:hlinkClick r:id="rId15" action="ppaction://hlinksldjump"/>
            <a:extLst>
              <a:ext uri="{FF2B5EF4-FFF2-40B4-BE49-F238E27FC236}">
                <a16:creationId xmlns:a16="http://schemas.microsoft.com/office/drawing/2014/main" id="{DD821FDD-EBBD-4B0A-8FB7-B61323C72749}"/>
              </a:ext>
            </a:extLst>
          </p:cNvPr>
          <p:cNvSpPr txBox="1">
            <a:spLocks noChangeArrowheads="1"/>
          </p:cNvSpPr>
          <p:nvPr/>
        </p:nvSpPr>
        <p:spPr bwMode="auto">
          <a:xfrm>
            <a:off x="2632472" y="1375172"/>
            <a:ext cx="746522" cy="684609"/>
          </a:xfrm>
          <a:prstGeom prst="bevel">
            <a:avLst/>
          </a:prstGeom>
          <a:noFill/>
          <a:ln w="9525">
            <a:noFill/>
            <a:miter lim="800000"/>
            <a:headEnd/>
            <a:tailEnd/>
          </a:ln>
        </p:spPr>
        <p:txBody>
          <a:bodyPr anchor="ctr"/>
          <a:lstStyle/>
          <a:p>
            <a:pPr algn="ctr">
              <a:defRPr/>
            </a:pPr>
            <a:r>
              <a:rPr lang="hu-HU" altLang="ko-KR" sz="2000" b="1" dirty="0">
                <a:effectLst>
                  <a:outerShdw blurRad="38100" dist="38100" dir="2700000" algn="tl">
                    <a:srgbClr val="FFFFFF"/>
                  </a:outerShdw>
                </a:effectLst>
                <a:latin typeface="Comic Sans MS" pitchFamily="66" charset="0"/>
                <a:cs typeface="+mn-cs"/>
              </a:rPr>
              <a:t>11</a:t>
            </a:r>
            <a:endParaRPr lang="en-GB" altLang="ko-KR" sz="2000" b="1" dirty="0">
              <a:effectLst>
                <a:outerShdw blurRad="38100" dist="38100" dir="2700000" algn="tl">
                  <a:srgbClr val="FFFFFF"/>
                </a:outerShdw>
              </a:effectLst>
              <a:latin typeface="Comic Sans MS" pitchFamily="66" charset="0"/>
              <a:cs typeface="+mn-cs"/>
            </a:endParaRPr>
          </a:p>
        </p:txBody>
      </p:sp>
      <p:sp>
        <p:nvSpPr>
          <p:cNvPr id="75" name="TextBox 8">
            <a:extLst>
              <a:ext uri="{FF2B5EF4-FFF2-40B4-BE49-F238E27FC236}">
                <a16:creationId xmlns:a16="http://schemas.microsoft.com/office/drawing/2014/main" id="{87289BDB-C131-416B-B148-E9E898AB71B9}"/>
              </a:ext>
            </a:extLst>
          </p:cNvPr>
          <p:cNvSpPr txBox="1">
            <a:spLocks noChangeArrowheads="1"/>
          </p:cNvSpPr>
          <p:nvPr/>
        </p:nvSpPr>
        <p:spPr bwMode="auto">
          <a:xfrm>
            <a:off x="4120753" y="519113"/>
            <a:ext cx="946547" cy="676275"/>
          </a:xfrm>
          <a:prstGeom prst="bevel">
            <a:avLst/>
          </a:prstGeom>
          <a:noFill/>
          <a:ln w="9525">
            <a:noFill/>
            <a:miter lim="800000"/>
            <a:headEnd/>
            <a:tailEnd/>
          </a:ln>
        </p:spPr>
        <p:txBody>
          <a:bodyPr anchor="ctr"/>
          <a:lstStyle/>
          <a:p>
            <a:pPr algn="ctr">
              <a:defRPr/>
            </a:pPr>
            <a:r>
              <a:rPr lang="es-ES_tradnl" altLang="ko-KR" sz="825" b="1" dirty="0">
                <a:effectLst>
                  <a:outerShdw blurRad="38100" dist="38100" dir="2700000" algn="tl">
                    <a:srgbClr val="FFFFFF"/>
                  </a:outerShdw>
                </a:effectLst>
                <a:latin typeface="Comic Sans MS" pitchFamily="66" charset="0"/>
                <a:cs typeface="+mn-cs"/>
              </a:rPr>
              <a:t>QAYTADAN</a:t>
            </a:r>
            <a:endParaRPr lang="en-GB" altLang="ko-KR" sz="825" b="1" dirty="0">
              <a:effectLst>
                <a:outerShdw blurRad="38100" dist="38100" dir="2700000" algn="tl">
                  <a:srgbClr val="FFFFFF"/>
                </a:outerShdw>
              </a:effectLst>
              <a:latin typeface="Comic Sans MS" pitchFamily="66" charset="0"/>
              <a:cs typeface="+mn-cs"/>
            </a:endParaRPr>
          </a:p>
        </p:txBody>
      </p:sp>
      <p:pic>
        <p:nvPicPr>
          <p:cNvPr id="76" name="Picture 10" descr="http://2.bp.blogspot.com/_JCSiW4cwDkw/SezVxNgvv9I/AAAAAAAACkc/a1TK6qNA5nk/s400/bart059.gif">
            <a:extLst>
              <a:ext uri="{FF2B5EF4-FFF2-40B4-BE49-F238E27FC236}">
                <a16:creationId xmlns:a16="http://schemas.microsoft.com/office/drawing/2014/main" id="{9BDF1DAA-69BC-4EC0-A2F1-5D12AA433DC0}"/>
              </a:ext>
            </a:extLst>
          </p:cNvPr>
          <p:cNvPicPr>
            <a:picLocks noChangeAspect="1" noChangeArrowheads="1"/>
          </p:cNvPicPr>
          <p:nvPr/>
        </p:nvPicPr>
        <p:blipFill>
          <a:blip r:embed="rId16"/>
          <a:srcRect/>
          <a:stretch>
            <a:fillRect/>
          </a:stretch>
        </p:blipFill>
        <p:spPr bwMode="auto">
          <a:xfrm>
            <a:off x="1144191" y="180976"/>
            <a:ext cx="1254919" cy="1594247"/>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circle/>
  </p:transition>
  <p:timing>
    <p:tnLst>
      <p:par>
        <p:cTn id="1" dur="indefinite" restart="never" nodeType="tmRoot">
          <p:childTnLst>
            <p:seq concurrent="1" nextAc="seek">
              <p:cTn id="2" restart="whenNotActive" fill="hold" evtFilter="cancelBubble" nodeType="interactiveSeq">
                <p:stCondLst>
                  <p:cond evt="onClick" delay="0">
                    <p:tgtEl>
                      <p:spTgt spid="60"/>
                    </p:tgtEl>
                  </p:cond>
                </p:stCondLst>
                <p:endSync evt="end" delay="0">
                  <p:rtn val="all"/>
                </p:endSync>
                <p:childTnLst>
                  <p:par>
                    <p:cTn id="3" fill="hold" nodeType="clickPar">
                      <p:stCondLst>
                        <p:cond delay="0"/>
                      </p:stCondLst>
                      <p:childTnLst>
                        <p:par>
                          <p:cTn id="4" fill="hold" nodeType="withGroup">
                            <p:stCondLst>
                              <p:cond delay="0"/>
                            </p:stCondLst>
                            <p:childTnLst>
                              <p:par>
                                <p:cTn id="5" presetID="8" presetClass="emph" presetSubtype="0" repeatCount="indefinite" fill="hold" nodeType="clickEffect">
                                  <p:stCondLst>
                                    <p:cond delay="0"/>
                                  </p:stCondLst>
                                  <p:childTnLst>
                                    <p:animRot by="21600000">
                                      <p:cBhvr>
                                        <p:cTn id="6" dur="1000" fill="hold"/>
                                        <p:tgtEl>
                                          <p:spTgt spid="53"/>
                                        </p:tgtEl>
                                        <p:attrNameLst>
                                          <p:attrName>r</p:attrName>
                                        </p:attrNameLst>
                                      </p:cBhvr>
                                    </p:animRot>
                                  </p:childTnLst>
                                  <p:subTnLst>
                                    <p:audio>
                                      <p:cMediaNode>
                                        <p:cTn display="0" masterRel="sameClick">
                                          <p:stCondLst>
                                            <p:cond evt="begin" delay="0">
                                              <p:tn val="5"/>
                                            </p:cond>
                                          </p:stCondLst>
                                          <p:endCondLst>
                                            <p:cond evt="onStopAudio" delay="0">
                                              <p:tgtEl>
                                                <p:sldTgt/>
                                              </p:tgtEl>
                                            </p:cond>
                                          </p:endCondLst>
                                        </p:cTn>
                                        <p:tgtEl>
                                          <p:sndTgt r:embed="rId3" name="RULETA.wav"/>
                                        </p:tgtEl>
                                      </p:cMediaNode>
                                    </p:audio>
                                  </p:subTnLst>
                                </p:cTn>
                              </p:par>
                            </p:childTnLst>
                          </p:cTn>
                        </p:par>
                      </p:childTnLst>
                    </p:cTn>
                  </p:par>
                  <p:par>
                    <p:cTn id="7" fill="hold" nodeType="clickPar">
                      <p:stCondLst>
                        <p:cond delay="indefinite"/>
                      </p:stCondLst>
                      <p:childTnLst>
                        <p:par>
                          <p:cTn id="8" fill="hold" nodeType="withGroup">
                            <p:stCondLst>
                              <p:cond delay="0"/>
                            </p:stCondLst>
                            <p:childTnLst>
                              <p:par>
                                <p:cTn id="9" presetID="8" presetClass="emph" presetSubtype="0" fill="hold" nodeType="clickEffect">
                                  <p:stCondLst>
                                    <p:cond delay="0"/>
                                  </p:stCondLst>
                                  <p:childTnLst>
                                    <p:animRot by="21600000">
                                      <p:cBhvr>
                                        <p:cTn id="10" dur="2000" fill="hold"/>
                                        <p:tgtEl>
                                          <p:spTgt spid="53"/>
                                        </p:tgtEl>
                                        <p:attrNameLst>
                                          <p:attrName>r</p:attrName>
                                        </p:attrNameLst>
                                      </p:cBhvr>
                                    </p:animRot>
                                  </p:childTnLst>
                                </p:cTn>
                              </p:par>
                            </p:childTnLst>
                          </p:cTn>
                        </p:par>
                      </p:childTnLst>
                    </p:cTn>
                  </p:par>
                </p:childTnLst>
              </p:cTn>
              <p:nextCondLst>
                <p:cond evt="onClick" delay="0">
                  <p:tgtEl>
                    <p:spTgt spid="60"/>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redondeado">
            <a:extLst>
              <a:ext uri="{FF2B5EF4-FFF2-40B4-BE49-F238E27FC236}">
                <a16:creationId xmlns:a16="http://schemas.microsoft.com/office/drawing/2014/main" id="{BC21FF78-4E72-4787-860D-952C9B667979}"/>
              </a:ext>
            </a:extLst>
          </p:cNvPr>
          <p:cNvSpPr/>
          <p:nvPr/>
        </p:nvSpPr>
        <p:spPr>
          <a:xfrm>
            <a:off x="2634874" y="1514044"/>
            <a:ext cx="2915840" cy="3195638"/>
          </a:xfrm>
          <a:prstGeom prst="roundRect">
            <a:avLst>
              <a:gd name="adj" fmla="val 9430"/>
            </a:avLst>
          </a:prstGeom>
          <a:gradFill>
            <a:gsLst>
              <a:gs pos="0">
                <a:srgbClr val="5E9EFF"/>
              </a:gs>
              <a:gs pos="39999">
                <a:srgbClr val="85C2FF"/>
              </a:gs>
              <a:gs pos="70000">
                <a:srgbClr val="C4D6EB"/>
              </a:gs>
              <a:gs pos="100000">
                <a:srgbClr val="FFEBFA"/>
              </a:gs>
            </a:gsLst>
            <a:lin ang="5400000" scaled="0"/>
          </a:gradFill>
          <a:ln w="76200"/>
        </p:spPr>
        <p:style>
          <a:lnRef idx="3">
            <a:schemeClr val="lt1"/>
          </a:lnRef>
          <a:fillRef idx="1">
            <a:schemeClr val="accent6"/>
          </a:fillRef>
          <a:effectRef idx="1">
            <a:schemeClr val="accent6"/>
          </a:effectRef>
          <a:fontRef idx="minor">
            <a:schemeClr val="lt1"/>
          </a:fontRef>
        </p:style>
        <p:txBody>
          <a:bodyPr anchor="ctr"/>
          <a:lstStyle/>
          <a:p>
            <a:pPr algn="ctr">
              <a:defRPr/>
            </a:pPr>
            <a:endParaRPr lang="es-ES" sz="1050"/>
          </a:p>
        </p:txBody>
      </p:sp>
      <p:sp>
        <p:nvSpPr>
          <p:cNvPr id="4098" name="TextBox 3">
            <a:extLst>
              <a:ext uri="{FF2B5EF4-FFF2-40B4-BE49-F238E27FC236}">
                <a16:creationId xmlns:a16="http://schemas.microsoft.com/office/drawing/2014/main" id="{3DD78D77-046F-46D4-B425-0FF5E8D9FDDC}"/>
              </a:ext>
            </a:extLst>
          </p:cNvPr>
          <p:cNvSpPr txBox="1">
            <a:spLocks noChangeArrowheads="1"/>
          </p:cNvSpPr>
          <p:nvPr/>
        </p:nvSpPr>
        <p:spPr bwMode="auto">
          <a:xfrm>
            <a:off x="1113932" y="41077"/>
            <a:ext cx="6858000" cy="646331"/>
          </a:xfrm>
          <a:prstGeom prst="rect">
            <a:avLst/>
          </a:prstGeom>
          <a:solidFill>
            <a:srgbClr val="00B0F0"/>
          </a:solidFill>
          <a:ln>
            <a:noFill/>
          </a:ln>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defRPr/>
            </a:pPr>
            <a:r>
              <a:rPr lang="en-GB" altLang="tr-TR" sz="3600" b="1" dirty="0">
                <a:solidFill>
                  <a:schemeClr val="bg1"/>
                </a:solidFill>
                <a:effectLst>
                  <a:outerShdw blurRad="38100" dist="38100" dir="2700000" algn="tl">
                    <a:srgbClr val="000000">
                      <a:alpha val="43137"/>
                    </a:srgbClr>
                  </a:outerShdw>
                </a:effectLst>
                <a:latin typeface="Comic Sans MS" pitchFamily="66" charset="0"/>
                <a:cs typeface="Arial" charset="0"/>
              </a:rPr>
              <a:t> </a:t>
            </a:r>
            <a:r>
              <a:rPr lang="en-GB" altLang="tr-TR" sz="1500" b="1" dirty="0">
                <a:solidFill>
                  <a:schemeClr val="bg1"/>
                </a:solidFill>
                <a:effectLst>
                  <a:outerShdw blurRad="38100" dist="38100" dir="2700000" algn="tl">
                    <a:srgbClr val="000000">
                      <a:alpha val="43137"/>
                    </a:srgbClr>
                  </a:outerShdw>
                </a:effectLst>
                <a:latin typeface="Comic Sans MS" pitchFamily="66" charset="0"/>
                <a:cs typeface="Arial" charset="0"/>
              </a:rPr>
              <a:t>1. 15</a:t>
            </a:r>
            <a:r>
              <a:rPr lang="en-GB" altLang="tr-TR" sz="1050" b="1" dirty="0">
                <a:solidFill>
                  <a:schemeClr val="bg1"/>
                </a:solidFill>
                <a:effectLst>
                  <a:outerShdw blurRad="38100" dist="38100" dir="2700000" algn="tl">
                    <a:srgbClr val="000000">
                      <a:alpha val="43137"/>
                    </a:srgbClr>
                  </a:outerShdw>
                </a:effectLst>
                <a:latin typeface="Comic Sans MS" pitchFamily="66" charset="0"/>
                <a:cs typeface="Arial" charset="0"/>
              </a:rPr>
              <a:t> </a:t>
            </a:r>
            <a:r>
              <a:rPr lang="en-GB" altLang="tr-TR" sz="1500" b="1" dirty="0">
                <a:solidFill>
                  <a:schemeClr val="bg1"/>
                </a:solidFill>
                <a:effectLst>
                  <a:outerShdw blurRad="38100" dist="38100" dir="2700000" algn="tl">
                    <a:srgbClr val="000000">
                      <a:alpha val="43137"/>
                    </a:srgbClr>
                  </a:outerShdw>
                </a:effectLst>
                <a:latin typeface="Comic Sans MS" pitchFamily="66" charset="0"/>
                <a:cs typeface="Arial" charset="0"/>
              </a:rPr>
              <a:t>TA MUSIQA  CHOLG‘USININI SANAB BERING.</a:t>
            </a:r>
          </a:p>
        </p:txBody>
      </p:sp>
      <p:pic>
        <p:nvPicPr>
          <p:cNvPr id="14" name="Picture 22" descr="http://cdn1.iconfinder.com/data/icons/imod/512/Software/time%20machine.png">
            <a:hlinkClick r:id="rId5" action="ppaction://hlinksldjump"/>
            <a:extLst>
              <a:ext uri="{FF2B5EF4-FFF2-40B4-BE49-F238E27FC236}">
                <a16:creationId xmlns:a16="http://schemas.microsoft.com/office/drawing/2014/main" id="{54DA2E8C-5C16-4C5A-811D-55581542A8B0}"/>
              </a:ext>
            </a:extLst>
          </p:cNvPr>
          <p:cNvPicPr>
            <a:picLocks noChangeAspect="1" noChangeArrowheads="1"/>
          </p:cNvPicPr>
          <p:nvPr/>
        </p:nvPicPr>
        <p:blipFill>
          <a:blip r:embed="rId6"/>
          <a:srcRect/>
          <a:stretch>
            <a:fillRect/>
          </a:stretch>
        </p:blipFill>
        <p:spPr bwMode="auto">
          <a:xfrm>
            <a:off x="1331119" y="4083844"/>
            <a:ext cx="900113" cy="887016"/>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Line 3">
            <a:extLst>
              <a:ext uri="{FF2B5EF4-FFF2-40B4-BE49-F238E27FC236}">
                <a16:creationId xmlns:a16="http://schemas.microsoft.com/office/drawing/2014/main" id="{5C0F297E-7DC6-4B73-8FEB-C86C44038E40}"/>
              </a:ext>
            </a:extLst>
          </p:cNvPr>
          <p:cNvSpPr>
            <a:spLocks noChangeShapeType="1"/>
          </p:cNvSpPr>
          <p:nvPr/>
        </p:nvSpPr>
        <p:spPr bwMode="auto">
          <a:xfrm>
            <a:off x="7056835" y="2950369"/>
            <a:ext cx="13097" cy="744141"/>
          </a:xfrm>
          <a:prstGeom prst="line">
            <a:avLst/>
          </a:prstGeom>
          <a:noFill/>
          <a:ln w="76200">
            <a:solidFill>
              <a:srgbClr val="CC6600"/>
            </a:solidFill>
            <a:round/>
            <a:headEnd/>
            <a:tailEnd/>
          </a:ln>
          <a:extLst>
            <a:ext uri="{909E8E84-426E-40DD-AFC4-6F175D3DCCD1}">
              <a14:hiddenFill xmlns:a14="http://schemas.microsoft.com/office/drawing/2010/main">
                <a:noFill/>
              </a14:hiddenFill>
            </a:ext>
          </a:extLst>
        </p:spPr>
        <p:txBody>
          <a:bodyPr/>
          <a:lstStyle/>
          <a:p>
            <a:endParaRPr lang="ru-RU" sz="1050"/>
          </a:p>
        </p:txBody>
      </p:sp>
      <p:sp>
        <p:nvSpPr>
          <p:cNvPr id="17" name="AutoShape 4">
            <a:extLst>
              <a:ext uri="{FF2B5EF4-FFF2-40B4-BE49-F238E27FC236}">
                <a16:creationId xmlns:a16="http://schemas.microsoft.com/office/drawing/2014/main" id="{0702CFA4-A198-45E5-9A6D-20F7C2348AE1}"/>
              </a:ext>
            </a:extLst>
          </p:cNvPr>
          <p:cNvSpPr>
            <a:spLocks noChangeArrowheads="1"/>
          </p:cNvSpPr>
          <p:nvPr/>
        </p:nvSpPr>
        <p:spPr bwMode="auto">
          <a:xfrm rot="5400000">
            <a:off x="6803913" y="2322498"/>
            <a:ext cx="503044" cy="751544"/>
          </a:xfrm>
          <a:prstGeom prst="flowChartDelay">
            <a:avLst/>
          </a:prstGeom>
          <a:solidFill>
            <a:srgbClr val="CC6600"/>
          </a:solidFill>
          <a:ln w="9525">
            <a:solidFill>
              <a:srgbClr val="CC6600"/>
            </a:solidFill>
            <a:miter lim="800000"/>
            <a:headEnd/>
            <a:tailEnd/>
          </a:ln>
          <a:effectLst/>
          <a:scene3d>
            <a:camera prst="orthographicFront"/>
            <a:lightRig rig="threePt" dir="t"/>
          </a:scene3d>
          <a:sp3d>
            <a:bevelT/>
          </a:sp3d>
        </p:spPr>
        <p:txBody>
          <a:bodyPr wrap="none" anchor="ctr"/>
          <a:lstStyle/>
          <a:p>
            <a:pPr>
              <a:defRPr/>
            </a:pPr>
            <a:endParaRPr lang="es-ES" sz="1050">
              <a:latin typeface="Arial" charset="0"/>
              <a:cs typeface="Arial" charset="0"/>
            </a:endParaRPr>
          </a:p>
        </p:txBody>
      </p:sp>
      <p:sp>
        <p:nvSpPr>
          <p:cNvPr id="18" name="AutoShape 5">
            <a:extLst>
              <a:ext uri="{FF2B5EF4-FFF2-40B4-BE49-F238E27FC236}">
                <a16:creationId xmlns:a16="http://schemas.microsoft.com/office/drawing/2014/main" id="{8A2EA641-A871-4EF0-830F-153E68E7ABA0}"/>
              </a:ext>
            </a:extLst>
          </p:cNvPr>
          <p:cNvSpPr>
            <a:spLocks noChangeArrowheads="1"/>
          </p:cNvSpPr>
          <p:nvPr/>
        </p:nvSpPr>
        <p:spPr bwMode="auto">
          <a:xfrm rot="16200000">
            <a:off x="6831350" y="3048903"/>
            <a:ext cx="503048" cy="810899"/>
          </a:xfrm>
          <a:prstGeom prst="flowChartDelay">
            <a:avLst/>
          </a:prstGeom>
          <a:solidFill>
            <a:srgbClr val="CC6600"/>
          </a:solidFill>
          <a:ln w="9525">
            <a:solidFill>
              <a:srgbClr val="CC6600"/>
            </a:solidFill>
            <a:miter lim="800000"/>
            <a:headEnd/>
            <a:tailEnd/>
          </a:ln>
          <a:effectLst/>
          <a:scene3d>
            <a:camera prst="orthographicFront"/>
            <a:lightRig rig="threePt" dir="t"/>
          </a:scene3d>
          <a:sp3d>
            <a:bevelT/>
          </a:sp3d>
        </p:spPr>
        <p:txBody>
          <a:bodyPr wrap="none" anchor="ctr"/>
          <a:lstStyle/>
          <a:p>
            <a:pPr>
              <a:defRPr/>
            </a:pPr>
            <a:endParaRPr lang="es-ES" sz="1050">
              <a:latin typeface="Arial" charset="0"/>
              <a:cs typeface="Arial" charset="0"/>
            </a:endParaRPr>
          </a:p>
        </p:txBody>
      </p:sp>
      <p:grpSp>
        <p:nvGrpSpPr>
          <p:cNvPr id="4109" name="Group 6">
            <a:extLst>
              <a:ext uri="{FF2B5EF4-FFF2-40B4-BE49-F238E27FC236}">
                <a16:creationId xmlns:a16="http://schemas.microsoft.com/office/drawing/2014/main" id="{F6358A8D-5404-4902-A3EF-04C837AFBCD0}"/>
              </a:ext>
            </a:extLst>
          </p:cNvPr>
          <p:cNvGrpSpPr>
            <a:grpSpLocks/>
          </p:cNvGrpSpPr>
          <p:nvPr/>
        </p:nvGrpSpPr>
        <p:grpSpPr bwMode="auto">
          <a:xfrm>
            <a:off x="6460332" y="2139554"/>
            <a:ext cx="1189435" cy="1674019"/>
            <a:chOff x="1519" y="1390"/>
            <a:chExt cx="771" cy="1268"/>
          </a:xfrm>
        </p:grpSpPr>
        <p:sp>
          <p:nvSpPr>
            <p:cNvPr id="4122" name="Line 7">
              <a:extLst>
                <a:ext uri="{FF2B5EF4-FFF2-40B4-BE49-F238E27FC236}">
                  <a16:creationId xmlns:a16="http://schemas.microsoft.com/office/drawing/2014/main" id="{55903FE2-7C3E-472C-829F-2E49DF10F3BF}"/>
                </a:ext>
              </a:extLst>
            </p:cNvPr>
            <p:cNvSpPr>
              <a:spLocks noChangeShapeType="1"/>
            </p:cNvSpPr>
            <p:nvPr/>
          </p:nvSpPr>
          <p:spPr bwMode="auto">
            <a:xfrm>
              <a:off x="1565" y="1480"/>
              <a:ext cx="0" cy="1088"/>
            </a:xfrm>
            <a:prstGeom prst="line">
              <a:avLst/>
            </a:prstGeom>
            <a:noFill/>
            <a:ln w="38100">
              <a:solidFill>
                <a:srgbClr val="663300"/>
              </a:solidFill>
              <a:round/>
              <a:headEnd/>
              <a:tailEnd/>
            </a:ln>
            <a:extLst>
              <a:ext uri="{909E8E84-426E-40DD-AFC4-6F175D3DCCD1}">
                <a14:hiddenFill xmlns:a14="http://schemas.microsoft.com/office/drawing/2010/main">
                  <a:noFill/>
                </a14:hiddenFill>
              </a:ext>
            </a:extLst>
          </p:spPr>
          <p:txBody>
            <a:bodyPr/>
            <a:lstStyle/>
            <a:p>
              <a:endParaRPr lang="ru-RU" sz="1050"/>
            </a:p>
          </p:txBody>
        </p:sp>
        <p:sp>
          <p:nvSpPr>
            <p:cNvPr id="4123" name="Line 8">
              <a:extLst>
                <a:ext uri="{FF2B5EF4-FFF2-40B4-BE49-F238E27FC236}">
                  <a16:creationId xmlns:a16="http://schemas.microsoft.com/office/drawing/2014/main" id="{E26140C2-064A-49EB-8F3C-0C7F73E0AAA8}"/>
                </a:ext>
              </a:extLst>
            </p:cNvPr>
            <p:cNvSpPr>
              <a:spLocks noChangeShapeType="1"/>
            </p:cNvSpPr>
            <p:nvPr/>
          </p:nvSpPr>
          <p:spPr bwMode="auto">
            <a:xfrm>
              <a:off x="2245" y="1480"/>
              <a:ext cx="0" cy="1088"/>
            </a:xfrm>
            <a:prstGeom prst="line">
              <a:avLst/>
            </a:prstGeom>
            <a:noFill/>
            <a:ln w="38100">
              <a:solidFill>
                <a:srgbClr val="663300"/>
              </a:solidFill>
              <a:round/>
              <a:headEnd/>
              <a:tailEnd/>
            </a:ln>
            <a:extLst>
              <a:ext uri="{909E8E84-426E-40DD-AFC4-6F175D3DCCD1}">
                <a14:hiddenFill xmlns:a14="http://schemas.microsoft.com/office/drawing/2010/main">
                  <a:noFill/>
                </a14:hiddenFill>
              </a:ext>
            </a:extLst>
          </p:spPr>
          <p:txBody>
            <a:bodyPr/>
            <a:lstStyle/>
            <a:p>
              <a:endParaRPr lang="ru-RU" sz="1050"/>
            </a:p>
          </p:txBody>
        </p:sp>
        <p:sp>
          <p:nvSpPr>
            <p:cNvPr id="22" name="AutoShape 9">
              <a:extLst>
                <a:ext uri="{FF2B5EF4-FFF2-40B4-BE49-F238E27FC236}">
                  <a16:creationId xmlns:a16="http://schemas.microsoft.com/office/drawing/2014/main" id="{E9A52AF0-94F8-4265-A78C-1FE34C327F63}"/>
                </a:ext>
              </a:extLst>
            </p:cNvPr>
            <p:cNvSpPr>
              <a:spLocks noChangeArrowheads="1"/>
            </p:cNvSpPr>
            <p:nvPr/>
          </p:nvSpPr>
          <p:spPr bwMode="auto">
            <a:xfrm rot="5400000">
              <a:off x="1615" y="1433"/>
              <a:ext cx="589" cy="590"/>
            </a:xfrm>
            <a:prstGeom prst="flowChartDelay">
              <a:avLst/>
            </a:prstGeom>
            <a:gradFill rotWithShape="1">
              <a:gsLst>
                <a:gs pos="0">
                  <a:schemeClr val="bg1"/>
                </a:gs>
                <a:gs pos="50000">
                  <a:schemeClr val="accent1">
                    <a:alpha val="10001"/>
                  </a:schemeClr>
                </a:gs>
                <a:gs pos="100000">
                  <a:schemeClr val="bg1"/>
                </a:gs>
              </a:gsLst>
              <a:lin ang="5400000" scaled="1"/>
            </a:gradFill>
            <a:ln w="9525">
              <a:solidFill>
                <a:schemeClr val="accent1"/>
              </a:solidFill>
              <a:miter lim="800000"/>
              <a:headEnd/>
              <a:tailEnd/>
            </a:ln>
            <a:effectLst/>
          </p:spPr>
          <p:txBody>
            <a:bodyPr wrap="none" anchor="ctr"/>
            <a:lstStyle/>
            <a:p>
              <a:pPr>
                <a:defRPr/>
              </a:pPr>
              <a:endParaRPr lang="es-ES" sz="1050">
                <a:latin typeface="Arial" charset="0"/>
                <a:cs typeface="Arial" charset="0"/>
              </a:endParaRPr>
            </a:p>
          </p:txBody>
        </p:sp>
        <p:sp>
          <p:nvSpPr>
            <p:cNvPr id="23" name="AutoShape 10">
              <a:extLst>
                <a:ext uri="{FF2B5EF4-FFF2-40B4-BE49-F238E27FC236}">
                  <a16:creationId xmlns:a16="http://schemas.microsoft.com/office/drawing/2014/main" id="{D84AF5E4-6357-415F-8A09-8FFF13F1F046}"/>
                </a:ext>
              </a:extLst>
            </p:cNvPr>
            <p:cNvSpPr>
              <a:spLocks noChangeArrowheads="1"/>
            </p:cNvSpPr>
            <p:nvPr/>
          </p:nvSpPr>
          <p:spPr bwMode="auto">
            <a:xfrm rot="16200000">
              <a:off x="1615" y="2021"/>
              <a:ext cx="589" cy="590"/>
            </a:xfrm>
            <a:prstGeom prst="flowChartDelay">
              <a:avLst/>
            </a:prstGeom>
            <a:gradFill rotWithShape="1">
              <a:gsLst>
                <a:gs pos="0">
                  <a:schemeClr val="bg1"/>
                </a:gs>
                <a:gs pos="50000">
                  <a:schemeClr val="accent1">
                    <a:alpha val="10001"/>
                  </a:schemeClr>
                </a:gs>
                <a:gs pos="100000">
                  <a:schemeClr val="bg1"/>
                </a:gs>
              </a:gsLst>
              <a:lin ang="5400000" scaled="1"/>
            </a:gradFill>
            <a:ln w="9525">
              <a:solidFill>
                <a:schemeClr val="accent1"/>
              </a:solidFill>
              <a:miter lim="800000"/>
              <a:headEnd/>
              <a:tailEnd/>
            </a:ln>
            <a:effectLst/>
          </p:spPr>
          <p:txBody>
            <a:bodyPr wrap="none" anchor="ctr"/>
            <a:lstStyle/>
            <a:p>
              <a:pPr>
                <a:defRPr/>
              </a:pPr>
              <a:endParaRPr lang="es-ES" sz="1050">
                <a:latin typeface="Arial" charset="0"/>
                <a:cs typeface="Arial" charset="0"/>
              </a:endParaRPr>
            </a:p>
          </p:txBody>
        </p:sp>
        <p:sp>
          <p:nvSpPr>
            <p:cNvPr id="4126" name="AutoShape 11">
              <a:extLst>
                <a:ext uri="{FF2B5EF4-FFF2-40B4-BE49-F238E27FC236}">
                  <a16:creationId xmlns:a16="http://schemas.microsoft.com/office/drawing/2014/main" id="{839E6808-88E6-48F0-8167-A7E00920EBF6}"/>
                </a:ext>
              </a:extLst>
            </p:cNvPr>
            <p:cNvSpPr>
              <a:spLocks noChangeArrowheads="1"/>
            </p:cNvSpPr>
            <p:nvPr/>
          </p:nvSpPr>
          <p:spPr bwMode="auto">
            <a:xfrm>
              <a:off x="1519" y="1390"/>
              <a:ext cx="771" cy="90"/>
            </a:xfrm>
            <a:prstGeom prst="roundRect">
              <a:avLst>
                <a:gd name="adj" fmla="val 16667"/>
              </a:avLst>
            </a:prstGeom>
            <a:gradFill rotWithShape="1">
              <a:gsLst>
                <a:gs pos="0">
                  <a:srgbClr val="9E7500"/>
                </a:gs>
                <a:gs pos="100000">
                  <a:srgbClr val="493600"/>
                </a:gs>
              </a:gsLst>
              <a:lin ang="5400000" scaled="1"/>
            </a:gradFill>
            <a:ln w="9525">
              <a:solidFill>
                <a:schemeClr val="tx1"/>
              </a:solidFill>
              <a:round/>
              <a:headEnd/>
              <a:tailEnd/>
            </a:ln>
          </p:spPr>
          <p:txBody>
            <a:bodyPr wrap="none" anchor="ct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ES" altLang="es-ES" sz="1350">
                <a:latin typeface="Arial" panose="020B0604020202020204" pitchFamily="34" charset="0"/>
              </a:endParaRPr>
            </a:p>
          </p:txBody>
        </p:sp>
        <p:sp>
          <p:nvSpPr>
            <p:cNvPr id="4127" name="AutoShape 12">
              <a:extLst>
                <a:ext uri="{FF2B5EF4-FFF2-40B4-BE49-F238E27FC236}">
                  <a16:creationId xmlns:a16="http://schemas.microsoft.com/office/drawing/2014/main" id="{AF57153B-E02D-4CA4-821E-26B62091BA64}"/>
                </a:ext>
              </a:extLst>
            </p:cNvPr>
            <p:cNvSpPr>
              <a:spLocks noChangeArrowheads="1"/>
            </p:cNvSpPr>
            <p:nvPr/>
          </p:nvSpPr>
          <p:spPr bwMode="auto">
            <a:xfrm>
              <a:off x="1519" y="2568"/>
              <a:ext cx="771" cy="90"/>
            </a:xfrm>
            <a:prstGeom prst="roundRect">
              <a:avLst>
                <a:gd name="adj" fmla="val 16667"/>
              </a:avLst>
            </a:prstGeom>
            <a:gradFill rotWithShape="1">
              <a:gsLst>
                <a:gs pos="0">
                  <a:srgbClr val="9E7500"/>
                </a:gs>
                <a:gs pos="100000">
                  <a:srgbClr val="493600"/>
                </a:gs>
              </a:gsLst>
              <a:lin ang="5400000" scaled="1"/>
            </a:gradFill>
            <a:ln w="9525">
              <a:solidFill>
                <a:schemeClr val="tx1"/>
              </a:solidFill>
              <a:round/>
              <a:headEnd/>
              <a:tailEnd/>
            </a:ln>
          </p:spPr>
          <p:txBody>
            <a:bodyPr wrap="none" anchor="ct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ES" altLang="es-ES" sz="1350">
                <a:latin typeface="Arial" panose="020B0604020202020204" pitchFamily="34" charset="0"/>
              </a:endParaRPr>
            </a:p>
          </p:txBody>
        </p:sp>
      </p:grpSp>
      <p:sp>
        <p:nvSpPr>
          <p:cNvPr id="26" name="25 CuadroTexto">
            <a:extLst>
              <a:ext uri="{FF2B5EF4-FFF2-40B4-BE49-F238E27FC236}">
                <a16:creationId xmlns:a16="http://schemas.microsoft.com/office/drawing/2014/main" id="{76045D31-4621-4B82-9FC2-C13A1D1154C8}"/>
              </a:ext>
            </a:extLst>
          </p:cNvPr>
          <p:cNvSpPr txBox="1"/>
          <p:nvPr/>
        </p:nvSpPr>
        <p:spPr>
          <a:xfrm>
            <a:off x="5651897" y="922735"/>
            <a:ext cx="2322909" cy="1245156"/>
          </a:xfrm>
          <a:prstGeom prst="irregularSeal2">
            <a:avLst/>
          </a:prstGeom>
          <a:solidFill>
            <a:srgbClr val="FFFF00"/>
          </a:solidFill>
          <a:ln w="76200">
            <a:solidFill>
              <a:srgbClr val="FFC000"/>
            </a:solidFill>
          </a:ln>
        </p:spPr>
        <p:style>
          <a:lnRef idx="3">
            <a:schemeClr val="lt1"/>
          </a:lnRef>
          <a:fillRef idx="1">
            <a:schemeClr val="accent6"/>
          </a:fillRef>
          <a:effectRef idx="1">
            <a:schemeClr val="accent6"/>
          </a:effectRef>
          <a:fontRef idx="minor">
            <a:schemeClr val="lt1"/>
          </a:fontRef>
        </p:style>
        <p:txBody>
          <a:bodyPr>
            <a:spAutoFit/>
          </a:bodyPr>
          <a:lstStyle/>
          <a:p>
            <a:pPr algn="ctr">
              <a:defRPr/>
            </a:pPr>
            <a:r>
              <a:rPr lang="es-ES_tradnl" sz="1500" b="1" dirty="0">
                <a:solidFill>
                  <a:schemeClr val="tx1"/>
                </a:solidFill>
                <a:latin typeface="Arial" charset="0"/>
              </a:rPr>
              <a:t>VAQT TUGADI</a:t>
            </a:r>
            <a:endParaRPr lang="es-ES" sz="1500" b="1" dirty="0">
              <a:solidFill>
                <a:schemeClr val="tx1"/>
              </a:solidFill>
              <a:latin typeface="Arial" charset="0"/>
            </a:endParaRPr>
          </a:p>
        </p:txBody>
      </p:sp>
      <p:pic>
        <p:nvPicPr>
          <p:cNvPr id="7" name="6 Imagen">
            <a:extLst>
              <a:ext uri="{FF2B5EF4-FFF2-40B4-BE49-F238E27FC236}">
                <a16:creationId xmlns:a16="http://schemas.microsoft.com/office/drawing/2014/main" id="{A8413A19-001A-417D-84C1-ABDDB10DB8AF}"/>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384132" y="4104085"/>
            <a:ext cx="1313260" cy="658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16" name="Freeform 97">
            <a:extLst>
              <a:ext uri="{FF2B5EF4-FFF2-40B4-BE49-F238E27FC236}">
                <a16:creationId xmlns:a16="http://schemas.microsoft.com/office/drawing/2014/main" id="{F326F04F-C16A-4D51-B6F6-E38774EE686F}"/>
              </a:ext>
            </a:extLst>
          </p:cNvPr>
          <p:cNvSpPr>
            <a:spLocks/>
          </p:cNvSpPr>
          <p:nvPr/>
        </p:nvSpPr>
        <p:spPr bwMode="auto">
          <a:xfrm>
            <a:off x="1145381" y="-3572"/>
            <a:ext cx="420291" cy="494110"/>
          </a:xfrm>
          <a:custGeom>
            <a:avLst/>
            <a:gdLst>
              <a:gd name="T0" fmla="*/ 560388 w 10000"/>
              <a:gd name="T1" fmla="*/ 0 h 10074"/>
              <a:gd name="T2" fmla="*/ 499250 w 10000"/>
              <a:gd name="T3" fmla="*/ 15174 h 10074"/>
              <a:gd name="T4" fmla="*/ 446069 w 10000"/>
              <a:gd name="T5" fmla="*/ 31852 h 10074"/>
              <a:gd name="T6" fmla="*/ 392103 w 10000"/>
              <a:gd name="T7" fmla="*/ 47680 h 10074"/>
              <a:gd name="T8" fmla="*/ 341332 w 10000"/>
              <a:gd name="T9" fmla="*/ 69918 h 10074"/>
              <a:gd name="T10" fmla="*/ 293699 w 10000"/>
              <a:gd name="T11" fmla="*/ 95295 h 10074"/>
              <a:gd name="T12" fmla="*/ 246066 w 10000"/>
              <a:gd name="T13" fmla="*/ 128652 h 10074"/>
              <a:gd name="T14" fmla="*/ 204766 w 10000"/>
              <a:gd name="T15" fmla="*/ 165148 h 10074"/>
              <a:gd name="T16" fmla="*/ 165090 w 10000"/>
              <a:gd name="T17" fmla="*/ 208053 h 10074"/>
              <a:gd name="T18" fmla="*/ 128609 w 10000"/>
              <a:gd name="T19" fmla="*/ 250894 h 10074"/>
              <a:gd name="T20" fmla="*/ 95266 w 10000"/>
              <a:gd name="T21" fmla="*/ 300144 h 10074"/>
              <a:gd name="T22" fmla="*/ 66686 w 10000"/>
              <a:gd name="T23" fmla="*/ 354103 h 10074"/>
              <a:gd name="T24" fmla="*/ 42870 w 10000"/>
              <a:gd name="T25" fmla="*/ 409632 h 10074"/>
              <a:gd name="T26" fmla="*/ 25386 w 10000"/>
              <a:gd name="T27" fmla="*/ 468365 h 10074"/>
              <a:gd name="T28" fmla="*/ 11096 w 10000"/>
              <a:gd name="T29" fmla="*/ 530304 h 10074"/>
              <a:gd name="T30" fmla="*/ 3194 w 10000"/>
              <a:gd name="T31" fmla="*/ 593812 h 10074"/>
              <a:gd name="T32" fmla="*/ 0 w 10000"/>
              <a:gd name="T33" fmla="*/ 658890 h 10074"/>
              <a:gd name="T34" fmla="*/ 0 w 10000"/>
              <a:gd name="T35" fmla="*/ 4840 h 10074"/>
              <a:gd name="T36" fmla="*/ 225444 w 10000"/>
              <a:gd name="T37" fmla="*/ 4840 h 10074"/>
              <a:gd name="T38" fmla="*/ 560388 w 10000"/>
              <a:gd name="T39" fmla="*/ 0 h 1007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0000" h="10074">
                <a:moveTo>
                  <a:pt x="10000" y="0"/>
                </a:moveTo>
                <a:lnTo>
                  <a:pt x="8909" y="232"/>
                </a:lnTo>
                <a:lnTo>
                  <a:pt x="7960" y="487"/>
                </a:lnTo>
                <a:lnTo>
                  <a:pt x="6997" y="729"/>
                </a:lnTo>
                <a:lnTo>
                  <a:pt x="6091" y="1069"/>
                </a:lnTo>
                <a:lnTo>
                  <a:pt x="5241" y="1457"/>
                </a:lnTo>
                <a:lnTo>
                  <a:pt x="4391" y="1967"/>
                </a:lnTo>
                <a:lnTo>
                  <a:pt x="3654" y="2525"/>
                </a:lnTo>
                <a:lnTo>
                  <a:pt x="2946" y="3181"/>
                </a:lnTo>
                <a:lnTo>
                  <a:pt x="2295" y="3836"/>
                </a:lnTo>
                <a:lnTo>
                  <a:pt x="1700" y="4589"/>
                </a:lnTo>
                <a:lnTo>
                  <a:pt x="1190" y="5414"/>
                </a:lnTo>
                <a:lnTo>
                  <a:pt x="765" y="6263"/>
                </a:lnTo>
                <a:lnTo>
                  <a:pt x="453" y="7161"/>
                </a:lnTo>
                <a:lnTo>
                  <a:pt x="198" y="8108"/>
                </a:lnTo>
                <a:lnTo>
                  <a:pt x="57" y="9079"/>
                </a:lnTo>
                <a:cubicBezTo>
                  <a:pt x="38" y="9411"/>
                  <a:pt x="19" y="9742"/>
                  <a:pt x="0" y="10074"/>
                </a:cubicBezTo>
                <a:lnTo>
                  <a:pt x="0" y="74"/>
                </a:lnTo>
                <a:lnTo>
                  <a:pt x="4023" y="74"/>
                </a:lnTo>
                <a:lnTo>
                  <a:pt x="10000"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sz="1050"/>
          </a:p>
        </p:txBody>
      </p:sp>
      <p:sp>
        <p:nvSpPr>
          <p:cNvPr id="4117" name="Freeform 97">
            <a:extLst>
              <a:ext uri="{FF2B5EF4-FFF2-40B4-BE49-F238E27FC236}">
                <a16:creationId xmlns:a16="http://schemas.microsoft.com/office/drawing/2014/main" id="{A61718FE-B914-4123-A2F4-A32F949A6EB1}"/>
              </a:ext>
            </a:extLst>
          </p:cNvPr>
          <p:cNvSpPr>
            <a:spLocks/>
          </p:cNvSpPr>
          <p:nvPr/>
        </p:nvSpPr>
        <p:spPr bwMode="auto">
          <a:xfrm rot="5400000">
            <a:off x="7561065" y="-33933"/>
            <a:ext cx="420290" cy="490538"/>
          </a:xfrm>
          <a:custGeom>
            <a:avLst/>
            <a:gdLst>
              <a:gd name="T0" fmla="*/ 889616744 w 353"/>
              <a:gd name="T1" fmla="*/ 22682200 h 412"/>
              <a:gd name="T2" fmla="*/ 796370086 w 353"/>
              <a:gd name="T3" fmla="*/ 27722513 h 412"/>
              <a:gd name="T4" fmla="*/ 708165332 w 353"/>
              <a:gd name="T5" fmla="*/ 42843450 h 412"/>
              <a:gd name="T6" fmla="*/ 622479943 w 353"/>
              <a:gd name="T7" fmla="*/ 68045013 h 412"/>
              <a:gd name="T8" fmla="*/ 541834871 w 353"/>
              <a:gd name="T9" fmla="*/ 103327200 h 412"/>
              <a:gd name="T10" fmla="*/ 466230116 w 353"/>
              <a:gd name="T11" fmla="*/ 143649700 h 412"/>
              <a:gd name="T12" fmla="*/ 390625361 w 353"/>
              <a:gd name="T13" fmla="*/ 196572188 h 412"/>
              <a:gd name="T14" fmla="*/ 325101240 w 353"/>
              <a:gd name="T15" fmla="*/ 254536575 h 412"/>
              <a:gd name="T16" fmla="*/ 262096484 w 353"/>
              <a:gd name="T17" fmla="*/ 322580000 h 412"/>
              <a:gd name="T18" fmla="*/ 204133632 w 353"/>
              <a:gd name="T19" fmla="*/ 390625013 h 412"/>
              <a:gd name="T20" fmla="*/ 151209510 w 353"/>
              <a:gd name="T21" fmla="*/ 468749063 h 412"/>
              <a:gd name="T22" fmla="*/ 105846657 w 353"/>
              <a:gd name="T23" fmla="*/ 554434375 h 412"/>
              <a:gd name="T24" fmla="*/ 68045073 w 353"/>
              <a:gd name="T25" fmla="*/ 642640638 h 412"/>
              <a:gd name="T26" fmla="*/ 40322536 w 353"/>
              <a:gd name="T27" fmla="*/ 735885625 h 412"/>
              <a:gd name="T28" fmla="*/ 17641903 w 353"/>
              <a:gd name="T29" fmla="*/ 834172513 h 412"/>
              <a:gd name="T30" fmla="*/ 5040317 w 353"/>
              <a:gd name="T31" fmla="*/ 934978763 h 412"/>
              <a:gd name="T32" fmla="*/ 0 w 353"/>
              <a:gd name="T33" fmla="*/ 1038304375 h 412"/>
              <a:gd name="T34" fmla="*/ 0 w 353"/>
              <a:gd name="T35" fmla="*/ 0 h 412"/>
              <a:gd name="T36" fmla="*/ 357862507 w 353"/>
              <a:gd name="T37" fmla="*/ 0 h 412"/>
              <a:gd name="T38" fmla="*/ 889616744 w 353"/>
              <a:gd name="T39" fmla="*/ 22682200 h 41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53" h="412">
                <a:moveTo>
                  <a:pt x="353" y="9"/>
                </a:moveTo>
                <a:lnTo>
                  <a:pt x="316" y="11"/>
                </a:lnTo>
                <a:lnTo>
                  <a:pt x="281" y="17"/>
                </a:lnTo>
                <a:lnTo>
                  <a:pt x="247" y="27"/>
                </a:lnTo>
                <a:lnTo>
                  <a:pt x="215" y="41"/>
                </a:lnTo>
                <a:lnTo>
                  <a:pt x="185" y="57"/>
                </a:lnTo>
                <a:lnTo>
                  <a:pt x="155" y="78"/>
                </a:lnTo>
                <a:lnTo>
                  <a:pt x="129" y="101"/>
                </a:lnTo>
                <a:lnTo>
                  <a:pt x="104" y="128"/>
                </a:lnTo>
                <a:lnTo>
                  <a:pt x="81" y="155"/>
                </a:lnTo>
                <a:lnTo>
                  <a:pt x="60" y="186"/>
                </a:lnTo>
                <a:lnTo>
                  <a:pt x="42" y="220"/>
                </a:lnTo>
                <a:lnTo>
                  <a:pt x="27" y="255"/>
                </a:lnTo>
                <a:lnTo>
                  <a:pt x="16" y="292"/>
                </a:lnTo>
                <a:lnTo>
                  <a:pt x="7" y="331"/>
                </a:lnTo>
                <a:lnTo>
                  <a:pt x="2" y="371"/>
                </a:lnTo>
                <a:lnTo>
                  <a:pt x="0" y="412"/>
                </a:lnTo>
                <a:lnTo>
                  <a:pt x="0" y="0"/>
                </a:lnTo>
                <a:lnTo>
                  <a:pt x="142" y="0"/>
                </a:lnTo>
                <a:lnTo>
                  <a:pt x="353" y="9"/>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sz="1050"/>
          </a:p>
        </p:txBody>
      </p:sp>
      <p:sp>
        <p:nvSpPr>
          <p:cNvPr id="4118" name="Freeform 97">
            <a:extLst>
              <a:ext uri="{FF2B5EF4-FFF2-40B4-BE49-F238E27FC236}">
                <a16:creationId xmlns:a16="http://schemas.microsoft.com/office/drawing/2014/main" id="{661048A5-2DB9-4B0A-B205-A163A0675669}"/>
              </a:ext>
            </a:extLst>
          </p:cNvPr>
          <p:cNvSpPr>
            <a:spLocks/>
          </p:cNvSpPr>
          <p:nvPr/>
        </p:nvSpPr>
        <p:spPr bwMode="auto">
          <a:xfrm rot="-5400000">
            <a:off x="1151930" y="4701183"/>
            <a:ext cx="420291" cy="490538"/>
          </a:xfrm>
          <a:custGeom>
            <a:avLst/>
            <a:gdLst>
              <a:gd name="T0" fmla="*/ 889616744 w 353"/>
              <a:gd name="T1" fmla="*/ 22682200 h 412"/>
              <a:gd name="T2" fmla="*/ 796370086 w 353"/>
              <a:gd name="T3" fmla="*/ 27722513 h 412"/>
              <a:gd name="T4" fmla="*/ 708165332 w 353"/>
              <a:gd name="T5" fmla="*/ 42843450 h 412"/>
              <a:gd name="T6" fmla="*/ 622479943 w 353"/>
              <a:gd name="T7" fmla="*/ 68045013 h 412"/>
              <a:gd name="T8" fmla="*/ 541834871 w 353"/>
              <a:gd name="T9" fmla="*/ 103327200 h 412"/>
              <a:gd name="T10" fmla="*/ 466230116 w 353"/>
              <a:gd name="T11" fmla="*/ 143649700 h 412"/>
              <a:gd name="T12" fmla="*/ 390625361 w 353"/>
              <a:gd name="T13" fmla="*/ 196572188 h 412"/>
              <a:gd name="T14" fmla="*/ 325101240 w 353"/>
              <a:gd name="T15" fmla="*/ 254536575 h 412"/>
              <a:gd name="T16" fmla="*/ 262096484 w 353"/>
              <a:gd name="T17" fmla="*/ 322580000 h 412"/>
              <a:gd name="T18" fmla="*/ 204133632 w 353"/>
              <a:gd name="T19" fmla="*/ 390625013 h 412"/>
              <a:gd name="T20" fmla="*/ 151209510 w 353"/>
              <a:gd name="T21" fmla="*/ 468749063 h 412"/>
              <a:gd name="T22" fmla="*/ 105846657 w 353"/>
              <a:gd name="T23" fmla="*/ 554434375 h 412"/>
              <a:gd name="T24" fmla="*/ 68045073 w 353"/>
              <a:gd name="T25" fmla="*/ 642640638 h 412"/>
              <a:gd name="T26" fmla="*/ 40322536 w 353"/>
              <a:gd name="T27" fmla="*/ 735885625 h 412"/>
              <a:gd name="T28" fmla="*/ 17641903 w 353"/>
              <a:gd name="T29" fmla="*/ 834172513 h 412"/>
              <a:gd name="T30" fmla="*/ 5040317 w 353"/>
              <a:gd name="T31" fmla="*/ 934978763 h 412"/>
              <a:gd name="T32" fmla="*/ 0 w 353"/>
              <a:gd name="T33" fmla="*/ 1038304375 h 412"/>
              <a:gd name="T34" fmla="*/ 0 w 353"/>
              <a:gd name="T35" fmla="*/ 0 h 412"/>
              <a:gd name="T36" fmla="*/ 357862507 w 353"/>
              <a:gd name="T37" fmla="*/ 0 h 412"/>
              <a:gd name="T38" fmla="*/ 889616744 w 353"/>
              <a:gd name="T39" fmla="*/ 22682200 h 41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53" h="412">
                <a:moveTo>
                  <a:pt x="353" y="9"/>
                </a:moveTo>
                <a:lnTo>
                  <a:pt x="316" y="11"/>
                </a:lnTo>
                <a:lnTo>
                  <a:pt x="281" y="17"/>
                </a:lnTo>
                <a:lnTo>
                  <a:pt x="247" y="27"/>
                </a:lnTo>
                <a:lnTo>
                  <a:pt x="215" y="41"/>
                </a:lnTo>
                <a:lnTo>
                  <a:pt x="185" y="57"/>
                </a:lnTo>
                <a:lnTo>
                  <a:pt x="155" y="78"/>
                </a:lnTo>
                <a:lnTo>
                  <a:pt x="129" y="101"/>
                </a:lnTo>
                <a:lnTo>
                  <a:pt x="104" y="128"/>
                </a:lnTo>
                <a:lnTo>
                  <a:pt x="81" y="155"/>
                </a:lnTo>
                <a:lnTo>
                  <a:pt x="60" y="186"/>
                </a:lnTo>
                <a:lnTo>
                  <a:pt x="42" y="220"/>
                </a:lnTo>
                <a:lnTo>
                  <a:pt x="27" y="255"/>
                </a:lnTo>
                <a:lnTo>
                  <a:pt x="16" y="292"/>
                </a:lnTo>
                <a:lnTo>
                  <a:pt x="7" y="331"/>
                </a:lnTo>
                <a:lnTo>
                  <a:pt x="2" y="371"/>
                </a:lnTo>
                <a:lnTo>
                  <a:pt x="0" y="412"/>
                </a:lnTo>
                <a:lnTo>
                  <a:pt x="0" y="0"/>
                </a:lnTo>
                <a:lnTo>
                  <a:pt x="142" y="0"/>
                </a:lnTo>
                <a:lnTo>
                  <a:pt x="353" y="9"/>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sz="1050"/>
          </a:p>
        </p:txBody>
      </p:sp>
      <p:sp>
        <p:nvSpPr>
          <p:cNvPr id="4119" name="Freeform 97">
            <a:extLst>
              <a:ext uri="{FF2B5EF4-FFF2-40B4-BE49-F238E27FC236}">
                <a16:creationId xmlns:a16="http://schemas.microsoft.com/office/drawing/2014/main" id="{F06A3C6A-D93E-4666-B2D5-43A1F5E0928B}"/>
              </a:ext>
            </a:extLst>
          </p:cNvPr>
          <p:cNvSpPr>
            <a:spLocks/>
          </p:cNvSpPr>
          <p:nvPr/>
        </p:nvSpPr>
        <p:spPr bwMode="auto">
          <a:xfrm rot="10800000">
            <a:off x="7596188" y="4666060"/>
            <a:ext cx="420291" cy="490538"/>
          </a:xfrm>
          <a:custGeom>
            <a:avLst/>
            <a:gdLst>
              <a:gd name="T0" fmla="*/ 889616744 w 353"/>
              <a:gd name="T1" fmla="*/ 22682200 h 412"/>
              <a:gd name="T2" fmla="*/ 796370086 w 353"/>
              <a:gd name="T3" fmla="*/ 27722513 h 412"/>
              <a:gd name="T4" fmla="*/ 708165332 w 353"/>
              <a:gd name="T5" fmla="*/ 42843450 h 412"/>
              <a:gd name="T6" fmla="*/ 622479943 w 353"/>
              <a:gd name="T7" fmla="*/ 68045013 h 412"/>
              <a:gd name="T8" fmla="*/ 541834871 w 353"/>
              <a:gd name="T9" fmla="*/ 103327200 h 412"/>
              <a:gd name="T10" fmla="*/ 466230116 w 353"/>
              <a:gd name="T11" fmla="*/ 143649700 h 412"/>
              <a:gd name="T12" fmla="*/ 390625361 w 353"/>
              <a:gd name="T13" fmla="*/ 196572188 h 412"/>
              <a:gd name="T14" fmla="*/ 325101240 w 353"/>
              <a:gd name="T15" fmla="*/ 254536575 h 412"/>
              <a:gd name="T16" fmla="*/ 262096484 w 353"/>
              <a:gd name="T17" fmla="*/ 322580000 h 412"/>
              <a:gd name="T18" fmla="*/ 204133632 w 353"/>
              <a:gd name="T19" fmla="*/ 390625013 h 412"/>
              <a:gd name="T20" fmla="*/ 151209510 w 353"/>
              <a:gd name="T21" fmla="*/ 468749063 h 412"/>
              <a:gd name="T22" fmla="*/ 105846657 w 353"/>
              <a:gd name="T23" fmla="*/ 554434375 h 412"/>
              <a:gd name="T24" fmla="*/ 68045073 w 353"/>
              <a:gd name="T25" fmla="*/ 642640638 h 412"/>
              <a:gd name="T26" fmla="*/ 40322536 w 353"/>
              <a:gd name="T27" fmla="*/ 735885625 h 412"/>
              <a:gd name="T28" fmla="*/ 17641903 w 353"/>
              <a:gd name="T29" fmla="*/ 834172513 h 412"/>
              <a:gd name="T30" fmla="*/ 5040317 w 353"/>
              <a:gd name="T31" fmla="*/ 934978763 h 412"/>
              <a:gd name="T32" fmla="*/ 0 w 353"/>
              <a:gd name="T33" fmla="*/ 1038304375 h 412"/>
              <a:gd name="T34" fmla="*/ 0 w 353"/>
              <a:gd name="T35" fmla="*/ 0 h 412"/>
              <a:gd name="T36" fmla="*/ 357862507 w 353"/>
              <a:gd name="T37" fmla="*/ 0 h 412"/>
              <a:gd name="T38" fmla="*/ 889616744 w 353"/>
              <a:gd name="T39" fmla="*/ 22682200 h 41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53" h="412">
                <a:moveTo>
                  <a:pt x="353" y="9"/>
                </a:moveTo>
                <a:lnTo>
                  <a:pt x="316" y="11"/>
                </a:lnTo>
                <a:lnTo>
                  <a:pt x="281" y="17"/>
                </a:lnTo>
                <a:lnTo>
                  <a:pt x="247" y="27"/>
                </a:lnTo>
                <a:lnTo>
                  <a:pt x="215" y="41"/>
                </a:lnTo>
                <a:lnTo>
                  <a:pt x="185" y="57"/>
                </a:lnTo>
                <a:lnTo>
                  <a:pt x="155" y="78"/>
                </a:lnTo>
                <a:lnTo>
                  <a:pt x="129" y="101"/>
                </a:lnTo>
                <a:lnTo>
                  <a:pt x="104" y="128"/>
                </a:lnTo>
                <a:lnTo>
                  <a:pt x="81" y="155"/>
                </a:lnTo>
                <a:lnTo>
                  <a:pt x="60" y="186"/>
                </a:lnTo>
                <a:lnTo>
                  <a:pt x="42" y="220"/>
                </a:lnTo>
                <a:lnTo>
                  <a:pt x="27" y="255"/>
                </a:lnTo>
                <a:lnTo>
                  <a:pt x="16" y="292"/>
                </a:lnTo>
                <a:lnTo>
                  <a:pt x="7" y="331"/>
                </a:lnTo>
                <a:lnTo>
                  <a:pt x="2" y="371"/>
                </a:lnTo>
                <a:lnTo>
                  <a:pt x="0" y="412"/>
                </a:lnTo>
                <a:lnTo>
                  <a:pt x="0" y="0"/>
                </a:lnTo>
                <a:lnTo>
                  <a:pt x="142" y="0"/>
                </a:lnTo>
                <a:lnTo>
                  <a:pt x="353" y="9"/>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sz="1050"/>
          </a:p>
        </p:txBody>
      </p:sp>
      <p:pic>
        <p:nvPicPr>
          <p:cNvPr id="3" name="Рисунок 2">
            <a:extLst>
              <a:ext uri="{FF2B5EF4-FFF2-40B4-BE49-F238E27FC236}">
                <a16:creationId xmlns:a16="http://schemas.microsoft.com/office/drawing/2014/main" id="{186C4553-67E2-4858-84BF-2C7E12519DD5}"/>
              </a:ext>
            </a:extLst>
          </p:cNvPr>
          <p:cNvPicPr>
            <a:picLocks noChangeAspect="1"/>
          </p:cNvPicPr>
          <p:nvPr/>
        </p:nvPicPr>
        <p:blipFill rotWithShape="1">
          <a:blip r:embed="rId8"/>
          <a:srcRect l="9" b="14250"/>
          <a:stretch/>
        </p:blipFill>
        <p:spPr>
          <a:xfrm>
            <a:off x="2929176" y="1936716"/>
            <a:ext cx="2322259" cy="2350294"/>
          </a:xfrm>
          <a:prstGeom prst="rect">
            <a:avLst/>
          </a:prstGeom>
        </p:spPr>
      </p:pic>
    </p:spTree>
  </p:cSld>
  <p:clrMapOvr>
    <a:masterClrMapping/>
  </p:clrMapOvr>
  <p:transition spd="slow" advClick="0">
    <p:wipe dir="d"/>
  </p:transition>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nodeType="clickPar">
                      <p:stCondLst>
                        <p:cond delay="0"/>
                      </p:stCondLst>
                      <p:childTnLst>
                        <p:par>
                          <p:cTn id="4" fill="hold" nodeType="withGroup">
                            <p:stCondLst>
                              <p:cond delay="0"/>
                            </p:stCondLst>
                            <p:childTnLst>
                              <p:par>
                                <p:cTn id="5" presetID="22" presetClass="exit" presetSubtype="1" fill="hold" nodeType="clickEffect">
                                  <p:stCondLst>
                                    <p:cond delay="0"/>
                                  </p:stCondLst>
                                  <p:childTnLst>
                                    <p:animEffect transition="out" filter="wipe(up)">
                                      <p:cBhvr>
                                        <p:cTn id="6" dur="60000"/>
                                        <p:tgtEl>
                                          <p:spTgt spid="17"/>
                                        </p:tgtEl>
                                      </p:cBhvr>
                                    </p:animEffect>
                                    <p:set>
                                      <p:cBhvr>
                                        <p:cTn id="7" dur="1" fill="hold">
                                          <p:stCondLst>
                                            <p:cond delay="59999"/>
                                          </p:stCondLst>
                                        </p:cTn>
                                        <p:tgtEl>
                                          <p:spTgt spid="17"/>
                                        </p:tgtEl>
                                        <p:attrNameLst>
                                          <p:attrName>style.visibility</p:attrName>
                                        </p:attrNameLst>
                                      </p:cBhvr>
                                      <p:to>
                                        <p:strVal val="hidden"/>
                                      </p:to>
                                    </p:set>
                                  </p:childTnLst>
                                  <p:subTnLst>
                                    <p:audio>
                                      <p:cMediaNode>
                                        <p:cTn display="0" masterRel="sameClick">
                                          <p:stCondLst>
                                            <p:cond evt="begin" delay="0">
                                              <p:tn val="5"/>
                                            </p:cond>
                                          </p:stCondLst>
                                          <p:endCondLst>
                                            <p:cond evt="onStopAudio" delay="0">
                                              <p:tgtEl>
                                                <p:sldTgt/>
                                              </p:tgtEl>
                                            </p:cond>
                                          </p:endCondLst>
                                        </p:cTn>
                                        <p:tgtEl>
                                          <p:sndTgt r:embed="rId3" name="arena.wav"/>
                                        </p:tgtEl>
                                      </p:cMediaNode>
                                    </p:audio>
                                  </p:subTnLst>
                                </p:cTn>
                              </p:par>
                              <p:par>
                                <p:cTn id="8" presetID="22" presetClass="entr" presetSubtype="1"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wipe(up)">
                                      <p:cBhvr>
                                        <p:cTn id="10" dur="250"/>
                                        <p:tgtEl>
                                          <p:spTgt spid="16"/>
                                        </p:tgtEl>
                                      </p:cBhvr>
                                    </p:animEffect>
                                  </p:childTnLst>
                                </p:cTn>
                              </p:par>
                              <p:par>
                                <p:cTn id="11" presetID="22" presetClass="entr" presetSubtype="4" fill="hold"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wipe(down)">
                                      <p:cBhvr>
                                        <p:cTn id="13" dur="60000"/>
                                        <p:tgtEl>
                                          <p:spTgt spid="18"/>
                                        </p:tgtEl>
                                      </p:cBhvr>
                                    </p:animEffect>
                                  </p:childTnLst>
                                </p:cTn>
                              </p:par>
                              <p:par>
                                <p:cTn id="14" presetID="22" presetClass="exit" presetSubtype="1" fill="hold" nodeType="withEffect">
                                  <p:stCondLst>
                                    <p:cond delay="58000"/>
                                  </p:stCondLst>
                                  <p:childTnLst>
                                    <p:animEffect transition="out" filter="wipe(up)">
                                      <p:cBhvr>
                                        <p:cTn id="15" dur="250"/>
                                        <p:tgtEl>
                                          <p:spTgt spid="16"/>
                                        </p:tgtEl>
                                      </p:cBhvr>
                                    </p:animEffect>
                                    <p:set>
                                      <p:cBhvr>
                                        <p:cTn id="16" dur="1" fill="hold">
                                          <p:stCondLst>
                                            <p:cond delay="249"/>
                                          </p:stCondLst>
                                        </p:cTn>
                                        <p:tgtEl>
                                          <p:spTgt spid="16"/>
                                        </p:tgtEl>
                                        <p:attrNameLst>
                                          <p:attrName>style.visibility</p:attrName>
                                        </p:attrNameLst>
                                      </p:cBhvr>
                                      <p:to>
                                        <p:strVal val="hidden"/>
                                      </p:to>
                                    </p:set>
                                  </p:childTnLst>
                                </p:cTn>
                              </p:par>
                            </p:childTnLst>
                          </p:cTn>
                        </p:par>
                        <p:par>
                          <p:cTn id="17" fill="hold" nodeType="afterGroup">
                            <p:stCondLst>
                              <p:cond delay="60000"/>
                            </p:stCondLst>
                            <p:childTnLst>
                              <p:par>
                                <p:cTn id="18" presetID="53" presetClass="entr" presetSubtype="16" fill="hold" grpId="0" nodeType="afterEffect">
                                  <p:stCondLst>
                                    <p:cond delay="0"/>
                                  </p:stCondLst>
                                  <p:childTnLst>
                                    <p:set>
                                      <p:cBhvr>
                                        <p:cTn id="19" dur="1" fill="hold">
                                          <p:stCondLst>
                                            <p:cond delay="0"/>
                                          </p:stCondLst>
                                        </p:cTn>
                                        <p:tgtEl>
                                          <p:spTgt spid="26"/>
                                        </p:tgtEl>
                                        <p:attrNameLst>
                                          <p:attrName>style.visibility</p:attrName>
                                        </p:attrNameLst>
                                      </p:cBhvr>
                                      <p:to>
                                        <p:strVal val="visible"/>
                                      </p:to>
                                    </p:set>
                                    <p:anim calcmode="lin" valueType="num">
                                      <p:cBhvr>
                                        <p:cTn id="20" dur="500" fill="hold"/>
                                        <p:tgtEl>
                                          <p:spTgt spid="26"/>
                                        </p:tgtEl>
                                        <p:attrNameLst>
                                          <p:attrName>ppt_w</p:attrName>
                                        </p:attrNameLst>
                                      </p:cBhvr>
                                      <p:tavLst>
                                        <p:tav tm="0">
                                          <p:val>
                                            <p:fltVal val="0"/>
                                          </p:val>
                                        </p:tav>
                                        <p:tav tm="100000">
                                          <p:val>
                                            <p:strVal val="#ppt_w"/>
                                          </p:val>
                                        </p:tav>
                                      </p:tavLst>
                                    </p:anim>
                                    <p:anim calcmode="lin" valueType="num">
                                      <p:cBhvr>
                                        <p:cTn id="21" dur="500" fill="hold"/>
                                        <p:tgtEl>
                                          <p:spTgt spid="26"/>
                                        </p:tgtEl>
                                        <p:attrNameLst>
                                          <p:attrName>ppt_h</p:attrName>
                                        </p:attrNameLst>
                                      </p:cBhvr>
                                      <p:tavLst>
                                        <p:tav tm="0">
                                          <p:val>
                                            <p:fltVal val="0"/>
                                          </p:val>
                                        </p:tav>
                                        <p:tav tm="100000">
                                          <p:val>
                                            <p:strVal val="#ppt_h"/>
                                          </p:val>
                                        </p:tav>
                                      </p:tavLst>
                                    </p:anim>
                                    <p:animEffect transition="in" filter="fade">
                                      <p:cBhvr>
                                        <p:cTn id="22" dur="500"/>
                                        <p:tgtEl>
                                          <p:spTgt spid="26"/>
                                        </p:tgtEl>
                                      </p:cBhvr>
                                    </p:animEffect>
                                  </p:childTnLst>
                                  <p:subTnLst>
                                    <p:audio>
                                      <p:cMediaNode>
                                        <p:cTn display="0" masterRel="sameClick">
                                          <p:stCondLst>
                                            <p:cond evt="begin" delay="0">
                                              <p:tn val="18"/>
                                            </p:cond>
                                          </p:stCondLst>
                                          <p:endCondLst>
                                            <p:cond evt="onStopAudio" delay="0">
                                              <p:tgtEl>
                                                <p:sldTgt/>
                                              </p:tgtEl>
                                            </p:cond>
                                          </p:endCondLst>
                                        </p:cTn>
                                        <p:tgtEl>
                                          <p:sndTgt r:embed="rId4" name="kling.wav"/>
                                        </p:tgtEl>
                                      </p:cMediaNode>
                                    </p:audio>
                                  </p:subTnLst>
                                </p:cTn>
                              </p:par>
                            </p:childTnLst>
                          </p:cTn>
                        </p:par>
                      </p:childTnLst>
                    </p:cTn>
                  </p:par>
                </p:childTnLst>
              </p:cTn>
              <p:nextCondLst>
                <p:cond evt="onClick" delay="0">
                  <p:tgtEl>
                    <p:spTgt spid="7"/>
                  </p:tgtEl>
                </p:cond>
              </p:nextCondLst>
            </p:seq>
          </p:childTnLst>
        </p:cTn>
      </p:par>
    </p:tnLst>
    <p:bldLst>
      <p:bldP spid="2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11 Rectángulo redondeado">
            <a:extLst>
              <a:ext uri="{FF2B5EF4-FFF2-40B4-BE49-F238E27FC236}">
                <a16:creationId xmlns:a16="http://schemas.microsoft.com/office/drawing/2014/main" id="{3C039C52-82B1-4910-90F1-F99E495946E2}"/>
              </a:ext>
            </a:extLst>
          </p:cNvPr>
          <p:cNvSpPr/>
          <p:nvPr/>
        </p:nvSpPr>
        <p:spPr>
          <a:xfrm>
            <a:off x="2686316" y="1481733"/>
            <a:ext cx="2808684" cy="3045619"/>
          </a:xfrm>
          <a:prstGeom prst="roundRect">
            <a:avLst/>
          </a:prstGeom>
          <a:gradFill>
            <a:gsLst>
              <a:gs pos="0">
                <a:srgbClr val="5E9EFF"/>
              </a:gs>
              <a:gs pos="39999">
                <a:srgbClr val="85C2FF"/>
              </a:gs>
              <a:gs pos="70000">
                <a:srgbClr val="C4D6EB"/>
              </a:gs>
              <a:gs pos="100000">
                <a:srgbClr val="FFEBFA"/>
              </a:gs>
            </a:gsLst>
            <a:lin ang="5400000" scaled="0"/>
          </a:gradFill>
          <a:ln w="76200"/>
        </p:spPr>
        <p:style>
          <a:lnRef idx="3">
            <a:schemeClr val="lt1"/>
          </a:lnRef>
          <a:fillRef idx="1">
            <a:schemeClr val="accent6"/>
          </a:fillRef>
          <a:effectRef idx="1">
            <a:schemeClr val="accent6"/>
          </a:effectRef>
          <a:fontRef idx="minor">
            <a:schemeClr val="lt1"/>
          </a:fontRef>
        </p:style>
        <p:txBody>
          <a:bodyPr anchor="ctr"/>
          <a:lstStyle/>
          <a:p>
            <a:pPr algn="ctr">
              <a:defRPr/>
            </a:pPr>
            <a:endParaRPr lang="es-ES" sz="1050"/>
          </a:p>
        </p:txBody>
      </p:sp>
      <p:sp>
        <p:nvSpPr>
          <p:cNvPr id="15" name="TextBox 3">
            <a:extLst>
              <a:ext uri="{FF2B5EF4-FFF2-40B4-BE49-F238E27FC236}">
                <a16:creationId xmlns:a16="http://schemas.microsoft.com/office/drawing/2014/main" id="{C522806B-AAD7-45D6-A829-25EADAB4D69D}"/>
              </a:ext>
            </a:extLst>
          </p:cNvPr>
          <p:cNvSpPr txBox="1">
            <a:spLocks noChangeArrowheads="1"/>
          </p:cNvSpPr>
          <p:nvPr/>
        </p:nvSpPr>
        <p:spPr bwMode="auto">
          <a:xfrm>
            <a:off x="1116806" y="1192"/>
            <a:ext cx="6858000" cy="646331"/>
          </a:xfrm>
          <a:prstGeom prst="rect">
            <a:avLst/>
          </a:prstGeom>
          <a:solidFill>
            <a:srgbClr val="FFC000"/>
          </a:solidFill>
          <a:ln>
            <a:noFill/>
          </a:ln>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defRPr/>
            </a:pPr>
            <a:r>
              <a:rPr lang="en-GB" altLang="tr-TR" sz="3600" b="1" dirty="0">
                <a:solidFill>
                  <a:schemeClr val="bg1"/>
                </a:solidFill>
                <a:effectLst>
                  <a:outerShdw blurRad="38100" dist="38100" dir="2700000" algn="tl">
                    <a:srgbClr val="000000">
                      <a:alpha val="43137"/>
                    </a:srgbClr>
                  </a:outerShdw>
                </a:effectLst>
                <a:latin typeface="Comic Sans MS" pitchFamily="66" charset="0"/>
                <a:cs typeface="Arial" charset="0"/>
              </a:rPr>
              <a:t> </a:t>
            </a:r>
            <a:r>
              <a:rPr lang="en-GB" altLang="tr-TR" sz="1800" b="1" dirty="0">
                <a:solidFill>
                  <a:schemeClr val="bg1"/>
                </a:solidFill>
                <a:effectLst>
                  <a:outerShdw blurRad="38100" dist="38100" dir="2700000" algn="tl">
                    <a:srgbClr val="000000">
                      <a:alpha val="43137"/>
                    </a:srgbClr>
                  </a:outerShdw>
                </a:effectLst>
                <a:latin typeface="Comic Sans MS" pitchFamily="66" charset="0"/>
                <a:cs typeface="Arial" charset="0"/>
              </a:rPr>
              <a:t>2. </a:t>
            </a:r>
            <a:r>
              <a:rPr lang="en-GB" altLang="tr-TR" sz="1800" b="1" dirty="0" err="1">
                <a:solidFill>
                  <a:schemeClr val="bg1"/>
                </a:solidFill>
                <a:effectLst>
                  <a:outerShdw blurRad="38100" dist="38100" dir="2700000" algn="tl">
                    <a:srgbClr val="000000">
                      <a:alpha val="43137"/>
                    </a:srgbClr>
                  </a:outerShdw>
                </a:effectLst>
                <a:latin typeface="Comic Sans MS" pitchFamily="66" charset="0"/>
                <a:cs typeface="Arial" charset="0"/>
              </a:rPr>
              <a:t>Bastakor</a:t>
            </a:r>
            <a:r>
              <a:rPr lang="en-GB" altLang="tr-TR" sz="1800" b="1" dirty="0">
                <a:solidFill>
                  <a:schemeClr val="bg1"/>
                </a:solidFill>
                <a:effectLst>
                  <a:outerShdw blurRad="38100" dist="38100" dir="2700000" algn="tl">
                    <a:srgbClr val="000000">
                      <a:alpha val="43137"/>
                    </a:srgbClr>
                  </a:outerShdw>
                </a:effectLst>
                <a:latin typeface="Comic Sans MS" pitchFamily="66" charset="0"/>
                <a:cs typeface="Arial" charset="0"/>
              </a:rPr>
              <a:t> </a:t>
            </a:r>
            <a:r>
              <a:rPr lang="en-GB" altLang="tr-TR" sz="1800" b="1" dirty="0" err="1">
                <a:solidFill>
                  <a:schemeClr val="bg1"/>
                </a:solidFill>
                <a:effectLst>
                  <a:outerShdw blurRad="38100" dist="38100" dir="2700000" algn="tl">
                    <a:srgbClr val="000000">
                      <a:alpha val="43137"/>
                    </a:srgbClr>
                  </a:outerShdw>
                </a:effectLst>
                <a:latin typeface="Comic Sans MS" pitchFamily="66" charset="0"/>
                <a:cs typeface="Arial" charset="0"/>
              </a:rPr>
              <a:t>Shermat</a:t>
            </a:r>
            <a:r>
              <a:rPr lang="en-GB" altLang="tr-TR" sz="1800" b="1" dirty="0">
                <a:solidFill>
                  <a:schemeClr val="bg1"/>
                </a:solidFill>
                <a:effectLst>
                  <a:outerShdw blurRad="38100" dist="38100" dir="2700000" algn="tl">
                    <a:srgbClr val="000000">
                      <a:alpha val="43137"/>
                    </a:srgbClr>
                  </a:outerShdw>
                </a:effectLst>
                <a:latin typeface="Comic Sans MS" pitchFamily="66" charset="0"/>
                <a:cs typeface="Arial" charset="0"/>
              </a:rPr>
              <a:t> </a:t>
            </a:r>
            <a:r>
              <a:rPr lang="en-GB" altLang="tr-TR" sz="1800" b="1" dirty="0" err="1">
                <a:solidFill>
                  <a:schemeClr val="bg1"/>
                </a:solidFill>
                <a:effectLst>
                  <a:outerShdw blurRad="38100" dist="38100" dir="2700000" algn="tl">
                    <a:srgbClr val="000000">
                      <a:alpha val="43137"/>
                    </a:srgbClr>
                  </a:outerShdw>
                </a:effectLst>
                <a:latin typeface="Comic Sans MS" pitchFamily="66" charset="0"/>
                <a:cs typeface="Arial" charset="0"/>
              </a:rPr>
              <a:t>Yormatovning</a:t>
            </a:r>
            <a:r>
              <a:rPr lang="en-GB" altLang="tr-TR" sz="1800" b="1" dirty="0">
                <a:solidFill>
                  <a:schemeClr val="bg1"/>
                </a:solidFill>
                <a:effectLst>
                  <a:outerShdw blurRad="38100" dist="38100" dir="2700000" algn="tl">
                    <a:srgbClr val="000000">
                      <a:alpha val="43137"/>
                    </a:srgbClr>
                  </a:outerShdw>
                </a:effectLst>
                <a:latin typeface="Comic Sans MS" pitchFamily="66" charset="0"/>
                <a:cs typeface="Arial" charset="0"/>
              </a:rPr>
              <a:t>  5 ta </a:t>
            </a:r>
            <a:r>
              <a:rPr lang="en-GB" altLang="tr-TR" sz="1800" b="1" dirty="0" err="1">
                <a:solidFill>
                  <a:schemeClr val="bg1"/>
                </a:solidFill>
                <a:effectLst>
                  <a:outerShdw blurRad="38100" dist="38100" dir="2700000" algn="tl">
                    <a:srgbClr val="000000">
                      <a:alpha val="43137"/>
                    </a:srgbClr>
                  </a:outerShdw>
                </a:effectLst>
                <a:latin typeface="Comic Sans MS" pitchFamily="66" charset="0"/>
                <a:cs typeface="Arial" charset="0"/>
              </a:rPr>
              <a:t>asarini</a:t>
            </a:r>
            <a:r>
              <a:rPr lang="en-GB" altLang="tr-TR" sz="1800" b="1" dirty="0">
                <a:solidFill>
                  <a:schemeClr val="bg1"/>
                </a:solidFill>
                <a:effectLst>
                  <a:outerShdw blurRad="38100" dist="38100" dir="2700000" algn="tl">
                    <a:srgbClr val="000000">
                      <a:alpha val="43137"/>
                    </a:srgbClr>
                  </a:outerShdw>
                </a:effectLst>
                <a:latin typeface="Comic Sans MS" pitchFamily="66" charset="0"/>
                <a:cs typeface="Arial" charset="0"/>
              </a:rPr>
              <a:t> </a:t>
            </a:r>
            <a:r>
              <a:rPr lang="en-GB" altLang="tr-TR" sz="1800" b="1" dirty="0" err="1">
                <a:solidFill>
                  <a:schemeClr val="bg1"/>
                </a:solidFill>
                <a:effectLst>
                  <a:outerShdw blurRad="38100" dist="38100" dir="2700000" algn="tl">
                    <a:srgbClr val="000000">
                      <a:alpha val="43137"/>
                    </a:srgbClr>
                  </a:outerShdw>
                </a:effectLst>
                <a:latin typeface="Comic Sans MS" pitchFamily="66" charset="0"/>
                <a:cs typeface="Arial" charset="0"/>
              </a:rPr>
              <a:t>ayting</a:t>
            </a:r>
            <a:r>
              <a:rPr lang="en-GB" altLang="tr-TR" sz="1800" b="1" dirty="0">
                <a:solidFill>
                  <a:schemeClr val="bg1"/>
                </a:solidFill>
                <a:effectLst>
                  <a:outerShdw blurRad="38100" dist="38100" dir="2700000" algn="tl">
                    <a:srgbClr val="000000">
                      <a:alpha val="43137"/>
                    </a:srgbClr>
                  </a:outerShdw>
                </a:effectLst>
                <a:latin typeface="Comic Sans MS" pitchFamily="66" charset="0"/>
                <a:cs typeface="Arial" charset="0"/>
              </a:rPr>
              <a:t>…  </a:t>
            </a:r>
          </a:p>
        </p:txBody>
      </p:sp>
      <p:sp>
        <p:nvSpPr>
          <p:cNvPr id="22" name="Line 3">
            <a:extLst>
              <a:ext uri="{FF2B5EF4-FFF2-40B4-BE49-F238E27FC236}">
                <a16:creationId xmlns:a16="http://schemas.microsoft.com/office/drawing/2014/main" id="{C19A89DA-5704-428B-8159-AB02304D55CC}"/>
              </a:ext>
            </a:extLst>
          </p:cNvPr>
          <p:cNvSpPr>
            <a:spLocks noChangeShapeType="1"/>
          </p:cNvSpPr>
          <p:nvPr/>
        </p:nvSpPr>
        <p:spPr bwMode="auto">
          <a:xfrm>
            <a:off x="7056835" y="2950369"/>
            <a:ext cx="13097" cy="744141"/>
          </a:xfrm>
          <a:prstGeom prst="line">
            <a:avLst/>
          </a:prstGeom>
          <a:noFill/>
          <a:ln w="76200">
            <a:solidFill>
              <a:srgbClr val="CC6600"/>
            </a:solidFill>
            <a:round/>
            <a:headEnd/>
            <a:tailEnd/>
          </a:ln>
          <a:extLst>
            <a:ext uri="{909E8E84-426E-40DD-AFC4-6F175D3DCCD1}">
              <a14:hiddenFill xmlns:a14="http://schemas.microsoft.com/office/drawing/2010/main">
                <a:noFill/>
              </a14:hiddenFill>
            </a:ext>
          </a:extLst>
        </p:spPr>
        <p:txBody>
          <a:bodyPr/>
          <a:lstStyle/>
          <a:p>
            <a:endParaRPr lang="ru-RU" sz="1050"/>
          </a:p>
        </p:txBody>
      </p:sp>
      <p:sp>
        <p:nvSpPr>
          <p:cNvPr id="23" name="AutoShape 4">
            <a:extLst>
              <a:ext uri="{FF2B5EF4-FFF2-40B4-BE49-F238E27FC236}">
                <a16:creationId xmlns:a16="http://schemas.microsoft.com/office/drawing/2014/main" id="{83F7B360-3BBC-4666-A489-EF4A30301531}"/>
              </a:ext>
            </a:extLst>
          </p:cNvPr>
          <p:cNvSpPr>
            <a:spLocks noChangeArrowheads="1"/>
          </p:cNvSpPr>
          <p:nvPr/>
        </p:nvSpPr>
        <p:spPr bwMode="auto">
          <a:xfrm rot="5400000">
            <a:off x="6803913" y="2322498"/>
            <a:ext cx="503044" cy="751544"/>
          </a:xfrm>
          <a:prstGeom prst="flowChartDelay">
            <a:avLst/>
          </a:prstGeom>
          <a:solidFill>
            <a:srgbClr val="CC6600"/>
          </a:solidFill>
          <a:ln w="9525">
            <a:solidFill>
              <a:srgbClr val="CC6600"/>
            </a:solidFill>
            <a:miter lim="800000"/>
            <a:headEnd/>
            <a:tailEnd/>
          </a:ln>
          <a:effectLst/>
          <a:scene3d>
            <a:camera prst="orthographicFront"/>
            <a:lightRig rig="threePt" dir="t"/>
          </a:scene3d>
          <a:sp3d>
            <a:bevelT/>
          </a:sp3d>
        </p:spPr>
        <p:txBody>
          <a:bodyPr wrap="none" anchor="ctr"/>
          <a:lstStyle/>
          <a:p>
            <a:pPr>
              <a:defRPr/>
            </a:pPr>
            <a:endParaRPr lang="es-ES" sz="1050">
              <a:latin typeface="Arial" charset="0"/>
              <a:cs typeface="Arial" charset="0"/>
            </a:endParaRPr>
          </a:p>
        </p:txBody>
      </p:sp>
      <p:sp>
        <p:nvSpPr>
          <p:cNvPr id="24" name="AutoShape 5">
            <a:extLst>
              <a:ext uri="{FF2B5EF4-FFF2-40B4-BE49-F238E27FC236}">
                <a16:creationId xmlns:a16="http://schemas.microsoft.com/office/drawing/2014/main" id="{934B8007-D337-4A89-B7FB-3B62CC64EFDC}"/>
              </a:ext>
            </a:extLst>
          </p:cNvPr>
          <p:cNvSpPr>
            <a:spLocks noChangeArrowheads="1"/>
          </p:cNvSpPr>
          <p:nvPr/>
        </p:nvSpPr>
        <p:spPr bwMode="auto">
          <a:xfrm rot="16200000">
            <a:off x="6831350" y="3048903"/>
            <a:ext cx="503048" cy="810899"/>
          </a:xfrm>
          <a:prstGeom prst="flowChartDelay">
            <a:avLst/>
          </a:prstGeom>
          <a:solidFill>
            <a:srgbClr val="CC6600"/>
          </a:solidFill>
          <a:ln w="9525">
            <a:solidFill>
              <a:srgbClr val="CC6600"/>
            </a:solidFill>
            <a:miter lim="800000"/>
            <a:headEnd/>
            <a:tailEnd/>
          </a:ln>
          <a:effectLst/>
          <a:scene3d>
            <a:camera prst="orthographicFront"/>
            <a:lightRig rig="threePt" dir="t"/>
          </a:scene3d>
          <a:sp3d>
            <a:bevelT/>
          </a:sp3d>
        </p:spPr>
        <p:txBody>
          <a:bodyPr wrap="none" anchor="ctr"/>
          <a:lstStyle/>
          <a:p>
            <a:pPr>
              <a:defRPr/>
            </a:pPr>
            <a:endParaRPr lang="es-ES" sz="1050">
              <a:latin typeface="Arial" charset="0"/>
              <a:cs typeface="Arial" charset="0"/>
            </a:endParaRPr>
          </a:p>
        </p:txBody>
      </p:sp>
      <p:grpSp>
        <p:nvGrpSpPr>
          <p:cNvPr id="5132" name="Group 6">
            <a:extLst>
              <a:ext uri="{FF2B5EF4-FFF2-40B4-BE49-F238E27FC236}">
                <a16:creationId xmlns:a16="http://schemas.microsoft.com/office/drawing/2014/main" id="{7F8E212E-E39A-4EE9-BA5B-2DA1F48C798F}"/>
              </a:ext>
            </a:extLst>
          </p:cNvPr>
          <p:cNvGrpSpPr>
            <a:grpSpLocks/>
          </p:cNvGrpSpPr>
          <p:nvPr/>
        </p:nvGrpSpPr>
        <p:grpSpPr bwMode="auto">
          <a:xfrm>
            <a:off x="6460332" y="2139554"/>
            <a:ext cx="1189435" cy="1674019"/>
            <a:chOff x="1519" y="1390"/>
            <a:chExt cx="771" cy="1268"/>
          </a:xfrm>
        </p:grpSpPr>
        <p:sp>
          <p:nvSpPr>
            <p:cNvPr id="5146" name="Line 7">
              <a:extLst>
                <a:ext uri="{FF2B5EF4-FFF2-40B4-BE49-F238E27FC236}">
                  <a16:creationId xmlns:a16="http://schemas.microsoft.com/office/drawing/2014/main" id="{6597CBDC-9FA9-4B31-A2CB-A1D83CEF1701}"/>
                </a:ext>
              </a:extLst>
            </p:cNvPr>
            <p:cNvSpPr>
              <a:spLocks noChangeShapeType="1"/>
            </p:cNvSpPr>
            <p:nvPr/>
          </p:nvSpPr>
          <p:spPr bwMode="auto">
            <a:xfrm>
              <a:off x="1565" y="1480"/>
              <a:ext cx="0" cy="1088"/>
            </a:xfrm>
            <a:prstGeom prst="line">
              <a:avLst/>
            </a:prstGeom>
            <a:noFill/>
            <a:ln w="38100">
              <a:solidFill>
                <a:srgbClr val="663300"/>
              </a:solidFill>
              <a:round/>
              <a:headEnd/>
              <a:tailEnd/>
            </a:ln>
            <a:extLst>
              <a:ext uri="{909E8E84-426E-40DD-AFC4-6F175D3DCCD1}">
                <a14:hiddenFill xmlns:a14="http://schemas.microsoft.com/office/drawing/2010/main">
                  <a:noFill/>
                </a14:hiddenFill>
              </a:ext>
            </a:extLst>
          </p:spPr>
          <p:txBody>
            <a:bodyPr/>
            <a:lstStyle/>
            <a:p>
              <a:endParaRPr lang="ru-RU" sz="1050"/>
            </a:p>
          </p:txBody>
        </p:sp>
        <p:sp>
          <p:nvSpPr>
            <p:cNvPr id="5147" name="Line 8">
              <a:extLst>
                <a:ext uri="{FF2B5EF4-FFF2-40B4-BE49-F238E27FC236}">
                  <a16:creationId xmlns:a16="http://schemas.microsoft.com/office/drawing/2014/main" id="{30277F06-54BA-42D0-8230-B0CEBB4CB0A6}"/>
                </a:ext>
              </a:extLst>
            </p:cNvPr>
            <p:cNvSpPr>
              <a:spLocks noChangeShapeType="1"/>
            </p:cNvSpPr>
            <p:nvPr/>
          </p:nvSpPr>
          <p:spPr bwMode="auto">
            <a:xfrm>
              <a:off x="2245" y="1480"/>
              <a:ext cx="0" cy="1088"/>
            </a:xfrm>
            <a:prstGeom prst="line">
              <a:avLst/>
            </a:prstGeom>
            <a:noFill/>
            <a:ln w="38100">
              <a:solidFill>
                <a:srgbClr val="663300"/>
              </a:solidFill>
              <a:round/>
              <a:headEnd/>
              <a:tailEnd/>
            </a:ln>
            <a:extLst>
              <a:ext uri="{909E8E84-426E-40DD-AFC4-6F175D3DCCD1}">
                <a14:hiddenFill xmlns:a14="http://schemas.microsoft.com/office/drawing/2010/main">
                  <a:noFill/>
                </a14:hiddenFill>
              </a:ext>
            </a:extLst>
          </p:spPr>
          <p:txBody>
            <a:bodyPr/>
            <a:lstStyle/>
            <a:p>
              <a:endParaRPr lang="ru-RU" sz="1050"/>
            </a:p>
          </p:txBody>
        </p:sp>
        <p:sp>
          <p:nvSpPr>
            <p:cNvPr id="28" name="AutoShape 9">
              <a:extLst>
                <a:ext uri="{FF2B5EF4-FFF2-40B4-BE49-F238E27FC236}">
                  <a16:creationId xmlns:a16="http://schemas.microsoft.com/office/drawing/2014/main" id="{1E7B36DC-0E51-475C-8271-F47E6BEEB482}"/>
                </a:ext>
              </a:extLst>
            </p:cNvPr>
            <p:cNvSpPr>
              <a:spLocks noChangeArrowheads="1"/>
            </p:cNvSpPr>
            <p:nvPr/>
          </p:nvSpPr>
          <p:spPr bwMode="auto">
            <a:xfrm rot="5400000">
              <a:off x="1615" y="1433"/>
              <a:ext cx="589" cy="590"/>
            </a:xfrm>
            <a:prstGeom prst="flowChartDelay">
              <a:avLst/>
            </a:prstGeom>
            <a:gradFill rotWithShape="1">
              <a:gsLst>
                <a:gs pos="0">
                  <a:schemeClr val="bg1"/>
                </a:gs>
                <a:gs pos="50000">
                  <a:schemeClr val="accent1">
                    <a:alpha val="10001"/>
                  </a:schemeClr>
                </a:gs>
                <a:gs pos="100000">
                  <a:schemeClr val="bg1"/>
                </a:gs>
              </a:gsLst>
              <a:lin ang="5400000" scaled="1"/>
            </a:gradFill>
            <a:ln w="9525">
              <a:solidFill>
                <a:schemeClr val="accent1"/>
              </a:solidFill>
              <a:miter lim="800000"/>
              <a:headEnd/>
              <a:tailEnd/>
            </a:ln>
            <a:effectLst/>
          </p:spPr>
          <p:txBody>
            <a:bodyPr wrap="none" anchor="ctr"/>
            <a:lstStyle/>
            <a:p>
              <a:pPr>
                <a:defRPr/>
              </a:pPr>
              <a:endParaRPr lang="es-ES" sz="1050">
                <a:latin typeface="Arial" charset="0"/>
                <a:cs typeface="Arial" charset="0"/>
              </a:endParaRPr>
            </a:p>
          </p:txBody>
        </p:sp>
        <p:sp>
          <p:nvSpPr>
            <p:cNvPr id="29" name="AutoShape 10">
              <a:extLst>
                <a:ext uri="{FF2B5EF4-FFF2-40B4-BE49-F238E27FC236}">
                  <a16:creationId xmlns:a16="http://schemas.microsoft.com/office/drawing/2014/main" id="{F449D762-21BA-4B02-A6A1-EFEC33FA5468}"/>
                </a:ext>
              </a:extLst>
            </p:cNvPr>
            <p:cNvSpPr>
              <a:spLocks noChangeArrowheads="1"/>
            </p:cNvSpPr>
            <p:nvPr/>
          </p:nvSpPr>
          <p:spPr bwMode="auto">
            <a:xfrm rot="16200000">
              <a:off x="1615" y="2021"/>
              <a:ext cx="589" cy="590"/>
            </a:xfrm>
            <a:prstGeom prst="flowChartDelay">
              <a:avLst/>
            </a:prstGeom>
            <a:gradFill rotWithShape="1">
              <a:gsLst>
                <a:gs pos="0">
                  <a:schemeClr val="bg1"/>
                </a:gs>
                <a:gs pos="50000">
                  <a:schemeClr val="accent1">
                    <a:alpha val="10001"/>
                  </a:schemeClr>
                </a:gs>
                <a:gs pos="100000">
                  <a:schemeClr val="bg1"/>
                </a:gs>
              </a:gsLst>
              <a:lin ang="5400000" scaled="1"/>
            </a:gradFill>
            <a:ln w="9525">
              <a:solidFill>
                <a:schemeClr val="accent1"/>
              </a:solidFill>
              <a:miter lim="800000"/>
              <a:headEnd/>
              <a:tailEnd/>
            </a:ln>
            <a:effectLst/>
          </p:spPr>
          <p:txBody>
            <a:bodyPr wrap="none" anchor="ctr"/>
            <a:lstStyle/>
            <a:p>
              <a:pPr>
                <a:defRPr/>
              </a:pPr>
              <a:endParaRPr lang="es-ES" sz="1050">
                <a:latin typeface="Arial" charset="0"/>
                <a:cs typeface="Arial" charset="0"/>
              </a:endParaRPr>
            </a:p>
          </p:txBody>
        </p:sp>
        <p:sp>
          <p:nvSpPr>
            <p:cNvPr id="5150" name="AutoShape 11">
              <a:extLst>
                <a:ext uri="{FF2B5EF4-FFF2-40B4-BE49-F238E27FC236}">
                  <a16:creationId xmlns:a16="http://schemas.microsoft.com/office/drawing/2014/main" id="{CF7886BC-9C76-4C0F-88BA-63FC66A36F1B}"/>
                </a:ext>
              </a:extLst>
            </p:cNvPr>
            <p:cNvSpPr>
              <a:spLocks noChangeArrowheads="1"/>
            </p:cNvSpPr>
            <p:nvPr/>
          </p:nvSpPr>
          <p:spPr bwMode="auto">
            <a:xfrm>
              <a:off x="1519" y="1390"/>
              <a:ext cx="771" cy="90"/>
            </a:xfrm>
            <a:prstGeom prst="roundRect">
              <a:avLst>
                <a:gd name="adj" fmla="val 16667"/>
              </a:avLst>
            </a:prstGeom>
            <a:gradFill rotWithShape="1">
              <a:gsLst>
                <a:gs pos="0">
                  <a:srgbClr val="9E7500"/>
                </a:gs>
                <a:gs pos="100000">
                  <a:srgbClr val="493600"/>
                </a:gs>
              </a:gsLst>
              <a:lin ang="5400000" scaled="1"/>
            </a:gradFill>
            <a:ln w="9525">
              <a:solidFill>
                <a:schemeClr val="tx1"/>
              </a:solidFill>
              <a:round/>
              <a:headEnd/>
              <a:tailEnd/>
            </a:ln>
          </p:spPr>
          <p:txBody>
            <a:bodyPr wrap="none" anchor="ct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ES" altLang="es-ES" sz="1350">
                <a:latin typeface="Arial" panose="020B0604020202020204" pitchFamily="34" charset="0"/>
              </a:endParaRPr>
            </a:p>
          </p:txBody>
        </p:sp>
        <p:sp>
          <p:nvSpPr>
            <p:cNvPr id="5151" name="AutoShape 12">
              <a:extLst>
                <a:ext uri="{FF2B5EF4-FFF2-40B4-BE49-F238E27FC236}">
                  <a16:creationId xmlns:a16="http://schemas.microsoft.com/office/drawing/2014/main" id="{5A165F85-4FF0-4305-8247-A52662464318}"/>
                </a:ext>
              </a:extLst>
            </p:cNvPr>
            <p:cNvSpPr>
              <a:spLocks noChangeArrowheads="1"/>
            </p:cNvSpPr>
            <p:nvPr/>
          </p:nvSpPr>
          <p:spPr bwMode="auto">
            <a:xfrm>
              <a:off x="1519" y="2568"/>
              <a:ext cx="771" cy="90"/>
            </a:xfrm>
            <a:prstGeom prst="roundRect">
              <a:avLst>
                <a:gd name="adj" fmla="val 16667"/>
              </a:avLst>
            </a:prstGeom>
            <a:gradFill rotWithShape="1">
              <a:gsLst>
                <a:gs pos="0">
                  <a:srgbClr val="9E7500"/>
                </a:gs>
                <a:gs pos="100000">
                  <a:srgbClr val="493600"/>
                </a:gs>
              </a:gsLst>
              <a:lin ang="5400000" scaled="1"/>
            </a:gradFill>
            <a:ln w="9525">
              <a:solidFill>
                <a:schemeClr val="tx1"/>
              </a:solidFill>
              <a:round/>
              <a:headEnd/>
              <a:tailEnd/>
            </a:ln>
          </p:spPr>
          <p:txBody>
            <a:bodyPr wrap="none" anchor="ct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ES" altLang="es-ES" sz="1350">
                <a:latin typeface="Arial" panose="020B0604020202020204" pitchFamily="34" charset="0"/>
              </a:endParaRPr>
            </a:p>
          </p:txBody>
        </p:sp>
      </p:grpSp>
      <p:sp>
        <p:nvSpPr>
          <p:cNvPr id="32" name="31 CuadroTexto">
            <a:extLst>
              <a:ext uri="{FF2B5EF4-FFF2-40B4-BE49-F238E27FC236}">
                <a16:creationId xmlns:a16="http://schemas.microsoft.com/office/drawing/2014/main" id="{3C704849-58FA-4176-98AA-8368653C8953}"/>
              </a:ext>
            </a:extLst>
          </p:cNvPr>
          <p:cNvSpPr txBox="1"/>
          <p:nvPr/>
        </p:nvSpPr>
        <p:spPr>
          <a:xfrm>
            <a:off x="5651897" y="922735"/>
            <a:ext cx="2322909" cy="1245156"/>
          </a:xfrm>
          <a:prstGeom prst="irregularSeal2">
            <a:avLst/>
          </a:prstGeom>
          <a:solidFill>
            <a:srgbClr val="FFFF00"/>
          </a:solidFill>
          <a:ln w="76200">
            <a:solidFill>
              <a:srgbClr val="FFC000"/>
            </a:solidFill>
          </a:ln>
        </p:spPr>
        <p:style>
          <a:lnRef idx="3">
            <a:schemeClr val="lt1"/>
          </a:lnRef>
          <a:fillRef idx="1">
            <a:schemeClr val="accent6"/>
          </a:fillRef>
          <a:effectRef idx="1">
            <a:schemeClr val="accent6"/>
          </a:effectRef>
          <a:fontRef idx="minor">
            <a:schemeClr val="lt1"/>
          </a:fontRef>
        </p:style>
        <p:txBody>
          <a:bodyPr>
            <a:spAutoFit/>
          </a:bodyPr>
          <a:lstStyle/>
          <a:p>
            <a:pPr algn="ctr">
              <a:defRPr/>
            </a:pPr>
            <a:r>
              <a:rPr lang="es-ES" sz="1500" b="1" dirty="0">
                <a:solidFill>
                  <a:schemeClr val="tx1"/>
                </a:solidFill>
                <a:latin typeface="Arial" charset="0"/>
              </a:rPr>
              <a:t>VAQT TUGADI</a:t>
            </a:r>
          </a:p>
        </p:txBody>
      </p:sp>
      <p:pic>
        <p:nvPicPr>
          <p:cNvPr id="33" name="32 Imagen">
            <a:extLst>
              <a:ext uri="{FF2B5EF4-FFF2-40B4-BE49-F238E27FC236}">
                <a16:creationId xmlns:a16="http://schemas.microsoft.com/office/drawing/2014/main" id="{62E445B8-1592-461F-9AA3-3AB9072C92E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384132" y="4104085"/>
            <a:ext cx="1313260" cy="658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Picture 22" descr="http://cdn1.iconfinder.com/data/icons/imod/512/Software/time%20machine.png">
            <a:hlinkClick r:id="rId5" action="ppaction://hlinksldjump"/>
            <a:extLst>
              <a:ext uri="{FF2B5EF4-FFF2-40B4-BE49-F238E27FC236}">
                <a16:creationId xmlns:a16="http://schemas.microsoft.com/office/drawing/2014/main" id="{AFFF41FA-D6A6-454C-A6C2-3DDAE844C53F}"/>
              </a:ext>
            </a:extLst>
          </p:cNvPr>
          <p:cNvPicPr>
            <a:picLocks noChangeAspect="1" noChangeArrowheads="1"/>
          </p:cNvPicPr>
          <p:nvPr/>
        </p:nvPicPr>
        <p:blipFill>
          <a:blip r:embed="rId6"/>
          <a:srcRect/>
          <a:stretch>
            <a:fillRect/>
          </a:stretch>
        </p:blipFill>
        <p:spPr bwMode="auto">
          <a:xfrm>
            <a:off x="1331119" y="4083844"/>
            <a:ext cx="900113" cy="887016"/>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40" name="Freeform 97">
            <a:extLst>
              <a:ext uri="{FF2B5EF4-FFF2-40B4-BE49-F238E27FC236}">
                <a16:creationId xmlns:a16="http://schemas.microsoft.com/office/drawing/2014/main" id="{1302ABFD-81C4-4C79-B5A4-CC8E57204E20}"/>
              </a:ext>
            </a:extLst>
          </p:cNvPr>
          <p:cNvSpPr>
            <a:spLocks/>
          </p:cNvSpPr>
          <p:nvPr/>
        </p:nvSpPr>
        <p:spPr bwMode="auto">
          <a:xfrm>
            <a:off x="1145381" y="-3572"/>
            <a:ext cx="420291" cy="494110"/>
          </a:xfrm>
          <a:custGeom>
            <a:avLst/>
            <a:gdLst>
              <a:gd name="T0" fmla="*/ 560388 w 10000"/>
              <a:gd name="T1" fmla="*/ 0 h 10074"/>
              <a:gd name="T2" fmla="*/ 499250 w 10000"/>
              <a:gd name="T3" fmla="*/ 15174 h 10074"/>
              <a:gd name="T4" fmla="*/ 446069 w 10000"/>
              <a:gd name="T5" fmla="*/ 31852 h 10074"/>
              <a:gd name="T6" fmla="*/ 392103 w 10000"/>
              <a:gd name="T7" fmla="*/ 47680 h 10074"/>
              <a:gd name="T8" fmla="*/ 341332 w 10000"/>
              <a:gd name="T9" fmla="*/ 69918 h 10074"/>
              <a:gd name="T10" fmla="*/ 293699 w 10000"/>
              <a:gd name="T11" fmla="*/ 95295 h 10074"/>
              <a:gd name="T12" fmla="*/ 246066 w 10000"/>
              <a:gd name="T13" fmla="*/ 128652 h 10074"/>
              <a:gd name="T14" fmla="*/ 204766 w 10000"/>
              <a:gd name="T15" fmla="*/ 165148 h 10074"/>
              <a:gd name="T16" fmla="*/ 165090 w 10000"/>
              <a:gd name="T17" fmla="*/ 208053 h 10074"/>
              <a:gd name="T18" fmla="*/ 128609 w 10000"/>
              <a:gd name="T19" fmla="*/ 250894 h 10074"/>
              <a:gd name="T20" fmla="*/ 95266 w 10000"/>
              <a:gd name="T21" fmla="*/ 300144 h 10074"/>
              <a:gd name="T22" fmla="*/ 66686 w 10000"/>
              <a:gd name="T23" fmla="*/ 354103 h 10074"/>
              <a:gd name="T24" fmla="*/ 42870 w 10000"/>
              <a:gd name="T25" fmla="*/ 409632 h 10074"/>
              <a:gd name="T26" fmla="*/ 25386 w 10000"/>
              <a:gd name="T27" fmla="*/ 468365 h 10074"/>
              <a:gd name="T28" fmla="*/ 11096 w 10000"/>
              <a:gd name="T29" fmla="*/ 530304 h 10074"/>
              <a:gd name="T30" fmla="*/ 3194 w 10000"/>
              <a:gd name="T31" fmla="*/ 593812 h 10074"/>
              <a:gd name="T32" fmla="*/ 0 w 10000"/>
              <a:gd name="T33" fmla="*/ 658890 h 10074"/>
              <a:gd name="T34" fmla="*/ 0 w 10000"/>
              <a:gd name="T35" fmla="*/ 4840 h 10074"/>
              <a:gd name="T36" fmla="*/ 225444 w 10000"/>
              <a:gd name="T37" fmla="*/ 4840 h 10074"/>
              <a:gd name="T38" fmla="*/ 560388 w 10000"/>
              <a:gd name="T39" fmla="*/ 0 h 1007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0000" h="10074">
                <a:moveTo>
                  <a:pt x="10000" y="0"/>
                </a:moveTo>
                <a:lnTo>
                  <a:pt x="8909" y="232"/>
                </a:lnTo>
                <a:lnTo>
                  <a:pt x="7960" y="487"/>
                </a:lnTo>
                <a:lnTo>
                  <a:pt x="6997" y="729"/>
                </a:lnTo>
                <a:lnTo>
                  <a:pt x="6091" y="1069"/>
                </a:lnTo>
                <a:lnTo>
                  <a:pt x="5241" y="1457"/>
                </a:lnTo>
                <a:lnTo>
                  <a:pt x="4391" y="1967"/>
                </a:lnTo>
                <a:lnTo>
                  <a:pt x="3654" y="2525"/>
                </a:lnTo>
                <a:lnTo>
                  <a:pt x="2946" y="3181"/>
                </a:lnTo>
                <a:lnTo>
                  <a:pt x="2295" y="3836"/>
                </a:lnTo>
                <a:lnTo>
                  <a:pt x="1700" y="4589"/>
                </a:lnTo>
                <a:lnTo>
                  <a:pt x="1190" y="5414"/>
                </a:lnTo>
                <a:lnTo>
                  <a:pt x="765" y="6263"/>
                </a:lnTo>
                <a:lnTo>
                  <a:pt x="453" y="7161"/>
                </a:lnTo>
                <a:lnTo>
                  <a:pt x="198" y="8108"/>
                </a:lnTo>
                <a:lnTo>
                  <a:pt x="57" y="9079"/>
                </a:lnTo>
                <a:cubicBezTo>
                  <a:pt x="38" y="9411"/>
                  <a:pt x="19" y="9742"/>
                  <a:pt x="0" y="10074"/>
                </a:cubicBezTo>
                <a:lnTo>
                  <a:pt x="0" y="74"/>
                </a:lnTo>
                <a:lnTo>
                  <a:pt x="4023" y="74"/>
                </a:lnTo>
                <a:lnTo>
                  <a:pt x="10000"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sz="1050"/>
          </a:p>
        </p:txBody>
      </p:sp>
      <p:sp>
        <p:nvSpPr>
          <p:cNvPr id="5141" name="Freeform 97">
            <a:extLst>
              <a:ext uri="{FF2B5EF4-FFF2-40B4-BE49-F238E27FC236}">
                <a16:creationId xmlns:a16="http://schemas.microsoft.com/office/drawing/2014/main" id="{64837D5C-E93A-4D24-9E60-F19BD48FEA33}"/>
              </a:ext>
            </a:extLst>
          </p:cNvPr>
          <p:cNvSpPr>
            <a:spLocks/>
          </p:cNvSpPr>
          <p:nvPr/>
        </p:nvSpPr>
        <p:spPr bwMode="auto">
          <a:xfrm rot="5400000">
            <a:off x="7561065" y="-33933"/>
            <a:ext cx="420290" cy="490538"/>
          </a:xfrm>
          <a:custGeom>
            <a:avLst/>
            <a:gdLst>
              <a:gd name="T0" fmla="*/ 889616744 w 353"/>
              <a:gd name="T1" fmla="*/ 22682200 h 412"/>
              <a:gd name="T2" fmla="*/ 796370086 w 353"/>
              <a:gd name="T3" fmla="*/ 27722513 h 412"/>
              <a:gd name="T4" fmla="*/ 708165332 w 353"/>
              <a:gd name="T5" fmla="*/ 42843450 h 412"/>
              <a:gd name="T6" fmla="*/ 622479943 w 353"/>
              <a:gd name="T7" fmla="*/ 68045013 h 412"/>
              <a:gd name="T8" fmla="*/ 541834871 w 353"/>
              <a:gd name="T9" fmla="*/ 103327200 h 412"/>
              <a:gd name="T10" fmla="*/ 466230116 w 353"/>
              <a:gd name="T11" fmla="*/ 143649700 h 412"/>
              <a:gd name="T12" fmla="*/ 390625361 w 353"/>
              <a:gd name="T13" fmla="*/ 196572188 h 412"/>
              <a:gd name="T14" fmla="*/ 325101240 w 353"/>
              <a:gd name="T15" fmla="*/ 254536575 h 412"/>
              <a:gd name="T16" fmla="*/ 262096484 w 353"/>
              <a:gd name="T17" fmla="*/ 322580000 h 412"/>
              <a:gd name="T18" fmla="*/ 204133632 w 353"/>
              <a:gd name="T19" fmla="*/ 390625013 h 412"/>
              <a:gd name="T20" fmla="*/ 151209510 w 353"/>
              <a:gd name="T21" fmla="*/ 468749063 h 412"/>
              <a:gd name="T22" fmla="*/ 105846657 w 353"/>
              <a:gd name="T23" fmla="*/ 554434375 h 412"/>
              <a:gd name="T24" fmla="*/ 68045073 w 353"/>
              <a:gd name="T25" fmla="*/ 642640638 h 412"/>
              <a:gd name="T26" fmla="*/ 40322536 w 353"/>
              <a:gd name="T27" fmla="*/ 735885625 h 412"/>
              <a:gd name="T28" fmla="*/ 17641903 w 353"/>
              <a:gd name="T29" fmla="*/ 834172513 h 412"/>
              <a:gd name="T30" fmla="*/ 5040317 w 353"/>
              <a:gd name="T31" fmla="*/ 934978763 h 412"/>
              <a:gd name="T32" fmla="*/ 0 w 353"/>
              <a:gd name="T33" fmla="*/ 1038304375 h 412"/>
              <a:gd name="T34" fmla="*/ 0 w 353"/>
              <a:gd name="T35" fmla="*/ 0 h 412"/>
              <a:gd name="T36" fmla="*/ 357862507 w 353"/>
              <a:gd name="T37" fmla="*/ 0 h 412"/>
              <a:gd name="T38" fmla="*/ 889616744 w 353"/>
              <a:gd name="T39" fmla="*/ 22682200 h 41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53" h="412">
                <a:moveTo>
                  <a:pt x="353" y="9"/>
                </a:moveTo>
                <a:lnTo>
                  <a:pt x="316" y="11"/>
                </a:lnTo>
                <a:lnTo>
                  <a:pt x="281" y="17"/>
                </a:lnTo>
                <a:lnTo>
                  <a:pt x="247" y="27"/>
                </a:lnTo>
                <a:lnTo>
                  <a:pt x="215" y="41"/>
                </a:lnTo>
                <a:lnTo>
                  <a:pt x="185" y="57"/>
                </a:lnTo>
                <a:lnTo>
                  <a:pt x="155" y="78"/>
                </a:lnTo>
                <a:lnTo>
                  <a:pt x="129" y="101"/>
                </a:lnTo>
                <a:lnTo>
                  <a:pt x="104" y="128"/>
                </a:lnTo>
                <a:lnTo>
                  <a:pt x="81" y="155"/>
                </a:lnTo>
                <a:lnTo>
                  <a:pt x="60" y="186"/>
                </a:lnTo>
                <a:lnTo>
                  <a:pt x="42" y="220"/>
                </a:lnTo>
                <a:lnTo>
                  <a:pt x="27" y="255"/>
                </a:lnTo>
                <a:lnTo>
                  <a:pt x="16" y="292"/>
                </a:lnTo>
                <a:lnTo>
                  <a:pt x="7" y="331"/>
                </a:lnTo>
                <a:lnTo>
                  <a:pt x="2" y="371"/>
                </a:lnTo>
                <a:lnTo>
                  <a:pt x="0" y="412"/>
                </a:lnTo>
                <a:lnTo>
                  <a:pt x="0" y="0"/>
                </a:lnTo>
                <a:lnTo>
                  <a:pt x="142" y="0"/>
                </a:lnTo>
                <a:lnTo>
                  <a:pt x="353" y="9"/>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sz="1050"/>
          </a:p>
        </p:txBody>
      </p:sp>
      <p:sp>
        <p:nvSpPr>
          <p:cNvPr id="5142" name="Freeform 97">
            <a:extLst>
              <a:ext uri="{FF2B5EF4-FFF2-40B4-BE49-F238E27FC236}">
                <a16:creationId xmlns:a16="http://schemas.microsoft.com/office/drawing/2014/main" id="{F2A17CDC-5A43-4F84-AACD-97184E149438}"/>
              </a:ext>
            </a:extLst>
          </p:cNvPr>
          <p:cNvSpPr>
            <a:spLocks/>
          </p:cNvSpPr>
          <p:nvPr/>
        </p:nvSpPr>
        <p:spPr bwMode="auto">
          <a:xfrm rot="-5400000">
            <a:off x="1151930" y="4701183"/>
            <a:ext cx="420291" cy="490538"/>
          </a:xfrm>
          <a:custGeom>
            <a:avLst/>
            <a:gdLst>
              <a:gd name="T0" fmla="*/ 889616744 w 353"/>
              <a:gd name="T1" fmla="*/ 22682200 h 412"/>
              <a:gd name="T2" fmla="*/ 796370086 w 353"/>
              <a:gd name="T3" fmla="*/ 27722513 h 412"/>
              <a:gd name="T4" fmla="*/ 708165332 w 353"/>
              <a:gd name="T5" fmla="*/ 42843450 h 412"/>
              <a:gd name="T6" fmla="*/ 622479943 w 353"/>
              <a:gd name="T7" fmla="*/ 68045013 h 412"/>
              <a:gd name="T8" fmla="*/ 541834871 w 353"/>
              <a:gd name="T9" fmla="*/ 103327200 h 412"/>
              <a:gd name="T10" fmla="*/ 466230116 w 353"/>
              <a:gd name="T11" fmla="*/ 143649700 h 412"/>
              <a:gd name="T12" fmla="*/ 390625361 w 353"/>
              <a:gd name="T13" fmla="*/ 196572188 h 412"/>
              <a:gd name="T14" fmla="*/ 325101240 w 353"/>
              <a:gd name="T15" fmla="*/ 254536575 h 412"/>
              <a:gd name="T16" fmla="*/ 262096484 w 353"/>
              <a:gd name="T17" fmla="*/ 322580000 h 412"/>
              <a:gd name="T18" fmla="*/ 204133632 w 353"/>
              <a:gd name="T19" fmla="*/ 390625013 h 412"/>
              <a:gd name="T20" fmla="*/ 151209510 w 353"/>
              <a:gd name="T21" fmla="*/ 468749063 h 412"/>
              <a:gd name="T22" fmla="*/ 105846657 w 353"/>
              <a:gd name="T23" fmla="*/ 554434375 h 412"/>
              <a:gd name="T24" fmla="*/ 68045073 w 353"/>
              <a:gd name="T25" fmla="*/ 642640638 h 412"/>
              <a:gd name="T26" fmla="*/ 40322536 w 353"/>
              <a:gd name="T27" fmla="*/ 735885625 h 412"/>
              <a:gd name="T28" fmla="*/ 17641903 w 353"/>
              <a:gd name="T29" fmla="*/ 834172513 h 412"/>
              <a:gd name="T30" fmla="*/ 5040317 w 353"/>
              <a:gd name="T31" fmla="*/ 934978763 h 412"/>
              <a:gd name="T32" fmla="*/ 0 w 353"/>
              <a:gd name="T33" fmla="*/ 1038304375 h 412"/>
              <a:gd name="T34" fmla="*/ 0 w 353"/>
              <a:gd name="T35" fmla="*/ 0 h 412"/>
              <a:gd name="T36" fmla="*/ 357862507 w 353"/>
              <a:gd name="T37" fmla="*/ 0 h 412"/>
              <a:gd name="T38" fmla="*/ 889616744 w 353"/>
              <a:gd name="T39" fmla="*/ 22682200 h 41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53" h="412">
                <a:moveTo>
                  <a:pt x="353" y="9"/>
                </a:moveTo>
                <a:lnTo>
                  <a:pt x="316" y="11"/>
                </a:lnTo>
                <a:lnTo>
                  <a:pt x="281" y="17"/>
                </a:lnTo>
                <a:lnTo>
                  <a:pt x="247" y="27"/>
                </a:lnTo>
                <a:lnTo>
                  <a:pt x="215" y="41"/>
                </a:lnTo>
                <a:lnTo>
                  <a:pt x="185" y="57"/>
                </a:lnTo>
                <a:lnTo>
                  <a:pt x="155" y="78"/>
                </a:lnTo>
                <a:lnTo>
                  <a:pt x="129" y="101"/>
                </a:lnTo>
                <a:lnTo>
                  <a:pt x="104" y="128"/>
                </a:lnTo>
                <a:lnTo>
                  <a:pt x="81" y="155"/>
                </a:lnTo>
                <a:lnTo>
                  <a:pt x="60" y="186"/>
                </a:lnTo>
                <a:lnTo>
                  <a:pt x="42" y="220"/>
                </a:lnTo>
                <a:lnTo>
                  <a:pt x="27" y="255"/>
                </a:lnTo>
                <a:lnTo>
                  <a:pt x="16" y="292"/>
                </a:lnTo>
                <a:lnTo>
                  <a:pt x="7" y="331"/>
                </a:lnTo>
                <a:lnTo>
                  <a:pt x="2" y="371"/>
                </a:lnTo>
                <a:lnTo>
                  <a:pt x="0" y="412"/>
                </a:lnTo>
                <a:lnTo>
                  <a:pt x="0" y="0"/>
                </a:lnTo>
                <a:lnTo>
                  <a:pt x="142" y="0"/>
                </a:lnTo>
                <a:lnTo>
                  <a:pt x="353" y="9"/>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sz="1050"/>
          </a:p>
        </p:txBody>
      </p:sp>
      <p:sp>
        <p:nvSpPr>
          <p:cNvPr id="5143" name="Freeform 97">
            <a:extLst>
              <a:ext uri="{FF2B5EF4-FFF2-40B4-BE49-F238E27FC236}">
                <a16:creationId xmlns:a16="http://schemas.microsoft.com/office/drawing/2014/main" id="{CD261F7A-BE14-4A5E-B73B-D22B0DCB688D}"/>
              </a:ext>
            </a:extLst>
          </p:cNvPr>
          <p:cNvSpPr>
            <a:spLocks/>
          </p:cNvSpPr>
          <p:nvPr/>
        </p:nvSpPr>
        <p:spPr bwMode="auto">
          <a:xfrm rot="10800000">
            <a:off x="7596188" y="4666060"/>
            <a:ext cx="420291" cy="490538"/>
          </a:xfrm>
          <a:custGeom>
            <a:avLst/>
            <a:gdLst>
              <a:gd name="T0" fmla="*/ 889616744 w 353"/>
              <a:gd name="T1" fmla="*/ 22682200 h 412"/>
              <a:gd name="T2" fmla="*/ 796370086 w 353"/>
              <a:gd name="T3" fmla="*/ 27722513 h 412"/>
              <a:gd name="T4" fmla="*/ 708165332 w 353"/>
              <a:gd name="T5" fmla="*/ 42843450 h 412"/>
              <a:gd name="T6" fmla="*/ 622479943 w 353"/>
              <a:gd name="T7" fmla="*/ 68045013 h 412"/>
              <a:gd name="T8" fmla="*/ 541834871 w 353"/>
              <a:gd name="T9" fmla="*/ 103327200 h 412"/>
              <a:gd name="T10" fmla="*/ 466230116 w 353"/>
              <a:gd name="T11" fmla="*/ 143649700 h 412"/>
              <a:gd name="T12" fmla="*/ 390625361 w 353"/>
              <a:gd name="T13" fmla="*/ 196572188 h 412"/>
              <a:gd name="T14" fmla="*/ 325101240 w 353"/>
              <a:gd name="T15" fmla="*/ 254536575 h 412"/>
              <a:gd name="T16" fmla="*/ 262096484 w 353"/>
              <a:gd name="T17" fmla="*/ 322580000 h 412"/>
              <a:gd name="T18" fmla="*/ 204133632 w 353"/>
              <a:gd name="T19" fmla="*/ 390625013 h 412"/>
              <a:gd name="T20" fmla="*/ 151209510 w 353"/>
              <a:gd name="T21" fmla="*/ 468749063 h 412"/>
              <a:gd name="T22" fmla="*/ 105846657 w 353"/>
              <a:gd name="T23" fmla="*/ 554434375 h 412"/>
              <a:gd name="T24" fmla="*/ 68045073 w 353"/>
              <a:gd name="T25" fmla="*/ 642640638 h 412"/>
              <a:gd name="T26" fmla="*/ 40322536 w 353"/>
              <a:gd name="T27" fmla="*/ 735885625 h 412"/>
              <a:gd name="T28" fmla="*/ 17641903 w 353"/>
              <a:gd name="T29" fmla="*/ 834172513 h 412"/>
              <a:gd name="T30" fmla="*/ 5040317 w 353"/>
              <a:gd name="T31" fmla="*/ 934978763 h 412"/>
              <a:gd name="T32" fmla="*/ 0 w 353"/>
              <a:gd name="T33" fmla="*/ 1038304375 h 412"/>
              <a:gd name="T34" fmla="*/ 0 w 353"/>
              <a:gd name="T35" fmla="*/ 0 h 412"/>
              <a:gd name="T36" fmla="*/ 357862507 w 353"/>
              <a:gd name="T37" fmla="*/ 0 h 412"/>
              <a:gd name="T38" fmla="*/ 889616744 w 353"/>
              <a:gd name="T39" fmla="*/ 22682200 h 41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53" h="412">
                <a:moveTo>
                  <a:pt x="353" y="9"/>
                </a:moveTo>
                <a:lnTo>
                  <a:pt x="316" y="11"/>
                </a:lnTo>
                <a:lnTo>
                  <a:pt x="281" y="17"/>
                </a:lnTo>
                <a:lnTo>
                  <a:pt x="247" y="27"/>
                </a:lnTo>
                <a:lnTo>
                  <a:pt x="215" y="41"/>
                </a:lnTo>
                <a:lnTo>
                  <a:pt x="185" y="57"/>
                </a:lnTo>
                <a:lnTo>
                  <a:pt x="155" y="78"/>
                </a:lnTo>
                <a:lnTo>
                  <a:pt x="129" y="101"/>
                </a:lnTo>
                <a:lnTo>
                  <a:pt x="104" y="128"/>
                </a:lnTo>
                <a:lnTo>
                  <a:pt x="81" y="155"/>
                </a:lnTo>
                <a:lnTo>
                  <a:pt x="60" y="186"/>
                </a:lnTo>
                <a:lnTo>
                  <a:pt x="42" y="220"/>
                </a:lnTo>
                <a:lnTo>
                  <a:pt x="27" y="255"/>
                </a:lnTo>
                <a:lnTo>
                  <a:pt x="16" y="292"/>
                </a:lnTo>
                <a:lnTo>
                  <a:pt x="7" y="331"/>
                </a:lnTo>
                <a:lnTo>
                  <a:pt x="2" y="371"/>
                </a:lnTo>
                <a:lnTo>
                  <a:pt x="0" y="412"/>
                </a:lnTo>
                <a:lnTo>
                  <a:pt x="0" y="0"/>
                </a:lnTo>
                <a:lnTo>
                  <a:pt x="142" y="0"/>
                </a:lnTo>
                <a:lnTo>
                  <a:pt x="353" y="9"/>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sz="1050"/>
          </a:p>
        </p:txBody>
      </p:sp>
      <p:pic>
        <p:nvPicPr>
          <p:cNvPr id="3" name="Рисунок 2">
            <a:extLst>
              <a:ext uri="{FF2B5EF4-FFF2-40B4-BE49-F238E27FC236}">
                <a16:creationId xmlns:a16="http://schemas.microsoft.com/office/drawing/2014/main" id="{93DB2830-080B-4043-8C4B-4DD64932DFCA}"/>
              </a:ext>
            </a:extLst>
          </p:cNvPr>
          <p:cNvPicPr>
            <a:picLocks noChangeAspect="1"/>
          </p:cNvPicPr>
          <p:nvPr/>
        </p:nvPicPr>
        <p:blipFill rotWithShape="1">
          <a:blip r:embed="rId7"/>
          <a:srcRect l="10080" t="19551" r="9212" b="37730"/>
          <a:stretch/>
        </p:blipFill>
        <p:spPr>
          <a:xfrm>
            <a:off x="3107984" y="1851166"/>
            <a:ext cx="1965348" cy="2197252"/>
          </a:xfrm>
          <a:prstGeom prst="rect">
            <a:avLst/>
          </a:prstGeom>
        </p:spPr>
      </p:pic>
    </p:spTree>
  </p:cSld>
  <p:clrMapOvr>
    <a:masterClrMapping/>
  </p:clrMapOvr>
  <p:transition spd="slow" advClick="0">
    <p:wipe dir="d"/>
  </p:transition>
  <p:timing>
    <p:tnLst>
      <p:par>
        <p:cTn id="1" dur="indefinite" restart="never" nodeType="tmRoot">
          <p:childTnLst>
            <p:seq concurrent="1" nextAc="seek">
              <p:cTn id="2" restart="whenNotActive" fill="hold" evtFilter="cancelBubble" nodeType="interactiveSeq">
                <p:stCondLst>
                  <p:cond evt="onClick" delay="0">
                    <p:tgtEl>
                      <p:spTgt spid="33"/>
                    </p:tgtEl>
                  </p:cond>
                </p:stCondLst>
                <p:endSync evt="end" delay="0">
                  <p:rtn val="all"/>
                </p:endSync>
                <p:childTnLst>
                  <p:par>
                    <p:cTn id="3" fill="hold" nodeType="clickPar">
                      <p:stCondLst>
                        <p:cond delay="0"/>
                      </p:stCondLst>
                      <p:childTnLst>
                        <p:par>
                          <p:cTn id="4" fill="hold" nodeType="withGroup">
                            <p:stCondLst>
                              <p:cond delay="0"/>
                            </p:stCondLst>
                            <p:childTnLst>
                              <p:par>
                                <p:cTn id="5" presetID="22" presetClass="exit" presetSubtype="1" fill="hold" nodeType="clickEffect">
                                  <p:stCondLst>
                                    <p:cond delay="0"/>
                                  </p:stCondLst>
                                  <p:childTnLst>
                                    <p:animEffect transition="out" filter="wipe(up)">
                                      <p:cBhvr>
                                        <p:cTn id="6" dur="60000"/>
                                        <p:tgtEl>
                                          <p:spTgt spid="23"/>
                                        </p:tgtEl>
                                      </p:cBhvr>
                                    </p:animEffect>
                                    <p:set>
                                      <p:cBhvr>
                                        <p:cTn id="7" dur="1" fill="hold">
                                          <p:stCondLst>
                                            <p:cond delay="59999"/>
                                          </p:stCondLst>
                                        </p:cTn>
                                        <p:tgtEl>
                                          <p:spTgt spid="23"/>
                                        </p:tgtEl>
                                        <p:attrNameLst>
                                          <p:attrName>style.visibility</p:attrName>
                                        </p:attrNameLst>
                                      </p:cBhvr>
                                      <p:to>
                                        <p:strVal val="hidden"/>
                                      </p:to>
                                    </p:set>
                                  </p:childTnLst>
                                  <p:subTnLst>
                                    <p:audio>
                                      <p:cMediaNode>
                                        <p:cTn display="0" masterRel="sameClick">
                                          <p:stCondLst>
                                            <p:cond evt="begin" delay="0">
                                              <p:tn val="5"/>
                                            </p:cond>
                                          </p:stCondLst>
                                          <p:endCondLst>
                                            <p:cond evt="onStopAudio" delay="0">
                                              <p:tgtEl>
                                                <p:sldTgt/>
                                              </p:tgtEl>
                                            </p:cond>
                                          </p:endCondLst>
                                        </p:cTn>
                                        <p:tgtEl>
                                          <p:sndTgt r:embed="rId2" name="arena.wav"/>
                                        </p:tgtEl>
                                      </p:cMediaNode>
                                    </p:audio>
                                  </p:subTnLst>
                                </p:cTn>
                              </p:par>
                              <p:par>
                                <p:cTn id="8" presetID="22" presetClass="entr" presetSubtype="1" fill="hold"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wipe(up)">
                                      <p:cBhvr>
                                        <p:cTn id="10" dur="250"/>
                                        <p:tgtEl>
                                          <p:spTgt spid="22"/>
                                        </p:tgtEl>
                                      </p:cBhvr>
                                    </p:animEffect>
                                  </p:childTnLst>
                                </p:cTn>
                              </p:par>
                              <p:par>
                                <p:cTn id="11" presetID="22" presetClass="entr" presetSubtype="4" fill="hold" nodeType="with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wipe(down)">
                                      <p:cBhvr>
                                        <p:cTn id="13" dur="60000"/>
                                        <p:tgtEl>
                                          <p:spTgt spid="24"/>
                                        </p:tgtEl>
                                      </p:cBhvr>
                                    </p:animEffect>
                                  </p:childTnLst>
                                </p:cTn>
                              </p:par>
                              <p:par>
                                <p:cTn id="14" presetID="22" presetClass="exit" presetSubtype="1" fill="hold" nodeType="withEffect">
                                  <p:stCondLst>
                                    <p:cond delay="58000"/>
                                  </p:stCondLst>
                                  <p:childTnLst>
                                    <p:animEffect transition="out" filter="wipe(up)">
                                      <p:cBhvr>
                                        <p:cTn id="15" dur="250"/>
                                        <p:tgtEl>
                                          <p:spTgt spid="22"/>
                                        </p:tgtEl>
                                      </p:cBhvr>
                                    </p:animEffect>
                                    <p:set>
                                      <p:cBhvr>
                                        <p:cTn id="16" dur="1" fill="hold">
                                          <p:stCondLst>
                                            <p:cond delay="249"/>
                                          </p:stCondLst>
                                        </p:cTn>
                                        <p:tgtEl>
                                          <p:spTgt spid="22"/>
                                        </p:tgtEl>
                                        <p:attrNameLst>
                                          <p:attrName>style.visibility</p:attrName>
                                        </p:attrNameLst>
                                      </p:cBhvr>
                                      <p:to>
                                        <p:strVal val="hidden"/>
                                      </p:to>
                                    </p:set>
                                  </p:childTnLst>
                                </p:cTn>
                              </p:par>
                            </p:childTnLst>
                          </p:cTn>
                        </p:par>
                        <p:par>
                          <p:cTn id="17" fill="hold" nodeType="afterGroup">
                            <p:stCondLst>
                              <p:cond delay="60000"/>
                            </p:stCondLst>
                            <p:childTnLst>
                              <p:par>
                                <p:cTn id="18" presetID="53" presetClass="entr" presetSubtype="16" fill="hold" grpId="0" nodeType="afterEffect">
                                  <p:stCondLst>
                                    <p:cond delay="0"/>
                                  </p:stCondLst>
                                  <p:childTnLst>
                                    <p:set>
                                      <p:cBhvr>
                                        <p:cTn id="19" dur="1" fill="hold">
                                          <p:stCondLst>
                                            <p:cond delay="0"/>
                                          </p:stCondLst>
                                        </p:cTn>
                                        <p:tgtEl>
                                          <p:spTgt spid="32"/>
                                        </p:tgtEl>
                                        <p:attrNameLst>
                                          <p:attrName>style.visibility</p:attrName>
                                        </p:attrNameLst>
                                      </p:cBhvr>
                                      <p:to>
                                        <p:strVal val="visible"/>
                                      </p:to>
                                    </p:set>
                                    <p:anim calcmode="lin" valueType="num">
                                      <p:cBhvr>
                                        <p:cTn id="20" dur="500" fill="hold"/>
                                        <p:tgtEl>
                                          <p:spTgt spid="32"/>
                                        </p:tgtEl>
                                        <p:attrNameLst>
                                          <p:attrName>ppt_w</p:attrName>
                                        </p:attrNameLst>
                                      </p:cBhvr>
                                      <p:tavLst>
                                        <p:tav tm="0">
                                          <p:val>
                                            <p:fltVal val="0"/>
                                          </p:val>
                                        </p:tav>
                                        <p:tav tm="100000">
                                          <p:val>
                                            <p:strVal val="#ppt_w"/>
                                          </p:val>
                                        </p:tav>
                                      </p:tavLst>
                                    </p:anim>
                                    <p:anim calcmode="lin" valueType="num">
                                      <p:cBhvr>
                                        <p:cTn id="21" dur="500" fill="hold"/>
                                        <p:tgtEl>
                                          <p:spTgt spid="32"/>
                                        </p:tgtEl>
                                        <p:attrNameLst>
                                          <p:attrName>ppt_h</p:attrName>
                                        </p:attrNameLst>
                                      </p:cBhvr>
                                      <p:tavLst>
                                        <p:tav tm="0">
                                          <p:val>
                                            <p:fltVal val="0"/>
                                          </p:val>
                                        </p:tav>
                                        <p:tav tm="100000">
                                          <p:val>
                                            <p:strVal val="#ppt_h"/>
                                          </p:val>
                                        </p:tav>
                                      </p:tavLst>
                                    </p:anim>
                                    <p:animEffect transition="in" filter="fade">
                                      <p:cBhvr>
                                        <p:cTn id="22" dur="500"/>
                                        <p:tgtEl>
                                          <p:spTgt spid="32"/>
                                        </p:tgtEl>
                                      </p:cBhvr>
                                    </p:animEffect>
                                  </p:childTnLst>
                                  <p:subTnLst>
                                    <p:audio>
                                      <p:cMediaNode>
                                        <p:cTn display="0" masterRel="sameClick">
                                          <p:stCondLst>
                                            <p:cond evt="begin" delay="0">
                                              <p:tn val="18"/>
                                            </p:cond>
                                          </p:stCondLst>
                                          <p:endCondLst>
                                            <p:cond evt="onStopAudio" delay="0">
                                              <p:tgtEl>
                                                <p:sldTgt/>
                                              </p:tgtEl>
                                            </p:cond>
                                          </p:endCondLst>
                                        </p:cTn>
                                        <p:tgtEl>
                                          <p:sndTgt r:embed="rId3" name="kling.wav"/>
                                        </p:tgtEl>
                                      </p:cMediaNode>
                                    </p:audio>
                                  </p:subTnLst>
                                </p:cTn>
                              </p:par>
                            </p:childTnLst>
                          </p:cTn>
                        </p:par>
                      </p:childTnLst>
                    </p:cTn>
                  </p:par>
                </p:childTnLst>
              </p:cTn>
              <p:nextCondLst>
                <p:cond evt="onClick" delay="0">
                  <p:tgtEl>
                    <p:spTgt spid="33"/>
                  </p:tgtEl>
                </p:cond>
              </p:nextCondLst>
            </p:seq>
          </p:childTnLst>
        </p:cTn>
      </p:par>
    </p:tnLst>
    <p:bldLst>
      <p:bldP spid="3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12 Rectángulo redondeado">
            <a:extLst>
              <a:ext uri="{FF2B5EF4-FFF2-40B4-BE49-F238E27FC236}">
                <a16:creationId xmlns:a16="http://schemas.microsoft.com/office/drawing/2014/main" id="{888A0A14-4E82-43D0-BDC1-2AB77901D399}"/>
              </a:ext>
            </a:extLst>
          </p:cNvPr>
          <p:cNvSpPr/>
          <p:nvPr/>
        </p:nvSpPr>
        <p:spPr>
          <a:xfrm>
            <a:off x="2661431" y="1591541"/>
            <a:ext cx="2808684" cy="2763441"/>
          </a:xfrm>
          <a:prstGeom prst="roundRect">
            <a:avLst/>
          </a:prstGeom>
          <a:gradFill>
            <a:gsLst>
              <a:gs pos="0">
                <a:srgbClr val="5E9EFF"/>
              </a:gs>
              <a:gs pos="39999">
                <a:srgbClr val="85C2FF"/>
              </a:gs>
              <a:gs pos="70000">
                <a:srgbClr val="C4D6EB"/>
              </a:gs>
              <a:gs pos="100000">
                <a:srgbClr val="FFEBFA"/>
              </a:gs>
            </a:gsLst>
            <a:lin ang="5400000" scaled="0"/>
          </a:gradFill>
          <a:ln w="76200"/>
        </p:spPr>
        <p:style>
          <a:lnRef idx="3">
            <a:schemeClr val="lt1"/>
          </a:lnRef>
          <a:fillRef idx="1">
            <a:schemeClr val="accent6"/>
          </a:fillRef>
          <a:effectRef idx="1">
            <a:schemeClr val="accent6"/>
          </a:effectRef>
          <a:fontRef idx="minor">
            <a:schemeClr val="lt1"/>
          </a:fontRef>
        </p:style>
        <p:txBody>
          <a:bodyPr anchor="ctr"/>
          <a:lstStyle/>
          <a:p>
            <a:pPr algn="ctr">
              <a:defRPr/>
            </a:pPr>
            <a:endParaRPr lang="es-ES" sz="1050"/>
          </a:p>
        </p:txBody>
      </p:sp>
      <p:sp>
        <p:nvSpPr>
          <p:cNvPr id="19" name="TextBox 3">
            <a:extLst>
              <a:ext uri="{FF2B5EF4-FFF2-40B4-BE49-F238E27FC236}">
                <a16:creationId xmlns:a16="http://schemas.microsoft.com/office/drawing/2014/main" id="{320858E5-4A50-4377-9736-694E9D536948}"/>
              </a:ext>
            </a:extLst>
          </p:cNvPr>
          <p:cNvSpPr txBox="1">
            <a:spLocks noChangeArrowheads="1"/>
          </p:cNvSpPr>
          <p:nvPr/>
        </p:nvSpPr>
        <p:spPr bwMode="auto">
          <a:xfrm>
            <a:off x="1143000" y="1"/>
            <a:ext cx="6858000" cy="646331"/>
          </a:xfrm>
          <a:prstGeom prst="rect">
            <a:avLst/>
          </a:prstGeom>
          <a:solidFill>
            <a:srgbClr val="92D050"/>
          </a:solidFill>
          <a:ln>
            <a:noFill/>
          </a:ln>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defRPr/>
            </a:pPr>
            <a:r>
              <a:rPr lang="en-GB" altLang="tr-TR" sz="3600" b="1" dirty="0">
                <a:solidFill>
                  <a:schemeClr val="bg1"/>
                </a:solidFill>
                <a:effectLst>
                  <a:outerShdw blurRad="38100" dist="38100" dir="2700000" algn="tl">
                    <a:srgbClr val="000000">
                      <a:alpha val="43137"/>
                    </a:srgbClr>
                  </a:outerShdw>
                </a:effectLst>
                <a:latin typeface="Comic Sans MS" pitchFamily="66" charset="0"/>
                <a:cs typeface="Arial" charset="0"/>
              </a:rPr>
              <a:t> </a:t>
            </a:r>
            <a:r>
              <a:rPr lang="en-GB" altLang="tr-TR" sz="1500" b="1" dirty="0">
                <a:solidFill>
                  <a:schemeClr val="bg1"/>
                </a:solidFill>
                <a:effectLst>
                  <a:outerShdw blurRad="38100" dist="38100" dir="2700000" algn="tl">
                    <a:srgbClr val="000000">
                      <a:alpha val="43137"/>
                    </a:srgbClr>
                  </a:outerShdw>
                </a:effectLst>
                <a:latin typeface="Comic Sans MS" pitchFamily="66" charset="0"/>
                <a:cs typeface="Arial" charset="0"/>
              </a:rPr>
              <a:t>3</a:t>
            </a:r>
            <a:r>
              <a:rPr lang="en-GB" altLang="tr-TR" sz="3600" b="1" dirty="0">
                <a:solidFill>
                  <a:schemeClr val="bg1"/>
                </a:solidFill>
                <a:effectLst>
                  <a:outerShdw blurRad="38100" dist="38100" dir="2700000" algn="tl">
                    <a:srgbClr val="000000">
                      <a:alpha val="43137"/>
                    </a:srgbClr>
                  </a:outerShdw>
                </a:effectLst>
                <a:latin typeface="Comic Sans MS" pitchFamily="66" charset="0"/>
                <a:cs typeface="Arial" charset="0"/>
              </a:rPr>
              <a:t> </a:t>
            </a:r>
            <a:r>
              <a:rPr lang="en-GB" altLang="tr-TR" sz="1500" b="1" dirty="0">
                <a:solidFill>
                  <a:schemeClr val="bg1"/>
                </a:solidFill>
                <a:effectLst>
                  <a:outerShdw blurRad="38100" dist="38100" dir="2700000" algn="tl">
                    <a:srgbClr val="000000">
                      <a:alpha val="43137"/>
                    </a:srgbClr>
                  </a:outerShdw>
                </a:effectLst>
                <a:latin typeface="Comic Sans MS" pitchFamily="66" charset="0"/>
                <a:cs typeface="Arial" charset="0"/>
              </a:rPr>
              <a:t>OLTI MAQOM NOMI VA MA’NOSINI AYTIB BERING..  </a:t>
            </a:r>
          </a:p>
        </p:txBody>
      </p:sp>
      <p:sp>
        <p:nvSpPr>
          <p:cNvPr id="34" name="Line 3">
            <a:extLst>
              <a:ext uri="{FF2B5EF4-FFF2-40B4-BE49-F238E27FC236}">
                <a16:creationId xmlns:a16="http://schemas.microsoft.com/office/drawing/2014/main" id="{2DD7D765-9564-4BD9-86AD-E099A6AADBF5}"/>
              </a:ext>
            </a:extLst>
          </p:cNvPr>
          <p:cNvSpPr>
            <a:spLocks noChangeShapeType="1"/>
          </p:cNvSpPr>
          <p:nvPr/>
        </p:nvSpPr>
        <p:spPr bwMode="auto">
          <a:xfrm>
            <a:off x="7056835" y="2950369"/>
            <a:ext cx="13097" cy="744141"/>
          </a:xfrm>
          <a:prstGeom prst="line">
            <a:avLst/>
          </a:prstGeom>
          <a:noFill/>
          <a:ln w="76200">
            <a:solidFill>
              <a:srgbClr val="CC6600"/>
            </a:solidFill>
            <a:round/>
            <a:headEnd/>
            <a:tailEnd/>
          </a:ln>
          <a:extLst>
            <a:ext uri="{909E8E84-426E-40DD-AFC4-6F175D3DCCD1}">
              <a14:hiddenFill xmlns:a14="http://schemas.microsoft.com/office/drawing/2010/main">
                <a:noFill/>
              </a14:hiddenFill>
            </a:ext>
          </a:extLst>
        </p:spPr>
        <p:txBody>
          <a:bodyPr/>
          <a:lstStyle/>
          <a:p>
            <a:endParaRPr lang="ru-RU" sz="1050"/>
          </a:p>
        </p:txBody>
      </p:sp>
      <p:sp>
        <p:nvSpPr>
          <p:cNvPr id="35" name="AutoShape 4">
            <a:extLst>
              <a:ext uri="{FF2B5EF4-FFF2-40B4-BE49-F238E27FC236}">
                <a16:creationId xmlns:a16="http://schemas.microsoft.com/office/drawing/2014/main" id="{1A6479FA-4F64-402A-BA0F-849E64BA3E63}"/>
              </a:ext>
            </a:extLst>
          </p:cNvPr>
          <p:cNvSpPr>
            <a:spLocks noChangeArrowheads="1"/>
          </p:cNvSpPr>
          <p:nvPr/>
        </p:nvSpPr>
        <p:spPr bwMode="auto">
          <a:xfrm rot="5400000">
            <a:off x="6803913" y="2322498"/>
            <a:ext cx="503044" cy="751544"/>
          </a:xfrm>
          <a:prstGeom prst="flowChartDelay">
            <a:avLst/>
          </a:prstGeom>
          <a:solidFill>
            <a:srgbClr val="CC6600"/>
          </a:solidFill>
          <a:ln w="9525">
            <a:solidFill>
              <a:srgbClr val="CC6600"/>
            </a:solidFill>
            <a:miter lim="800000"/>
            <a:headEnd/>
            <a:tailEnd/>
          </a:ln>
          <a:effectLst/>
          <a:scene3d>
            <a:camera prst="orthographicFront"/>
            <a:lightRig rig="threePt" dir="t"/>
          </a:scene3d>
          <a:sp3d>
            <a:bevelT/>
          </a:sp3d>
        </p:spPr>
        <p:txBody>
          <a:bodyPr wrap="none" anchor="ctr"/>
          <a:lstStyle/>
          <a:p>
            <a:pPr>
              <a:defRPr/>
            </a:pPr>
            <a:endParaRPr lang="es-ES" sz="1050">
              <a:latin typeface="Arial" charset="0"/>
              <a:cs typeface="Arial" charset="0"/>
            </a:endParaRPr>
          </a:p>
        </p:txBody>
      </p:sp>
      <p:sp>
        <p:nvSpPr>
          <p:cNvPr id="36" name="AutoShape 5">
            <a:extLst>
              <a:ext uri="{FF2B5EF4-FFF2-40B4-BE49-F238E27FC236}">
                <a16:creationId xmlns:a16="http://schemas.microsoft.com/office/drawing/2014/main" id="{FDD85117-9CD3-4930-AEEC-CDD793D241EA}"/>
              </a:ext>
            </a:extLst>
          </p:cNvPr>
          <p:cNvSpPr>
            <a:spLocks noChangeArrowheads="1"/>
          </p:cNvSpPr>
          <p:nvPr/>
        </p:nvSpPr>
        <p:spPr bwMode="auto">
          <a:xfrm rot="16200000">
            <a:off x="6831350" y="3048903"/>
            <a:ext cx="503048" cy="810899"/>
          </a:xfrm>
          <a:prstGeom prst="flowChartDelay">
            <a:avLst/>
          </a:prstGeom>
          <a:solidFill>
            <a:srgbClr val="CC6600"/>
          </a:solidFill>
          <a:ln w="9525">
            <a:solidFill>
              <a:srgbClr val="CC6600"/>
            </a:solidFill>
            <a:miter lim="800000"/>
            <a:headEnd/>
            <a:tailEnd/>
          </a:ln>
          <a:effectLst/>
          <a:scene3d>
            <a:camera prst="orthographicFront"/>
            <a:lightRig rig="threePt" dir="t"/>
          </a:scene3d>
          <a:sp3d>
            <a:bevelT/>
          </a:sp3d>
        </p:spPr>
        <p:txBody>
          <a:bodyPr wrap="none" anchor="ctr"/>
          <a:lstStyle/>
          <a:p>
            <a:pPr>
              <a:defRPr/>
            </a:pPr>
            <a:endParaRPr lang="es-ES" sz="1050">
              <a:latin typeface="Arial" charset="0"/>
              <a:cs typeface="Arial" charset="0"/>
            </a:endParaRPr>
          </a:p>
        </p:txBody>
      </p:sp>
      <p:grpSp>
        <p:nvGrpSpPr>
          <p:cNvPr id="2" name="Group 6">
            <a:extLst>
              <a:ext uri="{FF2B5EF4-FFF2-40B4-BE49-F238E27FC236}">
                <a16:creationId xmlns:a16="http://schemas.microsoft.com/office/drawing/2014/main" id="{274E042D-9BEA-47BD-87B2-B4F7B12F6695}"/>
              </a:ext>
            </a:extLst>
          </p:cNvPr>
          <p:cNvGrpSpPr>
            <a:grpSpLocks/>
          </p:cNvGrpSpPr>
          <p:nvPr/>
        </p:nvGrpSpPr>
        <p:grpSpPr bwMode="auto">
          <a:xfrm>
            <a:off x="6460332" y="2139554"/>
            <a:ext cx="1189435" cy="1674019"/>
            <a:chOff x="1519" y="1390"/>
            <a:chExt cx="771" cy="1268"/>
          </a:xfrm>
        </p:grpSpPr>
        <p:sp>
          <p:nvSpPr>
            <p:cNvPr id="6170" name="Line 7">
              <a:extLst>
                <a:ext uri="{FF2B5EF4-FFF2-40B4-BE49-F238E27FC236}">
                  <a16:creationId xmlns:a16="http://schemas.microsoft.com/office/drawing/2014/main" id="{DB3C2F33-3EAF-4FBE-B02A-3D2F6B514B26}"/>
                </a:ext>
              </a:extLst>
            </p:cNvPr>
            <p:cNvSpPr>
              <a:spLocks noChangeShapeType="1"/>
            </p:cNvSpPr>
            <p:nvPr/>
          </p:nvSpPr>
          <p:spPr bwMode="auto">
            <a:xfrm>
              <a:off x="1565" y="1480"/>
              <a:ext cx="0" cy="1088"/>
            </a:xfrm>
            <a:prstGeom prst="line">
              <a:avLst/>
            </a:prstGeom>
            <a:noFill/>
            <a:ln w="38100">
              <a:solidFill>
                <a:srgbClr val="663300"/>
              </a:solidFill>
              <a:round/>
              <a:headEnd/>
              <a:tailEnd/>
            </a:ln>
            <a:extLst>
              <a:ext uri="{909E8E84-426E-40DD-AFC4-6F175D3DCCD1}">
                <a14:hiddenFill xmlns:a14="http://schemas.microsoft.com/office/drawing/2010/main">
                  <a:noFill/>
                </a14:hiddenFill>
              </a:ext>
            </a:extLst>
          </p:spPr>
          <p:txBody>
            <a:bodyPr/>
            <a:lstStyle/>
            <a:p>
              <a:endParaRPr lang="ru-RU" sz="1050"/>
            </a:p>
          </p:txBody>
        </p:sp>
        <p:sp>
          <p:nvSpPr>
            <p:cNvPr id="6171" name="Line 8">
              <a:extLst>
                <a:ext uri="{FF2B5EF4-FFF2-40B4-BE49-F238E27FC236}">
                  <a16:creationId xmlns:a16="http://schemas.microsoft.com/office/drawing/2014/main" id="{2995454E-5D1A-47ED-B66F-113ED166BB74}"/>
                </a:ext>
              </a:extLst>
            </p:cNvPr>
            <p:cNvSpPr>
              <a:spLocks noChangeShapeType="1"/>
            </p:cNvSpPr>
            <p:nvPr/>
          </p:nvSpPr>
          <p:spPr bwMode="auto">
            <a:xfrm>
              <a:off x="2245" y="1480"/>
              <a:ext cx="0" cy="1088"/>
            </a:xfrm>
            <a:prstGeom prst="line">
              <a:avLst/>
            </a:prstGeom>
            <a:noFill/>
            <a:ln w="38100">
              <a:solidFill>
                <a:srgbClr val="663300"/>
              </a:solidFill>
              <a:round/>
              <a:headEnd/>
              <a:tailEnd/>
            </a:ln>
            <a:extLst>
              <a:ext uri="{909E8E84-426E-40DD-AFC4-6F175D3DCCD1}">
                <a14:hiddenFill xmlns:a14="http://schemas.microsoft.com/office/drawing/2010/main">
                  <a:noFill/>
                </a14:hiddenFill>
              </a:ext>
            </a:extLst>
          </p:spPr>
          <p:txBody>
            <a:bodyPr/>
            <a:lstStyle/>
            <a:p>
              <a:endParaRPr lang="ru-RU" sz="1050"/>
            </a:p>
          </p:txBody>
        </p:sp>
        <p:sp>
          <p:nvSpPr>
            <p:cNvPr id="40" name="AutoShape 9">
              <a:extLst>
                <a:ext uri="{FF2B5EF4-FFF2-40B4-BE49-F238E27FC236}">
                  <a16:creationId xmlns:a16="http://schemas.microsoft.com/office/drawing/2014/main" id="{97A52F5A-567F-4C74-AD0F-8980F59A296D}"/>
                </a:ext>
              </a:extLst>
            </p:cNvPr>
            <p:cNvSpPr>
              <a:spLocks noChangeArrowheads="1"/>
            </p:cNvSpPr>
            <p:nvPr/>
          </p:nvSpPr>
          <p:spPr bwMode="auto">
            <a:xfrm rot="5400000">
              <a:off x="1615" y="1433"/>
              <a:ext cx="589" cy="590"/>
            </a:xfrm>
            <a:prstGeom prst="flowChartDelay">
              <a:avLst/>
            </a:prstGeom>
            <a:gradFill rotWithShape="1">
              <a:gsLst>
                <a:gs pos="0">
                  <a:schemeClr val="bg1"/>
                </a:gs>
                <a:gs pos="50000">
                  <a:schemeClr val="accent1">
                    <a:alpha val="10001"/>
                  </a:schemeClr>
                </a:gs>
                <a:gs pos="100000">
                  <a:schemeClr val="bg1"/>
                </a:gs>
              </a:gsLst>
              <a:lin ang="5400000" scaled="1"/>
            </a:gradFill>
            <a:ln w="9525">
              <a:solidFill>
                <a:schemeClr val="accent1"/>
              </a:solidFill>
              <a:miter lim="800000"/>
              <a:headEnd/>
              <a:tailEnd/>
            </a:ln>
            <a:effectLst/>
          </p:spPr>
          <p:txBody>
            <a:bodyPr wrap="none" anchor="ctr"/>
            <a:lstStyle/>
            <a:p>
              <a:pPr>
                <a:defRPr/>
              </a:pPr>
              <a:endParaRPr lang="es-ES" sz="1050">
                <a:latin typeface="Arial" charset="0"/>
                <a:cs typeface="Arial" charset="0"/>
              </a:endParaRPr>
            </a:p>
          </p:txBody>
        </p:sp>
        <p:sp>
          <p:nvSpPr>
            <p:cNvPr id="41" name="AutoShape 10">
              <a:extLst>
                <a:ext uri="{FF2B5EF4-FFF2-40B4-BE49-F238E27FC236}">
                  <a16:creationId xmlns:a16="http://schemas.microsoft.com/office/drawing/2014/main" id="{12453E48-7ED3-44F3-8147-CC47F1ADE364}"/>
                </a:ext>
              </a:extLst>
            </p:cNvPr>
            <p:cNvSpPr>
              <a:spLocks noChangeArrowheads="1"/>
            </p:cNvSpPr>
            <p:nvPr/>
          </p:nvSpPr>
          <p:spPr bwMode="auto">
            <a:xfrm rot="16200000">
              <a:off x="1615" y="2021"/>
              <a:ext cx="589" cy="590"/>
            </a:xfrm>
            <a:prstGeom prst="flowChartDelay">
              <a:avLst/>
            </a:prstGeom>
            <a:gradFill rotWithShape="1">
              <a:gsLst>
                <a:gs pos="0">
                  <a:schemeClr val="bg1"/>
                </a:gs>
                <a:gs pos="50000">
                  <a:schemeClr val="accent1">
                    <a:alpha val="10001"/>
                  </a:schemeClr>
                </a:gs>
                <a:gs pos="100000">
                  <a:schemeClr val="bg1"/>
                </a:gs>
              </a:gsLst>
              <a:lin ang="5400000" scaled="1"/>
            </a:gradFill>
            <a:ln w="9525">
              <a:solidFill>
                <a:schemeClr val="accent1"/>
              </a:solidFill>
              <a:miter lim="800000"/>
              <a:headEnd/>
              <a:tailEnd/>
            </a:ln>
            <a:effectLst/>
          </p:spPr>
          <p:txBody>
            <a:bodyPr wrap="none" anchor="ctr"/>
            <a:lstStyle/>
            <a:p>
              <a:pPr>
                <a:defRPr/>
              </a:pPr>
              <a:endParaRPr lang="es-ES" sz="1050">
                <a:latin typeface="Arial" charset="0"/>
                <a:cs typeface="Arial" charset="0"/>
              </a:endParaRPr>
            </a:p>
          </p:txBody>
        </p:sp>
        <p:sp>
          <p:nvSpPr>
            <p:cNvPr id="6174" name="AutoShape 11">
              <a:extLst>
                <a:ext uri="{FF2B5EF4-FFF2-40B4-BE49-F238E27FC236}">
                  <a16:creationId xmlns:a16="http://schemas.microsoft.com/office/drawing/2014/main" id="{96E1F72D-0AAA-4FD3-B96A-AABB5105554B}"/>
                </a:ext>
              </a:extLst>
            </p:cNvPr>
            <p:cNvSpPr>
              <a:spLocks noChangeArrowheads="1"/>
            </p:cNvSpPr>
            <p:nvPr/>
          </p:nvSpPr>
          <p:spPr bwMode="auto">
            <a:xfrm>
              <a:off x="1519" y="1390"/>
              <a:ext cx="771" cy="90"/>
            </a:xfrm>
            <a:prstGeom prst="roundRect">
              <a:avLst>
                <a:gd name="adj" fmla="val 16667"/>
              </a:avLst>
            </a:prstGeom>
            <a:gradFill rotWithShape="1">
              <a:gsLst>
                <a:gs pos="0">
                  <a:srgbClr val="9E7500"/>
                </a:gs>
                <a:gs pos="100000">
                  <a:srgbClr val="493600"/>
                </a:gs>
              </a:gsLst>
              <a:lin ang="5400000" scaled="1"/>
            </a:gradFill>
            <a:ln w="9525">
              <a:solidFill>
                <a:schemeClr val="tx1"/>
              </a:solidFill>
              <a:round/>
              <a:headEnd/>
              <a:tailEnd/>
            </a:ln>
          </p:spPr>
          <p:txBody>
            <a:bodyPr wrap="none" anchor="ct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ES" altLang="es-ES" sz="1350">
                <a:latin typeface="Arial" panose="020B0604020202020204" pitchFamily="34" charset="0"/>
              </a:endParaRPr>
            </a:p>
          </p:txBody>
        </p:sp>
        <p:sp>
          <p:nvSpPr>
            <p:cNvPr id="6175" name="AutoShape 12">
              <a:extLst>
                <a:ext uri="{FF2B5EF4-FFF2-40B4-BE49-F238E27FC236}">
                  <a16:creationId xmlns:a16="http://schemas.microsoft.com/office/drawing/2014/main" id="{A3697272-8441-42EB-A28C-0DE46D50E1BF}"/>
                </a:ext>
              </a:extLst>
            </p:cNvPr>
            <p:cNvSpPr>
              <a:spLocks noChangeArrowheads="1"/>
            </p:cNvSpPr>
            <p:nvPr/>
          </p:nvSpPr>
          <p:spPr bwMode="auto">
            <a:xfrm>
              <a:off x="1519" y="2568"/>
              <a:ext cx="771" cy="90"/>
            </a:xfrm>
            <a:prstGeom prst="roundRect">
              <a:avLst>
                <a:gd name="adj" fmla="val 16667"/>
              </a:avLst>
            </a:prstGeom>
            <a:gradFill rotWithShape="1">
              <a:gsLst>
                <a:gs pos="0">
                  <a:srgbClr val="9E7500"/>
                </a:gs>
                <a:gs pos="100000">
                  <a:srgbClr val="493600"/>
                </a:gs>
              </a:gsLst>
              <a:lin ang="5400000" scaled="1"/>
            </a:gradFill>
            <a:ln w="9525">
              <a:solidFill>
                <a:schemeClr val="tx1"/>
              </a:solidFill>
              <a:round/>
              <a:headEnd/>
              <a:tailEnd/>
            </a:ln>
          </p:spPr>
          <p:txBody>
            <a:bodyPr wrap="none" anchor="ct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ES" altLang="es-ES" sz="1350">
                <a:latin typeface="Arial" panose="020B0604020202020204" pitchFamily="34" charset="0"/>
              </a:endParaRPr>
            </a:p>
          </p:txBody>
        </p:sp>
      </p:grpSp>
      <p:sp>
        <p:nvSpPr>
          <p:cNvPr id="44" name="43 CuadroTexto">
            <a:extLst>
              <a:ext uri="{FF2B5EF4-FFF2-40B4-BE49-F238E27FC236}">
                <a16:creationId xmlns:a16="http://schemas.microsoft.com/office/drawing/2014/main" id="{538B2A8F-4817-4AB6-B334-C894C9FA914A}"/>
              </a:ext>
            </a:extLst>
          </p:cNvPr>
          <p:cNvSpPr txBox="1"/>
          <p:nvPr/>
        </p:nvSpPr>
        <p:spPr>
          <a:xfrm>
            <a:off x="5651897" y="922735"/>
            <a:ext cx="2322909" cy="1452682"/>
          </a:xfrm>
          <a:prstGeom prst="irregularSeal2">
            <a:avLst/>
          </a:prstGeom>
          <a:solidFill>
            <a:srgbClr val="FFFF00"/>
          </a:solidFill>
          <a:ln w="76200">
            <a:solidFill>
              <a:srgbClr val="FFC000"/>
            </a:solidFill>
          </a:ln>
        </p:spPr>
        <p:style>
          <a:lnRef idx="3">
            <a:schemeClr val="lt1"/>
          </a:lnRef>
          <a:fillRef idx="1">
            <a:schemeClr val="accent6"/>
          </a:fillRef>
          <a:effectRef idx="1">
            <a:schemeClr val="accent6"/>
          </a:effectRef>
          <a:fontRef idx="minor">
            <a:schemeClr val="lt1"/>
          </a:fontRef>
        </p:style>
        <p:txBody>
          <a:bodyPr>
            <a:spAutoFit/>
          </a:bodyPr>
          <a:lstStyle/>
          <a:p>
            <a:pPr algn="ctr">
              <a:defRPr/>
            </a:pPr>
            <a:r>
              <a:rPr lang="es-ES" sz="1800" b="1" dirty="0">
                <a:solidFill>
                  <a:schemeClr val="tx1"/>
                </a:solidFill>
                <a:latin typeface="Arial" charset="0"/>
              </a:rPr>
              <a:t>Vaqt tugadi </a:t>
            </a:r>
          </a:p>
        </p:txBody>
      </p:sp>
      <p:pic>
        <p:nvPicPr>
          <p:cNvPr id="45" name="44 Imagen">
            <a:extLst>
              <a:ext uri="{FF2B5EF4-FFF2-40B4-BE49-F238E27FC236}">
                <a16:creationId xmlns:a16="http://schemas.microsoft.com/office/drawing/2014/main" id="{D95D5B22-1397-4CEF-88D1-E557BEDDAE78}"/>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384132" y="4104085"/>
            <a:ext cx="1313260" cy="658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 name="Picture 22" descr="http://cdn1.iconfinder.com/data/icons/imod/512/Software/time%20machine.png">
            <a:hlinkClick r:id="rId6" action="ppaction://hlinksldjump"/>
            <a:extLst>
              <a:ext uri="{FF2B5EF4-FFF2-40B4-BE49-F238E27FC236}">
                <a16:creationId xmlns:a16="http://schemas.microsoft.com/office/drawing/2014/main" id="{185124D9-4F31-4CEB-833B-49DF36098F0B}"/>
              </a:ext>
            </a:extLst>
          </p:cNvPr>
          <p:cNvPicPr>
            <a:picLocks noChangeAspect="1" noChangeArrowheads="1"/>
          </p:cNvPicPr>
          <p:nvPr/>
        </p:nvPicPr>
        <p:blipFill>
          <a:blip r:embed="rId7"/>
          <a:srcRect/>
          <a:stretch>
            <a:fillRect/>
          </a:stretch>
        </p:blipFill>
        <p:spPr bwMode="auto">
          <a:xfrm>
            <a:off x="1331119" y="4083844"/>
            <a:ext cx="900113" cy="887016"/>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64" name="Freeform 97">
            <a:extLst>
              <a:ext uri="{FF2B5EF4-FFF2-40B4-BE49-F238E27FC236}">
                <a16:creationId xmlns:a16="http://schemas.microsoft.com/office/drawing/2014/main" id="{8039F140-BCB5-40DB-B543-A6CF57D06162}"/>
              </a:ext>
            </a:extLst>
          </p:cNvPr>
          <p:cNvSpPr>
            <a:spLocks/>
          </p:cNvSpPr>
          <p:nvPr/>
        </p:nvSpPr>
        <p:spPr bwMode="auto">
          <a:xfrm>
            <a:off x="1145381" y="-3572"/>
            <a:ext cx="420291" cy="494110"/>
          </a:xfrm>
          <a:custGeom>
            <a:avLst/>
            <a:gdLst>
              <a:gd name="T0" fmla="*/ 560388 w 10000"/>
              <a:gd name="T1" fmla="*/ 0 h 10074"/>
              <a:gd name="T2" fmla="*/ 499250 w 10000"/>
              <a:gd name="T3" fmla="*/ 15174 h 10074"/>
              <a:gd name="T4" fmla="*/ 446069 w 10000"/>
              <a:gd name="T5" fmla="*/ 31852 h 10074"/>
              <a:gd name="T6" fmla="*/ 392103 w 10000"/>
              <a:gd name="T7" fmla="*/ 47680 h 10074"/>
              <a:gd name="T8" fmla="*/ 341332 w 10000"/>
              <a:gd name="T9" fmla="*/ 69918 h 10074"/>
              <a:gd name="T10" fmla="*/ 293699 w 10000"/>
              <a:gd name="T11" fmla="*/ 95295 h 10074"/>
              <a:gd name="T12" fmla="*/ 246066 w 10000"/>
              <a:gd name="T13" fmla="*/ 128652 h 10074"/>
              <a:gd name="T14" fmla="*/ 204766 w 10000"/>
              <a:gd name="T15" fmla="*/ 165148 h 10074"/>
              <a:gd name="T16" fmla="*/ 165090 w 10000"/>
              <a:gd name="T17" fmla="*/ 208053 h 10074"/>
              <a:gd name="T18" fmla="*/ 128609 w 10000"/>
              <a:gd name="T19" fmla="*/ 250894 h 10074"/>
              <a:gd name="T20" fmla="*/ 95266 w 10000"/>
              <a:gd name="T21" fmla="*/ 300144 h 10074"/>
              <a:gd name="T22" fmla="*/ 66686 w 10000"/>
              <a:gd name="T23" fmla="*/ 354103 h 10074"/>
              <a:gd name="T24" fmla="*/ 42870 w 10000"/>
              <a:gd name="T25" fmla="*/ 409632 h 10074"/>
              <a:gd name="T26" fmla="*/ 25386 w 10000"/>
              <a:gd name="T27" fmla="*/ 468365 h 10074"/>
              <a:gd name="T28" fmla="*/ 11096 w 10000"/>
              <a:gd name="T29" fmla="*/ 530304 h 10074"/>
              <a:gd name="T30" fmla="*/ 3194 w 10000"/>
              <a:gd name="T31" fmla="*/ 593812 h 10074"/>
              <a:gd name="T32" fmla="*/ 0 w 10000"/>
              <a:gd name="T33" fmla="*/ 658890 h 10074"/>
              <a:gd name="T34" fmla="*/ 0 w 10000"/>
              <a:gd name="T35" fmla="*/ 4840 h 10074"/>
              <a:gd name="T36" fmla="*/ 225444 w 10000"/>
              <a:gd name="T37" fmla="*/ 4840 h 10074"/>
              <a:gd name="T38" fmla="*/ 560388 w 10000"/>
              <a:gd name="T39" fmla="*/ 0 h 1007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0000" h="10074">
                <a:moveTo>
                  <a:pt x="10000" y="0"/>
                </a:moveTo>
                <a:lnTo>
                  <a:pt x="8909" y="232"/>
                </a:lnTo>
                <a:lnTo>
                  <a:pt x="7960" y="487"/>
                </a:lnTo>
                <a:lnTo>
                  <a:pt x="6997" y="729"/>
                </a:lnTo>
                <a:lnTo>
                  <a:pt x="6091" y="1069"/>
                </a:lnTo>
                <a:lnTo>
                  <a:pt x="5241" y="1457"/>
                </a:lnTo>
                <a:lnTo>
                  <a:pt x="4391" y="1967"/>
                </a:lnTo>
                <a:lnTo>
                  <a:pt x="3654" y="2525"/>
                </a:lnTo>
                <a:lnTo>
                  <a:pt x="2946" y="3181"/>
                </a:lnTo>
                <a:lnTo>
                  <a:pt x="2295" y="3836"/>
                </a:lnTo>
                <a:lnTo>
                  <a:pt x="1700" y="4589"/>
                </a:lnTo>
                <a:lnTo>
                  <a:pt x="1190" y="5414"/>
                </a:lnTo>
                <a:lnTo>
                  <a:pt x="765" y="6263"/>
                </a:lnTo>
                <a:lnTo>
                  <a:pt x="453" y="7161"/>
                </a:lnTo>
                <a:lnTo>
                  <a:pt x="198" y="8108"/>
                </a:lnTo>
                <a:lnTo>
                  <a:pt x="57" y="9079"/>
                </a:lnTo>
                <a:cubicBezTo>
                  <a:pt x="38" y="9411"/>
                  <a:pt x="19" y="9742"/>
                  <a:pt x="0" y="10074"/>
                </a:cubicBezTo>
                <a:lnTo>
                  <a:pt x="0" y="74"/>
                </a:lnTo>
                <a:lnTo>
                  <a:pt x="4023" y="74"/>
                </a:lnTo>
                <a:lnTo>
                  <a:pt x="10000"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sz="1050"/>
          </a:p>
        </p:txBody>
      </p:sp>
      <p:sp>
        <p:nvSpPr>
          <p:cNvPr id="6165" name="Freeform 97">
            <a:extLst>
              <a:ext uri="{FF2B5EF4-FFF2-40B4-BE49-F238E27FC236}">
                <a16:creationId xmlns:a16="http://schemas.microsoft.com/office/drawing/2014/main" id="{3C2DE91D-E914-4DF7-A539-F17F49F7E477}"/>
              </a:ext>
            </a:extLst>
          </p:cNvPr>
          <p:cNvSpPr>
            <a:spLocks/>
          </p:cNvSpPr>
          <p:nvPr/>
        </p:nvSpPr>
        <p:spPr bwMode="auto">
          <a:xfrm rot="5400000">
            <a:off x="7561065" y="-33933"/>
            <a:ext cx="420290" cy="490538"/>
          </a:xfrm>
          <a:custGeom>
            <a:avLst/>
            <a:gdLst>
              <a:gd name="T0" fmla="*/ 889616744 w 353"/>
              <a:gd name="T1" fmla="*/ 22682200 h 412"/>
              <a:gd name="T2" fmla="*/ 796370086 w 353"/>
              <a:gd name="T3" fmla="*/ 27722513 h 412"/>
              <a:gd name="T4" fmla="*/ 708165332 w 353"/>
              <a:gd name="T5" fmla="*/ 42843450 h 412"/>
              <a:gd name="T6" fmla="*/ 622479943 w 353"/>
              <a:gd name="T7" fmla="*/ 68045013 h 412"/>
              <a:gd name="T8" fmla="*/ 541834871 w 353"/>
              <a:gd name="T9" fmla="*/ 103327200 h 412"/>
              <a:gd name="T10" fmla="*/ 466230116 w 353"/>
              <a:gd name="T11" fmla="*/ 143649700 h 412"/>
              <a:gd name="T12" fmla="*/ 390625361 w 353"/>
              <a:gd name="T13" fmla="*/ 196572188 h 412"/>
              <a:gd name="T14" fmla="*/ 325101240 w 353"/>
              <a:gd name="T15" fmla="*/ 254536575 h 412"/>
              <a:gd name="T16" fmla="*/ 262096484 w 353"/>
              <a:gd name="T17" fmla="*/ 322580000 h 412"/>
              <a:gd name="T18" fmla="*/ 204133632 w 353"/>
              <a:gd name="T19" fmla="*/ 390625013 h 412"/>
              <a:gd name="T20" fmla="*/ 151209510 w 353"/>
              <a:gd name="T21" fmla="*/ 468749063 h 412"/>
              <a:gd name="T22" fmla="*/ 105846657 w 353"/>
              <a:gd name="T23" fmla="*/ 554434375 h 412"/>
              <a:gd name="T24" fmla="*/ 68045073 w 353"/>
              <a:gd name="T25" fmla="*/ 642640638 h 412"/>
              <a:gd name="T26" fmla="*/ 40322536 w 353"/>
              <a:gd name="T27" fmla="*/ 735885625 h 412"/>
              <a:gd name="T28" fmla="*/ 17641903 w 353"/>
              <a:gd name="T29" fmla="*/ 834172513 h 412"/>
              <a:gd name="T30" fmla="*/ 5040317 w 353"/>
              <a:gd name="T31" fmla="*/ 934978763 h 412"/>
              <a:gd name="T32" fmla="*/ 0 w 353"/>
              <a:gd name="T33" fmla="*/ 1038304375 h 412"/>
              <a:gd name="T34" fmla="*/ 0 w 353"/>
              <a:gd name="T35" fmla="*/ 0 h 412"/>
              <a:gd name="T36" fmla="*/ 357862507 w 353"/>
              <a:gd name="T37" fmla="*/ 0 h 412"/>
              <a:gd name="T38" fmla="*/ 889616744 w 353"/>
              <a:gd name="T39" fmla="*/ 22682200 h 41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53" h="412">
                <a:moveTo>
                  <a:pt x="353" y="9"/>
                </a:moveTo>
                <a:lnTo>
                  <a:pt x="316" y="11"/>
                </a:lnTo>
                <a:lnTo>
                  <a:pt x="281" y="17"/>
                </a:lnTo>
                <a:lnTo>
                  <a:pt x="247" y="27"/>
                </a:lnTo>
                <a:lnTo>
                  <a:pt x="215" y="41"/>
                </a:lnTo>
                <a:lnTo>
                  <a:pt x="185" y="57"/>
                </a:lnTo>
                <a:lnTo>
                  <a:pt x="155" y="78"/>
                </a:lnTo>
                <a:lnTo>
                  <a:pt x="129" y="101"/>
                </a:lnTo>
                <a:lnTo>
                  <a:pt x="104" y="128"/>
                </a:lnTo>
                <a:lnTo>
                  <a:pt x="81" y="155"/>
                </a:lnTo>
                <a:lnTo>
                  <a:pt x="60" y="186"/>
                </a:lnTo>
                <a:lnTo>
                  <a:pt x="42" y="220"/>
                </a:lnTo>
                <a:lnTo>
                  <a:pt x="27" y="255"/>
                </a:lnTo>
                <a:lnTo>
                  <a:pt x="16" y="292"/>
                </a:lnTo>
                <a:lnTo>
                  <a:pt x="7" y="331"/>
                </a:lnTo>
                <a:lnTo>
                  <a:pt x="2" y="371"/>
                </a:lnTo>
                <a:lnTo>
                  <a:pt x="0" y="412"/>
                </a:lnTo>
                <a:lnTo>
                  <a:pt x="0" y="0"/>
                </a:lnTo>
                <a:lnTo>
                  <a:pt x="142" y="0"/>
                </a:lnTo>
                <a:lnTo>
                  <a:pt x="353" y="9"/>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sz="1050"/>
          </a:p>
        </p:txBody>
      </p:sp>
      <p:sp>
        <p:nvSpPr>
          <p:cNvPr id="6166" name="Freeform 97">
            <a:extLst>
              <a:ext uri="{FF2B5EF4-FFF2-40B4-BE49-F238E27FC236}">
                <a16:creationId xmlns:a16="http://schemas.microsoft.com/office/drawing/2014/main" id="{DD133B53-B3F7-404C-AD8F-B207F963E5DD}"/>
              </a:ext>
            </a:extLst>
          </p:cNvPr>
          <p:cNvSpPr>
            <a:spLocks/>
          </p:cNvSpPr>
          <p:nvPr/>
        </p:nvSpPr>
        <p:spPr bwMode="auto">
          <a:xfrm rot="-5400000">
            <a:off x="1151930" y="4701183"/>
            <a:ext cx="420291" cy="490538"/>
          </a:xfrm>
          <a:custGeom>
            <a:avLst/>
            <a:gdLst>
              <a:gd name="T0" fmla="*/ 889616744 w 353"/>
              <a:gd name="T1" fmla="*/ 22682200 h 412"/>
              <a:gd name="T2" fmla="*/ 796370086 w 353"/>
              <a:gd name="T3" fmla="*/ 27722513 h 412"/>
              <a:gd name="T4" fmla="*/ 708165332 w 353"/>
              <a:gd name="T5" fmla="*/ 42843450 h 412"/>
              <a:gd name="T6" fmla="*/ 622479943 w 353"/>
              <a:gd name="T7" fmla="*/ 68045013 h 412"/>
              <a:gd name="T8" fmla="*/ 541834871 w 353"/>
              <a:gd name="T9" fmla="*/ 103327200 h 412"/>
              <a:gd name="T10" fmla="*/ 466230116 w 353"/>
              <a:gd name="T11" fmla="*/ 143649700 h 412"/>
              <a:gd name="T12" fmla="*/ 390625361 w 353"/>
              <a:gd name="T13" fmla="*/ 196572188 h 412"/>
              <a:gd name="T14" fmla="*/ 325101240 w 353"/>
              <a:gd name="T15" fmla="*/ 254536575 h 412"/>
              <a:gd name="T16" fmla="*/ 262096484 w 353"/>
              <a:gd name="T17" fmla="*/ 322580000 h 412"/>
              <a:gd name="T18" fmla="*/ 204133632 w 353"/>
              <a:gd name="T19" fmla="*/ 390625013 h 412"/>
              <a:gd name="T20" fmla="*/ 151209510 w 353"/>
              <a:gd name="T21" fmla="*/ 468749063 h 412"/>
              <a:gd name="T22" fmla="*/ 105846657 w 353"/>
              <a:gd name="T23" fmla="*/ 554434375 h 412"/>
              <a:gd name="T24" fmla="*/ 68045073 w 353"/>
              <a:gd name="T25" fmla="*/ 642640638 h 412"/>
              <a:gd name="T26" fmla="*/ 40322536 w 353"/>
              <a:gd name="T27" fmla="*/ 735885625 h 412"/>
              <a:gd name="T28" fmla="*/ 17641903 w 353"/>
              <a:gd name="T29" fmla="*/ 834172513 h 412"/>
              <a:gd name="T30" fmla="*/ 5040317 w 353"/>
              <a:gd name="T31" fmla="*/ 934978763 h 412"/>
              <a:gd name="T32" fmla="*/ 0 w 353"/>
              <a:gd name="T33" fmla="*/ 1038304375 h 412"/>
              <a:gd name="T34" fmla="*/ 0 w 353"/>
              <a:gd name="T35" fmla="*/ 0 h 412"/>
              <a:gd name="T36" fmla="*/ 357862507 w 353"/>
              <a:gd name="T37" fmla="*/ 0 h 412"/>
              <a:gd name="T38" fmla="*/ 889616744 w 353"/>
              <a:gd name="T39" fmla="*/ 22682200 h 41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53" h="412">
                <a:moveTo>
                  <a:pt x="353" y="9"/>
                </a:moveTo>
                <a:lnTo>
                  <a:pt x="316" y="11"/>
                </a:lnTo>
                <a:lnTo>
                  <a:pt x="281" y="17"/>
                </a:lnTo>
                <a:lnTo>
                  <a:pt x="247" y="27"/>
                </a:lnTo>
                <a:lnTo>
                  <a:pt x="215" y="41"/>
                </a:lnTo>
                <a:lnTo>
                  <a:pt x="185" y="57"/>
                </a:lnTo>
                <a:lnTo>
                  <a:pt x="155" y="78"/>
                </a:lnTo>
                <a:lnTo>
                  <a:pt x="129" y="101"/>
                </a:lnTo>
                <a:lnTo>
                  <a:pt x="104" y="128"/>
                </a:lnTo>
                <a:lnTo>
                  <a:pt x="81" y="155"/>
                </a:lnTo>
                <a:lnTo>
                  <a:pt x="60" y="186"/>
                </a:lnTo>
                <a:lnTo>
                  <a:pt x="42" y="220"/>
                </a:lnTo>
                <a:lnTo>
                  <a:pt x="27" y="255"/>
                </a:lnTo>
                <a:lnTo>
                  <a:pt x="16" y="292"/>
                </a:lnTo>
                <a:lnTo>
                  <a:pt x="7" y="331"/>
                </a:lnTo>
                <a:lnTo>
                  <a:pt x="2" y="371"/>
                </a:lnTo>
                <a:lnTo>
                  <a:pt x="0" y="412"/>
                </a:lnTo>
                <a:lnTo>
                  <a:pt x="0" y="0"/>
                </a:lnTo>
                <a:lnTo>
                  <a:pt x="142" y="0"/>
                </a:lnTo>
                <a:lnTo>
                  <a:pt x="353" y="9"/>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sz="1050"/>
          </a:p>
        </p:txBody>
      </p:sp>
      <p:sp>
        <p:nvSpPr>
          <p:cNvPr id="6167" name="Freeform 97">
            <a:extLst>
              <a:ext uri="{FF2B5EF4-FFF2-40B4-BE49-F238E27FC236}">
                <a16:creationId xmlns:a16="http://schemas.microsoft.com/office/drawing/2014/main" id="{8EF82416-CB0B-49DB-9826-D1B9B92CE00D}"/>
              </a:ext>
            </a:extLst>
          </p:cNvPr>
          <p:cNvSpPr>
            <a:spLocks/>
          </p:cNvSpPr>
          <p:nvPr/>
        </p:nvSpPr>
        <p:spPr bwMode="auto">
          <a:xfrm rot="10800000">
            <a:off x="7596188" y="4666060"/>
            <a:ext cx="420291" cy="490538"/>
          </a:xfrm>
          <a:custGeom>
            <a:avLst/>
            <a:gdLst>
              <a:gd name="T0" fmla="*/ 889616744 w 353"/>
              <a:gd name="T1" fmla="*/ 22682200 h 412"/>
              <a:gd name="T2" fmla="*/ 796370086 w 353"/>
              <a:gd name="T3" fmla="*/ 27722513 h 412"/>
              <a:gd name="T4" fmla="*/ 708165332 w 353"/>
              <a:gd name="T5" fmla="*/ 42843450 h 412"/>
              <a:gd name="T6" fmla="*/ 622479943 w 353"/>
              <a:gd name="T7" fmla="*/ 68045013 h 412"/>
              <a:gd name="T8" fmla="*/ 541834871 w 353"/>
              <a:gd name="T9" fmla="*/ 103327200 h 412"/>
              <a:gd name="T10" fmla="*/ 466230116 w 353"/>
              <a:gd name="T11" fmla="*/ 143649700 h 412"/>
              <a:gd name="T12" fmla="*/ 390625361 w 353"/>
              <a:gd name="T13" fmla="*/ 196572188 h 412"/>
              <a:gd name="T14" fmla="*/ 325101240 w 353"/>
              <a:gd name="T15" fmla="*/ 254536575 h 412"/>
              <a:gd name="T16" fmla="*/ 262096484 w 353"/>
              <a:gd name="T17" fmla="*/ 322580000 h 412"/>
              <a:gd name="T18" fmla="*/ 204133632 w 353"/>
              <a:gd name="T19" fmla="*/ 390625013 h 412"/>
              <a:gd name="T20" fmla="*/ 151209510 w 353"/>
              <a:gd name="T21" fmla="*/ 468749063 h 412"/>
              <a:gd name="T22" fmla="*/ 105846657 w 353"/>
              <a:gd name="T23" fmla="*/ 554434375 h 412"/>
              <a:gd name="T24" fmla="*/ 68045073 w 353"/>
              <a:gd name="T25" fmla="*/ 642640638 h 412"/>
              <a:gd name="T26" fmla="*/ 40322536 w 353"/>
              <a:gd name="T27" fmla="*/ 735885625 h 412"/>
              <a:gd name="T28" fmla="*/ 17641903 w 353"/>
              <a:gd name="T29" fmla="*/ 834172513 h 412"/>
              <a:gd name="T30" fmla="*/ 5040317 w 353"/>
              <a:gd name="T31" fmla="*/ 934978763 h 412"/>
              <a:gd name="T32" fmla="*/ 0 w 353"/>
              <a:gd name="T33" fmla="*/ 1038304375 h 412"/>
              <a:gd name="T34" fmla="*/ 0 w 353"/>
              <a:gd name="T35" fmla="*/ 0 h 412"/>
              <a:gd name="T36" fmla="*/ 357862507 w 353"/>
              <a:gd name="T37" fmla="*/ 0 h 412"/>
              <a:gd name="T38" fmla="*/ 889616744 w 353"/>
              <a:gd name="T39" fmla="*/ 22682200 h 41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53" h="412">
                <a:moveTo>
                  <a:pt x="353" y="9"/>
                </a:moveTo>
                <a:lnTo>
                  <a:pt x="316" y="11"/>
                </a:lnTo>
                <a:lnTo>
                  <a:pt x="281" y="17"/>
                </a:lnTo>
                <a:lnTo>
                  <a:pt x="247" y="27"/>
                </a:lnTo>
                <a:lnTo>
                  <a:pt x="215" y="41"/>
                </a:lnTo>
                <a:lnTo>
                  <a:pt x="185" y="57"/>
                </a:lnTo>
                <a:lnTo>
                  <a:pt x="155" y="78"/>
                </a:lnTo>
                <a:lnTo>
                  <a:pt x="129" y="101"/>
                </a:lnTo>
                <a:lnTo>
                  <a:pt x="104" y="128"/>
                </a:lnTo>
                <a:lnTo>
                  <a:pt x="81" y="155"/>
                </a:lnTo>
                <a:lnTo>
                  <a:pt x="60" y="186"/>
                </a:lnTo>
                <a:lnTo>
                  <a:pt x="42" y="220"/>
                </a:lnTo>
                <a:lnTo>
                  <a:pt x="27" y="255"/>
                </a:lnTo>
                <a:lnTo>
                  <a:pt x="16" y="292"/>
                </a:lnTo>
                <a:lnTo>
                  <a:pt x="7" y="331"/>
                </a:lnTo>
                <a:lnTo>
                  <a:pt x="2" y="371"/>
                </a:lnTo>
                <a:lnTo>
                  <a:pt x="0" y="412"/>
                </a:lnTo>
                <a:lnTo>
                  <a:pt x="0" y="0"/>
                </a:lnTo>
                <a:lnTo>
                  <a:pt x="142" y="0"/>
                </a:lnTo>
                <a:lnTo>
                  <a:pt x="353" y="9"/>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sz="1050"/>
          </a:p>
        </p:txBody>
      </p:sp>
      <p:pic>
        <p:nvPicPr>
          <p:cNvPr id="4" name="Рисунок 3">
            <a:extLst>
              <a:ext uri="{FF2B5EF4-FFF2-40B4-BE49-F238E27FC236}">
                <a16:creationId xmlns:a16="http://schemas.microsoft.com/office/drawing/2014/main" id="{C6979FBC-5C1D-4F55-B8DC-DEA7575B9870}"/>
              </a:ext>
            </a:extLst>
          </p:cNvPr>
          <p:cNvPicPr>
            <a:picLocks noChangeAspect="1"/>
          </p:cNvPicPr>
          <p:nvPr/>
        </p:nvPicPr>
        <p:blipFill rotWithShape="1">
          <a:blip r:embed="rId8">
            <a:extLst>
              <a:ext uri="{28A0092B-C50C-407E-A947-70E740481C1C}">
                <a14:useLocalDpi xmlns:a14="http://schemas.microsoft.com/office/drawing/2010/main" val="0"/>
              </a:ext>
            </a:extLst>
          </a:blip>
          <a:srcRect r="48736"/>
          <a:stretch/>
        </p:blipFill>
        <p:spPr>
          <a:xfrm>
            <a:off x="2960546" y="1903415"/>
            <a:ext cx="2243419" cy="2200670"/>
          </a:xfrm>
          <a:prstGeom prst="rect">
            <a:avLst/>
          </a:prstGeom>
        </p:spPr>
      </p:pic>
    </p:spTree>
  </p:cSld>
  <p:clrMapOvr>
    <a:masterClrMapping/>
  </p:clrMapOvr>
  <p:transition spd="slow" advClick="0">
    <p:wipe dir="d"/>
  </p:transition>
  <p:timing>
    <p:tnLst>
      <p:par>
        <p:cTn id="1" dur="indefinite" restart="never" nodeType="tmRoot">
          <p:childTnLst>
            <p:seq concurrent="1" nextAc="seek">
              <p:cTn id="2" restart="whenNotActive" fill="hold" evtFilter="cancelBubble" nodeType="interactiveSeq">
                <p:stCondLst>
                  <p:cond evt="onClick" delay="0">
                    <p:tgtEl>
                      <p:spTgt spid="45"/>
                    </p:tgtEl>
                  </p:cond>
                </p:stCondLst>
                <p:endSync evt="end" delay="0">
                  <p:rtn val="all"/>
                </p:endSync>
                <p:childTnLst>
                  <p:par>
                    <p:cTn id="3" fill="hold" nodeType="clickPar">
                      <p:stCondLst>
                        <p:cond delay="0"/>
                      </p:stCondLst>
                      <p:childTnLst>
                        <p:par>
                          <p:cTn id="4" fill="hold" nodeType="withGroup">
                            <p:stCondLst>
                              <p:cond delay="0"/>
                            </p:stCondLst>
                            <p:childTnLst>
                              <p:par>
                                <p:cTn id="5" presetID="22" presetClass="exit" presetSubtype="1" fill="hold" nodeType="clickEffect">
                                  <p:stCondLst>
                                    <p:cond delay="0"/>
                                  </p:stCondLst>
                                  <p:childTnLst>
                                    <p:animEffect transition="out" filter="wipe(up)">
                                      <p:cBhvr>
                                        <p:cTn id="6" dur="60000"/>
                                        <p:tgtEl>
                                          <p:spTgt spid="35"/>
                                        </p:tgtEl>
                                      </p:cBhvr>
                                    </p:animEffect>
                                    <p:set>
                                      <p:cBhvr>
                                        <p:cTn id="7" dur="1" fill="hold">
                                          <p:stCondLst>
                                            <p:cond delay="59999"/>
                                          </p:stCondLst>
                                        </p:cTn>
                                        <p:tgtEl>
                                          <p:spTgt spid="35"/>
                                        </p:tgtEl>
                                        <p:attrNameLst>
                                          <p:attrName>style.visibility</p:attrName>
                                        </p:attrNameLst>
                                      </p:cBhvr>
                                      <p:to>
                                        <p:strVal val="hidden"/>
                                      </p:to>
                                    </p:set>
                                  </p:childTnLst>
                                  <p:subTnLst>
                                    <p:audio>
                                      <p:cMediaNode>
                                        <p:cTn display="0" masterRel="sameClick">
                                          <p:stCondLst>
                                            <p:cond evt="begin" delay="0">
                                              <p:tn val="5"/>
                                            </p:cond>
                                          </p:stCondLst>
                                          <p:endCondLst>
                                            <p:cond evt="onStopAudio" delay="0">
                                              <p:tgtEl>
                                                <p:sldTgt/>
                                              </p:tgtEl>
                                            </p:cond>
                                          </p:endCondLst>
                                        </p:cTn>
                                        <p:tgtEl>
                                          <p:sndTgt r:embed="rId3" name="arena.wav"/>
                                        </p:tgtEl>
                                      </p:cMediaNode>
                                    </p:audio>
                                  </p:subTnLst>
                                </p:cTn>
                              </p:par>
                              <p:par>
                                <p:cTn id="8" presetID="22" presetClass="entr" presetSubtype="1" fill="hold" nodeType="withEffect">
                                  <p:stCondLst>
                                    <p:cond delay="0"/>
                                  </p:stCondLst>
                                  <p:childTnLst>
                                    <p:set>
                                      <p:cBhvr>
                                        <p:cTn id="9" dur="1" fill="hold">
                                          <p:stCondLst>
                                            <p:cond delay="0"/>
                                          </p:stCondLst>
                                        </p:cTn>
                                        <p:tgtEl>
                                          <p:spTgt spid="34"/>
                                        </p:tgtEl>
                                        <p:attrNameLst>
                                          <p:attrName>style.visibility</p:attrName>
                                        </p:attrNameLst>
                                      </p:cBhvr>
                                      <p:to>
                                        <p:strVal val="visible"/>
                                      </p:to>
                                    </p:set>
                                    <p:animEffect transition="in" filter="wipe(up)">
                                      <p:cBhvr>
                                        <p:cTn id="10" dur="250"/>
                                        <p:tgtEl>
                                          <p:spTgt spid="34"/>
                                        </p:tgtEl>
                                      </p:cBhvr>
                                    </p:animEffect>
                                  </p:childTnLst>
                                </p:cTn>
                              </p:par>
                              <p:par>
                                <p:cTn id="11" presetID="22" presetClass="entr" presetSubtype="4" fill="hold" nodeType="withEffect">
                                  <p:stCondLst>
                                    <p:cond delay="0"/>
                                  </p:stCondLst>
                                  <p:childTnLst>
                                    <p:set>
                                      <p:cBhvr>
                                        <p:cTn id="12" dur="1" fill="hold">
                                          <p:stCondLst>
                                            <p:cond delay="0"/>
                                          </p:stCondLst>
                                        </p:cTn>
                                        <p:tgtEl>
                                          <p:spTgt spid="36"/>
                                        </p:tgtEl>
                                        <p:attrNameLst>
                                          <p:attrName>style.visibility</p:attrName>
                                        </p:attrNameLst>
                                      </p:cBhvr>
                                      <p:to>
                                        <p:strVal val="visible"/>
                                      </p:to>
                                    </p:set>
                                    <p:animEffect transition="in" filter="wipe(down)">
                                      <p:cBhvr>
                                        <p:cTn id="13" dur="60000"/>
                                        <p:tgtEl>
                                          <p:spTgt spid="36"/>
                                        </p:tgtEl>
                                      </p:cBhvr>
                                    </p:animEffect>
                                  </p:childTnLst>
                                </p:cTn>
                              </p:par>
                              <p:par>
                                <p:cTn id="14" presetID="22" presetClass="exit" presetSubtype="1" fill="hold" nodeType="withEffect">
                                  <p:stCondLst>
                                    <p:cond delay="58000"/>
                                  </p:stCondLst>
                                  <p:childTnLst>
                                    <p:animEffect transition="out" filter="wipe(up)">
                                      <p:cBhvr>
                                        <p:cTn id="15" dur="250"/>
                                        <p:tgtEl>
                                          <p:spTgt spid="34"/>
                                        </p:tgtEl>
                                      </p:cBhvr>
                                    </p:animEffect>
                                    <p:set>
                                      <p:cBhvr>
                                        <p:cTn id="16" dur="1" fill="hold">
                                          <p:stCondLst>
                                            <p:cond delay="249"/>
                                          </p:stCondLst>
                                        </p:cTn>
                                        <p:tgtEl>
                                          <p:spTgt spid="34"/>
                                        </p:tgtEl>
                                        <p:attrNameLst>
                                          <p:attrName>style.visibility</p:attrName>
                                        </p:attrNameLst>
                                      </p:cBhvr>
                                      <p:to>
                                        <p:strVal val="hidden"/>
                                      </p:to>
                                    </p:set>
                                  </p:childTnLst>
                                </p:cTn>
                              </p:par>
                            </p:childTnLst>
                          </p:cTn>
                        </p:par>
                        <p:par>
                          <p:cTn id="17" fill="hold" nodeType="afterGroup">
                            <p:stCondLst>
                              <p:cond delay="60000"/>
                            </p:stCondLst>
                            <p:childTnLst>
                              <p:par>
                                <p:cTn id="18" presetID="53" presetClass="entr" presetSubtype="16" fill="hold" grpId="0" nodeType="afterEffect">
                                  <p:stCondLst>
                                    <p:cond delay="0"/>
                                  </p:stCondLst>
                                  <p:childTnLst>
                                    <p:set>
                                      <p:cBhvr>
                                        <p:cTn id="19" dur="1" fill="hold">
                                          <p:stCondLst>
                                            <p:cond delay="0"/>
                                          </p:stCondLst>
                                        </p:cTn>
                                        <p:tgtEl>
                                          <p:spTgt spid="44"/>
                                        </p:tgtEl>
                                        <p:attrNameLst>
                                          <p:attrName>style.visibility</p:attrName>
                                        </p:attrNameLst>
                                      </p:cBhvr>
                                      <p:to>
                                        <p:strVal val="visible"/>
                                      </p:to>
                                    </p:set>
                                    <p:anim calcmode="lin" valueType="num">
                                      <p:cBhvr>
                                        <p:cTn id="20" dur="500" fill="hold"/>
                                        <p:tgtEl>
                                          <p:spTgt spid="44"/>
                                        </p:tgtEl>
                                        <p:attrNameLst>
                                          <p:attrName>ppt_w</p:attrName>
                                        </p:attrNameLst>
                                      </p:cBhvr>
                                      <p:tavLst>
                                        <p:tav tm="0">
                                          <p:val>
                                            <p:fltVal val="0"/>
                                          </p:val>
                                        </p:tav>
                                        <p:tav tm="100000">
                                          <p:val>
                                            <p:strVal val="#ppt_w"/>
                                          </p:val>
                                        </p:tav>
                                      </p:tavLst>
                                    </p:anim>
                                    <p:anim calcmode="lin" valueType="num">
                                      <p:cBhvr>
                                        <p:cTn id="21" dur="500" fill="hold"/>
                                        <p:tgtEl>
                                          <p:spTgt spid="44"/>
                                        </p:tgtEl>
                                        <p:attrNameLst>
                                          <p:attrName>ppt_h</p:attrName>
                                        </p:attrNameLst>
                                      </p:cBhvr>
                                      <p:tavLst>
                                        <p:tav tm="0">
                                          <p:val>
                                            <p:fltVal val="0"/>
                                          </p:val>
                                        </p:tav>
                                        <p:tav tm="100000">
                                          <p:val>
                                            <p:strVal val="#ppt_h"/>
                                          </p:val>
                                        </p:tav>
                                      </p:tavLst>
                                    </p:anim>
                                    <p:animEffect transition="in" filter="fade">
                                      <p:cBhvr>
                                        <p:cTn id="22" dur="500"/>
                                        <p:tgtEl>
                                          <p:spTgt spid="44"/>
                                        </p:tgtEl>
                                      </p:cBhvr>
                                    </p:animEffect>
                                  </p:childTnLst>
                                  <p:subTnLst>
                                    <p:audio>
                                      <p:cMediaNode>
                                        <p:cTn display="0" masterRel="sameClick">
                                          <p:stCondLst>
                                            <p:cond evt="begin" delay="0">
                                              <p:tn val="18"/>
                                            </p:cond>
                                          </p:stCondLst>
                                          <p:endCondLst>
                                            <p:cond evt="onStopAudio" delay="0">
                                              <p:tgtEl>
                                                <p:sldTgt/>
                                              </p:tgtEl>
                                            </p:cond>
                                          </p:endCondLst>
                                        </p:cTn>
                                        <p:tgtEl>
                                          <p:sndTgt r:embed="rId4" name="kling.wav"/>
                                        </p:tgtEl>
                                      </p:cMediaNode>
                                    </p:audio>
                                  </p:subTnLst>
                                </p:cTn>
                              </p:par>
                            </p:childTnLst>
                          </p:cTn>
                        </p:par>
                      </p:childTnLst>
                    </p:cTn>
                  </p:par>
                </p:childTnLst>
              </p:cTn>
              <p:nextCondLst>
                <p:cond evt="onClick" delay="0">
                  <p:tgtEl>
                    <p:spTgt spid="45"/>
                  </p:tgtEl>
                </p:cond>
              </p:nextCondLst>
            </p:seq>
          </p:childTnLst>
        </p:cTn>
      </p:par>
    </p:tnLst>
    <p:bldLst>
      <p:bldP spid="4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11 Rectángulo redondeado">
            <a:extLst>
              <a:ext uri="{FF2B5EF4-FFF2-40B4-BE49-F238E27FC236}">
                <a16:creationId xmlns:a16="http://schemas.microsoft.com/office/drawing/2014/main" id="{9BAD5E98-6090-4F2F-AD99-9D0EC32AA82F}"/>
              </a:ext>
            </a:extLst>
          </p:cNvPr>
          <p:cNvSpPr/>
          <p:nvPr/>
        </p:nvSpPr>
        <p:spPr>
          <a:xfrm>
            <a:off x="2657732" y="1636231"/>
            <a:ext cx="2862263" cy="2891121"/>
          </a:xfrm>
          <a:prstGeom prst="roundRect">
            <a:avLst/>
          </a:prstGeom>
          <a:gradFill>
            <a:gsLst>
              <a:gs pos="0">
                <a:srgbClr val="5E9EFF"/>
              </a:gs>
              <a:gs pos="39999">
                <a:srgbClr val="85C2FF"/>
              </a:gs>
              <a:gs pos="70000">
                <a:srgbClr val="C4D6EB"/>
              </a:gs>
              <a:gs pos="100000">
                <a:srgbClr val="FFEBFA"/>
              </a:gs>
            </a:gsLst>
            <a:lin ang="5400000" scaled="0"/>
          </a:gradFill>
          <a:ln w="76200"/>
        </p:spPr>
        <p:style>
          <a:lnRef idx="3">
            <a:schemeClr val="lt1"/>
          </a:lnRef>
          <a:fillRef idx="1">
            <a:schemeClr val="accent6"/>
          </a:fillRef>
          <a:effectRef idx="1">
            <a:schemeClr val="accent6"/>
          </a:effectRef>
          <a:fontRef idx="minor">
            <a:schemeClr val="lt1"/>
          </a:fontRef>
        </p:style>
        <p:txBody>
          <a:bodyPr anchor="ctr"/>
          <a:lstStyle/>
          <a:p>
            <a:pPr algn="ctr">
              <a:defRPr/>
            </a:pPr>
            <a:endParaRPr lang="es-ES" sz="1050"/>
          </a:p>
        </p:txBody>
      </p:sp>
      <p:sp>
        <p:nvSpPr>
          <p:cNvPr id="19" name="TextBox 3">
            <a:extLst>
              <a:ext uri="{FF2B5EF4-FFF2-40B4-BE49-F238E27FC236}">
                <a16:creationId xmlns:a16="http://schemas.microsoft.com/office/drawing/2014/main" id="{62C0D172-87BB-41AC-90F7-3315BCC77D1F}"/>
              </a:ext>
            </a:extLst>
          </p:cNvPr>
          <p:cNvSpPr txBox="1">
            <a:spLocks noChangeArrowheads="1"/>
          </p:cNvSpPr>
          <p:nvPr/>
        </p:nvSpPr>
        <p:spPr bwMode="auto">
          <a:xfrm>
            <a:off x="1143000" y="0"/>
            <a:ext cx="6858000" cy="1200329"/>
          </a:xfrm>
          <a:prstGeom prst="rect">
            <a:avLst/>
          </a:prstGeom>
          <a:solidFill>
            <a:srgbClr val="FF3399"/>
          </a:solidFill>
          <a:ln>
            <a:noFill/>
          </a:ln>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tr-TR" sz="3600" b="1" dirty="0">
                <a:solidFill>
                  <a:schemeClr val="bg1"/>
                </a:solidFill>
                <a:effectLst>
                  <a:outerShdw blurRad="38100" dist="38100" dir="2700000" algn="tl">
                    <a:srgbClr val="000000">
                      <a:alpha val="43137"/>
                    </a:srgbClr>
                  </a:outerShdw>
                </a:effectLst>
                <a:latin typeface="Comic Sans MS" pitchFamily="66" charset="0"/>
                <a:cs typeface="Arial" charset="0"/>
              </a:rPr>
              <a:t> </a:t>
            </a:r>
            <a:r>
              <a:rPr lang="en-GB" altLang="tr-TR" sz="1500" b="1" dirty="0">
                <a:solidFill>
                  <a:schemeClr val="bg1"/>
                </a:solidFill>
                <a:effectLst>
                  <a:outerShdw blurRad="38100" dist="38100" dir="2700000" algn="tl">
                    <a:srgbClr val="000000">
                      <a:alpha val="43137"/>
                    </a:srgbClr>
                  </a:outerShdw>
                </a:effectLst>
                <a:latin typeface="Comic Sans MS" pitchFamily="66" charset="0"/>
                <a:cs typeface="Arial" charset="0"/>
              </a:rPr>
              <a:t>4.</a:t>
            </a:r>
            <a:r>
              <a:rPr lang="en-GB" altLang="tr-TR" sz="3600" b="1" dirty="0">
                <a:solidFill>
                  <a:schemeClr val="bg1"/>
                </a:solidFill>
                <a:effectLst>
                  <a:outerShdw blurRad="38100" dist="38100" dir="2700000" algn="tl">
                    <a:srgbClr val="000000">
                      <a:alpha val="43137"/>
                    </a:srgbClr>
                  </a:outerShdw>
                </a:effectLst>
                <a:latin typeface="Comic Sans MS" pitchFamily="66" charset="0"/>
                <a:cs typeface="Arial" charset="0"/>
              </a:rPr>
              <a:t> </a:t>
            </a:r>
            <a:r>
              <a:rPr lang="en-GB" altLang="tr-TR" sz="1500" b="1" dirty="0">
                <a:solidFill>
                  <a:schemeClr val="bg1"/>
                </a:solidFill>
                <a:effectLst>
                  <a:outerShdw blurRad="38100" dist="38100" dir="2700000" algn="tl">
                    <a:srgbClr val="000000">
                      <a:alpha val="43137"/>
                    </a:srgbClr>
                  </a:outerShdw>
                </a:effectLst>
                <a:latin typeface="Comic Sans MS" pitchFamily="66" charset="0"/>
                <a:cs typeface="Arial" charset="0"/>
              </a:rPr>
              <a:t>CHET EL KOMPOZIORLARIDAN KIMLARNI BILASIZ VA BITTASI HAQIDA MA’LUMOT BERING..</a:t>
            </a:r>
            <a:r>
              <a:rPr lang="en-GB" altLang="tr-TR" sz="3600" b="1" dirty="0">
                <a:solidFill>
                  <a:schemeClr val="bg1"/>
                </a:solidFill>
                <a:effectLst>
                  <a:outerShdw blurRad="38100" dist="38100" dir="2700000" algn="tl">
                    <a:srgbClr val="000000">
                      <a:alpha val="43137"/>
                    </a:srgbClr>
                  </a:outerShdw>
                </a:effectLst>
                <a:latin typeface="Comic Sans MS" pitchFamily="66" charset="0"/>
                <a:cs typeface="Arial" charset="0"/>
              </a:rPr>
              <a:t> </a:t>
            </a:r>
          </a:p>
        </p:txBody>
      </p:sp>
      <p:sp>
        <p:nvSpPr>
          <p:cNvPr id="22" name="Line 3">
            <a:extLst>
              <a:ext uri="{FF2B5EF4-FFF2-40B4-BE49-F238E27FC236}">
                <a16:creationId xmlns:a16="http://schemas.microsoft.com/office/drawing/2014/main" id="{FD765C3F-25C1-4401-9E87-ECCA6F878EF3}"/>
              </a:ext>
            </a:extLst>
          </p:cNvPr>
          <p:cNvSpPr>
            <a:spLocks noChangeShapeType="1"/>
          </p:cNvSpPr>
          <p:nvPr/>
        </p:nvSpPr>
        <p:spPr bwMode="auto">
          <a:xfrm>
            <a:off x="7056835" y="2950369"/>
            <a:ext cx="13097" cy="744141"/>
          </a:xfrm>
          <a:prstGeom prst="line">
            <a:avLst/>
          </a:prstGeom>
          <a:noFill/>
          <a:ln w="76200">
            <a:solidFill>
              <a:srgbClr val="CC6600"/>
            </a:solidFill>
            <a:round/>
            <a:headEnd/>
            <a:tailEnd/>
          </a:ln>
          <a:extLst>
            <a:ext uri="{909E8E84-426E-40DD-AFC4-6F175D3DCCD1}">
              <a14:hiddenFill xmlns:a14="http://schemas.microsoft.com/office/drawing/2010/main">
                <a:noFill/>
              </a14:hiddenFill>
            </a:ext>
          </a:extLst>
        </p:spPr>
        <p:txBody>
          <a:bodyPr/>
          <a:lstStyle/>
          <a:p>
            <a:endParaRPr lang="ru-RU" sz="1050"/>
          </a:p>
        </p:txBody>
      </p:sp>
      <p:sp>
        <p:nvSpPr>
          <p:cNvPr id="23" name="AutoShape 4">
            <a:extLst>
              <a:ext uri="{FF2B5EF4-FFF2-40B4-BE49-F238E27FC236}">
                <a16:creationId xmlns:a16="http://schemas.microsoft.com/office/drawing/2014/main" id="{55132267-8A38-4302-BCB7-E8158B3F814F}"/>
              </a:ext>
            </a:extLst>
          </p:cNvPr>
          <p:cNvSpPr>
            <a:spLocks noChangeArrowheads="1"/>
          </p:cNvSpPr>
          <p:nvPr/>
        </p:nvSpPr>
        <p:spPr bwMode="auto">
          <a:xfrm rot="5400000">
            <a:off x="6803913" y="2322498"/>
            <a:ext cx="503044" cy="751544"/>
          </a:xfrm>
          <a:prstGeom prst="flowChartDelay">
            <a:avLst/>
          </a:prstGeom>
          <a:solidFill>
            <a:srgbClr val="CC6600"/>
          </a:solidFill>
          <a:ln w="9525">
            <a:solidFill>
              <a:srgbClr val="CC6600"/>
            </a:solidFill>
            <a:miter lim="800000"/>
            <a:headEnd/>
            <a:tailEnd/>
          </a:ln>
          <a:effectLst/>
          <a:scene3d>
            <a:camera prst="orthographicFront"/>
            <a:lightRig rig="threePt" dir="t"/>
          </a:scene3d>
          <a:sp3d>
            <a:bevelT/>
          </a:sp3d>
        </p:spPr>
        <p:txBody>
          <a:bodyPr wrap="none" anchor="ctr"/>
          <a:lstStyle/>
          <a:p>
            <a:pPr>
              <a:defRPr/>
            </a:pPr>
            <a:endParaRPr lang="es-ES" sz="1050">
              <a:latin typeface="Arial" charset="0"/>
              <a:cs typeface="Arial" charset="0"/>
            </a:endParaRPr>
          </a:p>
        </p:txBody>
      </p:sp>
      <p:sp>
        <p:nvSpPr>
          <p:cNvPr id="24" name="AutoShape 5">
            <a:extLst>
              <a:ext uri="{FF2B5EF4-FFF2-40B4-BE49-F238E27FC236}">
                <a16:creationId xmlns:a16="http://schemas.microsoft.com/office/drawing/2014/main" id="{D7DBAB54-70E2-4DC8-93D9-50BA457F6621}"/>
              </a:ext>
            </a:extLst>
          </p:cNvPr>
          <p:cNvSpPr>
            <a:spLocks noChangeArrowheads="1"/>
          </p:cNvSpPr>
          <p:nvPr/>
        </p:nvSpPr>
        <p:spPr bwMode="auto">
          <a:xfrm rot="16200000">
            <a:off x="6831350" y="3048903"/>
            <a:ext cx="503048" cy="810899"/>
          </a:xfrm>
          <a:prstGeom prst="flowChartDelay">
            <a:avLst/>
          </a:prstGeom>
          <a:solidFill>
            <a:srgbClr val="CC6600"/>
          </a:solidFill>
          <a:ln w="9525">
            <a:solidFill>
              <a:srgbClr val="CC6600"/>
            </a:solidFill>
            <a:miter lim="800000"/>
            <a:headEnd/>
            <a:tailEnd/>
          </a:ln>
          <a:effectLst/>
          <a:scene3d>
            <a:camera prst="orthographicFront"/>
            <a:lightRig rig="threePt" dir="t"/>
          </a:scene3d>
          <a:sp3d>
            <a:bevelT/>
          </a:sp3d>
        </p:spPr>
        <p:txBody>
          <a:bodyPr wrap="none" anchor="ctr"/>
          <a:lstStyle/>
          <a:p>
            <a:pPr>
              <a:defRPr/>
            </a:pPr>
            <a:endParaRPr lang="es-ES" sz="1050">
              <a:latin typeface="Arial" charset="0"/>
              <a:cs typeface="Arial" charset="0"/>
            </a:endParaRPr>
          </a:p>
        </p:txBody>
      </p:sp>
      <p:grpSp>
        <p:nvGrpSpPr>
          <p:cNvPr id="7180" name="Group 6">
            <a:extLst>
              <a:ext uri="{FF2B5EF4-FFF2-40B4-BE49-F238E27FC236}">
                <a16:creationId xmlns:a16="http://schemas.microsoft.com/office/drawing/2014/main" id="{FE18BD6E-127B-45E7-8D2B-DBC776DC041E}"/>
              </a:ext>
            </a:extLst>
          </p:cNvPr>
          <p:cNvGrpSpPr>
            <a:grpSpLocks/>
          </p:cNvGrpSpPr>
          <p:nvPr/>
        </p:nvGrpSpPr>
        <p:grpSpPr bwMode="auto">
          <a:xfrm>
            <a:off x="6460332" y="2139554"/>
            <a:ext cx="1189435" cy="1674019"/>
            <a:chOff x="1519" y="1390"/>
            <a:chExt cx="771" cy="1268"/>
          </a:xfrm>
        </p:grpSpPr>
        <p:sp>
          <p:nvSpPr>
            <p:cNvPr id="7194" name="Line 7">
              <a:extLst>
                <a:ext uri="{FF2B5EF4-FFF2-40B4-BE49-F238E27FC236}">
                  <a16:creationId xmlns:a16="http://schemas.microsoft.com/office/drawing/2014/main" id="{D9008ADD-7131-4EEE-B3CA-1C5E82368819}"/>
                </a:ext>
              </a:extLst>
            </p:cNvPr>
            <p:cNvSpPr>
              <a:spLocks noChangeShapeType="1"/>
            </p:cNvSpPr>
            <p:nvPr/>
          </p:nvSpPr>
          <p:spPr bwMode="auto">
            <a:xfrm>
              <a:off x="1565" y="1480"/>
              <a:ext cx="0" cy="1088"/>
            </a:xfrm>
            <a:prstGeom prst="line">
              <a:avLst/>
            </a:prstGeom>
            <a:noFill/>
            <a:ln w="38100">
              <a:solidFill>
                <a:srgbClr val="663300"/>
              </a:solidFill>
              <a:round/>
              <a:headEnd/>
              <a:tailEnd/>
            </a:ln>
            <a:extLst>
              <a:ext uri="{909E8E84-426E-40DD-AFC4-6F175D3DCCD1}">
                <a14:hiddenFill xmlns:a14="http://schemas.microsoft.com/office/drawing/2010/main">
                  <a:noFill/>
                </a14:hiddenFill>
              </a:ext>
            </a:extLst>
          </p:spPr>
          <p:txBody>
            <a:bodyPr/>
            <a:lstStyle/>
            <a:p>
              <a:endParaRPr lang="ru-RU" sz="1050"/>
            </a:p>
          </p:txBody>
        </p:sp>
        <p:sp>
          <p:nvSpPr>
            <p:cNvPr id="7195" name="Line 8">
              <a:extLst>
                <a:ext uri="{FF2B5EF4-FFF2-40B4-BE49-F238E27FC236}">
                  <a16:creationId xmlns:a16="http://schemas.microsoft.com/office/drawing/2014/main" id="{0F78897F-E6D3-4FB4-9D9C-4F6CC18E7A7D}"/>
                </a:ext>
              </a:extLst>
            </p:cNvPr>
            <p:cNvSpPr>
              <a:spLocks noChangeShapeType="1"/>
            </p:cNvSpPr>
            <p:nvPr/>
          </p:nvSpPr>
          <p:spPr bwMode="auto">
            <a:xfrm>
              <a:off x="2245" y="1480"/>
              <a:ext cx="0" cy="1088"/>
            </a:xfrm>
            <a:prstGeom prst="line">
              <a:avLst/>
            </a:prstGeom>
            <a:noFill/>
            <a:ln w="38100">
              <a:solidFill>
                <a:srgbClr val="663300"/>
              </a:solidFill>
              <a:round/>
              <a:headEnd/>
              <a:tailEnd/>
            </a:ln>
            <a:extLst>
              <a:ext uri="{909E8E84-426E-40DD-AFC4-6F175D3DCCD1}">
                <a14:hiddenFill xmlns:a14="http://schemas.microsoft.com/office/drawing/2010/main">
                  <a:noFill/>
                </a14:hiddenFill>
              </a:ext>
            </a:extLst>
          </p:spPr>
          <p:txBody>
            <a:bodyPr/>
            <a:lstStyle/>
            <a:p>
              <a:endParaRPr lang="ru-RU" sz="1050"/>
            </a:p>
          </p:txBody>
        </p:sp>
        <p:sp>
          <p:nvSpPr>
            <p:cNvPr id="28" name="AutoShape 9">
              <a:extLst>
                <a:ext uri="{FF2B5EF4-FFF2-40B4-BE49-F238E27FC236}">
                  <a16:creationId xmlns:a16="http://schemas.microsoft.com/office/drawing/2014/main" id="{88BA6E07-856B-423B-8D36-8A5878559FC4}"/>
                </a:ext>
              </a:extLst>
            </p:cNvPr>
            <p:cNvSpPr>
              <a:spLocks noChangeArrowheads="1"/>
            </p:cNvSpPr>
            <p:nvPr/>
          </p:nvSpPr>
          <p:spPr bwMode="auto">
            <a:xfrm rot="5400000">
              <a:off x="1615" y="1433"/>
              <a:ext cx="589" cy="590"/>
            </a:xfrm>
            <a:prstGeom prst="flowChartDelay">
              <a:avLst/>
            </a:prstGeom>
            <a:gradFill rotWithShape="1">
              <a:gsLst>
                <a:gs pos="0">
                  <a:schemeClr val="bg1"/>
                </a:gs>
                <a:gs pos="50000">
                  <a:schemeClr val="accent1">
                    <a:alpha val="10001"/>
                  </a:schemeClr>
                </a:gs>
                <a:gs pos="100000">
                  <a:schemeClr val="bg1"/>
                </a:gs>
              </a:gsLst>
              <a:lin ang="5400000" scaled="1"/>
            </a:gradFill>
            <a:ln w="9525">
              <a:solidFill>
                <a:schemeClr val="accent1"/>
              </a:solidFill>
              <a:miter lim="800000"/>
              <a:headEnd/>
              <a:tailEnd/>
            </a:ln>
            <a:effectLst/>
          </p:spPr>
          <p:txBody>
            <a:bodyPr wrap="none" anchor="ctr"/>
            <a:lstStyle/>
            <a:p>
              <a:pPr>
                <a:defRPr/>
              </a:pPr>
              <a:endParaRPr lang="es-ES" sz="1050">
                <a:latin typeface="Arial" charset="0"/>
                <a:cs typeface="Arial" charset="0"/>
              </a:endParaRPr>
            </a:p>
          </p:txBody>
        </p:sp>
        <p:sp>
          <p:nvSpPr>
            <p:cNvPr id="29" name="AutoShape 10">
              <a:extLst>
                <a:ext uri="{FF2B5EF4-FFF2-40B4-BE49-F238E27FC236}">
                  <a16:creationId xmlns:a16="http://schemas.microsoft.com/office/drawing/2014/main" id="{560BB1F4-DA62-4F8F-AC47-209338C1D643}"/>
                </a:ext>
              </a:extLst>
            </p:cNvPr>
            <p:cNvSpPr>
              <a:spLocks noChangeArrowheads="1"/>
            </p:cNvSpPr>
            <p:nvPr/>
          </p:nvSpPr>
          <p:spPr bwMode="auto">
            <a:xfrm rot="16200000">
              <a:off x="1615" y="2021"/>
              <a:ext cx="589" cy="590"/>
            </a:xfrm>
            <a:prstGeom prst="flowChartDelay">
              <a:avLst/>
            </a:prstGeom>
            <a:gradFill rotWithShape="1">
              <a:gsLst>
                <a:gs pos="0">
                  <a:schemeClr val="bg1"/>
                </a:gs>
                <a:gs pos="50000">
                  <a:schemeClr val="accent1">
                    <a:alpha val="10001"/>
                  </a:schemeClr>
                </a:gs>
                <a:gs pos="100000">
                  <a:schemeClr val="bg1"/>
                </a:gs>
              </a:gsLst>
              <a:lin ang="5400000" scaled="1"/>
            </a:gradFill>
            <a:ln w="9525">
              <a:solidFill>
                <a:schemeClr val="accent1"/>
              </a:solidFill>
              <a:miter lim="800000"/>
              <a:headEnd/>
              <a:tailEnd/>
            </a:ln>
            <a:effectLst/>
          </p:spPr>
          <p:txBody>
            <a:bodyPr wrap="none" anchor="ctr"/>
            <a:lstStyle/>
            <a:p>
              <a:pPr>
                <a:defRPr/>
              </a:pPr>
              <a:endParaRPr lang="es-ES" sz="1050">
                <a:latin typeface="Arial" charset="0"/>
                <a:cs typeface="Arial" charset="0"/>
              </a:endParaRPr>
            </a:p>
          </p:txBody>
        </p:sp>
        <p:sp>
          <p:nvSpPr>
            <p:cNvPr id="7198" name="AutoShape 11">
              <a:extLst>
                <a:ext uri="{FF2B5EF4-FFF2-40B4-BE49-F238E27FC236}">
                  <a16:creationId xmlns:a16="http://schemas.microsoft.com/office/drawing/2014/main" id="{0F1DC259-B42A-46FC-B688-2FE2E5811928}"/>
                </a:ext>
              </a:extLst>
            </p:cNvPr>
            <p:cNvSpPr>
              <a:spLocks noChangeArrowheads="1"/>
            </p:cNvSpPr>
            <p:nvPr/>
          </p:nvSpPr>
          <p:spPr bwMode="auto">
            <a:xfrm>
              <a:off x="1519" y="1390"/>
              <a:ext cx="771" cy="90"/>
            </a:xfrm>
            <a:prstGeom prst="roundRect">
              <a:avLst>
                <a:gd name="adj" fmla="val 16667"/>
              </a:avLst>
            </a:prstGeom>
            <a:gradFill rotWithShape="1">
              <a:gsLst>
                <a:gs pos="0">
                  <a:srgbClr val="9E7500"/>
                </a:gs>
                <a:gs pos="100000">
                  <a:srgbClr val="493600"/>
                </a:gs>
              </a:gsLst>
              <a:lin ang="5400000" scaled="1"/>
            </a:gradFill>
            <a:ln w="9525">
              <a:solidFill>
                <a:schemeClr val="tx1"/>
              </a:solidFill>
              <a:round/>
              <a:headEnd/>
              <a:tailEnd/>
            </a:ln>
          </p:spPr>
          <p:txBody>
            <a:bodyPr wrap="none" anchor="ct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ES" altLang="es-ES" sz="1350">
                <a:latin typeface="Arial" panose="020B0604020202020204" pitchFamily="34" charset="0"/>
              </a:endParaRPr>
            </a:p>
          </p:txBody>
        </p:sp>
        <p:sp>
          <p:nvSpPr>
            <p:cNvPr id="7199" name="AutoShape 12">
              <a:extLst>
                <a:ext uri="{FF2B5EF4-FFF2-40B4-BE49-F238E27FC236}">
                  <a16:creationId xmlns:a16="http://schemas.microsoft.com/office/drawing/2014/main" id="{8710EF98-340F-46F2-86D1-4DD4F5E4BFB6}"/>
                </a:ext>
              </a:extLst>
            </p:cNvPr>
            <p:cNvSpPr>
              <a:spLocks noChangeArrowheads="1"/>
            </p:cNvSpPr>
            <p:nvPr/>
          </p:nvSpPr>
          <p:spPr bwMode="auto">
            <a:xfrm>
              <a:off x="1519" y="2568"/>
              <a:ext cx="771" cy="90"/>
            </a:xfrm>
            <a:prstGeom prst="roundRect">
              <a:avLst>
                <a:gd name="adj" fmla="val 16667"/>
              </a:avLst>
            </a:prstGeom>
            <a:gradFill rotWithShape="1">
              <a:gsLst>
                <a:gs pos="0">
                  <a:srgbClr val="9E7500"/>
                </a:gs>
                <a:gs pos="100000">
                  <a:srgbClr val="493600"/>
                </a:gs>
              </a:gsLst>
              <a:lin ang="5400000" scaled="1"/>
            </a:gradFill>
            <a:ln w="9525">
              <a:solidFill>
                <a:schemeClr val="tx1"/>
              </a:solidFill>
              <a:round/>
              <a:headEnd/>
              <a:tailEnd/>
            </a:ln>
          </p:spPr>
          <p:txBody>
            <a:bodyPr wrap="none" anchor="ct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ES" altLang="es-ES" sz="1350">
                <a:latin typeface="Arial" panose="020B0604020202020204" pitchFamily="34" charset="0"/>
              </a:endParaRPr>
            </a:p>
          </p:txBody>
        </p:sp>
      </p:grpSp>
      <p:sp>
        <p:nvSpPr>
          <p:cNvPr id="32" name="31 CuadroTexto">
            <a:extLst>
              <a:ext uri="{FF2B5EF4-FFF2-40B4-BE49-F238E27FC236}">
                <a16:creationId xmlns:a16="http://schemas.microsoft.com/office/drawing/2014/main" id="{412E1734-B559-4B5F-BB6B-ACF9F8605A13}"/>
              </a:ext>
            </a:extLst>
          </p:cNvPr>
          <p:cNvSpPr txBox="1"/>
          <p:nvPr/>
        </p:nvSpPr>
        <p:spPr>
          <a:xfrm>
            <a:off x="5651897" y="922735"/>
            <a:ext cx="2322909" cy="1245156"/>
          </a:xfrm>
          <a:prstGeom prst="irregularSeal2">
            <a:avLst/>
          </a:prstGeom>
          <a:solidFill>
            <a:srgbClr val="FFFF00"/>
          </a:solidFill>
          <a:ln w="76200">
            <a:solidFill>
              <a:srgbClr val="FFC000"/>
            </a:solidFill>
          </a:ln>
        </p:spPr>
        <p:style>
          <a:lnRef idx="3">
            <a:schemeClr val="lt1"/>
          </a:lnRef>
          <a:fillRef idx="1">
            <a:schemeClr val="accent6"/>
          </a:fillRef>
          <a:effectRef idx="1">
            <a:schemeClr val="accent6"/>
          </a:effectRef>
          <a:fontRef idx="minor">
            <a:schemeClr val="lt1"/>
          </a:fontRef>
        </p:style>
        <p:txBody>
          <a:bodyPr>
            <a:spAutoFit/>
          </a:bodyPr>
          <a:lstStyle/>
          <a:p>
            <a:pPr algn="ctr">
              <a:defRPr/>
            </a:pPr>
            <a:r>
              <a:rPr lang="es-ES" sz="1500" b="1" dirty="0">
                <a:solidFill>
                  <a:schemeClr val="tx1"/>
                </a:solidFill>
                <a:latin typeface="Arial" charset="0"/>
              </a:rPr>
              <a:t>VAQT TUGADI </a:t>
            </a:r>
          </a:p>
        </p:txBody>
      </p:sp>
      <p:pic>
        <p:nvPicPr>
          <p:cNvPr id="33" name="32 Imagen">
            <a:extLst>
              <a:ext uri="{FF2B5EF4-FFF2-40B4-BE49-F238E27FC236}">
                <a16:creationId xmlns:a16="http://schemas.microsoft.com/office/drawing/2014/main" id="{9AD3EB9E-4580-4E67-9CF1-399C9B78FD6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384132" y="4104085"/>
            <a:ext cx="1313260" cy="658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Picture 22" descr="http://cdn1.iconfinder.com/data/icons/imod/512/Software/time%20machine.png">
            <a:hlinkClick r:id="rId5" action="ppaction://hlinksldjump"/>
            <a:extLst>
              <a:ext uri="{FF2B5EF4-FFF2-40B4-BE49-F238E27FC236}">
                <a16:creationId xmlns:a16="http://schemas.microsoft.com/office/drawing/2014/main" id="{0899084E-99F5-4884-A152-709A8CB518BE}"/>
              </a:ext>
            </a:extLst>
          </p:cNvPr>
          <p:cNvPicPr>
            <a:picLocks noChangeAspect="1" noChangeArrowheads="1"/>
          </p:cNvPicPr>
          <p:nvPr/>
        </p:nvPicPr>
        <p:blipFill>
          <a:blip r:embed="rId6"/>
          <a:srcRect/>
          <a:stretch>
            <a:fillRect/>
          </a:stretch>
        </p:blipFill>
        <p:spPr bwMode="auto">
          <a:xfrm>
            <a:off x="1331119" y="4083844"/>
            <a:ext cx="900113" cy="887016"/>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88" name="Freeform 97">
            <a:extLst>
              <a:ext uri="{FF2B5EF4-FFF2-40B4-BE49-F238E27FC236}">
                <a16:creationId xmlns:a16="http://schemas.microsoft.com/office/drawing/2014/main" id="{3B468E57-7A73-46E5-8F94-2BAA6BD1D60C}"/>
              </a:ext>
            </a:extLst>
          </p:cNvPr>
          <p:cNvSpPr>
            <a:spLocks/>
          </p:cNvSpPr>
          <p:nvPr/>
        </p:nvSpPr>
        <p:spPr bwMode="auto">
          <a:xfrm>
            <a:off x="1145381" y="-3572"/>
            <a:ext cx="420291" cy="494110"/>
          </a:xfrm>
          <a:custGeom>
            <a:avLst/>
            <a:gdLst>
              <a:gd name="T0" fmla="*/ 560388 w 10000"/>
              <a:gd name="T1" fmla="*/ 0 h 10074"/>
              <a:gd name="T2" fmla="*/ 499250 w 10000"/>
              <a:gd name="T3" fmla="*/ 15174 h 10074"/>
              <a:gd name="T4" fmla="*/ 446069 w 10000"/>
              <a:gd name="T5" fmla="*/ 31852 h 10074"/>
              <a:gd name="T6" fmla="*/ 392103 w 10000"/>
              <a:gd name="T7" fmla="*/ 47680 h 10074"/>
              <a:gd name="T8" fmla="*/ 341332 w 10000"/>
              <a:gd name="T9" fmla="*/ 69918 h 10074"/>
              <a:gd name="T10" fmla="*/ 293699 w 10000"/>
              <a:gd name="T11" fmla="*/ 95295 h 10074"/>
              <a:gd name="T12" fmla="*/ 246066 w 10000"/>
              <a:gd name="T13" fmla="*/ 128652 h 10074"/>
              <a:gd name="T14" fmla="*/ 204766 w 10000"/>
              <a:gd name="T15" fmla="*/ 165148 h 10074"/>
              <a:gd name="T16" fmla="*/ 165090 w 10000"/>
              <a:gd name="T17" fmla="*/ 208053 h 10074"/>
              <a:gd name="T18" fmla="*/ 128609 w 10000"/>
              <a:gd name="T19" fmla="*/ 250894 h 10074"/>
              <a:gd name="T20" fmla="*/ 95266 w 10000"/>
              <a:gd name="T21" fmla="*/ 300144 h 10074"/>
              <a:gd name="T22" fmla="*/ 66686 w 10000"/>
              <a:gd name="T23" fmla="*/ 354103 h 10074"/>
              <a:gd name="T24" fmla="*/ 42870 w 10000"/>
              <a:gd name="T25" fmla="*/ 409632 h 10074"/>
              <a:gd name="T26" fmla="*/ 25386 w 10000"/>
              <a:gd name="T27" fmla="*/ 468365 h 10074"/>
              <a:gd name="T28" fmla="*/ 11096 w 10000"/>
              <a:gd name="T29" fmla="*/ 530304 h 10074"/>
              <a:gd name="T30" fmla="*/ 3194 w 10000"/>
              <a:gd name="T31" fmla="*/ 593812 h 10074"/>
              <a:gd name="T32" fmla="*/ 0 w 10000"/>
              <a:gd name="T33" fmla="*/ 658890 h 10074"/>
              <a:gd name="T34" fmla="*/ 0 w 10000"/>
              <a:gd name="T35" fmla="*/ 4840 h 10074"/>
              <a:gd name="T36" fmla="*/ 225444 w 10000"/>
              <a:gd name="T37" fmla="*/ 4840 h 10074"/>
              <a:gd name="T38" fmla="*/ 560388 w 10000"/>
              <a:gd name="T39" fmla="*/ 0 h 1007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0000" h="10074">
                <a:moveTo>
                  <a:pt x="10000" y="0"/>
                </a:moveTo>
                <a:lnTo>
                  <a:pt x="8909" y="232"/>
                </a:lnTo>
                <a:lnTo>
                  <a:pt x="7960" y="487"/>
                </a:lnTo>
                <a:lnTo>
                  <a:pt x="6997" y="729"/>
                </a:lnTo>
                <a:lnTo>
                  <a:pt x="6091" y="1069"/>
                </a:lnTo>
                <a:lnTo>
                  <a:pt x="5241" y="1457"/>
                </a:lnTo>
                <a:lnTo>
                  <a:pt x="4391" y="1967"/>
                </a:lnTo>
                <a:lnTo>
                  <a:pt x="3654" y="2525"/>
                </a:lnTo>
                <a:lnTo>
                  <a:pt x="2946" y="3181"/>
                </a:lnTo>
                <a:lnTo>
                  <a:pt x="2295" y="3836"/>
                </a:lnTo>
                <a:lnTo>
                  <a:pt x="1700" y="4589"/>
                </a:lnTo>
                <a:lnTo>
                  <a:pt x="1190" y="5414"/>
                </a:lnTo>
                <a:lnTo>
                  <a:pt x="765" y="6263"/>
                </a:lnTo>
                <a:lnTo>
                  <a:pt x="453" y="7161"/>
                </a:lnTo>
                <a:lnTo>
                  <a:pt x="198" y="8108"/>
                </a:lnTo>
                <a:lnTo>
                  <a:pt x="57" y="9079"/>
                </a:lnTo>
                <a:cubicBezTo>
                  <a:pt x="38" y="9411"/>
                  <a:pt x="19" y="9742"/>
                  <a:pt x="0" y="10074"/>
                </a:cubicBezTo>
                <a:lnTo>
                  <a:pt x="0" y="74"/>
                </a:lnTo>
                <a:lnTo>
                  <a:pt x="4023" y="74"/>
                </a:lnTo>
                <a:lnTo>
                  <a:pt x="10000"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sz="1050"/>
          </a:p>
        </p:txBody>
      </p:sp>
      <p:sp>
        <p:nvSpPr>
          <p:cNvPr id="7189" name="Freeform 97">
            <a:extLst>
              <a:ext uri="{FF2B5EF4-FFF2-40B4-BE49-F238E27FC236}">
                <a16:creationId xmlns:a16="http://schemas.microsoft.com/office/drawing/2014/main" id="{85ECE62B-2FB8-466B-B8C9-1E61897D4706}"/>
              </a:ext>
            </a:extLst>
          </p:cNvPr>
          <p:cNvSpPr>
            <a:spLocks/>
          </p:cNvSpPr>
          <p:nvPr/>
        </p:nvSpPr>
        <p:spPr bwMode="auto">
          <a:xfrm rot="5400000">
            <a:off x="7561065" y="-33933"/>
            <a:ext cx="420290" cy="490538"/>
          </a:xfrm>
          <a:custGeom>
            <a:avLst/>
            <a:gdLst>
              <a:gd name="T0" fmla="*/ 889616744 w 353"/>
              <a:gd name="T1" fmla="*/ 22682200 h 412"/>
              <a:gd name="T2" fmla="*/ 796370086 w 353"/>
              <a:gd name="T3" fmla="*/ 27722513 h 412"/>
              <a:gd name="T4" fmla="*/ 708165332 w 353"/>
              <a:gd name="T5" fmla="*/ 42843450 h 412"/>
              <a:gd name="T6" fmla="*/ 622479943 w 353"/>
              <a:gd name="T7" fmla="*/ 68045013 h 412"/>
              <a:gd name="T8" fmla="*/ 541834871 w 353"/>
              <a:gd name="T9" fmla="*/ 103327200 h 412"/>
              <a:gd name="T10" fmla="*/ 466230116 w 353"/>
              <a:gd name="T11" fmla="*/ 143649700 h 412"/>
              <a:gd name="T12" fmla="*/ 390625361 w 353"/>
              <a:gd name="T13" fmla="*/ 196572188 h 412"/>
              <a:gd name="T14" fmla="*/ 325101240 w 353"/>
              <a:gd name="T15" fmla="*/ 254536575 h 412"/>
              <a:gd name="T16" fmla="*/ 262096484 w 353"/>
              <a:gd name="T17" fmla="*/ 322580000 h 412"/>
              <a:gd name="T18" fmla="*/ 204133632 w 353"/>
              <a:gd name="T19" fmla="*/ 390625013 h 412"/>
              <a:gd name="T20" fmla="*/ 151209510 w 353"/>
              <a:gd name="T21" fmla="*/ 468749063 h 412"/>
              <a:gd name="T22" fmla="*/ 105846657 w 353"/>
              <a:gd name="T23" fmla="*/ 554434375 h 412"/>
              <a:gd name="T24" fmla="*/ 68045073 w 353"/>
              <a:gd name="T25" fmla="*/ 642640638 h 412"/>
              <a:gd name="T26" fmla="*/ 40322536 w 353"/>
              <a:gd name="T27" fmla="*/ 735885625 h 412"/>
              <a:gd name="T28" fmla="*/ 17641903 w 353"/>
              <a:gd name="T29" fmla="*/ 834172513 h 412"/>
              <a:gd name="T30" fmla="*/ 5040317 w 353"/>
              <a:gd name="T31" fmla="*/ 934978763 h 412"/>
              <a:gd name="T32" fmla="*/ 0 w 353"/>
              <a:gd name="T33" fmla="*/ 1038304375 h 412"/>
              <a:gd name="T34" fmla="*/ 0 w 353"/>
              <a:gd name="T35" fmla="*/ 0 h 412"/>
              <a:gd name="T36" fmla="*/ 357862507 w 353"/>
              <a:gd name="T37" fmla="*/ 0 h 412"/>
              <a:gd name="T38" fmla="*/ 889616744 w 353"/>
              <a:gd name="T39" fmla="*/ 22682200 h 41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53" h="412">
                <a:moveTo>
                  <a:pt x="353" y="9"/>
                </a:moveTo>
                <a:lnTo>
                  <a:pt x="316" y="11"/>
                </a:lnTo>
                <a:lnTo>
                  <a:pt x="281" y="17"/>
                </a:lnTo>
                <a:lnTo>
                  <a:pt x="247" y="27"/>
                </a:lnTo>
                <a:lnTo>
                  <a:pt x="215" y="41"/>
                </a:lnTo>
                <a:lnTo>
                  <a:pt x="185" y="57"/>
                </a:lnTo>
                <a:lnTo>
                  <a:pt x="155" y="78"/>
                </a:lnTo>
                <a:lnTo>
                  <a:pt x="129" y="101"/>
                </a:lnTo>
                <a:lnTo>
                  <a:pt x="104" y="128"/>
                </a:lnTo>
                <a:lnTo>
                  <a:pt x="81" y="155"/>
                </a:lnTo>
                <a:lnTo>
                  <a:pt x="60" y="186"/>
                </a:lnTo>
                <a:lnTo>
                  <a:pt x="42" y="220"/>
                </a:lnTo>
                <a:lnTo>
                  <a:pt x="27" y="255"/>
                </a:lnTo>
                <a:lnTo>
                  <a:pt x="16" y="292"/>
                </a:lnTo>
                <a:lnTo>
                  <a:pt x="7" y="331"/>
                </a:lnTo>
                <a:lnTo>
                  <a:pt x="2" y="371"/>
                </a:lnTo>
                <a:lnTo>
                  <a:pt x="0" y="412"/>
                </a:lnTo>
                <a:lnTo>
                  <a:pt x="0" y="0"/>
                </a:lnTo>
                <a:lnTo>
                  <a:pt x="142" y="0"/>
                </a:lnTo>
                <a:lnTo>
                  <a:pt x="353" y="9"/>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sz="1050"/>
          </a:p>
        </p:txBody>
      </p:sp>
      <p:sp>
        <p:nvSpPr>
          <p:cNvPr id="7190" name="Freeform 97">
            <a:extLst>
              <a:ext uri="{FF2B5EF4-FFF2-40B4-BE49-F238E27FC236}">
                <a16:creationId xmlns:a16="http://schemas.microsoft.com/office/drawing/2014/main" id="{BDDE6C10-D270-4F2E-BDDB-6C9E70601FB0}"/>
              </a:ext>
            </a:extLst>
          </p:cNvPr>
          <p:cNvSpPr>
            <a:spLocks/>
          </p:cNvSpPr>
          <p:nvPr/>
        </p:nvSpPr>
        <p:spPr bwMode="auto">
          <a:xfrm rot="-5400000">
            <a:off x="1151930" y="4701183"/>
            <a:ext cx="420291" cy="490538"/>
          </a:xfrm>
          <a:custGeom>
            <a:avLst/>
            <a:gdLst>
              <a:gd name="T0" fmla="*/ 889616744 w 353"/>
              <a:gd name="T1" fmla="*/ 22682200 h 412"/>
              <a:gd name="T2" fmla="*/ 796370086 w 353"/>
              <a:gd name="T3" fmla="*/ 27722513 h 412"/>
              <a:gd name="T4" fmla="*/ 708165332 w 353"/>
              <a:gd name="T5" fmla="*/ 42843450 h 412"/>
              <a:gd name="T6" fmla="*/ 622479943 w 353"/>
              <a:gd name="T7" fmla="*/ 68045013 h 412"/>
              <a:gd name="T8" fmla="*/ 541834871 w 353"/>
              <a:gd name="T9" fmla="*/ 103327200 h 412"/>
              <a:gd name="T10" fmla="*/ 466230116 w 353"/>
              <a:gd name="T11" fmla="*/ 143649700 h 412"/>
              <a:gd name="T12" fmla="*/ 390625361 w 353"/>
              <a:gd name="T13" fmla="*/ 196572188 h 412"/>
              <a:gd name="T14" fmla="*/ 325101240 w 353"/>
              <a:gd name="T15" fmla="*/ 254536575 h 412"/>
              <a:gd name="T16" fmla="*/ 262096484 w 353"/>
              <a:gd name="T17" fmla="*/ 322580000 h 412"/>
              <a:gd name="T18" fmla="*/ 204133632 w 353"/>
              <a:gd name="T19" fmla="*/ 390625013 h 412"/>
              <a:gd name="T20" fmla="*/ 151209510 w 353"/>
              <a:gd name="T21" fmla="*/ 468749063 h 412"/>
              <a:gd name="T22" fmla="*/ 105846657 w 353"/>
              <a:gd name="T23" fmla="*/ 554434375 h 412"/>
              <a:gd name="T24" fmla="*/ 68045073 w 353"/>
              <a:gd name="T25" fmla="*/ 642640638 h 412"/>
              <a:gd name="T26" fmla="*/ 40322536 w 353"/>
              <a:gd name="T27" fmla="*/ 735885625 h 412"/>
              <a:gd name="T28" fmla="*/ 17641903 w 353"/>
              <a:gd name="T29" fmla="*/ 834172513 h 412"/>
              <a:gd name="T30" fmla="*/ 5040317 w 353"/>
              <a:gd name="T31" fmla="*/ 934978763 h 412"/>
              <a:gd name="T32" fmla="*/ 0 w 353"/>
              <a:gd name="T33" fmla="*/ 1038304375 h 412"/>
              <a:gd name="T34" fmla="*/ 0 w 353"/>
              <a:gd name="T35" fmla="*/ 0 h 412"/>
              <a:gd name="T36" fmla="*/ 357862507 w 353"/>
              <a:gd name="T37" fmla="*/ 0 h 412"/>
              <a:gd name="T38" fmla="*/ 889616744 w 353"/>
              <a:gd name="T39" fmla="*/ 22682200 h 41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53" h="412">
                <a:moveTo>
                  <a:pt x="353" y="9"/>
                </a:moveTo>
                <a:lnTo>
                  <a:pt x="316" y="11"/>
                </a:lnTo>
                <a:lnTo>
                  <a:pt x="281" y="17"/>
                </a:lnTo>
                <a:lnTo>
                  <a:pt x="247" y="27"/>
                </a:lnTo>
                <a:lnTo>
                  <a:pt x="215" y="41"/>
                </a:lnTo>
                <a:lnTo>
                  <a:pt x="185" y="57"/>
                </a:lnTo>
                <a:lnTo>
                  <a:pt x="155" y="78"/>
                </a:lnTo>
                <a:lnTo>
                  <a:pt x="129" y="101"/>
                </a:lnTo>
                <a:lnTo>
                  <a:pt x="104" y="128"/>
                </a:lnTo>
                <a:lnTo>
                  <a:pt x="81" y="155"/>
                </a:lnTo>
                <a:lnTo>
                  <a:pt x="60" y="186"/>
                </a:lnTo>
                <a:lnTo>
                  <a:pt x="42" y="220"/>
                </a:lnTo>
                <a:lnTo>
                  <a:pt x="27" y="255"/>
                </a:lnTo>
                <a:lnTo>
                  <a:pt x="16" y="292"/>
                </a:lnTo>
                <a:lnTo>
                  <a:pt x="7" y="331"/>
                </a:lnTo>
                <a:lnTo>
                  <a:pt x="2" y="371"/>
                </a:lnTo>
                <a:lnTo>
                  <a:pt x="0" y="412"/>
                </a:lnTo>
                <a:lnTo>
                  <a:pt x="0" y="0"/>
                </a:lnTo>
                <a:lnTo>
                  <a:pt x="142" y="0"/>
                </a:lnTo>
                <a:lnTo>
                  <a:pt x="353" y="9"/>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sz="1050"/>
          </a:p>
        </p:txBody>
      </p:sp>
      <p:sp>
        <p:nvSpPr>
          <p:cNvPr id="7191" name="Freeform 97">
            <a:extLst>
              <a:ext uri="{FF2B5EF4-FFF2-40B4-BE49-F238E27FC236}">
                <a16:creationId xmlns:a16="http://schemas.microsoft.com/office/drawing/2014/main" id="{38A99B55-DB21-48B0-8CB2-4BA74222412C}"/>
              </a:ext>
            </a:extLst>
          </p:cNvPr>
          <p:cNvSpPr>
            <a:spLocks/>
          </p:cNvSpPr>
          <p:nvPr/>
        </p:nvSpPr>
        <p:spPr bwMode="auto">
          <a:xfrm rot="10800000">
            <a:off x="7596188" y="4666060"/>
            <a:ext cx="420291" cy="490538"/>
          </a:xfrm>
          <a:custGeom>
            <a:avLst/>
            <a:gdLst>
              <a:gd name="T0" fmla="*/ 889616744 w 353"/>
              <a:gd name="T1" fmla="*/ 22682200 h 412"/>
              <a:gd name="T2" fmla="*/ 796370086 w 353"/>
              <a:gd name="T3" fmla="*/ 27722513 h 412"/>
              <a:gd name="T4" fmla="*/ 708165332 w 353"/>
              <a:gd name="T5" fmla="*/ 42843450 h 412"/>
              <a:gd name="T6" fmla="*/ 622479943 w 353"/>
              <a:gd name="T7" fmla="*/ 68045013 h 412"/>
              <a:gd name="T8" fmla="*/ 541834871 w 353"/>
              <a:gd name="T9" fmla="*/ 103327200 h 412"/>
              <a:gd name="T10" fmla="*/ 466230116 w 353"/>
              <a:gd name="T11" fmla="*/ 143649700 h 412"/>
              <a:gd name="T12" fmla="*/ 390625361 w 353"/>
              <a:gd name="T13" fmla="*/ 196572188 h 412"/>
              <a:gd name="T14" fmla="*/ 325101240 w 353"/>
              <a:gd name="T15" fmla="*/ 254536575 h 412"/>
              <a:gd name="T16" fmla="*/ 262096484 w 353"/>
              <a:gd name="T17" fmla="*/ 322580000 h 412"/>
              <a:gd name="T18" fmla="*/ 204133632 w 353"/>
              <a:gd name="T19" fmla="*/ 390625013 h 412"/>
              <a:gd name="T20" fmla="*/ 151209510 w 353"/>
              <a:gd name="T21" fmla="*/ 468749063 h 412"/>
              <a:gd name="T22" fmla="*/ 105846657 w 353"/>
              <a:gd name="T23" fmla="*/ 554434375 h 412"/>
              <a:gd name="T24" fmla="*/ 68045073 w 353"/>
              <a:gd name="T25" fmla="*/ 642640638 h 412"/>
              <a:gd name="T26" fmla="*/ 40322536 w 353"/>
              <a:gd name="T27" fmla="*/ 735885625 h 412"/>
              <a:gd name="T28" fmla="*/ 17641903 w 353"/>
              <a:gd name="T29" fmla="*/ 834172513 h 412"/>
              <a:gd name="T30" fmla="*/ 5040317 w 353"/>
              <a:gd name="T31" fmla="*/ 934978763 h 412"/>
              <a:gd name="T32" fmla="*/ 0 w 353"/>
              <a:gd name="T33" fmla="*/ 1038304375 h 412"/>
              <a:gd name="T34" fmla="*/ 0 w 353"/>
              <a:gd name="T35" fmla="*/ 0 h 412"/>
              <a:gd name="T36" fmla="*/ 357862507 w 353"/>
              <a:gd name="T37" fmla="*/ 0 h 412"/>
              <a:gd name="T38" fmla="*/ 889616744 w 353"/>
              <a:gd name="T39" fmla="*/ 22682200 h 41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53" h="412">
                <a:moveTo>
                  <a:pt x="353" y="9"/>
                </a:moveTo>
                <a:lnTo>
                  <a:pt x="316" y="11"/>
                </a:lnTo>
                <a:lnTo>
                  <a:pt x="281" y="17"/>
                </a:lnTo>
                <a:lnTo>
                  <a:pt x="247" y="27"/>
                </a:lnTo>
                <a:lnTo>
                  <a:pt x="215" y="41"/>
                </a:lnTo>
                <a:lnTo>
                  <a:pt x="185" y="57"/>
                </a:lnTo>
                <a:lnTo>
                  <a:pt x="155" y="78"/>
                </a:lnTo>
                <a:lnTo>
                  <a:pt x="129" y="101"/>
                </a:lnTo>
                <a:lnTo>
                  <a:pt x="104" y="128"/>
                </a:lnTo>
                <a:lnTo>
                  <a:pt x="81" y="155"/>
                </a:lnTo>
                <a:lnTo>
                  <a:pt x="60" y="186"/>
                </a:lnTo>
                <a:lnTo>
                  <a:pt x="42" y="220"/>
                </a:lnTo>
                <a:lnTo>
                  <a:pt x="27" y="255"/>
                </a:lnTo>
                <a:lnTo>
                  <a:pt x="16" y="292"/>
                </a:lnTo>
                <a:lnTo>
                  <a:pt x="7" y="331"/>
                </a:lnTo>
                <a:lnTo>
                  <a:pt x="2" y="371"/>
                </a:lnTo>
                <a:lnTo>
                  <a:pt x="0" y="412"/>
                </a:lnTo>
                <a:lnTo>
                  <a:pt x="0" y="0"/>
                </a:lnTo>
                <a:lnTo>
                  <a:pt x="142" y="0"/>
                </a:lnTo>
                <a:lnTo>
                  <a:pt x="353" y="9"/>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sz="1050"/>
          </a:p>
        </p:txBody>
      </p:sp>
      <p:pic>
        <p:nvPicPr>
          <p:cNvPr id="3" name="Рисунок 2">
            <a:extLst>
              <a:ext uri="{FF2B5EF4-FFF2-40B4-BE49-F238E27FC236}">
                <a16:creationId xmlns:a16="http://schemas.microsoft.com/office/drawing/2014/main" id="{7D5414D6-B091-42F4-A0AB-B1EFA8F37F10}"/>
              </a:ext>
            </a:extLst>
          </p:cNvPr>
          <p:cNvPicPr>
            <a:picLocks noChangeAspect="1"/>
          </p:cNvPicPr>
          <p:nvPr/>
        </p:nvPicPr>
        <p:blipFill rotWithShape="1">
          <a:blip r:embed="rId7"/>
          <a:srcRect l="30285" t="10082" r="44069" b="51886"/>
          <a:stretch/>
        </p:blipFill>
        <p:spPr>
          <a:xfrm>
            <a:off x="3104225" y="1920662"/>
            <a:ext cx="2083110" cy="2322258"/>
          </a:xfrm>
          <a:prstGeom prst="rect">
            <a:avLst/>
          </a:prstGeom>
        </p:spPr>
      </p:pic>
    </p:spTree>
  </p:cSld>
  <p:clrMapOvr>
    <a:masterClrMapping/>
  </p:clrMapOvr>
  <p:transition spd="slow" advClick="0">
    <p:wipe dir="d"/>
  </p:transition>
  <p:timing>
    <p:tnLst>
      <p:par>
        <p:cTn id="1" dur="indefinite" restart="never" nodeType="tmRoot">
          <p:childTnLst>
            <p:seq concurrent="1" nextAc="seek">
              <p:cTn id="2" restart="whenNotActive" fill="hold" evtFilter="cancelBubble" nodeType="interactiveSeq">
                <p:stCondLst>
                  <p:cond evt="onClick" delay="0">
                    <p:tgtEl>
                      <p:spTgt spid="33"/>
                    </p:tgtEl>
                  </p:cond>
                </p:stCondLst>
                <p:endSync evt="end" delay="0">
                  <p:rtn val="all"/>
                </p:endSync>
                <p:childTnLst>
                  <p:par>
                    <p:cTn id="3" fill="hold" nodeType="clickPar">
                      <p:stCondLst>
                        <p:cond delay="0"/>
                      </p:stCondLst>
                      <p:childTnLst>
                        <p:par>
                          <p:cTn id="4" fill="hold" nodeType="withGroup">
                            <p:stCondLst>
                              <p:cond delay="0"/>
                            </p:stCondLst>
                            <p:childTnLst>
                              <p:par>
                                <p:cTn id="5" presetID="22" presetClass="exit" presetSubtype="1" fill="hold" nodeType="clickEffect">
                                  <p:stCondLst>
                                    <p:cond delay="0"/>
                                  </p:stCondLst>
                                  <p:childTnLst>
                                    <p:animEffect transition="out" filter="wipe(up)">
                                      <p:cBhvr>
                                        <p:cTn id="6" dur="60000"/>
                                        <p:tgtEl>
                                          <p:spTgt spid="23"/>
                                        </p:tgtEl>
                                      </p:cBhvr>
                                    </p:animEffect>
                                    <p:set>
                                      <p:cBhvr>
                                        <p:cTn id="7" dur="1" fill="hold">
                                          <p:stCondLst>
                                            <p:cond delay="59999"/>
                                          </p:stCondLst>
                                        </p:cTn>
                                        <p:tgtEl>
                                          <p:spTgt spid="23"/>
                                        </p:tgtEl>
                                        <p:attrNameLst>
                                          <p:attrName>style.visibility</p:attrName>
                                        </p:attrNameLst>
                                      </p:cBhvr>
                                      <p:to>
                                        <p:strVal val="hidden"/>
                                      </p:to>
                                    </p:set>
                                  </p:childTnLst>
                                  <p:subTnLst>
                                    <p:audio>
                                      <p:cMediaNode>
                                        <p:cTn display="0" masterRel="sameClick">
                                          <p:stCondLst>
                                            <p:cond evt="begin" delay="0">
                                              <p:tn val="5"/>
                                            </p:cond>
                                          </p:stCondLst>
                                          <p:endCondLst>
                                            <p:cond evt="onStopAudio" delay="0">
                                              <p:tgtEl>
                                                <p:sldTgt/>
                                              </p:tgtEl>
                                            </p:cond>
                                          </p:endCondLst>
                                        </p:cTn>
                                        <p:tgtEl>
                                          <p:sndTgt r:embed="rId2" name="arena.wav"/>
                                        </p:tgtEl>
                                      </p:cMediaNode>
                                    </p:audio>
                                  </p:subTnLst>
                                </p:cTn>
                              </p:par>
                              <p:par>
                                <p:cTn id="8" presetID="22" presetClass="entr" presetSubtype="1" fill="hold"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wipe(up)">
                                      <p:cBhvr>
                                        <p:cTn id="10" dur="250"/>
                                        <p:tgtEl>
                                          <p:spTgt spid="22"/>
                                        </p:tgtEl>
                                      </p:cBhvr>
                                    </p:animEffect>
                                  </p:childTnLst>
                                </p:cTn>
                              </p:par>
                              <p:par>
                                <p:cTn id="11" presetID="22" presetClass="entr" presetSubtype="4" fill="hold" nodeType="with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wipe(down)">
                                      <p:cBhvr>
                                        <p:cTn id="13" dur="60000"/>
                                        <p:tgtEl>
                                          <p:spTgt spid="24"/>
                                        </p:tgtEl>
                                      </p:cBhvr>
                                    </p:animEffect>
                                  </p:childTnLst>
                                </p:cTn>
                              </p:par>
                              <p:par>
                                <p:cTn id="14" presetID="22" presetClass="exit" presetSubtype="1" fill="hold" nodeType="withEffect">
                                  <p:stCondLst>
                                    <p:cond delay="58000"/>
                                  </p:stCondLst>
                                  <p:childTnLst>
                                    <p:animEffect transition="out" filter="wipe(up)">
                                      <p:cBhvr>
                                        <p:cTn id="15" dur="250"/>
                                        <p:tgtEl>
                                          <p:spTgt spid="22"/>
                                        </p:tgtEl>
                                      </p:cBhvr>
                                    </p:animEffect>
                                    <p:set>
                                      <p:cBhvr>
                                        <p:cTn id="16" dur="1" fill="hold">
                                          <p:stCondLst>
                                            <p:cond delay="249"/>
                                          </p:stCondLst>
                                        </p:cTn>
                                        <p:tgtEl>
                                          <p:spTgt spid="22"/>
                                        </p:tgtEl>
                                        <p:attrNameLst>
                                          <p:attrName>style.visibility</p:attrName>
                                        </p:attrNameLst>
                                      </p:cBhvr>
                                      <p:to>
                                        <p:strVal val="hidden"/>
                                      </p:to>
                                    </p:set>
                                  </p:childTnLst>
                                </p:cTn>
                              </p:par>
                            </p:childTnLst>
                          </p:cTn>
                        </p:par>
                        <p:par>
                          <p:cTn id="17" fill="hold" nodeType="afterGroup">
                            <p:stCondLst>
                              <p:cond delay="60000"/>
                            </p:stCondLst>
                            <p:childTnLst>
                              <p:par>
                                <p:cTn id="18" presetID="53" presetClass="entr" presetSubtype="16" fill="hold" grpId="0" nodeType="afterEffect">
                                  <p:stCondLst>
                                    <p:cond delay="0"/>
                                  </p:stCondLst>
                                  <p:childTnLst>
                                    <p:set>
                                      <p:cBhvr>
                                        <p:cTn id="19" dur="1" fill="hold">
                                          <p:stCondLst>
                                            <p:cond delay="0"/>
                                          </p:stCondLst>
                                        </p:cTn>
                                        <p:tgtEl>
                                          <p:spTgt spid="32"/>
                                        </p:tgtEl>
                                        <p:attrNameLst>
                                          <p:attrName>style.visibility</p:attrName>
                                        </p:attrNameLst>
                                      </p:cBhvr>
                                      <p:to>
                                        <p:strVal val="visible"/>
                                      </p:to>
                                    </p:set>
                                    <p:anim calcmode="lin" valueType="num">
                                      <p:cBhvr>
                                        <p:cTn id="20" dur="500" fill="hold"/>
                                        <p:tgtEl>
                                          <p:spTgt spid="32"/>
                                        </p:tgtEl>
                                        <p:attrNameLst>
                                          <p:attrName>ppt_w</p:attrName>
                                        </p:attrNameLst>
                                      </p:cBhvr>
                                      <p:tavLst>
                                        <p:tav tm="0">
                                          <p:val>
                                            <p:fltVal val="0"/>
                                          </p:val>
                                        </p:tav>
                                        <p:tav tm="100000">
                                          <p:val>
                                            <p:strVal val="#ppt_w"/>
                                          </p:val>
                                        </p:tav>
                                      </p:tavLst>
                                    </p:anim>
                                    <p:anim calcmode="lin" valueType="num">
                                      <p:cBhvr>
                                        <p:cTn id="21" dur="500" fill="hold"/>
                                        <p:tgtEl>
                                          <p:spTgt spid="32"/>
                                        </p:tgtEl>
                                        <p:attrNameLst>
                                          <p:attrName>ppt_h</p:attrName>
                                        </p:attrNameLst>
                                      </p:cBhvr>
                                      <p:tavLst>
                                        <p:tav tm="0">
                                          <p:val>
                                            <p:fltVal val="0"/>
                                          </p:val>
                                        </p:tav>
                                        <p:tav tm="100000">
                                          <p:val>
                                            <p:strVal val="#ppt_h"/>
                                          </p:val>
                                        </p:tav>
                                      </p:tavLst>
                                    </p:anim>
                                    <p:animEffect transition="in" filter="fade">
                                      <p:cBhvr>
                                        <p:cTn id="22" dur="500"/>
                                        <p:tgtEl>
                                          <p:spTgt spid="32"/>
                                        </p:tgtEl>
                                      </p:cBhvr>
                                    </p:animEffect>
                                  </p:childTnLst>
                                  <p:subTnLst>
                                    <p:audio>
                                      <p:cMediaNode>
                                        <p:cTn display="0" masterRel="sameClick">
                                          <p:stCondLst>
                                            <p:cond evt="begin" delay="0">
                                              <p:tn val="18"/>
                                            </p:cond>
                                          </p:stCondLst>
                                          <p:endCondLst>
                                            <p:cond evt="onStopAudio" delay="0">
                                              <p:tgtEl>
                                                <p:sldTgt/>
                                              </p:tgtEl>
                                            </p:cond>
                                          </p:endCondLst>
                                        </p:cTn>
                                        <p:tgtEl>
                                          <p:sndTgt r:embed="rId3" name="kling.wav"/>
                                        </p:tgtEl>
                                      </p:cMediaNode>
                                    </p:audio>
                                  </p:subTnLst>
                                </p:cTn>
                              </p:par>
                            </p:childTnLst>
                          </p:cTn>
                        </p:par>
                      </p:childTnLst>
                    </p:cTn>
                  </p:par>
                </p:childTnLst>
              </p:cTn>
              <p:nextCondLst>
                <p:cond evt="onClick" delay="0">
                  <p:tgtEl>
                    <p:spTgt spid="33"/>
                  </p:tgtEl>
                </p:cond>
              </p:nextCondLst>
            </p:seq>
          </p:childTnLst>
        </p:cTn>
      </p:par>
    </p:tnLst>
    <p:bldLst>
      <p:bldP spid="3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12 Rectángulo redondeado">
            <a:extLst>
              <a:ext uri="{FF2B5EF4-FFF2-40B4-BE49-F238E27FC236}">
                <a16:creationId xmlns:a16="http://schemas.microsoft.com/office/drawing/2014/main" id="{AF719440-138E-427D-9852-D2B2D44D71D8}"/>
              </a:ext>
            </a:extLst>
          </p:cNvPr>
          <p:cNvSpPr/>
          <p:nvPr/>
        </p:nvSpPr>
        <p:spPr>
          <a:xfrm>
            <a:off x="2610190" y="1565435"/>
            <a:ext cx="3077765" cy="2978944"/>
          </a:xfrm>
          <a:prstGeom prst="roundRect">
            <a:avLst/>
          </a:prstGeom>
          <a:gradFill>
            <a:gsLst>
              <a:gs pos="0">
                <a:srgbClr val="5E9EFF"/>
              </a:gs>
              <a:gs pos="39999">
                <a:srgbClr val="85C2FF"/>
              </a:gs>
              <a:gs pos="70000">
                <a:srgbClr val="C4D6EB"/>
              </a:gs>
              <a:gs pos="100000">
                <a:srgbClr val="FFEBFA"/>
              </a:gs>
            </a:gsLst>
            <a:lin ang="5400000" scaled="0"/>
          </a:gradFill>
          <a:ln w="76200"/>
        </p:spPr>
        <p:style>
          <a:lnRef idx="3">
            <a:schemeClr val="lt1"/>
          </a:lnRef>
          <a:fillRef idx="1">
            <a:schemeClr val="accent6"/>
          </a:fillRef>
          <a:effectRef idx="1">
            <a:schemeClr val="accent6"/>
          </a:effectRef>
          <a:fontRef idx="minor">
            <a:schemeClr val="lt1"/>
          </a:fontRef>
        </p:style>
        <p:txBody>
          <a:bodyPr anchor="ctr"/>
          <a:lstStyle/>
          <a:p>
            <a:pPr algn="ctr">
              <a:defRPr/>
            </a:pPr>
            <a:endParaRPr lang="es-ES" sz="1050"/>
          </a:p>
        </p:txBody>
      </p:sp>
      <p:sp>
        <p:nvSpPr>
          <p:cNvPr id="22" name="TextBox 3">
            <a:extLst>
              <a:ext uri="{FF2B5EF4-FFF2-40B4-BE49-F238E27FC236}">
                <a16:creationId xmlns:a16="http://schemas.microsoft.com/office/drawing/2014/main" id="{711519D6-4FD1-45DC-82BA-7306B88CEBE2}"/>
              </a:ext>
            </a:extLst>
          </p:cNvPr>
          <p:cNvSpPr txBox="1">
            <a:spLocks noChangeArrowheads="1"/>
          </p:cNvSpPr>
          <p:nvPr/>
        </p:nvSpPr>
        <p:spPr bwMode="auto">
          <a:xfrm>
            <a:off x="1143000" y="1"/>
            <a:ext cx="6858000" cy="877163"/>
          </a:xfrm>
          <a:prstGeom prst="rect">
            <a:avLst/>
          </a:prstGeom>
          <a:solidFill>
            <a:srgbClr val="00B0F0"/>
          </a:solidFill>
          <a:ln>
            <a:noFill/>
          </a:ln>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tr-TR" sz="3600" b="1" dirty="0">
                <a:solidFill>
                  <a:schemeClr val="bg1"/>
                </a:solidFill>
                <a:effectLst>
                  <a:outerShdw blurRad="38100" dist="38100" dir="2700000" algn="tl">
                    <a:srgbClr val="000000">
                      <a:alpha val="43137"/>
                    </a:srgbClr>
                  </a:outerShdw>
                </a:effectLst>
                <a:latin typeface="Comic Sans MS" pitchFamily="66" charset="0"/>
                <a:cs typeface="Arial" charset="0"/>
              </a:rPr>
              <a:t> </a:t>
            </a:r>
            <a:r>
              <a:rPr lang="en-GB" altLang="tr-TR" sz="1500" b="1" dirty="0">
                <a:solidFill>
                  <a:schemeClr val="bg1"/>
                </a:solidFill>
                <a:effectLst>
                  <a:outerShdw blurRad="38100" dist="38100" dir="2700000" algn="tl">
                    <a:srgbClr val="000000">
                      <a:alpha val="43137"/>
                    </a:srgbClr>
                  </a:outerShdw>
                </a:effectLst>
                <a:latin typeface="Comic Sans MS" pitchFamily="66" charset="0"/>
                <a:cs typeface="Arial" charset="0"/>
              </a:rPr>
              <a:t>5.</a:t>
            </a:r>
            <a:r>
              <a:rPr lang="en-GB" altLang="tr-TR" sz="3600" b="1" dirty="0">
                <a:solidFill>
                  <a:schemeClr val="bg1"/>
                </a:solidFill>
                <a:effectLst>
                  <a:outerShdw blurRad="38100" dist="38100" dir="2700000" algn="tl">
                    <a:srgbClr val="000000">
                      <a:alpha val="43137"/>
                    </a:srgbClr>
                  </a:outerShdw>
                </a:effectLst>
                <a:latin typeface="Comic Sans MS" pitchFamily="66" charset="0"/>
                <a:cs typeface="Arial" charset="0"/>
              </a:rPr>
              <a:t> </a:t>
            </a:r>
            <a:r>
              <a:rPr lang="en-GB" altLang="tr-TR" sz="1500" b="1" dirty="0">
                <a:solidFill>
                  <a:schemeClr val="bg1"/>
                </a:solidFill>
                <a:effectLst>
                  <a:outerShdw blurRad="38100" dist="38100" dir="2700000" algn="tl">
                    <a:srgbClr val="000000">
                      <a:alpha val="43137"/>
                    </a:srgbClr>
                  </a:outerShdw>
                </a:effectLst>
                <a:latin typeface="Comic Sans MS" pitchFamily="66" charset="0"/>
                <a:cs typeface="Arial" charset="0"/>
              </a:rPr>
              <a:t>O ‘ZBEK XALQ QO ‘SHIQLARIDAN 3 TASINI XIRGOYI QILIB BERING.. </a:t>
            </a:r>
          </a:p>
        </p:txBody>
      </p:sp>
      <p:sp>
        <p:nvSpPr>
          <p:cNvPr id="25" name="Line 3">
            <a:extLst>
              <a:ext uri="{FF2B5EF4-FFF2-40B4-BE49-F238E27FC236}">
                <a16:creationId xmlns:a16="http://schemas.microsoft.com/office/drawing/2014/main" id="{A0852355-BDA6-4FA5-B2B3-89E59A3B87CC}"/>
              </a:ext>
            </a:extLst>
          </p:cNvPr>
          <p:cNvSpPr>
            <a:spLocks noChangeShapeType="1"/>
          </p:cNvSpPr>
          <p:nvPr/>
        </p:nvSpPr>
        <p:spPr bwMode="auto">
          <a:xfrm>
            <a:off x="7056835" y="2950369"/>
            <a:ext cx="13097" cy="744141"/>
          </a:xfrm>
          <a:prstGeom prst="line">
            <a:avLst/>
          </a:prstGeom>
          <a:noFill/>
          <a:ln w="76200">
            <a:solidFill>
              <a:srgbClr val="CC6600"/>
            </a:solidFill>
            <a:round/>
            <a:headEnd/>
            <a:tailEnd/>
          </a:ln>
          <a:extLst>
            <a:ext uri="{909E8E84-426E-40DD-AFC4-6F175D3DCCD1}">
              <a14:hiddenFill xmlns:a14="http://schemas.microsoft.com/office/drawing/2010/main">
                <a:noFill/>
              </a14:hiddenFill>
            </a:ext>
          </a:extLst>
        </p:spPr>
        <p:txBody>
          <a:bodyPr/>
          <a:lstStyle/>
          <a:p>
            <a:endParaRPr lang="ru-RU" sz="1050"/>
          </a:p>
        </p:txBody>
      </p:sp>
      <p:sp>
        <p:nvSpPr>
          <p:cNvPr id="26" name="AutoShape 4">
            <a:extLst>
              <a:ext uri="{FF2B5EF4-FFF2-40B4-BE49-F238E27FC236}">
                <a16:creationId xmlns:a16="http://schemas.microsoft.com/office/drawing/2014/main" id="{5C4BFAD0-CDD8-4B5A-BA2E-5D8D9EBDD64E}"/>
              </a:ext>
            </a:extLst>
          </p:cNvPr>
          <p:cNvSpPr>
            <a:spLocks noChangeArrowheads="1"/>
          </p:cNvSpPr>
          <p:nvPr/>
        </p:nvSpPr>
        <p:spPr bwMode="auto">
          <a:xfrm rot="5400000">
            <a:off x="6803913" y="2322498"/>
            <a:ext cx="503044" cy="751544"/>
          </a:xfrm>
          <a:prstGeom prst="flowChartDelay">
            <a:avLst/>
          </a:prstGeom>
          <a:solidFill>
            <a:srgbClr val="CC6600"/>
          </a:solidFill>
          <a:ln w="9525">
            <a:solidFill>
              <a:srgbClr val="CC6600"/>
            </a:solidFill>
            <a:miter lim="800000"/>
            <a:headEnd/>
            <a:tailEnd/>
          </a:ln>
          <a:effectLst/>
          <a:scene3d>
            <a:camera prst="orthographicFront"/>
            <a:lightRig rig="threePt" dir="t"/>
          </a:scene3d>
          <a:sp3d>
            <a:bevelT/>
          </a:sp3d>
        </p:spPr>
        <p:txBody>
          <a:bodyPr wrap="none" anchor="ctr"/>
          <a:lstStyle/>
          <a:p>
            <a:pPr>
              <a:defRPr/>
            </a:pPr>
            <a:endParaRPr lang="es-ES" sz="1050">
              <a:latin typeface="Arial" charset="0"/>
              <a:cs typeface="Arial" charset="0"/>
            </a:endParaRPr>
          </a:p>
        </p:txBody>
      </p:sp>
      <p:sp>
        <p:nvSpPr>
          <p:cNvPr id="27" name="AutoShape 5">
            <a:extLst>
              <a:ext uri="{FF2B5EF4-FFF2-40B4-BE49-F238E27FC236}">
                <a16:creationId xmlns:a16="http://schemas.microsoft.com/office/drawing/2014/main" id="{84F50F9F-3759-4A6D-BCDC-2E06754EAAF0}"/>
              </a:ext>
            </a:extLst>
          </p:cNvPr>
          <p:cNvSpPr>
            <a:spLocks noChangeArrowheads="1"/>
          </p:cNvSpPr>
          <p:nvPr/>
        </p:nvSpPr>
        <p:spPr bwMode="auto">
          <a:xfrm rot="16200000">
            <a:off x="6831350" y="3048903"/>
            <a:ext cx="503048" cy="810899"/>
          </a:xfrm>
          <a:prstGeom prst="flowChartDelay">
            <a:avLst/>
          </a:prstGeom>
          <a:solidFill>
            <a:srgbClr val="CC6600"/>
          </a:solidFill>
          <a:ln w="9525">
            <a:solidFill>
              <a:srgbClr val="CC6600"/>
            </a:solidFill>
            <a:miter lim="800000"/>
            <a:headEnd/>
            <a:tailEnd/>
          </a:ln>
          <a:effectLst/>
          <a:scene3d>
            <a:camera prst="orthographicFront"/>
            <a:lightRig rig="threePt" dir="t"/>
          </a:scene3d>
          <a:sp3d>
            <a:bevelT/>
          </a:sp3d>
        </p:spPr>
        <p:txBody>
          <a:bodyPr wrap="none" anchor="ctr"/>
          <a:lstStyle/>
          <a:p>
            <a:pPr>
              <a:defRPr/>
            </a:pPr>
            <a:endParaRPr lang="es-ES" sz="1050">
              <a:latin typeface="Arial" charset="0"/>
              <a:cs typeface="Arial" charset="0"/>
            </a:endParaRPr>
          </a:p>
        </p:txBody>
      </p:sp>
      <p:grpSp>
        <p:nvGrpSpPr>
          <p:cNvPr id="8204" name="Group 6">
            <a:extLst>
              <a:ext uri="{FF2B5EF4-FFF2-40B4-BE49-F238E27FC236}">
                <a16:creationId xmlns:a16="http://schemas.microsoft.com/office/drawing/2014/main" id="{09E2E585-98BF-4AE5-B115-F97CFAA1DB7D}"/>
              </a:ext>
            </a:extLst>
          </p:cNvPr>
          <p:cNvGrpSpPr>
            <a:grpSpLocks/>
          </p:cNvGrpSpPr>
          <p:nvPr/>
        </p:nvGrpSpPr>
        <p:grpSpPr bwMode="auto">
          <a:xfrm>
            <a:off x="6460332" y="2139554"/>
            <a:ext cx="1189435" cy="1674019"/>
            <a:chOff x="1519" y="1390"/>
            <a:chExt cx="771" cy="1268"/>
          </a:xfrm>
        </p:grpSpPr>
        <p:sp>
          <p:nvSpPr>
            <p:cNvPr id="8218" name="Line 7">
              <a:extLst>
                <a:ext uri="{FF2B5EF4-FFF2-40B4-BE49-F238E27FC236}">
                  <a16:creationId xmlns:a16="http://schemas.microsoft.com/office/drawing/2014/main" id="{946C1D1F-ACED-46BA-B62E-CD2F7221D52D}"/>
                </a:ext>
              </a:extLst>
            </p:cNvPr>
            <p:cNvSpPr>
              <a:spLocks noChangeShapeType="1"/>
            </p:cNvSpPr>
            <p:nvPr/>
          </p:nvSpPr>
          <p:spPr bwMode="auto">
            <a:xfrm>
              <a:off x="1565" y="1480"/>
              <a:ext cx="0" cy="1088"/>
            </a:xfrm>
            <a:prstGeom prst="line">
              <a:avLst/>
            </a:prstGeom>
            <a:noFill/>
            <a:ln w="38100">
              <a:solidFill>
                <a:srgbClr val="663300"/>
              </a:solidFill>
              <a:round/>
              <a:headEnd/>
              <a:tailEnd/>
            </a:ln>
            <a:extLst>
              <a:ext uri="{909E8E84-426E-40DD-AFC4-6F175D3DCCD1}">
                <a14:hiddenFill xmlns:a14="http://schemas.microsoft.com/office/drawing/2010/main">
                  <a:noFill/>
                </a14:hiddenFill>
              </a:ext>
            </a:extLst>
          </p:spPr>
          <p:txBody>
            <a:bodyPr/>
            <a:lstStyle/>
            <a:p>
              <a:endParaRPr lang="ru-RU" sz="1050"/>
            </a:p>
          </p:txBody>
        </p:sp>
        <p:sp>
          <p:nvSpPr>
            <p:cNvPr id="8219" name="Line 8">
              <a:extLst>
                <a:ext uri="{FF2B5EF4-FFF2-40B4-BE49-F238E27FC236}">
                  <a16:creationId xmlns:a16="http://schemas.microsoft.com/office/drawing/2014/main" id="{7A2AD79C-FA96-4862-8FA7-2C6096989021}"/>
                </a:ext>
              </a:extLst>
            </p:cNvPr>
            <p:cNvSpPr>
              <a:spLocks noChangeShapeType="1"/>
            </p:cNvSpPr>
            <p:nvPr/>
          </p:nvSpPr>
          <p:spPr bwMode="auto">
            <a:xfrm>
              <a:off x="2245" y="1480"/>
              <a:ext cx="0" cy="1088"/>
            </a:xfrm>
            <a:prstGeom prst="line">
              <a:avLst/>
            </a:prstGeom>
            <a:noFill/>
            <a:ln w="38100">
              <a:solidFill>
                <a:srgbClr val="663300"/>
              </a:solidFill>
              <a:round/>
              <a:headEnd/>
              <a:tailEnd/>
            </a:ln>
            <a:extLst>
              <a:ext uri="{909E8E84-426E-40DD-AFC4-6F175D3DCCD1}">
                <a14:hiddenFill xmlns:a14="http://schemas.microsoft.com/office/drawing/2010/main">
                  <a:noFill/>
                </a14:hiddenFill>
              </a:ext>
            </a:extLst>
          </p:spPr>
          <p:txBody>
            <a:bodyPr/>
            <a:lstStyle/>
            <a:p>
              <a:endParaRPr lang="ru-RU" sz="1050"/>
            </a:p>
          </p:txBody>
        </p:sp>
        <p:sp>
          <p:nvSpPr>
            <p:cNvPr id="31" name="AutoShape 9">
              <a:extLst>
                <a:ext uri="{FF2B5EF4-FFF2-40B4-BE49-F238E27FC236}">
                  <a16:creationId xmlns:a16="http://schemas.microsoft.com/office/drawing/2014/main" id="{18F7340D-DF89-4923-B3A8-D22F8A788010}"/>
                </a:ext>
              </a:extLst>
            </p:cNvPr>
            <p:cNvSpPr>
              <a:spLocks noChangeArrowheads="1"/>
            </p:cNvSpPr>
            <p:nvPr/>
          </p:nvSpPr>
          <p:spPr bwMode="auto">
            <a:xfrm rot="5400000">
              <a:off x="1615" y="1433"/>
              <a:ext cx="589" cy="590"/>
            </a:xfrm>
            <a:prstGeom prst="flowChartDelay">
              <a:avLst/>
            </a:prstGeom>
            <a:gradFill rotWithShape="1">
              <a:gsLst>
                <a:gs pos="0">
                  <a:schemeClr val="bg1"/>
                </a:gs>
                <a:gs pos="50000">
                  <a:schemeClr val="accent1">
                    <a:alpha val="10001"/>
                  </a:schemeClr>
                </a:gs>
                <a:gs pos="100000">
                  <a:schemeClr val="bg1"/>
                </a:gs>
              </a:gsLst>
              <a:lin ang="5400000" scaled="1"/>
            </a:gradFill>
            <a:ln w="9525">
              <a:solidFill>
                <a:schemeClr val="accent1"/>
              </a:solidFill>
              <a:miter lim="800000"/>
              <a:headEnd/>
              <a:tailEnd/>
            </a:ln>
            <a:effectLst/>
          </p:spPr>
          <p:txBody>
            <a:bodyPr wrap="none" anchor="ctr"/>
            <a:lstStyle/>
            <a:p>
              <a:pPr>
                <a:defRPr/>
              </a:pPr>
              <a:endParaRPr lang="es-ES" sz="1050">
                <a:latin typeface="Arial" charset="0"/>
                <a:cs typeface="Arial" charset="0"/>
              </a:endParaRPr>
            </a:p>
          </p:txBody>
        </p:sp>
        <p:sp>
          <p:nvSpPr>
            <p:cNvPr id="32" name="AutoShape 10">
              <a:extLst>
                <a:ext uri="{FF2B5EF4-FFF2-40B4-BE49-F238E27FC236}">
                  <a16:creationId xmlns:a16="http://schemas.microsoft.com/office/drawing/2014/main" id="{05C94FAB-61C0-4552-A53F-C2006BB16ECC}"/>
                </a:ext>
              </a:extLst>
            </p:cNvPr>
            <p:cNvSpPr>
              <a:spLocks noChangeArrowheads="1"/>
            </p:cNvSpPr>
            <p:nvPr/>
          </p:nvSpPr>
          <p:spPr bwMode="auto">
            <a:xfrm rot="16200000">
              <a:off x="1615" y="2021"/>
              <a:ext cx="589" cy="590"/>
            </a:xfrm>
            <a:prstGeom prst="flowChartDelay">
              <a:avLst/>
            </a:prstGeom>
            <a:gradFill rotWithShape="1">
              <a:gsLst>
                <a:gs pos="0">
                  <a:schemeClr val="bg1"/>
                </a:gs>
                <a:gs pos="50000">
                  <a:schemeClr val="accent1">
                    <a:alpha val="10001"/>
                  </a:schemeClr>
                </a:gs>
                <a:gs pos="100000">
                  <a:schemeClr val="bg1"/>
                </a:gs>
              </a:gsLst>
              <a:lin ang="5400000" scaled="1"/>
            </a:gradFill>
            <a:ln w="9525">
              <a:solidFill>
                <a:schemeClr val="accent1"/>
              </a:solidFill>
              <a:miter lim="800000"/>
              <a:headEnd/>
              <a:tailEnd/>
            </a:ln>
            <a:effectLst/>
          </p:spPr>
          <p:txBody>
            <a:bodyPr wrap="none" anchor="ctr"/>
            <a:lstStyle/>
            <a:p>
              <a:pPr>
                <a:defRPr/>
              </a:pPr>
              <a:endParaRPr lang="es-ES" sz="1050">
                <a:latin typeface="Arial" charset="0"/>
                <a:cs typeface="Arial" charset="0"/>
              </a:endParaRPr>
            </a:p>
          </p:txBody>
        </p:sp>
        <p:sp>
          <p:nvSpPr>
            <p:cNvPr id="8222" name="AutoShape 11">
              <a:extLst>
                <a:ext uri="{FF2B5EF4-FFF2-40B4-BE49-F238E27FC236}">
                  <a16:creationId xmlns:a16="http://schemas.microsoft.com/office/drawing/2014/main" id="{6756ED7D-2017-42C3-BA00-4515D28D4A24}"/>
                </a:ext>
              </a:extLst>
            </p:cNvPr>
            <p:cNvSpPr>
              <a:spLocks noChangeArrowheads="1"/>
            </p:cNvSpPr>
            <p:nvPr/>
          </p:nvSpPr>
          <p:spPr bwMode="auto">
            <a:xfrm>
              <a:off x="1519" y="1390"/>
              <a:ext cx="771" cy="90"/>
            </a:xfrm>
            <a:prstGeom prst="roundRect">
              <a:avLst>
                <a:gd name="adj" fmla="val 16667"/>
              </a:avLst>
            </a:prstGeom>
            <a:gradFill rotWithShape="1">
              <a:gsLst>
                <a:gs pos="0">
                  <a:srgbClr val="9E7500"/>
                </a:gs>
                <a:gs pos="100000">
                  <a:srgbClr val="493600"/>
                </a:gs>
              </a:gsLst>
              <a:lin ang="5400000" scaled="1"/>
            </a:gradFill>
            <a:ln w="9525">
              <a:solidFill>
                <a:schemeClr val="tx1"/>
              </a:solidFill>
              <a:round/>
              <a:headEnd/>
              <a:tailEnd/>
            </a:ln>
          </p:spPr>
          <p:txBody>
            <a:bodyPr wrap="none" anchor="ct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ES" altLang="es-ES" sz="1350">
                <a:latin typeface="Arial" panose="020B0604020202020204" pitchFamily="34" charset="0"/>
              </a:endParaRPr>
            </a:p>
          </p:txBody>
        </p:sp>
        <p:sp>
          <p:nvSpPr>
            <p:cNvPr id="8223" name="AutoShape 12">
              <a:extLst>
                <a:ext uri="{FF2B5EF4-FFF2-40B4-BE49-F238E27FC236}">
                  <a16:creationId xmlns:a16="http://schemas.microsoft.com/office/drawing/2014/main" id="{F85F6C1C-5E08-4C76-B215-9F317F9A2753}"/>
                </a:ext>
              </a:extLst>
            </p:cNvPr>
            <p:cNvSpPr>
              <a:spLocks noChangeArrowheads="1"/>
            </p:cNvSpPr>
            <p:nvPr/>
          </p:nvSpPr>
          <p:spPr bwMode="auto">
            <a:xfrm>
              <a:off x="1519" y="2568"/>
              <a:ext cx="771" cy="90"/>
            </a:xfrm>
            <a:prstGeom prst="roundRect">
              <a:avLst>
                <a:gd name="adj" fmla="val 16667"/>
              </a:avLst>
            </a:prstGeom>
            <a:gradFill rotWithShape="1">
              <a:gsLst>
                <a:gs pos="0">
                  <a:srgbClr val="9E7500"/>
                </a:gs>
                <a:gs pos="100000">
                  <a:srgbClr val="493600"/>
                </a:gs>
              </a:gsLst>
              <a:lin ang="5400000" scaled="1"/>
            </a:gradFill>
            <a:ln w="9525">
              <a:solidFill>
                <a:schemeClr val="tx1"/>
              </a:solidFill>
              <a:round/>
              <a:headEnd/>
              <a:tailEnd/>
            </a:ln>
          </p:spPr>
          <p:txBody>
            <a:bodyPr wrap="none" anchor="ct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ES" altLang="es-ES" sz="1350">
                <a:latin typeface="Arial" panose="020B0604020202020204" pitchFamily="34" charset="0"/>
              </a:endParaRPr>
            </a:p>
          </p:txBody>
        </p:sp>
      </p:grpSp>
      <p:sp>
        <p:nvSpPr>
          <p:cNvPr id="35" name="34 CuadroTexto">
            <a:extLst>
              <a:ext uri="{FF2B5EF4-FFF2-40B4-BE49-F238E27FC236}">
                <a16:creationId xmlns:a16="http://schemas.microsoft.com/office/drawing/2014/main" id="{3CF5424E-6632-4B8B-8DAF-CD7DA1A37E1A}"/>
              </a:ext>
            </a:extLst>
          </p:cNvPr>
          <p:cNvSpPr txBox="1"/>
          <p:nvPr/>
        </p:nvSpPr>
        <p:spPr>
          <a:xfrm>
            <a:off x="5651897" y="922735"/>
            <a:ext cx="2322909" cy="1245156"/>
          </a:xfrm>
          <a:prstGeom prst="irregularSeal2">
            <a:avLst/>
          </a:prstGeom>
          <a:solidFill>
            <a:srgbClr val="FFFF00"/>
          </a:solidFill>
          <a:ln w="76200">
            <a:solidFill>
              <a:srgbClr val="FFC000"/>
            </a:solidFill>
          </a:ln>
        </p:spPr>
        <p:style>
          <a:lnRef idx="3">
            <a:schemeClr val="lt1"/>
          </a:lnRef>
          <a:fillRef idx="1">
            <a:schemeClr val="accent6"/>
          </a:fillRef>
          <a:effectRef idx="1">
            <a:schemeClr val="accent6"/>
          </a:effectRef>
          <a:fontRef idx="minor">
            <a:schemeClr val="lt1"/>
          </a:fontRef>
        </p:style>
        <p:txBody>
          <a:bodyPr>
            <a:spAutoFit/>
          </a:bodyPr>
          <a:lstStyle/>
          <a:p>
            <a:pPr algn="ctr">
              <a:defRPr/>
            </a:pPr>
            <a:r>
              <a:rPr lang="es-ES" sz="1500" b="1" dirty="0">
                <a:solidFill>
                  <a:schemeClr val="tx1"/>
                </a:solidFill>
                <a:latin typeface="Arial" charset="0"/>
              </a:rPr>
              <a:t>VAQT TUGADI</a:t>
            </a:r>
          </a:p>
        </p:txBody>
      </p:sp>
      <p:pic>
        <p:nvPicPr>
          <p:cNvPr id="36" name="35 Imagen">
            <a:extLst>
              <a:ext uri="{FF2B5EF4-FFF2-40B4-BE49-F238E27FC236}">
                <a16:creationId xmlns:a16="http://schemas.microsoft.com/office/drawing/2014/main" id="{4273A504-B2BD-457D-A012-BF41E4B24AE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384132" y="4104085"/>
            <a:ext cx="1313260" cy="658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Picture 22" descr="http://cdn1.iconfinder.com/data/icons/imod/512/Software/time%20machine.png">
            <a:hlinkClick r:id="rId5" action="ppaction://hlinksldjump"/>
            <a:extLst>
              <a:ext uri="{FF2B5EF4-FFF2-40B4-BE49-F238E27FC236}">
                <a16:creationId xmlns:a16="http://schemas.microsoft.com/office/drawing/2014/main" id="{13E402C3-6F10-4224-954A-E966B5211BA5}"/>
              </a:ext>
            </a:extLst>
          </p:cNvPr>
          <p:cNvPicPr>
            <a:picLocks noChangeAspect="1" noChangeArrowheads="1"/>
          </p:cNvPicPr>
          <p:nvPr/>
        </p:nvPicPr>
        <p:blipFill>
          <a:blip r:embed="rId6"/>
          <a:srcRect/>
          <a:stretch>
            <a:fillRect/>
          </a:stretch>
        </p:blipFill>
        <p:spPr bwMode="auto">
          <a:xfrm>
            <a:off x="1331119" y="4083844"/>
            <a:ext cx="900113" cy="887016"/>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12" name="Freeform 97">
            <a:extLst>
              <a:ext uri="{FF2B5EF4-FFF2-40B4-BE49-F238E27FC236}">
                <a16:creationId xmlns:a16="http://schemas.microsoft.com/office/drawing/2014/main" id="{4315EDD4-A8EF-42BC-BE8B-7E9ADC17A114}"/>
              </a:ext>
            </a:extLst>
          </p:cNvPr>
          <p:cNvSpPr>
            <a:spLocks/>
          </p:cNvSpPr>
          <p:nvPr/>
        </p:nvSpPr>
        <p:spPr bwMode="auto">
          <a:xfrm>
            <a:off x="1145381" y="-3572"/>
            <a:ext cx="420291" cy="494110"/>
          </a:xfrm>
          <a:custGeom>
            <a:avLst/>
            <a:gdLst>
              <a:gd name="T0" fmla="*/ 560388 w 10000"/>
              <a:gd name="T1" fmla="*/ 0 h 10074"/>
              <a:gd name="T2" fmla="*/ 499250 w 10000"/>
              <a:gd name="T3" fmla="*/ 15174 h 10074"/>
              <a:gd name="T4" fmla="*/ 446069 w 10000"/>
              <a:gd name="T5" fmla="*/ 31852 h 10074"/>
              <a:gd name="T6" fmla="*/ 392103 w 10000"/>
              <a:gd name="T7" fmla="*/ 47680 h 10074"/>
              <a:gd name="T8" fmla="*/ 341332 w 10000"/>
              <a:gd name="T9" fmla="*/ 69918 h 10074"/>
              <a:gd name="T10" fmla="*/ 293699 w 10000"/>
              <a:gd name="T11" fmla="*/ 95295 h 10074"/>
              <a:gd name="T12" fmla="*/ 246066 w 10000"/>
              <a:gd name="T13" fmla="*/ 128652 h 10074"/>
              <a:gd name="T14" fmla="*/ 204766 w 10000"/>
              <a:gd name="T15" fmla="*/ 165148 h 10074"/>
              <a:gd name="T16" fmla="*/ 165090 w 10000"/>
              <a:gd name="T17" fmla="*/ 208053 h 10074"/>
              <a:gd name="T18" fmla="*/ 128609 w 10000"/>
              <a:gd name="T19" fmla="*/ 250894 h 10074"/>
              <a:gd name="T20" fmla="*/ 95266 w 10000"/>
              <a:gd name="T21" fmla="*/ 300144 h 10074"/>
              <a:gd name="T22" fmla="*/ 66686 w 10000"/>
              <a:gd name="T23" fmla="*/ 354103 h 10074"/>
              <a:gd name="T24" fmla="*/ 42870 w 10000"/>
              <a:gd name="T25" fmla="*/ 409632 h 10074"/>
              <a:gd name="T26" fmla="*/ 25386 w 10000"/>
              <a:gd name="T27" fmla="*/ 468365 h 10074"/>
              <a:gd name="T28" fmla="*/ 11096 w 10000"/>
              <a:gd name="T29" fmla="*/ 530304 h 10074"/>
              <a:gd name="T30" fmla="*/ 3194 w 10000"/>
              <a:gd name="T31" fmla="*/ 593812 h 10074"/>
              <a:gd name="T32" fmla="*/ 0 w 10000"/>
              <a:gd name="T33" fmla="*/ 658890 h 10074"/>
              <a:gd name="T34" fmla="*/ 0 w 10000"/>
              <a:gd name="T35" fmla="*/ 4840 h 10074"/>
              <a:gd name="T36" fmla="*/ 225444 w 10000"/>
              <a:gd name="T37" fmla="*/ 4840 h 10074"/>
              <a:gd name="T38" fmla="*/ 560388 w 10000"/>
              <a:gd name="T39" fmla="*/ 0 h 1007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0000" h="10074">
                <a:moveTo>
                  <a:pt x="10000" y="0"/>
                </a:moveTo>
                <a:lnTo>
                  <a:pt x="8909" y="232"/>
                </a:lnTo>
                <a:lnTo>
                  <a:pt x="7960" y="487"/>
                </a:lnTo>
                <a:lnTo>
                  <a:pt x="6997" y="729"/>
                </a:lnTo>
                <a:lnTo>
                  <a:pt x="6091" y="1069"/>
                </a:lnTo>
                <a:lnTo>
                  <a:pt x="5241" y="1457"/>
                </a:lnTo>
                <a:lnTo>
                  <a:pt x="4391" y="1967"/>
                </a:lnTo>
                <a:lnTo>
                  <a:pt x="3654" y="2525"/>
                </a:lnTo>
                <a:lnTo>
                  <a:pt x="2946" y="3181"/>
                </a:lnTo>
                <a:lnTo>
                  <a:pt x="2295" y="3836"/>
                </a:lnTo>
                <a:lnTo>
                  <a:pt x="1700" y="4589"/>
                </a:lnTo>
                <a:lnTo>
                  <a:pt x="1190" y="5414"/>
                </a:lnTo>
                <a:lnTo>
                  <a:pt x="765" y="6263"/>
                </a:lnTo>
                <a:lnTo>
                  <a:pt x="453" y="7161"/>
                </a:lnTo>
                <a:lnTo>
                  <a:pt x="198" y="8108"/>
                </a:lnTo>
                <a:lnTo>
                  <a:pt x="57" y="9079"/>
                </a:lnTo>
                <a:cubicBezTo>
                  <a:pt x="38" y="9411"/>
                  <a:pt x="19" y="9742"/>
                  <a:pt x="0" y="10074"/>
                </a:cubicBezTo>
                <a:lnTo>
                  <a:pt x="0" y="74"/>
                </a:lnTo>
                <a:lnTo>
                  <a:pt x="4023" y="74"/>
                </a:lnTo>
                <a:lnTo>
                  <a:pt x="10000"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sz="1050"/>
          </a:p>
        </p:txBody>
      </p:sp>
      <p:sp>
        <p:nvSpPr>
          <p:cNvPr id="8213" name="Freeform 97">
            <a:extLst>
              <a:ext uri="{FF2B5EF4-FFF2-40B4-BE49-F238E27FC236}">
                <a16:creationId xmlns:a16="http://schemas.microsoft.com/office/drawing/2014/main" id="{1282CA2C-76CE-4080-A1F8-6FEC0CBA5E08}"/>
              </a:ext>
            </a:extLst>
          </p:cNvPr>
          <p:cNvSpPr>
            <a:spLocks/>
          </p:cNvSpPr>
          <p:nvPr/>
        </p:nvSpPr>
        <p:spPr bwMode="auto">
          <a:xfrm rot="5400000">
            <a:off x="7561065" y="-33933"/>
            <a:ext cx="420290" cy="490538"/>
          </a:xfrm>
          <a:custGeom>
            <a:avLst/>
            <a:gdLst>
              <a:gd name="T0" fmla="*/ 889616744 w 353"/>
              <a:gd name="T1" fmla="*/ 22682200 h 412"/>
              <a:gd name="T2" fmla="*/ 796370086 w 353"/>
              <a:gd name="T3" fmla="*/ 27722513 h 412"/>
              <a:gd name="T4" fmla="*/ 708165332 w 353"/>
              <a:gd name="T5" fmla="*/ 42843450 h 412"/>
              <a:gd name="T6" fmla="*/ 622479943 w 353"/>
              <a:gd name="T7" fmla="*/ 68045013 h 412"/>
              <a:gd name="T8" fmla="*/ 541834871 w 353"/>
              <a:gd name="T9" fmla="*/ 103327200 h 412"/>
              <a:gd name="T10" fmla="*/ 466230116 w 353"/>
              <a:gd name="T11" fmla="*/ 143649700 h 412"/>
              <a:gd name="T12" fmla="*/ 390625361 w 353"/>
              <a:gd name="T13" fmla="*/ 196572188 h 412"/>
              <a:gd name="T14" fmla="*/ 325101240 w 353"/>
              <a:gd name="T15" fmla="*/ 254536575 h 412"/>
              <a:gd name="T16" fmla="*/ 262096484 w 353"/>
              <a:gd name="T17" fmla="*/ 322580000 h 412"/>
              <a:gd name="T18" fmla="*/ 204133632 w 353"/>
              <a:gd name="T19" fmla="*/ 390625013 h 412"/>
              <a:gd name="T20" fmla="*/ 151209510 w 353"/>
              <a:gd name="T21" fmla="*/ 468749063 h 412"/>
              <a:gd name="T22" fmla="*/ 105846657 w 353"/>
              <a:gd name="T23" fmla="*/ 554434375 h 412"/>
              <a:gd name="T24" fmla="*/ 68045073 w 353"/>
              <a:gd name="T25" fmla="*/ 642640638 h 412"/>
              <a:gd name="T26" fmla="*/ 40322536 w 353"/>
              <a:gd name="T27" fmla="*/ 735885625 h 412"/>
              <a:gd name="T28" fmla="*/ 17641903 w 353"/>
              <a:gd name="T29" fmla="*/ 834172513 h 412"/>
              <a:gd name="T30" fmla="*/ 5040317 w 353"/>
              <a:gd name="T31" fmla="*/ 934978763 h 412"/>
              <a:gd name="T32" fmla="*/ 0 w 353"/>
              <a:gd name="T33" fmla="*/ 1038304375 h 412"/>
              <a:gd name="T34" fmla="*/ 0 w 353"/>
              <a:gd name="T35" fmla="*/ 0 h 412"/>
              <a:gd name="T36" fmla="*/ 357862507 w 353"/>
              <a:gd name="T37" fmla="*/ 0 h 412"/>
              <a:gd name="T38" fmla="*/ 889616744 w 353"/>
              <a:gd name="T39" fmla="*/ 22682200 h 41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53" h="412">
                <a:moveTo>
                  <a:pt x="353" y="9"/>
                </a:moveTo>
                <a:lnTo>
                  <a:pt x="316" y="11"/>
                </a:lnTo>
                <a:lnTo>
                  <a:pt x="281" y="17"/>
                </a:lnTo>
                <a:lnTo>
                  <a:pt x="247" y="27"/>
                </a:lnTo>
                <a:lnTo>
                  <a:pt x="215" y="41"/>
                </a:lnTo>
                <a:lnTo>
                  <a:pt x="185" y="57"/>
                </a:lnTo>
                <a:lnTo>
                  <a:pt x="155" y="78"/>
                </a:lnTo>
                <a:lnTo>
                  <a:pt x="129" y="101"/>
                </a:lnTo>
                <a:lnTo>
                  <a:pt x="104" y="128"/>
                </a:lnTo>
                <a:lnTo>
                  <a:pt x="81" y="155"/>
                </a:lnTo>
                <a:lnTo>
                  <a:pt x="60" y="186"/>
                </a:lnTo>
                <a:lnTo>
                  <a:pt x="42" y="220"/>
                </a:lnTo>
                <a:lnTo>
                  <a:pt x="27" y="255"/>
                </a:lnTo>
                <a:lnTo>
                  <a:pt x="16" y="292"/>
                </a:lnTo>
                <a:lnTo>
                  <a:pt x="7" y="331"/>
                </a:lnTo>
                <a:lnTo>
                  <a:pt x="2" y="371"/>
                </a:lnTo>
                <a:lnTo>
                  <a:pt x="0" y="412"/>
                </a:lnTo>
                <a:lnTo>
                  <a:pt x="0" y="0"/>
                </a:lnTo>
                <a:lnTo>
                  <a:pt x="142" y="0"/>
                </a:lnTo>
                <a:lnTo>
                  <a:pt x="353" y="9"/>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sz="1050"/>
          </a:p>
        </p:txBody>
      </p:sp>
      <p:sp>
        <p:nvSpPr>
          <p:cNvPr id="8214" name="Freeform 97">
            <a:extLst>
              <a:ext uri="{FF2B5EF4-FFF2-40B4-BE49-F238E27FC236}">
                <a16:creationId xmlns:a16="http://schemas.microsoft.com/office/drawing/2014/main" id="{DA0DCFFA-EB26-4FCF-8D6A-BA2E79D058C7}"/>
              </a:ext>
            </a:extLst>
          </p:cNvPr>
          <p:cNvSpPr>
            <a:spLocks/>
          </p:cNvSpPr>
          <p:nvPr/>
        </p:nvSpPr>
        <p:spPr bwMode="auto">
          <a:xfrm rot="-5400000">
            <a:off x="1151930" y="4701183"/>
            <a:ext cx="420291" cy="490538"/>
          </a:xfrm>
          <a:custGeom>
            <a:avLst/>
            <a:gdLst>
              <a:gd name="T0" fmla="*/ 889616744 w 353"/>
              <a:gd name="T1" fmla="*/ 22682200 h 412"/>
              <a:gd name="T2" fmla="*/ 796370086 w 353"/>
              <a:gd name="T3" fmla="*/ 27722513 h 412"/>
              <a:gd name="T4" fmla="*/ 708165332 w 353"/>
              <a:gd name="T5" fmla="*/ 42843450 h 412"/>
              <a:gd name="T6" fmla="*/ 622479943 w 353"/>
              <a:gd name="T7" fmla="*/ 68045013 h 412"/>
              <a:gd name="T8" fmla="*/ 541834871 w 353"/>
              <a:gd name="T9" fmla="*/ 103327200 h 412"/>
              <a:gd name="T10" fmla="*/ 466230116 w 353"/>
              <a:gd name="T11" fmla="*/ 143649700 h 412"/>
              <a:gd name="T12" fmla="*/ 390625361 w 353"/>
              <a:gd name="T13" fmla="*/ 196572188 h 412"/>
              <a:gd name="T14" fmla="*/ 325101240 w 353"/>
              <a:gd name="T15" fmla="*/ 254536575 h 412"/>
              <a:gd name="T16" fmla="*/ 262096484 w 353"/>
              <a:gd name="T17" fmla="*/ 322580000 h 412"/>
              <a:gd name="T18" fmla="*/ 204133632 w 353"/>
              <a:gd name="T19" fmla="*/ 390625013 h 412"/>
              <a:gd name="T20" fmla="*/ 151209510 w 353"/>
              <a:gd name="T21" fmla="*/ 468749063 h 412"/>
              <a:gd name="T22" fmla="*/ 105846657 w 353"/>
              <a:gd name="T23" fmla="*/ 554434375 h 412"/>
              <a:gd name="T24" fmla="*/ 68045073 w 353"/>
              <a:gd name="T25" fmla="*/ 642640638 h 412"/>
              <a:gd name="T26" fmla="*/ 40322536 w 353"/>
              <a:gd name="T27" fmla="*/ 735885625 h 412"/>
              <a:gd name="T28" fmla="*/ 17641903 w 353"/>
              <a:gd name="T29" fmla="*/ 834172513 h 412"/>
              <a:gd name="T30" fmla="*/ 5040317 w 353"/>
              <a:gd name="T31" fmla="*/ 934978763 h 412"/>
              <a:gd name="T32" fmla="*/ 0 w 353"/>
              <a:gd name="T33" fmla="*/ 1038304375 h 412"/>
              <a:gd name="T34" fmla="*/ 0 w 353"/>
              <a:gd name="T35" fmla="*/ 0 h 412"/>
              <a:gd name="T36" fmla="*/ 357862507 w 353"/>
              <a:gd name="T37" fmla="*/ 0 h 412"/>
              <a:gd name="T38" fmla="*/ 889616744 w 353"/>
              <a:gd name="T39" fmla="*/ 22682200 h 41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53" h="412">
                <a:moveTo>
                  <a:pt x="353" y="9"/>
                </a:moveTo>
                <a:lnTo>
                  <a:pt x="316" y="11"/>
                </a:lnTo>
                <a:lnTo>
                  <a:pt x="281" y="17"/>
                </a:lnTo>
                <a:lnTo>
                  <a:pt x="247" y="27"/>
                </a:lnTo>
                <a:lnTo>
                  <a:pt x="215" y="41"/>
                </a:lnTo>
                <a:lnTo>
                  <a:pt x="185" y="57"/>
                </a:lnTo>
                <a:lnTo>
                  <a:pt x="155" y="78"/>
                </a:lnTo>
                <a:lnTo>
                  <a:pt x="129" y="101"/>
                </a:lnTo>
                <a:lnTo>
                  <a:pt x="104" y="128"/>
                </a:lnTo>
                <a:lnTo>
                  <a:pt x="81" y="155"/>
                </a:lnTo>
                <a:lnTo>
                  <a:pt x="60" y="186"/>
                </a:lnTo>
                <a:lnTo>
                  <a:pt x="42" y="220"/>
                </a:lnTo>
                <a:lnTo>
                  <a:pt x="27" y="255"/>
                </a:lnTo>
                <a:lnTo>
                  <a:pt x="16" y="292"/>
                </a:lnTo>
                <a:lnTo>
                  <a:pt x="7" y="331"/>
                </a:lnTo>
                <a:lnTo>
                  <a:pt x="2" y="371"/>
                </a:lnTo>
                <a:lnTo>
                  <a:pt x="0" y="412"/>
                </a:lnTo>
                <a:lnTo>
                  <a:pt x="0" y="0"/>
                </a:lnTo>
                <a:lnTo>
                  <a:pt x="142" y="0"/>
                </a:lnTo>
                <a:lnTo>
                  <a:pt x="353" y="9"/>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sz="1050"/>
          </a:p>
        </p:txBody>
      </p:sp>
      <p:sp>
        <p:nvSpPr>
          <p:cNvPr id="8215" name="Freeform 97">
            <a:extLst>
              <a:ext uri="{FF2B5EF4-FFF2-40B4-BE49-F238E27FC236}">
                <a16:creationId xmlns:a16="http://schemas.microsoft.com/office/drawing/2014/main" id="{EEC97F8A-7491-441D-A930-6994D2FC54E3}"/>
              </a:ext>
            </a:extLst>
          </p:cNvPr>
          <p:cNvSpPr>
            <a:spLocks/>
          </p:cNvSpPr>
          <p:nvPr/>
        </p:nvSpPr>
        <p:spPr bwMode="auto">
          <a:xfrm rot="10800000">
            <a:off x="7596188" y="4666060"/>
            <a:ext cx="420291" cy="490538"/>
          </a:xfrm>
          <a:custGeom>
            <a:avLst/>
            <a:gdLst>
              <a:gd name="T0" fmla="*/ 889616744 w 353"/>
              <a:gd name="T1" fmla="*/ 22682200 h 412"/>
              <a:gd name="T2" fmla="*/ 796370086 w 353"/>
              <a:gd name="T3" fmla="*/ 27722513 h 412"/>
              <a:gd name="T4" fmla="*/ 708165332 w 353"/>
              <a:gd name="T5" fmla="*/ 42843450 h 412"/>
              <a:gd name="T6" fmla="*/ 622479943 w 353"/>
              <a:gd name="T7" fmla="*/ 68045013 h 412"/>
              <a:gd name="T8" fmla="*/ 541834871 w 353"/>
              <a:gd name="T9" fmla="*/ 103327200 h 412"/>
              <a:gd name="T10" fmla="*/ 466230116 w 353"/>
              <a:gd name="T11" fmla="*/ 143649700 h 412"/>
              <a:gd name="T12" fmla="*/ 390625361 w 353"/>
              <a:gd name="T13" fmla="*/ 196572188 h 412"/>
              <a:gd name="T14" fmla="*/ 325101240 w 353"/>
              <a:gd name="T15" fmla="*/ 254536575 h 412"/>
              <a:gd name="T16" fmla="*/ 262096484 w 353"/>
              <a:gd name="T17" fmla="*/ 322580000 h 412"/>
              <a:gd name="T18" fmla="*/ 204133632 w 353"/>
              <a:gd name="T19" fmla="*/ 390625013 h 412"/>
              <a:gd name="T20" fmla="*/ 151209510 w 353"/>
              <a:gd name="T21" fmla="*/ 468749063 h 412"/>
              <a:gd name="T22" fmla="*/ 105846657 w 353"/>
              <a:gd name="T23" fmla="*/ 554434375 h 412"/>
              <a:gd name="T24" fmla="*/ 68045073 w 353"/>
              <a:gd name="T25" fmla="*/ 642640638 h 412"/>
              <a:gd name="T26" fmla="*/ 40322536 w 353"/>
              <a:gd name="T27" fmla="*/ 735885625 h 412"/>
              <a:gd name="T28" fmla="*/ 17641903 w 353"/>
              <a:gd name="T29" fmla="*/ 834172513 h 412"/>
              <a:gd name="T30" fmla="*/ 5040317 w 353"/>
              <a:gd name="T31" fmla="*/ 934978763 h 412"/>
              <a:gd name="T32" fmla="*/ 0 w 353"/>
              <a:gd name="T33" fmla="*/ 1038304375 h 412"/>
              <a:gd name="T34" fmla="*/ 0 w 353"/>
              <a:gd name="T35" fmla="*/ 0 h 412"/>
              <a:gd name="T36" fmla="*/ 357862507 w 353"/>
              <a:gd name="T37" fmla="*/ 0 h 412"/>
              <a:gd name="T38" fmla="*/ 889616744 w 353"/>
              <a:gd name="T39" fmla="*/ 22682200 h 41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53" h="412">
                <a:moveTo>
                  <a:pt x="353" y="9"/>
                </a:moveTo>
                <a:lnTo>
                  <a:pt x="316" y="11"/>
                </a:lnTo>
                <a:lnTo>
                  <a:pt x="281" y="17"/>
                </a:lnTo>
                <a:lnTo>
                  <a:pt x="247" y="27"/>
                </a:lnTo>
                <a:lnTo>
                  <a:pt x="215" y="41"/>
                </a:lnTo>
                <a:lnTo>
                  <a:pt x="185" y="57"/>
                </a:lnTo>
                <a:lnTo>
                  <a:pt x="155" y="78"/>
                </a:lnTo>
                <a:lnTo>
                  <a:pt x="129" y="101"/>
                </a:lnTo>
                <a:lnTo>
                  <a:pt x="104" y="128"/>
                </a:lnTo>
                <a:lnTo>
                  <a:pt x="81" y="155"/>
                </a:lnTo>
                <a:lnTo>
                  <a:pt x="60" y="186"/>
                </a:lnTo>
                <a:lnTo>
                  <a:pt x="42" y="220"/>
                </a:lnTo>
                <a:lnTo>
                  <a:pt x="27" y="255"/>
                </a:lnTo>
                <a:lnTo>
                  <a:pt x="16" y="292"/>
                </a:lnTo>
                <a:lnTo>
                  <a:pt x="7" y="331"/>
                </a:lnTo>
                <a:lnTo>
                  <a:pt x="2" y="371"/>
                </a:lnTo>
                <a:lnTo>
                  <a:pt x="0" y="412"/>
                </a:lnTo>
                <a:lnTo>
                  <a:pt x="0" y="0"/>
                </a:lnTo>
                <a:lnTo>
                  <a:pt x="142" y="0"/>
                </a:lnTo>
                <a:lnTo>
                  <a:pt x="353" y="9"/>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sz="1050"/>
          </a:p>
        </p:txBody>
      </p:sp>
      <p:pic>
        <p:nvPicPr>
          <p:cNvPr id="5" name="Рисунок 4">
            <a:extLst>
              <a:ext uri="{FF2B5EF4-FFF2-40B4-BE49-F238E27FC236}">
                <a16:creationId xmlns:a16="http://schemas.microsoft.com/office/drawing/2014/main" id="{0C264069-5798-497D-B2FD-02A9255F8D0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04285" y="1866774"/>
            <a:ext cx="2581871" cy="2376264"/>
          </a:xfrm>
          <a:prstGeom prst="rect">
            <a:avLst/>
          </a:prstGeom>
        </p:spPr>
      </p:pic>
    </p:spTree>
  </p:cSld>
  <p:clrMapOvr>
    <a:masterClrMapping/>
  </p:clrMapOvr>
  <p:transition spd="slow" advClick="0">
    <p:wipe dir="d"/>
  </p:transition>
  <p:timing>
    <p:tnLst>
      <p:par>
        <p:cTn id="1" dur="indefinite" restart="never" nodeType="tmRoot">
          <p:childTnLst>
            <p:seq concurrent="1" nextAc="seek">
              <p:cTn id="2" restart="whenNotActive" fill="hold" evtFilter="cancelBubble" nodeType="interactiveSeq">
                <p:stCondLst>
                  <p:cond evt="onClick" delay="0">
                    <p:tgtEl>
                      <p:spTgt spid="36"/>
                    </p:tgtEl>
                  </p:cond>
                </p:stCondLst>
                <p:endSync evt="end" delay="0">
                  <p:rtn val="all"/>
                </p:endSync>
                <p:childTnLst>
                  <p:par>
                    <p:cTn id="3" fill="hold" nodeType="clickPar">
                      <p:stCondLst>
                        <p:cond delay="0"/>
                      </p:stCondLst>
                      <p:childTnLst>
                        <p:par>
                          <p:cTn id="4" fill="hold" nodeType="withGroup">
                            <p:stCondLst>
                              <p:cond delay="0"/>
                            </p:stCondLst>
                            <p:childTnLst>
                              <p:par>
                                <p:cTn id="5" presetID="22" presetClass="exit" presetSubtype="1" fill="hold" nodeType="clickEffect">
                                  <p:stCondLst>
                                    <p:cond delay="0"/>
                                  </p:stCondLst>
                                  <p:childTnLst>
                                    <p:animEffect transition="out" filter="wipe(up)">
                                      <p:cBhvr>
                                        <p:cTn id="6" dur="60000"/>
                                        <p:tgtEl>
                                          <p:spTgt spid="26"/>
                                        </p:tgtEl>
                                      </p:cBhvr>
                                    </p:animEffect>
                                    <p:set>
                                      <p:cBhvr>
                                        <p:cTn id="7" dur="1" fill="hold">
                                          <p:stCondLst>
                                            <p:cond delay="59999"/>
                                          </p:stCondLst>
                                        </p:cTn>
                                        <p:tgtEl>
                                          <p:spTgt spid="26"/>
                                        </p:tgtEl>
                                        <p:attrNameLst>
                                          <p:attrName>style.visibility</p:attrName>
                                        </p:attrNameLst>
                                      </p:cBhvr>
                                      <p:to>
                                        <p:strVal val="hidden"/>
                                      </p:to>
                                    </p:set>
                                  </p:childTnLst>
                                  <p:subTnLst>
                                    <p:audio>
                                      <p:cMediaNode>
                                        <p:cTn display="0" masterRel="sameClick">
                                          <p:stCondLst>
                                            <p:cond evt="begin" delay="0">
                                              <p:tn val="5"/>
                                            </p:cond>
                                          </p:stCondLst>
                                          <p:endCondLst>
                                            <p:cond evt="onStopAudio" delay="0">
                                              <p:tgtEl>
                                                <p:sldTgt/>
                                              </p:tgtEl>
                                            </p:cond>
                                          </p:endCondLst>
                                        </p:cTn>
                                        <p:tgtEl>
                                          <p:sndTgt r:embed="rId2" name="arena.wav"/>
                                        </p:tgtEl>
                                      </p:cMediaNode>
                                    </p:audio>
                                  </p:subTnLst>
                                </p:cTn>
                              </p:par>
                              <p:par>
                                <p:cTn id="8" presetID="22" presetClass="entr" presetSubtype="1" fill="hold"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wipe(up)">
                                      <p:cBhvr>
                                        <p:cTn id="10" dur="250"/>
                                        <p:tgtEl>
                                          <p:spTgt spid="25"/>
                                        </p:tgtEl>
                                      </p:cBhvr>
                                    </p:animEffect>
                                  </p:childTnLst>
                                </p:cTn>
                              </p:par>
                              <p:par>
                                <p:cTn id="11" presetID="22" presetClass="entr" presetSubtype="4" fill="hold" nodeType="with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wipe(down)">
                                      <p:cBhvr>
                                        <p:cTn id="13" dur="60000"/>
                                        <p:tgtEl>
                                          <p:spTgt spid="27"/>
                                        </p:tgtEl>
                                      </p:cBhvr>
                                    </p:animEffect>
                                  </p:childTnLst>
                                </p:cTn>
                              </p:par>
                              <p:par>
                                <p:cTn id="14" presetID="22" presetClass="exit" presetSubtype="1" fill="hold" nodeType="withEffect">
                                  <p:stCondLst>
                                    <p:cond delay="58000"/>
                                  </p:stCondLst>
                                  <p:childTnLst>
                                    <p:animEffect transition="out" filter="wipe(up)">
                                      <p:cBhvr>
                                        <p:cTn id="15" dur="250"/>
                                        <p:tgtEl>
                                          <p:spTgt spid="25"/>
                                        </p:tgtEl>
                                      </p:cBhvr>
                                    </p:animEffect>
                                    <p:set>
                                      <p:cBhvr>
                                        <p:cTn id="16" dur="1" fill="hold">
                                          <p:stCondLst>
                                            <p:cond delay="249"/>
                                          </p:stCondLst>
                                        </p:cTn>
                                        <p:tgtEl>
                                          <p:spTgt spid="25"/>
                                        </p:tgtEl>
                                        <p:attrNameLst>
                                          <p:attrName>style.visibility</p:attrName>
                                        </p:attrNameLst>
                                      </p:cBhvr>
                                      <p:to>
                                        <p:strVal val="hidden"/>
                                      </p:to>
                                    </p:set>
                                  </p:childTnLst>
                                </p:cTn>
                              </p:par>
                            </p:childTnLst>
                          </p:cTn>
                        </p:par>
                        <p:par>
                          <p:cTn id="17" fill="hold" nodeType="afterGroup">
                            <p:stCondLst>
                              <p:cond delay="60000"/>
                            </p:stCondLst>
                            <p:childTnLst>
                              <p:par>
                                <p:cTn id="18" presetID="53" presetClass="entr" presetSubtype="16" fill="hold" grpId="0" nodeType="afterEffect">
                                  <p:stCondLst>
                                    <p:cond delay="0"/>
                                  </p:stCondLst>
                                  <p:childTnLst>
                                    <p:set>
                                      <p:cBhvr>
                                        <p:cTn id="19" dur="1" fill="hold">
                                          <p:stCondLst>
                                            <p:cond delay="0"/>
                                          </p:stCondLst>
                                        </p:cTn>
                                        <p:tgtEl>
                                          <p:spTgt spid="35"/>
                                        </p:tgtEl>
                                        <p:attrNameLst>
                                          <p:attrName>style.visibility</p:attrName>
                                        </p:attrNameLst>
                                      </p:cBhvr>
                                      <p:to>
                                        <p:strVal val="visible"/>
                                      </p:to>
                                    </p:set>
                                    <p:anim calcmode="lin" valueType="num">
                                      <p:cBhvr>
                                        <p:cTn id="20" dur="500" fill="hold"/>
                                        <p:tgtEl>
                                          <p:spTgt spid="35"/>
                                        </p:tgtEl>
                                        <p:attrNameLst>
                                          <p:attrName>ppt_w</p:attrName>
                                        </p:attrNameLst>
                                      </p:cBhvr>
                                      <p:tavLst>
                                        <p:tav tm="0">
                                          <p:val>
                                            <p:fltVal val="0"/>
                                          </p:val>
                                        </p:tav>
                                        <p:tav tm="100000">
                                          <p:val>
                                            <p:strVal val="#ppt_w"/>
                                          </p:val>
                                        </p:tav>
                                      </p:tavLst>
                                    </p:anim>
                                    <p:anim calcmode="lin" valueType="num">
                                      <p:cBhvr>
                                        <p:cTn id="21" dur="500" fill="hold"/>
                                        <p:tgtEl>
                                          <p:spTgt spid="35"/>
                                        </p:tgtEl>
                                        <p:attrNameLst>
                                          <p:attrName>ppt_h</p:attrName>
                                        </p:attrNameLst>
                                      </p:cBhvr>
                                      <p:tavLst>
                                        <p:tav tm="0">
                                          <p:val>
                                            <p:fltVal val="0"/>
                                          </p:val>
                                        </p:tav>
                                        <p:tav tm="100000">
                                          <p:val>
                                            <p:strVal val="#ppt_h"/>
                                          </p:val>
                                        </p:tav>
                                      </p:tavLst>
                                    </p:anim>
                                    <p:animEffect transition="in" filter="fade">
                                      <p:cBhvr>
                                        <p:cTn id="22" dur="500"/>
                                        <p:tgtEl>
                                          <p:spTgt spid="35"/>
                                        </p:tgtEl>
                                      </p:cBhvr>
                                    </p:animEffect>
                                  </p:childTnLst>
                                  <p:subTnLst>
                                    <p:audio>
                                      <p:cMediaNode>
                                        <p:cTn display="0" masterRel="sameClick">
                                          <p:stCondLst>
                                            <p:cond evt="begin" delay="0">
                                              <p:tn val="18"/>
                                            </p:cond>
                                          </p:stCondLst>
                                          <p:endCondLst>
                                            <p:cond evt="onStopAudio" delay="0">
                                              <p:tgtEl>
                                                <p:sldTgt/>
                                              </p:tgtEl>
                                            </p:cond>
                                          </p:endCondLst>
                                        </p:cTn>
                                        <p:tgtEl>
                                          <p:sndTgt r:embed="rId3" name="kling.wav"/>
                                        </p:tgtEl>
                                      </p:cMediaNode>
                                    </p:audio>
                                  </p:subTnLst>
                                </p:cTn>
                              </p:par>
                            </p:childTnLst>
                          </p:cTn>
                        </p:par>
                      </p:childTnLst>
                    </p:cTn>
                  </p:par>
                </p:childTnLst>
              </p:cTn>
              <p:nextCondLst>
                <p:cond evt="onClick" delay="0">
                  <p:tgtEl>
                    <p:spTgt spid="36"/>
                  </p:tgtEl>
                </p:cond>
              </p:nextCondLst>
            </p:seq>
          </p:childTnLst>
        </p:cTn>
      </p:par>
    </p:tnLst>
    <p:bldLst>
      <p:bldP spid="3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7" name="Google Shape;347;p17"/>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33</a:t>
            </a:fld>
            <a:endParaRPr/>
          </a:p>
        </p:txBody>
      </p:sp>
      <p:pic>
        <p:nvPicPr>
          <p:cNvPr id="9" name="Google Shape;2422;p48" title="Chart">
            <a:hlinkClick r:id="rId3"/>
            <a:extLst>
              <a:ext uri="{FF2B5EF4-FFF2-40B4-BE49-F238E27FC236}">
                <a16:creationId xmlns:a16="http://schemas.microsoft.com/office/drawing/2014/main" id="{860439DA-88D1-4A9D-B459-8AA51FD36D13}"/>
              </a:ext>
            </a:extLst>
          </p:cNvPr>
          <p:cNvPicPr preferRelativeResize="0"/>
          <p:nvPr/>
        </p:nvPicPr>
        <p:blipFill>
          <a:blip r:embed="rId4">
            <a:alphaModFix/>
          </a:blip>
          <a:stretch>
            <a:fillRect/>
          </a:stretch>
        </p:blipFill>
        <p:spPr>
          <a:xfrm>
            <a:off x="-149202" y="2224688"/>
            <a:ext cx="4946905" cy="2843785"/>
          </a:xfrm>
          <a:prstGeom prst="rect">
            <a:avLst/>
          </a:prstGeom>
          <a:noFill/>
          <a:ln>
            <a:noFill/>
          </a:ln>
        </p:spPr>
      </p:pic>
      <p:grpSp>
        <p:nvGrpSpPr>
          <p:cNvPr id="10" name="Google Shape;2424;p48">
            <a:extLst>
              <a:ext uri="{FF2B5EF4-FFF2-40B4-BE49-F238E27FC236}">
                <a16:creationId xmlns:a16="http://schemas.microsoft.com/office/drawing/2014/main" id="{B69474D6-E769-4872-905C-915362ADFF7D}"/>
              </a:ext>
            </a:extLst>
          </p:cNvPr>
          <p:cNvGrpSpPr/>
          <p:nvPr/>
        </p:nvGrpSpPr>
        <p:grpSpPr>
          <a:xfrm>
            <a:off x="824" y="2047383"/>
            <a:ext cx="2979375" cy="2106716"/>
            <a:chOff x="1388925" y="2256200"/>
            <a:chExt cx="2107800" cy="1490425"/>
          </a:xfrm>
        </p:grpSpPr>
        <p:sp>
          <p:nvSpPr>
            <p:cNvPr id="11" name="Google Shape;2425;p48">
              <a:extLst>
                <a:ext uri="{FF2B5EF4-FFF2-40B4-BE49-F238E27FC236}">
                  <a16:creationId xmlns:a16="http://schemas.microsoft.com/office/drawing/2014/main" id="{977F8067-4C40-40AF-ACF3-5153230B9934}"/>
                </a:ext>
              </a:extLst>
            </p:cNvPr>
            <p:cNvSpPr/>
            <p:nvPr/>
          </p:nvSpPr>
          <p:spPr>
            <a:xfrm>
              <a:off x="1549725" y="2256200"/>
              <a:ext cx="1947000" cy="1133675"/>
            </a:xfrm>
            <a:custGeom>
              <a:avLst/>
              <a:gdLst/>
              <a:ahLst/>
              <a:cxnLst/>
              <a:rect l="l" t="t" r="r" b="b"/>
              <a:pathLst>
                <a:path w="77880" h="45347" extrusionOk="0">
                  <a:moveTo>
                    <a:pt x="77880" y="0"/>
                  </a:moveTo>
                  <a:lnTo>
                    <a:pt x="57729" y="1805"/>
                  </a:lnTo>
                  <a:lnTo>
                    <a:pt x="61689" y="7402"/>
                  </a:lnTo>
                  <a:lnTo>
                    <a:pt x="1" y="39182"/>
                  </a:lnTo>
                  <a:lnTo>
                    <a:pt x="2056" y="45347"/>
                  </a:lnTo>
                  <a:lnTo>
                    <a:pt x="64563" y="11028"/>
                  </a:lnTo>
                  <a:lnTo>
                    <a:pt x="68790" y="16308"/>
                  </a:lnTo>
                  <a:lnTo>
                    <a:pt x="7788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2426;p48">
              <a:extLst>
                <a:ext uri="{FF2B5EF4-FFF2-40B4-BE49-F238E27FC236}">
                  <a16:creationId xmlns:a16="http://schemas.microsoft.com/office/drawing/2014/main" id="{C436B111-6F97-4EE7-9DAB-9A17CA4C9396}"/>
                </a:ext>
              </a:extLst>
            </p:cNvPr>
            <p:cNvSpPr/>
            <p:nvPr/>
          </p:nvSpPr>
          <p:spPr>
            <a:xfrm>
              <a:off x="1492925" y="3602475"/>
              <a:ext cx="99450" cy="143550"/>
            </a:xfrm>
            <a:custGeom>
              <a:avLst/>
              <a:gdLst/>
              <a:ahLst/>
              <a:cxnLst/>
              <a:rect l="l" t="t" r="r" b="b"/>
              <a:pathLst>
                <a:path w="3978" h="5742" extrusionOk="0">
                  <a:moveTo>
                    <a:pt x="1955" y="1"/>
                  </a:moveTo>
                  <a:lnTo>
                    <a:pt x="1" y="1571"/>
                  </a:lnTo>
                  <a:lnTo>
                    <a:pt x="118" y="1738"/>
                  </a:lnTo>
                  <a:cubicBezTo>
                    <a:pt x="635" y="2457"/>
                    <a:pt x="2808" y="5364"/>
                    <a:pt x="3326" y="5698"/>
                  </a:cubicBezTo>
                  <a:cubicBezTo>
                    <a:pt x="3368" y="5728"/>
                    <a:pt x="3400" y="5742"/>
                    <a:pt x="3423" y="5742"/>
                  </a:cubicBezTo>
                  <a:cubicBezTo>
                    <a:pt x="3717" y="5742"/>
                    <a:pt x="2657" y="3593"/>
                    <a:pt x="2657" y="3593"/>
                  </a:cubicBezTo>
                  <a:lnTo>
                    <a:pt x="3977" y="2490"/>
                  </a:lnTo>
                  <a:lnTo>
                    <a:pt x="195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2427;p48">
              <a:extLst>
                <a:ext uri="{FF2B5EF4-FFF2-40B4-BE49-F238E27FC236}">
                  <a16:creationId xmlns:a16="http://schemas.microsoft.com/office/drawing/2014/main" id="{296438AE-5C19-4213-8B41-F00B465867F5}"/>
                </a:ext>
              </a:extLst>
            </p:cNvPr>
            <p:cNvSpPr/>
            <p:nvPr/>
          </p:nvSpPr>
          <p:spPr>
            <a:xfrm>
              <a:off x="1493750" y="3627125"/>
              <a:ext cx="24675" cy="36775"/>
            </a:xfrm>
            <a:custGeom>
              <a:avLst/>
              <a:gdLst/>
              <a:ahLst/>
              <a:cxnLst/>
              <a:rect l="l" t="t" r="r" b="b"/>
              <a:pathLst>
                <a:path w="987" h="1471" extrusionOk="0">
                  <a:moveTo>
                    <a:pt x="703" y="0"/>
                  </a:moveTo>
                  <a:lnTo>
                    <a:pt x="1" y="569"/>
                  </a:lnTo>
                  <a:lnTo>
                    <a:pt x="719" y="1471"/>
                  </a:lnTo>
                  <a:cubicBezTo>
                    <a:pt x="903" y="1270"/>
                    <a:pt x="987" y="1003"/>
                    <a:pt x="987" y="736"/>
                  </a:cubicBezTo>
                  <a:cubicBezTo>
                    <a:pt x="987" y="452"/>
                    <a:pt x="887" y="201"/>
                    <a:pt x="703" y="0"/>
                  </a:cubicBezTo>
                  <a:close/>
                </a:path>
              </a:pathLst>
            </a:custGeom>
            <a:solidFill>
              <a:schemeClr val="lt1">
                <a:alpha val="5625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2428;p48">
              <a:extLst>
                <a:ext uri="{FF2B5EF4-FFF2-40B4-BE49-F238E27FC236}">
                  <a16:creationId xmlns:a16="http://schemas.microsoft.com/office/drawing/2014/main" id="{84490588-FA36-429D-9E9D-6870E8BCA218}"/>
                </a:ext>
              </a:extLst>
            </p:cNvPr>
            <p:cNvSpPr/>
            <p:nvPr/>
          </p:nvSpPr>
          <p:spPr>
            <a:xfrm>
              <a:off x="1492925" y="3640900"/>
              <a:ext cx="90250" cy="105725"/>
            </a:xfrm>
            <a:custGeom>
              <a:avLst/>
              <a:gdLst/>
              <a:ahLst/>
              <a:cxnLst/>
              <a:rect l="l" t="t" r="r" b="b"/>
              <a:pathLst>
                <a:path w="3610" h="4229" extrusionOk="0">
                  <a:moveTo>
                    <a:pt x="51" y="1"/>
                  </a:moveTo>
                  <a:lnTo>
                    <a:pt x="1" y="34"/>
                  </a:lnTo>
                  <a:cubicBezTo>
                    <a:pt x="903" y="1388"/>
                    <a:pt x="3209" y="4228"/>
                    <a:pt x="3409" y="4228"/>
                  </a:cubicBezTo>
                  <a:cubicBezTo>
                    <a:pt x="3610" y="4228"/>
                    <a:pt x="3225" y="3309"/>
                    <a:pt x="3225" y="3309"/>
                  </a:cubicBezTo>
                  <a:cubicBezTo>
                    <a:pt x="3186" y="3265"/>
                    <a:pt x="3128" y="3250"/>
                    <a:pt x="3064" y="3250"/>
                  </a:cubicBezTo>
                  <a:cubicBezTo>
                    <a:pt x="2909" y="3250"/>
                    <a:pt x="2724" y="3343"/>
                    <a:pt x="2724" y="3343"/>
                  </a:cubicBezTo>
                  <a:lnTo>
                    <a:pt x="51" y="1"/>
                  </a:lnTo>
                  <a:close/>
                </a:path>
              </a:pathLst>
            </a:custGeom>
            <a:solidFill>
              <a:schemeClr val="lt1">
                <a:alpha val="5625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2429;p48">
              <a:extLst>
                <a:ext uri="{FF2B5EF4-FFF2-40B4-BE49-F238E27FC236}">
                  <a16:creationId xmlns:a16="http://schemas.microsoft.com/office/drawing/2014/main" id="{10223022-8F68-47E3-8463-EF92B7A17121}"/>
                </a:ext>
              </a:extLst>
            </p:cNvPr>
            <p:cNvSpPr/>
            <p:nvPr/>
          </p:nvSpPr>
          <p:spPr>
            <a:xfrm>
              <a:off x="1493350" y="3639675"/>
              <a:ext cx="86075" cy="106100"/>
            </a:xfrm>
            <a:custGeom>
              <a:avLst/>
              <a:gdLst/>
              <a:ahLst/>
              <a:cxnLst/>
              <a:rect l="l" t="t" r="r" b="b"/>
              <a:pathLst>
                <a:path w="3443" h="4244" extrusionOk="0">
                  <a:moveTo>
                    <a:pt x="1" y="0"/>
                  </a:moveTo>
                  <a:cubicBezTo>
                    <a:pt x="17" y="17"/>
                    <a:pt x="34" y="33"/>
                    <a:pt x="34" y="50"/>
                  </a:cubicBezTo>
                  <a:lnTo>
                    <a:pt x="134" y="184"/>
                  </a:lnTo>
                  <a:lnTo>
                    <a:pt x="485" y="651"/>
                  </a:lnTo>
                  <a:cubicBezTo>
                    <a:pt x="769" y="1052"/>
                    <a:pt x="1187" y="1587"/>
                    <a:pt x="1671" y="2172"/>
                  </a:cubicBezTo>
                  <a:cubicBezTo>
                    <a:pt x="2139" y="2757"/>
                    <a:pt x="2573" y="3275"/>
                    <a:pt x="2908" y="3642"/>
                  </a:cubicBezTo>
                  <a:lnTo>
                    <a:pt x="3292" y="4093"/>
                  </a:lnTo>
                  <a:cubicBezTo>
                    <a:pt x="3325" y="4127"/>
                    <a:pt x="3359" y="4177"/>
                    <a:pt x="3392" y="4210"/>
                  </a:cubicBezTo>
                  <a:cubicBezTo>
                    <a:pt x="3409" y="4210"/>
                    <a:pt x="3426" y="4227"/>
                    <a:pt x="3442" y="4244"/>
                  </a:cubicBezTo>
                  <a:cubicBezTo>
                    <a:pt x="3426" y="4227"/>
                    <a:pt x="3409" y="4210"/>
                    <a:pt x="3409" y="4194"/>
                  </a:cubicBezTo>
                  <a:lnTo>
                    <a:pt x="3309" y="4077"/>
                  </a:lnTo>
                  <a:cubicBezTo>
                    <a:pt x="3192" y="3960"/>
                    <a:pt x="3075" y="3809"/>
                    <a:pt x="2924" y="3625"/>
                  </a:cubicBezTo>
                  <a:cubicBezTo>
                    <a:pt x="2607" y="3258"/>
                    <a:pt x="2172" y="2723"/>
                    <a:pt x="1688" y="2138"/>
                  </a:cubicBezTo>
                  <a:cubicBezTo>
                    <a:pt x="1220" y="1554"/>
                    <a:pt x="802" y="1019"/>
                    <a:pt x="502" y="635"/>
                  </a:cubicBezTo>
                  <a:lnTo>
                    <a:pt x="151" y="167"/>
                  </a:lnTo>
                  <a:cubicBezTo>
                    <a:pt x="101" y="133"/>
                    <a:pt x="67" y="83"/>
                    <a:pt x="50" y="50"/>
                  </a:cubicBezTo>
                  <a:cubicBezTo>
                    <a:pt x="34" y="33"/>
                    <a:pt x="17" y="17"/>
                    <a:pt x="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2430;p48">
              <a:extLst>
                <a:ext uri="{FF2B5EF4-FFF2-40B4-BE49-F238E27FC236}">
                  <a16:creationId xmlns:a16="http://schemas.microsoft.com/office/drawing/2014/main" id="{0CF26097-C442-4621-9266-B8E5977256AD}"/>
                </a:ext>
              </a:extLst>
            </p:cNvPr>
            <p:cNvSpPr/>
            <p:nvPr/>
          </p:nvSpPr>
          <p:spPr>
            <a:xfrm>
              <a:off x="1559750" y="3721775"/>
              <a:ext cx="14650" cy="3525"/>
            </a:xfrm>
            <a:custGeom>
              <a:avLst/>
              <a:gdLst/>
              <a:ahLst/>
              <a:cxnLst/>
              <a:rect l="l" t="t" r="r" b="b"/>
              <a:pathLst>
                <a:path w="586" h="141" extrusionOk="0">
                  <a:moveTo>
                    <a:pt x="358" y="0"/>
                  </a:moveTo>
                  <a:cubicBezTo>
                    <a:pt x="232" y="0"/>
                    <a:pt x="104" y="48"/>
                    <a:pt x="1" y="141"/>
                  </a:cubicBezTo>
                  <a:cubicBezTo>
                    <a:pt x="129" y="71"/>
                    <a:pt x="265" y="42"/>
                    <a:pt x="404" y="42"/>
                  </a:cubicBezTo>
                  <a:cubicBezTo>
                    <a:pt x="464" y="42"/>
                    <a:pt x="525" y="47"/>
                    <a:pt x="586" y="57"/>
                  </a:cubicBezTo>
                  <a:cubicBezTo>
                    <a:pt x="515" y="19"/>
                    <a:pt x="437" y="0"/>
                    <a:pt x="35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2431;p48">
              <a:extLst>
                <a:ext uri="{FF2B5EF4-FFF2-40B4-BE49-F238E27FC236}">
                  <a16:creationId xmlns:a16="http://schemas.microsoft.com/office/drawing/2014/main" id="{5FB45B14-7172-41C7-BB62-FD027246DEA9}"/>
                </a:ext>
              </a:extLst>
            </p:cNvPr>
            <p:cNvSpPr/>
            <p:nvPr/>
          </p:nvSpPr>
          <p:spPr>
            <a:xfrm>
              <a:off x="1554125" y="3697500"/>
              <a:ext cx="4400" cy="2225"/>
            </a:xfrm>
            <a:custGeom>
              <a:avLst/>
              <a:gdLst/>
              <a:ahLst/>
              <a:cxnLst/>
              <a:rect l="l" t="t" r="r" b="b"/>
              <a:pathLst>
                <a:path w="176" h="89" extrusionOk="0">
                  <a:moveTo>
                    <a:pt x="86" y="1"/>
                  </a:moveTo>
                  <a:cubicBezTo>
                    <a:pt x="42" y="1"/>
                    <a:pt x="0" y="26"/>
                    <a:pt x="9" y="76"/>
                  </a:cubicBezTo>
                  <a:cubicBezTo>
                    <a:pt x="34" y="84"/>
                    <a:pt x="59" y="89"/>
                    <a:pt x="86" y="89"/>
                  </a:cubicBezTo>
                  <a:cubicBezTo>
                    <a:pt x="113" y="89"/>
                    <a:pt x="142" y="84"/>
                    <a:pt x="176" y="76"/>
                  </a:cubicBezTo>
                  <a:cubicBezTo>
                    <a:pt x="176" y="26"/>
                    <a:pt x="130" y="1"/>
                    <a:pt x="8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2432;p48">
              <a:extLst>
                <a:ext uri="{FF2B5EF4-FFF2-40B4-BE49-F238E27FC236}">
                  <a16:creationId xmlns:a16="http://schemas.microsoft.com/office/drawing/2014/main" id="{375200AC-B6C6-45AE-8D5D-B417D4DEFA27}"/>
                </a:ext>
              </a:extLst>
            </p:cNvPr>
            <p:cNvSpPr/>
            <p:nvPr/>
          </p:nvSpPr>
          <p:spPr>
            <a:xfrm>
              <a:off x="1552650" y="3691875"/>
              <a:ext cx="7125" cy="1575"/>
            </a:xfrm>
            <a:custGeom>
              <a:avLst/>
              <a:gdLst/>
              <a:ahLst/>
              <a:cxnLst/>
              <a:rect l="l" t="t" r="r" b="b"/>
              <a:pathLst>
                <a:path w="285" h="63" extrusionOk="0">
                  <a:moveTo>
                    <a:pt x="18" y="0"/>
                  </a:moveTo>
                  <a:cubicBezTo>
                    <a:pt x="1" y="17"/>
                    <a:pt x="68" y="34"/>
                    <a:pt x="135" y="50"/>
                  </a:cubicBezTo>
                  <a:cubicBezTo>
                    <a:pt x="176" y="59"/>
                    <a:pt x="210" y="63"/>
                    <a:pt x="235" y="63"/>
                  </a:cubicBezTo>
                  <a:cubicBezTo>
                    <a:pt x="260" y="63"/>
                    <a:pt x="277" y="59"/>
                    <a:pt x="285" y="50"/>
                  </a:cubicBezTo>
                  <a:cubicBezTo>
                    <a:pt x="285" y="34"/>
                    <a:pt x="218" y="17"/>
                    <a:pt x="151" y="17"/>
                  </a:cubicBezTo>
                  <a:cubicBezTo>
                    <a:pt x="68" y="0"/>
                    <a:pt x="18" y="0"/>
                    <a:pt x="1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2433;p48">
              <a:extLst>
                <a:ext uri="{FF2B5EF4-FFF2-40B4-BE49-F238E27FC236}">
                  <a16:creationId xmlns:a16="http://schemas.microsoft.com/office/drawing/2014/main" id="{FD56AE7E-1321-4F07-9AC2-DCCD462B4A9C}"/>
                </a:ext>
              </a:extLst>
            </p:cNvPr>
            <p:cNvSpPr/>
            <p:nvPr/>
          </p:nvSpPr>
          <p:spPr>
            <a:xfrm>
              <a:off x="1556000" y="3683925"/>
              <a:ext cx="5450" cy="6725"/>
            </a:xfrm>
            <a:custGeom>
              <a:avLst/>
              <a:gdLst/>
              <a:ahLst/>
              <a:cxnLst/>
              <a:rect l="l" t="t" r="r" b="b"/>
              <a:pathLst>
                <a:path w="218" h="269" extrusionOk="0">
                  <a:moveTo>
                    <a:pt x="1" y="1"/>
                  </a:moveTo>
                  <a:cubicBezTo>
                    <a:pt x="1" y="18"/>
                    <a:pt x="34" y="84"/>
                    <a:pt x="101" y="151"/>
                  </a:cubicBezTo>
                  <a:cubicBezTo>
                    <a:pt x="151" y="218"/>
                    <a:pt x="201" y="268"/>
                    <a:pt x="218" y="268"/>
                  </a:cubicBezTo>
                  <a:cubicBezTo>
                    <a:pt x="218" y="268"/>
                    <a:pt x="184" y="201"/>
                    <a:pt x="134" y="134"/>
                  </a:cubicBezTo>
                  <a:cubicBezTo>
                    <a:pt x="67" y="51"/>
                    <a:pt x="17" y="1"/>
                    <a:pt x="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434;p48">
              <a:extLst>
                <a:ext uri="{FF2B5EF4-FFF2-40B4-BE49-F238E27FC236}">
                  <a16:creationId xmlns:a16="http://schemas.microsoft.com/office/drawing/2014/main" id="{50ECED2D-392E-4792-B533-0ED679BA9CCD}"/>
                </a:ext>
              </a:extLst>
            </p:cNvPr>
            <p:cNvSpPr/>
            <p:nvPr/>
          </p:nvSpPr>
          <p:spPr>
            <a:xfrm>
              <a:off x="1559350" y="3679700"/>
              <a:ext cx="5875" cy="7675"/>
            </a:xfrm>
            <a:custGeom>
              <a:avLst/>
              <a:gdLst/>
              <a:ahLst/>
              <a:cxnLst/>
              <a:rect l="l" t="t" r="r" b="b"/>
              <a:pathLst>
                <a:path w="235" h="307" extrusionOk="0">
                  <a:moveTo>
                    <a:pt x="5" y="1"/>
                  </a:moveTo>
                  <a:cubicBezTo>
                    <a:pt x="3" y="1"/>
                    <a:pt x="2" y="1"/>
                    <a:pt x="0" y="3"/>
                  </a:cubicBezTo>
                  <a:cubicBezTo>
                    <a:pt x="17" y="70"/>
                    <a:pt x="34" y="120"/>
                    <a:pt x="84" y="170"/>
                  </a:cubicBezTo>
                  <a:cubicBezTo>
                    <a:pt x="142" y="257"/>
                    <a:pt x="200" y="307"/>
                    <a:pt x="214" y="307"/>
                  </a:cubicBezTo>
                  <a:cubicBezTo>
                    <a:pt x="216" y="307"/>
                    <a:pt x="217" y="306"/>
                    <a:pt x="217" y="303"/>
                  </a:cubicBezTo>
                  <a:cubicBezTo>
                    <a:pt x="234" y="303"/>
                    <a:pt x="167" y="237"/>
                    <a:pt x="117" y="153"/>
                  </a:cubicBezTo>
                  <a:cubicBezTo>
                    <a:pt x="56" y="77"/>
                    <a:pt x="23" y="1"/>
                    <a:pt x="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435;p48">
              <a:extLst>
                <a:ext uri="{FF2B5EF4-FFF2-40B4-BE49-F238E27FC236}">
                  <a16:creationId xmlns:a16="http://schemas.microsoft.com/office/drawing/2014/main" id="{3ECAB83F-EA50-4C31-95CD-D24CF44DAC42}"/>
                </a:ext>
              </a:extLst>
            </p:cNvPr>
            <p:cNvSpPr/>
            <p:nvPr/>
          </p:nvSpPr>
          <p:spPr>
            <a:xfrm>
              <a:off x="1561025" y="3696875"/>
              <a:ext cx="14225" cy="9525"/>
            </a:xfrm>
            <a:custGeom>
              <a:avLst/>
              <a:gdLst/>
              <a:ahLst/>
              <a:cxnLst/>
              <a:rect l="l" t="t" r="r" b="b"/>
              <a:pathLst>
                <a:path w="569" h="381" extrusionOk="0">
                  <a:moveTo>
                    <a:pt x="184" y="34"/>
                  </a:moveTo>
                  <a:cubicBezTo>
                    <a:pt x="267" y="34"/>
                    <a:pt x="334" y="51"/>
                    <a:pt x="384" y="84"/>
                  </a:cubicBezTo>
                  <a:cubicBezTo>
                    <a:pt x="468" y="134"/>
                    <a:pt x="518" y="218"/>
                    <a:pt x="535" y="302"/>
                  </a:cubicBezTo>
                  <a:cubicBezTo>
                    <a:pt x="535" y="326"/>
                    <a:pt x="517" y="342"/>
                    <a:pt x="488" y="342"/>
                  </a:cubicBezTo>
                  <a:cubicBezTo>
                    <a:pt x="477" y="342"/>
                    <a:pt x="465" y="339"/>
                    <a:pt x="451" y="335"/>
                  </a:cubicBezTo>
                  <a:cubicBezTo>
                    <a:pt x="418" y="318"/>
                    <a:pt x="384" y="302"/>
                    <a:pt x="351" y="268"/>
                  </a:cubicBezTo>
                  <a:cubicBezTo>
                    <a:pt x="284" y="235"/>
                    <a:pt x="217" y="185"/>
                    <a:pt x="167" y="151"/>
                  </a:cubicBezTo>
                  <a:cubicBezTo>
                    <a:pt x="117" y="109"/>
                    <a:pt x="79" y="72"/>
                    <a:pt x="54" y="44"/>
                  </a:cubicBezTo>
                  <a:lnTo>
                    <a:pt x="54" y="44"/>
                  </a:lnTo>
                  <a:cubicBezTo>
                    <a:pt x="94" y="34"/>
                    <a:pt x="139" y="34"/>
                    <a:pt x="184" y="34"/>
                  </a:cubicBezTo>
                  <a:close/>
                  <a:moveTo>
                    <a:pt x="184" y="1"/>
                  </a:moveTo>
                  <a:cubicBezTo>
                    <a:pt x="137" y="1"/>
                    <a:pt x="89" y="16"/>
                    <a:pt x="42" y="31"/>
                  </a:cubicBezTo>
                  <a:lnTo>
                    <a:pt x="42" y="31"/>
                  </a:lnTo>
                  <a:cubicBezTo>
                    <a:pt x="25" y="12"/>
                    <a:pt x="17" y="1"/>
                    <a:pt x="17" y="1"/>
                  </a:cubicBezTo>
                  <a:lnTo>
                    <a:pt x="17" y="1"/>
                  </a:lnTo>
                  <a:cubicBezTo>
                    <a:pt x="22" y="12"/>
                    <a:pt x="29" y="23"/>
                    <a:pt x="35" y="34"/>
                  </a:cubicBezTo>
                  <a:lnTo>
                    <a:pt x="35" y="34"/>
                  </a:lnTo>
                  <a:cubicBezTo>
                    <a:pt x="35" y="34"/>
                    <a:pt x="34" y="34"/>
                    <a:pt x="33" y="34"/>
                  </a:cubicBezTo>
                  <a:cubicBezTo>
                    <a:pt x="17" y="51"/>
                    <a:pt x="0" y="68"/>
                    <a:pt x="0" y="68"/>
                  </a:cubicBezTo>
                  <a:cubicBezTo>
                    <a:pt x="14" y="59"/>
                    <a:pt x="28" y="52"/>
                    <a:pt x="44" y="47"/>
                  </a:cubicBezTo>
                  <a:lnTo>
                    <a:pt x="44" y="47"/>
                  </a:lnTo>
                  <a:cubicBezTo>
                    <a:pt x="75" y="92"/>
                    <a:pt x="113" y="130"/>
                    <a:pt x="150" y="168"/>
                  </a:cubicBezTo>
                  <a:cubicBezTo>
                    <a:pt x="201" y="218"/>
                    <a:pt x="267" y="268"/>
                    <a:pt x="318" y="302"/>
                  </a:cubicBezTo>
                  <a:cubicBezTo>
                    <a:pt x="368" y="335"/>
                    <a:pt x="401" y="352"/>
                    <a:pt x="451" y="368"/>
                  </a:cubicBezTo>
                  <a:cubicBezTo>
                    <a:pt x="460" y="377"/>
                    <a:pt x="472" y="381"/>
                    <a:pt x="487" y="381"/>
                  </a:cubicBezTo>
                  <a:cubicBezTo>
                    <a:pt x="501" y="381"/>
                    <a:pt x="518" y="377"/>
                    <a:pt x="535" y="368"/>
                  </a:cubicBezTo>
                  <a:cubicBezTo>
                    <a:pt x="551" y="352"/>
                    <a:pt x="568" y="318"/>
                    <a:pt x="568" y="302"/>
                  </a:cubicBezTo>
                  <a:cubicBezTo>
                    <a:pt x="535" y="118"/>
                    <a:pt x="368" y="1"/>
                    <a:pt x="18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436;p48">
              <a:extLst>
                <a:ext uri="{FF2B5EF4-FFF2-40B4-BE49-F238E27FC236}">
                  <a16:creationId xmlns:a16="http://schemas.microsoft.com/office/drawing/2014/main" id="{557319CD-7A5A-4C9D-AAA1-4FFDA7208914}"/>
                </a:ext>
              </a:extLst>
            </p:cNvPr>
            <p:cNvSpPr/>
            <p:nvPr/>
          </p:nvSpPr>
          <p:spPr>
            <a:xfrm>
              <a:off x="1561425" y="3687475"/>
              <a:ext cx="6725" cy="10675"/>
            </a:xfrm>
            <a:custGeom>
              <a:avLst/>
              <a:gdLst/>
              <a:ahLst/>
              <a:cxnLst/>
              <a:rect l="l" t="t" r="r" b="b"/>
              <a:pathLst>
                <a:path w="269" h="427" extrusionOk="0">
                  <a:moveTo>
                    <a:pt x="147" y="1"/>
                  </a:moveTo>
                  <a:cubicBezTo>
                    <a:pt x="126" y="1"/>
                    <a:pt x="109" y="9"/>
                    <a:pt x="101" y="26"/>
                  </a:cubicBezTo>
                  <a:cubicBezTo>
                    <a:pt x="68" y="59"/>
                    <a:pt x="51" y="76"/>
                    <a:pt x="51" y="109"/>
                  </a:cubicBezTo>
                  <a:cubicBezTo>
                    <a:pt x="34" y="160"/>
                    <a:pt x="17" y="210"/>
                    <a:pt x="17" y="277"/>
                  </a:cubicBezTo>
                  <a:cubicBezTo>
                    <a:pt x="1" y="310"/>
                    <a:pt x="1" y="360"/>
                    <a:pt x="17" y="410"/>
                  </a:cubicBezTo>
                  <a:cubicBezTo>
                    <a:pt x="34" y="410"/>
                    <a:pt x="17" y="360"/>
                    <a:pt x="34" y="277"/>
                  </a:cubicBezTo>
                  <a:cubicBezTo>
                    <a:pt x="51" y="226"/>
                    <a:pt x="68" y="176"/>
                    <a:pt x="84" y="126"/>
                  </a:cubicBezTo>
                  <a:cubicBezTo>
                    <a:pt x="98" y="85"/>
                    <a:pt x="134" y="34"/>
                    <a:pt x="164" y="34"/>
                  </a:cubicBezTo>
                  <a:cubicBezTo>
                    <a:pt x="171" y="34"/>
                    <a:pt x="178" y="36"/>
                    <a:pt x="185" y="43"/>
                  </a:cubicBezTo>
                  <a:cubicBezTo>
                    <a:pt x="218" y="93"/>
                    <a:pt x="218" y="160"/>
                    <a:pt x="201" y="210"/>
                  </a:cubicBezTo>
                  <a:cubicBezTo>
                    <a:pt x="185" y="260"/>
                    <a:pt x="168" y="293"/>
                    <a:pt x="134" y="343"/>
                  </a:cubicBezTo>
                  <a:cubicBezTo>
                    <a:pt x="101" y="377"/>
                    <a:pt x="68" y="393"/>
                    <a:pt x="34" y="427"/>
                  </a:cubicBezTo>
                  <a:cubicBezTo>
                    <a:pt x="84" y="427"/>
                    <a:pt x="118" y="393"/>
                    <a:pt x="151" y="360"/>
                  </a:cubicBezTo>
                  <a:cubicBezTo>
                    <a:pt x="185" y="310"/>
                    <a:pt x="218" y="277"/>
                    <a:pt x="235" y="226"/>
                  </a:cubicBezTo>
                  <a:cubicBezTo>
                    <a:pt x="268" y="160"/>
                    <a:pt x="251" y="76"/>
                    <a:pt x="218" y="26"/>
                  </a:cubicBezTo>
                  <a:cubicBezTo>
                    <a:pt x="193" y="9"/>
                    <a:pt x="168" y="1"/>
                    <a:pt x="14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437;p48">
              <a:extLst>
                <a:ext uri="{FF2B5EF4-FFF2-40B4-BE49-F238E27FC236}">
                  <a16:creationId xmlns:a16="http://schemas.microsoft.com/office/drawing/2014/main" id="{E1464C51-1E78-43A7-99D1-2C41E2AC054F}"/>
                </a:ext>
              </a:extLst>
            </p:cNvPr>
            <p:cNvSpPr/>
            <p:nvPr/>
          </p:nvSpPr>
          <p:spPr>
            <a:xfrm>
              <a:off x="1511300" y="3627125"/>
              <a:ext cx="10475" cy="36775"/>
            </a:xfrm>
            <a:custGeom>
              <a:avLst/>
              <a:gdLst/>
              <a:ahLst/>
              <a:cxnLst/>
              <a:rect l="l" t="t" r="r" b="b"/>
              <a:pathLst>
                <a:path w="419" h="1471" extrusionOk="0">
                  <a:moveTo>
                    <a:pt x="17" y="0"/>
                  </a:moveTo>
                  <a:lnTo>
                    <a:pt x="17" y="0"/>
                  </a:lnTo>
                  <a:cubicBezTo>
                    <a:pt x="1" y="17"/>
                    <a:pt x="84" y="67"/>
                    <a:pt x="151" y="201"/>
                  </a:cubicBezTo>
                  <a:cubicBezTo>
                    <a:pt x="368" y="518"/>
                    <a:pt x="368" y="936"/>
                    <a:pt x="168" y="1270"/>
                  </a:cubicBezTo>
                  <a:cubicBezTo>
                    <a:pt x="84" y="1404"/>
                    <a:pt x="17" y="1454"/>
                    <a:pt x="17" y="1471"/>
                  </a:cubicBezTo>
                  <a:cubicBezTo>
                    <a:pt x="51" y="1454"/>
                    <a:pt x="68" y="1437"/>
                    <a:pt x="68" y="1421"/>
                  </a:cubicBezTo>
                  <a:cubicBezTo>
                    <a:pt x="118" y="1387"/>
                    <a:pt x="151" y="1337"/>
                    <a:pt x="185" y="1287"/>
                  </a:cubicBezTo>
                  <a:cubicBezTo>
                    <a:pt x="418" y="953"/>
                    <a:pt x="418" y="518"/>
                    <a:pt x="185" y="184"/>
                  </a:cubicBezTo>
                  <a:cubicBezTo>
                    <a:pt x="151" y="134"/>
                    <a:pt x="101" y="84"/>
                    <a:pt x="68" y="51"/>
                  </a:cubicBezTo>
                  <a:cubicBezTo>
                    <a:pt x="34" y="17"/>
                    <a:pt x="17" y="0"/>
                    <a:pt x="1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38;p48">
              <a:extLst>
                <a:ext uri="{FF2B5EF4-FFF2-40B4-BE49-F238E27FC236}">
                  <a16:creationId xmlns:a16="http://schemas.microsoft.com/office/drawing/2014/main" id="{69395CB4-4261-4275-8BAB-1E8E3ACFA89C}"/>
                </a:ext>
              </a:extLst>
            </p:cNvPr>
            <p:cNvSpPr/>
            <p:nvPr/>
          </p:nvSpPr>
          <p:spPr>
            <a:xfrm>
              <a:off x="1516725" y="3612500"/>
              <a:ext cx="25925" cy="20500"/>
            </a:xfrm>
            <a:custGeom>
              <a:avLst/>
              <a:gdLst/>
              <a:ahLst/>
              <a:cxnLst/>
              <a:rect l="l" t="t" r="r" b="b"/>
              <a:pathLst>
                <a:path w="1037" h="820" extrusionOk="0">
                  <a:moveTo>
                    <a:pt x="1037" y="1"/>
                  </a:moveTo>
                  <a:lnTo>
                    <a:pt x="1037" y="1"/>
                  </a:lnTo>
                  <a:cubicBezTo>
                    <a:pt x="853" y="134"/>
                    <a:pt x="686" y="268"/>
                    <a:pt x="519" y="402"/>
                  </a:cubicBezTo>
                  <a:cubicBezTo>
                    <a:pt x="335" y="535"/>
                    <a:pt x="168" y="669"/>
                    <a:pt x="1" y="819"/>
                  </a:cubicBezTo>
                  <a:cubicBezTo>
                    <a:pt x="369" y="569"/>
                    <a:pt x="719" y="301"/>
                    <a:pt x="103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439;p48">
              <a:extLst>
                <a:ext uri="{FF2B5EF4-FFF2-40B4-BE49-F238E27FC236}">
                  <a16:creationId xmlns:a16="http://schemas.microsoft.com/office/drawing/2014/main" id="{24B88412-89B3-4191-A7FC-20211881065E}"/>
                </a:ext>
              </a:extLst>
            </p:cNvPr>
            <p:cNvSpPr/>
            <p:nvPr/>
          </p:nvSpPr>
          <p:spPr>
            <a:xfrm>
              <a:off x="1524250" y="3666800"/>
              <a:ext cx="14650" cy="18400"/>
            </a:xfrm>
            <a:custGeom>
              <a:avLst/>
              <a:gdLst/>
              <a:ahLst/>
              <a:cxnLst/>
              <a:rect l="l" t="t" r="r" b="b"/>
              <a:pathLst>
                <a:path w="586" h="736" extrusionOk="0">
                  <a:moveTo>
                    <a:pt x="1" y="1"/>
                  </a:moveTo>
                  <a:cubicBezTo>
                    <a:pt x="68" y="151"/>
                    <a:pt x="151" y="285"/>
                    <a:pt x="251" y="402"/>
                  </a:cubicBezTo>
                  <a:cubicBezTo>
                    <a:pt x="352" y="535"/>
                    <a:pt x="452" y="636"/>
                    <a:pt x="585" y="736"/>
                  </a:cubicBezTo>
                  <a:cubicBezTo>
                    <a:pt x="585" y="736"/>
                    <a:pt x="452" y="586"/>
                    <a:pt x="285" y="385"/>
                  </a:cubicBezTo>
                  <a:cubicBezTo>
                    <a:pt x="118" y="168"/>
                    <a:pt x="1" y="1"/>
                    <a:pt x="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440;p48">
              <a:extLst>
                <a:ext uri="{FF2B5EF4-FFF2-40B4-BE49-F238E27FC236}">
                  <a16:creationId xmlns:a16="http://schemas.microsoft.com/office/drawing/2014/main" id="{0B762CD3-D4DE-4AC3-8B59-EA44529FEBDD}"/>
                </a:ext>
              </a:extLst>
            </p:cNvPr>
            <p:cNvSpPr/>
            <p:nvPr/>
          </p:nvSpPr>
          <p:spPr>
            <a:xfrm>
              <a:off x="1511725" y="3654700"/>
              <a:ext cx="2950" cy="4600"/>
            </a:xfrm>
            <a:custGeom>
              <a:avLst/>
              <a:gdLst/>
              <a:ahLst/>
              <a:cxnLst/>
              <a:rect l="l" t="t" r="r" b="b"/>
              <a:pathLst>
                <a:path w="118" h="184" extrusionOk="0">
                  <a:moveTo>
                    <a:pt x="101" y="0"/>
                  </a:moveTo>
                  <a:cubicBezTo>
                    <a:pt x="84" y="0"/>
                    <a:pt x="67" y="50"/>
                    <a:pt x="51" y="84"/>
                  </a:cubicBezTo>
                  <a:cubicBezTo>
                    <a:pt x="34" y="134"/>
                    <a:pt x="0" y="167"/>
                    <a:pt x="17" y="184"/>
                  </a:cubicBezTo>
                  <a:cubicBezTo>
                    <a:pt x="17" y="184"/>
                    <a:pt x="67" y="167"/>
                    <a:pt x="84" y="100"/>
                  </a:cubicBezTo>
                  <a:cubicBezTo>
                    <a:pt x="117" y="50"/>
                    <a:pt x="117" y="0"/>
                    <a:pt x="10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441;p48">
              <a:extLst>
                <a:ext uri="{FF2B5EF4-FFF2-40B4-BE49-F238E27FC236}">
                  <a16:creationId xmlns:a16="http://schemas.microsoft.com/office/drawing/2014/main" id="{513E1FC7-87A2-432D-8A6E-6ADFAEA44E6B}"/>
                </a:ext>
              </a:extLst>
            </p:cNvPr>
            <p:cNvSpPr/>
            <p:nvPr/>
          </p:nvSpPr>
          <p:spPr>
            <a:xfrm>
              <a:off x="1515475" y="3645500"/>
              <a:ext cx="1275" cy="4200"/>
            </a:xfrm>
            <a:custGeom>
              <a:avLst/>
              <a:gdLst/>
              <a:ahLst/>
              <a:cxnLst/>
              <a:rect l="l" t="t" r="r" b="b"/>
              <a:pathLst>
                <a:path w="51" h="168" extrusionOk="0">
                  <a:moveTo>
                    <a:pt x="34" y="1"/>
                  </a:moveTo>
                  <a:cubicBezTo>
                    <a:pt x="18" y="1"/>
                    <a:pt x="1" y="34"/>
                    <a:pt x="1" y="84"/>
                  </a:cubicBezTo>
                  <a:cubicBezTo>
                    <a:pt x="1" y="134"/>
                    <a:pt x="1" y="168"/>
                    <a:pt x="18" y="168"/>
                  </a:cubicBezTo>
                  <a:cubicBezTo>
                    <a:pt x="18" y="168"/>
                    <a:pt x="34" y="134"/>
                    <a:pt x="34" y="84"/>
                  </a:cubicBezTo>
                  <a:cubicBezTo>
                    <a:pt x="51" y="34"/>
                    <a:pt x="34" y="1"/>
                    <a:pt x="3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442;p48">
              <a:extLst>
                <a:ext uri="{FF2B5EF4-FFF2-40B4-BE49-F238E27FC236}">
                  <a16:creationId xmlns:a16="http://schemas.microsoft.com/office/drawing/2014/main" id="{73737EAF-F708-47ED-B8B4-138D05221013}"/>
                </a:ext>
              </a:extLst>
            </p:cNvPr>
            <p:cNvSpPr/>
            <p:nvPr/>
          </p:nvSpPr>
          <p:spPr>
            <a:xfrm>
              <a:off x="1513400" y="3636725"/>
              <a:ext cx="2525" cy="4625"/>
            </a:xfrm>
            <a:custGeom>
              <a:avLst/>
              <a:gdLst/>
              <a:ahLst/>
              <a:cxnLst/>
              <a:rect l="l" t="t" r="r" b="b"/>
              <a:pathLst>
                <a:path w="101" h="185" extrusionOk="0">
                  <a:moveTo>
                    <a:pt x="0" y="1"/>
                  </a:moveTo>
                  <a:cubicBezTo>
                    <a:pt x="0" y="17"/>
                    <a:pt x="17" y="51"/>
                    <a:pt x="34" y="84"/>
                  </a:cubicBezTo>
                  <a:cubicBezTo>
                    <a:pt x="50" y="134"/>
                    <a:pt x="50" y="185"/>
                    <a:pt x="67" y="185"/>
                  </a:cubicBezTo>
                  <a:cubicBezTo>
                    <a:pt x="84" y="185"/>
                    <a:pt x="101" y="134"/>
                    <a:pt x="84" y="84"/>
                  </a:cubicBezTo>
                  <a:cubicBezTo>
                    <a:pt x="50" y="17"/>
                    <a:pt x="0" y="1"/>
                    <a:pt x="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443;p48">
              <a:extLst>
                <a:ext uri="{FF2B5EF4-FFF2-40B4-BE49-F238E27FC236}">
                  <a16:creationId xmlns:a16="http://schemas.microsoft.com/office/drawing/2014/main" id="{4831E2EC-1674-4129-9017-825E68366463}"/>
                </a:ext>
              </a:extLst>
            </p:cNvPr>
            <p:cNvSpPr/>
            <p:nvPr/>
          </p:nvSpPr>
          <p:spPr>
            <a:xfrm>
              <a:off x="1510475" y="3631125"/>
              <a:ext cx="1700" cy="2400"/>
            </a:xfrm>
            <a:custGeom>
              <a:avLst/>
              <a:gdLst/>
              <a:ahLst/>
              <a:cxnLst/>
              <a:rect l="l" t="t" r="r" b="b"/>
              <a:pathLst>
                <a:path w="68" h="96" extrusionOk="0">
                  <a:moveTo>
                    <a:pt x="30" y="1"/>
                  </a:moveTo>
                  <a:cubicBezTo>
                    <a:pt x="26" y="1"/>
                    <a:pt x="21" y="3"/>
                    <a:pt x="17" y="8"/>
                  </a:cubicBezTo>
                  <a:cubicBezTo>
                    <a:pt x="0" y="8"/>
                    <a:pt x="0" y="24"/>
                    <a:pt x="17" y="58"/>
                  </a:cubicBezTo>
                  <a:cubicBezTo>
                    <a:pt x="17" y="71"/>
                    <a:pt x="28" y="96"/>
                    <a:pt x="41" y="96"/>
                  </a:cubicBezTo>
                  <a:cubicBezTo>
                    <a:pt x="44" y="96"/>
                    <a:pt x="47" y="94"/>
                    <a:pt x="50" y="91"/>
                  </a:cubicBezTo>
                  <a:cubicBezTo>
                    <a:pt x="67" y="91"/>
                    <a:pt x="67" y="74"/>
                    <a:pt x="50" y="41"/>
                  </a:cubicBezTo>
                  <a:cubicBezTo>
                    <a:pt x="50" y="16"/>
                    <a:pt x="41" y="1"/>
                    <a:pt x="3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2444;p48">
              <a:extLst>
                <a:ext uri="{FF2B5EF4-FFF2-40B4-BE49-F238E27FC236}">
                  <a16:creationId xmlns:a16="http://schemas.microsoft.com/office/drawing/2014/main" id="{8ACAFEA5-B473-4D74-9826-E708D863B07D}"/>
                </a:ext>
              </a:extLst>
            </p:cNvPr>
            <p:cNvSpPr/>
            <p:nvPr/>
          </p:nvSpPr>
          <p:spPr>
            <a:xfrm>
              <a:off x="2108225" y="3504325"/>
              <a:ext cx="149150" cy="69600"/>
            </a:xfrm>
            <a:custGeom>
              <a:avLst/>
              <a:gdLst/>
              <a:ahLst/>
              <a:cxnLst/>
              <a:rect l="l" t="t" r="r" b="b"/>
              <a:pathLst>
                <a:path w="5966" h="2784" extrusionOk="0">
                  <a:moveTo>
                    <a:pt x="117" y="0"/>
                  </a:moveTo>
                  <a:lnTo>
                    <a:pt x="0" y="2506"/>
                  </a:lnTo>
                  <a:lnTo>
                    <a:pt x="201" y="2523"/>
                  </a:lnTo>
                  <a:cubicBezTo>
                    <a:pt x="906" y="2590"/>
                    <a:pt x="3341" y="2784"/>
                    <a:pt x="4605" y="2784"/>
                  </a:cubicBezTo>
                  <a:cubicBezTo>
                    <a:pt x="4928" y="2784"/>
                    <a:pt x="5175" y="2771"/>
                    <a:pt x="5297" y="2740"/>
                  </a:cubicBezTo>
                  <a:cubicBezTo>
                    <a:pt x="5965" y="2557"/>
                    <a:pt x="3275" y="1838"/>
                    <a:pt x="3275" y="1838"/>
                  </a:cubicBezTo>
                  <a:lnTo>
                    <a:pt x="3325" y="117"/>
                  </a:lnTo>
                  <a:lnTo>
                    <a:pt x="11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2445;p48">
              <a:extLst>
                <a:ext uri="{FF2B5EF4-FFF2-40B4-BE49-F238E27FC236}">
                  <a16:creationId xmlns:a16="http://schemas.microsoft.com/office/drawing/2014/main" id="{DDDF6AE9-29EF-45F5-B1F1-1C1C0E6E1102}"/>
                </a:ext>
              </a:extLst>
            </p:cNvPr>
            <p:cNvSpPr/>
            <p:nvPr/>
          </p:nvSpPr>
          <p:spPr>
            <a:xfrm>
              <a:off x="2108625" y="3543525"/>
              <a:ext cx="28850" cy="23900"/>
            </a:xfrm>
            <a:custGeom>
              <a:avLst/>
              <a:gdLst/>
              <a:ahLst/>
              <a:cxnLst/>
              <a:rect l="l" t="t" r="r" b="b"/>
              <a:pathLst>
                <a:path w="1154" h="956" extrusionOk="0">
                  <a:moveTo>
                    <a:pt x="93" y="1"/>
                  </a:moveTo>
                  <a:cubicBezTo>
                    <a:pt x="73" y="1"/>
                    <a:pt x="54" y="2"/>
                    <a:pt x="34" y="3"/>
                  </a:cubicBezTo>
                  <a:lnTo>
                    <a:pt x="1" y="888"/>
                  </a:lnTo>
                  <a:lnTo>
                    <a:pt x="1154" y="955"/>
                  </a:lnTo>
                  <a:cubicBezTo>
                    <a:pt x="1120" y="688"/>
                    <a:pt x="987" y="437"/>
                    <a:pt x="770" y="253"/>
                  </a:cubicBezTo>
                  <a:cubicBezTo>
                    <a:pt x="584" y="98"/>
                    <a:pt x="340" y="1"/>
                    <a:pt x="93" y="1"/>
                  </a:cubicBezTo>
                  <a:close/>
                </a:path>
              </a:pathLst>
            </a:custGeom>
            <a:solidFill>
              <a:schemeClr val="lt1">
                <a:alpha val="5625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2446;p48">
              <a:extLst>
                <a:ext uri="{FF2B5EF4-FFF2-40B4-BE49-F238E27FC236}">
                  <a16:creationId xmlns:a16="http://schemas.microsoft.com/office/drawing/2014/main" id="{2F917C28-5C72-438A-BA6A-153305869EAD}"/>
                </a:ext>
              </a:extLst>
            </p:cNvPr>
            <p:cNvSpPr/>
            <p:nvPr/>
          </p:nvSpPr>
          <p:spPr>
            <a:xfrm>
              <a:off x="2108225" y="3560300"/>
              <a:ext cx="138275" cy="13250"/>
            </a:xfrm>
            <a:custGeom>
              <a:avLst/>
              <a:gdLst/>
              <a:ahLst/>
              <a:cxnLst/>
              <a:rect l="l" t="t" r="r" b="b"/>
              <a:pathLst>
                <a:path w="5531" h="530" extrusionOk="0">
                  <a:moveTo>
                    <a:pt x="4578" y="0"/>
                  </a:moveTo>
                  <a:cubicBezTo>
                    <a:pt x="4395" y="0"/>
                    <a:pt x="4278" y="401"/>
                    <a:pt x="4278" y="401"/>
                  </a:cubicBezTo>
                  <a:lnTo>
                    <a:pt x="17" y="201"/>
                  </a:lnTo>
                  <a:lnTo>
                    <a:pt x="0" y="267"/>
                  </a:lnTo>
                  <a:cubicBezTo>
                    <a:pt x="1162" y="411"/>
                    <a:pt x="3369" y="529"/>
                    <a:pt x="4571" y="529"/>
                  </a:cubicBezTo>
                  <a:cubicBezTo>
                    <a:pt x="5046" y="529"/>
                    <a:pt x="5364" y="511"/>
                    <a:pt x="5397" y="468"/>
                  </a:cubicBezTo>
                  <a:cubicBezTo>
                    <a:pt x="5531" y="318"/>
                    <a:pt x="4578" y="0"/>
                    <a:pt x="4578" y="0"/>
                  </a:cubicBezTo>
                  <a:close/>
                </a:path>
              </a:pathLst>
            </a:custGeom>
            <a:solidFill>
              <a:schemeClr val="lt1">
                <a:alpha val="5625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2447;p48">
              <a:extLst>
                <a:ext uri="{FF2B5EF4-FFF2-40B4-BE49-F238E27FC236}">
                  <a16:creationId xmlns:a16="http://schemas.microsoft.com/office/drawing/2014/main" id="{8B92EED6-2308-4628-9286-7056E182DDDC}"/>
                </a:ext>
              </a:extLst>
            </p:cNvPr>
            <p:cNvSpPr/>
            <p:nvPr/>
          </p:nvSpPr>
          <p:spPr>
            <a:xfrm>
              <a:off x="2107375" y="3564875"/>
              <a:ext cx="136200" cy="5875"/>
            </a:xfrm>
            <a:custGeom>
              <a:avLst/>
              <a:gdLst/>
              <a:ahLst/>
              <a:cxnLst/>
              <a:rect l="l" t="t" r="r" b="b"/>
              <a:pathLst>
                <a:path w="5448" h="235" extrusionOk="0">
                  <a:moveTo>
                    <a:pt x="1" y="1"/>
                  </a:moveTo>
                  <a:cubicBezTo>
                    <a:pt x="18" y="18"/>
                    <a:pt x="34" y="18"/>
                    <a:pt x="51" y="18"/>
                  </a:cubicBezTo>
                  <a:cubicBezTo>
                    <a:pt x="101" y="18"/>
                    <a:pt x="151" y="34"/>
                    <a:pt x="218" y="34"/>
                  </a:cubicBezTo>
                  <a:lnTo>
                    <a:pt x="786" y="84"/>
                  </a:lnTo>
                  <a:cubicBezTo>
                    <a:pt x="1287" y="118"/>
                    <a:pt x="1972" y="151"/>
                    <a:pt x="2724" y="185"/>
                  </a:cubicBezTo>
                  <a:cubicBezTo>
                    <a:pt x="3476" y="218"/>
                    <a:pt x="4145" y="235"/>
                    <a:pt x="4646" y="235"/>
                  </a:cubicBezTo>
                  <a:lnTo>
                    <a:pt x="5381" y="235"/>
                  </a:lnTo>
                  <a:cubicBezTo>
                    <a:pt x="5414" y="235"/>
                    <a:pt x="5431" y="235"/>
                    <a:pt x="5448" y="218"/>
                  </a:cubicBezTo>
                  <a:lnTo>
                    <a:pt x="5231" y="218"/>
                  </a:lnTo>
                  <a:lnTo>
                    <a:pt x="4646" y="201"/>
                  </a:lnTo>
                  <a:cubicBezTo>
                    <a:pt x="4145" y="201"/>
                    <a:pt x="3476" y="185"/>
                    <a:pt x="2724" y="151"/>
                  </a:cubicBezTo>
                  <a:cubicBezTo>
                    <a:pt x="1972" y="118"/>
                    <a:pt x="1287" y="84"/>
                    <a:pt x="803" y="51"/>
                  </a:cubicBezTo>
                  <a:lnTo>
                    <a:pt x="218" y="18"/>
                  </a:lnTo>
                  <a:lnTo>
                    <a:pt x="51"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2448;p48">
              <a:extLst>
                <a:ext uri="{FF2B5EF4-FFF2-40B4-BE49-F238E27FC236}">
                  <a16:creationId xmlns:a16="http://schemas.microsoft.com/office/drawing/2014/main" id="{B8AFE101-7C2D-4542-BFD1-31BFDD8B5484}"/>
                </a:ext>
              </a:extLst>
            </p:cNvPr>
            <p:cNvSpPr/>
            <p:nvPr/>
          </p:nvSpPr>
          <p:spPr>
            <a:xfrm>
              <a:off x="2215150" y="3559450"/>
              <a:ext cx="8375" cy="12150"/>
            </a:xfrm>
            <a:custGeom>
              <a:avLst/>
              <a:gdLst/>
              <a:ahLst/>
              <a:cxnLst/>
              <a:rect l="l" t="t" r="r" b="b"/>
              <a:pathLst>
                <a:path w="335" h="486" extrusionOk="0">
                  <a:moveTo>
                    <a:pt x="335" y="1"/>
                  </a:moveTo>
                  <a:lnTo>
                    <a:pt x="335" y="1"/>
                  </a:lnTo>
                  <a:cubicBezTo>
                    <a:pt x="134" y="68"/>
                    <a:pt x="1" y="268"/>
                    <a:pt x="1" y="485"/>
                  </a:cubicBezTo>
                  <a:cubicBezTo>
                    <a:pt x="51" y="285"/>
                    <a:pt x="168" y="118"/>
                    <a:pt x="33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2449;p48">
              <a:extLst>
                <a:ext uri="{FF2B5EF4-FFF2-40B4-BE49-F238E27FC236}">
                  <a16:creationId xmlns:a16="http://schemas.microsoft.com/office/drawing/2014/main" id="{31DFF9B9-855C-45B0-BF27-6236DDC70E89}"/>
                </a:ext>
              </a:extLst>
            </p:cNvPr>
            <p:cNvSpPr/>
            <p:nvPr/>
          </p:nvSpPr>
          <p:spPr>
            <a:xfrm>
              <a:off x="2191750" y="3551925"/>
              <a:ext cx="5050" cy="6725"/>
            </a:xfrm>
            <a:custGeom>
              <a:avLst/>
              <a:gdLst/>
              <a:ahLst/>
              <a:cxnLst/>
              <a:rect l="l" t="t" r="r" b="b"/>
              <a:pathLst>
                <a:path w="202" h="269" extrusionOk="0">
                  <a:moveTo>
                    <a:pt x="201" y="1"/>
                  </a:moveTo>
                  <a:cubicBezTo>
                    <a:pt x="185" y="1"/>
                    <a:pt x="135" y="51"/>
                    <a:pt x="85" y="118"/>
                  </a:cubicBezTo>
                  <a:cubicBezTo>
                    <a:pt x="34" y="201"/>
                    <a:pt x="1" y="268"/>
                    <a:pt x="18" y="268"/>
                  </a:cubicBezTo>
                  <a:cubicBezTo>
                    <a:pt x="18" y="268"/>
                    <a:pt x="68" y="218"/>
                    <a:pt x="118" y="151"/>
                  </a:cubicBezTo>
                  <a:cubicBezTo>
                    <a:pt x="168" y="68"/>
                    <a:pt x="201" y="18"/>
                    <a:pt x="20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2450;p48">
              <a:extLst>
                <a:ext uri="{FF2B5EF4-FFF2-40B4-BE49-F238E27FC236}">
                  <a16:creationId xmlns:a16="http://schemas.microsoft.com/office/drawing/2014/main" id="{A809780C-7951-4FCD-951B-2DE95438D56F}"/>
                </a:ext>
              </a:extLst>
            </p:cNvPr>
            <p:cNvSpPr/>
            <p:nvPr/>
          </p:nvSpPr>
          <p:spPr>
            <a:xfrm>
              <a:off x="2185500" y="3550575"/>
              <a:ext cx="5450" cy="4425"/>
            </a:xfrm>
            <a:custGeom>
              <a:avLst/>
              <a:gdLst/>
              <a:ahLst/>
              <a:cxnLst/>
              <a:rect l="l" t="t" r="r" b="b"/>
              <a:pathLst>
                <a:path w="218" h="177" extrusionOk="0">
                  <a:moveTo>
                    <a:pt x="212" y="0"/>
                  </a:moveTo>
                  <a:cubicBezTo>
                    <a:pt x="194" y="0"/>
                    <a:pt x="142" y="30"/>
                    <a:pt x="101" y="72"/>
                  </a:cubicBezTo>
                  <a:cubicBezTo>
                    <a:pt x="50" y="122"/>
                    <a:pt x="0" y="172"/>
                    <a:pt x="17" y="172"/>
                  </a:cubicBezTo>
                  <a:cubicBezTo>
                    <a:pt x="17" y="175"/>
                    <a:pt x="19" y="176"/>
                    <a:pt x="22" y="176"/>
                  </a:cubicBezTo>
                  <a:cubicBezTo>
                    <a:pt x="35" y="176"/>
                    <a:pt x="76" y="146"/>
                    <a:pt x="117" y="105"/>
                  </a:cubicBezTo>
                  <a:cubicBezTo>
                    <a:pt x="184" y="55"/>
                    <a:pt x="218" y="5"/>
                    <a:pt x="218" y="5"/>
                  </a:cubicBezTo>
                  <a:cubicBezTo>
                    <a:pt x="218" y="2"/>
                    <a:pt x="215" y="0"/>
                    <a:pt x="21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2451;p48">
              <a:extLst>
                <a:ext uri="{FF2B5EF4-FFF2-40B4-BE49-F238E27FC236}">
                  <a16:creationId xmlns:a16="http://schemas.microsoft.com/office/drawing/2014/main" id="{8F9BC4D9-286E-4BC9-8080-56F497121BDE}"/>
                </a:ext>
              </a:extLst>
            </p:cNvPr>
            <p:cNvSpPr/>
            <p:nvPr/>
          </p:nvSpPr>
          <p:spPr>
            <a:xfrm>
              <a:off x="2180900" y="3541900"/>
              <a:ext cx="9225" cy="1575"/>
            </a:xfrm>
            <a:custGeom>
              <a:avLst/>
              <a:gdLst/>
              <a:ahLst/>
              <a:cxnLst/>
              <a:rect l="l" t="t" r="r" b="b"/>
              <a:pathLst>
                <a:path w="369" h="63" extrusionOk="0">
                  <a:moveTo>
                    <a:pt x="1" y="1"/>
                  </a:moveTo>
                  <a:cubicBezTo>
                    <a:pt x="51" y="34"/>
                    <a:pt x="118" y="51"/>
                    <a:pt x="184" y="51"/>
                  </a:cubicBezTo>
                  <a:cubicBezTo>
                    <a:pt x="205" y="58"/>
                    <a:pt x="232" y="62"/>
                    <a:pt x="259" y="62"/>
                  </a:cubicBezTo>
                  <a:cubicBezTo>
                    <a:pt x="298" y="62"/>
                    <a:pt x="339" y="54"/>
                    <a:pt x="368" y="34"/>
                  </a:cubicBezTo>
                  <a:cubicBezTo>
                    <a:pt x="301" y="18"/>
                    <a:pt x="251" y="18"/>
                    <a:pt x="184" y="18"/>
                  </a:cubicBezTo>
                  <a:cubicBezTo>
                    <a:pt x="118" y="1"/>
                    <a:pt x="51" y="1"/>
                    <a:pt x="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2452;p48">
              <a:extLst>
                <a:ext uri="{FF2B5EF4-FFF2-40B4-BE49-F238E27FC236}">
                  <a16:creationId xmlns:a16="http://schemas.microsoft.com/office/drawing/2014/main" id="{4BA95A06-4696-4AF9-B4B2-F4D98650AC03}"/>
                </a:ext>
              </a:extLst>
            </p:cNvPr>
            <p:cNvSpPr/>
            <p:nvPr/>
          </p:nvSpPr>
          <p:spPr>
            <a:xfrm>
              <a:off x="2195100" y="3544950"/>
              <a:ext cx="15475" cy="8275"/>
            </a:xfrm>
            <a:custGeom>
              <a:avLst/>
              <a:gdLst/>
              <a:ahLst/>
              <a:cxnLst/>
              <a:rect l="l" t="t" r="r" b="b"/>
              <a:pathLst>
                <a:path w="619" h="331" extrusionOk="0">
                  <a:moveTo>
                    <a:pt x="402" y="36"/>
                  </a:moveTo>
                  <a:cubicBezTo>
                    <a:pt x="454" y="36"/>
                    <a:pt x="510" y="48"/>
                    <a:pt x="552" y="79"/>
                  </a:cubicBezTo>
                  <a:cubicBezTo>
                    <a:pt x="585" y="96"/>
                    <a:pt x="569" y="130"/>
                    <a:pt x="535" y="163"/>
                  </a:cubicBezTo>
                  <a:cubicBezTo>
                    <a:pt x="502" y="180"/>
                    <a:pt x="452" y="196"/>
                    <a:pt x="418" y="196"/>
                  </a:cubicBezTo>
                  <a:cubicBezTo>
                    <a:pt x="352" y="230"/>
                    <a:pt x="268" y="230"/>
                    <a:pt x="201" y="247"/>
                  </a:cubicBezTo>
                  <a:cubicBezTo>
                    <a:pt x="144" y="255"/>
                    <a:pt x="95" y="259"/>
                    <a:pt x="60" y="261"/>
                  </a:cubicBezTo>
                  <a:lnTo>
                    <a:pt x="60" y="261"/>
                  </a:lnTo>
                  <a:cubicBezTo>
                    <a:pt x="78" y="224"/>
                    <a:pt x="103" y="188"/>
                    <a:pt x="134" y="146"/>
                  </a:cubicBezTo>
                  <a:cubicBezTo>
                    <a:pt x="184" y="96"/>
                    <a:pt x="235" y="63"/>
                    <a:pt x="318" y="46"/>
                  </a:cubicBezTo>
                  <a:cubicBezTo>
                    <a:pt x="343" y="40"/>
                    <a:pt x="372" y="36"/>
                    <a:pt x="402" y="36"/>
                  </a:cubicBezTo>
                  <a:close/>
                  <a:moveTo>
                    <a:pt x="395" y="0"/>
                  </a:moveTo>
                  <a:cubicBezTo>
                    <a:pt x="285" y="0"/>
                    <a:pt x="181" y="45"/>
                    <a:pt x="118" y="130"/>
                  </a:cubicBezTo>
                  <a:cubicBezTo>
                    <a:pt x="84" y="179"/>
                    <a:pt x="51" y="213"/>
                    <a:pt x="34" y="262"/>
                  </a:cubicBezTo>
                  <a:lnTo>
                    <a:pt x="34" y="262"/>
                  </a:lnTo>
                  <a:cubicBezTo>
                    <a:pt x="13" y="263"/>
                    <a:pt x="1" y="263"/>
                    <a:pt x="1" y="263"/>
                  </a:cubicBezTo>
                  <a:cubicBezTo>
                    <a:pt x="12" y="266"/>
                    <a:pt x="23" y="268"/>
                    <a:pt x="34" y="270"/>
                  </a:cubicBezTo>
                  <a:lnTo>
                    <a:pt x="34" y="270"/>
                  </a:lnTo>
                  <a:cubicBezTo>
                    <a:pt x="34" y="288"/>
                    <a:pt x="34" y="315"/>
                    <a:pt x="34" y="330"/>
                  </a:cubicBezTo>
                  <a:cubicBezTo>
                    <a:pt x="39" y="310"/>
                    <a:pt x="46" y="291"/>
                    <a:pt x="54" y="273"/>
                  </a:cubicBezTo>
                  <a:lnTo>
                    <a:pt x="54" y="273"/>
                  </a:lnTo>
                  <a:cubicBezTo>
                    <a:pt x="103" y="280"/>
                    <a:pt x="152" y="280"/>
                    <a:pt x="201" y="280"/>
                  </a:cubicBezTo>
                  <a:cubicBezTo>
                    <a:pt x="285" y="263"/>
                    <a:pt x="352" y="263"/>
                    <a:pt x="435" y="230"/>
                  </a:cubicBezTo>
                  <a:cubicBezTo>
                    <a:pt x="469" y="230"/>
                    <a:pt x="519" y="213"/>
                    <a:pt x="552" y="196"/>
                  </a:cubicBezTo>
                  <a:cubicBezTo>
                    <a:pt x="585" y="180"/>
                    <a:pt x="602" y="146"/>
                    <a:pt x="602" y="130"/>
                  </a:cubicBezTo>
                  <a:cubicBezTo>
                    <a:pt x="619" y="96"/>
                    <a:pt x="602" y="63"/>
                    <a:pt x="585" y="46"/>
                  </a:cubicBezTo>
                  <a:cubicBezTo>
                    <a:pt x="524" y="15"/>
                    <a:pt x="458" y="0"/>
                    <a:pt x="39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2453;p48">
              <a:extLst>
                <a:ext uri="{FF2B5EF4-FFF2-40B4-BE49-F238E27FC236}">
                  <a16:creationId xmlns:a16="http://schemas.microsoft.com/office/drawing/2014/main" id="{77AE194F-102B-426E-91A7-61693978018E}"/>
                </a:ext>
              </a:extLst>
            </p:cNvPr>
            <p:cNvSpPr/>
            <p:nvPr/>
          </p:nvSpPr>
          <p:spPr>
            <a:xfrm>
              <a:off x="2189675" y="3541900"/>
              <a:ext cx="7550" cy="10050"/>
            </a:xfrm>
            <a:custGeom>
              <a:avLst/>
              <a:gdLst/>
              <a:ahLst/>
              <a:cxnLst/>
              <a:rect l="l" t="t" r="r" b="b"/>
              <a:pathLst>
                <a:path w="302" h="402" extrusionOk="0">
                  <a:moveTo>
                    <a:pt x="84" y="1"/>
                  </a:moveTo>
                  <a:cubicBezTo>
                    <a:pt x="34" y="1"/>
                    <a:pt x="0" y="51"/>
                    <a:pt x="17" y="84"/>
                  </a:cubicBezTo>
                  <a:cubicBezTo>
                    <a:pt x="17" y="118"/>
                    <a:pt x="34" y="151"/>
                    <a:pt x="51" y="185"/>
                  </a:cubicBezTo>
                  <a:cubicBezTo>
                    <a:pt x="67" y="235"/>
                    <a:pt x="101" y="268"/>
                    <a:pt x="134" y="318"/>
                  </a:cubicBezTo>
                  <a:cubicBezTo>
                    <a:pt x="168" y="352"/>
                    <a:pt x="201" y="385"/>
                    <a:pt x="251" y="402"/>
                  </a:cubicBezTo>
                  <a:cubicBezTo>
                    <a:pt x="251" y="402"/>
                    <a:pt x="218" y="369"/>
                    <a:pt x="151" y="302"/>
                  </a:cubicBezTo>
                  <a:cubicBezTo>
                    <a:pt x="134" y="252"/>
                    <a:pt x="101" y="218"/>
                    <a:pt x="84" y="168"/>
                  </a:cubicBezTo>
                  <a:cubicBezTo>
                    <a:pt x="51" y="118"/>
                    <a:pt x="34" y="51"/>
                    <a:pt x="84" y="34"/>
                  </a:cubicBezTo>
                  <a:cubicBezTo>
                    <a:pt x="134" y="34"/>
                    <a:pt x="184" y="84"/>
                    <a:pt x="218" y="135"/>
                  </a:cubicBezTo>
                  <a:cubicBezTo>
                    <a:pt x="251" y="168"/>
                    <a:pt x="268" y="218"/>
                    <a:pt x="268" y="268"/>
                  </a:cubicBezTo>
                  <a:cubicBezTo>
                    <a:pt x="268" y="318"/>
                    <a:pt x="268" y="352"/>
                    <a:pt x="268" y="402"/>
                  </a:cubicBezTo>
                  <a:cubicBezTo>
                    <a:pt x="301" y="369"/>
                    <a:pt x="301" y="318"/>
                    <a:pt x="301" y="268"/>
                  </a:cubicBezTo>
                  <a:cubicBezTo>
                    <a:pt x="301" y="201"/>
                    <a:pt x="284" y="151"/>
                    <a:pt x="251" y="101"/>
                  </a:cubicBezTo>
                  <a:cubicBezTo>
                    <a:pt x="218" y="51"/>
                    <a:pt x="151" y="1"/>
                    <a:pt x="8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2454;p48">
              <a:extLst>
                <a:ext uri="{FF2B5EF4-FFF2-40B4-BE49-F238E27FC236}">
                  <a16:creationId xmlns:a16="http://schemas.microsoft.com/office/drawing/2014/main" id="{28C85D61-406F-4690-A646-D9DBA6F89E8D}"/>
                </a:ext>
              </a:extLst>
            </p:cNvPr>
            <p:cNvSpPr/>
            <p:nvPr/>
          </p:nvSpPr>
          <p:spPr>
            <a:xfrm>
              <a:off x="2109900" y="3542750"/>
              <a:ext cx="27575" cy="24250"/>
            </a:xfrm>
            <a:custGeom>
              <a:avLst/>
              <a:gdLst/>
              <a:ahLst/>
              <a:cxnLst/>
              <a:rect l="l" t="t" r="r" b="b"/>
              <a:pathLst>
                <a:path w="1103" h="970" extrusionOk="0">
                  <a:moveTo>
                    <a:pt x="67" y="0"/>
                  </a:moveTo>
                  <a:cubicBezTo>
                    <a:pt x="34" y="0"/>
                    <a:pt x="17" y="17"/>
                    <a:pt x="0" y="17"/>
                  </a:cubicBezTo>
                  <a:cubicBezTo>
                    <a:pt x="0" y="17"/>
                    <a:pt x="84" y="17"/>
                    <a:pt x="234" y="34"/>
                  </a:cubicBezTo>
                  <a:cubicBezTo>
                    <a:pt x="618" y="84"/>
                    <a:pt x="936" y="368"/>
                    <a:pt x="1053" y="736"/>
                  </a:cubicBezTo>
                  <a:cubicBezTo>
                    <a:pt x="1086" y="869"/>
                    <a:pt x="1086" y="969"/>
                    <a:pt x="1103" y="969"/>
                  </a:cubicBezTo>
                  <a:cubicBezTo>
                    <a:pt x="1103" y="953"/>
                    <a:pt x="1103" y="919"/>
                    <a:pt x="1103" y="903"/>
                  </a:cubicBezTo>
                  <a:cubicBezTo>
                    <a:pt x="1103" y="852"/>
                    <a:pt x="1086" y="786"/>
                    <a:pt x="1069" y="736"/>
                  </a:cubicBezTo>
                  <a:cubicBezTo>
                    <a:pt x="969" y="335"/>
                    <a:pt x="635" y="50"/>
                    <a:pt x="23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2455;p48">
              <a:extLst>
                <a:ext uri="{FF2B5EF4-FFF2-40B4-BE49-F238E27FC236}">
                  <a16:creationId xmlns:a16="http://schemas.microsoft.com/office/drawing/2014/main" id="{3881B6E9-B532-4592-BD05-9438474CBEFE}"/>
                </a:ext>
              </a:extLst>
            </p:cNvPr>
            <p:cNvSpPr/>
            <p:nvPr/>
          </p:nvSpPr>
          <p:spPr>
            <a:xfrm>
              <a:off x="2117825" y="3510175"/>
              <a:ext cx="1700" cy="33025"/>
            </a:xfrm>
            <a:custGeom>
              <a:avLst/>
              <a:gdLst/>
              <a:ahLst/>
              <a:cxnLst/>
              <a:rect l="l" t="t" r="r" b="b"/>
              <a:pathLst>
                <a:path w="68" h="1321" extrusionOk="0">
                  <a:moveTo>
                    <a:pt x="67" y="0"/>
                  </a:moveTo>
                  <a:cubicBezTo>
                    <a:pt x="17" y="434"/>
                    <a:pt x="1" y="869"/>
                    <a:pt x="1" y="1320"/>
                  </a:cubicBezTo>
                  <a:cubicBezTo>
                    <a:pt x="34" y="1103"/>
                    <a:pt x="51" y="886"/>
                    <a:pt x="51" y="652"/>
                  </a:cubicBezTo>
                  <a:cubicBezTo>
                    <a:pt x="67" y="434"/>
                    <a:pt x="67" y="217"/>
                    <a:pt x="6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2456;p48">
              <a:extLst>
                <a:ext uri="{FF2B5EF4-FFF2-40B4-BE49-F238E27FC236}">
                  <a16:creationId xmlns:a16="http://schemas.microsoft.com/office/drawing/2014/main" id="{597627AE-2961-4779-8DD1-A901567DEA74}"/>
                </a:ext>
              </a:extLst>
            </p:cNvPr>
            <p:cNvSpPr/>
            <p:nvPr/>
          </p:nvSpPr>
          <p:spPr>
            <a:xfrm>
              <a:off x="2147900" y="3559875"/>
              <a:ext cx="23425" cy="1975"/>
            </a:xfrm>
            <a:custGeom>
              <a:avLst/>
              <a:gdLst/>
              <a:ahLst/>
              <a:cxnLst/>
              <a:rect l="l" t="t" r="r" b="b"/>
              <a:pathLst>
                <a:path w="937" h="79" extrusionOk="0">
                  <a:moveTo>
                    <a:pt x="1" y="0"/>
                  </a:moveTo>
                  <a:lnTo>
                    <a:pt x="1" y="0"/>
                  </a:lnTo>
                  <a:cubicBezTo>
                    <a:pt x="151" y="51"/>
                    <a:pt x="301" y="67"/>
                    <a:pt x="468" y="67"/>
                  </a:cubicBezTo>
                  <a:cubicBezTo>
                    <a:pt x="531" y="74"/>
                    <a:pt x="596" y="78"/>
                    <a:pt x="662" y="78"/>
                  </a:cubicBezTo>
                  <a:cubicBezTo>
                    <a:pt x="754" y="78"/>
                    <a:pt x="848" y="70"/>
                    <a:pt x="936" y="51"/>
                  </a:cubicBezTo>
                  <a:cubicBezTo>
                    <a:pt x="936" y="42"/>
                    <a:pt x="882" y="42"/>
                    <a:pt x="796" y="42"/>
                  </a:cubicBezTo>
                  <a:cubicBezTo>
                    <a:pt x="711" y="42"/>
                    <a:pt x="594" y="42"/>
                    <a:pt x="468" y="34"/>
                  </a:cubicBezTo>
                  <a:cubicBezTo>
                    <a:pt x="218" y="17"/>
                    <a:pt x="1" y="0"/>
                    <a:pt x="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2457;p48">
              <a:extLst>
                <a:ext uri="{FF2B5EF4-FFF2-40B4-BE49-F238E27FC236}">
                  <a16:creationId xmlns:a16="http://schemas.microsoft.com/office/drawing/2014/main" id="{FAECBE65-D114-42C2-A340-7C4CB70AC211}"/>
                </a:ext>
              </a:extLst>
            </p:cNvPr>
            <p:cNvSpPr/>
            <p:nvPr/>
          </p:nvSpPr>
          <p:spPr>
            <a:xfrm>
              <a:off x="2132025" y="3559350"/>
              <a:ext cx="2525" cy="4725"/>
            </a:xfrm>
            <a:custGeom>
              <a:avLst/>
              <a:gdLst/>
              <a:ahLst/>
              <a:cxnLst/>
              <a:rect l="l" t="t" r="r" b="b"/>
              <a:pathLst>
                <a:path w="101" h="189" extrusionOk="0">
                  <a:moveTo>
                    <a:pt x="11" y="0"/>
                  </a:moveTo>
                  <a:cubicBezTo>
                    <a:pt x="7" y="0"/>
                    <a:pt x="4" y="2"/>
                    <a:pt x="1" y="5"/>
                  </a:cubicBezTo>
                  <a:cubicBezTo>
                    <a:pt x="1" y="5"/>
                    <a:pt x="17" y="38"/>
                    <a:pt x="34" y="88"/>
                  </a:cubicBezTo>
                  <a:cubicBezTo>
                    <a:pt x="68" y="138"/>
                    <a:pt x="68" y="188"/>
                    <a:pt x="84" y="188"/>
                  </a:cubicBezTo>
                  <a:cubicBezTo>
                    <a:pt x="84" y="188"/>
                    <a:pt x="101" y="138"/>
                    <a:pt x="84" y="88"/>
                  </a:cubicBezTo>
                  <a:cubicBezTo>
                    <a:pt x="57" y="33"/>
                    <a:pt x="29" y="0"/>
                    <a:pt x="1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2458;p48">
              <a:extLst>
                <a:ext uri="{FF2B5EF4-FFF2-40B4-BE49-F238E27FC236}">
                  <a16:creationId xmlns:a16="http://schemas.microsoft.com/office/drawing/2014/main" id="{2E66CE55-D9BB-4457-89DB-9C8EBAACC4B3}"/>
                </a:ext>
              </a:extLst>
            </p:cNvPr>
            <p:cNvSpPr/>
            <p:nvPr/>
          </p:nvSpPr>
          <p:spPr>
            <a:xfrm>
              <a:off x="2126175" y="3551825"/>
              <a:ext cx="3375" cy="3175"/>
            </a:xfrm>
            <a:custGeom>
              <a:avLst/>
              <a:gdLst/>
              <a:ahLst/>
              <a:cxnLst/>
              <a:rect l="l" t="t" r="r" b="b"/>
              <a:pathLst>
                <a:path w="135" h="127" extrusionOk="0">
                  <a:moveTo>
                    <a:pt x="21" y="0"/>
                  </a:moveTo>
                  <a:cubicBezTo>
                    <a:pt x="19" y="0"/>
                    <a:pt x="17" y="2"/>
                    <a:pt x="17" y="5"/>
                  </a:cubicBezTo>
                  <a:cubicBezTo>
                    <a:pt x="1" y="5"/>
                    <a:pt x="17" y="38"/>
                    <a:pt x="51" y="72"/>
                  </a:cubicBezTo>
                  <a:cubicBezTo>
                    <a:pt x="78" y="99"/>
                    <a:pt x="105" y="126"/>
                    <a:pt x="124" y="126"/>
                  </a:cubicBezTo>
                  <a:cubicBezTo>
                    <a:pt x="128" y="126"/>
                    <a:pt x="131" y="125"/>
                    <a:pt x="134" y="122"/>
                  </a:cubicBezTo>
                  <a:cubicBezTo>
                    <a:pt x="134" y="122"/>
                    <a:pt x="118" y="88"/>
                    <a:pt x="84" y="55"/>
                  </a:cubicBezTo>
                  <a:cubicBezTo>
                    <a:pt x="57" y="28"/>
                    <a:pt x="30" y="0"/>
                    <a:pt x="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2459;p48">
              <a:extLst>
                <a:ext uri="{FF2B5EF4-FFF2-40B4-BE49-F238E27FC236}">
                  <a16:creationId xmlns:a16="http://schemas.microsoft.com/office/drawing/2014/main" id="{C7E8A7E5-7792-4A7C-9E1F-3501A6CDE50C}"/>
                </a:ext>
              </a:extLst>
            </p:cNvPr>
            <p:cNvSpPr/>
            <p:nvPr/>
          </p:nvSpPr>
          <p:spPr>
            <a:xfrm>
              <a:off x="2118250" y="3547575"/>
              <a:ext cx="4625" cy="2300"/>
            </a:xfrm>
            <a:custGeom>
              <a:avLst/>
              <a:gdLst/>
              <a:ahLst/>
              <a:cxnLst/>
              <a:rect l="l" t="t" r="r" b="b"/>
              <a:pathLst>
                <a:path w="185" h="92" extrusionOk="0">
                  <a:moveTo>
                    <a:pt x="58" y="1"/>
                  </a:moveTo>
                  <a:cubicBezTo>
                    <a:pt x="25" y="1"/>
                    <a:pt x="0" y="13"/>
                    <a:pt x="0" y="25"/>
                  </a:cubicBezTo>
                  <a:cubicBezTo>
                    <a:pt x="0" y="25"/>
                    <a:pt x="34" y="25"/>
                    <a:pt x="84" y="58"/>
                  </a:cubicBezTo>
                  <a:cubicBezTo>
                    <a:pt x="134" y="75"/>
                    <a:pt x="167" y="91"/>
                    <a:pt x="184" y="91"/>
                  </a:cubicBezTo>
                  <a:cubicBezTo>
                    <a:pt x="184" y="75"/>
                    <a:pt x="167" y="41"/>
                    <a:pt x="101" y="8"/>
                  </a:cubicBezTo>
                  <a:cubicBezTo>
                    <a:pt x="86" y="3"/>
                    <a:pt x="71" y="1"/>
                    <a:pt x="5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2460;p48">
              <a:extLst>
                <a:ext uri="{FF2B5EF4-FFF2-40B4-BE49-F238E27FC236}">
                  <a16:creationId xmlns:a16="http://schemas.microsoft.com/office/drawing/2014/main" id="{2E07D658-698E-4853-BFC5-8830DA42CCED}"/>
                </a:ext>
              </a:extLst>
            </p:cNvPr>
            <p:cNvSpPr/>
            <p:nvPr/>
          </p:nvSpPr>
          <p:spPr>
            <a:xfrm>
              <a:off x="2111975" y="3546100"/>
              <a:ext cx="2525" cy="1275"/>
            </a:xfrm>
            <a:custGeom>
              <a:avLst/>
              <a:gdLst/>
              <a:ahLst/>
              <a:cxnLst/>
              <a:rect l="l" t="t" r="r" b="b"/>
              <a:pathLst>
                <a:path w="101" h="51" extrusionOk="0">
                  <a:moveTo>
                    <a:pt x="17" y="0"/>
                  </a:moveTo>
                  <a:lnTo>
                    <a:pt x="17" y="0"/>
                  </a:lnTo>
                  <a:cubicBezTo>
                    <a:pt x="1" y="17"/>
                    <a:pt x="17" y="33"/>
                    <a:pt x="51" y="50"/>
                  </a:cubicBezTo>
                  <a:lnTo>
                    <a:pt x="101" y="50"/>
                  </a:lnTo>
                  <a:cubicBezTo>
                    <a:pt x="101" y="33"/>
                    <a:pt x="84" y="17"/>
                    <a:pt x="67" y="17"/>
                  </a:cubicBezTo>
                  <a:cubicBezTo>
                    <a:pt x="34" y="0"/>
                    <a:pt x="17" y="0"/>
                    <a:pt x="1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2461;p48">
              <a:extLst>
                <a:ext uri="{FF2B5EF4-FFF2-40B4-BE49-F238E27FC236}">
                  <a16:creationId xmlns:a16="http://schemas.microsoft.com/office/drawing/2014/main" id="{98D63DB2-1832-448B-9EE7-13F5D3EBE5D2}"/>
                </a:ext>
              </a:extLst>
            </p:cNvPr>
            <p:cNvSpPr/>
            <p:nvPr/>
          </p:nvSpPr>
          <p:spPr>
            <a:xfrm>
              <a:off x="1899350" y="2442375"/>
              <a:ext cx="331700" cy="353550"/>
            </a:xfrm>
            <a:custGeom>
              <a:avLst/>
              <a:gdLst/>
              <a:ahLst/>
              <a:cxnLst/>
              <a:rect l="l" t="t" r="r" b="b"/>
              <a:pathLst>
                <a:path w="13268" h="14142" extrusionOk="0">
                  <a:moveTo>
                    <a:pt x="12010" y="1"/>
                  </a:moveTo>
                  <a:cubicBezTo>
                    <a:pt x="11825" y="1"/>
                    <a:pt x="11781" y="339"/>
                    <a:pt x="11781" y="339"/>
                  </a:cubicBezTo>
                  <a:cubicBezTo>
                    <a:pt x="11781" y="339"/>
                    <a:pt x="11212" y="2045"/>
                    <a:pt x="11036" y="2045"/>
                  </a:cubicBezTo>
                  <a:cubicBezTo>
                    <a:pt x="11033" y="2045"/>
                    <a:pt x="11031" y="2044"/>
                    <a:pt x="11029" y="2044"/>
                  </a:cubicBezTo>
                  <a:cubicBezTo>
                    <a:pt x="10845" y="1993"/>
                    <a:pt x="11129" y="957"/>
                    <a:pt x="11263" y="607"/>
                  </a:cubicBezTo>
                  <a:cubicBezTo>
                    <a:pt x="11379" y="316"/>
                    <a:pt x="11305" y="126"/>
                    <a:pt x="11152" y="126"/>
                  </a:cubicBezTo>
                  <a:cubicBezTo>
                    <a:pt x="11129" y="126"/>
                    <a:pt x="11105" y="130"/>
                    <a:pt x="11079" y="139"/>
                  </a:cubicBezTo>
                  <a:cubicBezTo>
                    <a:pt x="10945" y="189"/>
                    <a:pt x="10527" y="1242"/>
                    <a:pt x="10410" y="1576"/>
                  </a:cubicBezTo>
                  <a:cubicBezTo>
                    <a:pt x="10333" y="1846"/>
                    <a:pt x="10126" y="2465"/>
                    <a:pt x="9936" y="2465"/>
                  </a:cubicBezTo>
                  <a:cubicBezTo>
                    <a:pt x="9880" y="2465"/>
                    <a:pt x="9825" y="2411"/>
                    <a:pt x="9776" y="2277"/>
                  </a:cubicBezTo>
                  <a:cubicBezTo>
                    <a:pt x="9542" y="1693"/>
                    <a:pt x="9141" y="1325"/>
                    <a:pt x="8957" y="1308"/>
                  </a:cubicBezTo>
                  <a:cubicBezTo>
                    <a:pt x="8951" y="1308"/>
                    <a:pt x="8944" y="1308"/>
                    <a:pt x="8938" y="1308"/>
                  </a:cubicBezTo>
                  <a:cubicBezTo>
                    <a:pt x="8768" y="1308"/>
                    <a:pt x="8694" y="1530"/>
                    <a:pt x="8823" y="1643"/>
                  </a:cubicBezTo>
                  <a:cubicBezTo>
                    <a:pt x="8973" y="1810"/>
                    <a:pt x="9090" y="1993"/>
                    <a:pt x="9174" y="2194"/>
                  </a:cubicBezTo>
                  <a:cubicBezTo>
                    <a:pt x="9241" y="2344"/>
                    <a:pt x="9291" y="2511"/>
                    <a:pt x="9324" y="2678"/>
                  </a:cubicBezTo>
                  <a:cubicBezTo>
                    <a:pt x="9375" y="3013"/>
                    <a:pt x="9375" y="3364"/>
                    <a:pt x="9358" y="3714"/>
                  </a:cubicBezTo>
                  <a:lnTo>
                    <a:pt x="6267" y="10164"/>
                  </a:lnTo>
                  <a:lnTo>
                    <a:pt x="569" y="8393"/>
                  </a:lnTo>
                  <a:lnTo>
                    <a:pt x="1" y="11618"/>
                  </a:lnTo>
                  <a:cubicBezTo>
                    <a:pt x="1" y="11618"/>
                    <a:pt x="6829" y="14142"/>
                    <a:pt x="7834" y="14142"/>
                  </a:cubicBezTo>
                  <a:cubicBezTo>
                    <a:pt x="7883" y="14142"/>
                    <a:pt x="7918" y="14136"/>
                    <a:pt x="7938" y="14124"/>
                  </a:cubicBezTo>
                  <a:cubicBezTo>
                    <a:pt x="8940" y="13489"/>
                    <a:pt x="11630" y="4216"/>
                    <a:pt x="11630" y="4216"/>
                  </a:cubicBezTo>
                  <a:cubicBezTo>
                    <a:pt x="12081" y="3581"/>
                    <a:pt x="12482" y="2912"/>
                    <a:pt x="12867" y="2227"/>
                  </a:cubicBezTo>
                  <a:cubicBezTo>
                    <a:pt x="13268" y="1375"/>
                    <a:pt x="13201" y="1342"/>
                    <a:pt x="13084" y="1308"/>
                  </a:cubicBezTo>
                  <a:cubicBezTo>
                    <a:pt x="13076" y="1306"/>
                    <a:pt x="13069" y="1305"/>
                    <a:pt x="13061" y="1305"/>
                  </a:cubicBezTo>
                  <a:cubicBezTo>
                    <a:pt x="12807" y="1305"/>
                    <a:pt x="12416" y="2439"/>
                    <a:pt x="12274" y="2439"/>
                  </a:cubicBezTo>
                  <a:cubicBezTo>
                    <a:pt x="12255" y="2439"/>
                    <a:pt x="12241" y="2421"/>
                    <a:pt x="12232" y="2378"/>
                  </a:cubicBezTo>
                  <a:cubicBezTo>
                    <a:pt x="12131" y="1977"/>
                    <a:pt x="13034" y="556"/>
                    <a:pt x="12733" y="473"/>
                  </a:cubicBezTo>
                  <a:cubicBezTo>
                    <a:pt x="12723" y="471"/>
                    <a:pt x="12714" y="470"/>
                    <a:pt x="12704" y="470"/>
                  </a:cubicBezTo>
                  <a:cubicBezTo>
                    <a:pt x="12325" y="470"/>
                    <a:pt x="11863" y="2013"/>
                    <a:pt x="11814" y="2144"/>
                  </a:cubicBezTo>
                  <a:cubicBezTo>
                    <a:pt x="11794" y="2196"/>
                    <a:pt x="11752" y="2218"/>
                    <a:pt x="11710" y="2218"/>
                  </a:cubicBezTo>
                  <a:cubicBezTo>
                    <a:pt x="11645" y="2218"/>
                    <a:pt x="11583" y="2165"/>
                    <a:pt x="11613" y="2094"/>
                  </a:cubicBezTo>
                  <a:cubicBezTo>
                    <a:pt x="11697" y="1927"/>
                    <a:pt x="12432" y="105"/>
                    <a:pt x="12048" y="5"/>
                  </a:cubicBezTo>
                  <a:cubicBezTo>
                    <a:pt x="12035" y="2"/>
                    <a:pt x="12022" y="1"/>
                    <a:pt x="1201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2462;p48">
              <a:extLst>
                <a:ext uri="{FF2B5EF4-FFF2-40B4-BE49-F238E27FC236}">
                  <a16:creationId xmlns:a16="http://schemas.microsoft.com/office/drawing/2014/main" id="{4CAC1FF1-EC58-4E59-8D5A-E8C4ACC14057}"/>
                </a:ext>
              </a:extLst>
            </p:cNvPr>
            <p:cNvSpPr/>
            <p:nvPr/>
          </p:nvSpPr>
          <p:spPr>
            <a:xfrm>
              <a:off x="1388925" y="2632550"/>
              <a:ext cx="342950" cy="439050"/>
            </a:xfrm>
            <a:custGeom>
              <a:avLst/>
              <a:gdLst/>
              <a:ahLst/>
              <a:cxnLst/>
              <a:rect l="l" t="t" r="r" b="b"/>
              <a:pathLst>
                <a:path w="13718" h="17562" extrusionOk="0">
                  <a:moveTo>
                    <a:pt x="12816" y="0"/>
                  </a:moveTo>
                  <a:cubicBezTo>
                    <a:pt x="12816" y="0"/>
                    <a:pt x="6283" y="2624"/>
                    <a:pt x="3793" y="4595"/>
                  </a:cubicBezTo>
                  <a:cubicBezTo>
                    <a:pt x="2222" y="5848"/>
                    <a:pt x="1086" y="13618"/>
                    <a:pt x="1086" y="13635"/>
                  </a:cubicBezTo>
                  <a:cubicBezTo>
                    <a:pt x="785" y="14236"/>
                    <a:pt x="518" y="14838"/>
                    <a:pt x="284" y="15473"/>
                  </a:cubicBezTo>
                  <a:cubicBezTo>
                    <a:pt x="0" y="16375"/>
                    <a:pt x="84" y="16392"/>
                    <a:pt x="201" y="16408"/>
                  </a:cubicBezTo>
                  <a:cubicBezTo>
                    <a:pt x="205" y="16409"/>
                    <a:pt x="209" y="16409"/>
                    <a:pt x="214" y="16409"/>
                  </a:cubicBezTo>
                  <a:cubicBezTo>
                    <a:pt x="463" y="16409"/>
                    <a:pt x="697" y="15179"/>
                    <a:pt x="850" y="15179"/>
                  </a:cubicBezTo>
                  <a:cubicBezTo>
                    <a:pt x="869" y="15179"/>
                    <a:pt x="886" y="15197"/>
                    <a:pt x="902" y="15239"/>
                  </a:cubicBezTo>
                  <a:cubicBezTo>
                    <a:pt x="1036" y="15606"/>
                    <a:pt x="351" y="17143"/>
                    <a:pt x="652" y="17177"/>
                  </a:cubicBezTo>
                  <a:cubicBezTo>
                    <a:pt x="658" y="17178"/>
                    <a:pt x="663" y="17178"/>
                    <a:pt x="669" y="17178"/>
                  </a:cubicBezTo>
                  <a:cubicBezTo>
                    <a:pt x="1060" y="17178"/>
                    <a:pt x="1304" y="15537"/>
                    <a:pt x="1337" y="15406"/>
                  </a:cubicBezTo>
                  <a:cubicBezTo>
                    <a:pt x="1352" y="15345"/>
                    <a:pt x="1401" y="15319"/>
                    <a:pt x="1447" y="15319"/>
                  </a:cubicBezTo>
                  <a:cubicBezTo>
                    <a:pt x="1503" y="15319"/>
                    <a:pt x="1556" y="15358"/>
                    <a:pt x="1537" y="15422"/>
                  </a:cubicBezTo>
                  <a:cubicBezTo>
                    <a:pt x="1487" y="15606"/>
                    <a:pt x="1003" y="17511"/>
                    <a:pt x="1404" y="17561"/>
                  </a:cubicBezTo>
                  <a:cubicBezTo>
                    <a:pt x="1408" y="17561"/>
                    <a:pt x="1412" y="17562"/>
                    <a:pt x="1417" y="17562"/>
                  </a:cubicBezTo>
                  <a:cubicBezTo>
                    <a:pt x="1621" y="17562"/>
                    <a:pt x="1621" y="17177"/>
                    <a:pt x="1621" y="17177"/>
                  </a:cubicBezTo>
                  <a:cubicBezTo>
                    <a:pt x="1621" y="17177"/>
                    <a:pt x="1952" y="15389"/>
                    <a:pt x="2136" y="15389"/>
                  </a:cubicBezTo>
                  <a:cubicBezTo>
                    <a:pt x="2137" y="15389"/>
                    <a:pt x="2138" y="15389"/>
                    <a:pt x="2139" y="15389"/>
                  </a:cubicBezTo>
                  <a:cubicBezTo>
                    <a:pt x="2323" y="15422"/>
                    <a:pt x="2172" y="16492"/>
                    <a:pt x="2105" y="16843"/>
                  </a:cubicBezTo>
                  <a:cubicBezTo>
                    <a:pt x="2036" y="17148"/>
                    <a:pt x="2116" y="17315"/>
                    <a:pt x="2251" y="17315"/>
                  </a:cubicBezTo>
                  <a:cubicBezTo>
                    <a:pt x="2278" y="17315"/>
                    <a:pt x="2308" y="17308"/>
                    <a:pt x="2339" y="17294"/>
                  </a:cubicBezTo>
                  <a:cubicBezTo>
                    <a:pt x="2473" y="17227"/>
                    <a:pt x="2740" y="16141"/>
                    <a:pt x="2807" y="15773"/>
                  </a:cubicBezTo>
                  <a:cubicBezTo>
                    <a:pt x="2860" y="15496"/>
                    <a:pt x="2975" y="14824"/>
                    <a:pt x="3169" y="14824"/>
                  </a:cubicBezTo>
                  <a:cubicBezTo>
                    <a:pt x="3221" y="14824"/>
                    <a:pt x="3278" y="14872"/>
                    <a:pt x="3342" y="14988"/>
                  </a:cubicBezTo>
                  <a:cubicBezTo>
                    <a:pt x="3659" y="15539"/>
                    <a:pt x="4110" y="15857"/>
                    <a:pt x="4278" y="15857"/>
                  </a:cubicBezTo>
                  <a:cubicBezTo>
                    <a:pt x="4461" y="15823"/>
                    <a:pt x="4528" y="15590"/>
                    <a:pt x="4361" y="15489"/>
                  </a:cubicBezTo>
                  <a:cubicBezTo>
                    <a:pt x="4211" y="15339"/>
                    <a:pt x="4060" y="15172"/>
                    <a:pt x="3960" y="15005"/>
                  </a:cubicBezTo>
                  <a:cubicBezTo>
                    <a:pt x="3860" y="14854"/>
                    <a:pt x="3776" y="14704"/>
                    <a:pt x="3743" y="14537"/>
                  </a:cubicBezTo>
                  <a:cubicBezTo>
                    <a:pt x="3676" y="14286"/>
                    <a:pt x="3626" y="14036"/>
                    <a:pt x="3576" y="13785"/>
                  </a:cubicBezTo>
                  <a:cubicBezTo>
                    <a:pt x="3576" y="13785"/>
                    <a:pt x="5547" y="7937"/>
                    <a:pt x="6065" y="7035"/>
                  </a:cubicBezTo>
                  <a:cubicBezTo>
                    <a:pt x="6583" y="6132"/>
                    <a:pt x="13718" y="3559"/>
                    <a:pt x="13718" y="3559"/>
                  </a:cubicBezTo>
                  <a:lnTo>
                    <a:pt x="12816"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2463;p48">
              <a:extLst>
                <a:ext uri="{FF2B5EF4-FFF2-40B4-BE49-F238E27FC236}">
                  <a16:creationId xmlns:a16="http://schemas.microsoft.com/office/drawing/2014/main" id="{8FC3B384-4DF6-4E6E-994C-68CFD99DD599}"/>
                </a:ext>
              </a:extLst>
            </p:cNvPr>
            <p:cNvSpPr/>
            <p:nvPr/>
          </p:nvSpPr>
          <p:spPr>
            <a:xfrm>
              <a:off x="1505875" y="3026025"/>
              <a:ext cx="398100" cy="675900"/>
            </a:xfrm>
            <a:custGeom>
              <a:avLst/>
              <a:gdLst/>
              <a:ahLst/>
              <a:cxnLst/>
              <a:rect l="l" t="t" r="r" b="b"/>
              <a:pathLst>
                <a:path w="15924" h="27036" extrusionOk="0">
                  <a:moveTo>
                    <a:pt x="9307" y="1"/>
                  </a:moveTo>
                  <a:lnTo>
                    <a:pt x="9842" y="11246"/>
                  </a:lnTo>
                  <a:cubicBezTo>
                    <a:pt x="9909" y="12465"/>
                    <a:pt x="9458" y="13652"/>
                    <a:pt x="8605" y="14537"/>
                  </a:cubicBezTo>
                  <a:lnTo>
                    <a:pt x="1" y="23426"/>
                  </a:lnTo>
                  <a:lnTo>
                    <a:pt x="3225" y="27035"/>
                  </a:lnTo>
                  <a:lnTo>
                    <a:pt x="13401" y="16776"/>
                  </a:lnTo>
                  <a:cubicBezTo>
                    <a:pt x="14654" y="15506"/>
                    <a:pt x="15389" y="13836"/>
                    <a:pt x="15489" y="12064"/>
                  </a:cubicBezTo>
                  <a:lnTo>
                    <a:pt x="15924" y="4028"/>
                  </a:lnTo>
                  <a:lnTo>
                    <a:pt x="9307"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2464;p48">
              <a:extLst>
                <a:ext uri="{FF2B5EF4-FFF2-40B4-BE49-F238E27FC236}">
                  <a16:creationId xmlns:a16="http://schemas.microsoft.com/office/drawing/2014/main" id="{56666654-E8C6-4BC6-A4B6-09136A7512AB}"/>
                </a:ext>
              </a:extLst>
            </p:cNvPr>
            <p:cNvSpPr/>
            <p:nvPr/>
          </p:nvSpPr>
          <p:spPr>
            <a:xfrm>
              <a:off x="1698450" y="3028125"/>
              <a:ext cx="561000" cy="507950"/>
            </a:xfrm>
            <a:custGeom>
              <a:avLst/>
              <a:gdLst/>
              <a:ahLst/>
              <a:cxnLst/>
              <a:rect l="l" t="t" r="r" b="b"/>
              <a:pathLst>
                <a:path w="22440" h="20318" extrusionOk="0">
                  <a:moveTo>
                    <a:pt x="7469" y="0"/>
                  </a:moveTo>
                  <a:lnTo>
                    <a:pt x="284" y="218"/>
                  </a:lnTo>
                  <a:cubicBezTo>
                    <a:pt x="217" y="301"/>
                    <a:pt x="0" y="5414"/>
                    <a:pt x="4094" y="6049"/>
                  </a:cubicBezTo>
                  <a:cubicBezTo>
                    <a:pt x="4328" y="6099"/>
                    <a:pt x="5815" y="6249"/>
                    <a:pt x="5815" y="6249"/>
                  </a:cubicBezTo>
                  <a:cubicBezTo>
                    <a:pt x="10460" y="6199"/>
                    <a:pt x="16725" y="6032"/>
                    <a:pt x="16725" y="6032"/>
                  </a:cubicBezTo>
                  <a:lnTo>
                    <a:pt x="16725" y="6032"/>
                  </a:lnTo>
                  <a:lnTo>
                    <a:pt x="15673" y="20301"/>
                  </a:lnTo>
                  <a:lnTo>
                    <a:pt x="20602" y="20318"/>
                  </a:lnTo>
                  <a:lnTo>
                    <a:pt x="22106" y="5080"/>
                  </a:lnTo>
                  <a:cubicBezTo>
                    <a:pt x="22440" y="853"/>
                    <a:pt x="18881" y="134"/>
                    <a:pt x="16909" y="101"/>
                  </a:cubicBezTo>
                  <a:lnTo>
                    <a:pt x="7469"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2465;p48">
              <a:extLst>
                <a:ext uri="{FF2B5EF4-FFF2-40B4-BE49-F238E27FC236}">
                  <a16:creationId xmlns:a16="http://schemas.microsoft.com/office/drawing/2014/main" id="{53994EBB-9123-48B4-A649-241F1B97F492}"/>
                </a:ext>
              </a:extLst>
            </p:cNvPr>
            <p:cNvSpPr/>
            <p:nvPr/>
          </p:nvSpPr>
          <p:spPr>
            <a:xfrm>
              <a:off x="1763200" y="3033550"/>
              <a:ext cx="62675" cy="37400"/>
            </a:xfrm>
            <a:custGeom>
              <a:avLst/>
              <a:gdLst/>
              <a:ahLst/>
              <a:cxnLst/>
              <a:rect l="l" t="t" r="r" b="b"/>
              <a:pathLst>
                <a:path w="2507" h="1496" extrusionOk="0">
                  <a:moveTo>
                    <a:pt x="2506" y="1"/>
                  </a:moveTo>
                  <a:cubicBezTo>
                    <a:pt x="2490" y="1"/>
                    <a:pt x="2439" y="168"/>
                    <a:pt x="2306" y="418"/>
                  </a:cubicBezTo>
                  <a:cubicBezTo>
                    <a:pt x="1972" y="1026"/>
                    <a:pt x="1347" y="1399"/>
                    <a:pt x="672" y="1399"/>
                  </a:cubicBezTo>
                  <a:cubicBezTo>
                    <a:pt x="604" y="1399"/>
                    <a:pt x="536" y="1395"/>
                    <a:pt x="468" y="1387"/>
                  </a:cubicBezTo>
                  <a:cubicBezTo>
                    <a:pt x="215" y="1373"/>
                    <a:pt x="55" y="1318"/>
                    <a:pt x="11" y="1318"/>
                  </a:cubicBezTo>
                  <a:cubicBezTo>
                    <a:pt x="5" y="1318"/>
                    <a:pt x="2" y="1319"/>
                    <a:pt x="0" y="1321"/>
                  </a:cubicBezTo>
                  <a:cubicBezTo>
                    <a:pt x="134" y="1404"/>
                    <a:pt x="284" y="1471"/>
                    <a:pt x="451" y="1471"/>
                  </a:cubicBezTo>
                  <a:cubicBezTo>
                    <a:pt x="551" y="1488"/>
                    <a:pt x="651" y="1496"/>
                    <a:pt x="750" y="1496"/>
                  </a:cubicBezTo>
                  <a:cubicBezTo>
                    <a:pt x="1442" y="1496"/>
                    <a:pt x="2080" y="1097"/>
                    <a:pt x="2373" y="468"/>
                  </a:cubicBezTo>
                  <a:cubicBezTo>
                    <a:pt x="2456" y="318"/>
                    <a:pt x="2506" y="168"/>
                    <a:pt x="250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2466;p48">
              <a:extLst>
                <a:ext uri="{FF2B5EF4-FFF2-40B4-BE49-F238E27FC236}">
                  <a16:creationId xmlns:a16="http://schemas.microsoft.com/office/drawing/2014/main" id="{764891C7-62A8-411A-9DA3-2577C5657D40}"/>
                </a:ext>
              </a:extLst>
            </p:cNvPr>
            <p:cNvSpPr/>
            <p:nvPr/>
          </p:nvSpPr>
          <p:spPr>
            <a:xfrm>
              <a:off x="2117825" y="3155100"/>
              <a:ext cx="30950" cy="22600"/>
            </a:xfrm>
            <a:custGeom>
              <a:avLst/>
              <a:gdLst/>
              <a:ahLst/>
              <a:cxnLst/>
              <a:rect l="l" t="t" r="r" b="b"/>
              <a:pathLst>
                <a:path w="1238" h="904" extrusionOk="0">
                  <a:moveTo>
                    <a:pt x="1237" y="1"/>
                  </a:moveTo>
                  <a:lnTo>
                    <a:pt x="1237" y="1"/>
                  </a:lnTo>
                  <a:cubicBezTo>
                    <a:pt x="786" y="235"/>
                    <a:pt x="368" y="535"/>
                    <a:pt x="1" y="903"/>
                  </a:cubicBezTo>
                  <a:cubicBezTo>
                    <a:pt x="452" y="669"/>
                    <a:pt x="869" y="368"/>
                    <a:pt x="1237"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2467;p48">
              <a:extLst>
                <a:ext uri="{FF2B5EF4-FFF2-40B4-BE49-F238E27FC236}">
                  <a16:creationId xmlns:a16="http://schemas.microsoft.com/office/drawing/2014/main" id="{60C91D88-0392-4C7E-87BE-E8AEDEC59575}"/>
                </a:ext>
              </a:extLst>
            </p:cNvPr>
            <p:cNvSpPr/>
            <p:nvPr/>
          </p:nvSpPr>
          <p:spPr>
            <a:xfrm>
              <a:off x="2116575" y="3175925"/>
              <a:ext cx="37625" cy="4475"/>
            </a:xfrm>
            <a:custGeom>
              <a:avLst/>
              <a:gdLst/>
              <a:ahLst/>
              <a:cxnLst/>
              <a:rect l="l" t="t" r="r" b="b"/>
              <a:pathLst>
                <a:path w="1505" h="179" extrusionOk="0">
                  <a:moveTo>
                    <a:pt x="1314" y="0"/>
                  </a:moveTo>
                  <a:cubicBezTo>
                    <a:pt x="863" y="0"/>
                    <a:pt x="425" y="53"/>
                    <a:pt x="0" y="170"/>
                  </a:cubicBezTo>
                  <a:cubicBezTo>
                    <a:pt x="86" y="176"/>
                    <a:pt x="172" y="179"/>
                    <a:pt x="258" y="179"/>
                  </a:cubicBezTo>
                  <a:cubicBezTo>
                    <a:pt x="674" y="179"/>
                    <a:pt x="1089" y="114"/>
                    <a:pt x="1504" y="3"/>
                  </a:cubicBezTo>
                  <a:cubicBezTo>
                    <a:pt x="1440" y="1"/>
                    <a:pt x="1377" y="0"/>
                    <a:pt x="131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2468;p48">
              <a:extLst>
                <a:ext uri="{FF2B5EF4-FFF2-40B4-BE49-F238E27FC236}">
                  <a16:creationId xmlns:a16="http://schemas.microsoft.com/office/drawing/2014/main" id="{04103DBF-083B-4E74-A682-578A94C51764}"/>
                </a:ext>
              </a:extLst>
            </p:cNvPr>
            <p:cNvSpPr/>
            <p:nvPr/>
          </p:nvSpPr>
          <p:spPr>
            <a:xfrm>
              <a:off x="1705125" y="2404275"/>
              <a:ext cx="135375" cy="258375"/>
            </a:xfrm>
            <a:custGeom>
              <a:avLst/>
              <a:gdLst/>
              <a:ahLst/>
              <a:cxnLst/>
              <a:rect l="l" t="t" r="r" b="b"/>
              <a:pathLst>
                <a:path w="5415" h="10335" extrusionOk="0">
                  <a:moveTo>
                    <a:pt x="3252" y="0"/>
                  </a:moveTo>
                  <a:cubicBezTo>
                    <a:pt x="2167" y="0"/>
                    <a:pt x="1092" y="359"/>
                    <a:pt x="218" y="1045"/>
                  </a:cubicBezTo>
                  <a:lnTo>
                    <a:pt x="1" y="1212"/>
                  </a:lnTo>
                  <a:lnTo>
                    <a:pt x="619" y="8764"/>
                  </a:lnTo>
                  <a:cubicBezTo>
                    <a:pt x="686" y="9649"/>
                    <a:pt x="1437" y="10334"/>
                    <a:pt x="2323" y="10334"/>
                  </a:cubicBezTo>
                  <a:cubicBezTo>
                    <a:pt x="2333" y="10335"/>
                    <a:pt x="2343" y="10335"/>
                    <a:pt x="2353" y="10335"/>
                  </a:cubicBezTo>
                  <a:cubicBezTo>
                    <a:pt x="3324" y="10335"/>
                    <a:pt x="4094" y="9523"/>
                    <a:pt x="4061" y="8563"/>
                  </a:cubicBezTo>
                  <a:cubicBezTo>
                    <a:pt x="4027" y="7628"/>
                    <a:pt x="3994" y="6675"/>
                    <a:pt x="3994" y="6675"/>
                  </a:cubicBezTo>
                  <a:cubicBezTo>
                    <a:pt x="3994" y="6675"/>
                    <a:pt x="5397" y="6441"/>
                    <a:pt x="5397" y="5021"/>
                  </a:cubicBezTo>
                  <a:cubicBezTo>
                    <a:pt x="5414" y="3618"/>
                    <a:pt x="5130" y="376"/>
                    <a:pt x="5130" y="376"/>
                  </a:cubicBezTo>
                  <a:cubicBezTo>
                    <a:pt x="4525" y="123"/>
                    <a:pt x="3887" y="0"/>
                    <a:pt x="3252"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2469;p48">
              <a:extLst>
                <a:ext uri="{FF2B5EF4-FFF2-40B4-BE49-F238E27FC236}">
                  <a16:creationId xmlns:a16="http://schemas.microsoft.com/office/drawing/2014/main" id="{048A94C9-F64E-4A8F-ACCA-59EFE78A8CFD}"/>
                </a:ext>
              </a:extLst>
            </p:cNvPr>
            <p:cNvSpPr/>
            <p:nvPr/>
          </p:nvSpPr>
          <p:spPr>
            <a:xfrm>
              <a:off x="1817500" y="2467950"/>
              <a:ext cx="13700" cy="10025"/>
            </a:xfrm>
            <a:custGeom>
              <a:avLst/>
              <a:gdLst/>
              <a:ahLst/>
              <a:cxnLst/>
              <a:rect l="l" t="t" r="r" b="b"/>
              <a:pathLst>
                <a:path w="548" h="401" extrusionOk="0">
                  <a:moveTo>
                    <a:pt x="287" y="0"/>
                  </a:moveTo>
                  <a:cubicBezTo>
                    <a:pt x="281" y="0"/>
                    <a:pt x="274" y="1"/>
                    <a:pt x="267" y="1"/>
                  </a:cubicBezTo>
                  <a:cubicBezTo>
                    <a:pt x="84" y="1"/>
                    <a:pt x="0" y="235"/>
                    <a:pt x="150" y="352"/>
                  </a:cubicBezTo>
                  <a:cubicBezTo>
                    <a:pt x="190" y="384"/>
                    <a:pt x="237" y="400"/>
                    <a:pt x="284" y="400"/>
                  </a:cubicBezTo>
                  <a:cubicBezTo>
                    <a:pt x="337" y="400"/>
                    <a:pt x="390" y="380"/>
                    <a:pt x="435" y="335"/>
                  </a:cubicBezTo>
                  <a:cubicBezTo>
                    <a:pt x="547" y="207"/>
                    <a:pt x="458" y="0"/>
                    <a:pt x="28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2470;p48">
              <a:extLst>
                <a:ext uri="{FF2B5EF4-FFF2-40B4-BE49-F238E27FC236}">
                  <a16:creationId xmlns:a16="http://schemas.microsoft.com/office/drawing/2014/main" id="{E8205225-C478-4EC0-A1F5-0F0F735F6856}"/>
                </a:ext>
              </a:extLst>
            </p:cNvPr>
            <p:cNvSpPr/>
            <p:nvPr/>
          </p:nvSpPr>
          <p:spPr>
            <a:xfrm>
              <a:off x="1816225" y="2464950"/>
              <a:ext cx="18425" cy="4875"/>
            </a:xfrm>
            <a:custGeom>
              <a:avLst/>
              <a:gdLst/>
              <a:ahLst/>
              <a:cxnLst/>
              <a:rect l="l" t="t" r="r" b="b"/>
              <a:pathLst>
                <a:path w="737" h="195" extrusionOk="0">
                  <a:moveTo>
                    <a:pt x="369" y="0"/>
                  </a:moveTo>
                  <a:cubicBezTo>
                    <a:pt x="268" y="0"/>
                    <a:pt x="168" y="29"/>
                    <a:pt x="85" y="88"/>
                  </a:cubicBezTo>
                  <a:cubicBezTo>
                    <a:pt x="18" y="138"/>
                    <a:pt x="1" y="188"/>
                    <a:pt x="18" y="188"/>
                  </a:cubicBezTo>
                  <a:cubicBezTo>
                    <a:pt x="20" y="193"/>
                    <a:pt x="25" y="195"/>
                    <a:pt x="32" y="195"/>
                  </a:cubicBezTo>
                  <a:cubicBezTo>
                    <a:pt x="74" y="195"/>
                    <a:pt x="197" y="121"/>
                    <a:pt x="369" y="121"/>
                  </a:cubicBezTo>
                  <a:cubicBezTo>
                    <a:pt x="540" y="121"/>
                    <a:pt x="663" y="195"/>
                    <a:pt x="705" y="195"/>
                  </a:cubicBezTo>
                  <a:cubicBezTo>
                    <a:pt x="712" y="195"/>
                    <a:pt x="717" y="193"/>
                    <a:pt x="719" y="188"/>
                  </a:cubicBezTo>
                  <a:cubicBezTo>
                    <a:pt x="736" y="188"/>
                    <a:pt x="719" y="138"/>
                    <a:pt x="653" y="88"/>
                  </a:cubicBezTo>
                  <a:cubicBezTo>
                    <a:pt x="569" y="29"/>
                    <a:pt x="469" y="0"/>
                    <a:pt x="36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2471;p48">
              <a:extLst>
                <a:ext uri="{FF2B5EF4-FFF2-40B4-BE49-F238E27FC236}">
                  <a16:creationId xmlns:a16="http://schemas.microsoft.com/office/drawing/2014/main" id="{EF9328B8-22E3-4DA9-8933-FD51F9BD2244}"/>
                </a:ext>
              </a:extLst>
            </p:cNvPr>
            <p:cNvSpPr/>
            <p:nvPr/>
          </p:nvSpPr>
          <p:spPr>
            <a:xfrm>
              <a:off x="1765550" y="2472525"/>
              <a:ext cx="13125" cy="10300"/>
            </a:xfrm>
            <a:custGeom>
              <a:avLst/>
              <a:gdLst/>
              <a:ahLst/>
              <a:cxnLst/>
              <a:rect l="l" t="t" r="r" b="b"/>
              <a:pathLst>
                <a:path w="525" h="412" extrusionOk="0">
                  <a:moveTo>
                    <a:pt x="260" y="1"/>
                  </a:moveTo>
                  <a:cubicBezTo>
                    <a:pt x="189" y="1"/>
                    <a:pt x="122" y="38"/>
                    <a:pt x="90" y="102"/>
                  </a:cubicBezTo>
                  <a:cubicBezTo>
                    <a:pt x="1" y="250"/>
                    <a:pt x="109" y="412"/>
                    <a:pt x="251" y="412"/>
                  </a:cubicBezTo>
                  <a:cubicBezTo>
                    <a:pt x="269" y="412"/>
                    <a:pt x="288" y="409"/>
                    <a:pt x="307" y="403"/>
                  </a:cubicBezTo>
                  <a:cubicBezTo>
                    <a:pt x="491" y="370"/>
                    <a:pt x="524" y="136"/>
                    <a:pt x="374" y="36"/>
                  </a:cubicBezTo>
                  <a:cubicBezTo>
                    <a:pt x="338" y="12"/>
                    <a:pt x="299" y="1"/>
                    <a:pt x="26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2472;p48">
              <a:extLst>
                <a:ext uri="{FF2B5EF4-FFF2-40B4-BE49-F238E27FC236}">
                  <a16:creationId xmlns:a16="http://schemas.microsoft.com/office/drawing/2014/main" id="{D82433C5-8989-4189-A32F-B1F36A16760B}"/>
                </a:ext>
              </a:extLst>
            </p:cNvPr>
            <p:cNvSpPr/>
            <p:nvPr/>
          </p:nvSpPr>
          <p:spPr>
            <a:xfrm>
              <a:off x="1763600" y="2469650"/>
              <a:ext cx="18400" cy="5175"/>
            </a:xfrm>
            <a:custGeom>
              <a:avLst/>
              <a:gdLst/>
              <a:ahLst/>
              <a:cxnLst/>
              <a:rect l="l" t="t" r="r" b="b"/>
              <a:pathLst>
                <a:path w="736" h="207" extrusionOk="0">
                  <a:moveTo>
                    <a:pt x="368" y="0"/>
                  </a:moveTo>
                  <a:cubicBezTo>
                    <a:pt x="268" y="0"/>
                    <a:pt x="168" y="34"/>
                    <a:pt x="84" y="100"/>
                  </a:cubicBezTo>
                  <a:cubicBezTo>
                    <a:pt x="17" y="151"/>
                    <a:pt x="1" y="184"/>
                    <a:pt x="17" y="201"/>
                  </a:cubicBezTo>
                  <a:cubicBezTo>
                    <a:pt x="20" y="205"/>
                    <a:pt x="23" y="207"/>
                    <a:pt x="29" y="207"/>
                  </a:cubicBezTo>
                  <a:cubicBezTo>
                    <a:pt x="69" y="207"/>
                    <a:pt x="193" y="117"/>
                    <a:pt x="368" y="117"/>
                  </a:cubicBezTo>
                  <a:cubicBezTo>
                    <a:pt x="529" y="117"/>
                    <a:pt x="664" y="207"/>
                    <a:pt x="707" y="207"/>
                  </a:cubicBezTo>
                  <a:cubicBezTo>
                    <a:pt x="713" y="207"/>
                    <a:pt x="717" y="205"/>
                    <a:pt x="719" y="201"/>
                  </a:cubicBezTo>
                  <a:cubicBezTo>
                    <a:pt x="736" y="184"/>
                    <a:pt x="719" y="151"/>
                    <a:pt x="652" y="100"/>
                  </a:cubicBezTo>
                  <a:cubicBezTo>
                    <a:pt x="569" y="34"/>
                    <a:pt x="469" y="0"/>
                    <a:pt x="36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2473;p48">
              <a:extLst>
                <a:ext uri="{FF2B5EF4-FFF2-40B4-BE49-F238E27FC236}">
                  <a16:creationId xmlns:a16="http://schemas.microsoft.com/office/drawing/2014/main" id="{57189131-8B47-471E-A410-7920FB3C0632}"/>
                </a:ext>
              </a:extLst>
            </p:cNvPr>
            <p:cNvSpPr/>
            <p:nvPr/>
          </p:nvSpPr>
          <p:spPr>
            <a:xfrm>
              <a:off x="1798275" y="2468800"/>
              <a:ext cx="15900" cy="42800"/>
            </a:xfrm>
            <a:custGeom>
              <a:avLst/>
              <a:gdLst/>
              <a:ahLst/>
              <a:cxnLst/>
              <a:rect l="l" t="t" r="r" b="b"/>
              <a:pathLst>
                <a:path w="636" h="1712" extrusionOk="0">
                  <a:moveTo>
                    <a:pt x="1" y="1"/>
                  </a:moveTo>
                  <a:lnTo>
                    <a:pt x="1" y="1"/>
                  </a:lnTo>
                  <a:cubicBezTo>
                    <a:pt x="84" y="352"/>
                    <a:pt x="184" y="702"/>
                    <a:pt x="335" y="1037"/>
                  </a:cubicBezTo>
                  <a:lnTo>
                    <a:pt x="502" y="1421"/>
                  </a:lnTo>
                  <a:cubicBezTo>
                    <a:pt x="518" y="1471"/>
                    <a:pt x="535" y="1521"/>
                    <a:pt x="535" y="1571"/>
                  </a:cubicBezTo>
                  <a:cubicBezTo>
                    <a:pt x="535" y="1605"/>
                    <a:pt x="485" y="1621"/>
                    <a:pt x="435" y="1621"/>
                  </a:cubicBezTo>
                  <a:cubicBezTo>
                    <a:pt x="335" y="1621"/>
                    <a:pt x="234" y="1655"/>
                    <a:pt x="134" y="1688"/>
                  </a:cubicBezTo>
                  <a:cubicBezTo>
                    <a:pt x="205" y="1700"/>
                    <a:pt x="284" y="1712"/>
                    <a:pt x="360" y="1712"/>
                  </a:cubicBezTo>
                  <a:cubicBezTo>
                    <a:pt x="391" y="1712"/>
                    <a:pt x="422" y="1710"/>
                    <a:pt x="452" y="1705"/>
                  </a:cubicBezTo>
                  <a:cubicBezTo>
                    <a:pt x="485" y="1705"/>
                    <a:pt x="502" y="1688"/>
                    <a:pt x="535" y="1688"/>
                  </a:cubicBezTo>
                  <a:cubicBezTo>
                    <a:pt x="585" y="1672"/>
                    <a:pt x="602" y="1638"/>
                    <a:pt x="619" y="1605"/>
                  </a:cubicBezTo>
                  <a:cubicBezTo>
                    <a:pt x="635" y="1538"/>
                    <a:pt x="635" y="1454"/>
                    <a:pt x="602" y="1388"/>
                  </a:cubicBezTo>
                  <a:cubicBezTo>
                    <a:pt x="552" y="1271"/>
                    <a:pt x="502" y="1137"/>
                    <a:pt x="452" y="1003"/>
                  </a:cubicBezTo>
                  <a:cubicBezTo>
                    <a:pt x="335" y="652"/>
                    <a:pt x="184" y="318"/>
                    <a:pt x="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2474;p48">
              <a:extLst>
                <a:ext uri="{FF2B5EF4-FFF2-40B4-BE49-F238E27FC236}">
                  <a16:creationId xmlns:a16="http://schemas.microsoft.com/office/drawing/2014/main" id="{B3406A26-3E56-4148-9632-B4098F520F4C}"/>
                </a:ext>
              </a:extLst>
            </p:cNvPr>
            <p:cNvSpPr/>
            <p:nvPr/>
          </p:nvSpPr>
          <p:spPr>
            <a:xfrm>
              <a:off x="1783250" y="2516425"/>
              <a:ext cx="26325" cy="12925"/>
            </a:xfrm>
            <a:custGeom>
              <a:avLst/>
              <a:gdLst/>
              <a:ahLst/>
              <a:cxnLst/>
              <a:rect l="l" t="t" r="r" b="b"/>
              <a:pathLst>
                <a:path w="1053" h="517" extrusionOk="0">
                  <a:moveTo>
                    <a:pt x="100" y="0"/>
                  </a:moveTo>
                  <a:cubicBezTo>
                    <a:pt x="100" y="1"/>
                    <a:pt x="0" y="351"/>
                    <a:pt x="418" y="485"/>
                  </a:cubicBezTo>
                  <a:cubicBezTo>
                    <a:pt x="482" y="506"/>
                    <a:pt x="546" y="517"/>
                    <a:pt x="609" y="517"/>
                  </a:cubicBezTo>
                  <a:cubicBezTo>
                    <a:pt x="789" y="517"/>
                    <a:pt x="953" y="429"/>
                    <a:pt x="1053" y="268"/>
                  </a:cubicBezTo>
                  <a:lnTo>
                    <a:pt x="1053" y="268"/>
                  </a:lnTo>
                  <a:cubicBezTo>
                    <a:pt x="1029" y="270"/>
                    <a:pt x="1005" y="271"/>
                    <a:pt x="980" y="271"/>
                  </a:cubicBezTo>
                  <a:cubicBezTo>
                    <a:pt x="614" y="271"/>
                    <a:pt x="210" y="48"/>
                    <a:pt x="100"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2475;p48">
              <a:extLst>
                <a:ext uri="{FF2B5EF4-FFF2-40B4-BE49-F238E27FC236}">
                  <a16:creationId xmlns:a16="http://schemas.microsoft.com/office/drawing/2014/main" id="{577A5275-B15A-457C-8F4C-834E248EF5CB}"/>
                </a:ext>
              </a:extLst>
            </p:cNvPr>
            <p:cNvSpPr/>
            <p:nvPr/>
          </p:nvSpPr>
          <p:spPr>
            <a:xfrm>
              <a:off x="1759000" y="2558200"/>
              <a:ext cx="46400" cy="22050"/>
            </a:xfrm>
            <a:custGeom>
              <a:avLst/>
              <a:gdLst/>
              <a:ahLst/>
              <a:cxnLst/>
              <a:rect l="l" t="t" r="r" b="b"/>
              <a:pathLst>
                <a:path w="1856" h="882" extrusionOk="0">
                  <a:moveTo>
                    <a:pt x="1" y="0"/>
                  </a:moveTo>
                  <a:cubicBezTo>
                    <a:pt x="1" y="0"/>
                    <a:pt x="383" y="881"/>
                    <a:pt x="1601" y="881"/>
                  </a:cubicBezTo>
                  <a:cubicBezTo>
                    <a:pt x="1682" y="881"/>
                    <a:pt x="1767" y="878"/>
                    <a:pt x="1856" y="869"/>
                  </a:cubicBezTo>
                  <a:lnTo>
                    <a:pt x="1839" y="502"/>
                  </a:lnTo>
                  <a:cubicBezTo>
                    <a:pt x="1812" y="502"/>
                    <a:pt x="1784" y="503"/>
                    <a:pt x="1757" y="503"/>
                  </a:cubicBezTo>
                  <a:cubicBezTo>
                    <a:pt x="1134" y="503"/>
                    <a:pt x="529" y="321"/>
                    <a:pt x="1" y="0"/>
                  </a:cubicBezTo>
                  <a:close/>
                </a:path>
              </a:pathLst>
            </a:custGeom>
            <a:solidFill>
              <a:srgbClr val="A3695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2476;p48">
              <a:extLst>
                <a:ext uri="{FF2B5EF4-FFF2-40B4-BE49-F238E27FC236}">
                  <a16:creationId xmlns:a16="http://schemas.microsoft.com/office/drawing/2014/main" id="{24A67DB6-366A-4476-ACDA-AE55B5F23496}"/>
                </a:ext>
              </a:extLst>
            </p:cNvPr>
            <p:cNvSpPr/>
            <p:nvPr/>
          </p:nvSpPr>
          <p:spPr>
            <a:xfrm>
              <a:off x="1696350" y="2371450"/>
              <a:ext cx="165450" cy="131675"/>
            </a:xfrm>
            <a:custGeom>
              <a:avLst/>
              <a:gdLst/>
              <a:ahLst/>
              <a:cxnLst/>
              <a:rect l="l" t="t" r="r" b="b"/>
              <a:pathLst>
                <a:path w="6618" h="5267" extrusionOk="0">
                  <a:moveTo>
                    <a:pt x="3849" y="1"/>
                  </a:moveTo>
                  <a:cubicBezTo>
                    <a:pt x="3752" y="1"/>
                    <a:pt x="3654" y="13"/>
                    <a:pt x="3560" y="35"/>
                  </a:cubicBezTo>
                  <a:cubicBezTo>
                    <a:pt x="2791" y="169"/>
                    <a:pt x="2089" y="520"/>
                    <a:pt x="1521" y="1054"/>
                  </a:cubicBezTo>
                  <a:cubicBezTo>
                    <a:pt x="1387" y="1205"/>
                    <a:pt x="1220" y="1322"/>
                    <a:pt x="1037" y="1405"/>
                  </a:cubicBezTo>
                  <a:cubicBezTo>
                    <a:pt x="836" y="1455"/>
                    <a:pt x="619" y="1405"/>
                    <a:pt x="435" y="1472"/>
                  </a:cubicBezTo>
                  <a:cubicBezTo>
                    <a:pt x="168" y="1589"/>
                    <a:pt x="1" y="1856"/>
                    <a:pt x="1" y="2140"/>
                  </a:cubicBezTo>
                  <a:cubicBezTo>
                    <a:pt x="1" y="2424"/>
                    <a:pt x="51" y="2708"/>
                    <a:pt x="151" y="2976"/>
                  </a:cubicBezTo>
                  <a:cubicBezTo>
                    <a:pt x="251" y="3243"/>
                    <a:pt x="251" y="3527"/>
                    <a:pt x="201" y="3794"/>
                  </a:cubicBezTo>
                  <a:cubicBezTo>
                    <a:pt x="101" y="3978"/>
                    <a:pt x="268" y="4145"/>
                    <a:pt x="268" y="4346"/>
                  </a:cubicBezTo>
                  <a:cubicBezTo>
                    <a:pt x="235" y="4546"/>
                    <a:pt x="251" y="4747"/>
                    <a:pt x="301" y="4947"/>
                  </a:cubicBezTo>
                  <a:cubicBezTo>
                    <a:pt x="349" y="5137"/>
                    <a:pt x="530" y="5266"/>
                    <a:pt x="719" y="5266"/>
                  </a:cubicBezTo>
                  <a:cubicBezTo>
                    <a:pt x="730" y="5266"/>
                    <a:pt x="741" y="5266"/>
                    <a:pt x="753" y="5265"/>
                  </a:cubicBezTo>
                  <a:cubicBezTo>
                    <a:pt x="986" y="5231"/>
                    <a:pt x="1103" y="4981"/>
                    <a:pt x="1120" y="4764"/>
                  </a:cubicBezTo>
                  <a:cubicBezTo>
                    <a:pt x="1120" y="4546"/>
                    <a:pt x="1120" y="4312"/>
                    <a:pt x="1154" y="4095"/>
                  </a:cubicBezTo>
                  <a:cubicBezTo>
                    <a:pt x="1220" y="3945"/>
                    <a:pt x="1287" y="3794"/>
                    <a:pt x="1371" y="3644"/>
                  </a:cubicBezTo>
                  <a:cubicBezTo>
                    <a:pt x="1504" y="3260"/>
                    <a:pt x="1538" y="2842"/>
                    <a:pt x="1471" y="2441"/>
                  </a:cubicBezTo>
                  <a:lnTo>
                    <a:pt x="1471" y="2441"/>
                  </a:lnTo>
                  <a:cubicBezTo>
                    <a:pt x="1822" y="2608"/>
                    <a:pt x="2189" y="2725"/>
                    <a:pt x="2590" y="2775"/>
                  </a:cubicBezTo>
                  <a:cubicBezTo>
                    <a:pt x="2623" y="2778"/>
                    <a:pt x="2655" y="2779"/>
                    <a:pt x="2687" y="2779"/>
                  </a:cubicBezTo>
                  <a:cubicBezTo>
                    <a:pt x="3039" y="2779"/>
                    <a:pt x="3380" y="2615"/>
                    <a:pt x="3610" y="2324"/>
                  </a:cubicBezTo>
                  <a:cubicBezTo>
                    <a:pt x="3961" y="2458"/>
                    <a:pt x="4278" y="2642"/>
                    <a:pt x="4629" y="2775"/>
                  </a:cubicBezTo>
                  <a:cubicBezTo>
                    <a:pt x="4877" y="2882"/>
                    <a:pt x="5143" y="2938"/>
                    <a:pt x="5407" y="2938"/>
                  </a:cubicBezTo>
                  <a:cubicBezTo>
                    <a:pt x="5516" y="2938"/>
                    <a:pt x="5624" y="2928"/>
                    <a:pt x="5732" y="2909"/>
                  </a:cubicBezTo>
                  <a:cubicBezTo>
                    <a:pt x="6099" y="2842"/>
                    <a:pt x="6417" y="2575"/>
                    <a:pt x="6517" y="2207"/>
                  </a:cubicBezTo>
                  <a:cubicBezTo>
                    <a:pt x="6617" y="1840"/>
                    <a:pt x="6383" y="1455"/>
                    <a:pt x="5999" y="1372"/>
                  </a:cubicBezTo>
                  <a:cubicBezTo>
                    <a:pt x="6316" y="1288"/>
                    <a:pt x="6433" y="837"/>
                    <a:pt x="6250" y="570"/>
                  </a:cubicBezTo>
                  <a:cubicBezTo>
                    <a:pt x="6079" y="343"/>
                    <a:pt x="5813" y="224"/>
                    <a:pt x="5542" y="224"/>
                  </a:cubicBezTo>
                  <a:cubicBezTo>
                    <a:pt x="5494" y="224"/>
                    <a:pt x="5445" y="228"/>
                    <a:pt x="5397" y="236"/>
                  </a:cubicBezTo>
                  <a:cubicBezTo>
                    <a:pt x="5080" y="302"/>
                    <a:pt x="4763" y="436"/>
                    <a:pt x="4495" y="620"/>
                  </a:cubicBezTo>
                  <a:cubicBezTo>
                    <a:pt x="4545" y="386"/>
                    <a:pt x="4428" y="152"/>
                    <a:pt x="4211" y="68"/>
                  </a:cubicBezTo>
                  <a:cubicBezTo>
                    <a:pt x="4098" y="21"/>
                    <a:pt x="3975" y="1"/>
                    <a:pt x="384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2477;p48">
              <a:extLst>
                <a:ext uri="{FF2B5EF4-FFF2-40B4-BE49-F238E27FC236}">
                  <a16:creationId xmlns:a16="http://schemas.microsoft.com/office/drawing/2014/main" id="{C3FD3549-6BBF-4261-BAE6-EF30DF7C89FB}"/>
                </a:ext>
              </a:extLst>
            </p:cNvPr>
            <p:cNvSpPr/>
            <p:nvPr/>
          </p:nvSpPr>
          <p:spPr>
            <a:xfrm>
              <a:off x="1687575" y="2472975"/>
              <a:ext cx="25100" cy="40500"/>
            </a:xfrm>
            <a:custGeom>
              <a:avLst/>
              <a:gdLst/>
              <a:ahLst/>
              <a:cxnLst/>
              <a:rect l="l" t="t" r="r" b="b"/>
              <a:pathLst>
                <a:path w="1004" h="1620" extrusionOk="0">
                  <a:moveTo>
                    <a:pt x="686" y="1"/>
                  </a:moveTo>
                  <a:cubicBezTo>
                    <a:pt x="435" y="18"/>
                    <a:pt x="1" y="151"/>
                    <a:pt x="17" y="870"/>
                  </a:cubicBezTo>
                  <a:cubicBezTo>
                    <a:pt x="27" y="1490"/>
                    <a:pt x="379" y="1619"/>
                    <a:pt x="660" y="1619"/>
                  </a:cubicBezTo>
                  <a:cubicBezTo>
                    <a:pt x="847" y="1619"/>
                    <a:pt x="1003" y="1561"/>
                    <a:pt x="1003" y="1555"/>
                  </a:cubicBezTo>
                  <a:cubicBezTo>
                    <a:pt x="1003" y="1521"/>
                    <a:pt x="936" y="602"/>
                    <a:pt x="903" y="201"/>
                  </a:cubicBezTo>
                  <a:cubicBezTo>
                    <a:pt x="903" y="84"/>
                    <a:pt x="803" y="1"/>
                    <a:pt x="68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2478;p48">
              <a:extLst>
                <a:ext uri="{FF2B5EF4-FFF2-40B4-BE49-F238E27FC236}">
                  <a16:creationId xmlns:a16="http://schemas.microsoft.com/office/drawing/2014/main" id="{61538C2B-CB33-4358-9426-3A05A70EF9A6}"/>
                </a:ext>
              </a:extLst>
            </p:cNvPr>
            <p:cNvSpPr/>
            <p:nvPr/>
          </p:nvSpPr>
          <p:spPr>
            <a:xfrm>
              <a:off x="1694675" y="2481575"/>
              <a:ext cx="11725" cy="22600"/>
            </a:xfrm>
            <a:custGeom>
              <a:avLst/>
              <a:gdLst/>
              <a:ahLst/>
              <a:cxnLst/>
              <a:rect l="l" t="t" r="r" b="b"/>
              <a:pathLst>
                <a:path w="469" h="904" extrusionOk="0">
                  <a:moveTo>
                    <a:pt x="281" y="1"/>
                  </a:moveTo>
                  <a:cubicBezTo>
                    <a:pt x="271" y="1"/>
                    <a:pt x="261" y="3"/>
                    <a:pt x="251" y="8"/>
                  </a:cubicBezTo>
                  <a:cubicBezTo>
                    <a:pt x="168" y="24"/>
                    <a:pt x="84" y="75"/>
                    <a:pt x="68" y="158"/>
                  </a:cubicBezTo>
                  <a:cubicBezTo>
                    <a:pt x="18" y="258"/>
                    <a:pt x="1" y="359"/>
                    <a:pt x="1" y="459"/>
                  </a:cubicBezTo>
                  <a:cubicBezTo>
                    <a:pt x="1" y="643"/>
                    <a:pt x="101" y="810"/>
                    <a:pt x="268" y="893"/>
                  </a:cubicBezTo>
                  <a:cubicBezTo>
                    <a:pt x="293" y="899"/>
                    <a:pt x="315" y="903"/>
                    <a:pt x="336" y="903"/>
                  </a:cubicBezTo>
                  <a:cubicBezTo>
                    <a:pt x="372" y="903"/>
                    <a:pt x="403" y="892"/>
                    <a:pt x="435" y="860"/>
                  </a:cubicBezTo>
                  <a:cubicBezTo>
                    <a:pt x="469" y="843"/>
                    <a:pt x="469" y="810"/>
                    <a:pt x="469" y="810"/>
                  </a:cubicBezTo>
                  <a:lnTo>
                    <a:pt x="469" y="810"/>
                  </a:lnTo>
                  <a:cubicBezTo>
                    <a:pt x="469" y="810"/>
                    <a:pt x="452" y="826"/>
                    <a:pt x="419" y="843"/>
                  </a:cubicBezTo>
                  <a:cubicBezTo>
                    <a:pt x="402" y="851"/>
                    <a:pt x="381" y="856"/>
                    <a:pt x="358" y="856"/>
                  </a:cubicBezTo>
                  <a:cubicBezTo>
                    <a:pt x="335" y="856"/>
                    <a:pt x="310" y="851"/>
                    <a:pt x="285" y="843"/>
                  </a:cubicBezTo>
                  <a:cubicBezTo>
                    <a:pt x="151" y="760"/>
                    <a:pt x="68" y="609"/>
                    <a:pt x="68" y="459"/>
                  </a:cubicBezTo>
                  <a:cubicBezTo>
                    <a:pt x="68" y="359"/>
                    <a:pt x="84" y="275"/>
                    <a:pt x="118" y="191"/>
                  </a:cubicBezTo>
                  <a:cubicBezTo>
                    <a:pt x="134" y="125"/>
                    <a:pt x="185" y="75"/>
                    <a:pt x="251" y="58"/>
                  </a:cubicBezTo>
                  <a:cubicBezTo>
                    <a:pt x="265" y="53"/>
                    <a:pt x="277" y="51"/>
                    <a:pt x="288" y="51"/>
                  </a:cubicBezTo>
                  <a:cubicBezTo>
                    <a:pt x="319" y="51"/>
                    <a:pt x="344" y="67"/>
                    <a:pt x="368" y="91"/>
                  </a:cubicBezTo>
                  <a:cubicBezTo>
                    <a:pt x="368" y="125"/>
                    <a:pt x="368" y="141"/>
                    <a:pt x="368" y="141"/>
                  </a:cubicBezTo>
                  <a:cubicBezTo>
                    <a:pt x="371" y="144"/>
                    <a:pt x="375" y="146"/>
                    <a:pt x="377" y="146"/>
                  </a:cubicBezTo>
                  <a:cubicBezTo>
                    <a:pt x="390" y="146"/>
                    <a:pt x="399" y="119"/>
                    <a:pt x="385" y="91"/>
                  </a:cubicBezTo>
                  <a:cubicBezTo>
                    <a:pt x="385" y="58"/>
                    <a:pt x="368" y="41"/>
                    <a:pt x="352" y="24"/>
                  </a:cubicBezTo>
                  <a:cubicBezTo>
                    <a:pt x="328" y="13"/>
                    <a:pt x="304" y="1"/>
                    <a:pt x="281" y="1"/>
                  </a:cubicBezTo>
                  <a:close/>
                </a:path>
              </a:pathLst>
            </a:custGeom>
            <a:solidFill>
              <a:srgbClr val="A3695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2479;p48">
              <a:extLst>
                <a:ext uri="{FF2B5EF4-FFF2-40B4-BE49-F238E27FC236}">
                  <a16:creationId xmlns:a16="http://schemas.microsoft.com/office/drawing/2014/main" id="{33480934-F166-4CF2-833A-BC92E72B4EEF}"/>
                </a:ext>
              </a:extLst>
            </p:cNvPr>
            <p:cNvSpPr/>
            <p:nvPr/>
          </p:nvSpPr>
          <p:spPr>
            <a:xfrm>
              <a:off x="1756500" y="2454175"/>
              <a:ext cx="24250" cy="7600"/>
            </a:xfrm>
            <a:custGeom>
              <a:avLst/>
              <a:gdLst/>
              <a:ahLst/>
              <a:cxnLst/>
              <a:rect l="l" t="t" r="r" b="b"/>
              <a:pathLst>
                <a:path w="970" h="304" extrusionOk="0">
                  <a:moveTo>
                    <a:pt x="677" y="0"/>
                  </a:moveTo>
                  <a:cubicBezTo>
                    <a:pt x="601" y="0"/>
                    <a:pt x="525" y="12"/>
                    <a:pt x="452" y="34"/>
                  </a:cubicBezTo>
                  <a:cubicBezTo>
                    <a:pt x="168" y="101"/>
                    <a:pt x="1" y="268"/>
                    <a:pt x="17" y="302"/>
                  </a:cubicBezTo>
                  <a:cubicBezTo>
                    <a:pt x="19" y="303"/>
                    <a:pt x="21" y="304"/>
                    <a:pt x="24" y="304"/>
                  </a:cubicBezTo>
                  <a:cubicBezTo>
                    <a:pt x="64" y="304"/>
                    <a:pt x="253" y="213"/>
                    <a:pt x="485" y="151"/>
                  </a:cubicBezTo>
                  <a:cubicBezTo>
                    <a:pt x="736" y="84"/>
                    <a:pt x="970" y="101"/>
                    <a:pt x="970" y="68"/>
                  </a:cubicBezTo>
                  <a:cubicBezTo>
                    <a:pt x="876" y="21"/>
                    <a:pt x="776" y="0"/>
                    <a:pt x="67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2480;p48">
              <a:extLst>
                <a:ext uri="{FF2B5EF4-FFF2-40B4-BE49-F238E27FC236}">
                  <a16:creationId xmlns:a16="http://schemas.microsoft.com/office/drawing/2014/main" id="{D8F2EBC9-3D81-4BC7-8C63-C580922BA2B1}"/>
                </a:ext>
              </a:extLst>
            </p:cNvPr>
            <p:cNvSpPr/>
            <p:nvPr/>
          </p:nvSpPr>
          <p:spPr>
            <a:xfrm>
              <a:off x="1793675" y="2538975"/>
              <a:ext cx="2950" cy="15900"/>
            </a:xfrm>
            <a:custGeom>
              <a:avLst/>
              <a:gdLst/>
              <a:ahLst/>
              <a:cxnLst/>
              <a:rect l="l" t="t" r="r" b="b"/>
              <a:pathLst>
                <a:path w="118" h="636" extrusionOk="0">
                  <a:moveTo>
                    <a:pt x="68" y="1"/>
                  </a:moveTo>
                  <a:cubicBezTo>
                    <a:pt x="34" y="1"/>
                    <a:pt x="1" y="151"/>
                    <a:pt x="1" y="318"/>
                  </a:cubicBezTo>
                  <a:cubicBezTo>
                    <a:pt x="1" y="502"/>
                    <a:pt x="17" y="636"/>
                    <a:pt x="51" y="636"/>
                  </a:cubicBezTo>
                  <a:cubicBezTo>
                    <a:pt x="84" y="636"/>
                    <a:pt x="118" y="502"/>
                    <a:pt x="118" y="318"/>
                  </a:cubicBezTo>
                  <a:cubicBezTo>
                    <a:pt x="118" y="151"/>
                    <a:pt x="101" y="1"/>
                    <a:pt x="6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2481;p48">
              <a:extLst>
                <a:ext uri="{FF2B5EF4-FFF2-40B4-BE49-F238E27FC236}">
                  <a16:creationId xmlns:a16="http://schemas.microsoft.com/office/drawing/2014/main" id="{D5802DA1-9326-41AA-A5F8-2062B5D6484B}"/>
                </a:ext>
              </a:extLst>
            </p:cNvPr>
            <p:cNvSpPr/>
            <p:nvPr/>
          </p:nvSpPr>
          <p:spPr>
            <a:xfrm>
              <a:off x="1800375" y="2538975"/>
              <a:ext cx="2950" cy="13400"/>
            </a:xfrm>
            <a:custGeom>
              <a:avLst/>
              <a:gdLst/>
              <a:ahLst/>
              <a:cxnLst/>
              <a:rect l="l" t="t" r="r" b="b"/>
              <a:pathLst>
                <a:path w="118" h="536" extrusionOk="0">
                  <a:moveTo>
                    <a:pt x="67" y="1"/>
                  </a:moveTo>
                  <a:cubicBezTo>
                    <a:pt x="33" y="1"/>
                    <a:pt x="0" y="118"/>
                    <a:pt x="0" y="268"/>
                  </a:cubicBezTo>
                  <a:cubicBezTo>
                    <a:pt x="0" y="418"/>
                    <a:pt x="33" y="535"/>
                    <a:pt x="67" y="535"/>
                  </a:cubicBezTo>
                  <a:cubicBezTo>
                    <a:pt x="100" y="535"/>
                    <a:pt x="117" y="418"/>
                    <a:pt x="117" y="268"/>
                  </a:cubicBezTo>
                  <a:cubicBezTo>
                    <a:pt x="117" y="118"/>
                    <a:pt x="100" y="1"/>
                    <a:pt x="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2482;p48">
              <a:extLst>
                <a:ext uri="{FF2B5EF4-FFF2-40B4-BE49-F238E27FC236}">
                  <a16:creationId xmlns:a16="http://schemas.microsoft.com/office/drawing/2014/main" id="{69E1AE7B-5DE1-4E5F-BFB0-F8C2BC9EF5AA}"/>
                </a:ext>
              </a:extLst>
            </p:cNvPr>
            <p:cNvSpPr/>
            <p:nvPr/>
          </p:nvSpPr>
          <p:spPr>
            <a:xfrm>
              <a:off x="1807475" y="2538575"/>
              <a:ext cx="3350" cy="12125"/>
            </a:xfrm>
            <a:custGeom>
              <a:avLst/>
              <a:gdLst/>
              <a:ahLst/>
              <a:cxnLst/>
              <a:rect l="l" t="t" r="r" b="b"/>
              <a:pathLst>
                <a:path w="134" h="485" extrusionOk="0">
                  <a:moveTo>
                    <a:pt x="50" y="0"/>
                  </a:moveTo>
                  <a:cubicBezTo>
                    <a:pt x="17" y="0"/>
                    <a:pt x="0" y="117"/>
                    <a:pt x="17" y="251"/>
                  </a:cubicBezTo>
                  <a:cubicBezTo>
                    <a:pt x="17" y="384"/>
                    <a:pt x="50" y="485"/>
                    <a:pt x="84" y="485"/>
                  </a:cubicBezTo>
                  <a:cubicBezTo>
                    <a:pt x="117" y="468"/>
                    <a:pt x="134" y="368"/>
                    <a:pt x="134" y="234"/>
                  </a:cubicBezTo>
                  <a:cubicBezTo>
                    <a:pt x="117" y="100"/>
                    <a:pt x="84" y="0"/>
                    <a:pt x="5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2483;p48">
              <a:extLst>
                <a:ext uri="{FF2B5EF4-FFF2-40B4-BE49-F238E27FC236}">
                  <a16:creationId xmlns:a16="http://schemas.microsoft.com/office/drawing/2014/main" id="{D1FB4B82-F902-4453-8461-6D62ED3C9059}"/>
                </a:ext>
              </a:extLst>
            </p:cNvPr>
            <p:cNvSpPr/>
            <p:nvPr/>
          </p:nvSpPr>
          <p:spPr>
            <a:xfrm>
              <a:off x="1525100" y="2607575"/>
              <a:ext cx="474550" cy="426425"/>
            </a:xfrm>
            <a:custGeom>
              <a:avLst/>
              <a:gdLst/>
              <a:ahLst/>
              <a:cxnLst/>
              <a:rect l="l" t="t" r="r" b="b"/>
              <a:pathLst>
                <a:path w="18982" h="17057" extrusionOk="0">
                  <a:moveTo>
                    <a:pt x="12121" y="1"/>
                  </a:moveTo>
                  <a:cubicBezTo>
                    <a:pt x="11858" y="1"/>
                    <a:pt x="11660" y="32"/>
                    <a:pt x="11473" y="32"/>
                  </a:cubicBezTo>
                  <a:cubicBezTo>
                    <a:pt x="11447" y="32"/>
                    <a:pt x="11421" y="32"/>
                    <a:pt x="11395" y="30"/>
                  </a:cubicBezTo>
                  <a:cubicBezTo>
                    <a:pt x="10688" y="307"/>
                    <a:pt x="9943" y="446"/>
                    <a:pt x="9198" y="446"/>
                  </a:cubicBezTo>
                  <a:cubicBezTo>
                    <a:pt x="8730" y="446"/>
                    <a:pt x="8261" y="391"/>
                    <a:pt x="7803" y="281"/>
                  </a:cubicBezTo>
                  <a:cubicBezTo>
                    <a:pt x="6216" y="465"/>
                    <a:pt x="5297" y="1217"/>
                    <a:pt x="3526" y="1918"/>
                  </a:cubicBezTo>
                  <a:lnTo>
                    <a:pt x="0" y="3823"/>
                  </a:lnTo>
                  <a:lnTo>
                    <a:pt x="2540" y="7365"/>
                  </a:lnTo>
                  <a:lnTo>
                    <a:pt x="5815" y="6279"/>
                  </a:lnTo>
                  <a:cubicBezTo>
                    <a:pt x="6082" y="7633"/>
                    <a:pt x="6149" y="8719"/>
                    <a:pt x="6333" y="10373"/>
                  </a:cubicBezTo>
                  <a:lnTo>
                    <a:pt x="6667" y="17056"/>
                  </a:lnTo>
                  <a:lnTo>
                    <a:pt x="16575" y="16889"/>
                  </a:lnTo>
                  <a:lnTo>
                    <a:pt x="15573" y="10557"/>
                  </a:lnTo>
                  <a:lnTo>
                    <a:pt x="14971" y="5544"/>
                  </a:lnTo>
                  <a:lnTo>
                    <a:pt x="14971" y="5544"/>
                  </a:lnTo>
                  <a:lnTo>
                    <a:pt x="17878" y="6747"/>
                  </a:lnTo>
                  <a:lnTo>
                    <a:pt x="18981" y="2670"/>
                  </a:lnTo>
                  <a:cubicBezTo>
                    <a:pt x="17394" y="2002"/>
                    <a:pt x="16274" y="1601"/>
                    <a:pt x="15389" y="1133"/>
                  </a:cubicBezTo>
                  <a:cubicBezTo>
                    <a:pt x="13595" y="154"/>
                    <a:pt x="12700" y="1"/>
                    <a:pt x="12121"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2484;p48">
              <a:extLst>
                <a:ext uri="{FF2B5EF4-FFF2-40B4-BE49-F238E27FC236}">
                  <a16:creationId xmlns:a16="http://schemas.microsoft.com/office/drawing/2014/main" id="{5808CDF3-E124-462A-8B4F-853C71EB7DF5}"/>
                </a:ext>
              </a:extLst>
            </p:cNvPr>
            <p:cNvSpPr/>
            <p:nvPr/>
          </p:nvSpPr>
          <p:spPr>
            <a:xfrm>
              <a:off x="1633700" y="2636975"/>
              <a:ext cx="283225" cy="65350"/>
            </a:xfrm>
            <a:custGeom>
              <a:avLst/>
              <a:gdLst/>
              <a:ahLst/>
              <a:cxnLst/>
              <a:rect l="l" t="t" r="r" b="b"/>
              <a:pathLst>
                <a:path w="11329" h="2614" extrusionOk="0">
                  <a:moveTo>
                    <a:pt x="11190" y="0"/>
                  </a:moveTo>
                  <a:cubicBezTo>
                    <a:pt x="11187" y="0"/>
                    <a:pt x="11183" y="2"/>
                    <a:pt x="11178" y="7"/>
                  </a:cubicBezTo>
                  <a:cubicBezTo>
                    <a:pt x="11178" y="7"/>
                    <a:pt x="11212" y="41"/>
                    <a:pt x="11245" y="124"/>
                  </a:cubicBezTo>
                  <a:cubicBezTo>
                    <a:pt x="11295" y="241"/>
                    <a:pt x="11279" y="392"/>
                    <a:pt x="11212" y="492"/>
                  </a:cubicBezTo>
                  <a:cubicBezTo>
                    <a:pt x="11095" y="676"/>
                    <a:pt x="10944" y="809"/>
                    <a:pt x="10744" y="893"/>
                  </a:cubicBezTo>
                  <a:cubicBezTo>
                    <a:pt x="10477" y="960"/>
                    <a:pt x="10193" y="993"/>
                    <a:pt x="9909" y="993"/>
                  </a:cubicBezTo>
                  <a:cubicBezTo>
                    <a:pt x="9741" y="993"/>
                    <a:pt x="9574" y="1026"/>
                    <a:pt x="9407" y="1060"/>
                  </a:cubicBezTo>
                  <a:cubicBezTo>
                    <a:pt x="9240" y="1110"/>
                    <a:pt x="9073" y="1194"/>
                    <a:pt x="8923" y="1311"/>
                  </a:cubicBezTo>
                  <a:cubicBezTo>
                    <a:pt x="8605" y="1528"/>
                    <a:pt x="8355" y="1828"/>
                    <a:pt x="8037" y="2096"/>
                  </a:cubicBezTo>
                  <a:cubicBezTo>
                    <a:pt x="7887" y="2229"/>
                    <a:pt x="7703" y="2346"/>
                    <a:pt x="7519" y="2413"/>
                  </a:cubicBezTo>
                  <a:cubicBezTo>
                    <a:pt x="7382" y="2470"/>
                    <a:pt x="7237" y="2496"/>
                    <a:pt x="7095" y="2496"/>
                  </a:cubicBezTo>
                  <a:cubicBezTo>
                    <a:pt x="7030" y="2496"/>
                    <a:pt x="6964" y="2491"/>
                    <a:pt x="6901" y="2480"/>
                  </a:cubicBezTo>
                  <a:cubicBezTo>
                    <a:pt x="6467" y="2413"/>
                    <a:pt x="6066" y="2129"/>
                    <a:pt x="5631" y="1929"/>
                  </a:cubicBezTo>
                  <a:cubicBezTo>
                    <a:pt x="5319" y="1785"/>
                    <a:pt x="4982" y="1710"/>
                    <a:pt x="4637" y="1710"/>
                  </a:cubicBezTo>
                  <a:cubicBezTo>
                    <a:pt x="4501" y="1710"/>
                    <a:pt x="4364" y="1721"/>
                    <a:pt x="4228" y="1745"/>
                  </a:cubicBezTo>
                  <a:cubicBezTo>
                    <a:pt x="3793" y="1795"/>
                    <a:pt x="3359" y="1879"/>
                    <a:pt x="2941" y="1996"/>
                  </a:cubicBezTo>
                  <a:cubicBezTo>
                    <a:pt x="2573" y="2096"/>
                    <a:pt x="2172" y="2146"/>
                    <a:pt x="1788" y="2179"/>
                  </a:cubicBezTo>
                  <a:cubicBezTo>
                    <a:pt x="1754" y="2181"/>
                    <a:pt x="1721" y="2182"/>
                    <a:pt x="1687" y="2182"/>
                  </a:cubicBezTo>
                  <a:cubicBezTo>
                    <a:pt x="1387" y="2182"/>
                    <a:pt x="1088" y="2116"/>
                    <a:pt x="802" y="1996"/>
                  </a:cubicBezTo>
                  <a:cubicBezTo>
                    <a:pt x="552" y="1862"/>
                    <a:pt x="351" y="1678"/>
                    <a:pt x="218" y="1427"/>
                  </a:cubicBezTo>
                  <a:cubicBezTo>
                    <a:pt x="101" y="1244"/>
                    <a:pt x="50" y="1043"/>
                    <a:pt x="50" y="843"/>
                  </a:cubicBezTo>
                  <a:cubicBezTo>
                    <a:pt x="67" y="659"/>
                    <a:pt x="134" y="492"/>
                    <a:pt x="234" y="341"/>
                  </a:cubicBezTo>
                  <a:lnTo>
                    <a:pt x="234" y="341"/>
                  </a:lnTo>
                  <a:cubicBezTo>
                    <a:pt x="201" y="375"/>
                    <a:pt x="167" y="408"/>
                    <a:pt x="151" y="442"/>
                  </a:cubicBezTo>
                  <a:cubicBezTo>
                    <a:pt x="67" y="559"/>
                    <a:pt x="17" y="692"/>
                    <a:pt x="17" y="826"/>
                  </a:cubicBezTo>
                  <a:cubicBezTo>
                    <a:pt x="0" y="1060"/>
                    <a:pt x="50" y="1277"/>
                    <a:pt x="151" y="1461"/>
                  </a:cubicBezTo>
                  <a:cubicBezTo>
                    <a:pt x="301" y="1712"/>
                    <a:pt x="518" y="1929"/>
                    <a:pt x="769" y="2062"/>
                  </a:cubicBezTo>
                  <a:cubicBezTo>
                    <a:pt x="1055" y="2198"/>
                    <a:pt x="1367" y="2265"/>
                    <a:pt x="1683" y="2265"/>
                  </a:cubicBezTo>
                  <a:cubicBezTo>
                    <a:pt x="1718" y="2265"/>
                    <a:pt x="1753" y="2265"/>
                    <a:pt x="1788" y="2263"/>
                  </a:cubicBezTo>
                  <a:cubicBezTo>
                    <a:pt x="2189" y="2263"/>
                    <a:pt x="2590" y="2196"/>
                    <a:pt x="2974" y="2096"/>
                  </a:cubicBezTo>
                  <a:cubicBezTo>
                    <a:pt x="3392" y="1996"/>
                    <a:pt x="3810" y="1912"/>
                    <a:pt x="4244" y="1845"/>
                  </a:cubicBezTo>
                  <a:cubicBezTo>
                    <a:pt x="4353" y="1833"/>
                    <a:pt x="4462" y="1827"/>
                    <a:pt x="4572" y="1827"/>
                  </a:cubicBezTo>
                  <a:cubicBezTo>
                    <a:pt x="4917" y="1827"/>
                    <a:pt x="5264" y="1889"/>
                    <a:pt x="5581" y="2029"/>
                  </a:cubicBezTo>
                  <a:cubicBezTo>
                    <a:pt x="6015" y="2229"/>
                    <a:pt x="6400" y="2514"/>
                    <a:pt x="6868" y="2597"/>
                  </a:cubicBezTo>
                  <a:cubicBezTo>
                    <a:pt x="6942" y="2608"/>
                    <a:pt x="7016" y="2613"/>
                    <a:pt x="7089" y="2613"/>
                  </a:cubicBezTo>
                  <a:cubicBezTo>
                    <a:pt x="7248" y="2613"/>
                    <a:pt x="7404" y="2587"/>
                    <a:pt x="7553" y="2530"/>
                  </a:cubicBezTo>
                  <a:cubicBezTo>
                    <a:pt x="7753" y="2447"/>
                    <a:pt x="7937" y="2313"/>
                    <a:pt x="8104" y="2179"/>
                  </a:cubicBezTo>
                  <a:cubicBezTo>
                    <a:pt x="8421" y="1895"/>
                    <a:pt x="8689" y="1595"/>
                    <a:pt x="8973" y="1377"/>
                  </a:cubicBezTo>
                  <a:cubicBezTo>
                    <a:pt x="9123" y="1277"/>
                    <a:pt x="9274" y="1210"/>
                    <a:pt x="9441" y="1143"/>
                  </a:cubicBezTo>
                  <a:cubicBezTo>
                    <a:pt x="9591" y="1110"/>
                    <a:pt x="9758" y="1077"/>
                    <a:pt x="9909" y="1077"/>
                  </a:cubicBezTo>
                  <a:cubicBezTo>
                    <a:pt x="10209" y="1060"/>
                    <a:pt x="10493" y="1026"/>
                    <a:pt x="10761" y="943"/>
                  </a:cubicBezTo>
                  <a:cubicBezTo>
                    <a:pt x="10978" y="876"/>
                    <a:pt x="11145" y="709"/>
                    <a:pt x="11245" y="525"/>
                  </a:cubicBezTo>
                  <a:cubicBezTo>
                    <a:pt x="11312" y="392"/>
                    <a:pt x="11329" y="241"/>
                    <a:pt x="11279" y="108"/>
                  </a:cubicBezTo>
                  <a:cubicBezTo>
                    <a:pt x="11262" y="74"/>
                    <a:pt x="11245" y="57"/>
                    <a:pt x="11212" y="24"/>
                  </a:cubicBezTo>
                  <a:cubicBezTo>
                    <a:pt x="11200" y="12"/>
                    <a:pt x="11197" y="0"/>
                    <a:pt x="11190"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2485;p48">
              <a:extLst>
                <a:ext uri="{FF2B5EF4-FFF2-40B4-BE49-F238E27FC236}">
                  <a16:creationId xmlns:a16="http://schemas.microsoft.com/office/drawing/2014/main" id="{61CE9505-ECEF-415D-A8EE-9291D6B840D5}"/>
                </a:ext>
              </a:extLst>
            </p:cNvPr>
            <p:cNvSpPr/>
            <p:nvPr/>
          </p:nvSpPr>
          <p:spPr>
            <a:xfrm>
              <a:off x="1550575" y="2691875"/>
              <a:ext cx="343800" cy="92550"/>
            </a:xfrm>
            <a:custGeom>
              <a:avLst/>
              <a:gdLst/>
              <a:ahLst/>
              <a:cxnLst/>
              <a:rect l="l" t="t" r="r" b="b"/>
              <a:pathLst>
                <a:path w="13752" h="3702" extrusionOk="0">
                  <a:moveTo>
                    <a:pt x="184" y="0"/>
                  </a:moveTo>
                  <a:lnTo>
                    <a:pt x="184" y="0"/>
                  </a:lnTo>
                  <a:cubicBezTo>
                    <a:pt x="151" y="50"/>
                    <a:pt x="134" y="100"/>
                    <a:pt x="101" y="150"/>
                  </a:cubicBezTo>
                  <a:cubicBezTo>
                    <a:pt x="34" y="284"/>
                    <a:pt x="0" y="451"/>
                    <a:pt x="17" y="602"/>
                  </a:cubicBezTo>
                  <a:cubicBezTo>
                    <a:pt x="34" y="852"/>
                    <a:pt x="134" y="1103"/>
                    <a:pt x="268" y="1303"/>
                  </a:cubicBezTo>
                  <a:cubicBezTo>
                    <a:pt x="468" y="1571"/>
                    <a:pt x="752" y="1771"/>
                    <a:pt x="1070" y="1888"/>
                  </a:cubicBezTo>
                  <a:cubicBezTo>
                    <a:pt x="1437" y="2005"/>
                    <a:pt x="1838" y="2072"/>
                    <a:pt x="2239" y="2072"/>
                  </a:cubicBezTo>
                  <a:cubicBezTo>
                    <a:pt x="2690" y="2072"/>
                    <a:pt x="3142" y="2089"/>
                    <a:pt x="3593" y="2139"/>
                  </a:cubicBezTo>
                  <a:cubicBezTo>
                    <a:pt x="3827" y="2172"/>
                    <a:pt x="4061" y="2222"/>
                    <a:pt x="4278" y="2323"/>
                  </a:cubicBezTo>
                  <a:cubicBezTo>
                    <a:pt x="4512" y="2423"/>
                    <a:pt x="4729" y="2556"/>
                    <a:pt x="4913" y="2724"/>
                  </a:cubicBezTo>
                  <a:cubicBezTo>
                    <a:pt x="5130" y="2874"/>
                    <a:pt x="5330" y="3041"/>
                    <a:pt x="5548" y="3191"/>
                  </a:cubicBezTo>
                  <a:cubicBezTo>
                    <a:pt x="5782" y="3342"/>
                    <a:pt x="6032" y="3475"/>
                    <a:pt x="6299" y="3559"/>
                  </a:cubicBezTo>
                  <a:cubicBezTo>
                    <a:pt x="6597" y="3655"/>
                    <a:pt x="6910" y="3701"/>
                    <a:pt x="7225" y="3701"/>
                  </a:cubicBezTo>
                  <a:cubicBezTo>
                    <a:pt x="7458" y="3701"/>
                    <a:pt x="7692" y="3676"/>
                    <a:pt x="7920" y="3626"/>
                  </a:cubicBezTo>
                  <a:cubicBezTo>
                    <a:pt x="8438" y="3526"/>
                    <a:pt x="8873" y="3242"/>
                    <a:pt x="9290" y="3024"/>
                  </a:cubicBezTo>
                  <a:cubicBezTo>
                    <a:pt x="9622" y="2852"/>
                    <a:pt x="9975" y="2732"/>
                    <a:pt x="10308" y="2732"/>
                  </a:cubicBezTo>
                  <a:cubicBezTo>
                    <a:pt x="10393" y="2732"/>
                    <a:pt x="10478" y="2740"/>
                    <a:pt x="10560" y="2757"/>
                  </a:cubicBezTo>
                  <a:cubicBezTo>
                    <a:pt x="10961" y="2857"/>
                    <a:pt x="11312" y="3074"/>
                    <a:pt x="11663" y="3175"/>
                  </a:cubicBezTo>
                  <a:cubicBezTo>
                    <a:pt x="11843" y="3232"/>
                    <a:pt x="12029" y="3262"/>
                    <a:pt x="12217" y="3262"/>
                  </a:cubicBezTo>
                  <a:cubicBezTo>
                    <a:pt x="12360" y="3262"/>
                    <a:pt x="12504" y="3244"/>
                    <a:pt x="12649" y="3208"/>
                  </a:cubicBezTo>
                  <a:cubicBezTo>
                    <a:pt x="12883" y="3158"/>
                    <a:pt x="13117" y="3058"/>
                    <a:pt x="13317" y="2907"/>
                  </a:cubicBezTo>
                  <a:cubicBezTo>
                    <a:pt x="13451" y="2824"/>
                    <a:pt x="13568" y="2707"/>
                    <a:pt x="13668" y="2590"/>
                  </a:cubicBezTo>
                  <a:cubicBezTo>
                    <a:pt x="13701" y="2556"/>
                    <a:pt x="13735" y="2506"/>
                    <a:pt x="13751" y="2456"/>
                  </a:cubicBezTo>
                  <a:lnTo>
                    <a:pt x="13751" y="2456"/>
                  </a:lnTo>
                  <a:cubicBezTo>
                    <a:pt x="13618" y="2607"/>
                    <a:pt x="13467" y="2757"/>
                    <a:pt x="13300" y="2874"/>
                  </a:cubicBezTo>
                  <a:cubicBezTo>
                    <a:pt x="13083" y="3008"/>
                    <a:pt x="12866" y="3091"/>
                    <a:pt x="12632" y="3141"/>
                  </a:cubicBezTo>
                  <a:cubicBezTo>
                    <a:pt x="12495" y="3177"/>
                    <a:pt x="12358" y="3195"/>
                    <a:pt x="12220" y="3195"/>
                  </a:cubicBezTo>
                  <a:cubicBezTo>
                    <a:pt x="12040" y="3195"/>
                    <a:pt x="11860" y="3165"/>
                    <a:pt x="11680" y="3108"/>
                  </a:cubicBezTo>
                  <a:cubicBezTo>
                    <a:pt x="11345" y="2991"/>
                    <a:pt x="11011" y="2774"/>
                    <a:pt x="10577" y="2673"/>
                  </a:cubicBezTo>
                  <a:cubicBezTo>
                    <a:pt x="10468" y="2648"/>
                    <a:pt x="10355" y="2636"/>
                    <a:pt x="10243" y="2636"/>
                  </a:cubicBezTo>
                  <a:cubicBezTo>
                    <a:pt x="10130" y="2636"/>
                    <a:pt x="10017" y="2648"/>
                    <a:pt x="9909" y="2673"/>
                  </a:cubicBezTo>
                  <a:cubicBezTo>
                    <a:pt x="9675" y="2740"/>
                    <a:pt x="9457" y="2824"/>
                    <a:pt x="9240" y="2924"/>
                  </a:cubicBezTo>
                  <a:cubicBezTo>
                    <a:pt x="8822" y="3141"/>
                    <a:pt x="8388" y="3425"/>
                    <a:pt x="7887" y="3526"/>
                  </a:cubicBezTo>
                  <a:cubicBezTo>
                    <a:pt x="7677" y="3566"/>
                    <a:pt x="7464" y="3588"/>
                    <a:pt x="7252" y="3588"/>
                  </a:cubicBezTo>
                  <a:cubicBezTo>
                    <a:pt x="6941" y="3588"/>
                    <a:pt x="6631" y="3541"/>
                    <a:pt x="6333" y="3442"/>
                  </a:cubicBezTo>
                  <a:cubicBezTo>
                    <a:pt x="6082" y="3358"/>
                    <a:pt x="5848" y="3242"/>
                    <a:pt x="5614" y="3091"/>
                  </a:cubicBezTo>
                  <a:cubicBezTo>
                    <a:pt x="5397" y="2957"/>
                    <a:pt x="5197" y="2790"/>
                    <a:pt x="4979" y="2623"/>
                  </a:cubicBezTo>
                  <a:cubicBezTo>
                    <a:pt x="4779" y="2456"/>
                    <a:pt x="4562" y="2323"/>
                    <a:pt x="4328" y="2222"/>
                  </a:cubicBezTo>
                  <a:cubicBezTo>
                    <a:pt x="4094" y="2122"/>
                    <a:pt x="3843" y="2055"/>
                    <a:pt x="3609" y="2039"/>
                  </a:cubicBezTo>
                  <a:cubicBezTo>
                    <a:pt x="3271" y="2001"/>
                    <a:pt x="2923" y="1982"/>
                    <a:pt x="2580" y="1982"/>
                  </a:cubicBezTo>
                  <a:cubicBezTo>
                    <a:pt x="2466" y="1982"/>
                    <a:pt x="2352" y="1984"/>
                    <a:pt x="2239" y="1988"/>
                  </a:cubicBezTo>
                  <a:cubicBezTo>
                    <a:pt x="1855" y="1988"/>
                    <a:pt x="1471" y="1922"/>
                    <a:pt x="1086" y="1805"/>
                  </a:cubicBezTo>
                  <a:cubicBezTo>
                    <a:pt x="786" y="1704"/>
                    <a:pt x="518" y="1521"/>
                    <a:pt x="335" y="1270"/>
                  </a:cubicBezTo>
                  <a:cubicBezTo>
                    <a:pt x="184" y="1069"/>
                    <a:pt x="101" y="836"/>
                    <a:pt x="67" y="602"/>
                  </a:cubicBezTo>
                  <a:cubicBezTo>
                    <a:pt x="50" y="451"/>
                    <a:pt x="67" y="301"/>
                    <a:pt x="117" y="150"/>
                  </a:cubicBezTo>
                  <a:cubicBezTo>
                    <a:pt x="167" y="50"/>
                    <a:pt x="201" y="17"/>
                    <a:pt x="184"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2486;p48">
              <a:extLst>
                <a:ext uri="{FF2B5EF4-FFF2-40B4-BE49-F238E27FC236}">
                  <a16:creationId xmlns:a16="http://schemas.microsoft.com/office/drawing/2014/main" id="{3AA74556-7A9D-4FA2-8B7A-30397CFB6FAE}"/>
                </a:ext>
              </a:extLst>
            </p:cNvPr>
            <p:cNvSpPr/>
            <p:nvPr/>
          </p:nvSpPr>
          <p:spPr>
            <a:xfrm>
              <a:off x="1909800" y="2715675"/>
              <a:ext cx="75225" cy="38775"/>
            </a:xfrm>
            <a:custGeom>
              <a:avLst/>
              <a:gdLst/>
              <a:ahLst/>
              <a:cxnLst/>
              <a:rect l="l" t="t" r="r" b="b"/>
              <a:pathLst>
                <a:path w="3009" h="1551" extrusionOk="0">
                  <a:moveTo>
                    <a:pt x="3008" y="0"/>
                  </a:moveTo>
                  <a:cubicBezTo>
                    <a:pt x="2841" y="0"/>
                    <a:pt x="2657" y="51"/>
                    <a:pt x="2507" y="134"/>
                  </a:cubicBezTo>
                  <a:cubicBezTo>
                    <a:pt x="2156" y="335"/>
                    <a:pt x="1822" y="569"/>
                    <a:pt x="1521" y="853"/>
                  </a:cubicBezTo>
                  <a:cubicBezTo>
                    <a:pt x="1237" y="1120"/>
                    <a:pt x="886" y="1320"/>
                    <a:pt x="502" y="1437"/>
                  </a:cubicBezTo>
                  <a:cubicBezTo>
                    <a:pt x="335" y="1471"/>
                    <a:pt x="168" y="1488"/>
                    <a:pt x="1" y="1488"/>
                  </a:cubicBezTo>
                  <a:cubicBezTo>
                    <a:pt x="102" y="1528"/>
                    <a:pt x="209" y="1550"/>
                    <a:pt x="315" y="1550"/>
                  </a:cubicBezTo>
                  <a:cubicBezTo>
                    <a:pt x="384" y="1550"/>
                    <a:pt x="453" y="1541"/>
                    <a:pt x="519" y="1521"/>
                  </a:cubicBezTo>
                  <a:cubicBezTo>
                    <a:pt x="920" y="1421"/>
                    <a:pt x="1287" y="1220"/>
                    <a:pt x="1605" y="953"/>
                  </a:cubicBezTo>
                  <a:cubicBezTo>
                    <a:pt x="1889" y="669"/>
                    <a:pt x="2206" y="418"/>
                    <a:pt x="2557" y="201"/>
                  </a:cubicBezTo>
                  <a:cubicBezTo>
                    <a:pt x="2824" y="51"/>
                    <a:pt x="3008" y="34"/>
                    <a:pt x="3008"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2487;p48">
              <a:extLst>
                <a:ext uri="{FF2B5EF4-FFF2-40B4-BE49-F238E27FC236}">
                  <a16:creationId xmlns:a16="http://schemas.microsoft.com/office/drawing/2014/main" id="{F4D6081A-087D-4D3D-AC9A-93B090A03EFF}"/>
                </a:ext>
              </a:extLst>
            </p:cNvPr>
            <p:cNvSpPr/>
            <p:nvPr/>
          </p:nvSpPr>
          <p:spPr>
            <a:xfrm>
              <a:off x="1682575" y="2844300"/>
              <a:ext cx="220150" cy="29425"/>
            </a:xfrm>
            <a:custGeom>
              <a:avLst/>
              <a:gdLst/>
              <a:ahLst/>
              <a:cxnLst/>
              <a:rect l="l" t="t" r="r" b="b"/>
              <a:pathLst>
                <a:path w="8806" h="1177" extrusionOk="0">
                  <a:moveTo>
                    <a:pt x="3" y="0"/>
                  </a:moveTo>
                  <a:cubicBezTo>
                    <a:pt x="2" y="0"/>
                    <a:pt x="1" y="1"/>
                    <a:pt x="0" y="2"/>
                  </a:cubicBezTo>
                  <a:cubicBezTo>
                    <a:pt x="0" y="35"/>
                    <a:pt x="17" y="69"/>
                    <a:pt x="34" y="85"/>
                  </a:cubicBezTo>
                  <a:cubicBezTo>
                    <a:pt x="67" y="185"/>
                    <a:pt x="117" y="269"/>
                    <a:pt x="167" y="336"/>
                  </a:cubicBezTo>
                  <a:cubicBezTo>
                    <a:pt x="385" y="620"/>
                    <a:pt x="652" y="837"/>
                    <a:pt x="986" y="971"/>
                  </a:cubicBezTo>
                  <a:cubicBezTo>
                    <a:pt x="1322" y="1110"/>
                    <a:pt x="1674" y="1177"/>
                    <a:pt x="2031" y="1177"/>
                  </a:cubicBezTo>
                  <a:cubicBezTo>
                    <a:pt x="2189" y="1177"/>
                    <a:pt x="2348" y="1163"/>
                    <a:pt x="2507" y="1138"/>
                  </a:cubicBezTo>
                  <a:cubicBezTo>
                    <a:pt x="3125" y="1021"/>
                    <a:pt x="3726" y="871"/>
                    <a:pt x="4311" y="653"/>
                  </a:cubicBezTo>
                  <a:cubicBezTo>
                    <a:pt x="4847" y="469"/>
                    <a:pt x="5412" y="384"/>
                    <a:pt x="5979" y="384"/>
                  </a:cubicBezTo>
                  <a:cubicBezTo>
                    <a:pt x="6030" y="384"/>
                    <a:pt x="6081" y="385"/>
                    <a:pt x="6132" y="386"/>
                  </a:cubicBezTo>
                  <a:cubicBezTo>
                    <a:pt x="6700" y="419"/>
                    <a:pt x="7135" y="703"/>
                    <a:pt x="7569" y="820"/>
                  </a:cubicBezTo>
                  <a:cubicBezTo>
                    <a:pt x="7691" y="863"/>
                    <a:pt x="7819" y="883"/>
                    <a:pt x="7947" y="883"/>
                  </a:cubicBezTo>
                  <a:cubicBezTo>
                    <a:pt x="8172" y="883"/>
                    <a:pt x="8397" y="820"/>
                    <a:pt x="8588" y="703"/>
                  </a:cubicBezTo>
                  <a:cubicBezTo>
                    <a:pt x="8655" y="653"/>
                    <a:pt x="8722" y="570"/>
                    <a:pt x="8772" y="486"/>
                  </a:cubicBezTo>
                  <a:cubicBezTo>
                    <a:pt x="8789" y="470"/>
                    <a:pt x="8806" y="436"/>
                    <a:pt x="8806" y="403"/>
                  </a:cubicBezTo>
                  <a:lnTo>
                    <a:pt x="8806" y="403"/>
                  </a:lnTo>
                  <a:cubicBezTo>
                    <a:pt x="8739" y="503"/>
                    <a:pt x="8655" y="603"/>
                    <a:pt x="8555" y="670"/>
                  </a:cubicBezTo>
                  <a:cubicBezTo>
                    <a:pt x="8392" y="766"/>
                    <a:pt x="8202" y="812"/>
                    <a:pt x="8009" y="812"/>
                  </a:cubicBezTo>
                  <a:cubicBezTo>
                    <a:pt x="7866" y="812"/>
                    <a:pt x="7721" y="787"/>
                    <a:pt x="7586" y="737"/>
                  </a:cubicBezTo>
                  <a:cubicBezTo>
                    <a:pt x="7385" y="687"/>
                    <a:pt x="7168" y="586"/>
                    <a:pt x="6934" y="486"/>
                  </a:cubicBezTo>
                  <a:cubicBezTo>
                    <a:pt x="6684" y="369"/>
                    <a:pt x="6416" y="302"/>
                    <a:pt x="6132" y="286"/>
                  </a:cubicBezTo>
                  <a:cubicBezTo>
                    <a:pt x="6045" y="281"/>
                    <a:pt x="5957" y="279"/>
                    <a:pt x="5869" y="279"/>
                  </a:cubicBezTo>
                  <a:cubicBezTo>
                    <a:pt x="5335" y="279"/>
                    <a:pt x="4794" y="367"/>
                    <a:pt x="4278" y="553"/>
                  </a:cubicBezTo>
                  <a:cubicBezTo>
                    <a:pt x="3693" y="754"/>
                    <a:pt x="3091" y="904"/>
                    <a:pt x="2490" y="1021"/>
                  </a:cubicBezTo>
                  <a:cubicBezTo>
                    <a:pt x="2320" y="1055"/>
                    <a:pt x="2149" y="1072"/>
                    <a:pt x="1980" y="1072"/>
                  </a:cubicBezTo>
                  <a:cubicBezTo>
                    <a:pt x="1652" y="1072"/>
                    <a:pt x="1328" y="1009"/>
                    <a:pt x="1019" y="887"/>
                  </a:cubicBezTo>
                  <a:cubicBezTo>
                    <a:pt x="702" y="770"/>
                    <a:pt x="418" y="570"/>
                    <a:pt x="201" y="319"/>
                  </a:cubicBezTo>
                  <a:cubicBezTo>
                    <a:pt x="75" y="130"/>
                    <a:pt x="23" y="0"/>
                    <a:pt x="3"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2488;p48">
              <a:extLst>
                <a:ext uri="{FF2B5EF4-FFF2-40B4-BE49-F238E27FC236}">
                  <a16:creationId xmlns:a16="http://schemas.microsoft.com/office/drawing/2014/main" id="{2A17C9E4-1563-42B6-A81C-4DAD4620DEC7}"/>
                </a:ext>
              </a:extLst>
            </p:cNvPr>
            <p:cNvSpPr/>
            <p:nvPr/>
          </p:nvSpPr>
          <p:spPr>
            <a:xfrm>
              <a:off x="1687575" y="2952100"/>
              <a:ext cx="239800" cy="31350"/>
            </a:xfrm>
            <a:custGeom>
              <a:avLst/>
              <a:gdLst/>
              <a:ahLst/>
              <a:cxnLst/>
              <a:rect l="l" t="t" r="r" b="b"/>
              <a:pathLst>
                <a:path w="9592" h="1254" extrusionOk="0">
                  <a:moveTo>
                    <a:pt x="1" y="0"/>
                  </a:moveTo>
                  <a:lnTo>
                    <a:pt x="1" y="0"/>
                  </a:lnTo>
                  <a:cubicBezTo>
                    <a:pt x="1" y="1"/>
                    <a:pt x="17" y="34"/>
                    <a:pt x="68" y="84"/>
                  </a:cubicBezTo>
                  <a:cubicBezTo>
                    <a:pt x="134" y="168"/>
                    <a:pt x="218" y="234"/>
                    <a:pt x="285" y="301"/>
                  </a:cubicBezTo>
                  <a:cubicBezTo>
                    <a:pt x="569" y="552"/>
                    <a:pt x="903" y="752"/>
                    <a:pt x="1237" y="903"/>
                  </a:cubicBezTo>
                  <a:cubicBezTo>
                    <a:pt x="1755" y="1137"/>
                    <a:pt x="2307" y="1254"/>
                    <a:pt x="2875" y="1254"/>
                  </a:cubicBezTo>
                  <a:cubicBezTo>
                    <a:pt x="3209" y="1254"/>
                    <a:pt x="3526" y="1220"/>
                    <a:pt x="3860" y="1137"/>
                  </a:cubicBezTo>
                  <a:cubicBezTo>
                    <a:pt x="4195" y="1053"/>
                    <a:pt x="4529" y="936"/>
                    <a:pt x="4863" y="819"/>
                  </a:cubicBezTo>
                  <a:cubicBezTo>
                    <a:pt x="5431" y="620"/>
                    <a:pt x="6000" y="433"/>
                    <a:pt x="6538" y="433"/>
                  </a:cubicBezTo>
                  <a:cubicBezTo>
                    <a:pt x="6632" y="433"/>
                    <a:pt x="6725" y="439"/>
                    <a:pt x="6818" y="452"/>
                  </a:cubicBezTo>
                  <a:cubicBezTo>
                    <a:pt x="7102" y="485"/>
                    <a:pt x="7386" y="569"/>
                    <a:pt x="7653" y="669"/>
                  </a:cubicBezTo>
                  <a:cubicBezTo>
                    <a:pt x="7904" y="769"/>
                    <a:pt x="8155" y="836"/>
                    <a:pt x="8422" y="886"/>
                  </a:cubicBezTo>
                  <a:cubicBezTo>
                    <a:pt x="8475" y="893"/>
                    <a:pt x="8527" y="896"/>
                    <a:pt x="8580" y="896"/>
                  </a:cubicBezTo>
                  <a:cubicBezTo>
                    <a:pt x="8909" y="896"/>
                    <a:pt x="9227" y="761"/>
                    <a:pt x="9458" y="502"/>
                  </a:cubicBezTo>
                  <a:cubicBezTo>
                    <a:pt x="9525" y="418"/>
                    <a:pt x="9558" y="335"/>
                    <a:pt x="9591" y="218"/>
                  </a:cubicBezTo>
                  <a:cubicBezTo>
                    <a:pt x="9591" y="184"/>
                    <a:pt x="9591" y="151"/>
                    <a:pt x="9591" y="117"/>
                  </a:cubicBezTo>
                  <a:cubicBezTo>
                    <a:pt x="9558" y="251"/>
                    <a:pt x="9508" y="368"/>
                    <a:pt x="9424" y="468"/>
                  </a:cubicBezTo>
                  <a:cubicBezTo>
                    <a:pt x="9197" y="695"/>
                    <a:pt x="8898" y="814"/>
                    <a:pt x="8588" y="814"/>
                  </a:cubicBezTo>
                  <a:cubicBezTo>
                    <a:pt x="8533" y="814"/>
                    <a:pt x="8477" y="810"/>
                    <a:pt x="8422" y="802"/>
                  </a:cubicBezTo>
                  <a:cubicBezTo>
                    <a:pt x="8171" y="752"/>
                    <a:pt x="7921" y="686"/>
                    <a:pt x="7687" y="585"/>
                  </a:cubicBezTo>
                  <a:cubicBezTo>
                    <a:pt x="7419" y="468"/>
                    <a:pt x="7119" y="385"/>
                    <a:pt x="6835" y="335"/>
                  </a:cubicBezTo>
                  <a:cubicBezTo>
                    <a:pt x="6737" y="322"/>
                    <a:pt x="6639" y="316"/>
                    <a:pt x="6540" y="316"/>
                  </a:cubicBezTo>
                  <a:cubicBezTo>
                    <a:pt x="5979" y="316"/>
                    <a:pt x="5398" y="503"/>
                    <a:pt x="4830" y="702"/>
                  </a:cubicBezTo>
                  <a:cubicBezTo>
                    <a:pt x="4479" y="819"/>
                    <a:pt x="4161" y="936"/>
                    <a:pt x="3827" y="1020"/>
                  </a:cubicBezTo>
                  <a:cubicBezTo>
                    <a:pt x="3510" y="1103"/>
                    <a:pt x="3192" y="1153"/>
                    <a:pt x="2875" y="1153"/>
                  </a:cubicBezTo>
                  <a:cubicBezTo>
                    <a:pt x="2323" y="1153"/>
                    <a:pt x="1772" y="1036"/>
                    <a:pt x="1271" y="819"/>
                  </a:cubicBezTo>
                  <a:cubicBezTo>
                    <a:pt x="803" y="619"/>
                    <a:pt x="385" y="335"/>
                    <a:pt x="1"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2489;p48">
              <a:extLst>
                <a:ext uri="{FF2B5EF4-FFF2-40B4-BE49-F238E27FC236}">
                  <a16:creationId xmlns:a16="http://schemas.microsoft.com/office/drawing/2014/main" id="{D589B1DC-C7B9-4C4B-9477-B0C6C3379DCE}"/>
                </a:ext>
              </a:extLst>
            </p:cNvPr>
            <p:cNvSpPr/>
            <p:nvPr/>
          </p:nvSpPr>
          <p:spPr>
            <a:xfrm>
              <a:off x="1711800" y="2723200"/>
              <a:ext cx="20925" cy="25925"/>
            </a:xfrm>
            <a:custGeom>
              <a:avLst/>
              <a:gdLst/>
              <a:ahLst/>
              <a:cxnLst/>
              <a:rect l="l" t="t" r="r" b="b"/>
              <a:pathLst>
                <a:path w="837" h="1037" extrusionOk="0">
                  <a:moveTo>
                    <a:pt x="1" y="0"/>
                  </a:moveTo>
                  <a:lnTo>
                    <a:pt x="1" y="0"/>
                  </a:lnTo>
                  <a:cubicBezTo>
                    <a:pt x="251" y="368"/>
                    <a:pt x="536" y="702"/>
                    <a:pt x="836" y="1036"/>
                  </a:cubicBezTo>
                  <a:cubicBezTo>
                    <a:pt x="669" y="618"/>
                    <a:pt x="368" y="251"/>
                    <a:pt x="1"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2490;p48">
              <a:extLst>
                <a:ext uri="{FF2B5EF4-FFF2-40B4-BE49-F238E27FC236}">
                  <a16:creationId xmlns:a16="http://schemas.microsoft.com/office/drawing/2014/main" id="{AF9090AC-CA3C-4788-9415-D60721EF1FD5}"/>
                </a:ext>
              </a:extLst>
            </p:cNvPr>
            <p:cNvSpPr/>
            <p:nvPr/>
          </p:nvSpPr>
          <p:spPr>
            <a:xfrm>
              <a:off x="1852150" y="2711925"/>
              <a:ext cx="23425" cy="25075"/>
            </a:xfrm>
            <a:custGeom>
              <a:avLst/>
              <a:gdLst/>
              <a:ahLst/>
              <a:cxnLst/>
              <a:rect l="l" t="t" r="r" b="b"/>
              <a:pathLst>
                <a:path w="937" h="1003" extrusionOk="0">
                  <a:moveTo>
                    <a:pt x="937" y="0"/>
                  </a:moveTo>
                  <a:lnTo>
                    <a:pt x="937" y="0"/>
                  </a:lnTo>
                  <a:cubicBezTo>
                    <a:pt x="569" y="284"/>
                    <a:pt x="252" y="618"/>
                    <a:pt x="1" y="1003"/>
                  </a:cubicBezTo>
                  <a:cubicBezTo>
                    <a:pt x="369" y="719"/>
                    <a:pt x="686" y="384"/>
                    <a:pt x="937"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2491;p48">
              <a:extLst>
                <a:ext uri="{FF2B5EF4-FFF2-40B4-BE49-F238E27FC236}">
                  <a16:creationId xmlns:a16="http://schemas.microsoft.com/office/drawing/2014/main" id="{3942C38F-C852-4F52-814A-3046874462F1}"/>
                </a:ext>
              </a:extLst>
            </p:cNvPr>
            <p:cNvSpPr/>
            <p:nvPr/>
          </p:nvSpPr>
          <p:spPr>
            <a:xfrm>
              <a:off x="1932350" y="2687275"/>
              <a:ext cx="23425" cy="17150"/>
            </a:xfrm>
            <a:custGeom>
              <a:avLst/>
              <a:gdLst/>
              <a:ahLst/>
              <a:cxnLst/>
              <a:rect l="l" t="t" r="r" b="b"/>
              <a:pathLst>
                <a:path w="937" h="686" extrusionOk="0">
                  <a:moveTo>
                    <a:pt x="18" y="0"/>
                  </a:moveTo>
                  <a:cubicBezTo>
                    <a:pt x="1" y="34"/>
                    <a:pt x="185" y="201"/>
                    <a:pt x="435" y="385"/>
                  </a:cubicBezTo>
                  <a:cubicBezTo>
                    <a:pt x="569" y="518"/>
                    <a:pt x="736" y="618"/>
                    <a:pt x="920" y="685"/>
                  </a:cubicBezTo>
                  <a:cubicBezTo>
                    <a:pt x="937" y="652"/>
                    <a:pt x="753" y="485"/>
                    <a:pt x="502" y="301"/>
                  </a:cubicBezTo>
                  <a:cubicBezTo>
                    <a:pt x="369" y="167"/>
                    <a:pt x="201" y="67"/>
                    <a:pt x="18"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2492;p48">
              <a:extLst>
                <a:ext uri="{FF2B5EF4-FFF2-40B4-BE49-F238E27FC236}">
                  <a16:creationId xmlns:a16="http://schemas.microsoft.com/office/drawing/2014/main" id="{0E308802-524D-40F0-9522-2885DD05B0F4}"/>
                </a:ext>
              </a:extLst>
            </p:cNvPr>
            <p:cNvSpPr/>
            <p:nvPr/>
          </p:nvSpPr>
          <p:spPr>
            <a:xfrm>
              <a:off x="1591100" y="2686425"/>
              <a:ext cx="9625" cy="24300"/>
            </a:xfrm>
            <a:custGeom>
              <a:avLst/>
              <a:gdLst/>
              <a:ahLst/>
              <a:cxnLst/>
              <a:rect l="l" t="t" r="r" b="b"/>
              <a:pathLst>
                <a:path w="385" h="972" extrusionOk="0">
                  <a:moveTo>
                    <a:pt x="351" y="1"/>
                  </a:moveTo>
                  <a:lnTo>
                    <a:pt x="0" y="970"/>
                  </a:lnTo>
                  <a:cubicBezTo>
                    <a:pt x="1" y="971"/>
                    <a:pt x="2" y="971"/>
                    <a:pt x="3" y="971"/>
                  </a:cubicBezTo>
                  <a:cubicBezTo>
                    <a:pt x="31" y="971"/>
                    <a:pt x="188" y="792"/>
                    <a:pt x="284" y="536"/>
                  </a:cubicBezTo>
                  <a:cubicBezTo>
                    <a:pt x="368" y="368"/>
                    <a:pt x="384" y="185"/>
                    <a:pt x="351"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2493;p48">
              <a:extLst>
                <a:ext uri="{FF2B5EF4-FFF2-40B4-BE49-F238E27FC236}">
                  <a16:creationId xmlns:a16="http://schemas.microsoft.com/office/drawing/2014/main" id="{8C89BB7B-4676-4F3C-B5AD-5DE0B78072DC}"/>
                </a:ext>
              </a:extLst>
            </p:cNvPr>
            <p:cNvSpPr/>
            <p:nvPr/>
          </p:nvSpPr>
          <p:spPr>
            <a:xfrm>
              <a:off x="1717650" y="2918600"/>
              <a:ext cx="19250" cy="24350"/>
            </a:xfrm>
            <a:custGeom>
              <a:avLst/>
              <a:gdLst/>
              <a:ahLst/>
              <a:cxnLst/>
              <a:rect l="l" t="t" r="r" b="b"/>
              <a:pathLst>
                <a:path w="770" h="974" extrusionOk="0">
                  <a:moveTo>
                    <a:pt x="7" y="0"/>
                  </a:moveTo>
                  <a:cubicBezTo>
                    <a:pt x="4" y="0"/>
                    <a:pt x="2" y="2"/>
                    <a:pt x="1" y="4"/>
                  </a:cubicBezTo>
                  <a:cubicBezTo>
                    <a:pt x="84" y="188"/>
                    <a:pt x="201" y="371"/>
                    <a:pt x="335" y="522"/>
                  </a:cubicBezTo>
                  <a:cubicBezTo>
                    <a:pt x="544" y="779"/>
                    <a:pt x="737" y="974"/>
                    <a:pt x="767" y="974"/>
                  </a:cubicBezTo>
                  <a:cubicBezTo>
                    <a:pt x="768" y="974"/>
                    <a:pt x="769" y="974"/>
                    <a:pt x="769" y="973"/>
                  </a:cubicBezTo>
                  <a:cubicBezTo>
                    <a:pt x="686" y="772"/>
                    <a:pt x="569" y="605"/>
                    <a:pt x="435" y="455"/>
                  </a:cubicBezTo>
                  <a:cubicBezTo>
                    <a:pt x="233" y="206"/>
                    <a:pt x="45" y="0"/>
                    <a:pt x="7"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2494;p48">
              <a:extLst>
                <a:ext uri="{FF2B5EF4-FFF2-40B4-BE49-F238E27FC236}">
                  <a16:creationId xmlns:a16="http://schemas.microsoft.com/office/drawing/2014/main" id="{B5FBCC80-C0F0-4EE0-8B9D-2D40A601AB2E}"/>
                </a:ext>
              </a:extLst>
            </p:cNvPr>
            <p:cNvSpPr/>
            <p:nvPr/>
          </p:nvSpPr>
          <p:spPr>
            <a:xfrm>
              <a:off x="1782825" y="2910750"/>
              <a:ext cx="25075" cy="24250"/>
            </a:xfrm>
            <a:custGeom>
              <a:avLst/>
              <a:gdLst/>
              <a:ahLst/>
              <a:cxnLst/>
              <a:rect l="l" t="t" r="r" b="b"/>
              <a:pathLst>
                <a:path w="1003" h="970" extrusionOk="0">
                  <a:moveTo>
                    <a:pt x="1003" y="0"/>
                  </a:moveTo>
                  <a:cubicBezTo>
                    <a:pt x="619" y="251"/>
                    <a:pt x="268" y="585"/>
                    <a:pt x="0" y="969"/>
                  </a:cubicBezTo>
                  <a:cubicBezTo>
                    <a:pt x="385" y="702"/>
                    <a:pt x="719" y="368"/>
                    <a:pt x="1003"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2495;p48">
              <a:extLst>
                <a:ext uri="{FF2B5EF4-FFF2-40B4-BE49-F238E27FC236}">
                  <a16:creationId xmlns:a16="http://schemas.microsoft.com/office/drawing/2014/main" id="{9C113B5C-471B-4C6B-A7FE-D3E7BDECAEE8}"/>
                </a:ext>
              </a:extLst>
            </p:cNvPr>
            <p:cNvSpPr/>
            <p:nvPr/>
          </p:nvSpPr>
          <p:spPr>
            <a:xfrm>
              <a:off x="1869700" y="2915350"/>
              <a:ext cx="25925" cy="18825"/>
            </a:xfrm>
            <a:custGeom>
              <a:avLst/>
              <a:gdLst/>
              <a:ahLst/>
              <a:cxnLst/>
              <a:rect l="l" t="t" r="r" b="b"/>
              <a:pathLst>
                <a:path w="1037" h="753" extrusionOk="0">
                  <a:moveTo>
                    <a:pt x="1" y="0"/>
                  </a:moveTo>
                  <a:cubicBezTo>
                    <a:pt x="301" y="318"/>
                    <a:pt x="652" y="568"/>
                    <a:pt x="1037" y="752"/>
                  </a:cubicBezTo>
                  <a:cubicBezTo>
                    <a:pt x="753" y="435"/>
                    <a:pt x="385" y="184"/>
                    <a:pt x="1"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2496;p48">
              <a:extLst>
                <a:ext uri="{FF2B5EF4-FFF2-40B4-BE49-F238E27FC236}">
                  <a16:creationId xmlns:a16="http://schemas.microsoft.com/office/drawing/2014/main" id="{1118EC21-9FE9-4C21-842B-DFAF7CD56163}"/>
                </a:ext>
              </a:extLst>
            </p:cNvPr>
            <p:cNvSpPr/>
            <p:nvPr/>
          </p:nvSpPr>
          <p:spPr>
            <a:xfrm>
              <a:off x="1723075" y="2811750"/>
              <a:ext cx="33450" cy="19250"/>
            </a:xfrm>
            <a:custGeom>
              <a:avLst/>
              <a:gdLst/>
              <a:ahLst/>
              <a:cxnLst/>
              <a:rect l="l" t="t" r="r" b="b"/>
              <a:pathLst>
                <a:path w="1338" h="770" extrusionOk="0">
                  <a:moveTo>
                    <a:pt x="1338" y="0"/>
                  </a:moveTo>
                  <a:lnTo>
                    <a:pt x="1338" y="0"/>
                  </a:lnTo>
                  <a:cubicBezTo>
                    <a:pt x="853" y="184"/>
                    <a:pt x="402" y="435"/>
                    <a:pt x="1" y="769"/>
                  </a:cubicBezTo>
                  <a:cubicBezTo>
                    <a:pt x="486" y="569"/>
                    <a:pt x="937" y="318"/>
                    <a:pt x="1338"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2497;p48">
              <a:extLst>
                <a:ext uri="{FF2B5EF4-FFF2-40B4-BE49-F238E27FC236}">
                  <a16:creationId xmlns:a16="http://schemas.microsoft.com/office/drawing/2014/main" id="{D9E20494-F4AC-4EB4-ADC6-4146E8F21ED4}"/>
                </a:ext>
              </a:extLst>
            </p:cNvPr>
            <p:cNvSpPr/>
            <p:nvPr/>
          </p:nvSpPr>
          <p:spPr>
            <a:xfrm>
              <a:off x="1812475" y="2800025"/>
              <a:ext cx="21750" cy="18425"/>
            </a:xfrm>
            <a:custGeom>
              <a:avLst/>
              <a:gdLst/>
              <a:ahLst/>
              <a:cxnLst/>
              <a:rect l="l" t="t" r="r" b="b"/>
              <a:pathLst>
                <a:path w="870" h="737" extrusionOk="0">
                  <a:moveTo>
                    <a:pt x="5" y="1"/>
                  </a:moveTo>
                  <a:cubicBezTo>
                    <a:pt x="3" y="1"/>
                    <a:pt x="2" y="1"/>
                    <a:pt x="1" y="2"/>
                  </a:cubicBezTo>
                  <a:cubicBezTo>
                    <a:pt x="118" y="403"/>
                    <a:pt x="452" y="687"/>
                    <a:pt x="853" y="737"/>
                  </a:cubicBezTo>
                  <a:cubicBezTo>
                    <a:pt x="869" y="703"/>
                    <a:pt x="619" y="603"/>
                    <a:pt x="385" y="403"/>
                  </a:cubicBezTo>
                  <a:cubicBezTo>
                    <a:pt x="160" y="209"/>
                    <a:pt x="43" y="1"/>
                    <a:pt x="5"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2498;p48">
              <a:extLst>
                <a:ext uri="{FF2B5EF4-FFF2-40B4-BE49-F238E27FC236}">
                  <a16:creationId xmlns:a16="http://schemas.microsoft.com/office/drawing/2014/main" id="{D12C4F34-3ABA-4D55-9506-C49611C9D2D9}"/>
                </a:ext>
              </a:extLst>
            </p:cNvPr>
            <p:cNvSpPr/>
            <p:nvPr/>
          </p:nvSpPr>
          <p:spPr>
            <a:xfrm>
              <a:off x="1702625" y="2643400"/>
              <a:ext cx="25075" cy="10900"/>
            </a:xfrm>
            <a:custGeom>
              <a:avLst/>
              <a:gdLst/>
              <a:ahLst/>
              <a:cxnLst/>
              <a:rect l="l" t="t" r="r" b="b"/>
              <a:pathLst>
                <a:path w="1003" h="436" extrusionOk="0">
                  <a:moveTo>
                    <a:pt x="986" y="1"/>
                  </a:moveTo>
                  <a:cubicBezTo>
                    <a:pt x="802" y="18"/>
                    <a:pt x="635" y="68"/>
                    <a:pt x="485" y="168"/>
                  </a:cubicBezTo>
                  <a:cubicBezTo>
                    <a:pt x="217" y="285"/>
                    <a:pt x="0" y="402"/>
                    <a:pt x="17" y="435"/>
                  </a:cubicBezTo>
                  <a:cubicBezTo>
                    <a:pt x="201" y="419"/>
                    <a:pt x="368" y="368"/>
                    <a:pt x="535" y="268"/>
                  </a:cubicBezTo>
                  <a:cubicBezTo>
                    <a:pt x="802" y="151"/>
                    <a:pt x="1003" y="18"/>
                    <a:pt x="986"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2499;p48">
              <a:extLst>
                <a:ext uri="{FF2B5EF4-FFF2-40B4-BE49-F238E27FC236}">
                  <a16:creationId xmlns:a16="http://schemas.microsoft.com/office/drawing/2014/main" id="{6FF4ACAD-06CE-40EE-9BE8-88DB0B47050F}"/>
                </a:ext>
              </a:extLst>
            </p:cNvPr>
            <p:cNvSpPr/>
            <p:nvPr/>
          </p:nvSpPr>
          <p:spPr>
            <a:xfrm>
              <a:off x="1780325" y="2642575"/>
              <a:ext cx="26750" cy="13800"/>
            </a:xfrm>
            <a:custGeom>
              <a:avLst/>
              <a:gdLst/>
              <a:ahLst/>
              <a:cxnLst/>
              <a:rect l="l" t="t" r="r" b="b"/>
              <a:pathLst>
                <a:path w="1070" h="552" extrusionOk="0">
                  <a:moveTo>
                    <a:pt x="0" y="0"/>
                  </a:moveTo>
                  <a:cubicBezTo>
                    <a:pt x="318" y="251"/>
                    <a:pt x="685" y="435"/>
                    <a:pt x="1069" y="552"/>
                  </a:cubicBezTo>
                  <a:cubicBezTo>
                    <a:pt x="752" y="301"/>
                    <a:pt x="401" y="101"/>
                    <a:pt x="0"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2500;p48">
              <a:extLst>
                <a:ext uri="{FF2B5EF4-FFF2-40B4-BE49-F238E27FC236}">
                  <a16:creationId xmlns:a16="http://schemas.microsoft.com/office/drawing/2014/main" id="{16C92158-951F-4A00-B027-02B17B46B6CA}"/>
                </a:ext>
              </a:extLst>
            </p:cNvPr>
            <p:cNvSpPr/>
            <p:nvPr/>
          </p:nvSpPr>
          <p:spPr>
            <a:xfrm>
              <a:off x="1847975" y="2633300"/>
              <a:ext cx="26775" cy="3600"/>
            </a:xfrm>
            <a:custGeom>
              <a:avLst/>
              <a:gdLst/>
              <a:ahLst/>
              <a:cxnLst/>
              <a:rect l="l" t="t" r="r" b="b"/>
              <a:pathLst>
                <a:path w="1071" h="144" extrusionOk="0">
                  <a:moveTo>
                    <a:pt x="775" y="1"/>
                  </a:moveTo>
                  <a:cubicBezTo>
                    <a:pt x="508" y="1"/>
                    <a:pt x="245" y="47"/>
                    <a:pt x="1" y="121"/>
                  </a:cubicBezTo>
                  <a:cubicBezTo>
                    <a:pt x="106" y="136"/>
                    <a:pt x="213" y="143"/>
                    <a:pt x="320" y="143"/>
                  </a:cubicBezTo>
                  <a:cubicBezTo>
                    <a:pt x="571" y="143"/>
                    <a:pt x="825" y="102"/>
                    <a:pt x="1070" y="21"/>
                  </a:cubicBezTo>
                  <a:cubicBezTo>
                    <a:pt x="972" y="7"/>
                    <a:pt x="873" y="1"/>
                    <a:pt x="775"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2501;p48">
              <a:extLst>
                <a:ext uri="{FF2B5EF4-FFF2-40B4-BE49-F238E27FC236}">
                  <a16:creationId xmlns:a16="http://schemas.microsoft.com/office/drawing/2014/main" id="{7BB6FC78-E4FA-400D-9791-730FF14B7122}"/>
                </a:ext>
              </a:extLst>
            </p:cNvPr>
            <p:cNvSpPr/>
            <p:nvPr/>
          </p:nvSpPr>
          <p:spPr>
            <a:xfrm>
              <a:off x="1720175" y="3000925"/>
              <a:ext cx="22975" cy="16825"/>
            </a:xfrm>
            <a:custGeom>
              <a:avLst/>
              <a:gdLst/>
              <a:ahLst/>
              <a:cxnLst/>
              <a:rect l="l" t="t" r="r" b="b"/>
              <a:pathLst>
                <a:path w="919" h="673" extrusionOk="0">
                  <a:moveTo>
                    <a:pt x="25" y="1"/>
                  </a:moveTo>
                  <a:cubicBezTo>
                    <a:pt x="22" y="1"/>
                    <a:pt x="19" y="1"/>
                    <a:pt x="17" y="2"/>
                  </a:cubicBezTo>
                  <a:cubicBezTo>
                    <a:pt x="0" y="36"/>
                    <a:pt x="184" y="203"/>
                    <a:pt x="418" y="387"/>
                  </a:cubicBezTo>
                  <a:cubicBezTo>
                    <a:pt x="652" y="559"/>
                    <a:pt x="843" y="672"/>
                    <a:pt x="880" y="672"/>
                  </a:cubicBezTo>
                  <a:cubicBezTo>
                    <a:pt x="883" y="672"/>
                    <a:pt x="885" y="672"/>
                    <a:pt x="886" y="671"/>
                  </a:cubicBezTo>
                  <a:cubicBezTo>
                    <a:pt x="919" y="637"/>
                    <a:pt x="735" y="470"/>
                    <a:pt x="501" y="286"/>
                  </a:cubicBezTo>
                  <a:cubicBezTo>
                    <a:pt x="267" y="114"/>
                    <a:pt x="76" y="1"/>
                    <a:pt x="25"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2502;p48">
              <a:extLst>
                <a:ext uri="{FF2B5EF4-FFF2-40B4-BE49-F238E27FC236}">
                  <a16:creationId xmlns:a16="http://schemas.microsoft.com/office/drawing/2014/main" id="{3A55D3E0-E0E3-4B7D-9DDE-791C8D55F82E}"/>
                </a:ext>
              </a:extLst>
            </p:cNvPr>
            <p:cNvSpPr/>
            <p:nvPr/>
          </p:nvSpPr>
          <p:spPr>
            <a:xfrm>
              <a:off x="1823750" y="2999725"/>
              <a:ext cx="24675" cy="16725"/>
            </a:xfrm>
            <a:custGeom>
              <a:avLst/>
              <a:gdLst/>
              <a:ahLst/>
              <a:cxnLst/>
              <a:rect l="l" t="t" r="r" b="b"/>
              <a:pathLst>
                <a:path w="987" h="669" extrusionOk="0">
                  <a:moveTo>
                    <a:pt x="970" y="0"/>
                  </a:moveTo>
                  <a:lnTo>
                    <a:pt x="970" y="0"/>
                  </a:lnTo>
                  <a:cubicBezTo>
                    <a:pt x="636" y="234"/>
                    <a:pt x="318" y="451"/>
                    <a:pt x="1" y="669"/>
                  </a:cubicBezTo>
                  <a:cubicBezTo>
                    <a:pt x="201" y="652"/>
                    <a:pt x="385" y="568"/>
                    <a:pt x="552" y="435"/>
                  </a:cubicBezTo>
                  <a:cubicBezTo>
                    <a:pt x="819" y="251"/>
                    <a:pt x="987" y="34"/>
                    <a:pt x="970"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2503;p48">
              <a:extLst>
                <a:ext uri="{FF2B5EF4-FFF2-40B4-BE49-F238E27FC236}">
                  <a16:creationId xmlns:a16="http://schemas.microsoft.com/office/drawing/2014/main" id="{5EDD53AC-A34E-4B61-8373-8268385B8A7F}"/>
                </a:ext>
              </a:extLst>
            </p:cNvPr>
            <p:cNvSpPr/>
            <p:nvPr/>
          </p:nvSpPr>
          <p:spPr>
            <a:xfrm>
              <a:off x="1891000" y="3008500"/>
              <a:ext cx="25525" cy="12550"/>
            </a:xfrm>
            <a:custGeom>
              <a:avLst/>
              <a:gdLst/>
              <a:ahLst/>
              <a:cxnLst/>
              <a:rect l="l" t="t" r="r" b="b"/>
              <a:pathLst>
                <a:path w="1021" h="502" extrusionOk="0">
                  <a:moveTo>
                    <a:pt x="1" y="0"/>
                  </a:moveTo>
                  <a:lnTo>
                    <a:pt x="1" y="0"/>
                  </a:lnTo>
                  <a:cubicBezTo>
                    <a:pt x="302" y="234"/>
                    <a:pt x="652" y="418"/>
                    <a:pt x="1020" y="501"/>
                  </a:cubicBezTo>
                  <a:cubicBezTo>
                    <a:pt x="719" y="267"/>
                    <a:pt x="385" y="100"/>
                    <a:pt x="1"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2504;p48">
              <a:extLst>
                <a:ext uri="{FF2B5EF4-FFF2-40B4-BE49-F238E27FC236}">
                  <a16:creationId xmlns:a16="http://schemas.microsoft.com/office/drawing/2014/main" id="{4E99B0BD-5C2E-496F-9D21-E96DBADC3049}"/>
                </a:ext>
              </a:extLst>
            </p:cNvPr>
            <p:cNvSpPr/>
            <p:nvPr/>
          </p:nvSpPr>
          <p:spPr>
            <a:xfrm>
              <a:off x="1761100" y="3081600"/>
              <a:ext cx="403525" cy="73525"/>
            </a:xfrm>
            <a:custGeom>
              <a:avLst/>
              <a:gdLst/>
              <a:ahLst/>
              <a:cxnLst/>
              <a:rect l="l" t="t" r="r" b="b"/>
              <a:pathLst>
                <a:path w="16141" h="2941" extrusionOk="0">
                  <a:moveTo>
                    <a:pt x="0" y="0"/>
                  </a:moveTo>
                  <a:cubicBezTo>
                    <a:pt x="51" y="234"/>
                    <a:pt x="134" y="435"/>
                    <a:pt x="251" y="635"/>
                  </a:cubicBezTo>
                  <a:cubicBezTo>
                    <a:pt x="535" y="1203"/>
                    <a:pt x="970" y="1671"/>
                    <a:pt x="1488" y="2022"/>
                  </a:cubicBezTo>
                  <a:cubicBezTo>
                    <a:pt x="2256" y="2557"/>
                    <a:pt x="3158" y="2841"/>
                    <a:pt x="4094" y="2891"/>
                  </a:cubicBezTo>
                  <a:cubicBezTo>
                    <a:pt x="5130" y="2941"/>
                    <a:pt x="6266" y="2941"/>
                    <a:pt x="7469" y="2941"/>
                  </a:cubicBezTo>
                  <a:cubicBezTo>
                    <a:pt x="9875" y="2924"/>
                    <a:pt x="12031" y="2874"/>
                    <a:pt x="13601" y="2824"/>
                  </a:cubicBezTo>
                  <a:cubicBezTo>
                    <a:pt x="14387" y="2790"/>
                    <a:pt x="15021" y="2757"/>
                    <a:pt x="15473" y="2740"/>
                  </a:cubicBezTo>
                  <a:cubicBezTo>
                    <a:pt x="15690" y="2724"/>
                    <a:pt x="15857" y="2707"/>
                    <a:pt x="15974" y="2707"/>
                  </a:cubicBezTo>
                  <a:cubicBezTo>
                    <a:pt x="16024" y="2690"/>
                    <a:pt x="16091" y="2690"/>
                    <a:pt x="16141" y="2673"/>
                  </a:cubicBezTo>
                  <a:lnTo>
                    <a:pt x="15974" y="2673"/>
                  </a:lnTo>
                  <a:lnTo>
                    <a:pt x="15456" y="2690"/>
                  </a:lnTo>
                  <a:lnTo>
                    <a:pt x="13601" y="2740"/>
                  </a:lnTo>
                  <a:cubicBezTo>
                    <a:pt x="12031" y="2757"/>
                    <a:pt x="9875" y="2807"/>
                    <a:pt x="7469" y="2824"/>
                  </a:cubicBezTo>
                  <a:cubicBezTo>
                    <a:pt x="6283" y="2824"/>
                    <a:pt x="5130" y="2824"/>
                    <a:pt x="4094" y="2774"/>
                  </a:cubicBezTo>
                  <a:cubicBezTo>
                    <a:pt x="3175" y="2740"/>
                    <a:pt x="2290" y="2456"/>
                    <a:pt x="1521" y="1955"/>
                  </a:cubicBezTo>
                  <a:cubicBezTo>
                    <a:pt x="1020" y="1621"/>
                    <a:pt x="585" y="1153"/>
                    <a:pt x="285" y="618"/>
                  </a:cubicBezTo>
                  <a:cubicBezTo>
                    <a:pt x="84" y="234"/>
                    <a:pt x="17" y="0"/>
                    <a:pt x="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1" name="Прямоугольник 90">
            <a:extLst>
              <a:ext uri="{FF2B5EF4-FFF2-40B4-BE49-F238E27FC236}">
                <a16:creationId xmlns:a16="http://schemas.microsoft.com/office/drawing/2014/main" id="{3DC6794C-8C8E-44BB-B4B6-64C4E729D505}"/>
              </a:ext>
            </a:extLst>
          </p:cNvPr>
          <p:cNvSpPr/>
          <p:nvPr/>
        </p:nvSpPr>
        <p:spPr>
          <a:xfrm>
            <a:off x="33049" y="27009"/>
            <a:ext cx="6411817" cy="984885"/>
          </a:xfrm>
          <a:prstGeom prst="rect">
            <a:avLst/>
          </a:prstGeom>
          <a:solidFill>
            <a:schemeClr val="accent2"/>
          </a:solidFill>
          <a:ln>
            <a:noFill/>
          </a:ln>
        </p:spPr>
        <p:txBody>
          <a:bodyPr wrap="square">
            <a:spAutoFit/>
          </a:bodyPr>
          <a:lstStyle/>
          <a:p>
            <a:pPr algn="ctr"/>
            <a:r>
              <a:rPr lang="en-US" sz="1600" b="1" cap="all"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Samarqand VILOYaTI XALQ TA’LIMI XODIMLARINI </a:t>
            </a:r>
            <a:endPar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endParaRPr>
          </a:p>
          <a:p>
            <a:pPr algn="ctr"/>
            <a:r>
              <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qayta </a:t>
            </a:r>
            <a:r>
              <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tayyorlash va ULARNING malakasini oshirish HUDUDIY MARKAZI</a:t>
            </a:r>
            <a:endPar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endParaRPr>
          </a:p>
          <a:p>
            <a:pPr algn="ctr"/>
            <a:endParaRPr lang="ru-RU"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93" name="Заголовок 1">
            <a:extLst>
              <a:ext uri="{FF2B5EF4-FFF2-40B4-BE49-F238E27FC236}">
                <a16:creationId xmlns:a16="http://schemas.microsoft.com/office/drawing/2014/main" id="{05539732-F410-4CC1-8F6F-BEEF1F3EC199}"/>
              </a:ext>
            </a:extLst>
          </p:cNvPr>
          <p:cNvSpPr txBox="1">
            <a:spLocks/>
          </p:cNvSpPr>
          <p:nvPr/>
        </p:nvSpPr>
        <p:spPr bwMode="auto">
          <a:xfrm>
            <a:off x="6444867" y="57787"/>
            <a:ext cx="2666083" cy="954107"/>
          </a:xfrm>
          <a:prstGeom prst="rect">
            <a:avLst/>
          </a:prstGeom>
          <a:solidFill>
            <a:schemeClr val="accent2"/>
          </a:solidFill>
          <a:ln>
            <a:noFill/>
          </a:ln>
        </p:spPr>
        <p:txBody>
          <a:bodyPr wrap="square">
            <a:spAutoFit/>
          </a:bodyPr>
          <a:lstStyle>
            <a:defPPr rtl="0">
              <a:defRPr lang="ru-RU"/>
            </a:defPPr>
            <a:lvl1pPr>
              <a:defRPr sz="1400" b="1">
                <a:solidFill>
                  <a:srgbClr val="09038B"/>
                </a:solidFill>
                <a:effectLst>
                  <a:innerShdw blurRad="63500" dist="50800" dir="16200000">
                    <a:prstClr val="black">
                      <a:alpha val="50000"/>
                    </a:prstClr>
                  </a:innerShdw>
                </a:effectLst>
                <a:latin typeface="Arial" panose="020B0604020202020204" pitchFamily="34" charset="0"/>
                <a:cs typeface="Arial" panose="020B0604020202020204" pitchFamily="34" charset="0"/>
              </a:defRPr>
            </a:lvl1pPr>
          </a:lstStyle>
          <a:p>
            <a:pPr algn="ctr"/>
            <a:r>
              <a:rPr lang="uz-Cyrl-UZ"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rPr>
              <a:t>FANDAGI YANGILIKLAR, FANNI O‘QITISHNING DOLZARB </a:t>
            </a:r>
            <a:endParaRPr lang="en-US"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endParaRPr>
          </a:p>
          <a:p>
            <a:pPr algn="ctr"/>
            <a:r>
              <a:rPr lang="uz-Cyrl-UZ"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rPr>
              <a:t>MASALALARI”  MODULI BO‘YICHA</a:t>
            </a:r>
            <a:endParaRPr lang="en-US" dirty="0">
              <a:solidFill>
                <a:schemeClr val="tx2"/>
              </a:solidFill>
              <a:effectLst/>
              <a:latin typeface="Sitka Heading" panose="02000505000000020004" pitchFamily="2" charset="0"/>
              <a:ea typeface="Roboto" panose="02000000000000000000" pitchFamily="2" charset="0"/>
            </a:endParaRPr>
          </a:p>
        </p:txBody>
      </p:sp>
      <p:sp>
        <p:nvSpPr>
          <p:cNvPr id="95" name="TextBox 94">
            <a:extLst>
              <a:ext uri="{FF2B5EF4-FFF2-40B4-BE49-F238E27FC236}">
                <a16:creationId xmlns:a16="http://schemas.microsoft.com/office/drawing/2014/main" id="{DF35B866-9BB3-40F7-BC6F-7362D8B7132B}"/>
              </a:ext>
            </a:extLst>
          </p:cNvPr>
          <p:cNvSpPr txBox="1"/>
          <p:nvPr/>
        </p:nvSpPr>
        <p:spPr>
          <a:xfrm>
            <a:off x="254159" y="1221861"/>
            <a:ext cx="6555995" cy="707886"/>
          </a:xfrm>
          <a:prstGeom prst="rect">
            <a:avLst/>
          </a:prstGeom>
          <a:noFill/>
        </p:spPr>
        <p:txBody>
          <a:bodyPr wrap="square">
            <a:spAutoFit/>
          </a:bodyPr>
          <a:lstStyle/>
          <a:p>
            <a:r>
              <a:rPr lang="en-US" sz="2000" b="0" i="0" dirty="0">
                <a:solidFill>
                  <a:srgbClr val="2F2F2F"/>
                </a:solidFill>
                <a:effectLst/>
                <a:latin typeface="Tahoma" panose="020B0604030504040204" pitchFamily="34" charset="0"/>
              </a:rPr>
              <a:t>Agar biz </a:t>
            </a:r>
            <a:r>
              <a:rPr lang="en-US" sz="2000" b="0" i="0" dirty="0" err="1">
                <a:solidFill>
                  <a:srgbClr val="2F2F2F"/>
                </a:solidFill>
                <a:effectLst/>
                <a:latin typeface="Tahoma" panose="020B0604030504040204" pitchFamily="34" charset="0"/>
              </a:rPr>
              <a:t>interfaol</a:t>
            </a:r>
            <a:r>
              <a:rPr lang="en-US" sz="2000" b="0" i="0" dirty="0">
                <a:solidFill>
                  <a:srgbClr val="2F2F2F"/>
                </a:solidFill>
                <a:effectLst/>
                <a:latin typeface="Tahoma" panose="020B0604030504040204" pitchFamily="34" charset="0"/>
              </a:rPr>
              <a:t> </a:t>
            </a:r>
            <a:r>
              <a:rPr lang="en-US" sz="2000" b="0" i="0" dirty="0" err="1">
                <a:solidFill>
                  <a:srgbClr val="2F2F2F"/>
                </a:solidFill>
                <a:effectLst/>
                <a:latin typeface="Tahoma" panose="020B0604030504040204" pitchFamily="34" charset="0"/>
              </a:rPr>
              <a:t>metodlardan</a:t>
            </a:r>
            <a:r>
              <a:rPr lang="en-US" sz="2000" b="0" i="0" dirty="0">
                <a:solidFill>
                  <a:srgbClr val="2F2F2F"/>
                </a:solidFill>
                <a:effectLst/>
                <a:latin typeface="Tahoma" panose="020B0604030504040204" pitchFamily="34" charset="0"/>
              </a:rPr>
              <a:t> </a:t>
            </a:r>
            <a:r>
              <a:rPr lang="en-US" sz="2000" b="0" i="0" dirty="0" err="1">
                <a:solidFill>
                  <a:srgbClr val="2F2F2F"/>
                </a:solidFill>
                <a:effectLst/>
                <a:latin typeface="Tahoma" panose="020B0604030504040204" pitchFamily="34" charset="0"/>
              </a:rPr>
              <a:t>maqsadli</a:t>
            </a:r>
            <a:r>
              <a:rPr lang="en-US" sz="2000" b="0" i="0" dirty="0">
                <a:solidFill>
                  <a:srgbClr val="2F2F2F"/>
                </a:solidFill>
                <a:effectLst/>
                <a:latin typeface="Tahoma" panose="020B0604030504040204" pitchFamily="34" charset="0"/>
              </a:rPr>
              <a:t> </a:t>
            </a:r>
            <a:r>
              <a:rPr lang="en-US" sz="2000" b="0" i="0" dirty="0" err="1">
                <a:solidFill>
                  <a:srgbClr val="2F2F2F"/>
                </a:solidFill>
                <a:effectLst/>
                <a:latin typeface="Tahoma" panose="020B0604030504040204" pitchFamily="34" charset="0"/>
              </a:rPr>
              <a:t>foydalana</a:t>
            </a:r>
            <a:r>
              <a:rPr lang="en-US" sz="2000" b="0" i="0" dirty="0">
                <a:solidFill>
                  <a:srgbClr val="2F2F2F"/>
                </a:solidFill>
                <a:effectLst/>
                <a:latin typeface="Tahoma" panose="020B0604030504040204" pitchFamily="34" charset="0"/>
              </a:rPr>
              <a:t> </a:t>
            </a:r>
            <a:r>
              <a:rPr lang="en-US" sz="2000" b="0" i="0" dirty="0" err="1">
                <a:solidFill>
                  <a:srgbClr val="2F2F2F"/>
                </a:solidFill>
                <a:effectLst/>
                <a:latin typeface="Tahoma" panose="020B0604030504040204" pitchFamily="34" charset="0"/>
              </a:rPr>
              <a:t>olsak</a:t>
            </a:r>
            <a:r>
              <a:rPr lang="en-US" sz="2000" b="0" i="0" dirty="0">
                <a:solidFill>
                  <a:srgbClr val="2F2F2F"/>
                </a:solidFill>
                <a:effectLst/>
                <a:latin typeface="Tahoma" panose="020B0604030504040204" pitchFamily="34" charset="0"/>
              </a:rPr>
              <a:t>, </a:t>
            </a:r>
            <a:r>
              <a:rPr lang="en-US" sz="2000" dirty="0" err="1">
                <a:solidFill>
                  <a:srgbClr val="2F2F2F"/>
                </a:solidFill>
                <a:latin typeface="Tahoma" panose="020B0604030504040204" pitchFamily="34" charset="0"/>
              </a:rPr>
              <a:t>ta’lim</a:t>
            </a:r>
            <a:r>
              <a:rPr lang="en-US" sz="2000" dirty="0">
                <a:solidFill>
                  <a:srgbClr val="2F2F2F"/>
                </a:solidFill>
                <a:latin typeface="Tahoma" panose="020B0604030504040204" pitchFamily="34" charset="0"/>
              </a:rPr>
              <a:t> </a:t>
            </a:r>
            <a:r>
              <a:rPr lang="en-US" sz="2000" dirty="0" err="1">
                <a:solidFill>
                  <a:srgbClr val="2F2F2F"/>
                </a:solidFill>
                <a:latin typeface="Tahoma" panose="020B0604030504040204" pitchFamily="34" charset="0"/>
              </a:rPr>
              <a:t>oluvchilarda</a:t>
            </a:r>
            <a:r>
              <a:rPr lang="en-US" sz="2000" dirty="0">
                <a:solidFill>
                  <a:srgbClr val="2F2F2F"/>
                </a:solidFill>
                <a:latin typeface="Tahoma" panose="020B0604030504040204" pitchFamily="34" charset="0"/>
              </a:rPr>
              <a:t> </a:t>
            </a:r>
            <a:r>
              <a:rPr lang="en-US" sz="2000" dirty="0" err="1">
                <a:solidFill>
                  <a:srgbClr val="2F2F2F"/>
                </a:solidFill>
                <a:latin typeface="Tahoma" panose="020B0604030504040204" pitchFamily="34" charset="0"/>
              </a:rPr>
              <a:t>quyidagi</a:t>
            </a:r>
            <a:r>
              <a:rPr lang="en-US" sz="2000" dirty="0">
                <a:solidFill>
                  <a:srgbClr val="2F2F2F"/>
                </a:solidFill>
                <a:latin typeface="Tahoma" panose="020B0604030504040204" pitchFamily="34" charset="0"/>
              </a:rPr>
              <a:t> </a:t>
            </a:r>
            <a:r>
              <a:rPr lang="en-US" sz="2000" dirty="0" err="1">
                <a:solidFill>
                  <a:srgbClr val="2F2F2F"/>
                </a:solidFill>
                <a:latin typeface="Tahoma" panose="020B0604030504040204" pitchFamily="34" charset="0"/>
              </a:rPr>
              <a:t>sifatlar</a:t>
            </a:r>
            <a:r>
              <a:rPr lang="en-US" sz="2000" dirty="0">
                <a:solidFill>
                  <a:srgbClr val="2F2F2F"/>
                </a:solidFill>
                <a:latin typeface="Tahoma" panose="020B0604030504040204" pitchFamily="34" charset="0"/>
              </a:rPr>
              <a:t> </a:t>
            </a:r>
            <a:r>
              <a:rPr lang="en-US" sz="2000" dirty="0" err="1">
                <a:solidFill>
                  <a:srgbClr val="2F2F2F"/>
                </a:solidFill>
                <a:latin typeface="Tahoma" panose="020B0604030504040204" pitchFamily="34" charset="0"/>
              </a:rPr>
              <a:t>shakllanadi</a:t>
            </a:r>
            <a:r>
              <a:rPr lang="en-US" sz="2000" dirty="0">
                <a:solidFill>
                  <a:srgbClr val="2F2F2F"/>
                </a:solidFill>
                <a:latin typeface="Tahoma" panose="020B0604030504040204" pitchFamily="34" charset="0"/>
              </a:rPr>
              <a:t>:</a:t>
            </a:r>
            <a:endParaRPr lang="ru-RU" sz="2000" dirty="0"/>
          </a:p>
        </p:txBody>
      </p:sp>
      <p:sp>
        <p:nvSpPr>
          <p:cNvPr id="96" name="TextBox 95">
            <a:extLst>
              <a:ext uri="{FF2B5EF4-FFF2-40B4-BE49-F238E27FC236}">
                <a16:creationId xmlns:a16="http://schemas.microsoft.com/office/drawing/2014/main" id="{BA850DBE-C5CC-4032-89F7-EC79F79063B1}"/>
              </a:ext>
            </a:extLst>
          </p:cNvPr>
          <p:cNvSpPr txBox="1"/>
          <p:nvPr/>
        </p:nvSpPr>
        <p:spPr>
          <a:xfrm>
            <a:off x="4711259" y="2247776"/>
            <a:ext cx="4646428" cy="369332"/>
          </a:xfrm>
          <a:prstGeom prst="rect">
            <a:avLst/>
          </a:prstGeom>
          <a:noFill/>
        </p:spPr>
        <p:txBody>
          <a:bodyPr wrap="square">
            <a:spAutoFit/>
          </a:bodyPr>
          <a:lstStyle/>
          <a:p>
            <a:pPr marL="0" lvl="0" indent="0" algn="ctr" rtl="0">
              <a:spcBef>
                <a:spcPts val="0"/>
              </a:spcBef>
              <a:spcAft>
                <a:spcPts val="0"/>
              </a:spcAft>
              <a:buNone/>
            </a:pPr>
            <a:r>
              <a:rPr lang="en-US" sz="1800" dirty="0" err="1">
                <a:solidFill>
                  <a:schemeClr val="dk1"/>
                </a:solidFill>
                <a:latin typeface="Roboto"/>
                <a:ea typeface="Roboto"/>
                <a:cs typeface="Roboto"/>
                <a:sym typeface="Roboto"/>
              </a:rPr>
              <a:t>Mustaqil</a:t>
            </a:r>
            <a:r>
              <a:rPr lang="en-US" sz="1800" dirty="0">
                <a:solidFill>
                  <a:schemeClr val="dk1"/>
                </a:solidFill>
                <a:latin typeface="Roboto"/>
                <a:ea typeface="Roboto"/>
                <a:cs typeface="Roboto"/>
                <a:sym typeface="Roboto"/>
              </a:rPr>
              <a:t> </a:t>
            </a:r>
            <a:r>
              <a:rPr lang="en-US" sz="1800" dirty="0" err="1">
                <a:solidFill>
                  <a:schemeClr val="dk1"/>
                </a:solidFill>
                <a:latin typeface="Roboto"/>
                <a:ea typeface="Roboto"/>
                <a:cs typeface="Roboto"/>
                <a:sym typeface="Roboto"/>
              </a:rPr>
              <a:t>fikrlay</a:t>
            </a:r>
            <a:r>
              <a:rPr lang="en-US" sz="1800" dirty="0">
                <a:solidFill>
                  <a:schemeClr val="dk1"/>
                </a:solidFill>
                <a:latin typeface="Roboto"/>
                <a:ea typeface="Roboto"/>
                <a:cs typeface="Roboto"/>
                <a:sym typeface="Roboto"/>
              </a:rPr>
              <a:t> </a:t>
            </a:r>
            <a:r>
              <a:rPr lang="en-US" sz="1800" dirty="0" err="1">
                <a:solidFill>
                  <a:schemeClr val="dk1"/>
                </a:solidFill>
                <a:latin typeface="Roboto"/>
                <a:ea typeface="Roboto"/>
                <a:cs typeface="Roboto"/>
                <a:sym typeface="Roboto"/>
              </a:rPr>
              <a:t>oladi</a:t>
            </a:r>
            <a:endParaRPr lang="en-US" sz="1800" dirty="0">
              <a:solidFill>
                <a:schemeClr val="dk1"/>
              </a:solidFill>
              <a:latin typeface="Roboto"/>
              <a:ea typeface="Roboto"/>
              <a:cs typeface="Roboto"/>
              <a:sym typeface="Roboto"/>
            </a:endParaRPr>
          </a:p>
        </p:txBody>
      </p:sp>
      <p:sp>
        <p:nvSpPr>
          <p:cNvPr id="97" name="TextBox 96">
            <a:extLst>
              <a:ext uri="{FF2B5EF4-FFF2-40B4-BE49-F238E27FC236}">
                <a16:creationId xmlns:a16="http://schemas.microsoft.com/office/drawing/2014/main" id="{A1A1158B-41EB-4829-B38C-974C8EBE219E}"/>
              </a:ext>
            </a:extLst>
          </p:cNvPr>
          <p:cNvSpPr txBox="1"/>
          <p:nvPr/>
        </p:nvSpPr>
        <p:spPr>
          <a:xfrm>
            <a:off x="4620883" y="2621900"/>
            <a:ext cx="4752752" cy="369332"/>
          </a:xfrm>
          <a:prstGeom prst="rect">
            <a:avLst/>
          </a:prstGeom>
          <a:noFill/>
        </p:spPr>
        <p:txBody>
          <a:bodyPr wrap="square">
            <a:spAutoFit/>
          </a:bodyPr>
          <a:lstStyle/>
          <a:p>
            <a:pPr marL="0" lvl="0" indent="0" algn="ctr" rtl="0">
              <a:spcBef>
                <a:spcPts val="0"/>
              </a:spcBef>
              <a:spcAft>
                <a:spcPts val="0"/>
              </a:spcAft>
              <a:buNone/>
            </a:pPr>
            <a:r>
              <a:rPr lang="en-US" sz="1800" dirty="0" err="1">
                <a:solidFill>
                  <a:schemeClr val="dk1"/>
                </a:solidFill>
                <a:latin typeface="Roboto"/>
                <a:ea typeface="Roboto"/>
                <a:cs typeface="Roboto"/>
                <a:sym typeface="Roboto"/>
              </a:rPr>
              <a:t>Jarayonga</a:t>
            </a:r>
            <a:r>
              <a:rPr lang="en-US" sz="1800" dirty="0">
                <a:solidFill>
                  <a:schemeClr val="dk1"/>
                </a:solidFill>
                <a:latin typeface="Roboto"/>
                <a:ea typeface="Roboto"/>
                <a:cs typeface="Roboto"/>
                <a:sym typeface="Roboto"/>
              </a:rPr>
              <a:t> </a:t>
            </a:r>
            <a:r>
              <a:rPr lang="en-US" sz="1800" dirty="0" err="1">
                <a:solidFill>
                  <a:schemeClr val="dk1"/>
                </a:solidFill>
                <a:latin typeface="Roboto"/>
                <a:ea typeface="Roboto"/>
                <a:cs typeface="Roboto"/>
                <a:sym typeface="Roboto"/>
              </a:rPr>
              <a:t>munosabat</a:t>
            </a:r>
            <a:r>
              <a:rPr lang="en-US" sz="1800" dirty="0">
                <a:solidFill>
                  <a:schemeClr val="dk1"/>
                </a:solidFill>
                <a:latin typeface="Roboto"/>
                <a:ea typeface="Roboto"/>
                <a:cs typeface="Roboto"/>
                <a:sym typeface="Roboto"/>
              </a:rPr>
              <a:t> </a:t>
            </a:r>
            <a:r>
              <a:rPr lang="en-US" sz="1800" dirty="0" err="1">
                <a:solidFill>
                  <a:schemeClr val="dk1"/>
                </a:solidFill>
                <a:latin typeface="Roboto"/>
                <a:ea typeface="Roboto"/>
                <a:cs typeface="Roboto"/>
                <a:sym typeface="Roboto"/>
              </a:rPr>
              <a:t>bildiradi</a:t>
            </a:r>
            <a:endParaRPr lang="en-US" sz="1800" dirty="0">
              <a:solidFill>
                <a:schemeClr val="dk1"/>
              </a:solidFill>
              <a:latin typeface="Roboto"/>
              <a:ea typeface="Roboto"/>
              <a:cs typeface="Roboto"/>
              <a:sym typeface="Roboto"/>
            </a:endParaRPr>
          </a:p>
        </p:txBody>
      </p:sp>
      <p:sp>
        <p:nvSpPr>
          <p:cNvPr id="98" name="TextBox 97">
            <a:extLst>
              <a:ext uri="{FF2B5EF4-FFF2-40B4-BE49-F238E27FC236}">
                <a16:creationId xmlns:a16="http://schemas.microsoft.com/office/drawing/2014/main" id="{B3D698AE-DF2C-4059-8B37-FAD37DAF1719}"/>
              </a:ext>
            </a:extLst>
          </p:cNvPr>
          <p:cNvSpPr txBox="1"/>
          <p:nvPr/>
        </p:nvSpPr>
        <p:spPr>
          <a:xfrm>
            <a:off x="4572000" y="3025679"/>
            <a:ext cx="4763386" cy="369332"/>
          </a:xfrm>
          <a:prstGeom prst="rect">
            <a:avLst/>
          </a:prstGeom>
          <a:noFill/>
        </p:spPr>
        <p:txBody>
          <a:bodyPr wrap="square">
            <a:spAutoFit/>
          </a:bodyPr>
          <a:lstStyle/>
          <a:p>
            <a:pPr marL="0" lvl="0" indent="0" algn="ctr" rtl="0">
              <a:spcBef>
                <a:spcPts val="0"/>
              </a:spcBef>
              <a:spcAft>
                <a:spcPts val="0"/>
              </a:spcAft>
              <a:buNone/>
            </a:pPr>
            <a:r>
              <a:rPr lang="en-US" sz="1800" dirty="0" err="1">
                <a:solidFill>
                  <a:schemeClr val="dk1"/>
                </a:solidFill>
                <a:latin typeface="Roboto"/>
                <a:ea typeface="Roboto"/>
                <a:cs typeface="Roboto"/>
                <a:sym typeface="Roboto"/>
              </a:rPr>
              <a:t>Kommunikativlik</a:t>
            </a:r>
            <a:r>
              <a:rPr lang="en-US" sz="1800" dirty="0">
                <a:solidFill>
                  <a:schemeClr val="dk1"/>
                </a:solidFill>
                <a:latin typeface="Roboto"/>
                <a:ea typeface="Roboto"/>
                <a:cs typeface="Roboto"/>
                <a:sym typeface="Roboto"/>
              </a:rPr>
              <a:t> </a:t>
            </a:r>
            <a:r>
              <a:rPr lang="en-US" sz="1800" dirty="0" err="1">
                <a:solidFill>
                  <a:schemeClr val="dk1"/>
                </a:solidFill>
                <a:latin typeface="Roboto"/>
                <a:ea typeface="Roboto"/>
                <a:cs typeface="Roboto"/>
                <a:sym typeface="Roboto"/>
              </a:rPr>
              <a:t>oshadi</a:t>
            </a:r>
            <a:r>
              <a:rPr lang="en-US" sz="1800" dirty="0">
                <a:solidFill>
                  <a:schemeClr val="dk1"/>
                </a:solidFill>
                <a:latin typeface="Roboto"/>
                <a:ea typeface="Roboto"/>
                <a:cs typeface="Roboto"/>
                <a:sym typeface="Roboto"/>
              </a:rPr>
              <a:t> </a:t>
            </a:r>
          </a:p>
        </p:txBody>
      </p:sp>
      <p:sp>
        <p:nvSpPr>
          <p:cNvPr id="99" name="TextBox 98">
            <a:extLst>
              <a:ext uri="{FF2B5EF4-FFF2-40B4-BE49-F238E27FC236}">
                <a16:creationId xmlns:a16="http://schemas.microsoft.com/office/drawing/2014/main" id="{42391558-E213-4F94-B182-ACD3FEEB4B46}"/>
              </a:ext>
            </a:extLst>
          </p:cNvPr>
          <p:cNvSpPr txBox="1"/>
          <p:nvPr/>
        </p:nvSpPr>
        <p:spPr>
          <a:xfrm>
            <a:off x="4572000" y="3373091"/>
            <a:ext cx="4763386" cy="369332"/>
          </a:xfrm>
          <a:prstGeom prst="rect">
            <a:avLst/>
          </a:prstGeom>
          <a:noFill/>
        </p:spPr>
        <p:txBody>
          <a:bodyPr wrap="square">
            <a:spAutoFit/>
          </a:bodyPr>
          <a:lstStyle/>
          <a:p>
            <a:pPr marL="0" lvl="0" indent="0" algn="ctr" rtl="0">
              <a:spcBef>
                <a:spcPts val="0"/>
              </a:spcBef>
              <a:spcAft>
                <a:spcPts val="0"/>
              </a:spcAft>
              <a:buNone/>
            </a:pPr>
            <a:r>
              <a:rPr lang="en-US" sz="1800" dirty="0" err="1">
                <a:solidFill>
                  <a:schemeClr val="dk1"/>
                </a:solidFill>
                <a:latin typeface="Roboto"/>
                <a:ea typeface="Roboto"/>
                <a:cs typeface="Roboto"/>
                <a:sym typeface="Roboto"/>
              </a:rPr>
              <a:t>O‘zgalar</a:t>
            </a:r>
            <a:r>
              <a:rPr lang="en-US" sz="1800" dirty="0">
                <a:solidFill>
                  <a:schemeClr val="dk1"/>
                </a:solidFill>
                <a:latin typeface="Roboto"/>
                <a:ea typeface="Roboto"/>
                <a:cs typeface="Roboto"/>
                <a:sym typeface="Roboto"/>
              </a:rPr>
              <a:t> </a:t>
            </a:r>
            <a:r>
              <a:rPr lang="en-US" sz="1800" dirty="0" err="1">
                <a:solidFill>
                  <a:schemeClr val="dk1"/>
                </a:solidFill>
                <a:latin typeface="Roboto"/>
                <a:ea typeface="Roboto"/>
                <a:cs typeface="Roboto"/>
                <a:sym typeface="Roboto"/>
              </a:rPr>
              <a:t>fikrini</a:t>
            </a:r>
            <a:r>
              <a:rPr lang="en-US" sz="1800" dirty="0">
                <a:solidFill>
                  <a:schemeClr val="dk1"/>
                </a:solidFill>
                <a:latin typeface="Roboto"/>
                <a:ea typeface="Roboto"/>
                <a:cs typeface="Roboto"/>
                <a:sym typeface="Roboto"/>
              </a:rPr>
              <a:t> </a:t>
            </a:r>
            <a:r>
              <a:rPr lang="en-US" sz="1800" dirty="0" err="1">
                <a:solidFill>
                  <a:schemeClr val="dk1"/>
                </a:solidFill>
                <a:latin typeface="Roboto"/>
                <a:ea typeface="Roboto"/>
                <a:cs typeface="Roboto"/>
                <a:sym typeface="Roboto"/>
              </a:rPr>
              <a:t>eshitadi</a:t>
            </a:r>
            <a:endParaRPr lang="en-US" sz="1800" dirty="0">
              <a:solidFill>
                <a:schemeClr val="dk1"/>
              </a:solidFill>
              <a:latin typeface="Roboto"/>
              <a:ea typeface="Roboto"/>
              <a:cs typeface="Roboto"/>
              <a:sym typeface="Roboto"/>
            </a:endParaRPr>
          </a:p>
        </p:txBody>
      </p:sp>
      <p:sp>
        <p:nvSpPr>
          <p:cNvPr id="100" name="TextBox 99">
            <a:extLst>
              <a:ext uri="{FF2B5EF4-FFF2-40B4-BE49-F238E27FC236}">
                <a16:creationId xmlns:a16="http://schemas.microsoft.com/office/drawing/2014/main" id="{C965A4B8-A008-4866-B481-9588D995B410}"/>
              </a:ext>
            </a:extLst>
          </p:cNvPr>
          <p:cNvSpPr txBox="1"/>
          <p:nvPr/>
        </p:nvSpPr>
        <p:spPr>
          <a:xfrm>
            <a:off x="4594301" y="3769522"/>
            <a:ext cx="4763386" cy="369332"/>
          </a:xfrm>
          <a:prstGeom prst="rect">
            <a:avLst/>
          </a:prstGeom>
          <a:noFill/>
        </p:spPr>
        <p:txBody>
          <a:bodyPr wrap="square">
            <a:spAutoFit/>
          </a:bodyPr>
          <a:lstStyle/>
          <a:p>
            <a:pPr marL="0" lvl="0" indent="0" algn="ctr" rtl="0">
              <a:spcBef>
                <a:spcPts val="0"/>
              </a:spcBef>
              <a:spcAft>
                <a:spcPts val="0"/>
              </a:spcAft>
              <a:buNone/>
            </a:pPr>
            <a:r>
              <a:rPr lang="en-US" sz="1800" dirty="0" err="1">
                <a:solidFill>
                  <a:schemeClr val="dk1"/>
                </a:solidFill>
                <a:latin typeface="Roboto"/>
                <a:ea typeface="Roboto"/>
                <a:cs typeface="Roboto"/>
                <a:sym typeface="Roboto"/>
              </a:rPr>
              <a:t>Zid</a:t>
            </a:r>
            <a:r>
              <a:rPr lang="en-US" sz="1800" dirty="0">
                <a:solidFill>
                  <a:schemeClr val="dk1"/>
                </a:solidFill>
                <a:latin typeface="Roboto"/>
                <a:ea typeface="Roboto"/>
                <a:cs typeface="Roboto"/>
                <a:sym typeface="Roboto"/>
              </a:rPr>
              <a:t> </a:t>
            </a:r>
            <a:r>
              <a:rPr lang="en-US" sz="1800" dirty="0" err="1">
                <a:solidFill>
                  <a:schemeClr val="dk1"/>
                </a:solidFill>
                <a:latin typeface="Roboto"/>
                <a:ea typeface="Roboto"/>
                <a:cs typeface="Roboto"/>
                <a:sym typeface="Roboto"/>
              </a:rPr>
              <a:t>munosabatlarga</a:t>
            </a:r>
            <a:r>
              <a:rPr lang="en-US" sz="1800" dirty="0">
                <a:solidFill>
                  <a:schemeClr val="dk1"/>
                </a:solidFill>
                <a:latin typeface="Roboto"/>
                <a:ea typeface="Roboto"/>
                <a:cs typeface="Roboto"/>
                <a:sym typeface="Roboto"/>
              </a:rPr>
              <a:t> </a:t>
            </a:r>
            <a:r>
              <a:rPr lang="en-US" sz="1800" dirty="0" err="1">
                <a:solidFill>
                  <a:schemeClr val="dk1"/>
                </a:solidFill>
                <a:latin typeface="Roboto"/>
                <a:ea typeface="Roboto"/>
                <a:cs typeface="Roboto"/>
                <a:sym typeface="Roboto"/>
              </a:rPr>
              <a:t>fikr</a:t>
            </a:r>
            <a:r>
              <a:rPr lang="en-US" sz="1800" dirty="0">
                <a:solidFill>
                  <a:schemeClr val="dk1"/>
                </a:solidFill>
                <a:latin typeface="Roboto"/>
                <a:ea typeface="Roboto"/>
                <a:cs typeface="Roboto"/>
                <a:sym typeface="Roboto"/>
              </a:rPr>
              <a:t> </a:t>
            </a:r>
            <a:r>
              <a:rPr lang="en-US" sz="1800" dirty="0" err="1">
                <a:solidFill>
                  <a:schemeClr val="dk1"/>
                </a:solidFill>
                <a:latin typeface="Roboto"/>
                <a:ea typeface="Roboto"/>
                <a:cs typeface="Roboto"/>
                <a:sym typeface="Roboto"/>
              </a:rPr>
              <a:t>beradi</a:t>
            </a:r>
            <a:r>
              <a:rPr lang="en-US" sz="1800" dirty="0">
                <a:solidFill>
                  <a:schemeClr val="dk1"/>
                </a:solidFill>
                <a:latin typeface="Roboto"/>
                <a:ea typeface="Roboto"/>
                <a:cs typeface="Roboto"/>
                <a:sym typeface="Roboto"/>
              </a:rPr>
              <a:t> </a:t>
            </a:r>
          </a:p>
        </p:txBody>
      </p:sp>
      <p:sp>
        <p:nvSpPr>
          <p:cNvPr id="102" name="TextBox 101">
            <a:extLst>
              <a:ext uri="{FF2B5EF4-FFF2-40B4-BE49-F238E27FC236}">
                <a16:creationId xmlns:a16="http://schemas.microsoft.com/office/drawing/2014/main" id="{E037E06E-F3C1-4D6E-A330-99868ED59792}"/>
              </a:ext>
            </a:extLst>
          </p:cNvPr>
          <p:cNvSpPr txBox="1"/>
          <p:nvPr/>
        </p:nvSpPr>
        <p:spPr>
          <a:xfrm>
            <a:off x="5444906" y="4150263"/>
            <a:ext cx="3062176" cy="646331"/>
          </a:xfrm>
          <a:prstGeom prst="rect">
            <a:avLst/>
          </a:prstGeom>
          <a:noFill/>
        </p:spPr>
        <p:txBody>
          <a:bodyPr wrap="square">
            <a:spAutoFit/>
          </a:bodyPr>
          <a:lstStyle/>
          <a:p>
            <a:pPr marL="0" lvl="0" indent="0" algn="ctr" rtl="0">
              <a:spcBef>
                <a:spcPts val="0"/>
              </a:spcBef>
              <a:spcAft>
                <a:spcPts val="0"/>
              </a:spcAft>
              <a:buNone/>
            </a:pPr>
            <a:r>
              <a:rPr lang="en-US" sz="1800" dirty="0" err="1">
                <a:solidFill>
                  <a:schemeClr val="dk1"/>
                </a:solidFill>
                <a:latin typeface="Roboto"/>
                <a:ea typeface="Roboto"/>
                <a:cs typeface="Roboto"/>
                <a:sym typeface="Roboto"/>
              </a:rPr>
              <a:t>Reglamentdan</a:t>
            </a:r>
            <a:r>
              <a:rPr lang="en-US" sz="1800" dirty="0">
                <a:solidFill>
                  <a:schemeClr val="dk1"/>
                </a:solidFill>
                <a:latin typeface="Roboto"/>
                <a:ea typeface="Roboto"/>
                <a:cs typeface="Roboto"/>
                <a:sym typeface="Roboto"/>
              </a:rPr>
              <a:t> </a:t>
            </a:r>
            <a:r>
              <a:rPr lang="en-US" sz="1800" dirty="0" err="1">
                <a:solidFill>
                  <a:schemeClr val="dk1"/>
                </a:solidFill>
                <a:latin typeface="Roboto"/>
                <a:ea typeface="Roboto"/>
                <a:cs typeface="Roboto"/>
                <a:sym typeface="Roboto"/>
              </a:rPr>
              <a:t>samarali</a:t>
            </a:r>
            <a:r>
              <a:rPr lang="en-US" sz="1800" dirty="0">
                <a:solidFill>
                  <a:schemeClr val="dk1"/>
                </a:solidFill>
                <a:latin typeface="Roboto"/>
                <a:ea typeface="Roboto"/>
                <a:cs typeface="Roboto"/>
                <a:sym typeface="Roboto"/>
              </a:rPr>
              <a:t> </a:t>
            </a:r>
            <a:r>
              <a:rPr lang="en-US" sz="1800" dirty="0" err="1">
                <a:solidFill>
                  <a:schemeClr val="dk1"/>
                </a:solidFill>
                <a:latin typeface="Roboto"/>
                <a:ea typeface="Roboto"/>
                <a:cs typeface="Roboto"/>
                <a:sym typeface="Roboto"/>
              </a:rPr>
              <a:t>foydalanadi</a:t>
            </a:r>
            <a:endParaRPr lang="en-US" sz="1800" dirty="0">
              <a:solidFill>
                <a:schemeClr val="dk1"/>
              </a:solidFill>
              <a:latin typeface="Roboto"/>
              <a:ea typeface="Roboto"/>
              <a:cs typeface="Roboto"/>
              <a:sym typeface="Roboto"/>
            </a:endParaRPr>
          </a:p>
        </p:txBody>
      </p:sp>
      <p:sp>
        <p:nvSpPr>
          <p:cNvPr id="103" name="TextBox 102">
            <a:extLst>
              <a:ext uri="{FF2B5EF4-FFF2-40B4-BE49-F238E27FC236}">
                <a16:creationId xmlns:a16="http://schemas.microsoft.com/office/drawing/2014/main" id="{AEC50C68-D14C-4041-AF39-A15F5F499262}"/>
              </a:ext>
            </a:extLst>
          </p:cNvPr>
          <p:cNvSpPr txBox="1"/>
          <p:nvPr/>
        </p:nvSpPr>
        <p:spPr>
          <a:xfrm>
            <a:off x="5467208" y="4808714"/>
            <a:ext cx="3039874" cy="369332"/>
          </a:xfrm>
          <a:prstGeom prst="rect">
            <a:avLst/>
          </a:prstGeom>
          <a:noFill/>
        </p:spPr>
        <p:txBody>
          <a:bodyPr wrap="square">
            <a:spAutoFit/>
          </a:bodyPr>
          <a:lstStyle/>
          <a:p>
            <a:pPr marL="0" lvl="0" indent="0" algn="ctr" rtl="0">
              <a:spcBef>
                <a:spcPts val="0"/>
              </a:spcBef>
              <a:spcAft>
                <a:spcPts val="0"/>
              </a:spcAft>
              <a:buNone/>
            </a:pPr>
            <a:r>
              <a:rPr lang="en-US" sz="1800" dirty="0" err="1">
                <a:solidFill>
                  <a:schemeClr val="dk1"/>
                </a:solidFill>
                <a:latin typeface="Roboto"/>
                <a:ea typeface="Roboto"/>
                <a:cs typeface="Roboto"/>
                <a:sym typeface="Roboto"/>
              </a:rPr>
              <a:t>Kreativ</a:t>
            </a:r>
            <a:r>
              <a:rPr lang="en-US" sz="1800" dirty="0">
                <a:solidFill>
                  <a:schemeClr val="dk1"/>
                </a:solidFill>
                <a:latin typeface="Roboto"/>
                <a:ea typeface="Roboto"/>
                <a:cs typeface="Roboto"/>
                <a:sym typeface="Roboto"/>
              </a:rPr>
              <a:t> </a:t>
            </a:r>
            <a:r>
              <a:rPr lang="en-US" sz="1800" dirty="0" err="1">
                <a:solidFill>
                  <a:schemeClr val="dk1"/>
                </a:solidFill>
                <a:latin typeface="Roboto"/>
                <a:ea typeface="Roboto"/>
                <a:cs typeface="Roboto"/>
                <a:sym typeface="Roboto"/>
              </a:rPr>
              <a:t>qobiliyati</a:t>
            </a:r>
            <a:r>
              <a:rPr lang="en-US" sz="1800" dirty="0">
                <a:solidFill>
                  <a:schemeClr val="dk1"/>
                </a:solidFill>
                <a:latin typeface="Roboto"/>
                <a:ea typeface="Roboto"/>
                <a:cs typeface="Roboto"/>
                <a:sym typeface="Roboto"/>
              </a:rPr>
              <a:t> </a:t>
            </a:r>
            <a:r>
              <a:rPr lang="en-US" sz="1800" dirty="0" err="1">
                <a:solidFill>
                  <a:schemeClr val="dk1"/>
                </a:solidFill>
                <a:latin typeface="Roboto"/>
                <a:ea typeface="Roboto"/>
                <a:cs typeface="Roboto"/>
                <a:sym typeface="Roboto"/>
              </a:rPr>
              <a:t>rivojlanadi</a:t>
            </a:r>
            <a:endParaRPr lang="en-US" sz="1800" dirty="0">
              <a:solidFill>
                <a:schemeClr val="dk1"/>
              </a:solidFill>
              <a:latin typeface="Roboto"/>
              <a:ea typeface="Roboto"/>
              <a:cs typeface="Roboto"/>
              <a:sym typeface="Roboto"/>
            </a:endParaRPr>
          </a:p>
        </p:txBody>
      </p:sp>
    </p:spTree>
    <p:extLst>
      <p:ext uri="{BB962C8B-B14F-4D97-AF65-F5344CB8AC3E}">
        <p14:creationId xmlns:p14="http://schemas.microsoft.com/office/powerpoint/2010/main" val="126125070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a:extLst>
              <a:ext uri="{FF2B5EF4-FFF2-40B4-BE49-F238E27FC236}">
                <a16:creationId xmlns:a16="http://schemas.microsoft.com/office/drawing/2014/main" id="{38FC160D-54E7-4D23-8056-8C78F47665D9}"/>
              </a:ext>
            </a:extLst>
          </p:cNvPr>
          <p:cNvSpPr>
            <a:spLocks noGrp="1"/>
          </p:cNvSpPr>
          <p:nvPr>
            <p:ph type="title"/>
          </p:nvPr>
        </p:nvSpPr>
        <p:spPr>
          <a:xfrm>
            <a:off x="93784" y="117230"/>
            <a:ext cx="9050215" cy="914401"/>
          </a:xfrm>
        </p:spPr>
        <p:txBody>
          <a:bodyPr/>
          <a:lstStyle/>
          <a:p>
            <a:pPr algn="ctr"/>
            <a:r>
              <a:rPr lang="en-US" sz="2400" dirty="0" err="1"/>
              <a:t>Chaynvord</a:t>
            </a:r>
            <a:r>
              <a:rPr lang="en-US" sz="2400" dirty="0"/>
              <a:t> </a:t>
            </a:r>
            <a:r>
              <a:rPr lang="en-US" sz="2400" dirty="0" err="1"/>
              <a:t>metodi</a:t>
            </a:r>
            <a:br>
              <a:rPr lang="en-US" sz="2800" dirty="0"/>
            </a:br>
            <a:r>
              <a:rPr lang="en-US" sz="2000" dirty="0"/>
              <a:t>(</a:t>
            </a:r>
            <a:r>
              <a:rPr lang="en-US" sz="2000" b="0" i="1" dirty="0" err="1">
                <a:solidFill>
                  <a:srgbClr val="202122"/>
                </a:solidFill>
                <a:effectLst/>
                <a:latin typeface="Arial" panose="020B0604020202020204" pitchFamily="34" charset="0"/>
              </a:rPr>
              <a:t>Zanjir</a:t>
            </a:r>
            <a:r>
              <a:rPr lang="en-US" sz="2000" b="0" i="1" dirty="0">
                <a:solidFill>
                  <a:srgbClr val="202122"/>
                </a:solidFill>
                <a:effectLst/>
                <a:latin typeface="Arial" panose="020B0604020202020204" pitchFamily="34" charset="0"/>
              </a:rPr>
              <a:t> </a:t>
            </a:r>
            <a:r>
              <a:rPr lang="en-US" sz="2000" b="0" i="1" dirty="0" err="1">
                <a:solidFill>
                  <a:srgbClr val="202122"/>
                </a:solidFill>
                <a:effectLst/>
                <a:latin typeface="Arial" panose="020B0604020202020204" pitchFamily="34" charset="0"/>
              </a:rPr>
              <a:t>shaklida</a:t>
            </a:r>
            <a:r>
              <a:rPr lang="en-US" sz="2000" b="0" i="1" dirty="0">
                <a:solidFill>
                  <a:srgbClr val="202122"/>
                </a:solidFill>
                <a:effectLst/>
                <a:latin typeface="Arial" panose="020B0604020202020204" pitchFamily="34" charset="0"/>
              </a:rPr>
              <a:t> </a:t>
            </a:r>
            <a:r>
              <a:rPr lang="en-US" sz="2000" b="0" i="1" dirty="0" err="1">
                <a:solidFill>
                  <a:srgbClr val="202122"/>
                </a:solidFill>
                <a:effectLst/>
                <a:latin typeface="Arial" panose="020B0604020202020204" pitchFamily="34" charset="0"/>
              </a:rPr>
              <a:t>ketma-ket</a:t>
            </a:r>
            <a:r>
              <a:rPr lang="en-US" sz="2000" b="0" i="1" dirty="0">
                <a:solidFill>
                  <a:srgbClr val="202122"/>
                </a:solidFill>
                <a:effectLst/>
                <a:latin typeface="Arial" panose="020B0604020202020204" pitchFamily="34" charset="0"/>
              </a:rPr>
              <a:t> </a:t>
            </a:r>
            <a:r>
              <a:rPr lang="en-US" sz="2000" b="0" i="1" dirty="0" err="1">
                <a:solidFill>
                  <a:srgbClr val="202122"/>
                </a:solidFill>
                <a:effectLst/>
                <a:latin typeface="Arial" panose="020B0604020202020204" pitchFamily="34" charset="0"/>
              </a:rPr>
              <a:t>joylashgan</a:t>
            </a:r>
            <a:r>
              <a:rPr lang="en-US" sz="2000" b="0" i="1" dirty="0">
                <a:solidFill>
                  <a:srgbClr val="202122"/>
                </a:solidFill>
                <a:effectLst/>
                <a:latin typeface="Arial" panose="020B0604020202020204" pitchFamily="34" charset="0"/>
              </a:rPr>
              <a:t> </a:t>
            </a:r>
            <a:r>
              <a:rPr lang="en-US" sz="2000" b="0" i="1" dirty="0" err="1">
                <a:solidFill>
                  <a:srgbClr val="202122"/>
                </a:solidFill>
                <a:effectLst/>
                <a:latin typeface="Arial" panose="020B0604020202020204" pitchFamily="34" charset="0"/>
              </a:rPr>
              <a:t>kataklarni</a:t>
            </a:r>
            <a:r>
              <a:rPr lang="en-US" sz="2000" b="0" i="1" dirty="0">
                <a:solidFill>
                  <a:srgbClr val="202122"/>
                </a:solidFill>
                <a:effectLst/>
                <a:latin typeface="Arial" panose="020B0604020202020204" pitchFamily="34" charset="0"/>
              </a:rPr>
              <a:t> </a:t>
            </a:r>
            <a:r>
              <a:rPr lang="en-US" sz="2000" b="0" i="1" dirty="0" err="1">
                <a:solidFill>
                  <a:srgbClr val="202122"/>
                </a:solidFill>
                <a:effectLst/>
                <a:latin typeface="Arial" panose="020B0604020202020204" pitchFamily="34" charset="0"/>
              </a:rPr>
              <a:t>harflar</a:t>
            </a:r>
            <a:r>
              <a:rPr lang="en-US" sz="2000" b="0" i="1" dirty="0">
                <a:solidFill>
                  <a:srgbClr val="202122"/>
                </a:solidFill>
                <a:effectLst/>
                <a:latin typeface="Arial" panose="020B0604020202020204" pitchFamily="34" charset="0"/>
              </a:rPr>
              <a:t> </a:t>
            </a:r>
            <a:r>
              <a:rPr lang="en-US" sz="2000" b="0" i="1" dirty="0" err="1">
                <a:solidFill>
                  <a:srgbClr val="202122"/>
                </a:solidFill>
                <a:effectLst/>
                <a:latin typeface="Arial" panose="020B0604020202020204" pitchFamily="34" charset="0"/>
              </a:rPr>
              <a:t>bilan</a:t>
            </a:r>
            <a:r>
              <a:rPr lang="en-US" sz="2000" b="0" i="1" dirty="0">
                <a:solidFill>
                  <a:srgbClr val="202122"/>
                </a:solidFill>
                <a:effectLst/>
                <a:latin typeface="Arial" panose="020B0604020202020204" pitchFamily="34" charset="0"/>
              </a:rPr>
              <a:t> </a:t>
            </a:r>
            <a:r>
              <a:rPr lang="en-US" sz="2000" b="0" i="1" dirty="0" err="1">
                <a:solidFill>
                  <a:srgbClr val="202122"/>
                </a:solidFill>
                <a:effectLst/>
                <a:latin typeface="Arial" panose="020B0604020202020204" pitchFamily="34" charset="0"/>
              </a:rPr>
              <a:t>toʻldirishdan</a:t>
            </a:r>
            <a:r>
              <a:rPr lang="en-US" sz="2000" b="0" i="1" dirty="0">
                <a:solidFill>
                  <a:srgbClr val="202122"/>
                </a:solidFill>
                <a:effectLst/>
                <a:latin typeface="Arial" panose="020B0604020202020204" pitchFamily="34" charset="0"/>
              </a:rPr>
              <a:t> </a:t>
            </a:r>
            <a:r>
              <a:rPr lang="en-US" sz="2000" b="0" i="1" dirty="0" err="1">
                <a:solidFill>
                  <a:srgbClr val="202122"/>
                </a:solidFill>
                <a:effectLst/>
                <a:latin typeface="Arial" panose="020B0604020202020204" pitchFamily="34" charset="0"/>
              </a:rPr>
              <a:t>iborat</a:t>
            </a:r>
            <a:r>
              <a:rPr lang="en-US" sz="2000" b="0" i="1" dirty="0">
                <a:solidFill>
                  <a:srgbClr val="202122"/>
                </a:solidFill>
                <a:effectLst/>
                <a:latin typeface="Arial" panose="020B0604020202020204" pitchFamily="34" charset="0"/>
              </a:rPr>
              <a:t> </a:t>
            </a:r>
            <a:r>
              <a:rPr lang="en-US" sz="2000" b="0" i="1" dirty="0" err="1">
                <a:solidFill>
                  <a:srgbClr val="202122"/>
                </a:solidFill>
                <a:effectLst/>
                <a:latin typeface="Arial" panose="020B0604020202020204" pitchFamily="34" charset="0"/>
              </a:rPr>
              <a:t>boshqotirma</a:t>
            </a:r>
            <a:r>
              <a:rPr lang="en-US" sz="2000" b="0" i="1" dirty="0">
                <a:solidFill>
                  <a:srgbClr val="202122"/>
                </a:solidFill>
                <a:effectLst/>
                <a:latin typeface="Arial" panose="020B0604020202020204" pitchFamily="34" charset="0"/>
              </a:rPr>
              <a:t> </a:t>
            </a:r>
            <a:r>
              <a:rPr lang="en-US" sz="2000" b="0" i="1" dirty="0" err="1">
                <a:solidFill>
                  <a:srgbClr val="202122"/>
                </a:solidFill>
                <a:effectLst/>
                <a:latin typeface="Arial" panose="020B0604020202020204" pitchFamily="34" charset="0"/>
              </a:rPr>
              <a:t>turi</a:t>
            </a:r>
            <a:r>
              <a:rPr lang="en-US" sz="2000" i="1" dirty="0"/>
              <a:t> )</a:t>
            </a:r>
            <a:endParaRPr lang="ru-RU" sz="2000" i="1" dirty="0"/>
          </a:p>
        </p:txBody>
      </p:sp>
      <p:sp>
        <p:nvSpPr>
          <p:cNvPr id="2" name="Номер слайда 1">
            <a:extLst>
              <a:ext uri="{FF2B5EF4-FFF2-40B4-BE49-F238E27FC236}">
                <a16:creationId xmlns:a16="http://schemas.microsoft.com/office/drawing/2014/main" id="{D03768E9-4B49-40EC-A85A-E8CFE223D153}"/>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34</a:t>
            </a:fld>
            <a:endParaRPr lang="en"/>
          </a:p>
        </p:txBody>
      </p:sp>
      <p:graphicFrame>
        <p:nvGraphicFramePr>
          <p:cNvPr id="4" name="Таблица 4">
            <a:extLst>
              <a:ext uri="{FF2B5EF4-FFF2-40B4-BE49-F238E27FC236}">
                <a16:creationId xmlns:a16="http://schemas.microsoft.com/office/drawing/2014/main" id="{55FA6A2D-AFF9-4BC1-BCA4-6816B222FD2C}"/>
              </a:ext>
            </a:extLst>
          </p:cNvPr>
          <p:cNvGraphicFramePr>
            <a:graphicFrameLocks noGrp="1"/>
          </p:cNvGraphicFramePr>
          <p:nvPr>
            <p:extLst>
              <p:ext uri="{D42A27DB-BD31-4B8C-83A1-F6EECF244321}">
                <p14:modId xmlns:p14="http://schemas.microsoft.com/office/powerpoint/2010/main" val="895467516"/>
              </p:ext>
            </p:extLst>
          </p:nvPr>
        </p:nvGraphicFramePr>
        <p:xfrm>
          <a:off x="211016" y="1166528"/>
          <a:ext cx="8643617" cy="3859740"/>
        </p:xfrm>
        <a:graphic>
          <a:graphicData uri="http://schemas.openxmlformats.org/drawingml/2006/table">
            <a:tbl>
              <a:tblPr firstRow="1" bandRow="1">
                <a:tableStyleId>{336AB89D-F5EC-4B56-A308-303C344C77D1}</a:tableStyleId>
              </a:tblPr>
              <a:tblGrid>
                <a:gridCol w="393779">
                  <a:extLst>
                    <a:ext uri="{9D8B030D-6E8A-4147-A177-3AD203B41FA5}">
                      <a16:colId xmlns:a16="http://schemas.microsoft.com/office/drawing/2014/main" val="2653611798"/>
                    </a:ext>
                  </a:extLst>
                </a:gridCol>
                <a:gridCol w="8249838">
                  <a:extLst>
                    <a:ext uri="{9D8B030D-6E8A-4147-A177-3AD203B41FA5}">
                      <a16:colId xmlns:a16="http://schemas.microsoft.com/office/drawing/2014/main" val="1519109904"/>
                    </a:ext>
                  </a:extLst>
                </a:gridCol>
              </a:tblGrid>
              <a:tr h="1319470">
                <a:tc>
                  <a:txBody>
                    <a:bodyPr/>
                    <a:lstStyle/>
                    <a:p>
                      <a:r>
                        <a:rPr lang="en-US" sz="2800" dirty="0"/>
                        <a:t>1</a:t>
                      </a:r>
                      <a:endParaRPr lang="ru-RU" sz="2800" dirty="0"/>
                    </a:p>
                  </a:txBody>
                  <a:tcPr>
                    <a:lnR w="12700" cap="flat" cmpd="sng" algn="ctr">
                      <a:solidFill>
                        <a:schemeClr val="tx1"/>
                      </a:solidFill>
                      <a:prstDash val="solid"/>
                      <a:round/>
                      <a:headEnd type="none" w="med" len="med"/>
                      <a:tailEnd type="none" w="med" len="med"/>
                    </a:lnR>
                  </a:tcPr>
                </a:tc>
                <a:tc>
                  <a:txBody>
                    <a:bodyPr/>
                    <a:lstStyle/>
                    <a:p>
                      <a:r>
                        <a:rPr lang="en-US" sz="2800" dirty="0"/>
                        <a:t>Bu fan tanning </a:t>
                      </a:r>
                      <a:r>
                        <a:rPr lang="en-US" sz="2800" dirty="0" err="1"/>
                        <a:t>sog</a:t>
                      </a:r>
                      <a:r>
                        <a:rPr lang="en-US" sz="2800" dirty="0"/>
                        <a:t> ‘</a:t>
                      </a:r>
                      <a:r>
                        <a:rPr lang="en-US" sz="2800" dirty="0" err="1"/>
                        <a:t>ligi</a:t>
                      </a:r>
                      <a:r>
                        <a:rPr lang="en-US" sz="2800" dirty="0"/>
                        <a:t> </a:t>
                      </a:r>
                      <a:r>
                        <a:rPr lang="en-US" sz="2800" dirty="0" err="1"/>
                        <a:t>uchun</a:t>
                      </a:r>
                      <a:r>
                        <a:rPr lang="en-US" sz="2800" dirty="0"/>
                        <a:t> </a:t>
                      </a:r>
                      <a:r>
                        <a:rPr lang="en-US" sz="2800" dirty="0" err="1"/>
                        <a:t>foydalidir</a:t>
                      </a:r>
                      <a:r>
                        <a:rPr lang="en-US" sz="2800" dirty="0"/>
                        <a:t> (3+4+2+7)</a:t>
                      </a:r>
                      <a:endParaRPr lang="ru-RU" sz="28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993832688"/>
                  </a:ext>
                </a:extLst>
              </a:tr>
              <a:tr h="1319470">
                <a:tc>
                  <a:txBody>
                    <a:bodyPr/>
                    <a:lstStyle/>
                    <a:p>
                      <a:r>
                        <a:rPr lang="en-US" sz="2800" dirty="0"/>
                        <a:t>2</a:t>
                      </a:r>
                      <a:endParaRPr lang="ru-RU" sz="2800" dirty="0"/>
                    </a:p>
                  </a:txBody>
                  <a:tcPr>
                    <a:lnR w="12700" cap="flat" cmpd="sng" algn="ctr">
                      <a:solidFill>
                        <a:schemeClr val="tx1"/>
                      </a:solidFill>
                      <a:prstDash val="solid"/>
                      <a:round/>
                      <a:headEnd type="none" w="med" len="med"/>
                      <a:tailEnd type="none" w="med" len="med"/>
                    </a:lnR>
                  </a:tcPr>
                </a:tc>
                <a:tc>
                  <a:txBody>
                    <a:bodyPr/>
                    <a:lstStyle/>
                    <a:p>
                      <a:r>
                        <a:rPr lang="en-US" sz="2800" dirty="0" err="1"/>
                        <a:t>Musiqa</a:t>
                      </a:r>
                      <a:r>
                        <a:rPr lang="en-US" sz="2800" dirty="0"/>
                        <a:t> </a:t>
                      </a:r>
                      <a:r>
                        <a:rPr lang="en-US" sz="2800" dirty="0" err="1"/>
                        <a:t>ilohiy</a:t>
                      </a:r>
                      <a:r>
                        <a:rPr lang="en-US" sz="2800" dirty="0"/>
                        <a:t> </a:t>
                      </a:r>
                      <a:r>
                        <a:rPr lang="en-US" sz="2800" dirty="0" err="1"/>
                        <a:t>sirlarga</a:t>
                      </a:r>
                      <a:r>
                        <a:rPr lang="en-US" sz="2800" dirty="0"/>
                        <a:t> </a:t>
                      </a:r>
                      <a:r>
                        <a:rPr lang="en-US" sz="2800" dirty="0" err="1"/>
                        <a:t>ega</a:t>
                      </a:r>
                      <a:r>
                        <a:rPr lang="en-US" sz="2800" dirty="0"/>
                        <a:t>,.</a:t>
                      </a:r>
                      <a:r>
                        <a:rPr lang="en-US" sz="2800" dirty="0" err="1"/>
                        <a:t>shu</a:t>
                      </a:r>
                      <a:r>
                        <a:rPr lang="en-US" sz="2800" dirty="0"/>
                        <a:t> </a:t>
                      </a:r>
                      <a:r>
                        <a:rPr lang="en-US" sz="2800" dirty="0" err="1"/>
                        <a:t>bois</a:t>
                      </a:r>
                      <a:r>
                        <a:rPr lang="en-US" sz="2800" dirty="0"/>
                        <a:t> u </a:t>
                      </a:r>
                      <a:r>
                        <a:rPr lang="en-US" sz="2800" dirty="0" err="1"/>
                        <a:t>faqat</a:t>
                      </a:r>
                      <a:r>
                        <a:rPr lang="en-US" sz="2800" dirty="0"/>
                        <a:t> </a:t>
                      </a:r>
                      <a:r>
                        <a:rPr lang="en-US" sz="2800" dirty="0" err="1"/>
                        <a:t>tanlangan</a:t>
                      </a:r>
                      <a:r>
                        <a:rPr lang="en-US" sz="2800" dirty="0"/>
                        <a:t> </a:t>
                      </a:r>
                      <a:r>
                        <a:rPr lang="en-US" sz="2800" dirty="0" err="1"/>
                        <a:t>insonlargagina</a:t>
                      </a:r>
                      <a:r>
                        <a:rPr lang="en-US" sz="2800" dirty="0"/>
                        <a:t> </a:t>
                      </a:r>
                      <a:r>
                        <a:rPr lang="en-US" sz="2800" dirty="0" err="1"/>
                        <a:t>tushunarlidir</a:t>
                      </a:r>
                      <a:r>
                        <a:rPr lang="en-US" sz="2800" dirty="0"/>
                        <a:t> (9+8)</a:t>
                      </a:r>
                      <a:endParaRPr lang="ru-RU" sz="28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293580204"/>
                  </a:ext>
                </a:extLst>
              </a:tr>
              <a:tr h="1220800">
                <a:tc>
                  <a:txBody>
                    <a:bodyPr/>
                    <a:lstStyle/>
                    <a:p>
                      <a:r>
                        <a:rPr lang="en-US" sz="2800" dirty="0"/>
                        <a:t>3</a:t>
                      </a:r>
                      <a:endParaRPr lang="ru-RU" sz="2800" dirty="0"/>
                    </a:p>
                  </a:txBody>
                  <a:tcPr>
                    <a:lnR w="12700" cap="flat" cmpd="sng" algn="ctr">
                      <a:solidFill>
                        <a:schemeClr val="tx1"/>
                      </a:solidFill>
                      <a:prstDash val="solid"/>
                      <a:round/>
                      <a:headEnd type="none" w="med" len="med"/>
                      <a:tailEnd type="none" w="med" len="med"/>
                    </a:lnR>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2800" dirty="0" err="1"/>
                        <a:t>Musiqa</a:t>
                      </a:r>
                      <a:r>
                        <a:rPr lang="en-US" sz="2800" dirty="0"/>
                        <a:t> </a:t>
                      </a:r>
                      <a:r>
                        <a:rPr lang="en-US" sz="2800" dirty="0" err="1"/>
                        <a:t>bu</a:t>
                      </a:r>
                      <a:r>
                        <a:rPr lang="en-US" sz="2800" dirty="0"/>
                        <a:t> ham </a:t>
                      </a:r>
                      <a:r>
                        <a:rPr lang="en-US" sz="2800" dirty="0" err="1"/>
                        <a:t>san’at</a:t>
                      </a:r>
                      <a:r>
                        <a:rPr lang="en-US" sz="2800" dirty="0"/>
                        <a:t>, ham fan, ham </a:t>
                      </a:r>
                      <a:r>
                        <a:rPr lang="en-US" sz="2800" dirty="0" err="1"/>
                        <a:t>til</a:t>
                      </a:r>
                      <a:r>
                        <a:rPr lang="en-US" sz="2800" dirty="0"/>
                        <a:t>, ham </a:t>
                      </a:r>
                      <a:r>
                        <a:rPr lang="en-US" sz="2800" dirty="0" err="1"/>
                        <a:t>o‘yin</a:t>
                      </a:r>
                      <a:r>
                        <a:rPr lang="en-US" sz="2800" dirty="0"/>
                        <a:t> (5+8)</a:t>
                      </a:r>
                      <a:endParaRPr lang="ru-RU" sz="2800" dirty="0"/>
                    </a:p>
                    <a:p>
                      <a:endParaRPr lang="ru-RU"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92643937"/>
                  </a:ext>
                </a:extLst>
              </a:tr>
            </a:tbl>
          </a:graphicData>
        </a:graphic>
      </p:graphicFrame>
    </p:spTree>
    <p:extLst>
      <p:ext uri="{BB962C8B-B14F-4D97-AF65-F5344CB8AC3E}">
        <p14:creationId xmlns:p14="http://schemas.microsoft.com/office/powerpoint/2010/main" val="256172886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Заголовок 1">
            <a:extLst>
              <a:ext uri="{FF2B5EF4-FFF2-40B4-BE49-F238E27FC236}">
                <a16:creationId xmlns:a16="http://schemas.microsoft.com/office/drawing/2014/main" id="{2CC70D32-6443-4105-B589-326C9F116971}"/>
              </a:ext>
            </a:extLst>
          </p:cNvPr>
          <p:cNvSpPr txBox="1">
            <a:spLocks/>
          </p:cNvSpPr>
          <p:nvPr/>
        </p:nvSpPr>
        <p:spPr bwMode="auto">
          <a:xfrm>
            <a:off x="6356732" y="60279"/>
            <a:ext cx="2666083" cy="964792"/>
          </a:xfrm>
          <a:prstGeom prst="rect">
            <a:avLst/>
          </a:prstGeom>
          <a:solidFill>
            <a:schemeClr val="accent2"/>
          </a:solidFill>
          <a:ln>
            <a:noFill/>
          </a:ln>
        </p:spPr>
        <p:txBody>
          <a:bodyPr wrap="square">
            <a:spAutoFit/>
          </a:bodyPr>
          <a:lstStyle>
            <a:defPPr rtl="0">
              <a:defRPr lang="ru-RU"/>
            </a:defPPr>
            <a:lvl1pPr>
              <a:defRPr sz="1400" b="1">
                <a:solidFill>
                  <a:srgbClr val="09038B"/>
                </a:solidFill>
                <a:effectLst>
                  <a:innerShdw blurRad="63500" dist="50800" dir="16200000">
                    <a:prstClr val="black">
                      <a:alpha val="50000"/>
                    </a:prstClr>
                  </a:innerShdw>
                </a:effectLst>
                <a:latin typeface="Arial" panose="020B0604020202020204" pitchFamily="34" charset="0"/>
                <a:cs typeface="Arial" panose="020B0604020202020204" pitchFamily="34" charset="0"/>
              </a:defRPr>
            </a:lvl1pPr>
          </a:lstStyle>
          <a:p>
            <a:pPr algn="ctr"/>
            <a:r>
              <a:rPr lang="uz-Cyrl-UZ"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rPr>
              <a:t>FANDAGI YANGILIKLAR, FANNI O‘QITISHNING DOLZARB </a:t>
            </a:r>
            <a:endParaRPr lang="en-US"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endParaRPr>
          </a:p>
          <a:p>
            <a:pPr algn="ctr"/>
            <a:r>
              <a:rPr lang="uz-Cyrl-UZ"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rPr>
              <a:t>MASALALARI”  MODULI BO‘YICHA</a:t>
            </a:r>
            <a:endParaRPr lang="en-US" dirty="0">
              <a:solidFill>
                <a:schemeClr val="tx2"/>
              </a:solidFill>
              <a:effectLst/>
              <a:latin typeface="Sitka Heading" panose="02000505000000020004" pitchFamily="2" charset="0"/>
              <a:ea typeface="Roboto" panose="02000000000000000000" pitchFamily="2" charset="0"/>
            </a:endParaRPr>
          </a:p>
        </p:txBody>
      </p:sp>
      <p:sp>
        <p:nvSpPr>
          <p:cNvPr id="12" name="Прямоугольник 11">
            <a:extLst>
              <a:ext uri="{FF2B5EF4-FFF2-40B4-BE49-F238E27FC236}">
                <a16:creationId xmlns:a16="http://schemas.microsoft.com/office/drawing/2014/main" id="{18D410CC-D24D-4DB0-AB05-A9C01C522FA1}"/>
              </a:ext>
            </a:extLst>
          </p:cNvPr>
          <p:cNvSpPr/>
          <p:nvPr/>
        </p:nvSpPr>
        <p:spPr>
          <a:xfrm>
            <a:off x="33050" y="27009"/>
            <a:ext cx="6323682" cy="984885"/>
          </a:xfrm>
          <a:prstGeom prst="rect">
            <a:avLst/>
          </a:prstGeom>
          <a:solidFill>
            <a:schemeClr val="accent2"/>
          </a:solidFill>
          <a:ln>
            <a:noFill/>
          </a:ln>
        </p:spPr>
        <p:txBody>
          <a:bodyPr wrap="square">
            <a:spAutoFit/>
          </a:bodyPr>
          <a:lstStyle/>
          <a:p>
            <a:pPr algn="ctr"/>
            <a:r>
              <a:rPr lang="en-US" sz="1600" b="1" cap="all"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Samarqand VILOYaTI XALQ TA’LIMI XODIMLARINI </a:t>
            </a:r>
            <a:endPar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endParaRPr>
          </a:p>
          <a:p>
            <a:pPr algn="ctr"/>
            <a:r>
              <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qayta </a:t>
            </a:r>
            <a:r>
              <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tayyorlash va ULARNING malakasini oshirish HUDUDIY MARKAZI</a:t>
            </a:r>
            <a:endPar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endParaRPr>
          </a:p>
          <a:p>
            <a:pPr algn="ctr"/>
            <a:endParaRPr lang="ru-RU"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14" name="Рисунок 13">
            <a:extLst>
              <a:ext uri="{FF2B5EF4-FFF2-40B4-BE49-F238E27FC236}">
                <a16:creationId xmlns:a16="http://schemas.microsoft.com/office/drawing/2014/main" id="{C875CA60-C642-48D0-9662-D0D9E578F9B8}"/>
              </a:ext>
            </a:extLst>
          </p:cNvPr>
          <p:cNvPicPr>
            <a:picLocks noChangeAspect="1"/>
          </p:cNvPicPr>
          <p:nvPr/>
        </p:nvPicPr>
        <p:blipFill>
          <a:blip r:embed="rId2"/>
          <a:stretch>
            <a:fillRect/>
          </a:stretch>
        </p:blipFill>
        <p:spPr>
          <a:xfrm>
            <a:off x="121185" y="120330"/>
            <a:ext cx="782613" cy="824595"/>
          </a:xfrm>
          <a:prstGeom prst="rect">
            <a:avLst/>
          </a:prstGeom>
        </p:spPr>
      </p:pic>
      <p:sp>
        <p:nvSpPr>
          <p:cNvPr id="6" name="Заголовок 5">
            <a:extLst>
              <a:ext uri="{FF2B5EF4-FFF2-40B4-BE49-F238E27FC236}">
                <a16:creationId xmlns:a16="http://schemas.microsoft.com/office/drawing/2014/main" id="{6BF86DF9-836D-445B-87BF-49527E85EE0C}"/>
              </a:ext>
            </a:extLst>
          </p:cNvPr>
          <p:cNvSpPr>
            <a:spLocks noGrp="1"/>
          </p:cNvSpPr>
          <p:nvPr>
            <p:ph type="ctrTitle"/>
          </p:nvPr>
        </p:nvSpPr>
        <p:spPr>
          <a:xfrm>
            <a:off x="-385079" y="1025071"/>
            <a:ext cx="5319323" cy="797442"/>
          </a:xfrm>
        </p:spPr>
        <p:txBody>
          <a:bodyPr/>
          <a:lstStyle/>
          <a:p>
            <a:pPr algn="ctr"/>
            <a:r>
              <a:rPr lang="en-US" sz="3200" i="0" dirty="0">
                <a:solidFill>
                  <a:srgbClr val="000000"/>
                </a:solidFill>
                <a:effectLst/>
                <a:latin typeface="Times New Roman" panose="02020603050405020304" pitchFamily="18" charset="0"/>
              </a:rPr>
              <a:t>“</a:t>
            </a:r>
            <a:r>
              <a:rPr lang="en-US" sz="3200" dirty="0">
                <a:solidFill>
                  <a:srgbClr val="000000"/>
                </a:solidFill>
                <a:latin typeface="Times New Roman" panose="02020603050405020304" pitchFamily="18" charset="0"/>
              </a:rPr>
              <a:t>YQXO‘M” </a:t>
            </a:r>
            <a:r>
              <a:rPr lang="en-US" sz="3200" dirty="0" err="1">
                <a:solidFill>
                  <a:srgbClr val="000000"/>
                </a:solidFill>
                <a:latin typeface="Times New Roman" panose="02020603050405020304" pitchFamily="18" charset="0"/>
              </a:rPr>
              <a:t>metodi</a:t>
            </a:r>
            <a:endParaRPr lang="ru-RU" sz="3200" dirty="0"/>
          </a:p>
        </p:txBody>
      </p:sp>
      <p:sp>
        <p:nvSpPr>
          <p:cNvPr id="7" name="Google Shape;409;p25">
            <a:extLst>
              <a:ext uri="{FF2B5EF4-FFF2-40B4-BE49-F238E27FC236}">
                <a16:creationId xmlns:a16="http://schemas.microsoft.com/office/drawing/2014/main" id="{F1F294DA-FC85-4713-ACC0-8EB6F62F26FA}"/>
              </a:ext>
            </a:extLst>
          </p:cNvPr>
          <p:cNvSpPr/>
          <p:nvPr/>
        </p:nvSpPr>
        <p:spPr>
          <a:xfrm>
            <a:off x="655725" y="2057350"/>
            <a:ext cx="2041166" cy="1480508"/>
          </a:xfrm>
          <a:custGeom>
            <a:avLst/>
            <a:gdLst/>
            <a:ahLst/>
            <a:cxnLst/>
            <a:rect l="l" t="t" r="r" b="b"/>
            <a:pathLst>
              <a:path w="92100" h="79758" extrusionOk="0">
                <a:moveTo>
                  <a:pt x="46033" y="79757"/>
                </a:moveTo>
                <a:lnTo>
                  <a:pt x="0" y="0"/>
                </a:lnTo>
                <a:lnTo>
                  <a:pt x="92099"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TextBox 7">
            <a:extLst>
              <a:ext uri="{FF2B5EF4-FFF2-40B4-BE49-F238E27FC236}">
                <a16:creationId xmlns:a16="http://schemas.microsoft.com/office/drawing/2014/main" id="{EA0F93B6-2871-4FCE-819C-4687F36EB2D8}"/>
              </a:ext>
            </a:extLst>
          </p:cNvPr>
          <p:cNvSpPr txBox="1"/>
          <p:nvPr/>
        </p:nvSpPr>
        <p:spPr>
          <a:xfrm>
            <a:off x="220812" y="2267591"/>
            <a:ext cx="5319323" cy="2862322"/>
          </a:xfrm>
          <a:prstGeom prst="rect">
            <a:avLst/>
          </a:prstGeom>
          <a:noFill/>
        </p:spPr>
        <p:txBody>
          <a:bodyPr wrap="square">
            <a:spAutoFit/>
          </a:bodyPr>
          <a:lstStyle/>
          <a:p>
            <a:pPr algn="l"/>
            <a:r>
              <a:rPr lang="en-US" sz="2000" b="0" i="0" dirty="0">
                <a:solidFill>
                  <a:srgbClr val="000000"/>
                </a:solidFill>
                <a:effectLst/>
                <a:latin typeface="+mn-lt"/>
              </a:rPr>
              <a:t>Bu </a:t>
            </a:r>
            <a:r>
              <a:rPr lang="en-US" sz="2000" b="0" i="0" dirty="0" err="1">
                <a:solidFill>
                  <a:srgbClr val="000000"/>
                </a:solidFill>
                <a:effectLst/>
                <a:latin typeface="+mn-lt"/>
              </a:rPr>
              <a:t>metod</a:t>
            </a:r>
            <a:r>
              <a:rPr lang="en-US" sz="2000" b="0" i="0" dirty="0">
                <a:solidFill>
                  <a:srgbClr val="000000"/>
                </a:solidFill>
                <a:effectLst/>
                <a:latin typeface="+mn-lt"/>
              </a:rPr>
              <a:t> </a:t>
            </a:r>
            <a:r>
              <a:rPr lang="en-US" sz="2000" b="0" i="0" dirty="0" err="1">
                <a:solidFill>
                  <a:srgbClr val="000000"/>
                </a:solidFill>
                <a:effectLst/>
                <a:latin typeface="+mn-lt"/>
              </a:rPr>
              <a:t>tinglovchilarning</a:t>
            </a:r>
            <a:r>
              <a:rPr lang="en-US" sz="2000" b="0" i="0" dirty="0">
                <a:solidFill>
                  <a:srgbClr val="000000"/>
                </a:solidFill>
                <a:effectLst/>
                <a:latin typeface="+mn-lt"/>
              </a:rPr>
              <a:t> </a:t>
            </a:r>
            <a:r>
              <a:rPr lang="en-US" sz="2000" b="0" i="0" dirty="0" err="1">
                <a:solidFill>
                  <a:srgbClr val="000000"/>
                </a:solidFill>
                <a:effectLst/>
                <a:latin typeface="+mn-lt"/>
              </a:rPr>
              <a:t>darsdan</a:t>
            </a:r>
            <a:r>
              <a:rPr lang="en-US" sz="2000" b="0" i="0" dirty="0">
                <a:solidFill>
                  <a:srgbClr val="000000"/>
                </a:solidFill>
                <a:effectLst/>
                <a:latin typeface="+mn-lt"/>
              </a:rPr>
              <a:t> </a:t>
            </a:r>
            <a:r>
              <a:rPr lang="en-US" sz="2000" b="0" i="0" dirty="0" err="1">
                <a:solidFill>
                  <a:srgbClr val="000000"/>
                </a:solidFill>
                <a:effectLst/>
                <a:latin typeface="+mn-lt"/>
              </a:rPr>
              <a:t>olgan</a:t>
            </a:r>
            <a:r>
              <a:rPr lang="en-US" sz="2000" b="0" i="0" dirty="0">
                <a:solidFill>
                  <a:srgbClr val="000000"/>
                </a:solidFill>
                <a:effectLst/>
                <a:latin typeface="+mn-lt"/>
              </a:rPr>
              <a:t> </a:t>
            </a:r>
            <a:r>
              <a:rPr lang="en-US" sz="2000" b="0" i="0" dirty="0" err="1">
                <a:solidFill>
                  <a:srgbClr val="000000"/>
                </a:solidFill>
                <a:effectLst/>
                <a:latin typeface="+mn-lt"/>
              </a:rPr>
              <a:t>taassurotlarini</a:t>
            </a:r>
            <a:r>
              <a:rPr lang="en-US" sz="2000" b="0" i="0" dirty="0">
                <a:solidFill>
                  <a:srgbClr val="000000"/>
                </a:solidFill>
                <a:effectLst/>
                <a:latin typeface="+mn-lt"/>
              </a:rPr>
              <a:t> </a:t>
            </a:r>
            <a:r>
              <a:rPr lang="en-US" sz="2000" b="0" i="0" dirty="0" err="1">
                <a:solidFill>
                  <a:srgbClr val="000000"/>
                </a:solidFill>
                <a:effectLst/>
                <a:latin typeface="+mn-lt"/>
              </a:rPr>
              <a:t>tez</a:t>
            </a:r>
            <a:r>
              <a:rPr lang="en-US" sz="2000" b="0" i="0" dirty="0">
                <a:solidFill>
                  <a:srgbClr val="000000"/>
                </a:solidFill>
                <a:effectLst/>
                <a:latin typeface="+mn-lt"/>
              </a:rPr>
              <a:t> </a:t>
            </a:r>
            <a:r>
              <a:rPr lang="en-US" sz="2000" b="0" i="0" dirty="0" err="1">
                <a:solidFill>
                  <a:srgbClr val="000000"/>
                </a:solidFill>
                <a:effectLst/>
                <a:latin typeface="+mn-lt"/>
              </a:rPr>
              <a:t>aniqlashga</a:t>
            </a:r>
            <a:r>
              <a:rPr lang="en-US" sz="2000" b="0" i="0" dirty="0">
                <a:solidFill>
                  <a:srgbClr val="000000"/>
                </a:solidFill>
                <a:effectLst/>
                <a:latin typeface="+mn-lt"/>
              </a:rPr>
              <a:t> </a:t>
            </a:r>
            <a:r>
              <a:rPr lang="en-US" sz="2000" b="0" i="0" dirty="0" err="1">
                <a:solidFill>
                  <a:srgbClr val="000000"/>
                </a:solidFill>
                <a:effectLst/>
                <a:latin typeface="+mn-lt"/>
              </a:rPr>
              <a:t>imkon</a:t>
            </a:r>
            <a:r>
              <a:rPr lang="en-US" sz="2000" b="0" i="0" dirty="0">
                <a:solidFill>
                  <a:srgbClr val="000000"/>
                </a:solidFill>
                <a:effectLst/>
                <a:latin typeface="+mn-lt"/>
              </a:rPr>
              <a:t> </a:t>
            </a:r>
            <a:r>
              <a:rPr lang="en-US" sz="2000" b="0" i="0" dirty="0" err="1">
                <a:solidFill>
                  <a:srgbClr val="000000"/>
                </a:solidFill>
                <a:effectLst/>
                <a:latin typeface="+mn-lt"/>
              </a:rPr>
              <a:t>beradi.Uning</a:t>
            </a:r>
            <a:r>
              <a:rPr lang="en-US" sz="2000" b="0" i="0" dirty="0">
                <a:solidFill>
                  <a:srgbClr val="000000"/>
                </a:solidFill>
                <a:effectLst/>
                <a:latin typeface="+mn-lt"/>
              </a:rPr>
              <a:t> </a:t>
            </a:r>
            <a:r>
              <a:rPr lang="en-US" sz="2000" b="0" i="0" dirty="0" err="1">
                <a:solidFill>
                  <a:srgbClr val="000000"/>
                </a:solidFill>
                <a:effectLst/>
                <a:latin typeface="+mn-lt"/>
              </a:rPr>
              <a:t>tushunarsiz</a:t>
            </a:r>
            <a:r>
              <a:rPr lang="en-US" sz="2000" b="0" i="0" dirty="0">
                <a:solidFill>
                  <a:srgbClr val="000000"/>
                </a:solidFill>
                <a:effectLst/>
                <a:latin typeface="+mn-lt"/>
              </a:rPr>
              <a:t> </a:t>
            </a:r>
            <a:r>
              <a:rPr lang="en-US" sz="2000" b="0" i="0" dirty="0" err="1">
                <a:solidFill>
                  <a:srgbClr val="000000"/>
                </a:solidFill>
                <a:effectLst/>
                <a:latin typeface="+mn-lt"/>
              </a:rPr>
              <a:t>nomi</a:t>
            </a:r>
            <a:r>
              <a:rPr lang="en-US" sz="2000" b="0" i="0" dirty="0">
                <a:solidFill>
                  <a:srgbClr val="000000"/>
                </a:solidFill>
                <a:effectLst/>
                <a:latin typeface="+mn-lt"/>
              </a:rPr>
              <a:t> </a:t>
            </a:r>
            <a:r>
              <a:rPr lang="en-US" sz="2000" b="0" i="0" dirty="0" err="1">
                <a:solidFill>
                  <a:srgbClr val="000000"/>
                </a:solidFill>
                <a:effectLst/>
                <a:latin typeface="+mn-lt"/>
              </a:rPr>
              <a:t>quyidagi</a:t>
            </a:r>
            <a:r>
              <a:rPr lang="en-US" sz="2000" b="0" i="0" dirty="0">
                <a:solidFill>
                  <a:srgbClr val="000000"/>
                </a:solidFill>
                <a:effectLst/>
                <a:latin typeface="+mn-lt"/>
              </a:rPr>
              <a:t> </a:t>
            </a:r>
            <a:r>
              <a:rPr lang="en-US" sz="2000" b="0" i="0" dirty="0" err="1">
                <a:solidFill>
                  <a:srgbClr val="000000"/>
                </a:solidFill>
                <a:effectLst/>
                <a:latin typeface="+mn-lt"/>
              </a:rPr>
              <a:t>so‘zlarning</a:t>
            </a:r>
            <a:r>
              <a:rPr lang="en-US" sz="2000" b="0" i="0" dirty="0">
                <a:solidFill>
                  <a:srgbClr val="000000"/>
                </a:solidFill>
                <a:effectLst/>
                <a:latin typeface="+mn-lt"/>
              </a:rPr>
              <a:t> bosh </a:t>
            </a:r>
            <a:r>
              <a:rPr lang="en-US" sz="2000" b="0" i="0" dirty="0" err="1">
                <a:solidFill>
                  <a:srgbClr val="000000"/>
                </a:solidFill>
                <a:effectLst/>
                <a:latin typeface="+mn-lt"/>
              </a:rPr>
              <a:t>harflari</a:t>
            </a:r>
            <a:r>
              <a:rPr lang="en-US" sz="2000" b="0" i="0" dirty="0">
                <a:solidFill>
                  <a:srgbClr val="000000"/>
                </a:solidFill>
                <a:effectLst/>
                <a:latin typeface="+mn-lt"/>
              </a:rPr>
              <a:t> </a:t>
            </a:r>
            <a:r>
              <a:rPr lang="en-US" sz="2000" b="0" i="0" dirty="0" err="1">
                <a:solidFill>
                  <a:srgbClr val="000000"/>
                </a:solidFill>
                <a:effectLst/>
                <a:latin typeface="+mn-lt"/>
              </a:rPr>
              <a:t>yig‘indisidan</a:t>
            </a:r>
            <a:r>
              <a:rPr lang="en-US" sz="2000" b="0" i="0" dirty="0">
                <a:solidFill>
                  <a:srgbClr val="000000"/>
                </a:solidFill>
                <a:effectLst/>
                <a:latin typeface="+mn-lt"/>
              </a:rPr>
              <a:t> </a:t>
            </a:r>
            <a:r>
              <a:rPr lang="en-US" sz="2000" b="0" i="0" dirty="0" err="1">
                <a:solidFill>
                  <a:srgbClr val="000000"/>
                </a:solidFill>
                <a:effectLst/>
                <a:latin typeface="+mn-lt"/>
              </a:rPr>
              <a:t>iborat</a:t>
            </a:r>
            <a:r>
              <a:rPr lang="en-US" sz="2000" b="0" i="0" dirty="0">
                <a:solidFill>
                  <a:srgbClr val="000000"/>
                </a:solidFill>
                <a:effectLst/>
                <a:latin typeface="+mn-lt"/>
              </a:rPr>
              <a:t>.</a:t>
            </a:r>
          </a:p>
          <a:p>
            <a:pPr algn="l"/>
            <a:r>
              <a:rPr lang="en-US" sz="2000" b="0" i="0" dirty="0">
                <a:solidFill>
                  <a:srgbClr val="000000"/>
                </a:solidFill>
                <a:effectLst/>
                <a:latin typeface="+mn-lt"/>
              </a:rPr>
              <a:t>1.Yaxshi……</a:t>
            </a:r>
          </a:p>
          <a:p>
            <a:pPr algn="l"/>
            <a:r>
              <a:rPr lang="en-US" sz="2000" b="0" i="0" dirty="0">
                <a:solidFill>
                  <a:srgbClr val="000000"/>
                </a:solidFill>
                <a:effectLst/>
                <a:latin typeface="+mn-lt"/>
              </a:rPr>
              <a:t>2.Qiziq……..</a:t>
            </a:r>
          </a:p>
          <a:p>
            <a:pPr algn="l"/>
            <a:r>
              <a:rPr lang="en-US" sz="2000" b="0" i="0" dirty="0">
                <a:solidFill>
                  <a:srgbClr val="000000"/>
                </a:solidFill>
                <a:effectLst/>
                <a:latin typeface="+mn-lt"/>
              </a:rPr>
              <a:t>3.Xalaqit </a:t>
            </a:r>
            <a:r>
              <a:rPr lang="en-US" sz="2000" b="0" i="0" dirty="0" err="1">
                <a:solidFill>
                  <a:srgbClr val="000000"/>
                </a:solidFill>
                <a:effectLst/>
                <a:latin typeface="+mn-lt"/>
              </a:rPr>
              <a:t>berdi</a:t>
            </a:r>
            <a:r>
              <a:rPr lang="en-US" sz="2000" b="0" i="0" dirty="0">
                <a:solidFill>
                  <a:srgbClr val="000000"/>
                </a:solidFill>
                <a:effectLst/>
                <a:latin typeface="+mn-lt"/>
              </a:rPr>
              <a:t>………</a:t>
            </a:r>
          </a:p>
          <a:p>
            <a:pPr algn="l"/>
            <a:r>
              <a:rPr lang="en-US" sz="2000" b="0" i="0" dirty="0">
                <a:solidFill>
                  <a:srgbClr val="000000"/>
                </a:solidFill>
                <a:effectLst/>
                <a:latin typeface="+mn-lt"/>
              </a:rPr>
              <a:t>4.O‘zim </a:t>
            </a:r>
            <a:r>
              <a:rPr lang="en-US" sz="2000" b="0" i="0" dirty="0" err="1">
                <a:solidFill>
                  <a:srgbClr val="000000"/>
                </a:solidFill>
                <a:effectLst/>
                <a:latin typeface="+mn-lt"/>
              </a:rPr>
              <a:t>bilan</a:t>
            </a:r>
            <a:r>
              <a:rPr lang="en-US" sz="2000" b="0" i="0" dirty="0">
                <a:solidFill>
                  <a:srgbClr val="000000"/>
                </a:solidFill>
                <a:effectLst/>
                <a:latin typeface="+mn-lt"/>
              </a:rPr>
              <a:t> </a:t>
            </a:r>
            <a:r>
              <a:rPr lang="en-US" sz="2000" b="0" i="0" dirty="0" err="1">
                <a:solidFill>
                  <a:srgbClr val="000000"/>
                </a:solidFill>
                <a:effectLst/>
                <a:latin typeface="+mn-lt"/>
              </a:rPr>
              <a:t>olib</a:t>
            </a:r>
            <a:r>
              <a:rPr lang="en-US" sz="2000" b="0" i="0" dirty="0">
                <a:solidFill>
                  <a:srgbClr val="000000"/>
                </a:solidFill>
                <a:effectLst/>
                <a:latin typeface="+mn-lt"/>
              </a:rPr>
              <a:t> </a:t>
            </a:r>
            <a:r>
              <a:rPr lang="en-US" sz="2000" b="0" i="0" dirty="0" err="1">
                <a:solidFill>
                  <a:srgbClr val="000000"/>
                </a:solidFill>
                <a:effectLst/>
                <a:latin typeface="+mn-lt"/>
              </a:rPr>
              <a:t>ketaman</a:t>
            </a:r>
            <a:r>
              <a:rPr lang="en-US" sz="2000" b="0" i="0" dirty="0">
                <a:solidFill>
                  <a:srgbClr val="000000"/>
                </a:solidFill>
                <a:effectLst/>
                <a:latin typeface="+mn-lt"/>
              </a:rPr>
              <a:t>…….</a:t>
            </a:r>
          </a:p>
          <a:p>
            <a:pPr algn="l"/>
            <a:r>
              <a:rPr lang="en-US" sz="2000" b="0" i="0" dirty="0">
                <a:solidFill>
                  <a:srgbClr val="000000"/>
                </a:solidFill>
                <a:effectLst/>
                <a:latin typeface="+mn-lt"/>
              </a:rPr>
              <a:t>5.Mening </a:t>
            </a:r>
            <a:r>
              <a:rPr lang="en-US" sz="2000" b="0" i="0" dirty="0" err="1">
                <a:solidFill>
                  <a:srgbClr val="000000"/>
                </a:solidFill>
                <a:effectLst/>
                <a:latin typeface="+mn-lt"/>
              </a:rPr>
              <a:t>kayfiyatim</a:t>
            </a:r>
            <a:r>
              <a:rPr lang="en-US" sz="2000" b="0" i="0" dirty="0">
                <a:solidFill>
                  <a:srgbClr val="000000"/>
                </a:solidFill>
                <a:effectLst/>
                <a:latin typeface="+mn-lt"/>
              </a:rPr>
              <a:t>……..</a:t>
            </a:r>
          </a:p>
        </p:txBody>
      </p:sp>
      <p:sp>
        <p:nvSpPr>
          <p:cNvPr id="13" name="Облако 12">
            <a:extLst>
              <a:ext uri="{FF2B5EF4-FFF2-40B4-BE49-F238E27FC236}">
                <a16:creationId xmlns:a16="http://schemas.microsoft.com/office/drawing/2014/main" id="{F29A657D-8D36-473E-B670-3A4E331DF102}"/>
              </a:ext>
            </a:extLst>
          </p:cNvPr>
          <p:cNvSpPr/>
          <p:nvPr/>
        </p:nvSpPr>
        <p:spPr>
          <a:xfrm>
            <a:off x="4430216" y="1153476"/>
            <a:ext cx="2570673" cy="1285884"/>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  1</a:t>
            </a:r>
            <a:endParaRPr lang="ru-RU" sz="4000" dirty="0"/>
          </a:p>
        </p:txBody>
      </p:sp>
      <p:sp>
        <p:nvSpPr>
          <p:cNvPr id="15" name="Облако 14">
            <a:extLst>
              <a:ext uri="{FF2B5EF4-FFF2-40B4-BE49-F238E27FC236}">
                <a16:creationId xmlns:a16="http://schemas.microsoft.com/office/drawing/2014/main" id="{28933DEC-3342-4F8B-A915-54AAE9C17490}"/>
              </a:ext>
            </a:extLst>
          </p:cNvPr>
          <p:cNvSpPr/>
          <p:nvPr/>
        </p:nvSpPr>
        <p:spPr>
          <a:xfrm>
            <a:off x="6354530" y="1626795"/>
            <a:ext cx="2570673" cy="1285884"/>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  2</a:t>
            </a:r>
            <a:endParaRPr lang="ru-RU" sz="4000" dirty="0"/>
          </a:p>
        </p:txBody>
      </p:sp>
      <p:sp>
        <p:nvSpPr>
          <p:cNvPr id="16" name="Облако 15">
            <a:extLst>
              <a:ext uri="{FF2B5EF4-FFF2-40B4-BE49-F238E27FC236}">
                <a16:creationId xmlns:a16="http://schemas.microsoft.com/office/drawing/2014/main" id="{107495E0-C44B-4353-9C92-EFD744861636}"/>
              </a:ext>
            </a:extLst>
          </p:cNvPr>
          <p:cNvSpPr/>
          <p:nvPr/>
        </p:nvSpPr>
        <p:spPr>
          <a:xfrm>
            <a:off x="3461138" y="3871391"/>
            <a:ext cx="2570673" cy="1285884"/>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  4</a:t>
            </a:r>
            <a:endParaRPr lang="ru-RU" sz="4000" dirty="0"/>
          </a:p>
        </p:txBody>
      </p:sp>
      <p:sp>
        <p:nvSpPr>
          <p:cNvPr id="17" name="Облако 16">
            <a:extLst>
              <a:ext uri="{FF2B5EF4-FFF2-40B4-BE49-F238E27FC236}">
                <a16:creationId xmlns:a16="http://schemas.microsoft.com/office/drawing/2014/main" id="{9D2A6CA4-46B1-46E3-BDA4-FA95BF301C95}"/>
              </a:ext>
            </a:extLst>
          </p:cNvPr>
          <p:cNvSpPr/>
          <p:nvPr/>
        </p:nvSpPr>
        <p:spPr>
          <a:xfrm>
            <a:off x="6352515" y="3707034"/>
            <a:ext cx="2570673" cy="1285884"/>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  5</a:t>
            </a:r>
            <a:endParaRPr lang="ru-RU" sz="4000" dirty="0"/>
          </a:p>
        </p:txBody>
      </p:sp>
      <p:sp>
        <p:nvSpPr>
          <p:cNvPr id="18" name="Облако 17">
            <a:extLst>
              <a:ext uri="{FF2B5EF4-FFF2-40B4-BE49-F238E27FC236}">
                <a16:creationId xmlns:a16="http://schemas.microsoft.com/office/drawing/2014/main" id="{810B7354-531C-4693-BF87-FFA3382D93EC}"/>
              </a:ext>
            </a:extLst>
          </p:cNvPr>
          <p:cNvSpPr/>
          <p:nvPr/>
        </p:nvSpPr>
        <p:spPr>
          <a:xfrm>
            <a:off x="5388005" y="2561153"/>
            <a:ext cx="2570673" cy="1285884"/>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  3</a:t>
            </a:r>
            <a:endParaRPr lang="ru-RU" sz="4000" dirty="0"/>
          </a:p>
        </p:txBody>
      </p:sp>
    </p:spTree>
    <p:extLst>
      <p:ext uri="{BB962C8B-B14F-4D97-AF65-F5344CB8AC3E}">
        <p14:creationId xmlns:p14="http://schemas.microsoft.com/office/powerpoint/2010/main" val="44959502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EC2EEE5-BAC2-4536-A285-4730D980C2C6}"/>
              </a:ext>
            </a:extLst>
          </p:cNvPr>
          <p:cNvSpPr>
            <a:spLocks noGrp="1"/>
          </p:cNvSpPr>
          <p:nvPr>
            <p:ph type="ctrTitle"/>
          </p:nvPr>
        </p:nvSpPr>
        <p:spPr>
          <a:xfrm>
            <a:off x="1531089" y="672467"/>
            <a:ext cx="6368902" cy="1159800"/>
          </a:xfrm>
        </p:spPr>
        <p:txBody>
          <a:bodyPr/>
          <a:lstStyle/>
          <a:p>
            <a:r>
              <a:rPr lang="en-US" b="1" i="0" dirty="0" err="1">
                <a:solidFill>
                  <a:srgbClr val="000000"/>
                </a:solidFill>
                <a:effectLst/>
                <a:latin typeface="Times New Roman" panose="02020603050405020304" pitchFamily="18" charset="0"/>
              </a:rPr>
              <a:t>Darsni</a:t>
            </a:r>
            <a:r>
              <a:rPr lang="en-US" b="1" i="0" dirty="0">
                <a:solidFill>
                  <a:srgbClr val="000000"/>
                </a:solidFill>
                <a:effectLst/>
                <a:latin typeface="Times New Roman" panose="02020603050405020304" pitchFamily="18" charset="0"/>
              </a:rPr>
              <a:t> </a:t>
            </a:r>
            <a:r>
              <a:rPr lang="en-US" b="1" i="0" dirty="0" err="1">
                <a:solidFill>
                  <a:srgbClr val="000000"/>
                </a:solidFill>
                <a:effectLst/>
                <a:latin typeface="Times New Roman" panose="02020603050405020304" pitchFamily="18" charset="0"/>
              </a:rPr>
              <a:t>interfaol</a:t>
            </a:r>
            <a:r>
              <a:rPr lang="en-US" b="1" i="0" dirty="0">
                <a:solidFill>
                  <a:srgbClr val="000000"/>
                </a:solidFill>
                <a:effectLst/>
                <a:latin typeface="Times New Roman" panose="02020603050405020304" pitchFamily="18" charset="0"/>
              </a:rPr>
              <a:t> </a:t>
            </a:r>
            <a:r>
              <a:rPr lang="en-US" b="1" i="0" dirty="0" err="1">
                <a:solidFill>
                  <a:srgbClr val="000000"/>
                </a:solidFill>
                <a:effectLst/>
                <a:latin typeface="Times New Roman" panose="02020603050405020304" pitchFamily="18" charset="0"/>
              </a:rPr>
              <a:t>metodlarda</a:t>
            </a:r>
            <a:r>
              <a:rPr lang="en-US" b="1" i="0" dirty="0">
                <a:solidFill>
                  <a:srgbClr val="000000"/>
                </a:solidFill>
                <a:effectLst/>
                <a:latin typeface="Times New Roman" panose="02020603050405020304" pitchFamily="18" charset="0"/>
              </a:rPr>
              <a:t> </a:t>
            </a:r>
            <a:r>
              <a:rPr lang="en-US" b="1" i="0" dirty="0" err="1">
                <a:solidFill>
                  <a:srgbClr val="000000"/>
                </a:solidFill>
                <a:effectLst/>
                <a:latin typeface="Times New Roman" panose="02020603050405020304" pitchFamily="18" charset="0"/>
              </a:rPr>
              <a:t>tashkil</a:t>
            </a:r>
            <a:r>
              <a:rPr lang="en-US" b="1" i="0" dirty="0">
                <a:solidFill>
                  <a:srgbClr val="000000"/>
                </a:solidFill>
                <a:effectLst/>
                <a:latin typeface="Times New Roman" panose="02020603050405020304" pitchFamily="18" charset="0"/>
              </a:rPr>
              <a:t> </a:t>
            </a:r>
            <a:r>
              <a:rPr lang="en-US" b="1" i="0" dirty="0" err="1">
                <a:solidFill>
                  <a:srgbClr val="000000"/>
                </a:solidFill>
                <a:effectLst/>
                <a:latin typeface="Times New Roman" panose="02020603050405020304" pitchFamily="18" charset="0"/>
              </a:rPr>
              <a:t>etishning</a:t>
            </a:r>
            <a:r>
              <a:rPr lang="en-US" b="1" i="0" dirty="0">
                <a:solidFill>
                  <a:srgbClr val="000000"/>
                </a:solidFill>
                <a:effectLst/>
                <a:latin typeface="Times New Roman" panose="02020603050405020304" pitchFamily="18" charset="0"/>
              </a:rPr>
              <a:t> </a:t>
            </a:r>
            <a:r>
              <a:rPr lang="en-US" b="1" i="0" dirty="0" err="1">
                <a:solidFill>
                  <a:srgbClr val="000000"/>
                </a:solidFill>
                <a:effectLst/>
                <a:latin typeface="Times New Roman" panose="02020603050405020304" pitchFamily="18" charset="0"/>
              </a:rPr>
              <a:t>afzalliklari</a:t>
            </a:r>
            <a:r>
              <a:rPr lang="en-US" b="0" i="0" dirty="0">
                <a:solidFill>
                  <a:srgbClr val="000000"/>
                </a:solidFill>
                <a:effectLst/>
                <a:latin typeface="Times New Roman" panose="02020603050405020304" pitchFamily="18" charset="0"/>
              </a:rPr>
              <a:t>.</a:t>
            </a:r>
            <a:endParaRPr lang="ru-RU" dirty="0"/>
          </a:p>
        </p:txBody>
      </p:sp>
      <p:sp>
        <p:nvSpPr>
          <p:cNvPr id="3" name="Подзаголовок 2">
            <a:extLst>
              <a:ext uri="{FF2B5EF4-FFF2-40B4-BE49-F238E27FC236}">
                <a16:creationId xmlns:a16="http://schemas.microsoft.com/office/drawing/2014/main" id="{2DD41C97-5A80-4DB8-B6F3-049DF94DA53A}"/>
              </a:ext>
            </a:extLst>
          </p:cNvPr>
          <p:cNvSpPr>
            <a:spLocks noGrp="1"/>
          </p:cNvSpPr>
          <p:nvPr>
            <p:ph type="subTitle" idx="1"/>
          </p:nvPr>
        </p:nvSpPr>
        <p:spPr>
          <a:xfrm>
            <a:off x="318978" y="2179349"/>
            <a:ext cx="8580474" cy="2105571"/>
          </a:xfrm>
        </p:spPr>
        <p:txBody>
          <a:bodyPr/>
          <a:lstStyle/>
          <a:p>
            <a:pPr algn="l"/>
            <a:r>
              <a:rPr lang="en-US" sz="2800" b="0" i="0" dirty="0" err="1">
                <a:solidFill>
                  <a:srgbClr val="000000"/>
                </a:solidFill>
                <a:effectLst/>
                <a:latin typeface="+mn-lt"/>
              </a:rPr>
              <a:t>O‘qitish</a:t>
            </a:r>
            <a:r>
              <a:rPr lang="en-US" sz="2800" b="0" i="0" dirty="0">
                <a:solidFill>
                  <a:srgbClr val="000000"/>
                </a:solidFill>
                <a:effectLst/>
                <a:latin typeface="+mn-lt"/>
              </a:rPr>
              <a:t> </a:t>
            </a:r>
            <a:r>
              <a:rPr lang="en-US" sz="2800" b="0" i="0" dirty="0" err="1">
                <a:solidFill>
                  <a:srgbClr val="000000"/>
                </a:solidFill>
                <a:effectLst/>
                <a:latin typeface="+mn-lt"/>
              </a:rPr>
              <a:t>mazmuni</a:t>
            </a:r>
            <a:r>
              <a:rPr lang="en-US" sz="2800" b="0" i="0" dirty="0">
                <a:solidFill>
                  <a:srgbClr val="000000"/>
                </a:solidFill>
                <a:effectLst/>
                <a:latin typeface="+mn-lt"/>
              </a:rPr>
              <a:t> </a:t>
            </a:r>
            <a:r>
              <a:rPr lang="en-US" sz="2800" b="0" i="0" dirty="0" err="1">
                <a:solidFill>
                  <a:srgbClr val="000000"/>
                </a:solidFill>
                <a:effectLst/>
                <a:latin typeface="+mn-lt"/>
              </a:rPr>
              <a:t>yaxshi</a:t>
            </a:r>
            <a:r>
              <a:rPr lang="en-US" sz="2800" b="0" i="0" dirty="0">
                <a:solidFill>
                  <a:srgbClr val="000000"/>
                </a:solidFill>
                <a:effectLst/>
                <a:latin typeface="+mn-lt"/>
              </a:rPr>
              <a:t> </a:t>
            </a:r>
            <a:r>
              <a:rPr lang="en-US" sz="2800" b="0" i="0" dirty="0" err="1">
                <a:solidFill>
                  <a:srgbClr val="000000"/>
                </a:solidFill>
                <a:effectLst/>
                <a:latin typeface="+mn-lt"/>
              </a:rPr>
              <a:t>o‘zlashtirishga</a:t>
            </a:r>
            <a:r>
              <a:rPr lang="en-US" sz="2800" b="0" i="0" dirty="0">
                <a:solidFill>
                  <a:srgbClr val="000000"/>
                </a:solidFill>
                <a:effectLst/>
                <a:latin typeface="+mn-lt"/>
              </a:rPr>
              <a:t> </a:t>
            </a:r>
            <a:r>
              <a:rPr lang="en-US" sz="2800" b="0" i="0" dirty="0" err="1">
                <a:solidFill>
                  <a:srgbClr val="000000"/>
                </a:solidFill>
                <a:effectLst/>
                <a:latin typeface="+mn-lt"/>
              </a:rPr>
              <a:t>olib</a:t>
            </a:r>
            <a:r>
              <a:rPr lang="en-US" sz="2800" b="0" i="0" dirty="0">
                <a:solidFill>
                  <a:srgbClr val="000000"/>
                </a:solidFill>
                <a:effectLst/>
                <a:latin typeface="+mn-lt"/>
              </a:rPr>
              <a:t> </a:t>
            </a:r>
            <a:r>
              <a:rPr lang="en-US" sz="2800" b="0" i="0" dirty="0" err="1">
                <a:solidFill>
                  <a:srgbClr val="000000"/>
                </a:solidFill>
                <a:effectLst/>
                <a:latin typeface="+mn-lt"/>
              </a:rPr>
              <a:t>keladi</a:t>
            </a:r>
            <a:r>
              <a:rPr lang="en-US" sz="2800" b="0" i="0" dirty="0">
                <a:solidFill>
                  <a:srgbClr val="000000"/>
                </a:solidFill>
                <a:effectLst/>
                <a:latin typeface="+mn-lt"/>
              </a:rPr>
              <a:t>.</a:t>
            </a:r>
          </a:p>
          <a:p>
            <a:pPr algn="l"/>
            <a:endParaRPr lang="en-US" sz="2800" b="0" i="0" dirty="0">
              <a:solidFill>
                <a:srgbClr val="000000"/>
              </a:solidFill>
              <a:effectLst/>
              <a:latin typeface="+mn-lt"/>
            </a:endParaRPr>
          </a:p>
          <a:p>
            <a:r>
              <a:rPr lang="en-US" sz="2800" b="0" i="0" dirty="0" err="1">
                <a:solidFill>
                  <a:srgbClr val="000000"/>
                </a:solidFill>
                <a:effectLst/>
                <a:latin typeface="+mn-lt"/>
              </a:rPr>
              <a:t>O‘z</a:t>
            </a:r>
            <a:r>
              <a:rPr lang="en-US" sz="2800" b="0" i="0" dirty="0">
                <a:solidFill>
                  <a:srgbClr val="000000"/>
                </a:solidFill>
                <a:effectLst/>
                <a:latin typeface="+mn-lt"/>
              </a:rPr>
              <a:t> </a:t>
            </a:r>
            <a:r>
              <a:rPr lang="en-US" sz="2800" b="0" i="0" dirty="0" err="1">
                <a:solidFill>
                  <a:srgbClr val="000000"/>
                </a:solidFill>
                <a:effectLst/>
                <a:latin typeface="+mn-lt"/>
              </a:rPr>
              <a:t>vaqtida</a:t>
            </a:r>
            <a:r>
              <a:rPr lang="en-US" sz="2800" b="0" i="0" dirty="0">
                <a:solidFill>
                  <a:srgbClr val="000000"/>
                </a:solidFill>
                <a:effectLst/>
                <a:latin typeface="+mn-lt"/>
              </a:rPr>
              <a:t> </a:t>
            </a:r>
            <a:r>
              <a:rPr lang="en-US" sz="2800" b="0" i="0" dirty="0" err="1">
                <a:solidFill>
                  <a:srgbClr val="000000"/>
                </a:solidFill>
                <a:effectLst/>
                <a:latin typeface="+mn-lt"/>
              </a:rPr>
              <a:t>o‘quvchi-o</a:t>
            </a:r>
            <a:r>
              <a:rPr lang="en-US" sz="2800" dirty="0" err="1">
                <a:solidFill>
                  <a:srgbClr val="000000"/>
                </a:solidFill>
                <a:latin typeface="+mn-lt"/>
              </a:rPr>
              <a:t>‘</a:t>
            </a:r>
            <a:r>
              <a:rPr lang="en-US" sz="2800" b="0" i="0" dirty="0" err="1">
                <a:solidFill>
                  <a:srgbClr val="000000"/>
                </a:solidFill>
                <a:effectLst/>
                <a:latin typeface="+mn-lt"/>
              </a:rPr>
              <a:t>qituvchi</a:t>
            </a:r>
            <a:r>
              <a:rPr lang="en-US" sz="2800" dirty="0">
                <a:solidFill>
                  <a:srgbClr val="000000"/>
                </a:solidFill>
                <a:latin typeface="+mn-lt"/>
              </a:rPr>
              <a:t> –</a:t>
            </a:r>
            <a:r>
              <a:rPr lang="en-US" sz="2800" dirty="0" err="1">
                <a:solidFill>
                  <a:srgbClr val="000000"/>
                </a:solidFill>
                <a:latin typeface="+mn-lt"/>
              </a:rPr>
              <a:t>o‘quvchilar</a:t>
            </a:r>
            <a:r>
              <a:rPr lang="en-US" sz="2800" dirty="0">
                <a:solidFill>
                  <a:srgbClr val="000000"/>
                </a:solidFill>
                <a:latin typeface="+mn-lt"/>
              </a:rPr>
              <a:t> </a:t>
            </a:r>
            <a:r>
              <a:rPr lang="en-US" sz="2800" dirty="0" err="1">
                <a:solidFill>
                  <a:srgbClr val="000000"/>
                </a:solidFill>
                <a:latin typeface="+mn-lt"/>
              </a:rPr>
              <a:t>o‘</a:t>
            </a:r>
            <a:r>
              <a:rPr lang="en-US" sz="2800" b="0" i="0" dirty="0" err="1">
                <a:solidFill>
                  <a:srgbClr val="000000"/>
                </a:solidFill>
                <a:effectLst/>
                <a:latin typeface="+mn-lt"/>
              </a:rPr>
              <a:t>rtasida</a:t>
            </a:r>
            <a:r>
              <a:rPr lang="en-US" sz="2800" b="0" i="0" dirty="0">
                <a:solidFill>
                  <a:srgbClr val="000000"/>
                </a:solidFill>
                <a:effectLst/>
                <a:latin typeface="+mn-lt"/>
              </a:rPr>
              <a:t> </a:t>
            </a:r>
            <a:r>
              <a:rPr lang="en-US" sz="2800" b="0" i="0" dirty="0" err="1">
                <a:solidFill>
                  <a:srgbClr val="000000"/>
                </a:solidFill>
                <a:effectLst/>
                <a:latin typeface="+mn-lt"/>
              </a:rPr>
              <a:t>samimiy</a:t>
            </a:r>
            <a:r>
              <a:rPr lang="en-US" sz="2800" b="0" i="0" dirty="0">
                <a:solidFill>
                  <a:srgbClr val="000000"/>
                </a:solidFill>
                <a:effectLst/>
                <a:latin typeface="+mn-lt"/>
              </a:rPr>
              <a:t> </a:t>
            </a:r>
            <a:r>
              <a:rPr lang="en-US" sz="2800" b="0" i="0" dirty="0" err="1">
                <a:solidFill>
                  <a:srgbClr val="000000"/>
                </a:solidFill>
                <a:effectLst/>
                <a:latin typeface="+mn-lt"/>
              </a:rPr>
              <a:t>aloqalar</a:t>
            </a:r>
            <a:r>
              <a:rPr lang="en-US" sz="2800" b="0" i="0" dirty="0">
                <a:solidFill>
                  <a:srgbClr val="000000"/>
                </a:solidFill>
                <a:effectLst/>
                <a:latin typeface="+mn-lt"/>
              </a:rPr>
              <a:t> </a:t>
            </a:r>
            <a:r>
              <a:rPr lang="en-US" sz="2800" b="0" i="0" dirty="0" err="1">
                <a:solidFill>
                  <a:srgbClr val="000000"/>
                </a:solidFill>
                <a:effectLst/>
                <a:latin typeface="+mn-lt"/>
              </a:rPr>
              <a:t>o‘rnatiladi</a:t>
            </a:r>
            <a:r>
              <a:rPr lang="en-US" sz="2800" b="0" i="0" dirty="0">
                <a:solidFill>
                  <a:srgbClr val="000000"/>
                </a:solidFill>
                <a:effectLst/>
                <a:latin typeface="+mn-lt"/>
              </a:rPr>
              <a:t>.</a:t>
            </a:r>
          </a:p>
          <a:p>
            <a:endParaRPr lang="ru-RU" dirty="0"/>
          </a:p>
        </p:txBody>
      </p:sp>
    </p:spTree>
    <p:extLst>
      <p:ext uri="{BB962C8B-B14F-4D97-AF65-F5344CB8AC3E}">
        <p14:creationId xmlns:p14="http://schemas.microsoft.com/office/powerpoint/2010/main" val="363886074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F3F406B0-CF9C-43AC-8322-41ED16E6B18A}"/>
              </a:ext>
            </a:extLst>
          </p:cNvPr>
          <p:cNvSpPr txBox="1">
            <a:spLocks/>
          </p:cNvSpPr>
          <p:nvPr/>
        </p:nvSpPr>
        <p:spPr>
          <a:xfrm>
            <a:off x="1520457" y="608672"/>
            <a:ext cx="6368902" cy="1159800"/>
          </a:xfrm>
          <a:prstGeom prst="rect">
            <a:avLst/>
          </a:prstGeom>
          <a:noFill/>
          <a:ln>
            <a:no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4000"/>
              <a:buFont typeface="Poppins"/>
              <a:buNone/>
              <a:defRPr sz="4000" b="1" i="0" u="none" strike="noStrike" cap="none">
                <a:solidFill>
                  <a:schemeClr val="dk1"/>
                </a:solidFill>
                <a:latin typeface="Poppins"/>
                <a:ea typeface="Poppins"/>
                <a:cs typeface="Poppins"/>
                <a:sym typeface="Poppins"/>
              </a:defRPr>
            </a:lvl1pPr>
            <a:lvl2pPr marR="0" lvl="1" algn="l" rtl="0">
              <a:lnSpc>
                <a:spcPct val="100000"/>
              </a:lnSpc>
              <a:spcBef>
                <a:spcPts val="0"/>
              </a:spcBef>
              <a:spcAft>
                <a:spcPts val="0"/>
              </a:spcAft>
              <a:buClr>
                <a:schemeClr val="dk1"/>
              </a:buClr>
              <a:buSzPts val="4000"/>
              <a:buFont typeface="Poppins"/>
              <a:buNone/>
              <a:defRPr sz="4000" b="1" i="0" u="none" strike="noStrike" cap="none">
                <a:solidFill>
                  <a:schemeClr val="dk1"/>
                </a:solidFill>
                <a:latin typeface="Poppins"/>
                <a:ea typeface="Poppins"/>
                <a:cs typeface="Poppins"/>
                <a:sym typeface="Poppins"/>
              </a:defRPr>
            </a:lvl2pPr>
            <a:lvl3pPr marR="0" lvl="2" algn="l" rtl="0">
              <a:lnSpc>
                <a:spcPct val="100000"/>
              </a:lnSpc>
              <a:spcBef>
                <a:spcPts val="0"/>
              </a:spcBef>
              <a:spcAft>
                <a:spcPts val="0"/>
              </a:spcAft>
              <a:buClr>
                <a:schemeClr val="dk1"/>
              </a:buClr>
              <a:buSzPts val="4000"/>
              <a:buFont typeface="Poppins"/>
              <a:buNone/>
              <a:defRPr sz="4000" b="1" i="0" u="none" strike="noStrike" cap="none">
                <a:solidFill>
                  <a:schemeClr val="dk1"/>
                </a:solidFill>
                <a:latin typeface="Poppins"/>
                <a:ea typeface="Poppins"/>
                <a:cs typeface="Poppins"/>
                <a:sym typeface="Poppins"/>
              </a:defRPr>
            </a:lvl3pPr>
            <a:lvl4pPr marR="0" lvl="3" algn="l" rtl="0">
              <a:lnSpc>
                <a:spcPct val="100000"/>
              </a:lnSpc>
              <a:spcBef>
                <a:spcPts val="0"/>
              </a:spcBef>
              <a:spcAft>
                <a:spcPts val="0"/>
              </a:spcAft>
              <a:buClr>
                <a:schemeClr val="dk1"/>
              </a:buClr>
              <a:buSzPts val="4000"/>
              <a:buFont typeface="Poppins"/>
              <a:buNone/>
              <a:defRPr sz="4000" b="1" i="0" u="none" strike="noStrike" cap="none">
                <a:solidFill>
                  <a:schemeClr val="dk1"/>
                </a:solidFill>
                <a:latin typeface="Poppins"/>
                <a:ea typeface="Poppins"/>
                <a:cs typeface="Poppins"/>
                <a:sym typeface="Poppins"/>
              </a:defRPr>
            </a:lvl4pPr>
            <a:lvl5pPr marR="0" lvl="4" algn="l" rtl="0">
              <a:lnSpc>
                <a:spcPct val="100000"/>
              </a:lnSpc>
              <a:spcBef>
                <a:spcPts val="0"/>
              </a:spcBef>
              <a:spcAft>
                <a:spcPts val="0"/>
              </a:spcAft>
              <a:buClr>
                <a:schemeClr val="dk1"/>
              </a:buClr>
              <a:buSzPts val="4000"/>
              <a:buFont typeface="Poppins"/>
              <a:buNone/>
              <a:defRPr sz="4000" b="1" i="0" u="none" strike="noStrike" cap="none">
                <a:solidFill>
                  <a:schemeClr val="dk1"/>
                </a:solidFill>
                <a:latin typeface="Poppins"/>
                <a:ea typeface="Poppins"/>
                <a:cs typeface="Poppins"/>
                <a:sym typeface="Poppins"/>
              </a:defRPr>
            </a:lvl5pPr>
            <a:lvl6pPr marR="0" lvl="5" algn="l" rtl="0">
              <a:lnSpc>
                <a:spcPct val="100000"/>
              </a:lnSpc>
              <a:spcBef>
                <a:spcPts val="0"/>
              </a:spcBef>
              <a:spcAft>
                <a:spcPts val="0"/>
              </a:spcAft>
              <a:buClr>
                <a:schemeClr val="dk1"/>
              </a:buClr>
              <a:buSzPts val="4000"/>
              <a:buFont typeface="Poppins"/>
              <a:buNone/>
              <a:defRPr sz="4000" b="1" i="0" u="none" strike="noStrike" cap="none">
                <a:solidFill>
                  <a:schemeClr val="dk1"/>
                </a:solidFill>
                <a:latin typeface="Poppins"/>
                <a:ea typeface="Poppins"/>
                <a:cs typeface="Poppins"/>
                <a:sym typeface="Poppins"/>
              </a:defRPr>
            </a:lvl6pPr>
            <a:lvl7pPr marR="0" lvl="6" algn="l" rtl="0">
              <a:lnSpc>
                <a:spcPct val="100000"/>
              </a:lnSpc>
              <a:spcBef>
                <a:spcPts val="0"/>
              </a:spcBef>
              <a:spcAft>
                <a:spcPts val="0"/>
              </a:spcAft>
              <a:buClr>
                <a:schemeClr val="dk1"/>
              </a:buClr>
              <a:buSzPts val="4000"/>
              <a:buFont typeface="Poppins"/>
              <a:buNone/>
              <a:defRPr sz="4000" b="1" i="0" u="none" strike="noStrike" cap="none">
                <a:solidFill>
                  <a:schemeClr val="dk1"/>
                </a:solidFill>
                <a:latin typeface="Poppins"/>
                <a:ea typeface="Poppins"/>
                <a:cs typeface="Poppins"/>
                <a:sym typeface="Poppins"/>
              </a:defRPr>
            </a:lvl7pPr>
            <a:lvl8pPr marR="0" lvl="7" algn="l" rtl="0">
              <a:lnSpc>
                <a:spcPct val="100000"/>
              </a:lnSpc>
              <a:spcBef>
                <a:spcPts val="0"/>
              </a:spcBef>
              <a:spcAft>
                <a:spcPts val="0"/>
              </a:spcAft>
              <a:buClr>
                <a:schemeClr val="dk1"/>
              </a:buClr>
              <a:buSzPts val="4000"/>
              <a:buFont typeface="Poppins"/>
              <a:buNone/>
              <a:defRPr sz="4000" b="1" i="0" u="none" strike="noStrike" cap="none">
                <a:solidFill>
                  <a:schemeClr val="dk1"/>
                </a:solidFill>
                <a:latin typeface="Poppins"/>
                <a:ea typeface="Poppins"/>
                <a:cs typeface="Poppins"/>
                <a:sym typeface="Poppins"/>
              </a:defRPr>
            </a:lvl8pPr>
            <a:lvl9pPr marR="0" lvl="8" algn="l" rtl="0">
              <a:lnSpc>
                <a:spcPct val="100000"/>
              </a:lnSpc>
              <a:spcBef>
                <a:spcPts val="0"/>
              </a:spcBef>
              <a:spcAft>
                <a:spcPts val="0"/>
              </a:spcAft>
              <a:buClr>
                <a:schemeClr val="dk1"/>
              </a:buClr>
              <a:buSzPts val="4000"/>
              <a:buFont typeface="Poppins"/>
              <a:buNone/>
              <a:defRPr sz="4000" b="1" i="0" u="none" strike="noStrike" cap="none">
                <a:solidFill>
                  <a:schemeClr val="dk1"/>
                </a:solidFill>
                <a:latin typeface="Poppins"/>
                <a:ea typeface="Poppins"/>
                <a:cs typeface="Poppins"/>
                <a:sym typeface="Poppins"/>
              </a:defRPr>
            </a:lvl9pPr>
          </a:lstStyle>
          <a:p>
            <a:r>
              <a:rPr lang="en-US" dirty="0" err="1">
                <a:solidFill>
                  <a:srgbClr val="000000"/>
                </a:solidFill>
                <a:latin typeface="Times New Roman" panose="02020603050405020304" pitchFamily="18" charset="0"/>
              </a:rPr>
              <a:t>Darsni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interfaol</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metodlarda</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tashkil</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etishning</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afzalliklari</a:t>
            </a:r>
            <a:r>
              <a:rPr lang="en-US" b="0" dirty="0">
                <a:solidFill>
                  <a:srgbClr val="000000"/>
                </a:solidFill>
                <a:latin typeface="Times New Roman" panose="02020603050405020304" pitchFamily="18" charset="0"/>
              </a:rPr>
              <a:t>.</a:t>
            </a:r>
            <a:endParaRPr lang="ru-RU" dirty="0"/>
          </a:p>
        </p:txBody>
      </p:sp>
      <p:sp>
        <p:nvSpPr>
          <p:cNvPr id="6" name="Заголовок 5">
            <a:extLst>
              <a:ext uri="{FF2B5EF4-FFF2-40B4-BE49-F238E27FC236}">
                <a16:creationId xmlns:a16="http://schemas.microsoft.com/office/drawing/2014/main" id="{60BAE20D-726F-4CC7-9549-EA865FBEB186}"/>
              </a:ext>
            </a:extLst>
          </p:cNvPr>
          <p:cNvSpPr>
            <a:spLocks noGrp="1"/>
          </p:cNvSpPr>
          <p:nvPr>
            <p:ph type="ctrTitle"/>
          </p:nvPr>
        </p:nvSpPr>
        <p:spPr>
          <a:xfrm>
            <a:off x="1105786" y="1768472"/>
            <a:ext cx="7517218" cy="2766355"/>
          </a:xfrm>
        </p:spPr>
        <p:txBody>
          <a:bodyPr/>
          <a:lstStyle/>
          <a:p>
            <a:br>
              <a:rPr lang="en-US" sz="2400" b="0" i="0" dirty="0">
                <a:solidFill>
                  <a:srgbClr val="000000"/>
                </a:solidFill>
                <a:effectLst/>
                <a:latin typeface="Times New Roman" panose="02020603050405020304" pitchFamily="18" charset="0"/>
              </a:rPr>
            </a:br>
            <a:br>
              <a:rPr lang="en-US" sz="2400" b="0" i="0" dirty="0">
                <a:solidFill>
                  <a:srgbClr val="000000"/>
                </a:solidFill>
                <a:effectLst/>
                <a:latin typeface="Times New Roman" panose="02020603050405020304" pitchFamily="18" charset="0"/>
              </a:rPr>
            </a:br>
            <a:br>
              <a:rPr lang="en-US" sz="2400" b="0" i="0" dirty="0">
                <a:solidFill>
                  <a:srgbClr val="000000"/>
                </a:solidFill>
                <a:effectLst/>
                <a:latin typeface="Times New Roman" panose="02020603050405020304" pitchFamily="18" charset="0"/>
              </a:rPr>
            </a:br>
            <a:br>
              <a:rPr lang="en-US" sz="2400" b="0" i="0" dirty="0">
                <a:solidFill>
                  <a:srgbClr val="000000"/>
                </a:solidFill>
                <a:effectLst/>
                <a:latin typeface="Times New Roman" panose="02020603050405020304" pitchFamily="18" charset="0"/>
              </a:rPr>
            </a:br>
            <a:r>
              <a:rPr lang="en-US" sz="2400" b="0" i="0" dirty="0" err="1">
                <a:solidFill>
                  <a:srgbClr val="000000"/>
                </a:solidFill>
                <a:effectLst/>
                <a:latin typeface="Times New Roman" panose="02020603050405020304" pitchFamily="18" charset="0"/>
              </a:rPr>
              <a:t>O</a:t>
            </a:r>
            <a:r>
              <a:rPr lang="en-US" sz="2400" b="0" dirty="0" err="1">
                <a:solidFill>
                  <a:srgbClr val="000000"/>
                </a:solidFill>
                <a:latin typeface="+mn-lt"/>
              </a:rPr>
              <a:t>‘</a:t>
            </a:r>
            <a:r>
              <a:rPr lang="en-US" sz="2400" b="0" i="0" dirty="0" err="1">
                <a:solidFill>
                  <a:srgbClr val="000000"/>
                </a:solidFill>
                <a:effectLst/>
                <a:latin typeface="+mn-lt"/>
              </a:rPr>
              <a:t>qitish</a:t>
            </a:r>
            <a:r>
              <a:rPr lang="en-US" sz="2400" b="0" i="0" dirty="0">
                <a:solidFill>
                  <a:srgbClr val="000000"/>
                </a:solidFill>
                <a:effectLst/>
                <a:latin typeface="+mn-lt"/>
              </a:rPr>
              <a:t> </a:t>
            </a:r>
            <a:r>
              <a:rPr lang="en-US" sz="2400" b="0" i="0" dirty="0" err="1">
                <a:solidFill>
                  <a:srgbClr val="000000"/>
                </a:solidFill>
                <a:effectLst/>
                <a:latin typeface="+mn-lt"/>
              </a:rPr>
              <a:t>usullari</a:t>
            </a:r>
            <a:r>
              <a:rPr lang="en-US" sz="2400" b="0" i="0" dirty="0">
                <a:solidFill>
                  <a:srgbClr val="000000"/>
                </a:solidFill>
                <a:effectLst/>
                <a:latin typeface="+mn-lt"/>
              </a:rPr>
              <a:t> </a:t>
            </a:r>
            <a:r>
              <a:rPr lang="en-US" sz="2400" b="0" i="0" dirty="0" err="1">
                <a:solidFill>
                  <a:srgbClr val="000000"/>
                </a:solidFill>
                <a:effectLst/>
                <a:latin typeface="+mn-lt"/>
              </a:rPr>
              <a:t>ta`lim</a:t>
            </a:r>
            <a:r>
              <a:rPr lang="en-US" sz="2400" b="0" i="0" dirty="0">
                <a:solidFill>
                  <a:srgbClr val="000000"/>
                </a:solidFill>
                <a:effectLst/>
                <a:latin typeface="+mn-lt"/>
              </a:rPr>
              <a:t> </a:t>
            </a:r>
            <a:r>
              <a:rPr lang="en-US" sz="2400" b="0" i="0" dirty="0" err="1">
                <a:solidFill>
                  <a:srgbClr val="000000"/>
                </a:solidFill>
                <a:effectLst/>
                <a:latin typeface="+mn-lt"/>
              </a:rPr>
              <a:t>jarayonida</a:t>
            </a:r>
            <a:r>
              <a:rPr lang="en-US" sz="2400" b="0" i="0" dirty="0">
                <a:solidFill>
                  <a:srgbClr val="000000"/>
                </a:solidFill>
                <a:effectLst/>
                <a:latin typeface="+mn-lt"/>
              </a:rPr>
              <a:t> </a:t>
            </a:r>
            <a:r>
              <a:rPr lang="en-US" sz="2400" b="0" i="0" dirty="0" err="1">
                <a:solidFill>
                  <a:srgbClr val="000000"/>
                </a:solidFill>
                <a:effectLst/>
                <a:latin typeface="+mn-lt"/>
              </a:rPr>
              <a:t>turli</a:t>
            </a:r>
            <a:r>
              <a:rPr lang="en-US" sz="2400" b="0" i="0" dirty="0">
                <a:solidFill>
                  <a:srgbClr val="000000"/>
                </a:solidFill>
                <a:effectLst/>
                <a:latin typeface="+mn-lt"/>
              </a:rPr>
              <a:t> </a:t>
            </a:r>
            <a:r>
              <a:rPr lang="en-US" sz="2400" b="0" i="0" dirty="0" err="1">
                <a:solidFill>
                  <a:srgbClr val="000000"/>
                </a:solidFill>
                <a:effectLst/>
                <a:latin typeface="+mn-lt"/>
              </a:rPr>
              <a:t>xil</a:t>
            </a:r>
            <a:r>
              <a:rPr lang="en-US" sz="2400" b="0" i="0" dirty="0">
                <a:solidFill>
                  <a:srgbClr val="000000"/>
                </a:solidFill>
                <a:effectLst/>
                <a:latin typeface="+mn-lt"/>
              </a:rPr>
              <a:t> </a:t>
            </a:r>
            <a:r>
              <a:rPr lang="en-US" sz="2400" b="0" i="0" dirty="0" err="1">
                <a:solidFill>
                  <a:srgbClr val="000000"/>
                </a:solidFill>
                <a:effectLst/>
                <a:latin typeface="+mn-lt"/>
              </a:rPr>
              <a:t>ko‘rinishlarda</a:t>
            </a:r>
            <a:r>
              <a:rPr lang="en-US" sz="2400" b="0" i="0" dirty="0">
                <a:solidFill>
                  <a:srgbClr val="000000"/>
                </a:solidFill>
                <a:effectLst/>
                <a:latin typeface="+mn-lt"/>
              </a:rPr>
              <a:t> </a:t>
            </a:r>
            <a:r>
              <a:rPr lang="en-US" sz="2400" b="0" i="0" dirty="0" err="1">
                <a:solidFill>
                  <a:srgbClr val="000000"/>
                </a:solidFill>
                <a:effectLst/>
                <a:latin typeface="+mn-lt"/>
              </a:rPr>
              <a:t>kechadi</a:t>
            </a:r>
            <a:r>
              <a:rPr lang="en-US" sz="2400" b="0" i="0" dirty="0">
                <a:solidFill>
                  <a:srgbClr val="000000"/>
                </a:solidFill>
                <a:effectLst/>
                <a:latin typeface="+mn-lt"/>
              </a:rPr>
              <a:t>.(</a:t>
            </a:r>
            <a:r>
              <a:rPr lang="en-US" sz="2400" b="0" i="0" dirty="0" err="1">
                <a:solidFill>
                  <a:srgbClr val="000000"/>
                </a:solidFill>
                <a:effectLst/>
                <a:latin typeface="+mn-lt"/>
              </a:rPr>
              <a:t>yakka</a:t>
            </a:r>
            <a:r>
              <a:rPr lang="en-US" sz="2400" b="0" i="0" dirty="0">
                <a:solidFill>
                  <a:srgbClr val="000000"/>
                </a:solidFill>
                <a:effectLst/>
                <a:latin typeface="+mn-lt"/>
              </a:rPr>
              <a:t>, </a:t>
            </a:r>
            <a:r>
              <a:rPr lang="en-US" sz="2400" b="0" i="0" dirty="0" err="1">
                <a:solidFill>
                  <a:srgbClr val="000000"/>
                </a:solidFill>
                <a:effectLst/>
                <a:latin typeface="+mn-lt"/>
              </a:rPr>
              <a:t>juft</a:t>
            </a:r>
            <a:r>
              <a:rPr lang="en-US" sz="2400" b="0" i="0" dirty="0">
                <a:solidFill>
                  <a:srgbClr val="000000"/>
                </a:solidFill>
                <a:effectLst/>
                <a:latin typeface="+mn-lt"/>
              </a:rPr>
              <a:t>, </a:t>
            </a:r>
            <a:r>
              <a:rPr lang="en-US" sz="2400" b="0" i="0" dirty="0" err="1">
                <a:solidFill>
                  <a:srgbClr val="000000"/>
                </a:solidFill>
                <a:effectLst/>
                <a:latin typeface="+mn-lt"/>
              </a:rPr>
              <a:t>guruh</a:t>
            </a:r>
            <a:r>
              <a:rPr lang="en-US" sz="2400" b="0" i="0" dirty="0">
                <a:solidFill>
                  <a:srgbClr val="000000"/>
                </a:solidFill>
                <a:effectLst/>
                <a:latin typeface="+mn-lt"/>
              </a:rPr>
              <a:t>, </a:t>
            </a:r>
            <a:r>
              <a:rPr lang="en-US" sz="2400" b="0" i="0" dirty="0" err="1">
                <a:solidFill>
                  <a:srgbClr val="000000"/>
                </a:solidFill>
                <a:effectLst/>
                <a:latin typeface="+mn-lt"/>
              </a:rPr>
              <a:t>katta</a:t>
            </a:r>
            <a:r>
              <a:rPr lang="en-US" sz="2400" b="0" i="0" dirty="0">
                <a:solidFill>
                  <a:srgbClr val="000000"/>
                </a:solidFill>
                <a:effectLst/>
                <a:latin typeface="+mn-lt"/>
              </a:rPr>
              <a:t> </a:t>
            </a:r>
            <a:r>
              <a:rPr lang="en-US" sz="2400" b="0" i="0" dirty="0" err="1">
                <a:solidFill>
                  <a:srgbClr val="000000"/>
                </a:solidFill>
                <a:effectLst/>
                <a:latin typeface="+mn-lt"/>
              </a:rPr>
              <a:t>guruhlar</a:t>
            </a:r>
            <a:r>
              <a:rPr lang="en-US" sz="2400" b="0" i="0" dirty="0">
                <a:solidFill>
                  <a:srgbClr val="000000"/>
                </a:solidFill>
                <a:effectLst/>
                <a:latin typeface="+mn-lt"/>
              </a:rPr>
              <a:t>).</a:t>
            </a:r>
            <a:br>
              <a:rPr lang="en-US" sz="2400" b="0" i="0" dirty="0">
                <a:solidFill>
                  <a:srgbClr val="000000"/>
                </a:solidFill>
                <a:effectLst/>
                <a:latin typeface="+mn-lt"/>
              </a:rPr>
            </a:br>
            <a:br>
              <a:rPr lang="en-US" sz="2400" b="0" i="0" dirty="0">
                <a:solidFill>
                  <a:srgbClr val="000000"/>
                </a:solidFill>
                <a:effectLst/>
                <a:latin typeface="+mn-lt"/>
              </a:rPr>
            </a:br>
            <a:br>
              <a:rPr lang="en-US" sz="2400" b="0" i="0" dirty="0">
                <a:solidFill>
                  <a:srgbClr val="000000"/>
                </a:solidFill>
                <a:effectLst/>
                <a:latin typeface="+mn-lt"/>
              </a:rPr>
            </a:br>
            <a:r>
              <a:rPr lang="en-US" sz="2400" b="0" i="0" dirty="0" err="1">
                <a:solidFill>
                  <a:srgbClr val="000000"/>
                </a:solidFill>
                <a:effectLst/>
                <a:latin typeface="+mn-lt"/>
              </a:rPr>
              <a:t>O‘quv</a:t>
            </a:r>
            <a:r>
              <a:rPr lang="en-US" sz="2400" b="0" i="0" dirty="0">
                <a:solidFill>
                  <a:srgbClr val="000000"/>
                </a:solidFill>
                <a:effectLst/>
                <a:latin typeface="+mn-lt"/>
              </a:rPr>
              <a:t> </a:t>
            </a:r>
            <a:r>
              <a:rPr lang="en-US" sz="2400" b="0" i="0" dirty="0" err="1">
                <a:solidFill>
                  <a:srgbClr val="000000"/>
                </a:solidFill>
                <a:effectLst/>
                <a:latin typeface="+mn-lt"/>
              </a:rPr>
              <a:t>jarayoni</a:t>
            </a:r>
            <a:r>
              <a:rPr lang="en-US" sz="2400" b="0" i="0" dirty="0">
                <a:solidFill>
                  <a:srgbClr val="000000"/>
                </a:solidFill>
                <a:effectLst/>
                <a:latin typeface="+mn-lt"/>
              </a:rPr>
              <a:t> </a:t>
            </a:r>
            <a:r>
              <a:rPr lang="en-US" sz="2400" b="0" i="0" dirty="0" err="1">
                <a:solidFill>
                  <a:srgbClr val="000000"/>
                </a:solidFill>
                <a:effectLst/>
                <a:latin typeface="+mn-lt"/>
              </a:rPr>
              <a:t>o‘quv</a:t>
            </a:r>
            <a:r>
              <a:rPr lang="en-US" sz="2400" b="0" i="0" dirty="0">
                <a:solidFill>
                  <a:srgbClr val="000000"/>
                </a:solidFill>
                <a:effectLst/>
                <a:latin typeface="+mn-lt"/>
              </a:rPr>
              <a:t> </a:t>
            </a:r>
            <a:r>
              <a:rPr lang="en-US" sz="2400" b="0" i="0" dirty="0" err="1">
                <a:solidFill>
                  <a:srgbClr val="000000"/>
                </a:solidFill>
                <a:effectLst/>
                <a:latin typeface="+mn-lt"/>
              </a:rPr>
              <a:t>ehtiyojini</a:t>
            </a:r>
            <a:r>
              <a:rPr lang="en-US" sz="2400" b="0" i="0" dirty="0">
                <a:solidFill>
                  <a:srgbClr val="000000"/>
                </a:solidFill>
                <a:effectLst/>
                <a:latin typeface="+mn-lt"/>
              </a:rPr>
              <a:t> </a:t>
            </a:r>
            <a:r>
              <a:rPr lang="en-US" sz="2400" b="0" i="0" dirty="0" err="1">
                <a:solidFill>
                  <a:srgbClr val="000000"/>
                </a:solidFill>
                <a:effectLst/>
                <a:latin typeface="+mn-lt"/>
              </a:rPr>
              <a:t>qondirish</a:t>
            </a:r>
            <a:r>
              <a:rPr lang="en-US" sz="2400" b="0" i="0" dirty="0">
                <a:solidFill>
                  <a:srgbClr val="000000"/>
                </a:solidFill>
                <a:effectLst/>
                <a:latin typeface="+mn-lt"/>
              </a:rPr>
              <a:t> </a:t>
            </a:r>
            <a:r>
              <a:rPr lang="en-US" sz="2400" b="0" i="0" dirty="0" err="1">
                <a:solidFill>
                  <a:srgbClr val="000000"/>
                </a:solidFill>
                <a:effectLst/>
                <a:latin typeface="+mn-lt"/>
              </a:rPr>
              <a:t>bilan</a:t>
            </a:r>
            <a:r>
              <a:rPr lang="en-US" sz="2400" b="0" i="0" dirty="0">
                <a:solidFill>
                  <a:srgbClr val="000000"/>
                </a:solidFill>
                <a:effectLst/>
                <a:latin typeface="+mn-lt"/>
              </a:rPr>
              <a:t> </a:t>
            </a:r>
            <a:r>
              <a:rPr lang="en-US" sz="2400" b="0" i="0" dirty="0" err="1">
                <a:solidFill>
                  <a:srgbClr val="000000"/>
                </a:solidFill>
                <a:effectLst/>
                <a:latin typeface="+mn-lt"/>
              </a:rPr>
              <a:t>yuqori</a:t>
            </a:r>
            <a:r>
              <a:rPr lang="en-US" sz="2400" b="0" i="0" dirty="0">
                <a:solidFill>
                  <a:srgbClr val="000000"/>
                </a:solidFill>
                <a:effectLst/>
                <a:latin typeface="+mn-lt"/>
              </a:rPr>
              <a:t> </a:t>
            </a:r>
            <a:r>
              <a:rPr lang="en-US" sz="2400" b="0" i="0" dirty="0" err="1">
                <a:solidFill>
                  <a:srgbClr val="000000"/>
                </a:solidFill>
                <a:effectLst/>
                <a:latin typeface="+mn-lt"/>
              </a:rPr>
              <a:t>motivatsiyaga</a:t>
            </a:r>
            <a:r>
              <a:rPr lang="en-US" sz="2400" b="0" i="0" dirty="0">
                <a:solidFill>
                  <a:srgbClr val="000000"/>
                </a:solidFill>
                <a:effectLst/>
                <a:latin typeface="+mn-lt"/>
              </a:rPr>
              <a:t> </a:t>
            </a:r>
            <a:r>
              <a:rPr lang="en-US" sz="2400" b="0" i="0" dirty="0" err="1">
                <a:solidFill>
                  <a:srgbClr val="000000"/>
                </a:solidFill>
                <a:effectLst/>
                <a:latin typeface="+mn-lt"/>
              </a:rPr>
              <a:t>ega</a:t>
            </a:r>
            <a:r>
              <a:rPr lang="en-US" sz="2400" b="0" i="0" dirty="0">
                <a:solidFill>
                  <a:srgbClr val="000000"/>
                </a:solidFill>
                <a:effectLst/>
                <a:latin typeface="+mn-lt"/>
              </a:rPr>
              <a:t> </a:t>
            </a:r>
            <a:r>
              <a:rPr lang="en-US" sz="2400" b="0" i="0" dirty="0" err="1">
                <a:solidFill>
                  <a:srgbClr val="000000"/>
                </a:solidFill>
                <a:effectLst/>
                <a:latin typeface="+mn-lt"/>
              </a:rPr>
              <a:t>bo‘ladi</a:t>
            </a:r>
            <a:r>
              <a:rPr lang="en-US" sz="2400" b="0" i="0" dirty="0">
                <a:solidFill>
                  <a:srgbClr val="000000"/>
                </a:solidFill>
                <a:effectLst/>
                <a:latin typeface="+mn-lt"/>
              </a:rPr>
              <a:t>.</a:t>
            </a:r>
            <a:br>
              <a:rPr lang="en-US" sz="2400" b="0" i="0" dirty="0">
                <a:solidFill>
                  <a:srgbClr val="000000"/>
                </a:solidFill>
                <a:effectLst/>
                <a:latin typeface="+mn-lt"/>
              </a:rPr>
            </a:br>
            <a:endParaRPr lang="ru-RU" sz="2400" dirty="0">
              <a:latin typeface="+mn-lt"/>
            </a:endParaRPr>
          </a:p>
        </p:txBody>
      </p:sp>
    </p:spTree>
    <p:extLst>
      <p:ext uri="{BB962C8B-B14F-4D97-AF65-F5344CB8AC3E}">
        <p14:creationId xmlns:p14="http://schemas.microsoft.com/office/powerpoint/2010/main" val="16661800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EC2EEE5-BAC2-4536-A285-4730D980C2C6}"/>
              </a:ext>
            </a:extLst>
          </p:cNvPr>
          <p:cNvSpPr>
            <a:spLocks noGrp="1"/>
          </p:cNvSpPr>
          <p:nvPr>
            <p:ph type="ctrTitle"/>
          </p:nvPr>
        </p:nvSpPr>
        <p:spPr>
          <a:xfrm>
            <a:off x="668215" y="1935125"/>
            <a:ext cx="8029218" cy="3646968"/>
          </a:xfrm>
        </p:spPr>
        <p:txBody>
          <a:bodyPr/>
          <a:lstStyle/>
          <a:p>
            <a:r>
              <a:rPr lang="en-US" sz="2400" b="0" i="0" dirty="0" err="1">
                <a:solidFill>
                  <a:srgbClr val="000000"/>
                </a:solidFill>
                <a:effectLst/>
                <a:latin typeface="Times New Roman" panose="02020603050405020304" pitchFamily="18" charset="0"/>
              </a:rPr>
              <a:t>O‘zaro</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axborot</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berish</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olish</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qayta</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ishlash</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orqali</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o‘quv</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materiali</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yaxshi</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esda</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qoladi</a:t>
            </a:r>
            <a:r>
              <a:rPr lang="en-US" sz="2400" b="0" i="0" dirty="0">
                <a:solidFill>
                  <a:srgbClr val="000000"/>
                </a:solidFill>
                <a:effectLst/>
                <a:latin typeface="Times New Roman" panose="02020603050405020304" pitchFamily="18" charset="0"/>
              </a:rPr>
              <a:t>.</a:t>
            </a:r>
            <a:br>
              <a:rPr lang="en-US" sz="2400" b="0" i="0" dirty="0">
                <a:solidFill>
                  <a:srgbClr val="000000"/>
                </a:solidFill>
                <a:effectLst/>
                <a:latin typeface="Times New Roman" panose="02020603050405020304" pitchFamily="18" charset="0"/>
              </a:rPr>
            </a:br>
            <a:br>
              <a:rPr lang="en-US" sz="2400" b="0" i="0" dirty="0">
                <a:solidFill>
                  <a:srgbClr val="000000"/>
                </a:solidFill>
                <a:effectLst/>
                <a:latin typeface="Times New Roman" panose="02020603050405020304" pitchFamily="18" charset="0"/>
              </a:rPr>
            </a:br>
            <a:r>
              <a:rPr lang="en-US" sz="2400" b="0" i="0" dirty="0" err="1">
                <a:solidFill>
                  <a:srgbClr val="000000"/>
                </a:solidFill>
                <a:effectLst/>
                <a:latin typeface="Times New Roman" panose="02020603050405020304" pitchFamily="18" charset="0"/>
              </a:rPr>
              <a:t>O‘zaro</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muloqotga</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kirishish</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fikr</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bildirish</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fikr</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almashish</a:t>
            </a:r>
            <a:r>
              <a:rPr lang="en-US" sz="2400" b="0" i="0" dirty="0">
                <a:solidFill>
                  <a:srgbClr val="000000"/>
                </a:solidFill>
                <a:effectLst/>
                <a:latin typeface="Times New Roman" panose="02020603050405020304" pitchFamily="18" charset="0"/>
              </a:rPr>
              <a:t> </a:t>
            </a:r>
            <a:br>
              <a:rPr lang="en-US" sz="2400" b="0" i="0" dirty="0">
                <a:solidFill>
                  <a:srgbClr val="000000"/>
                </a:solidFill>
                <a:effectLst/>
                <a:latin typeface="Times New Roman" panose="02020603050405020304" pitchFamily="18" charset="0"/>
              </a:rPr>
            </a:br>
            <a:r>
              <a:rPr lang="en-US" sz="2400" b="0" i="0" dirty="0" err="1">
                <a:solidFill>
                  <a:srgbClr val="000000"/>
                </a:solidFill>
                <a:effectLst/>
                <a:latin typeface="Times New Roman" panose="02020603050405020304" pitchFamily="18" charset="0"/>
              </a:rPr>
              <a:t>ko‘nikmalari</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shakllanadi</a:t>
            </a:r>
            <a:r>
              <a:rPr lang="en-US" sz="2400" b="0" i="0" dirty="0">
                <a:solidFill>
                  <a:srgbClr val="000000"/>
                </a:solidFill>
                <a:effectLst/>
                <a:latin typeface="Times New Roman" panose="02020603050405020304" pitchFamily="18" charset="0"/>
              </a:rPr>
              <a:t>.</a:t>
            </a:r>
            <a:br>
              <a:rPr lang="en-US" sz="2400" b="0" i="0" dirty="0">
                <a:solidFill>
                  <a:srgbClr val="000000"/>
                </a:solidFill>
                <a:effectLst/>
                <a:latin typeface="Times New Roman" panose="02020603050405020304" pitchFamily="18" charset="0"/>
              </a:rPr>
            </a:br>
            <a:br>
              <a:rPr lang="en-US" sz="2400" b="0" i="0" dirty="0">
                <a:solidFill>
                  <a:srgbClr val="000000"/>
                </a:solidFill>
                <a:effectLst/>
                <a:latin typeface="Times New Roman" panose="02020603050405020304" pitchFamily="18" charset="0"/>
              </a:rPr>
            </a:br>
            <a:r>
              <a:rPr lang="en-US" sz="2400" b="0" i="0" dirty="0" err="1">
                <a:solidFill>
                  <a:srgbClr val="000000"/>
                </a:solidFill>
                <a:effectLst/>
                <a:latin typeface="Times New Roman" panose="02020603050405020304" pitchFamily="18" charset="0"/>
              </a:rPr>
              <a:t>O‘quv</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jarayonida-o‘quvchining</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o‘z-o</a:t>
            </a:r>
            <a:r>
              <a:rPr lang="en-US" sz="2400" b="0" dirty="0" err="1">
                <a:solidFill>
                  <a:srgbClr val="000000"/>
                </a:solidFill>
                <a:latin typeface="Times New Roman" panose="02020603050405020304" pitchFamily="18" charset="0"/>
              </a:rPr>
              <a:t>‘</a:t>
            </a:r>
            <a:r>
              <a:rPr lang="en-US" sz="2400" b="0" i="0" dirty="0" err="1">
                <a:solidFill>
                  <a:srgbClr val="000000"/>
                </a:solidFill>
                <a:effectLst/>
                <a:latin typeface="Times New Roman" panose="02020603050405020304" pitchFamily="18" charset="0"/>
              </a:rPr>
              <a:t>ziga</a:t>
            </a:r>
            <a:r>
              <a:rPr lang="en-US" sz="2400" b="0" i="0" dirty="0">
                <a:solidFill>
                  <a:srgbClr val="000000"/>
                </a:solidFill>
                <a:effectLst/>
                <a:latin typeface="Times New Roman" panose="02020603050405020304" pitchFamily="18" charset="0"/>
              </a:rPr>
              <a:t> baho </a:t>
            </a:r>
            <a:r>
              <a:rPr lang="en-US" sz="2400" b="0" i="0" dirty="0" err="1">
                <a:solidFill>
                  <a:srgbClr val="000000"/>
                </a:solidFill>
                <a:effectLst/>
                <a:latin typeface="Times New Roman" panose="02020603050405020304" pitchFamily="18" charset="0"/>
              </a:rPr>
              <a:t>berishi</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tanqidiy</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qarashi</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rivojlanadi</a:t>
            </a:r>
            <a:r>
              <a:rPr lang="en-US" sz="2400" b="0" i="0" dirty="0">
                <a:solidFill>
                  <a:srgbClr val="000000"/>
                </a:solidFill>
                <a:effectLst/>
                <a:latin typeface="Times New Roman" panose="02020603050405020304" pitchFamily="18" charset="0"/>
              </a:rPr>
              <a:t>.</a:t>
            </a:r>
            <a:br>
              <a:rPr lang="en-US" b="0" i="0" dirty="0">
                <a:solidFill>
                  <a:srgbClr val="000000"/>
                </a:solidFill>
                <a:effectLst/>
                <a:latin typeface="Times New Roman" panose="02020603050405020304" pitchFamily="18" charset="0"/>
              </a:rPr>
            </a:br>
            <a:endParaRPr lang="ru-RU" dirty="0"/>
          </a:p>
        </p:txBody>
      </p:sp>
      <p:sp>
        <p:nvSpPr>
          <p:cNvPr id="4" name="Заголовок 1">
            <a:extLst>
              <a:ext uri="{FF2B5EF4-FFF2-40B4-BE49-F238E27FC236}">
                <a16:creationId xmlns:a16="http://schemas.microsoft.com/office/drawing/2014/main" id="{E6952BE1-7230-47F8-AB59-EA8110CE9BF7}"/>
              </a:ext>
            </a:extLst>
          </p:cNvPr>
          <p:cNvSpPr txBox="1">
            <a:spLocks/>
          </p:cNvSpPr>
          <p:nvPr/>
        </p:nvSpPr>
        <p:spPr>
          <a:xfrm>
            <a:off x="1531089" y="672467"/>
            <a:ext cx="6368902" cy="1159800"/>
          </a:xfrm>
          <a:prstGeom prst="rect">
            <a:avLst/>
          </a:prstGeom>
          <a:noFill/>
          <a:ln>
            <a:no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4000"/>
              <a:buFont typeface="Poppins"/>
              <a:buNone/>
              <a:defRPr sz="4000" b="1" i="0" u="none" strike="noStrike" cap="none">
                <a:solidFill>
                  <a:schemeClr val="dk1"/>
                </a:solidFill>
                <a:latin typeface="Poppins"/>
                <a:ea typeface="Poppins"/>
                <a:cs typeface="Poppins"/>
                <a:sym typeface="Poppins"/>
              </a:defRPr>
            </a:lvl1pPr>
            <a:lvl2pPr marR="0" lvl="1" algn="l" rtl="0">
              <a:lnSpc>
                <a:spcPct val="100000"/>
              </a:lnSpc>
              <a:spcBef>
                <a:spcPts val="0"/>
              </a:spcBef>
              <a:spcAft>
                <a:spcPts val="0"/>
              </a:spcAft>
              <a:buClr>
                <a:schemeClr val="dk1"/>
              </a:buClr>
              <a:buSzPts val="4000"/>
              <a:buFont typeface="Poppins"/>
              <a:buNone/>
              <a:defRPr sz="4000" b="1" i="0" u="none" strike="noStrike" cap="none">
                <a:solidFill>
                  <a:schemeClr val="dk1"/>
                </a:solidFill>
                <a:latin typeface="Poppins"/>
                <a:ea typeface="Poppins"/>
                <a:cs typeface="Poppins"/>
                <a:sym typeface="Poppins"/>
              </a:defRPr>
            </a:lvl2pPr>
            <a:lvl3pPr marR="0" lvl="2" algn="l" rtl="0">
              <a:lnSpc>
                <a:spcPct val="100000"/>
              </a:lnSpc>
              <a:spcBef>
                <a:spcPts val="0"/>
              </a:spcBef>
              <a:spcAft>
                <a:spcPts val="0"/>
              </a:spcAft>
              <a:buClr>
                <a:schemeClr val="dk1"/>
              </a:buClr>
              <a:buSzPts val="4000"/>
              <a:buFont typeface="Poppins"/>
              <a:buNone/>
              <a:defRPr sz="4000" b="1" i="0" u="none" strike="noStrike" cap="none">
                <a:solidFill>
                  <a:schemeClr val="dk1"/>
                </a:solidFill>
                <a:latin typeface="Poppins"/>
                <a:ea typeface="Poppins"/>
                <a:cs typeface="Poppins"/>
                <a:sym typeface="Poppins"/>
              </a:defRPr>
            </a:lvl3pPr>
            <a:lvl4pPr marR="0" lvl="3" algn="l" rtl="0">
              <a:lnSpc>
                <a:spcPct val="100000"/>
              </a:lnSpc>
              <a:spcBef>
                <a:spcPts val="0"/>
              </a:spcBef>
              <a:spcAft>
                <a:spcPts val="0"/>
              </a:spcAft>
              <a:buClr>
                <a:schemeClr val="dk1"/>
              </a:buClr>
              <a:buSzPts val="4000"/>
              <a:buFont typeface="Poppins"/>
              <a:buNone/>
              <a:defRPr sz="4000" b="1" i="0" u="none" strike="noStrike" cap="none">
                <a:solidFill>
                  <a:schemeClr val="dk1"/>
                </a:solidFill>
                <a:latin typeface="Poppins"/>
                <a:ea typeface="Poppins"/>
                <a:cs typeface="Poppins"/>
                <a:sym typeface="Poppins"/>
              </a:defRPr>
            </a:lvl4pPr>
            <a:lvl5pPr marR="0" lvl="4" algn="l" rtl="0">
              <a:lnSpc>
                <a:spcPct val="100000"/>
              </a:lnSpc>
              <a:spcBef>
                <a:spcPts val="0"/>
              </a:spcBef>
              <a:spcAft>
                <a:spcPts val="0"/>
              </a:spcAft>
              <a:buClr>
                <a:schemeClr val="dk1"/>
              </a:buClr>
              <a:buSzPts val="4000"/>
              <a:buFont typeface="Poppins"/>
              <a:buNone/>
              <a:defRPr sz="4000" b="1" i="0" u="none" strike="noStrike" cap="none">
                <a:solidFill>
                  <a:schemeClr val="dk1"/>
                </a:solidFill>
                <a:latin typeface="Poppins"/>
                <a:ea typeface="Poppins"/>
                <a:cs typeface="Poppins"/>
                <a:sym typeface="Poppins"/>
              </a:defRPr>
            </a:lvl5pPr>
            <a:lvl6pPr marR="0" lvl="5" algn="l" rtl="0">
              <a:lnSpc>
                <a:spcPct val="100000"/>
              </a:lnSpc>
              <a:spcBef>
                <a:spcPts val="0"/>
              </a:spcBef>
              <a:spcAft>
                <a:spcPts val="0"/>
              </a:spcAft>
              <a:buClr>
                <a:schemeClr val="dk1"/>
              </a:buClr>
              <a:buSzPts val="4000"/>
              <a:buFont typeface="Poppins"/>
              <a:buNone/>
              <a:defRPr sz="4000" b="1" i="0" u="none" strike="noStrike" cap="none">
                <a:solidFill>
                  <a:schemeClr val="dk1"/>
                </a:solidFill>
                <a:latin typeface="Poppins"/>
                <a:ea typeface="Poppins"/>
                <a:cs typeface="Poppins"/>
                <a:sym typeface="Poppins"/>
              </a:defRPr>
            </a:lvl6pPr>
            <a:lvl7pPr marR="0" lvl="6" algn="l" rtl="0">
              <a:lnSpc>
                <a:spcPct val="100000"/>
              </a:lnSpc>
              <a:spcBef>
                <a:spcPts val="0"/>
              </a:spcBef>
              <a:spcAft>
                <a:spcPts val="0"/>
              </a:spcAft>
              <a:buClr>
                <a:schemeClr val="dk1"/>
              </a:buClr>
              <a:buSzPts val="4000"/>
              <a:buFont typeface="Poppins"/>
              <a:buNone/>
              <a:defRPr sz="4000" b="1" i="0" u="none" strike="noStrike" cap="none">
                <a:solidFill>
                  <a:schemeClr val="dk1"/>
                </a:solidFill>
                <a:latin typeface="Poppins"/>
                <a:ea typeface="Poppins"/>
                <a:cs typeface="Poppins"/>
                <a:sym typeface="Poppins"/>
              </a:defRPr>
            </a:lvl7pPr>
            <a:lvl8pPr marR="0" lvl="7" algn="l" rtl="0">
              <a:lnSpc>
                <a:spcPct val="100000"/>
              </a:lnSpc>
              <a:spcBef>
                <a:spcPts val="0"/>
              </a:spcBef>
              <a:spcAft>
                <a:spcPts val="0"/>
              </a:spcAft>
              <a:buClr>
                <a:schemeClr val="dk1"/>
              </a:buClr>
              <a:buSzPts val="4000"/>
              <a:buFont typeface="Poppins"/>
              <a:buNone/>
              <a:defRPr sz="4000" b="1" i="0" u="none" strike="noStrike" cap="none">
                <a:solidFill>
                  <a:schemeClr val="dk1"/>
                </a:solidFill>
                <a:latin typeface="Poppins"/>
                <a:ea typeface="Poppins"/>
                <a:cs typeface="Poppins"/>
                <a:sym typeface="Poppins"/>
              </a:defRPr>
            </a:lvl8pPr>
            <a:lvl9pPr marR="0" lvl="8" algn="l" rtl="0">
              <a:lnSpc>
                <a:spcPct val="100000"/>
              </a:lnSpc>
              <a:spcBef>
                <a:spcPts val="0"/>
              </a:spcBef>
              <a:spcAft>
                <a:spcPts val="0"/>
              </a:spcAft>
              <a:buClr>
                <a:schemeClr val="dk1"/>
              </a:buClr>
              <a:buSzPts val="4000"/>
              <a:buFont typeface="Poppins"/>
              <a:buNone/>
              <a:defRPr sz="4000" b="1" i="0" u="none" strike="noStrike" cap="none">
                <a:solidFill>
                  <a:schemeClr val="dk1"/>
                </a:solidFill>
                <a:latin typeface="Poppins"/>
                <a:ea typeface="Poppins"/>
                <a:cs typeface="Poppins"/>
                <a:sym typeface="Poppins"/>
              </a:defRPr>
            </a:lvl9pPr>
          </a:lstStyle>
          <a:p>
            <a:r>
              <a:rPr lang="en-US" dirty="0" err="1">
                <a:solidFill>
                  <a:srgbClr val="000000"/>
                </a:solidFill>
                <a:latin typeface="Times New Roman" panose="02020603050405020304" pitchFamily="18" charset="0"/>
              </a:rPr>
              <a:t>Darsni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interfaol</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metodlarda</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tashkil</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etishning</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afzalliklari</a:t>
            </a:r>
            <a:r>
              <a:rPr lang="en-US" b="0" dirty="0">
                <a:solidFill>
                  <a:srgbClr val="000000"/>
                </a:solidFill>
                <a:latin typeface="Times New Roman" panose="02020603050405020304" pitchFamily="18" charset="0"/>
              </a:rPr>
              <a:t>.</a:t>
            </a:r>
            <a:endParaRPr lang="ru-RU" dirty="0"/>
          </a:p>
        </p:txBody>
      </p:sp>
    </p:spTree>
    <p:extLst>
      <p:ext uri="{BB962C8B-B14F-4D97-AF65-F5344CB8AC3E}">
        <p14:creationId xmlns:p14="http://schemas.microsoft.com/office/powerpoint/2010/main" val="153789163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F3F406B0-CF9C-43AC-8322-41ED16E6B18A}"/>
              </a:ext>
            </a:extLst>
          </p:cNvPr>
          <p:cNvSpPr txBox="1">
            <a:spLocks/>
          </p:cNvSpPr>
          <p:nvPr/>
        </p:nvSpPr>
        <p:spPr>
          <a:xfrm>
            <a:off x="1520457" y="608672"/>
            <a:ext cx="6368902" cy="1159800"/>
          </a:xfrm>
          <a:prstGeom prst="rect">
            <a:avLst/>
          </a:prstGeom>
          <a:noFill/>
          <a:ln>
            <a:no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4000"/>
              <a:buFont typeface="Poppins"/>
              <a:buNone/>
              <a:defRPr sz="4000" b="1" i="0" u="none" strike="noStrike" cap="none">
                <a:solidFill>
                  <a:schemeClr val="dk1"/>
                </a:solidFill>
                <a:latin typeface="Poppins"/>
                <a:ea typeface="Poppins"/>
                <a:cs typeface="Poppins"/>
                <a:sym typeface="Poppins"/>
              </a:defRPr>
            </a:lvl1pPr>
            <a:lvl2pPr marR="0" lvl="1" algn="l" rtl="0">
              <a:lnSpc>
                <a:spcPct val="100000"/>
              </a:lnSpc>
              <a:spcBef>
                <a:spcPts val="0"/>
              </a:spcBef>
              <a:spcAft>
                <a:spcPts val="0"/>
              </a:spcAft>
              <a:buClr>
                <a:schemeClr val="dk1"/>
              </a:buClr>
              <a:buSzPts val="4000"/>
              <a:buFont typeface="Poppins"/>
              <a:buNone/>
              <a:defRPr sz="4000" b="1" i="0" u="none" strike="noStrike" cap="none">
                <a:solidFill>
                  <a:schemeClr val="dk1"/>
                </a:solidFill>
                <a:latin typeface="Poppins"/>
                <a:ea typeface="Poppins"/>
                <a:cs typeface="Poppins"/>
                <a:sym typeface="Poppins"/>
              </a:defRPr>
            </a:lvl2pPr>
            <a:lvl3pPr marR="0" lvl="2" algn="l" rtl="0">
              <a:lnSpc>
                <a:spcPct val="100000"/>
              </a:lnSpc>
              <a:spcBef>
                <a:spcPts val="0"/>
              </a:spcBef>
              <a:spcAft>
                <a:spcPts val="0"/>
              </a:spcAft>
              <a:buClr>
                <a:schemeClr val="dk1"/>
              </a:buClr>
              <a:buSzPts val="4000"/>
              <a:buFont typeface="Poppins"/>
              <a:buNone/>
              <a:defRPr sz="4000" b="1" i="0" u="none" strike="noStrike" cap="none">
                <a:solidFill>
                  <a:schemeClr val="dk1"/>
                </a:solidFill>
                <a:latin typeface="Poppins"/>
                <a:ea typeface="Poppins"/>
                <a:cs typeface="Poppins"/>
                <a:sym typeface="Poppins"/>
              </a:defRPr>
            </a:lvl3pPr>
            <a:lvl4pPr marR="0" lvl="3" algn="l" rtl="0">
              <a:lnSpc>
                <a:spcPct val="100000"/>
              </a:lnSpc>
              <a:spcBef>
                <a:spcPts val="0"/>
              </a:spcBef>
              <a:spcAft>
                <a:spcPts val="0"/>
              </a:spcAft>
              <a:buClr>
                <a:schemeClr val="dk1"/>
              </a:buClr>
              <a:buSzPts val="4000"/>
              <a:buFont typeface="Poppins"/>
              <a:buNone/>
              <a:defRPr sz="4000" b="1" i="0" u="none" strike="noStrike" cap="none">
                <a:solidFill>
                  <a:schemeClr val="dk1"/>
                </a:solidFill>
                <a:latin typeface="Poppins"/>
                <a:ea typeface="Poppins"/>
                <a:cs typeface="Poppins"/>
                <a:sym typeface="Poppins"/>
              </a:defRPr>
            </a:lvl4pPr>
            <a:lvl5pPr marR="0" lvl="4" algn="l" rtl="0">
              <a:lnSpc>
                <a:spcPct val="100000"/>
              </a:lnSpc>
              <a:spcBef>
                <a:spcPts val="0"/>
              </a:spcBef>
              <a:spcAft>
                <a:spcPts val="0"/>
              </a:spcAft>
              <a:buClr>
                <a:schemeClr val="dk1"/>
              </a:buClr>
              <a:buSzPts val="4000"/>
              <a:buFont typeface="Poppins"/>
              <a:buNone/>
              <a:defRPr sz="4000" b="1" i="0" u="none" strike="noStrike" cap="none">
                <a:solidFill>
                  <a:schemeClr val="dk1"/>
                </a:solidFill>
                <a:latin typeface="Poppins"/>
                <a:ea typeface="Poppins"/>
                <a:cs typeface="Poppins"/>
                <a:sym typeface="Poppins"/>
              </a:defRPr>
            </a:lvl5pPr>
            <a:lvl6pPr marR="0" lvl="5" algn="l" rtl="0">
              <a:lnSpc>
                <a:spcPct val="100000"/>
              </a:lnSpc>
              <a:spcBef>
                <a:spcPts val="0"/>
              </a:spcBef>
              <a:spcAft>
                <a:spcPts val="0"/>
              </a:spcAft>
              <a:buClr>
                <a:schemeClr val="dk1"/>
              </a:buClr>
              <a:buSzPts val="4000"/>
              <a:buFont typeface="Poppins"/>
              <a:buNone/>
              <a:defRPr sz="4000" b="1" i="0" u="none" strike="noStrike" cap="none">
                <a:solidFill>
                  <a:schemeClr val="dk1"/>
                </a:solidFill>
                <a:latin typeface="Poppins"/>
                <a:ea typeface="Poppins"/>
                <a:cs typeface="Poppins"/>
                <a:sym typeface="Poppins"/>
              </a:defRPr>
            </a:lvl6pPr>
            <a:lvl7pPr marR="0" lvl="6" algn="l" rtl="0">
              <a:lnSpc>
                <a:spcPct val="100000"/>
              </a:lnSpc>
              <a:spcBef>
                <a:spcPts val="0"/>
              </a:spcBef>
              <a:spcAft>
                <a:spcPts val="0"/>
              </a:spcAft>
              <a:buClr>
                <a:schemeClr val="dk1"/>
              </a:buClr>
              <a:buSzPts val="4000"/>
              <a:buFont typeface="Poppins"/>
              <a:buNone/>
              <a:defRPr sz="4000" b="1" i="0" u="none" strike="noStrike" cap="none">
                <a:solidFill>
                  <a:schemeClr val="dk1"/>
                </a:solidFill>
                <a:latin typeface="Poppins"/>
                <a:ea typeface="Poppins"/>
                <a:cs typeface="Poppins"/>
                <a:sym typeface="Poppins"/>
              </a:defRPr>
            </a:lvl7pPr>
            <a:lvl8pPr marR="0" lvl="7" algn="l" rtl="0">
              <a:lnSpc>
                <a:spcPct val="100000"/>
              </a:lnSpc>
              <a:spcBef>
                <a:spcPts val="0"/>
              </a:spcBef>
              <a:spcAft>
                <a:spcPts val="0"/>
              </a:spcAft>
              <a:buClr>
                <a:schemeClr val="dk1"/>
              </a:buClr>
              <a:buSzPts val="4000"/>
              <a:buFont typeface="Poppins"/>
              <a:buNone/>
              <a:defRPr sz="4000" b="1" i="0" u="none" strike="noStrike" cap="none">
                <a:solidFill>
                  <a:schemeClr val="dk1"/>
                </a:solidFill>
                <a:latin typeface="Poppins"/>
                <a:ea typeface="Poppins"/>
                <a:cs typeface="Poppins"/>
                <a:sym typeface="Poppins"/>
              </a:defRPr>
            </a:lvl8pPr>
            <a:lvl9pPr marR="0" lvl="8" algn="l" rtl="0">
              <a:lnSpc>
                <a:spcPct val="100000"/>
              </a:lnSpc>
              <a:spcBef>
                <a:spcPts val="0"/>
              </a:spcBef>
              <a:spcAft>
                <a:spcPts val="0"/>
              </a:spcAft>
              <a:buClr>
                <a:schemeClr val="dk1"/>
              </a:buClr>
              <a:buSzPts val="4000"/>
              <a:buFont typeface="Poppins"/>
              <a:buNone/>
              <a:defRPr sz="4000" b="1" i="0" u="none" strike="noStrike" cap="none">
                <a:solidFill>
                  <a:schemeClr val="dk1"/>
                </a:solidFill>
                <a:latin typeface="Poppins"/>
                <a:ea typeface="Poppins"/>
                <a:cs typeface="Poppins"/>
                <a:sym typeface="Poppins"/>
              </a:defRPr>
            </a:lvl9pPr>
          </a:lstStyle>
          <a:p>
            <a:r>
              <a:rPr lang="en-US" dirty="0" err="1">
                <a:solidFill>
                  <a:srgbClr val="000000"/>
                </a:solidFill>
                <a:latin typeface="Times New Roman" panose="02020603050405020304" pitchFamily="18" charset="0"/>
              </a:rPr>
              <a:t>Darsni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interfaol</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metodlarda</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tashkil</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etishning</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afzalliklari</a:t>
            </a:r>
            <a:r>
              <a:rPr lang="en-US" b="0" dirty="0">
                <a:solidFill>
                  <a:srgbClr val="000000"/>
                </a:solidFill>
                <a:latin typeface="Times New Roman" panose="02020603050405020304" pitchFamily="18" charset="0"/>
              </a:rPr>
              <a:t>.</a:t>
            </a:r>
            <a:endParaRPr lang="ru-RU" dirty="0"/>
          </a:p>
        </p:txBody>
      </p:sp>
      <p:sp>
        <p:nvSpPr>
          <p:cNvPr id="6" name="Заголовок 5">
            <a:extLst>
              <a:ext uri="{FF2B5EF4-FFF2-40B4-BE49-F238E27FC236}">
                <a16:creationId xmlns:a16="http://schemas.microsoft.com/office/drawing/2014/main" id="{60BAE20D-726F-4CC7-9549-EA865FBEB186}"/>
              </a:ext>
            </a:extLst>
          </p:cNvPr>
          <p:cNvSpPr>
            <a:spLocks noGrp="1"/>
          </p:cNvSpPr>
          <p:nvPr>
            <p:ph type="ctrTitle"/>
          </p:nvPr>
        </p:nvSpPr>
        <p:spPr>
          <a:xfrm>
            <a:off x="1105786" y="1768472"/>
            <a:ext cx="7517218" cy="2766355"/>
          </a:xfrm>
        </p:spPr>
        <p:txBody>
          <a:bodyPr/>
          <a:lstStyle/>
          <a:p>
            <a:br>
              <a:rPr lang="en-US" sz="2400" b="0" i="0" dirty="0">
                <a:solidFill>
                  <a:srgbClr val="000000"/>
                </a:solidFill>
                <a:effectLst/>
                <a:latin typeface="Times New Roman" panose="02020603050405020304" pitchFamily="18" charset="0"/>
              </a:rPr>
            </a:br>
            <a:br>
              <a:rPr lang="en-US" sz="2400" b="0" i="0" dirty="0">
                <a:solidFill>
                  <a:srgbClr val="000000"/>
                </a:solidFill>
                <a:effectLst/>
                <a:latin typeface="Times New Roman" panose="02020603050405020304" pitchFamily="18" charset="0"/>
              </a:rPr>
            </a:br>
            <a:br>
              <a:rPr lang="en-US" sz="2400" b="0" i="0" dirty="0">
                <a:solidFill>
                  <a:srgbClr val="000000"/>
                </a:solidFill>
                <a:effectLst/>
                <a:latin typeface="Times New Roman" panose="02020603050405020304" pitchFamily="18" charset="0"/>
              </a:rPr>
            </a:br>
            <a:br>
              <a:rPr lang="en-US" sz="2400" b="0" i="0" dirty="0">
                <a:solidFill>
                  <a:srgbClr val="000000"/>
                </a:solidFill>
                <a:effectLst/>
                <a:latin typeface="Times New Roman" panose="02020603050405020304" pitchFamily="18" charset="0"/>
              </a:rPr>
            </a:br>
            <a:endParaRPr lang="ru-RU" sz="2400" dirty="0">
              <a:latin typeface="+mn-lt"/>
            </a:endParaRPr>
          </a:p>
        </p:txBody>
      </p:sp>
      <p:sp>
        <p:nvSpPr>
          <p:cNvPr id="5" name="TextBox 4">
            <a:extLst>
              <a:ext uri="{FF2B5EF4-FFF2-40B4-BE49-F238E27FC236}">
                <a16:creationId xmlns:a16="http://schemas.microsoft.com/office/drawing/2014/main" id="{C59F4280-D8E1-4201-8E27-DEBAA81352F9}"/>
              </a:ext>
            </a:extLst>
          </p:cNvPr>
          <p:cNvSpPr txBox="1"/>
          <p:nvPr/>
        </p:nvSpPr>
        <p:spPr>
          <a:xfrm>
            <a:off x="691115" y="2094629"/>
            <a:ext cx="8048847" cy="2308324"/>
          </a:xfrm>
          <a:prstGeom prst="rect">
            <a:avLst/>
          </a:prstGeom>
          <a:noFill/>
        </p:spPr>
        <p:txBody>
          <a:bodyPr wrap="square">
            <a:spAutoFit/>
          </a:bodyPr>
          <a:lstStyle/>
          <a:p>
            <a:pPr algn="l"/>
            <a:r>
              <a:rPr lang="en-US" sz="2400" b="0" i="0" dirty="0" err="1">
                <a:solidFill>
                  <a:srgbClr val="000000"/>
                </a:solidFill>
                <a:effectLst/>
                <a:latin typeface="+mn-lt"/>
              </a:rPr>
              <a:t>O‘quvchi</a:t>
            </a:r>
            <a:r>
              <a:rPr lang="en-US" sz="2400" b="0" i="0" dirty="0">
                <a:solidFill>
                  <a:srgbClr val="000000"/>
                </a:solidFill>
                <a:effectLst/>
                <a:latin typeface="+mn-lt"/>
              </a:rPr>
              <a:t> </a:t>
            </a:r>
            <a:r>
              <a:rPr lang="en-US" sz="2400" b="0" i="0" dirty="0" err="1">
                <a:solidFill>
                  <a:srgbClr val="000000"/>
                </a:solidFill>
                <a:effectLst/>
                <a:latin typeface="+mn-lt"/>
              </a:rPr>
              <a:t>uchun</a:t>
            </a:r>
            <a:r>
              <a:rPr lang="en-US" sz="2400" b="0" i="0" dirty="0">
                <a:solidFill>
                  <a:srgbClr val="000000"/>
                </a:solidFill>
                <a:effectLst/>
                <a:latin typeface="+mn-lt"/>
              </a:rPr>
              <a:t> </a:t>
            </a:r>
            <a:r>
              <a:rPr lang="en-US" sz="2400" b="0" i="0" dirty="0" err="1">
                <a:solidFill>
                  <a:srgbClr val="000000"/>
                </a:solidFill>
                <a:effectLst/>
                <a:latin typeface="+mn-lt"/>
              </a:rPr>
              <a:t>dars</a:t>
            </a:r>
            <a:r>
              <a:rPr lang="en-US" sz="2400" b="0" i="0" dirty="0">
                <a:solidFill>
                  <a:srgbClr val="000000"/>
                </a:solidFill>
                <a:effectLst/>
                <a:latin typeface="+mn-lt"/>
              </a:rPr>
              <a:t> </a:t>
            </a:r>
            <a:r>
              <a:rPr lang="en-US" sz="2400" b="0" i="0" dirty="0" err="1">
                <a:solidFill>
                  <a:srgbClr val="000000"/>
                </a:solidFill>
                <a:effectLst/>
                <a:latin typeface="+mn-lt"/>
              </a:rPr>
              <a:t>qismqarli</a:t>
            </a:r>
            <a:r>
              <a:rPr lang="en-US" sz="2400" b="0" i="0" dirty="0">
                <a:solidFill>
                  <a:srgbClr val="000000"/>
                </a:solidFill>
                <a:effectLst/>
                <a:latin typeface="+mn-lt"/>
              </a:rPr>
              <a:t> </a:t>
            </a:r>
            <a:r>
              <a:rPr lang="en-US" sz="2400" b="0" i="0" dirty="0" err="1">
                <a:solidFill>
                  <a:srgbClr val="000000"/>
                </a:solidFill>
                <a:effectLst/>
                <a:latin typeface="+mn-lt"/>
              </a:rPr>
              <a:t>o‘qitilayotgan</a:t>
            </a:r>
            <a:r>
              <a:rPr lang="en-US" sz="2400" b="0" i="0" dirty="0">
                <a:solidFill>
                  <a:srgbClr val="000000"/>
                </a:solidFill>
                <a:effectLst/>
                <a:latin typeface="+mn-lt"/>
              </a:rPr>
              <a:t> </a:t>
            </a:r>
            <a:r>
              <a:rPr lang="en-US" sz="2400" b="0" i="0" dirty="0" err="1">
                <a:solidFill>
                  <a:srgbClr val="000000"/>
                </a:solidFill>
                <a:effectLst/>
                <a:latin typeface="+mn-lt"/>
              </a:rPr>
              <a:t>predmet</a:t>
            </a:r>
            <a:r>
              <a:rPr lang="en-US" sz="2400" b="0" i="0" dirty="0">
                <a:solidFill>
                  <a:srgbClr val="000000"/>
                </a:solidFill>
                <a:effectLst/>
                <a:latin typeface="+mn-lt"/>
              </a:rPr>
              <a:t> </a:t>
            </a:r>
            <a:r>
              <a:rPr lang="en-US" sz="2400" b="0" i="0" dirty="0" err="1">
                <a:solidFill>
                  <a:srgbClr val="000000"/>
                </a:solidFill>
                <a:effectLst/>
                <a:latin typeface="+mn-lt"/>
              </a:rPr>
              <a:t>mazmuniga</a:t>
            </a:r>
            <a:r>
              <a:rPr lang="en-US" sz="2400" b="0" i="0" dirty="0">
                <a:solidFill>
                  <a:srgbClr val="000000"/>
                </a:solidFill>
                <a:effectLst/>
                <a:latin typeface="+mn-lt"/>
              </a:rPr>
              <a:t> </a:t>
            </a:r>
            <a:r>
              <a:rPr lang="en-US" sz="2400" b="0" i="0" dirty="0" err="1">
                <a:solidFill>
                  <a:srgbClr val="000000"/>
                </a:solidFill>
                <a:effectLst/>
                <a:latin typeface="+mn-lt"/>
              </a:rPr>
              <a:t>aylanadi.O‘qish</a:t>
            </a:r>
            <a:r>
              <a:rPr lang="en-US" sz="2400" b="0" i="0" dirty="0">
                <a:solidFill>
                  <a:srgbClr val="000000"/>
                </a:solidFill>
                <a:effectLst/>
                <a:latin typeface="+mn-lt"/>
              </a:rPr>
              <a:t> </a:t>
            </a:r>
            <a:r>
              <a:rPr lang="en-US" sz="2400" b="0" i="0" dirty="0" err="1">
                <a:solidFill>
                  <a:srgbClr val="000000"/>
                </a:solidFill>
                <a:effectLst/>
                <a:latin typeface="+mn-lt"/>
              </a:rPr>
              <a:t>jarayoniga</a:t>
            </a:r>
            <a:r>
              <a:rPr lang="en-US" sz="2400" b="0" i="0" dirty="0">
                <a:solidFill>
                  <a:srgbClr val="000000"/>
                </a:solidFill>
                <a:effectLst/>
                <a:latin typeface="+mn-lt"/>
              </a:rPr>
              <a:t> </a:t>
            </a:r>
            <a:r>
              <a:rPr lang="en-US" sz="2400" b="0" i="0" dirty="0" err="1">
                <a:solidFill>
                  <a:srgbClr val="000000"/>
                </a:solidFill>
                <a:effectLst/>
                <a:latin typeface="+mn-lt"/>
              </a:rPr>
              <a:t>ijodiy</a:t>
            </a:r>
            <a:r>
              <a:rPr lang="en-US" sz="2400" b="0" i="0" dirty="0">
                <a:solidFill>
                  <a:srgbClr val="000000"/>
                </a:solidFill>
                <a:effectLst/>
                <a:latin typeface="+mn-lt"/>
              </a:rPr>
              <a:t> </a:t>
            </a:r>
            <a:r>
              <a:rPr lang="en-US" sz="2400" b="0" i="0" dirty="0" err="1">
                <a:solidFill>
                  <a:srgbClr val="000000"/>
                </a:solidFill>
                <a:effectLst/>
                <a:latin typeface="+mn-lt"/>
              </a:rPr>
              <a:t>yondashuv</a:t>
            </a:r>
            <a:r>
              <a:rPr lang="en-US" sz="2400" b="0" i="0" dirty="0">
                <a:solidFill>
                  <a:srgbClr val="000000"/>
                </a:solidFill>
                <a:effectLst/>
                <a:latin typeface="+mn-lt"/>
              </a:rPr>
              <a:t>, </a:t>
            </a:r>
            <a:r>
              <a:rPr lang="en-US" sz="2400" b="0" i="0" dirty="0" err="1">
                <a:solidFill>
                  <a:srgbClr val="000000"/>
                </a:solidFill>
                <a:effectLst/>
                <a:latin typeface="+mn-lt"/>
              </a:rPr>
              <a:t>ijobiy</a:t>
            </a:r>
            <a:r>
              <a:rPr lang="en-US" sz="2400" b="0" i="0" dirty="0">
                <a:solidFill>
                  <a:srgbClr val="000000"/>
                </a:solidFill>
                <a:effectLst/>
                <a:latin typeface="+mn-lt"/>
              </a:rPr>
              <a:t> </a:t>
            </a:r>
            <a:r>
              <a:rPr lang="en-US" sz="2400" b="0" i="0" dirty="0" err="1">
                <a:solidFill>
                  <a:srgbClr val="000000"/>
                </a:solidFill>
                <a:effectLst/>
                <a:latin typeface="+mn-lt"/>
              </a:rPr>
              <a:t>fikr</a:t>
            </a:r>
            <a:r>
              <a:rPr lang="en-US" sz="2400" b="0" i="0" dirty="0">
                <a:solidFill>
                  <a:srgbClr val="000000"/>
                </a:solidFill>
                <a:effectLst/>
                <a:latin typeface="+mn-lt"/>
              </a:rPr>
              <a:t> </a:t>
            </a:r>
            <a:r>
              <a:rPr lang="en-US" sz="2400" b="0" i="0" dirty="0" err="1">
                <a:solidFill>
                  <a:srgbClr val="000000"/>
                </a:solidFill>
                <a:effectLst/>
                <a:latin typeface="+mn-lt"/>
              </a:rPr>
              <a:t>namoyon</a:t>
            </a:r>
            <a:r>
              <a:rPr lang="en-US" sz="2400" b="0" i="0" dirty="0">
                <a:solidFill>
                  <a:srgbClr val="000000"/>
                </a:solidFill>
                <a:effectLst/>
                <a:latin typeface="+mn-lt"/>
              </a:rPr>
              <a:t> </a:t>
            </a:r>
            <a:r>
              <a:rPr lang="en-US" sz="2400" b="0" i="0" dirty="0" err="1">
                <a:solidFill>
                  <a:srgbClr val="000000"/>
                </a:solidFill>
                <a:effectLst/>
                <a:latin typeface="+mn-lt"/>
              </a:rPr>
              <a:t>bo‘ladi</a:t>
            </a:r>
            <a:r>
              <a:rPr lang="en-US" sz="2400" b="0" i="0" dirty="0">
                <a:solidFill>
                  <a:srgbClr val="000000"/>
                </a:solidFill>
                <a:effectLst/>
                <a:latin typeface="+mn-lt"/>
              </a:rPr>
              <a:t>.</a:t>
            </a:r>
          </a:p>
          <a:p>
            <a:pPr algn="just"/>
            <a:endParaRPr lang="en-US" sz="2400" b="0" i="0" dirty="0">
              <a:solidFill>
                <a:srgbClr val="000000"/>
              </a:solidFill>
              <a:effectLst/>
              <a:latin typeface="+mn-lt"/>
            </a:endParaRPr>
          </a:p>
          <a:p>
            <a:pPr algn="l"/>
            <a:r>
              <a:rPr lang="en-US" sz="2400" b="0" i="0" dirty="0">
                <a:solidFill>
                  <a:srgbClr val="000000"/>
                </a:solidFill>
                <a:effectLst/>
                <a:latin typeface="+mn-lt"/>
              </a:rPr>
              <a:t>Har </a:t>
            </a:r>
            <a:r>
              <a:rPr lang="en-US" sz="2400" b="0" i="0" dirty="0" err="1">
                <a:solidFill>
                  <a:srgbClr val="000000"/>
                </a:solidFill>
                <a:effectLst/>
                <a:latin typeface="+mn-lt"/>
              </a:rPr>
              <a:t>bir</a:t>
            </a:r>
            <a:r>
              <a:rPr lang="en-US" sz="2400" b="0" i="0" dirty="0">
                <a:solidFill>
                  <a:srgbClr val="000000"/>
                </a:solidFill>
                <a:effectLst/>
                <a:latin typeface="+mn-lt"/>
              </a:rPr>
              <a:t> </a:t>
            </a:r>
            <a:r>
              <a:rPr lang="en-US" sz="2400" b="0" i="0" dirty="0" err="1">
                <a:solidFill>
                  <a:srgbClr val="000000"/>
                </a:solidFill>
                <a:effectLst/>
                <a:latin typeface="+mn-lt"/>
              </a:rPr>
              <a:t>o‘quvchining</a:t>
            </a:r>
            <a:r>
              <a:rPr lang="en-US" sz="2400" b="0" i="0" dirty="0">
                <a:solidFill>
                  <a:srgbClr val="000000"/>
                </a:solidFill>
                <a:effectLst/>
                <a:latin typeface="+mn-lt"/>
              </a:rPr>
              <a:t> </a:t>
            </a:r>
            <a:r>
              <a:rPr lang="en-US" sz="2400" b="0" i="0" dirty="0" err="1">
                <a:solidFill>
                  <a:srgbClr val="000000"/>
                </a:solidFill>
                <a:effectLst/>
                <a:latin typeface="+mn-lt"/>
              </a:rPr>
              <a:t>o‘zi</a:t>
            </a:r>
            <a:r>
              <a:rPr lang="en-US" sz="2400" b="0" i="0" dirty="0">
                <a:solidFill>
                  <a:srgbClr val="000000"/>
                </a:solidFill>
                <a:effectLst/>
                <a:latin typeface="+mn-lt"/>
              </a:rPr>
              <a:t> </a:t>
            </a:r>
            <a:r>
              <a:rPr lang="en-US" sz="2400" b="0" i="0" dirty="0" err="1">
                <a:solidFill>
                  <a:srgbClr val="000000"/>
                </a:solidFill>
                <a:effectLst/>
                <a:latin typeface="+mn-lt"/>
              </a:rPr>
              <a:t>mustaqil</a:t>
            </a:r>
            <a:r>
              <a:rPr lang="en-US" sz="2400" b="0" i="0" dirty="0">
                <a:solidFill>
                  <a:srgbClr val="000000"/>
                </a:solidFill>
                <a:effectLst/>
                <a:latin typeface="+mn-lt"/>
              </a:rPr>
              <a:t> </a:t>
            </a:r>
            <a:r>
              <a:rPr lang="en-US" sz="2400" b="0" i="0" dirty="0" err="1">
                <a:solidFill>
                  <a:srgbClr val="000000"/>
                </a:solidFill>
                <a:effectLst/>
                <a:latin typeface="+mn-lt"/>
              </a:rPr>
              <a:t>fikr</a:t>
            </a:r>
            <a:r>
              <a:rPr lang="en-US" sz="2400" b="0" i="0" dirty="0">
                <a:solidFill>
                  <a:srgbClr val="000000"/>
                </a:solidFill>
                <a:effectLst/>
                <a:latin typeface="+mn-lt"/>
              </a:rPr>
              <a:t> </a:t>
            </a:r>
            <a:r>
              <a:rPr lang="en-US" sz="2400" b="0" i="0" dirty="0" err="1">
                <a:solidFill>
                  <a:srgbClr val="000000"/>
                </a:solidFill>
                <a:effectLst/>
                <a:latin typeface="+mn-lt"/>
              </a:rPr>
              <a:t>yuritishga</a:t>
            </a:r>
            <a:r>
              <a:rPr lang="en-US" sz="2400" b="0" i="0" dirty="0">
                <a:solidFill>
                  <a:srgbClr val="000000"/>
                </a:solidFill>
                <a:effectLst/>
                <a:latin typeface="+mn-lt"/>
              </a:rPr>
              <a:t>, </a:t>
            </a:r>
            <a:r>
              <a:rPr lang="en-US" sz="2400" b="0" i="0" dirty="0" err="1">
                <a:solidFill>
                  <a:srgbClr val="000000"/>
                </a:solidFill>
                <a:effectLst/>
                <a:latin typeface="+mn-lt"/>
              </a:rPr>
              <a:t>izlanishga</a:t>
            </a:r>
            <a:r>
              <a:rPr lang="en-US" sz="2400" b="0" i="0" dirty="0">
                <a:solidFill>
                  <a:srgbClr val="000000"/>
                </a:solidFill>
                <a:effectLst/>
                <a:latin typeface="+mn-lt"/>
              </a:rPr>
              <a:t>, </a:t>
            </a:r>
            <a:r>
              <a:rPr lang="en-US" sz="2400" b="0" i="0" dirty="0" err="1">
                <a:solidFill>
                  <a:srgbClr val="000000"/>
                </a:solidFill>
                <a:effectLst/>
                <a:latin typeface="+mn-lt"/>
              </a:rPr>
              <a:t>mushohada</a:t>
            </a:r>
            <a:r>
              <a:rPr lang="en-US" sz="2400" b="0" i="0" dirty="0">
                <a:solidFill>
                  <a:srgbClr val="000000"/>
                </a:solidFill>
                <a:effectLst/>
                <a:latin typeface="+mn-lt"/>
              </a:rPr>
              <a:t> </a:t>
            </a:r>
            <a:r>
              <a:rPr lang="en-US" sz="2400" b="0" i="0" dirty="0" err="1">
                <a:solidFill>
                  <a:srgbClr val="000000"/>
                </a:solidFill>
                <a:effectLst/>
                <a:latin typeface="+mn-lt"/>
              </a:rPr>
              <a:t>qilishga</a:t>
            </a:r>
            <a:r>
              <a:rPr lang="en-US" sz="2400" b="0" i="0" dirty="0">
                <a:solidFill>
                  <a:srgbClr val="000000"/>
                </a:solidFill>
                <a:effectLst/>
                <a:latin typeface="+mn-lt"/>
              </a:rPr>
              <a:t> </a:t>
            </a:r>
            <a:r>
              <a:rPr lang="en-US" sz="2400" b="0" i="0" dirty="0" err="1">
                <a:solidFill>
                  <a:srgbClr val="000000"/>
                </a:solidFill>
                <a:effectLst/>
                <a:latin typeface="+mn-lt"/>
              </a:rPr>
              <a:t>olib</a:t>
            </a:r>
            <a:r>
              <a:rPr lang="en-US" sz="2400" b="0" i="0" dirty="0">
                <a:solidFill>
                  <a:srgbClr val="000000"/>
                </a:solidFill>
                <a:effectLst/>
                <a:latin typeface="+mn-lt"/>
              </a:rPr>
              <a:t> </a:t>
            </a:r>
            <a:r>
              <a:rPr lang="en-US" sz="2400" b="0" i="0" dirty="0" err="1">
                <a:solidFill>
                  <a:srgbClr val="000000"/>
                </a:solidFill>
                <a:effectLst/>
                <a:latin typeface="+mn-lt"/>
              </a:rPr>
              <a:t>keladi</a:t>
            </a:r>
            <a:r>
              <a:rPr lang="en-US" sz="2400" b="0" i="0" dirty="0">
                <a:solidFill>
                  <a:srgbClr val="000000"/>
                </a:solidFill>
                <a:effectLst/>
                <a:latin typeface="+mn-lt"/>
              </a:rPr>
              <a:t>.</a:t>
            </a:r>
          </a:p>
        </p:txBody>
      </p:sp>
    </p:spTree>
    <p:extLst>
      <p:ext uri="{BB962C8B-B14F-4D97-AF65-F5344CB8AC3E}">
        <p14:creationId xmlns:p14="http://schemas.microsoft.com/office/powerpoint/2010/main" val="166587779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F3F406B0-CF9C-43AC-8322-41ED16E6B18A}"/>
              </a:ext>
            </a:extLst>
          </p:cNvPr>
          <p:cNvSpPr txBox="1">
            <a:spLocks/>
          </p:cNvSpPr>
          <p:nvPr/>
        </p:nvSpPr>
        <p:spPr>
          <a:xfrm>
            <a:off x="1520457" y="608672"/>
            <a:ext cx="6368902" cy="1159800"/>
          </a:xfrm>
          <a:prstGeom prst="rect">
            <a:avLst/>
          </a:prstGeom>
          <a:noFill/>
          <a:ln>
            <a:no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4000"/>
              <a:buFont typeface="Poppins"/>
              <a:buNone/>
              <a:defRPr sz="4000" b="1" i="0" u="none" strike="noStrike" cap="none">
                <a:solidFill>
                  <a:schemeClr val="dk1"/>
                </a:solidFill>
                <a:latin typeface="Poppins"/>
                <a:ea typeface="Poppins"/>
                <a:cs typeface="Poppins"/>
                <a:sym typeface="Poppins"/>
              </a:defRPr>
            </a:lvl1pPr>
            <a:lvl2pPr marR="0" lvl="1" algn="l" rtl="0">
              <a:lnSpc>
                <a:spcPct val="100000"/>
              </a:lnSpc>
              <a:spcBef>
                <a:spcPts val="0"/>
              </a:spcBef>
              <a:spcAft>
                <a:spcPts val="0"/>
              </a:spcAft>
              <a:buClr>
                <a:schemeClr val="dk1"/>
              </a:buClr>
              <a:buSzPts val="4000"/>
              <a:buFont typeface="Poppins"/>
              <a:buNone/>
              <a:defRPr sz="4000" b="1" i="0" u="none" strike="noStrike" cap="none">
                <a:solidFill>
                  <a:schemeClr val="dk1"/>
                </a:solidFill>
                <a:latin typeface="Poppins"/>
                <a:ea typeface="Poppins"/>
                <a:cs typeface="Poppins"/>
                <a:sym typeface="Poppins"/>
              </a:defRPr>
            </a:lvl2pPr>
            <a:lvl3pPr marR="0" lvl="2" algn="l" rtl="0">
              <a:lnSpc>
                <a:spcPct val="100000"/>
              </a:lnSpc>
              <a:spcBef>
                <a:spcPts val="0"/>
              </a:spcBef>
              <a:spcAft>
                <a:spcPts val="0"/>
              </a:spcAft>
              <a:buClr>
                <a:schemeClr val="dk1"/>
              </a:buClr>
              <a:buSzPts val="4000"/>
              <a:buFont typeface="Poppins"/>
              <a:buNone/>
              <a:defRPr sz="4000" b="1" i="0" u="none" strike="noStrike" cap="none">
                <a:solidFill>
                  <a:schemeClr val="dk1"/>
                </a:solidFill>
                <a:latin typeface="Poppins"/>
                <a:ea typeface="Poppins"/>
                <a:cs typeface="Poppins"/>
                <a:sym typeface="Poppins"/>
              </a:defRPr>
            </a:lvl3pPr>
            <a:lvl4pPr marR="0" lvl="3" algn="l" rtl="0">
              <a:lnSpc>
                <a:spcPct val="100000"/>
              </a:lnSpc>
              <a:spcBef>
                <a:spcPts val="0"/>
              </a:spcBef>
              <a:spcAft>
                <a:spcPts val="0"/>
              </a:spcAft>
              <a:buClr>
                <a:schemeClr val="dk1"/>
              </a:buClr>
              <a:buSzPts val="4000"/>
              <a:buFont typeface="Poppins"/>
              <a:buNone/>
              <a:defRPr sz="4000" b="1" i="0" u="none" strike="noStrike" cap="none">
                <a:solidFill>
                  <a:schemeClr val="dk1"/>
                </a:solidFill>
                <a:latin typeface="Poppins"/>
                <a:ea typeface="Poppins"/>
                <a:cs typeface="Poppins"/>
                <a:sym typeface="Poppins"/>
              </a:defRPr>
            </a:lvl4pPr>
            <a:lvl5pPr marR="0" lvl="4" algn="l" rtl="0">
              <a:lnSpc>
                <a:spcPct val="100000"/>
              </a:lnSpc>
              <a:spcBef>
                <a:spcPts val="0"/>
              </a:spcBef>
              <a:spcAft>
                <a:spcPts val="0"/>
              </a:spcAft>
              <a:buClr>
                <a:schemeClr val="dk1"/>
              </a:buClr>
              <a:buSzPts val="4000"/>
              <a:buFont typeface="Poppins"/>
              <a:buNone/>
              <a:defRPr sz="4000" b="1" i="0" u="none" strike="noStrike" cap="none">
                <a:solidFill>
                  <a:schemeClr val="dk1"/>
                </a:solidFill>
                <a:latin typeface="Poppins"/>
                <a:ea typeface="Poppins"/>
                <a:cs typeface="Poppins"/>
                <a:sym typeface="Poppins"/>
              </a:defRPr>
            </a:lvl5pPr>
            <a:lvl6pPr marR="0" lvl="5" algn="l" rtl="0">
              <a:lnSpc>
                <a:spcPct val="100000"/>
              </a:lnSpc>
              <a:spcBef>
                <a:spcPts val="0"/>
              </a:spcBef>
              <a:spcAft>
                <a:spcPts val="0"/>
              </a:spcAft>
              <a:buClr>
                <a:schemeClr val="dk1"/>
              </a:buClr>
              <a:buSzPts val="4000"/>
              <a:buFont typeface="Poppins"/>
              <a:buNone/>
              <a:defRPr sz="4000" b="1" i="0" u="none" strike="noStrike" cap="none">
                <a:solidFill>
                  <a:schemeClr val="dk1"/>
                </a:solidFill>
                <a:latin typeface="Poppins"/>
                <a:ea typeface="Poppins"/>
                <a:cs typeface="Poppins"/>
                <a:sym typeface="Poppins"/>
              </a:defRPr>
            </a:lvl6pPr>
            <a:lvl7pPr marR="0" lvl="6" algn="l" rtl="0">
              <a:lnSpc>
                <a:spcPct val="100000"/>
              </a:lnSpc>
              <a:spcBef>
                <a:spcPts val="0"/>
              </a:spcBef>
              <a:spcAft>
                <a:spcPts val="0"/>
              </a:spcAft>
              <a:buClr>
                <a:schemeClr val="dk1"/>
              </a:buClr>
              <a:buSzPts val="4000"/>
              <a:buFont typeface="Poppins"/>
              <a:buNone/>
              <a:defRPr sz="4000" b="1" i="0" u="none" strike="noStrike" cap="none">
                <a:solidFill>
                  <a:schemeClr val="dk1"/>
                </a:solidFill>
                <a:latin typeface="Poppins"/>
                <a:ea typeface="Poppins"/>
                <a:cs typeface="Poppins"/>
                <a:sym typeface="Poppins"/>
              </a:defRPr>
            </a:lvl7pPr>
            <a:lvl8pPr marR="0" lvl="7" algn="l" rtl="0">
              <a:lnSpc>
                <a:spcPct val="100000"/>
              </a:lnSpc>
              <a:spcBef>
                <a:spcPts val="0"/>
              </a:spcBef>
              <a:spcAft>
                <a:spcPts val="0"/>
              </a:spcAft>
              <a:buClr>
                <a:schemeClr val="dk1"/>
              </a:buClr>
              <a:buSzPts val="4000"/>
              <a:buFont typeface="Poppins"/>
              <a:buNone/>
              <a:defRPr sz="4000" b="1" i="0" u="none" strike="noStrike" cap="none">
                <a:solidFill>
                  <a:schemeClr val="dk1"/>
                </a:solidFill>
                <a:latin typeface="Poppins"/>
                <a:ea typeface="Poppins"/>
                <a:cs typeface="Poppins"/>
                <a:sym typeface="Poppins"/>
              </a:defRPr>
            </a:lvl8pPr>
            <a:lvl9pPr marR="0" lvl="8" algn="l" rtl="0">
              <a:lnSpc>
                <a:spcPct val="100000"/>
              </a:lnSpc>
              <a:spcBef>
                <a:spcPts val="0"/>
              </a:spcBef>
              <a:spcAft>
                <a:spcPts val="0"/>
              </a:spcAft>
              <a:buClr>
                <a:schemeClr val="dk1"/>
              </a:buClr>
              <a:buSzPts val="4000"/>
              <a:buFont typeface="Poppins"/>
              <a:buNone/>
              <a:defRPr sz="4000" b="1" i="0" u="none" strike="noStrike" cap="none">
                <a:solidFill>
                  <a:schemeClr val="dk1"/>
                </a:solidFill>
                <a:latin typeface="Poppins"/>
                <a:ea typeface="Poppins"/>
                <a:cs typeface="Poppins"/>
                <a:sym typeface="Poppins"/>
              </a:defRPr>
            </a:lvl9pPr>
          </a:lstStyle>
          <a:p>
            <a:r>
              <a:rPr lang="en-US" dirty="0" err="1">
                <a:solidFill>
                  <a:srgbClr val="000000"/>
                </a:solidFill>
                <a:latin typeface="Times New Roman" panose="02020603050405020304" pitchFamily="18" charset="0"/>
              </a:rPr>
              <a:t>Darsni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interfaol</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metodlarda</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tashkil</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etishning</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afzalliklari</a:t>
            </a:r>
            <a:r>
              <a:rPr lang="en-US" b="0" dirty="0">
                <a:solidFill>
                  <a:srgbClr val="000000"/>
                </a:solidFill>
                <a:latin typeface="Times New Roman" panose="02020603050405020304" pitchFamily="18" charset="0"/>
              </a:rPr>
              <a:t>.</a:t>
            </a:r>
            <a:endParaRPr lang="ru-RU" dirty="0"/>
          </a:p>
        </p:txBody>
      </p:sp>
      <p:sp>
        <p:nvSpPr>
          <p:cNvPr id="6" name="Заголовок 5">
            <a:extLst>
              <a:ext uri="{FF2B5EF4-FFF2-40B4-BE49-F238E27FC236}">
                <a16:creationId xmlns:a16="http://schemas.microsoft.com/office/drawing/2014/main" id="{60BAE20D-726F-4CC7-9549-EA865FBEB186}"/>
              </a:ext>
            </a:extLst>
          </p:cNvPr>
          <p:cNvSpPr>
            <a:spLocks noGrp="1"/>
          </p:cNvSpPr>
          <p:nvPr>
            <p:ph type="ctrTitle"/>
          </p:nvPr>
        </p:nvSpPr>
        <p:spPr>
          <a:xfrm>
            <a:off x="1105786" y="1768472"/>
            <a:ext cx="7517218" cy="2766355"/>
          </a:xfrm>
        </p:spPr>
        <p:txBody>
          <a:bodyPr/>
          <a:lstStyle/>
          <a:p>
            <a:br>
              <a:rPr lang="en-US" sz="2400" b="0" i="0" dirty="0">
                <a:solidFill>
                  <a:srgbClr val="000000"/>
                </a:solidFill>
                <a:effectLst/>
                <a:latin typeface="Times New Roman" panose="02020603050405020304" pitchFamily="18" charset="0"/>
              </a:rPr>
            </a:br>
            <a:br>
              <a:rPr lang="en-US" sz="2400" b="0" i="0" dirty="0">
                <a:solidFill>
                  <a:srgbClr val="000000"/>
                </a:solidFill>
                <a:effectLst/>
                <a:latin typeface="Times New Roman" panose="02020603050405020304" pitchFamily="18" charset="0"/>
              </a:rPr>
            </a:br>
            <a:br>
              <a:rPr lang="en-US" sz="2400" b="0" i="0" dirty="0">
                <a:solidFill>
                  <a:srgbClr val="000000"/>
                </a:solidFill>
                <a:effectLst/>
                <a:latin typeface="Times New Roman" panose="02020603050405020304" pitchFamily="18" charset="0"/>
              </a:rPr>
            </a:br>
            <a:br>
              <a:rPr lang="en-US" sz="2400" b="0" i="0" dirty="0">
                <a:solidFill>
                  <a:srgbClr val="000000"/>
                </a:solidFill>
                <a:effectLst/>
                <a:latin typeface="Times New Roman" panose="02020603050405020304" pitchFamily="18" charset="0"/>
              </a:rPr>
            </a:br>
            <a:endParaRPr lang="ru-RU" sz="2400" dirty="0">
              <a:latin typeface="+mn-lt"/>
            </a:endParaRPr>
          </a:p>
        </p:txBody>
      </p:sp>
      <p:sp>
        <p:nvSpPr>
          <p:cNvPr id="5" name="TextBox 4">
            <a:extLst>
              <a:ext uri="{FF2B5EF4-FFF2-40B4-BE49-F238E27FC236}">
                <a16:creationId xmlns:a16="http://schemas.microsoft.com/office/drawing/2014/main" id="{E6C6FA3D-5103-4C71-9125-8F0B906B8B1B}"/>
              </a:ext>
            </a:extLst>
          </p:cNvPr>
          <p:cNvSpPr txBox="1"/>
          <p:nvPr/>
        </p:nvSpPr>
        <p:spPr>
          <a:xfrm>
            <a:off x="1020726" y="2310072"/>
            <a:ext cx="7017488" cy="1200329"/>
          </a:xfrm>
          <a:prstGeom prst="rect">
            <a:avLst/>
          </a:prstGeom>
          <a:noFill/>
        </p:spPr>
        <p:txBody>
          <a:bodyPr wrap="square">
            <a:spAutoFit/>
          </a:bodyPr>
          <a:lstStyle/>
          <a:p>
            <a:pPr algn="just"/>
            <a:r>
              <a:rPr lang="en-US" sz="2400" b="0" i="0" dirty="0" err="1">
                <a:solidFill>
                  <a:srgbClr val="000000"/>
                </a:solidFill>
                <a:effectLst/>
                <a:latin typeface="+mn-lt"/>
              </a:rPr>
              <a:t>Interfaol</a:t>
            </a:r>
            <a:r>
              <a:rPr lang="en-US" sz="2400" b="0" i="0" dirty="0">
                <a:solidFill>
                  <a:srgbClr val="000000"/>
                </a:solidFill>
                <a:effectLst/>
                <a:latin typeface="+mn-lt"/>
              </a:rPr>
              <a:t> </a:t>
            </a:r>
            <a:r>
              <a:rPr lang="en-US" sz="2400" b="0" i="0" dirty="0" err="1">
                <a:solidFill>
                  <a:srgbClr val="000000"/>
                </a:solidFill>
                <a:effectLst/>
                <a:latin typeface="+mn-lt"/>
              </a:rPr>
              <a:t>usulda</a:t>
            </a:r>
            <a:r>
              <a:rPr lang="en-US" sz="2400" b="0" i="0" dirty="0">
                <a:solidFill>
                  <a:srgbClr val="000000"/>
                </a:solidFill>
                <a:effectLst/>
                <a:latin typeface="+mn-lt"/>
              </a:rPr>
              <a:t> </a:t>
            </a:r>
            <a:r>
              <a:rPr lang="en-US" sz="2400" b="0" i="0" dirty="0" err="1">
                <a:solidFill>
                  <a:srgbClr val="000000"/>
                </a:solidFill>
                <a:effectLst/>
                <a:latin typeface="+mn-lt"/>
              </a:rPr>
              <a:t>o‘tilgan</a:t>
            </a:r>
            <a:r>
              <a:rPr lang="en-US" sz="2400" b="0" i="0" dirty="0">
                <a:solidFill>
                  <a:srgbClr val="000000"/>
                </a:solidFill>
                <a:effectLst/>
                <a:latin typeface="+mn-lt"/>
              </a:rPr>
              <a:t> </a:t>
            </a:r>
            <a:r>
              <a:rPr lang="en-US" sz="2400" b="0" i="0" dirty="0" err="1">
                <a:solidFill>
                  <a:srgbClr val="000000"/>
                </a:solidFill>
                <a:effectLst/>
                <a:latin typeface="+mn-lt"/>
              </a:rPr>
              <a:t>darslarda</a:t>
            </a:r>
            <a:r>
              <a:rPr lang="en-US" sz="2400" b="0" i="0" dirty="0">
                <a:solidFill>
                  <a:srgbClr val="000000"/>
                </a:solidFill>
                <a:effectLst/>
                <a:latin typeface="+mn-lt"/>
              </a:rPr>
              <a:t> </a:t>
            </a:r>
            <a:r>
              <a:rPr lang="en-US" sz="2400" b="0" i="0" dirty="0" err="1">
                <a:solidFill>
                  <a:srgbClr val="000000"/>
                </a:solidFill>
                <a:effectLst/>
                <a:latin typeface="+mn-lt"/>
              </a:rPr>
              <a:t>o‘quvchi</a:t>
            </a:r>
            <a:r>
              <a:rPr lang="en-US" sz="2400" b="0" i="0" dirty="0">
                <a:solidFill>
                  <a:srgbClr val="000000"/>
                </a:solidFill>
                <a:effectLst/>
                <a:latin typeface="+mn-lt"/>
              </a:rPr>
              <a:t> </a:t>
            </a:r>
            <a:r>
              <a:rPr lang="en-US" sz="2400" b="0" i="0" dirty="0" err="1">
                <a:solidFill>
                  <a:srgbClr val="000000"/>
                </a:solidFill>
                <a:effectLst/>
                <a:latin typeface="+mn-lt"/>
              </a:rPr>
              <a:t>faqat</a:t>
            </a:r>
            <a:r>
              <a:rPr lang="en-US" sz="2400" b="0" i="0" dirty="0">
                <a:solidFill>
                  <a:srgbClr val="000000"/>
                </a:solidFill>
                <a:effectLst/>
                <a:latin typeface="+mn-lt"/>
              </a:rPr>
              <a:t> </a:t>
            </a:r>
            <a:r>
              <a:rPr lang="en-US" sz="2400" b="0" i="0" dirty="0" err="1">
                <a:solidFill>
                  <a:srgbClr val="000000"/>
                </a:solidFill>
                <a:effectLst/>
                <a:latin typeface="+mn-lt"/>
              </a:rPr>
              <a:t>ta`lim</a:t>
            </a:r>
            <a:r>
              <a:rPr lang="en-US" sz="2400" b="0" i="0" dirty="0">
                <a:solidFill>
                  <a:srgbClr val="000000"/>
                </a:solidFill>
                <a:effectLst/>
                <a:latin typeface="+mn-lt"/>
              </a:rPr>
              <a:t> </a:t>
            </a:r>
            <a:r>
              <a:rPr lang="en-US" sz="2400" b="0" i="0" dirty="0" err="1">
                <a:solidFill>
                  <a:srgbClr val="000000"/>
                </a:solidFill>
                <a:effectLst/>
                <a:latin typeface="+mn-lt"/>
              </a:rPr>
              <a:t>mazmunini</a:t>
            </a:r>
            <a:r>
              <a:rPr lang="en-US" sz="2400" b="0" i="0" dirty="0">
                <a:solidFill>
                  <a:srgbClr val="000000"/>
                </a:solidFill>
                <a:effectLst/>
                <a:latin typeface="+mn-lt"/>
              </a:rPr>
              <a:t> </a:t>
            </a:r>
            <a:r>
              <a:rPr lang="en-US" sz="2400" b="0" i="0" dirty="0" err="1">
                <a:solidFill>
                  <a:srgbClr val="000000"/>
                </a:solidFill>
                <a:effectLst/>
                <a:latin typeface="+mn-lt"/>
              </a:rPr>
              <a:t>o‘zlashtirib</a:t>
            </a:r>
            <a:r>
              <a:rPr lang="en-US" sz="2400" b="0" i="0" dirty="0">
                <a:solidFill>
                  <a:srgbClr val="000000"/>
                </a:solidFill>
                <a:effectLst/>
                <a:latin typeface="+mn-lt"/>
              </a:rPr>
              <a:t> </a:t>
            </a:r>
            <a:r>
              <a:rPr lang="en-US" sz="2400" b="0" i="0" dirty="0" err="1">
                <a:solidFill>
                  <a:srgbClr val="000000"/>
                </a:solidFill>
                <a:effectLst/>
                <a:latin typeface="+mn-lt"/>
              </a:rPr>
              <a:t>qolmay</a:t>
            </a:r>
            <a:r>
              <a:rPr lang="en-US" sz="2400" b="0" i="0" dirty="0">
                <a:solidFill>
                  <a:srgbClr val="000000"/>
                </a:solidFill>
                <a:effectLst/>
                <a:latin typeface="+mn-lt"/>
              </a:rPr>
              <a:t>, </a:t>
            </a:r>
            <a:r>
              <a:rPr lang="en-US" sz="2400" b="0" i="0" dirty="0" err="1">
                <a:solidFill>
                  <a:srgbClr val="000000"/>
                </a:solidFill>
                <a:effectLst/>
                <a:latin typeface="+mn-lt"/>
              </a:rPr>
              <a:t>balki</a:t>
            </a:r>
            <a:r>
              <a:rPr lang="en-US" sz="2400" b="0" i="0" dirty="0">
                <a:solidFill>
                  <a:srgbClr val="000000"/>
                </a:solidFill>
                <a:effectLst/>
                <a:latin typeface="+mn-lt"/>
              </a:rPr>
              <a:t> </a:t>
            </a:r>
            <a:r>
              <a:rPr lang="en-US" sz="2400" b="0" i="0" dirty="0" err="1">
                <a:solidFill>
                  <a:srgbClr val="000000"/>
                </a:solidFill>
                <a:effectLst/>
                <a:latin typeface="+mn-lt"/>
              </a:rPr>
              <a:t>o‘zining</a:t>
            </a:r>
            <a:r>
              <a:rPr lang="en-US" sz="2400" b="0" i="0" dirty="0">
                <a:solidFill>
                  <a:srgbClr val="000000"/>
                </a:solidFill>
                <a:effectLst/>
                <a:latin typeface="+mn-lt"/>
              </a:rPr>
              <a:t> </a:t>
            </a:r>
            <a:r>
              <a:rPr lang="en-US" sz="2400" b="0" i="0" dirty="0" err="1">
                <a:solidFill>
                  <a:srgbClr val="000000"/>
                </a:solidFill>
                <a:effectLst/>
                <a:latin typeface="+mn-lt"/>
              </a:rPr>
              <a:t>tanqidiy</a:t>
            </a:r>
            <a:r>
              <a:rPr lang="en-US" sz="2400" b="0" i="0" dirty="0">
                <a:solidFill>
                  <a:srgbClr val="000000"/>
                </a:solidFill>
                <a:effectLst/>
                <a:latin typeface="+mn-lt"/>
              </a:rPr>
              <a:t> </a:t>
            </a:r>
            <a:r>
              <a:rPr lang="en-US" sz="2400" b="0" i="0" dirty="0" err="1">
                <a:solidFill>
                  <a:srgbClr val="000000"/>
                </a:solidFill>
                <a:effectLst/>
                <a:latin typeface="+mn-lt"/>
              </a:rPr>
              <a:t>va</a:t>
            </a:r>
            <a:r>
              <a:rPr lang="en-US" sz="2400" b="0" i="0" dirty="0">
                <a:solidFill>
                  <a:srgbClr val="000000"/>
                </a:solidFill>
                <a:effectLst/>
                <a:latin typeface="+mn-lt"/>
              </a:rPr>
              <a:t> </a:t>
            </a:r>
            <a:r>
              <a:rPr lang="en-US" sz="2400" b="0" i="0" dirty="0" err="1">
                <a:solidFill>
                  <a:srgbClr val="000000"/>
                </a:solidFill>
                <a:effectLst/>
                <a:latin typeface="+mn-lt"/>
              </a:rPr>
              <a:t>mantiqiy</a:t>
            </a:r>
            <a:r>
              <a:rPr lang="en-US" sz="2400" b="0" i="0" dirty="0">
                <a:solidFill>
                  <a:srgbClr val="000000"/>
                </a:solidFill>
                <a:effectLst/>
                <a:latin typeface="+mn-lt"/>
              </a:rPr>
              <a:t> </a:t>
            </a:r>
            <a:r>
              <a:rPr lang="en-US" sz="2400" b="0" i="0" dirty="0" err="1">
                <a:solidFill>
                  <a:srgbClr val="000000"/>
                </a:solidFill>
                <a:effectLst/>
                <a:latin typeface="+mn-lt"/>
              </a:rPr>
              <a:t>fikrlarini</a:t>
            </a:r>
            <a:r>
              <a:rPr lang="en-US" sz="2400" b="0" i="0" dirty="0">
                <a:solidFill>
                  <a:srgbClr val="000000"/>
                </a:solidFill>
                <a:effectLst/>
                <a:latin typeface="+mn-lt"/>
              </a:rPr>
              <a:t> ham </a:t>
            </a:r>
            <a:r>
              <a:rPr lang="en-US" sz="2400" b="0" i="0" dirty="0" err="1">
                <a:solidFill>
                  <a:srgbClr val="000000"/>
                </a:solidFill>
                <a:effectLst/>
                <a:latin typeface="+mn-lt"/>
              </a:rPr>
              <a:t>rivojlantiradi</a:t>
            </a:r>
            <a:r>
              <a:rPr lang="en-US" sz="2400" b="0" i="0" dirty="0">
                <a:solidFill>
                  <a:srgbClr val="000000"/>
                </a:solidFill>
                <a:effectLst/>
                <a:latin typeface="+mn-lt"/>
              </a:rPr>
              <a:t>.</a:t>
            </a:r>
            <a:endParaRPr lang="ru-RU" sz="2400" dirty="0">
              <a:latin typeface="+mn-lt"/>
            </a:endParaRPr>
          </a:p>
        </p:txBody>
      </p:sp>
    </p:spTree>
    <p:extLst>
      <p:ext uri="{BB962C8B-B14F-4D97-AF65-F5344CB8AC3E}">
        <p14:creationId xmlns:p14="http://schemas.microsoft.com/office/powerpoint/2010/main" val="420129655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836"/>
        <p:cNvGrpSpPr/>
        <p:nvPr/>
      </p:nvGrpSpPr>
      <p:grpSpPr>
        <a:xfrm>
          <a:off x="0" y="0"/>
          <a:ext cx="0" cy="0"/>
          <a:chOff x="0" y="0"/>
          <a:chExt cx="0" cy="0"/>
        </a:xfrm>
      </p:grpSpPr>
      <p:sp>
        <p:nvSpPr>
          <p:cNvPr id="1837" name="Google Shape;1837;p53"/>
          <p:cNvSpPr/>
          <p:nvPr/>
        </p:nvSpPr>
        <p:spPr>
          <a:xfrm>
            <a:off x="5901850" y="1551725"/>
            <a:ext cx="558900" cy="481200"/>
          </a:xfrm>
          <a:prstGeom prst="rect">
            <a:avLst/>
          </a:prstGeom>
          <a:solidFill>
            <a:srgbClr val="E8D3F6"/>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US" dirty="0"/>
              <a:t>6</a:t>
            </a:r>
            <a:endParaRPr dirty="0"/>
          </a:p>
        </p:txBody>
      </p:sp>
      <p:sp>
        <p:nvSpPr>
          <p:cNvPr id="1838" name="Google Shape;1838;p53"/>
          <p:cNvSpPr/>
          <p:nvPr/>
        </p:nvSpPr>
        <p:spPr>
          <a:xfrm>
            <a:off x="5901850" y="2148456"/>
            <a:ext cx="558900" cy="481200"/>
          </a:xfrm>
          <a:prstGeom prst="rect">
            <a:avLst/>
          </a:prstGeom>
          <a:solidFill>
            <a:srgbClr val="E1BDF7"/>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US" dirty="0"/>
              <a:t>7</a:t>
            </a:r>
            <a:endParaRPr dirty="0"/>
          </a:p>
        </p:txBody>
      </p:sp>
      <p:sp>
        <p:nvSpPr>
          <p:cNvPr id="1839" name="Google Shape;1839;p53"/>
          <p:cNvSpPr/>
          <p:nvPr/>
        </p:nvSpPr>
        <p:spPr>
          <a:xfrm>
            <a:off x="5901850" y="2752262"/>
            <a:ext cx="558900" cy="481200"/>
          </a:xfrm>
          <a:prstGeom prst="rect">
            <a:avLst/>
          </a:prstGeom>
          <a:solidFill>
            <a:srgbClr val="D0A4EB"/>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US" dirty="0"/>
              <a:t>8</a:t>
            </a:r>
            <a:endParaRPr dirty="0"/>
          </a:p>
        </p:txBody>
      </p:sp>
      <p:sp>
        <p:nvSpPr>
          <p:cNvPr id="1840" name="Google Shape;1840;p53"/>
          <p:cNvSpPr/>
          <p:nvPr/>
        </p:nvSpPr>
        <p:spPr>
          <a:xfrm>
            <a:off x="5901850" y="3987650"/>
            <a:ext cx="558900" cy="481200"/>
          </a:xfrm>
          <a:prstGeom prst="rect">
            <a:avLst/>
          </a:prstGeom>
          <a:solidFill>
            <a:srgbClr val="9053A9"/>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US" dirty="0"/>
              <a:t>10</a:t>
            </a:r>
            <a:endParaRPr dirty="0"/>
          </a:p>
        </p:txBody>
      </p:sp>
      <p:sp>
        <p:nvSpPr>
          <p:cNvPr id="1841" name="Google Shape;1841;p53"/>
          <p:cNvSpPr/>
          <p:nvPr/>
        </p:nvSpPr>
        <p:spPr>
          <a:xfrm>
            <a:off x="5901850" y="3370218"/>
            <a:ext cx="558900" cy="481200"/>
          </a:xfrm>
          <a:prstGeom prst="rect">
            <a:avLst/>
          </a:prstGeom>
          <a:solidFill>
            <a:srgbClr val="B271CC"/>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US" dirty="0"/>
              <a:t>9</a:t>
            </a:r>
            <a:endParaRPr dirty="0"/>
          </a:p>
        </p:txBody>
      </p:sp>
      <p:sp>
        <p:nvSpPr>
          <p:cNvPr id="1842" name="Google Shape;1842;p53"/>
          <p:cNvSpPr/>
          <p:nvPr/>
        </p:nvSpPr>
        <p:spPr>
          <a:xfrm>
            <a:off x="2702300" y="1551725"/>
            <a:ext cx="558900" cy="481200"/>
          </a:xfrm>
          <a:prstGeom prst="rect">
            <a:avLst/>
          </a:prstGeom>
          <a:solidFill>
            <a:srgbClr val="F9CFDE"/>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US" dirty="0"/>
              <a:t>1</a:t>
            </a:r>
            <a:endParaRPr dirty="0"/>
          </a:p>
        </p:txBody>
      </p:sp>
      <p:sp>
        <p:nvSpPr>
          <p:cNvPr id="1843" name="Google Shape;1843;p53"/>
          <p:cNvSpPr/>
          <p:nvPr/>
        </p:nvSpPr>
        <p:spPr>
          <a:xfrm>
            <a:off x="2702300" y="2148456"/>
            <a:ext cx="558900" cy="481200"/>
          </a:xfrm>
          <a:prstGeom prst="rect">
            <a:avLst/>
          </a:prstGeom>
          <a:solidFill>
            <a:srgbClr val="F7BAD0"/>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US" dirty="0"/>
              <a:t>2</a:t>
            </a:r>
            <a:endParaRPr dirty="0"/>
          </a:p>
        </p:txBody>
      </p:sp>
      <p:sp>
        <p:nvSpPr>
          <p:cNvPr id="1844" name="Google Shape;1844;p53"/>
          <p:cNvSpPr/>
          <p:nvPr/>
        </p:nvSpPr>
        <p:spPr>
          <a:xfrm>
            <a:off x="2702300" y="2752262"/>
            <a:ext cx="558900" cy="481200"/>
          </a:xfrm>
          <a:prstGeom prst="rect">
            <a:avLst/>
          </a:prstGeom>
          <a:solidFill>
            <a:schemeClr val="accent2"/>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US" dirty="0"/>
              <a:t>3</a:t>
            </a:r>
            <a:endParaRPr dirty="0"/>
          </a:p>
        </p:txBody>
      </p:sp>
      <p:sp>
        <p:nvSpPr>
          <p:cNvPr id="1845" name="Google Shape;1845;p53"/>
          <p:cNvSpPr/>
          <p:nvPr/>
        </p:nvSpPr>
        <p:spPr>
          <a:xfrm>
            <a:off x="2637521" y="4114670"/>
            <a:ext cx="558900" cy="481200"/>
          </a:xfrm>
          <a:prstGeom prst="rect">
            <a:avLst/>
          </a:prstGeom>
          <a:solidFill>
            <a:srgbClr val="B85F80"/>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US" dirty="0"/>
              <a:t>5</a:t>
            </a:r>
            <a:endParaRPr dirty="0"/>
          </a:p>
        </p:txBody>
      </p:sp>
      <p:sp>
        <p:nvSpPr>
          <p:cNvPr id="1846" name="Google Shape;1846;p53"/>
          <p:cNvSpPr/>
          <p:nvPr/>
        </p:nvSpPr>
        <p:spPr>
          <a:xfrm>
            <a:off x="2677968" y="3433466"/>
            <a:ext cx="543013" cy="481200"/>
          </a:xfrm>
          <a:prstGeom prst="rect">
            <a:avLst/>
          </a:prstGeom>
          <a:solidFill>
            <a:srgbClr val="D686A3"/>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US" dirty="0"/>
              <a:t>4</a:t>
            </a:r>
            <a:endParaRPr dirty="0"/>
          </a:p>
        </p:txBody>
      </p:sp>
      <p:sp>
        <p:nvSpPr>
          <p:cNvPr id="1847" name="Google Shape;1847;p53"/>
          <p:cNvSpPr txBox="1">
            <a:spLocks noGrp="1"/>
          </p:cNvSpPr>
          <p:nvPr>
            <p:ph type="title"/>
          </p:nvPr>
        </p:nvSpPr>
        <p:spPr>
          <a:xfrm>
            <a:off x="175573" y="992821"/>
            <a:ext cx="8792853" cy="481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ru-RU" b="0" dirty="0">
                <a:solidFill>
                  <a:schemeClr val="accent1">
                    <a:lumMod val="50000"/>
                  </a:schemeClr>
                </a:solidFill>
                <a:effectLst/>
                <a:latin typeface="Roboto" panose="02000000000000000000" pitchFamily="2" charset="0"/>
                <a:ea typeface="Roboto" panose="02000000000000000000" pitchFamily="2" charset="0"/>
              </a:rPr>
              <a:t>O</a:t>
            </a:r>
            <a:r>
              <a:rPr lang="en-US" b="0" dirty="0">
                <a:solidFill>
                  <a:schemeClr val="accent1">
                    <a:lumMod val="50000"/>
                  </a:schemeClr>
                </a:solidFill>
                <a:effectLst/>
                <a:latin typeface="Roboto" panose="02000000000000000000" pitchFamily="2" charset="0"/>
                <a:ea typeface="Roboto" panose="02000000000000000000" pitchFamily="2" charset="0"/>
              </a:rPr>
              <a:t>‘</a:t>
            </a:r>
            <a:r>
              <a:rPr lang="ru-RU" b="0" dirty="0" err="1">
                <a:solidFill>
                  <a:schemeClr val="accent1">
                    <a:lumMod val="50000"/>
                  </a:schemeClr>
                </a:solidFill>
                <a:effectLst/>
                <a:latin typeface="Roboto" panose="02000000000000000000" pitchFamily="2" charset="0"/>
                <a:ea typeface="Roboto" panose="02000000000000000000" pitchFamily="2" charset="0"/>
              </a:rPr>
              <a:t>qituvchilardagi</a:t>
            </a:r>
            <a:r>
              <a:rPr lang="ru-RU" b="0" dirty="0">
                <a:solidFill>
                  <a:schemeClr val="accent1">
                    <a:lumMod val="50000"/>
                  </a:schemeClr>
                </a:solidFill>
                <a:effectLst/>
                <a:latin typeface="Roboto" panose="02000000000000000000" pitchFamily="2" charset="0"/>
                <a:ea typeface="Roboto" panose="02000000000000000000" pitchFamily="2" charset="0"/>
              </a:rPr>
              <a:t> </a:t>
            </a:r>
            <a:r>
              <a:rPr lang="ru-RU" b="0" dirty="0" err="1">
                <a:solidFill>
                  <a:schemeClr val="accent1">
                    <a:lumMod val="50000"/>
                  </a:schemeClr>
                </a:solidFill>
                <a:effectLst/>
                <a:latin typeface="Roboto" panose="02000000000000000000" pitchFamily="2" charset="0"/>
                <a:ea typeface="Roboto" panose="02000000000000000000" pitchFamily="2" charset="0"/>
              </a:rPr>
              <a:t>ijodiy</a:t>
            </a:r>
            <a:r>
              <a:rPr lang="ru-RU" b="0" dirty="0">
                <a:solidFill>
                  <a:schemeClr val="accent1">
                    <a:lumMod val="50000"/>
                  </a:schemeClr>
                </a:solidFill>
                <a:effectLst/>
                <a:latin typeface="Roboto" panose="02000000000000000000" pitchFamily="2" charset="0"/>
                <a:ea typeface="Roboto" panose="02000000000000000000" pitchFamily="2" charset="0"/>
              </a:rPr>
              <a:t> </a:t>
            </a:r>
            <a:r>
              <a:rPr lang="ru-RU" b="0" dirty="0" err="1">
                <a:solidFill>
                  <a:schemeClr val="accent1">
                    <a:lumMod val="50000"/>
                  </a:schemeClr>
                </a:solidFill>
                <a:effectLst/>
                <a:latin typeface="Roboto" panose="02000000000000000000" pitchFamily="2" charset="0"/>
                <a:ea typeface="Roboto" panose="02000000000000000000" pitchFamily="2" charset="0"/>
              </a:rPr>
              <a:t>izlanuvchanlik</a:t>
            </a:r>
            <a:r>
              <a:rPr lang="ru-RU" b="0" dirty="0">
                <a:solidFill>
                  <a:schemeClr val="accent1">
                    <a:lumMod val="50000"/>
                  </a:schemeClr>
                </a:solidFill>
                <a:effectLst/>
                <a:latin typeface="Roboto" panose="02000000000000000000" pitchFamily="2" charset="0"/>
                <a:ea typeface="Roboto" panose="02000000000000000000" pitchFamily="2" charset="0"/>
              </a:rPr>
              <a:t> </a:t>
            </a:r>
            <a:r>
              <a:rPr lang="ru-RU" b="0" dirty="0" err="1">
                <a:solidFill>
                  <a:schemeClr val="accent1">
                    <a:lumMod val="50000"/>
                  </a:schemeClr>
                </a:solidFill>
                <a:effectLst/>
                <a:latin typeface="Roboto" panose="02000000000000000000" pitchFamily="2" charset="0"/>
                <a:ea typeface="Roboto" panose="02000000000000000000" pitchFamily="2" charset="0"/>
              </a:rPr>
              <a:t>sifatlari</a:t>
            </a:r>
            <a:r>
              <a:rPr lang="ru-RU" b="0" dirty="0">
                <a:solidFill>
                  <a:schemeClr val="accent1">
                    <a:lumMod val="50000"/>
                  </a:schemeClr>
                </a:solidFill>
                <a:effectLst/>
                <a:latin typeface="Roboto" panose="02000000000000000000" pitchFamily="2" charset="0"/>
                <a:ea typeface="Roboto" panose="02000000000000000000" pitchFamily="2" charset="0"/>
              </a:rPr>
              <a:t> </a:t>
            </a:r>
            <a:r>
              <a:rPr lang="ru-RU" b="0" dirty="0" err="1">
                <a:solidFill>
                  <a:schemeClr val="accent1">
                    <a:lumMod val="50000"/>
                  </a:schemeClr>
                </a:solidFill>
                <a:effectLst/>
                <a:latin typeface="Roboto" panose="02000000000000000000" pitchFamily="2" charset="0"/>
                <a:ea typeface="Roboto" panose="02000000000000000000" pitchFamily="2" charset="0"/>
              </a:rPr>
              <a:t>quyidagicha</a:t>
            </a:r>
            <a:r>
              <a:rPr lang="en-US" b="0" dirty="0">
                <a:solidFill>
                  <a:schemeClr val="accent1">
                    <a:lumMod val="50000"/>
                  </a:schemeClr>
                </a:solidFill>
                <a:effectLst/>
                <a:latin typeface="Roboto" panose="02000000000000000000" pitchFamily="2" charset="0"/>
                <a:ea typeface="Roboto" panose="02000000000000000000" pitchFamily="2" charset="0"/>
              </a:rPr>
              <a:t>;</a:t>
            </a:r>
            <a:endParaRPr b="0" dirty="0">
              <a:solidFill>
                <a:schemeClr val="accent1">
                  <a:lumMod val="50000"/>
                </a:schemeClr>
              </a:solidFill>
              <a:latin typeface="Roboto" panose="02000000000000000000" pitchFamily="2" charset="0"/>
              <a:ea typeface="Roboto" panose="02000000000000000000" pitchFamily="2" charset="0"/>
            </a:endParaRPr>
          </a:p>
        </p:txBody>
      </p:sp>
      <p:sp>
        <p:nvSpPr>
          <p:cNvPr id="1853" name="Google Shape;1853;p53"/>
          <p:cNvSpPr/>
          <p:nvPr/>
        </p:nvSpPr>
        <p:spPr>
          <a:xfrm>
            <a:off x="3030742" y="2280042"/>
            <a:ext cx="30985" cy="32524"/>
          </a:xfrm>
          <a:custGeom>
            <a:avLst/>
            <a:gdLst/>
            <a:ahLst/>
            <a:cxnLst/>
            <a:rect l="l" t="t" r="r" b="b"/>
            <a:pathLst>
              <a:path w="1435" h="1468" extrusionOk="0">
                <a:moveTo>
                  <a:pt x="0" y="0"/>
                </a:moveTo>
                <a:lnTo>
                  <a:pt x="0" y="1468"/>
                </a:lnTo>
                <a:lnTo>
                  <a:pt x="1435" y="1201"/>
                </a:lnTo>
                <a:lnTo>
                  <a:pt x="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857" name="Google Shape;1857;p53"/>
          <p:cNvGrpSpPr/>
          <p:nvPr/>
        </p:nvGrpSpPr>
        <p:grpSpPr>
          <a:xfrm>
            <a:off x="6134107" y="3000657"/>
            <a:ext cx="92933" cy="119027"/>
            <a:chOff x="5740453" y="3331041"/>
            <a:chExt cx="85456" cy="109450"/>
          </a:xfrm>
        </p:grpSpPr>
        <p:sp>
          <p:nvSpPr>
            <p:cNvPr id="1859" name="Google Shape;1859;p53"/>
            <p:cNvSpPr/>
            <p:nvPr/>
          </p:nvSpPr>
          <p:spPr>
            <a:xfrm>
              <a:off x="5740453" y="3409197"/>
              <a:ext cx="85456" cy="13629"/>
            </a:xfrm>
            <a:custGeom>
              <a:avLst/>
              <a:gdLst/>
              <a:ahLst/>
              <a:cxnLst/>
              <a:rect l="l" t="t" r="r" b="b"/>
              <a:pathLst>
                <a:path w="4304" h="669" extrusionOk="0">
                  <a:moveTo>
                    <a:pt x="234" y="1"/>
                  </a:moveTo>
                  <a:cubicBezTo>
                    <a:pt x="100" y="1"/>
                    <a:pt x="0" y="68"/>
                    <a:pt x="0" y="168"/>
                  </a:cubicBezTo>
                  <a:lnTo>
                    <a:pt x="0" y="501"/>
                  </a:lnTo>
                  <a:cubicBezTo>
                    <a:pt x="0" y="601"/>
                    <a:pt x="100" y="668"/>
                    <a:pt x="234" y="668"/>
                  </a:cubicBezTo>
                  <a:lnTo>
                    <a:pt x="4070" y="668"/>
                  </a:lnTo>
                  <a:cubicBezTo>
                    <a:pt x="4203" y="668"/>
                    <a:pt x="4303" y="601"/>
                    <a:pt x="4303" y="501"/>
                  </a:cubicBezTo>
                  <a:lnTo>
                    <a:pt x="4303" y="168"/>
                  </a:lnTo>
                  <a:cubicBezTo>
                    <a:pt x="4303" y="68"/>
                    <a:pt x="4203" y="1"/>
                    <a:pt x="40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0" name="Google Shape;1860;p53"/>
            <p:cNvSpPr/>
            <p:nvPr/>
          </p:nvSpPr>
          <p:spPr>
            <a:xfrm>
              <a:off x="5750381" y="3426882"/>
              <a:ext cx="65581" cy="13609"/>
            </a:xfrm>
            <a:custGeom>
              <a:avLst/>
              <a:gdLst/>
              <a:ahLst/>
              <a:cxnLst/>
              <a:rect l="l" t="t" r="r" b="b"/>
              <a:pathLst>
                <a:path w="3303" h="668" extrusionOk="0">
                  <a:moveTo>
                    <a:pt x="167" y="0"/>
                  </a:moveTo>
                  <a:cubicBezTo>
                    <a:pt x="67" y="0"/>
                    <a:pt x="1" y="67"/>
                    <a:pt x="1" y="167"/>
                  </a:cubicBezTo>
                  <a:lnTo>
                    <a:pt x="1" y="467"/>
                  </a:lnTo>
                  <a:cubicBezTo>
                    <a:pt x="1" y="567"/>
                    <a:pt x="67" y="667"/>
                    <a:pt x="167" y="667"/>
                  </a:cubicBezTo>
                  <a:lnTo>
                    <a:pt x="3136" y="667"/>
                  </a:lnTo>
                  <a:cubicBezTo>
                    <a:pt x="3203" y="667"/>
                    <a:pt x="3303" y="567"/>
                    <a:pt x="3303" y="467"/>
                  </a:cubicBezTo>
                  <a:lnTo>
                    <a:pt x="3303" y="167"/>
                  </a:lnTo>
                  <a:cubicBezTo>
                    <a:pt x="3303" y="67"/>
                    <a:pt x="3236" y="0"/>
                    <a:pt x="313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1" name="Google Shape;1861;p53"/>
            <p:cNvSpPr/>
            <p:nvPr/>
          </p:nvSpPr>
          <p:spPr>
            <a:xfrm>
              <a:off x="5759654" y="3331041"/>
              <a:ext cx="23210" cy="74787"/>
            </a:xfrm>
            <a:custGeom>
              <a:avLst/>
              <a:gdLst/>
              <a:ahLst/>
              <a:cxnLst/>
              <a:rect l="l" t="t" r="r" b="b"/>
              <a:pathLst>
                <a:path w="1169" h="3671" extrusionOk="0">
                  <a:moveTo>
                    <a:pt x="301" y="268"/>
                  </a:moveTo>
                  <a:cubicBezTo>
                    <a:pt x="434" y="301"/>
                    <a:pt x="534" y="468"/>
                    <a:pt x="601" y="635"/>
                  </a:cubicBezTo>
                  <a:cubicBezTo>
                    <a:pt x="468" y="601"/>
                    <a:pt x="368" y="535"/>
                    <a:pt x="334" y="468"/>
                  </a:cubicBezTo>
                  <a:cubicBezTo>
                    <a:pt x="301" y="401"/>
                    <a:pt x="301" y="334"/>
                    <a:pt x="301" y="268"/>
                  </a:cubicBezTo>
                  <a:close/>
                  <a:moveTo>
                    <a:pt x="167" y="1"/>
                  </a:moveTo>
                  <a:lnTo>
                    <a:pt x="134" y="68"/>
                  </a:lnTo>
                  <a:cubicBezTo>
                    <a:pt x="101" y="101"/>
                    <a:pt x="1" y="368"/>
                    <a:pt x="167" y="601"/>
                  </a:cubicBezTo>
                  <a:cubicBezTo>
                    <a:pt x="268" y="735"/>
                    <a:pt x="434" y="835"/>
                    <a:pt x="668" y="902"/>
                  </a:cubicBezTo>
                  <a:cubicBezTo>
                    <a:pt x="868" y="1635"/>
                    <a:pt x="868" y="2803"/>
                    <a:pt x="801" y="3670"/>
                  </a:cubicBezTo>
                  <a:lnTo>
                    <a:pt x="1001" y="3670"/>
                  </a:lnTo>
                  <a:cubicBezTo>
                    <a:pt x="1035" y="3437"/>
                    <a:pt x="1135" y="1936"/>
                    <a:pt x="901" y="935"/>
                  </a:cubicBezTo>
                  <a:lnTo>
                    <a:pt x="1168" y="935"/>
                  </a:lnTo>
                  <a:lnTo>
                    <a:pt x="1168" y="735"/>
                  </a:lnTo>
                  <a:cubicBezTo>
                    <a:pt x="1068" y="735"/>
                    <a:pt x="935" y="701"/>
                    <a:pt x="835" y="701"/>
                  </a:cubicBezTo>
                  <a:cubicBezTo>
                    <a:pt x="735" y="301"/>
                    <a:pt x="534" y="34"/>
                    <a:pt x="234"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2" name="Google Shape;1862;p53"/>
            <p:cNvSpPr/>
            <p:nvPr/>
          </p:nvSpPr>
          <p:spPr>
            <a:xfrm>
              <a:off x="5782171" y="3331041"/>
              <a:ext cx="23210" cy="74787"/>
            </a:xfrm>
            <a:custGeom>
              <a:avLst/>
              <a:gdLst/>
              <a:ahLst/>
              <a:cxnLst/>
              <a:rect l="l" t="t" r="r" b="b"/>
              <a:pathLst>
                <a:path w="1169" h="3671" extrusionOk="0">
                  <a:moveTo>
                    <a:pt x="868" y="268"/>
                  </a:moveTo>
                  <a:cubicBezTo>
                    <a:pt x="868" y="334"/>
                    <a:pt x="868" y="401"/>
                    <a:pt x="835" y="468"/>
                  </a:cubicBezTo>
                  <a:cubicBezTo>
                    <a:pt x="801" y="535"/>
                    <a:pt x="701" y="601"/>
                    <a:pt x="568" y="635"/>
                  </a:cubicBezTo>
                  <a:cubicBezTo>
                    <a:pt x="635" y="468"/>
                    <a:pt x="768" y="301"/>
                    <a:pt x="868" y="268"/>
                  </a:cubicBezTo>
                  <a:close/>
                  <a:moveTo>
                    <a:pt x="1035" y="1"/>
                  </a:moveTo>
                  <a:lnTo>
                    <a:pt x="935" y="34"/>
                  </a:lnTo>
                  <a:cubicBezTo>
                    <a:pt x="635" y="68"/>
                    <a:pt x="468" y="334"/>
                    <a:pt x="334" y="701"/>
                  </a:cubicBezTo>
                  <a:cubicBezTo>
                    <a:pt x="234" y="735"/>
                    <a:pt x="134" y="735"/>
                    <a:pt x="1" y="735"/>
                  </a:cubicBezTo>
                  <a:lnTo>
                    <a:pt x="1" y="935"/>
                  </a:lnTo>
                  <a:lnTo>
                    <a:pt x="268" y="935"/>
                  </a:lnTo>
                  <a:cubicBezTo>
                    <a:pt x="34" y="1936"/>
                    <a:pt x="134" y="3437"/>
                    <a:pt x="168" y="3670"/>
                  </a:cubicBezTo>
                  <a:lnTo>
                    <a:pt x="401" y="3670"/>
                  </a:lnTo>
                  <a:cubicBezTo>
                    <a:pt x="301" y="2803"/>
                    <a:pt x="301" y="1635"/>
                    <a:pt x="501" y="902"/>
                  </a:cubicBezTo>
                  <a:cubicBezTo>
                    <a:pt x="735" y="835"/>
                    <a:pt x="935" y="735"/>
                    <a:pt x="1002" y="601"/>
                  </a:cubicBezTo>
                  <a:cubicBezTo>
                    <a:pt x="1168" y="368"/>
                    <a:pt x="1068" y="101"/>
                    <a:pt x="1068" y="101"/>
                  </a:cubicBezTo>
                  <a:lnTo>
                    <a:pt x="1035"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97" name="Google Shape;1897;p53"/>
          <p:cNvSpPr txBox="1"/>
          <p:nvPr/>
        </p:nvSpPr>
        <p:spPr>
          <a:xfrm>
            <a:off x="344645" y="1543025"/>
            <a:ext cx="2289655" cy="4986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lnSpc>
                <a:spcPct val="115000"/>
              </a:lnSpc>
              <a:spcBef>
                <a:spcPts val="0"/>
              </a:spcBef>
              <a:spcAft>
                <a:spcPts val="0"/>
              </a:spcAft>
              <a:buNone/>
            </a:pPr>
            <a:r>
              <a:rPr lang="en-US" sz="1800" dirty="0" err="1">
                <a:solidFill>
                  <a:srgbClr val="000000"/>
                </a:solidFill>
                <a:effectLst/>
                <a:latin typeface="Roboto" panose="02000000000000000000" pitchFamily="2" charset="0"/>
                <a:ea typeface="Roboto" panose="02000000000000000000" pitchFamily="2" charset="0"/>
              </a:rPr>
              <a:t>Shaxsning</a:t>
            </a:r>
            <a:r>
              <a:rPr lang="en-US" sz="1800" dirty="0">
                <a:solidFill>
                  <a:srgbClr val="000000"/>
                </a:solidFill>
                <a:effectLst/>
                <a:latin typeface="Roboto" panose="02000000000000000000" pitchFamily="2" charset="0"/>
                <a:ea typeface="Roboto" panose="02000000000000000000" pitchFamily="2" charset="0"/>
              </a:rPr>
              <a:t> </a:t>
            </a:r>
            <a:r>
              <a:rPr lang="en-US" sz="1800" dirty="0" err="1">
                <a:solidFill>
                  <a:srgbClr val="000000"/>
                </a:solidFill>
                <a:effectLst/>
                <a:latin typeface="Roboto" panose="02000000000000000000" pitchFamily="2" charset="0"/>
                <a:ea typeface="Roboto" panose="02000000000000000000" pitchFamily="2" charset="0"/>
              </a:rPr>
              <a:t>ijodiy</a:t>
            </a:r>
            <a:r>
              <a:rPr lang="en-US" sz="1800" dirty="0">
                <a:solidFill>
                  <a:srgbClr val="000000"/>
                </a:solidFill>
                <a:effectLst/>
                <a:latin typeface="Roboto" panose="02000000000000000000" pitchFamily="2" charset="0"/>
                <a:ea typeface="Roboto" panose="02000000000000000000" pitchFamily="2" charset="0"/>
              </a:rPr>
              <a:t> </a:t>
            </a:r>
            <a:r>
              <a:rPr lang="en-US" sz="1800" dirty="0" err="1">
                <a:solidFill>
                  <a:srgbClr val="000000"/>
                </a:solidFill>
                <a:effectLst/>
                <a:latin typeface="Roboto" panose="02000000000000000000" pitchFamily="2" charset="0"/>
                <a:ea typeface="Roboto" panose="02000000000000000000" pitchFamily="2" charset="0"/>
              </a:rPr>
              <a:t>faolligi</a:t>
            </a:r>
            <a:endParaRPr sz="1200" dirty="0">
              <a:solidFill>
                <a:srgbClr val="000000"/>
              </a:solidFill>
              <a:latin typeface="Roboto" panose="02000000000000000000" pitchFamily="2" charset="0"/>
              <a:ea typeface="Roboto" panose="02000000000000000000" pitchFamily="2" charset="0"/>
              <a:cs typeface="Roboto"/>
              <a:sym typeface="Roboto"/>
            </a:endParaRPr>
          </a:p>
        </p:txBody>
      </p:sp>
      <p:sp>
        <p:nvSpPr>
          <p:cNvPr id="1898" name="Google Shape;1898;p53"/>
          <p:cNvSpPr txBox="1"/>
          <p:nvPr/>
        </p:nvSpPr>
        <p:spPr>
          <a:xfrm>
            <a:off x="344645" y="2743562"/>
            <a:ext cx="2289655" cy="4986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lnSpc>
                <a:spcPct val="115000"/>
              </a:lnSpc>
              <a:spcBef>
                <a:spcPts val="0"/>
              </a:spcBef>
              <a:spcAft>
                <a:spcPts val="0"/>
              </a:spcAft>
              <a:buNone/>
            </a:pPr>
            <a:r>
              <a:rPr lang="en-US" sz="1800" dirty="0" err="1">
                <a:solidFill>
                  <a:srgbClr val="000000"/>
                </a:solidFill>
                <a:effectLst/>
                <a:latin typeface="Roboto" panose="02000000000000000000" pitchFamily="2" charset="0"/>
                <a:ea typeface="Roboto" panose="02000000000000000000" pitchFamily="2" charset="0"/>
              </a:rPr>
              <a:t>Mustaqil</a:t>
            </a:r>
            <a:r>
              <a:rPr lang="en-US" sz="1800" dirty="0">
                <a:solidFill>
                  <a:srgbClr val="000000"/>
                </a:solidFill>
                <a:effectLst/>
                <a:latin typeface="Roboto" panose="02000000000000000000" pitchFamily="2" charset="0"/>
                <a:ea typeface="Roboto" panose="02000000000000000000" pitchFamily="2" charset="0"/>
              </a:rPr>
              <a:t> </a:t>
            </a:r>
            <a:r>
              <a:rPr lang="en-US" sz="1800" dirty="0" err="1">
                <a:solidFill>
                  <a:srgbClr val="000000"/>
                </a:solidFill>
                <a:effectLst/>
                <a:latin typeface="Roboto" panose="02000000000000000000" pitchFamily="2" charset="0"/>
                <a:ea typeface="Roboto" panose="02000000000000000000" pitchFamily="2" charset="0"/>
              </a:rPr>
              <a:t>va</a:t>
            </a:r>
            <a:r>
              <a:rPr lang="en-US" sz="1800" dirty="0">
                <a:solidFill>
                  <a:srgbClr val="000000"/>
                </a:solidFill>
                <a:effectLst/>
                <a:latin typeface="Roboto" panose="02000000000000000000" pitchFamily="2" charset="0"/>
                <a:ea typeface="Roboto" panose="02000000000000000000" pitchFamily="2" charset="0"/>
              </a:rPr>
              <a:t> </a:t>
            </a:r>
            <a:r>
              <a:rPr lang="en-US" sz="1800" dirty="0" err="1">
                <a:solidFill>
                  <a:srgbClr val="000000"/>
                </a:solidFill>
                <a:effectLst/>
                <a:latin typeface="Roboto" panose="02000000000000000000" pitchFamily="2" charset="0"/>
                <a:ea typeface="Roboto" panose="02000000000000000000" pitchFamily="2" charset="0"/>
              </a:rPr>
              <a:t>erkin</a:t>
            </a:r>
            <a:r>
              <a:rPr lang="en-US" sz="1800" dirty="0">
                <a:solidFill>
                  <a:srgbClr val="000000"/>
                </a:solidFill>
                <a:effectLst/>
                <a:latin typeface="Roboto" panose="02000000000000000000" pitchFamily="2" charset="0"/>
                <a:ea typeface="Roboto" panose="02000000000000000000" pitchFamily="2" charset="0"/>
              </a:rPr>
              <a:t> </a:t>
            </a:r>
            <a:r>
              <a:rPr lang="en-US" sz="1800" dirty="0" err="1">
                <a:solidFill>
                  <a:srgbClr val="000000"/>
                </a:solidFill>
                <a:effectLst/>
                <a:latin typeface="Roboto" panose="02000000000000000000" pitchFamily="2" charset="0"/>
                <a:ea typeface="Roboto" panose="02000000000000000000" pitchFamily="2" charset="0"/>
              </a:rPr>
              <a:t>fikrlashi</a:t>
            </a:r>
            <a:endParaRPr sz="1200" dirty="0">
              <a:solidFill>
                <a:srgbClr val="000000"/>
              </a:solidFill>
              <a:latin typeface="Roboto" panose="02000000000000000000" pitchFamily="2" charset="0"/>
              <a:ea typeface="Roboto" panose="02000000000000000000" pitchFamily="2" charset="0"/>
              <a:cs typeface="Roboto"/>
              <a:sym typeface="Roboto"/>
            </a:endParaRPr>
          </a:p>
        </p:txBody>
      </p:sp>
      <p:sp>
        <p:nvSpPr>
          <p:cNvPr id="1899" name="Google Shape;1899;p53"/>
          <p:cNvSpPr txBox="1"/>
          <p:nvPr/>
        </p:nvSpPr>
        <p:spPr>
          <a:xfrm>
            <a:off x="6804978" y="3943745"/>
            <a:ext cx="2352065" cy="4986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lnSpc>
                <a:spcPct val="115000"/>
              </a:lnSpc>
              <a:spcBef>
                <a:spcPts val="0"/>
              </a:spcBef>
              <a:spcAft>
                <a:spcPts val="0"/>
              </a:spcAft>
              <a:buNone/>
            </a:pPr>
            <a:r>
              <a:rPr lang="en-US" sz="1800" dirty="0" err="1">
                <a:solidFill>
                  <a:srgbClr val="000000"/>
                </a:solidFill>
                <a:effectLst/>
                <a:latin typeface="Roboto" panose="02000000000000000000" pitchFamily="2" charset="0"/>
                <a:ea typeface="Roboto" panose="02000000000000000000" pitchFamily="2" charset="0"/>
              </a:rPr>
              <a:t>Maqsadga</a:t>
            </a:r>
            <a:r>
              <a:rPr lang="en-US" sz="1800" dirty="0">
                <a:solidFill>
                  <a:srgbClr val="000000"/>
                </a:solidFill>
                <a:effectLst/>
                <a:latin typeface="Roboto" panose="02000000000000000000" pitchFamily="2" charset="0"/>
                <a:ea typeface="Roboto" panose="02000000000000000000" pitchFamily="2" charset="0"/>
              </a:rPr>
              <a:t> </a:t>
            </a:r>
            <a:r>
              <a:rPr lang="en-US" sz="1800" dirty="0" err="1">
                <a:solidFill>
                  <a:srgbClr val="000000"/>
                </a:solidFill>
                <a:effectLst/>
                <a:latin typeface="Roboto" panose="02000000000000000000" pitchFamily="2" charset="0"/>
                <a:ea typeface="Roboto" panose="02000000000000000000" pitchFamily="2" charset="0"/>
              </a:rPr>
              <a:t>muvofiq</a:t>
            </a:r>
            <a:r>
              <a:rPr lang="en-US" sz="1800" dirty="0">
                <a:solidFill>
                  <a:srgbClr val="000000"/>
                </a:solidFill>
                <a:effectLst/>
                <a:latin typeface="Roboto" panose="02000000000000000000" pitchFamily="2" charset="0"/>
                <a:ea typeface="Roboto" panose="02000000000000000000" pitchFamily="2" charset="0"/>
              </a:rPr>
              <a:t> </a:t>
            </a:r>
            <a:r>
              <a:rPr lang="en-US" sz="1800" dirty="0" err="1">
                <a:solidFill>
                  <a:srgbClr val="000000"/>
                </a:solidFill>
                <a:effectLst/>
                <a:latin typeface="Roboto" panose="02000000000000000000" pitchFamily="2" charset="0"/>
                <a:ea typeface="Roboto" panose="02000000000000000000" pitchFamily="2" charset="0"/>
              </a:rPr>
              <a:t>faoliyat</a:t>
            </a:r>
            <a:r>
              <a:rPr lang="en-US" sz="1800" dirty="0">
                <a:solidFill>
                  <a:srgbClr val="000000"/>
                </a:solidFill>
                <a:effectLst/>
                <a:latin typeface="Roboto" panose="02000000000000000000" pitchFamily="2" charset="0"/>
                <a:ea typeface="Roboto" panose="02000000000000000000" pitchFamily="2" charset="0"/>
              </a:rPr>
              <a:t> </a:t>
            </a:r>
            <a:r>
              <a:rPr lang="en-US" sz="1800" dirty="0" err="1">
                <a:solidFill>
                  <a:srgbClr val="000000"/>
                </a:solidFill>
                <a:effectLst/>
                <a:latin typeface="Roboto" panose="02000000000000000000" pitchFamily="2" charset="0"/>
                <a:ea typeface="Roboto" panose="02000000000000000000" pitchFamily="2" charset="0"/>
              </a:rPr>
              <a:t>ko‘rsatishi</a:t>
            </a:r>
            <a:endParaRPr sz="1200" dirty="0">
              <a:solidFill>
                <a:srgbClr val="000000"/>
              </a:solidFill>
              <a:latin typeface="Roboto" panose="02000000000000000000" pitchFamily="2" charset="0"/>
              <a:ea typeface="Roboto" panose="02000000000000000000" pitchFamily="2" charset="0"/>
              <a:cs typeface="Roboto"/>
              <a:sym typeface="Roboto"/>
            </a:endParaRPr>
          </a:p>
        </p:txBody>
      </p:sp>
      <p:sp>
        <p:nvSpPr>
          <p:cNvPr id="1900" name="Google Shape;1900;p53"/>
          <p:cNvSpPr txBox="1"/>
          <p:nvPr/>
        </p:nvSpPr>
        <p:spPr>
          <a:xfrm>
            <a:off x="6788670" y="3037804"/>
            <a:ext cx="2355329" cy="195658"/>
          </a:xfrm>
          <a:prstGeom prst="rect">
            <a:avLst/>
          </a:prstGeom>
          <a:solidFill>
            <a:schemeClr val="lt2"/>
          </a:solidFill>
          <a:ln>
            <a:noFill/>
          </a:ln>
        </p:spPr>
        <p:txBody>
          <a:bodyPr spcFirstLastPara="1" wrap="square" lIns="91425" tIns="91425" rIns="91425" bIns="91425" anchor="ctr" anchorCtr="0">
            <a:noAutofit/>
          </a:bodyPr>
          <a:lstStyle/>
          <a:p>
            <a:pPr marL="0" lvl="0" indent="0" rtl="0">
              <a:lnSpc>
                <a:spcPct val="115000"/>
              </a:lnSpc>
              <a:spcBef>
                <a:spcPts val="0"/>
              </a:spcBef>
              <a:spcAft>
                <a:spcPts val="0"/>
              </a:spcAft>
              <a:buNone/>
            </a:pPr>
            <a:r>
              <a:rPr lang="en-US" sz="1800" dirty="0" err="1">
                <a:solidFill>
                  <a:srgbClr val="000000"/>
                </a:solidFill>
                <a:effectLst/>
                <a:latin typeface="Roboto" panose="02000000000000000000" pitchFamily="2" charset="0"/>
                <a:ea typeface="Roboto" panose="02000000000000000000" pitchFamily="2" charset="0"/>
              </a:rPr>
              <a:t>Tanqidiy</a:t>
            </a:r>
            <a:r>
              <a:rPr lang="en-US" sz="1800" dirty="0">
                <a:solidFill>
                  <a:srgbClr val="000000"/>
                </a:solidFill>
                <a:effectLst/>
                <a:latin typeface="Roboto" panose="02000000000000000000" pitchFamily="2" charset="0"/>
                <a:ea typeface="Roboto" panose="02000000000000000000" pitchFamily="2" charset="0"/>
              </a:rPr>
              <a:t> </a:t>
            </a:r>
            <a:r>
              <a:rPr lang="en-US" sz="1800" dirty="0" err="1">
                <a:solidFill>
                  <a:srgbClr val="000000"/>
                </a:solidFill>
                <a:effectLst/>
                <a:latin typeface="Roboto" panose="02000000000000000000" pitchFamily="2" charset="0"/>
                <a:ea typeface="Roboto" panose="02000000000000000000" pitchFamily="2" charset="0"/>
              </a:rPr>
              <a:t>tafakkurga</a:t>
            </a:r>
            <a:r>
              <a:rPr lang="en-US" sz="1800" dirty="0">
                <a:solidFill>
                  <a:srgbClr val="000000"/>
                </a:solidFill>
                <a:effectLst/>
                <a:latin typeface="Roboto" panose="02000000000000000000" pitchFamily="2" charset="0"/>
                <a:ea typeface="Roboto" panose="02000000000000000000" pitchFamily="2" charset="0"/>
              </a:rPr>
              <a:t> </a:t>
            </a:r>
            <a:r>
              <a:rPr lang="en-US" sz="1800" dirty="0" err="1">
                <a:solidFill>
                  <a:srgbClr val="000000"/>
                </a:solidFill>
                <a:effectLst/>
                <a:latin typeface="Roboto" panose="02000000000000000000" pitchFamily="2" charset="0"/>
                <a:ea typeface="Roboto" panose="02000000000000000000" pitchFamily="2" charset="0"/>
              </a:rPr>
              <a:t>ega</a:t>
            </a:r>
            <a:r>
              <a:rPr lang="en-US" sz="1800" dirty="0">
                <a:solidFill>
                  <a:srgbClr val="000000"/>
                </a:solidFill>
                <a:effectLst/>
                <a:latin typeface="Roboto" panose="02000000000000000000" pitchFamily="2" charset="0"/>
                <a:ea typeface="Roboto" panose="02000000000000000000" pitchFamily="2" charset="0"/>
              </a:rPr>
              <a:t> </a:t>
            </a:r>
            <a:r>
              <a:rPr lang="en-US" sz="1800" dirty="0" err="1">
                <a:solidFill>
                  <a:srgbClr val="000000"/>
                </a:solidFill>
                <a:effectLst/>
                <a:latin typeface="Roboto" panose="02000000000000000000" pitchFamily="2" charset="0"/>
                <a:ea typeface="Roboto" panose="02000000000000000000" pitchFamily="2" charset="0"/>
              </a:rPr>
              <a:t>bo‘lishi</a:t>
            </a:r>
            <a:endParaRPr sz="1800" dirty="0">
              <a:solidFill>
                <a:srgbClr val="000000"/>
              </a:solidFill>
              <a:latin typeface="Roboto" panose="02000000000000000000" pitchFamily="2" charset="0"/>
              <a:ea typeface="Roboto" panose="02000000000000000000" pitchFamily="2" charset="0"/>
              <a:cs typeface="Roboto"/>
              <a:sym typeface="Roboto"/>
            </a:endParaRPr>
          </a:p>
        </p:txBody>
      </p:sp>
      <p:sp>
        <p:nvSpPr>
          <p:cNvPr id="1901" name="Google Shape;1901;p53"/>
          <p:cNvSpPr txBox="1"/>
          <p:nvPr/>
        </p:nvSpPr>
        <p:spPr>
          <a:xfrm>
            <a:off x="344645" y="3957789"/>
            <a:ext cx="2161350" cy="794963"/>
          </a:xfrm>
          <a:prstGeom prst="rect">
            <a:avLst/>
          </a:prstGeom>
          <a:solidFill>
            <a:schemeClr val="lt2"/>
          </a:solidFill>
          <a:ln>
            <a:noFill/>
          </a:ln>
        </p:spPr>
        <p:txBody>
          <a:bodyPr spcFirstLastPara="1" wrap="square" lIns="91425" tIns="91425" rIns="91425" bIns="91425" anchor="ctr" anchorCtr="0">
            <a:noAutofit/>
          </a:bodyPr>
          <a:lstStyle/>
          <a:p>
            <a:pPr marL="0" lvl="0" indent="0" algn="l" rtl="0">
              <a:lnSpc>
                <a:spcPct val="115000"/>
              </a:lnSpc>
              <a:spcBef>
                <a:spcPts val="0"/>
              </a:spcBef>
              <a:spcAft>
                <a:spcPts val="0"/>
              </a:spcAft>
              <a:buNone/>
            </a:pPr>
            <a:r>
              <a:rPr lang="en-US" sz="1800" dirty="0" err="1">
                <a:solidFill>
                  <a:srgbClr val="000000"/>
                </a:solidFill>
                <a:effectLst/>
                <a:latin typeface="Roboto" panose="02000000000000000000" pitchFamily="2" charset="0"/>
                <a:ea typeface="Roboto" panose="02000000000000000000" pitchFamily="2" charset="0"/>
              </a:rPr>
              <a:t>Milliy</a:t>
            </a:r>
            <a:r>
              <a:rPr lang="en-US" sz="1800" dirty="0">
                <a:solidFill>
                  <a:srgbClr val="000000"/>
                </a:solidFill>
                <a:effectLst/>
                <a:latin typeface="Roboto" panose="02000000000000000000" pitchFamily="2" charset="0"/>
                <a:ea typeface="Roboto" panose="02000000000000000000" pitchFamily="2" charset="0"/>
              </a:rPr>
              <a:t> – </a:t>
            </a:r>
            <a:r>
              <a:rPr lang="en-US" sz="1800" dirty="0" err="1">
                <a:solidFill>
                  <a:srgbClr val="000000"/>
                </a:solidFill>
                <a:effectLst/>
                <a:latin typeface="Roboto" panose="02000000000000000000" pitchFamily="2" charset="0"/>
                <a:ea typeface="Roboto" panose="02000000000000000000" pitchFamily="2" charset="0"/>
              </a:rPr>
              <a:t>madaniy</a:t>
            </a:r>
            <a:r>
              <a:rPr lang="en-US" sz="1800" dirty="0">
                <a:solidFill>
                  <a:srgbClr val="000000"/>
                </a:solidFill>
                <a:effectLst/>
                <a:latin typeface="Roboto" panose="02000000000000000000" pitchFamily="2" charset="0"/>
                <a:ea typeface="Roboto" panose="02000000000000000000" pitchFamily="2" charset="0"/>
              </a:rPr>
              <a:t> </a:t>
            </a:r>
            <a:r>
              <a:rPr lang="en-US" sz="1800" dirty="0" err="1">
                <a:solidFill>
                  <a:srgbClr val="000000"/>
                </a:solidFill>
                <a:effectLst/>
                <a:latin typeface="Roboto" panose="02000000000000000000" pitchFamily="2" charset="0"/>
                <a:ea typeface="Roboto" panose="02000000000000000000" pitchFamily="2" charset="0"/>
              </a:rPr>
              <a:t>qadriyatlarni</a:t>
            </a:r>
            <a:r>
              <a:rPr lang="en-US" sz="1800" dirty="0">
                <a:solidFill>
                  <a:srgbClr val="000000"/>
                </a:solidFill>
                <a:effectLst/>
                <a:latin typeface="Roboto" panose="02000000000000000000" pitchFamily="2" charset="0"/>
                <a:ea typeface="Roboto" panose="02000000000000000000" pitchFamily="2" charset="0"/>
              </a:rPr>
              <a:t> </a:t>
            </a:r>
            <a:r>
              <a:rPr lang="en-US" sz="1800" dirty="0" err="1">
                <a:solidFill>
                  <a:srgbClr val="000000"/>
                </a:solidFill>
                <a:effectLst/>
                <a:latin typeface="Roboto" panose="02000000000000000000" pitchFamily="2" charset="0"/>
                <a:ea typeface="Roboto" panose="02000000000000000000" pitchFamily="2" charset="0"/>
              </a:rPr>
              <a:t>chuqur</a:t>
            </a:r>
            <a:r>
              <a:rPr lang="en-US" sz="1800" dirty="0">
                <a:solidFill>
                  <a:srgbClr val="000000"/>
                </a:solidFill>
                <a:effectLst/>
                <a:latin typeface="Roboto" panose="02000000000000000000" pitchFamily="2" charset="0"/>
                <a:ea typeface="Roboto" panose="02000000000000000000" pitchFamily="2" charset="0"/>
              </a:rPr>
              <a:t> </a:t>
            </a:r>
            <a:r>
              <a:rPr lang="en-US" sz="1800" dirty="0" err="1">
                <a:solidFill>
                  <a:srgbClr val="000000"/>
                </a:solidFill>
                <a:effectLst/>
                <a:latin typeface="Roboto" panose="02000000000000000000" pitchFamily="2" charset="0"/>
                <a:ea typeface="Roboto" panose="02000000000000000000" pitchFamily="2" charset="0"/>
              </a:rPr>
              <a:t>anglash</a:t>
            </a:r>
            <a:endParaRPr sz="1200" dirty="0">
              <a:solidFill>
                <a:srgbClr val="000000"/>
              </a:solidFill>
              <a:latin typeface="Roboto" panose="02000000000000000000" pitchFamily="2" charset="0"/>
              <a:ea typeface="Roboto" panose="02000000000000000000" pitchFamily="2" charset="0"/>
              <a:cs typeface="Roboto"/>
              <a:sym typeface="Roboto"/>
            </a:endParaRPr>
          </a:p>
        </p:txBody>
      </p:sp>
      <p:sp>
        <p:nvSpPr>
          <p:cNvPr id="1902" name="Google Shape;1902;p53"/>
          <p:cNvSpPr txBox="1"/>
          <p:nvPr/>
        </p:nvSpPr>
        <p:spPr>
          <a:xfrm flipH="1">
            <a:off x="6790617" y="1561700"/>
            <a:ext cx="2083085" cy="463749"/>
          </a:xfrm>
          <a:prstGeom prst="rect">
            <a:avLst/>
          </a:prstGeom>
          <a:solidFill>
            <a:schemeClr val="lt2"/>
          </a:solidFill>
          <a:ln>
            <a:noFill/>
          </a:ln>
        </p:spPr>
        <p:txBody>
          <a:bodyPr spcFirstLastPara="1" wrap="square" lIns="91425" tIns="91425" rIns="91425" bIns="91425" anchor="ctr" anchorCtr="0">
            <a:noAutofit/>
          </a:bodyPr>
          <a:lstStyle/>
          <a:p>
            <a:pPr marL="0" lvl="0" indent="0" rtl="0">
              <a:lnSpc>
                <a:spcPct val="115000"/>
              </a:lnSpc>
              <a:spcBef>
                <a:spcPts val="0"/>
              </a:spcBef>
              <a:spcAft>
                <a:spcPts val="0"/>
              </a:spcAft>
              <a:buNone/>
            </a:pPr>
            <a:r>
              <a:rPr lang="en-US" sz="1800" dirty="0" err="1">
                <a:solidFill>
                  <a:srgbClr val="000000"/>
                </a:solidFill>
                <a:effectLst/>
                <a:latin typeface="Roboto" panose="02000000000000000000" pitchFamily="2" charset="0"/>
                <a:ea typeface="Roboto" panose="02000000000000000000" pitchFamily="2" charset="0"/>
              </a:rPr>
              <a:t>Topqirlik</a:t>
            </a:r>
            <a:r>
              <a:rPr lang="en-US" sz="1800" dirty="0">
                <a:solidFill>
                  <a:srgbClr val="000000"/>
                </a:solidFill>
                <a:effectLst/>
                <a:latin typeface="Roboto" panose="02000000000000000000" pitchFamily="2" charset="0"/>
                <a:ea typeface="Roboto" panose="02000000000000000000" pitchFamily="2" charset="0"/>
              </a:rPr>
              <a:t> </a:t>
            </a:r>
            <a:r>
              <a:rPr lang="en-US" sz="1800" dirty="0" err="1">
                <a:solidFill>
                  <a:srgbClr val="000000"/>
                </a:solidFill>
                <a:effectLst/>
                <a:latin typeface="Roboto" panose="02000000000000000000" pitchFamily="2" charset="0"/>
                <a:ea typeface="Roboto" panose="02000000000000000000" pitchFamily="2" charset="0"/>
              </a:rPr>
              <a:t>va</a:t>
            </a:r>
            <a:r>
              <a:rPr lang="en-US" sz="1800" dirty="0">
                <a:solidFill>
                  <a:srgbClr val="000000"/>
                </a:solidFill>
                <a:effectLst/>
                <a:latin typeface="Roboto" panose="02000000000000000000" pitchFamily="2" charset="0"/>
                <a:ea typeface="Roboto" panose="02000000000000000000" pitchFamily="2" charset="0"/>
              </a:rPr>
              <a:t> </a:t>
            </a:r>
            <a:r>
              <a:rPr lang="en-US" sz="1800" dirty="0" err="1">
                <a:solidFill>
                  <a:srgbClr val="000000"/>
                </a:solidFill>
                <a:effectLst/>
                <a:latin typeface="Roboto" panose="02000000000000000000" pitchFamily="2" charset="0"/>
                <a:ea typeface="Roboto" panose="02000000000000000000" pitchFamily="2" charset="0"/>
              </a:rPr>
              <a:t>hozirjavoblilik</a:t>
            </a:r>
            <a:endParaRPr sz="1200" dirty="0">
              <a:solidFill>
                <a:srgbClr val="000000"/>
              </a:solidFill>
              <a:latin typeface="Roboto" panose="02000000000000000000" pitchFamily="2" charset="0"/>
              <a:ea typeface="Roboto" panose="02000000000000000000" pitchFamily="2" charset="0"/>
              <a:cs typeface="Roboto"/>
              <a:sym typeface="Roboto"/>
            </a:endParaRPr>
          </a:p>
        </p:txBody>
      </p:sp>
      <p:sp>
        <p:nvSpPr>
          <p:cNvPr id="1903" name="Google Shape;1903;p53"/>
          <p:cNvSpPr txBox="1"/>
          <p:nvPr/>
        </p:nvSpPr>
        <p:spPr>
          <a:xfrm flipH="1">
            <a:off x="240077" y="2190920"/>
            <a:ext cx="1759039" cy="498600"/>
          </a:xfrm>
          <a:prstGeom prst="rect">
            <a:avLst/>
          </a:prstGeom>
          <a:solidFill>
            <a:schemeClr val="lt2"/>
          </a:solidFill>
          <a:ln>
            <a:noFill/>
          </a:ln>
        </p:spPr>
        <p:txBody>
          <a:bodyPr spcFirstLastPara="1" wrap="square" lIns="91425" tIns="91425" rIns="91425" bIns="91425" anchor="ctr" anchorCtr="0">
            <a:noAutofit/>
          </a:bodyPr>
          <a:lstStyle/>
          <a:p>
            <a:pPr marL="0" lvl="0" indent="0" algn="ctr" rtl="0">
              <a:lnSpc>
                <a:spcPct val="115000"/>
              </a:lnSpc>
              <a:spcBef>
                <a:spcPts val="0"/>
              </a:spcBef>
              <a:spcAft>
                <a:spcPts val="0"/>
              </a:spcAft>
              <a:buNone/>
            </a:pPr>
            <a:r>
              <a:rPr lang="en-US" sz="1800" dirty="0" err="1">
                <a:solidFill>
                  <a:srgbClr val="000000"/>
                </a:solidFill>
                <a:effectLst/>
                <a:latin typeface="Roboto" panose="02000000000000000000" pitchFamily="2" charset="0"/>
                <a:ea typeface="Roboto" panose="02000000000000000000" pitchFamily="2" charset="0"/>
              </a:rPr>
              <a:t>Yumorga</a:t>
            </a:r>
            <a:r>
              <a:rPr lang="en-US" sz="1800" dirty="0">
                <a:solidFill>
                  <a:srgbClr val="000000"/>
                </a:solidFill>
                <a:effectLst/>
                <a:latin typeface="Roboto" panose="02000000000000000000" pitchFamily="2" charset="0"/>
                <a:ea typeface="Roboto" panose="02000000000000000000" pitchFamily="2" charset="0"/>
              </a:rPr>
              <a:t> boy </a:t>
            </a:r>
            <a:r>
              <a:rPr lang="en-US" sz="1800" dirty="0" err="1">
                <a:solidFill>
                  <a:srgbClr val="000000"/>
                </a:solidFill>
                <a:effectLst/>
                <a:latin typeface="Roboto" panose="02000000000000000000" pitchFamily="2" charset="0"/>
                <a:ea typeface="Roboto" panose="02000000000000000000" pitchFamily="2" charset="0"/>
              </a:rPr>
              <a:t>bo‘lish</a:t>
            </a:r>
            <a:endParaRPr sz="1200" dirty="0">
              <a:solidFill>
                <a:srgbClr val="000000"/>
              </a:solidFill>
              <a:latin typeface="Roboto" panose="02000000000000000000" pitchFamily="2" charset="0"/>
              <a:ea typeface="Roboto" panose="02000000000000000000" pitchFamily="2" charset="0"/>
              <a:cs typeface="Roboto"/>
              <a:sym typeface="Roboto"/>
            </a:endParaRPr>
          </a:p>
        </p:txBody>
      </p:sp>
      <p:sp>
        <p:nvSpPr>
          <p:cNvPr id="1904" name="Google Shape;1904;p53"/>
          <p:cNvSpPr txBox="1"/>
          <p:nvPr/>
        </p:nvSpPr>
        <p:spPr>
          <a:xfrm flipH="1">
            <a:off x="6844218" y="3417326"/>
            <a:ext cx="2293280" cy="498600"/>
          </a:xfrm>
          <a:prstGeom prst="rect">
            <a:avLst/>
          </a:prstGeom>
          <a:solidFill>
            <a:schemeClr val="lt2"/>
          </a:solidFill>
          <a:ln>
            <a:noFill/>
          </a:ln>
        </p:spPr>
        <p:txBody>
          <a:bodyPr spcFirstLastPara="1" wrap="square" lIns="91425" tIns="91425" rIns="91425" bIns="91425" anchor="ctr" anchorCtr="0">
            <a:noAutofit/>
          </a:bodyPr>
          <a:lstStyle/>
          <a:p>
            <a:pPr marL="0" lvl="0" indent="0" rtl="0">
              <a:lnSpc>
                <a:spcPct val="115000"/>
              </a:lnSpc>
              <a:spcBef>
                <a:spcPts val="0"/>
              </a:spcBef>
              <a:spcAft>
                <a:spcPts val="0"/>
              </a:spcAft>
              <a:buNone/>
            </a:pPr>
            <a:r>
              <a:rPr lang="en-US" sz="1800" dirty="0" err="1">
                <a:solidFill>
                  <a:srgbClr val="000000"/>
                </a:solidFill>
                <a:latin typeface="Roboto"/>
                <a:ea typeface="Roboto"/>
                <a:cs typeface="Roboto"/>
                <a:sym typeface="Roboto"/>
              </a:rPr>
              <a:t>Donolik</a:t>
            </a:r>
            <a:r>
              <a:rPr lang="en-US" sz="1800" dirty="0">
                <a:solidFill>
                  <a:srgbClr val="000000"/>
                </a:solidFill>
                <a:latin typeface="Roboto"/>
                <a:ea typeface="Roboto"/>
                <a:cs typeface="Roboto"/>
                <a:sym typeface="Roboto"/>
              </a:rPr>
              <a:t> </a:t>
            </a:r>
            <a:r>
              <a:rPr lang="en-US" sz="1800" dirty="0" err="1">
                <a:solidFill>
                  <a:srgbClr val="000000"/>
                </a:solidFill>
                <a:latin typeface="Roboto"/>
                <a:ea typeface="Roboto"/>
                <a:cs typeface="Roboto"/>
                <a:sym typeface="Roboto"/>
              </a:rPr>
              <a:t>va</a:t>
            </a:r>
            <a:r>
              <a:rPr lang="en-US" sz="1800" dirty="0">
                <a:solidFill>
                  <a:srgbClr val="000000"/>
                </a:solidFill>
                <a:latin typeface="Roboto"/>
                <a:ea typeface="Roboto"/>
                <a:cs typeface="Roboto"/>
                <a:sym typeface="Roboto"/>
              </a:rPr>
              <a:t> </a:t>
            </a:r>
            <a:r>
              <a:rPr lang="en-US" sz="1800" dirty="0" err="1">
                <a:solidFill>
                  <a:srgbClr val="000000"/>
                </a:solidFill>
                <a:latin typeface="Roboto"/>
                <a:ea typeface="Roboto"/>
                <a:cs typeface="Roboto"/>
                <a:sym typeface="Roboto"/>
              </a:rPr>
              <a:t>kamtarlik</a:t>
            </a:r>
            <a:endParaRPr sz="1800" dirty="0">
              <a:solidFill>
                <a:srgbClr val="000000"/>
              </a:solidFill>
              <a:latin typeface="Roboto"/>
              <a:ea typeface="Roboto"/>
              <a:cs typeface="Roboto"/>
              <a:sym typeface="Roboto"/>
            </a:endParaRPr>
          </a:p>
        </p:txBody>
      </p:sp>
      <p:sp>
        <p:nvSpPr>
          <p:cNvPr id="1905" name="Google Shape;1905;p53"/>
          <p:cNvSpPr txBox="1"/>
          <p:nvPr/>
        </p:nvSpPr>
        <p:spPr>
          <a:xfrm flipH="1">
            <a:off x="6788671" y="2239956"/>
            <a:ext cx="2403352" cy="498600"/>
          </a:xfrm>
          <a:prstGeom prst="rect">
            <a:avLst/>
          </a:prstGeom>
          <a:solidFill>
            <a:schemeClr val="lt2"/>
          </a:solidFill>
          <a:ln>
            <a:noFill/>
          </a:ln>
        </p:spPr>
        <p:txBody>
          <a:bodyPr spcFirstLastPara="1" wrap="square" lIns="91425" tIns="91425" rIns="91425" bIns="91425" anchor="ctr" anchorCtr="0">
            <a:noAutofit/>
          </a:bodyPr>
          <a:lstStyle/>
          <a:p>
            <a:pPr marL="0" lvl="0" indent="0" rtl="0">
              <a:lnSpc>
                <a:spcPct val="115000"/>
              </a:lnSpc>
              <a:spcBef>
                <a:spcPts val="0"/>
              </a:spcBef>
              <a:spcAft>
                <a:spcPts val="0"/>
              </a:spcAft>
              <a:buNone/>
            </a:pPr>
            <a:r>
              <a:rPr lang="en-US" sz="1800" dirty="0" err="1">
                <a:solidFill>
                  <a:srgbClr val="000000"/>
                </a:solidFill>
                <a:effectLst/>
                <a:latin typeface="Roboto" panose="02000000000000000000" pitchFamily="2" charset="0"/>
                <a:ea typeface="Roboto" panose="02000000000000000000" pitchFamily="2" charset="0"/>
              </a:rPr>
              <a:t>O‘z</a:t>
            </a:r>
            <a:r>
              <a:rPr lang="en-US" sz="1800" dirty="0">
                <a:solidFill>
                  <a:srgbClr val="000000"/>
                </a:solidFill>
                <a:effectLst/>
                <a:latin typeface="Roboto" panose="02000000000000000000" pitchFamily="2" charset="0"/>
                <a:ea typeface="Roboto" panose="02000000000000000000" pitchFamily="2" charset="0"/>
              </a:rPr>
              <a:t> </a:t>
            </a:r>
            <a:r>
              <a:rPr lang="en-US" sz="1800" dirty="0" err="1">
                <a:solidFill>
                  <a:srgbClr val="000000"/>
                </a:solidFill>
                <a:effectLst/>
                <a:latin typeface="Roboto" panose="02000000000000000000" pitchFamily="2" charset="0"/>
                <a:ea typeface="Roboto" panose="02000000000000000000" pitchFamily="2" charset="0"/>
              </a:rPr>
              <a:t>faoliyatini</a:t>
            </a:r>
            <a:r>
              <a:rPr lang="en-US" sz="1800" dirty="0">
                <a:solidFill>
                  <a:srgbClr val="000000"/>
                </a:solidFill>
                <a:effectLst/>
                <a:latin typeface="Roboto" panose="02000000000000000000" pitchFamily="2" charset="0"/>
                <a:ea typeface="Roboto" panose="02000000000000000000" pitchFamily="2" charset="0"/>
              </a:rPr>
              <a:t> </a:t>
            </a:r>
            <a:r>
              <a:rPr lang="en-US" sz="1800" dirty="0" err="1">
                <a:solidFill>
                  <a:srgbClr val="000000"/>
                </a:solidFill>
                <a:effectLst/>
                <a:latin typeface="Roboto" panose="02000000000000000000" pitchFamily="2" charset="0"/>
                <a:ea typeface="Roboto" panose="02000000000000000000" pitchFamily="2" charset="0"/>
              </a:rPr>
              <a:t>to‘g‘ri</a:t>
            </a:r>
            <a:r>
              <a:rPr lang="en-US" sz="1800" dirty="0">
                <a:solidFill>
                  <a:srgbClr val="000000"/>
                </a:solidFill>
                <a:effectLst/>
                <a:latin typeface="Roboto" panose="02000000000000000000" pitchFamily="2" charset="0"/>
                <a:ea typeface="Roboto" panose="02000000000000000000" pitchFamily="2" charset="0"/>
              </a:rPr>
              <a:t> </a:t>
            </a:r>
            <a:r>
              <a:rPr lang="en-US" sz="1800" dirty="0" err="1">
                <a:solidFill>
                  <a:srgbClr val="000000"/>
                </a:solidFill>
                <a:effectLst/>
                <a:latin typeface="Roboto" panose="02000000000000000000" pitchFamily="2" charset="0"/>
                <a:ea typeface="Roboto" panose="02000000000000000000" pitchFamily="2" charset="0"/>
              </a:rPr>
              <a:t>belgilab</a:t>
            </a:r>
            <a:r>
              <a:rPr lang="en-US" sz="1800" dirty="0">
                <a:solidFill>
                  <a:srgbClr val="000000"/>
                </a:solidFill>
                <a:effectLst/>
                <a:latin typeface="Roboto" panose="02000000000000000000" pitchFamily="2" charset="0"/>
                <a:ea typeface="Roboto" panose="02000000000000000000" pitchFamily="2" charset="0"/>
              </a:rPr>
              <a:t> </a:t>
            </a:r>
            <a:r>
              <a:rPr lang="en-US" sz="1800" dirty="0" err="1">
                <a:solidFill>
                  <a:srgbClr val="000000"/>
                </a:solidFill>
                <a:effectLst/>
                <a:latin typeface="Roboto" panose="02000000000000000000" pitchFamily="2" charset="0"/>
                <a:ea typeface="Roboto" panose="02000000000000000000" pitchFamily="2" charset="0"/>
              </a:rPr>
              <a:t>olishi</a:t>
            </a:r>
            <a:endParaRPr sz="1200" dirty="0">
              <a:solidFill>
                <a:srgbClr val="000000"/>
              </a:solidFill>
              <a:latin typeface="Roboto" panose="02000000000000000000" pitchFamily="2" charset="0"/>
              <a:ea typeface="Roboto" panose="02000000000000000000" pitchFamily="2" charset="0"/>
              <a:cs typeface="Roboto"/>
              <a:sym typeface="Roboto"/>
            </a:endParaRPr>
          </a:p>
        </p:txBody>
      </p:sp>
      <p:sp>
        <p:nvSpPr>
          <p:cNvPr id="1906" name="Google Shape;1906;p53"/>
          <p:cNvSpPr txBox="1"/>
          <p:nvPr/>
        </p:nvSpPr>
        <p:spPr>
          <a:xfrm flipH="1">
            <a:off x="188799" y="3417521"/>
            <a:ext cx="1969386" cy="452058"/>
          </a:xfrm>
          <a:prstGeom prst="rect">
            <a:avLst/>
          </a:prstGeom>
          <a:solidFill>
            <a:schemeClr val="lt2"/>
          </a:solidFill>
          <a:ln>
            <a:noFill/>
          </a:ln>
        </p:spPr>
        <p:txBody>
          <a:bodyPr spcFirstLastPara="1" wrap="square" lIns="91425" tIns="91425" rIns="91425" bIns="91425" anchor="ctr" anchorCtr="0">
            <a:noAutofit/>
          </a:bodyPr>
          <a:lstStyle/>
          <a:p>
            <a:pPr marL="0" lvl="0" indent="0" algn="ctr" rtl="0">
              <a:lnSpc>
                <a:spcPct val="115000"/>
              </a:lnSpc>
              <a:spcBef>
                <a:spcPts val="0"/>
              </a:spcBef>
              <a:spcAft>
                <a:spcPts val="0"/>
              </a:spcAft>
              <a:buNone/>
            </a:pPr>
            <a:r>
              <a:rPr lang="en-US" sz="1800" dirty="0" err="1">
                <a:solidFill>
                  <a:srgbClr val="000000"/>
                </a:solidFill>
                <a:effectLst/>
                <a:latin typeface="Times New Roman" panose="02020603050405020304" pitchFamily="18" charset="0"/>
                <a:ea typeface="Times New Roman" panose="02020603050405020304" pitchFamily="18" charset="0"/>
              </a:rPr>
              <a:t>O</a:t>
            </a:r>
            <a:r>
              <a:rPr lang="en-US" sz="1800" dirty="0" err="1">
                <a:solidFill>
                  <a:srgbClr val="000000"/>
                </a:solidFill>
                <a:effectLst/>
                <a:latin typeface="Roboto" panose="02000000000000000000" pitchFamily="2" charset="0"/>
                <a:ea typeface="Roboto" panose="02000000000000000000" pitchFamily="2" charset="0"/>
              </a:rPr>
              <a:t>‘zligini</a:t>
            </a:r>
            <a:r>
              <a:rPr lang="en-US" sz="1800" dirty="0">
                <a:solidFill>
                  <a:srgbClr val="000000"/>
                </a:solidFill>
                <a:effectLst/>
                <a:latin typeface="Roboto" panose="02000000000000000000" pitchFamily="2" charset="0"/>
                <a:ea typeface="Roboto" panose="02000000000000000000" pitchFamily="2" charset="0"/>
              </a:rPr>
              <a:t> </a:t>
            </a:r>
            <a:r>
              <a:rPr lang="en-US" sz="1800" dirty="0" err="1">
                <a:solidFill>
                  <a:srgbClr val="000000"/>
                </a:solidFill>
                <a:effectLst/>
                <a:latin typeface="Roboto" panose="02000000000000000000" pitchFamily="2" charset="0"/>
                <a:ea typeface="Roboto" panose="02000000000000000000" pitchFamily="2" charset="0"/>
              </a:rPr>
              <a:t>anglab</a:t>
            </a:r>
            <a:r>
              <a:rPr lang="en-US" sz="1800" dirty="0">
                <a:solidFill>
                  <a:srgbClr val="000000"/>
                </a:solidFill>
                <a:effectLst/>
                <a:latin typeface="Roboto" panose="02000000000000000000" pitchFamily="2" charset="0"/>
                <a:ea typeface="Roboto" panose="02000000000000000000" pitchFamily="2" charset="0"/>
              </a:rPr>
              <a:t> </a:t>
            </a:r>
            <a:r>
              <a:rPr lang="en-US" sz="1800" dirty="0" err="1">
                <a:solidFill>
                  <a:srgbClr val="000000"/>
                </a:solidFill>
                <a:effectLst/>
                <a:latin typeface="Roboto" panose="02000000000000000000" pitchFamily="2" charset="0"/>
                <a:ea typeface="Roboto" panose="02000000000000000000" pitchFamily="2" charset="0"/>
              </a:rPr>
              <a:t>yetishi</a:t>
            </a:r>
            <a:endParaRPr sz="1200" dirty="0">
              <a:solidFill>
                <a:srgbClr val="000000"/>
              </a:solidFill>
              <a:latin typeface="Roboto" panose="02000000000000000000" pitchFamily="2" charset="0"/>
              <a:ea typeface="Roboto" panose="02000000000000000000" pitchFamily="2" charset="0"/>
              <a:cs typeface="Roboto"/>
              <a:sym typeface="Roboto"/>
            </a:endParaRPr>
          </a:p>
        </p:txBody>
      </p:sp>
      <p:sp>
        <p:nvSpPr>
          <p:cNvPr id="1907" name="Google Shape;1907;p53"/>
          <p:cNvSpPr/>
          <p:nvPr/>
        </p:nvSpPr>
        <p:spPr>
          <a:xfrm>
            <a:off x="4057148" y="2547994"/>
            <a:ext cx="104051" cy="106738"/>
          </a:xfrm>
          <a:custGeom>
            <a:avLst/>
            <a:gdLst/>
            <a:ahLst/>
            <a:cxnLst/>
            <a:rect l="l" t="t" r="r" b="b"/>
            <a:pathLst>
              <a:path w="3771" h="3770" extrusionOk="0">
                <a:moveTo>
                  <a:pt x="1902" y="0"/>
                </a:moveTo>
                <a:cubicBezTo>
                  <a:pt x="868" y="0"/>
                  <a:pt x="1" y="867"/>
                  <a:pt x="1" y="1902"/>
                </a:cubicBezTo>
                <a:cubicBezTo>
                  <a:pt x="1" y="2936"/>
                  <a:pt x="868" y="3770"/>
                  <a:pt x="1902" y="3770"/>
                </a:cubicBezTo>
                <a:cubicBezTo>
                  <a:pt x="2936" y="3770"/>
                  <a:pt x="3770" y="2936"/>
                  <a:pt x="3770" y="1902"/>
                </a:cubicBezTo>
                <a:cubicBezTo>
                  <a:pt x="3770" y="867"/>
                  <a:pt x="2936" y="0"/>
                  <a:pt x="190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8" name="Google Shape;1908;p53"/>
          <p:cNvSpPr/>
          <p:nvPr/>
        </p:nvSpPr>
        <p:spPr>
          <a:xfrm>
            <a:off x="4057148" y="3400332"/>
            <a:ext cx="104051" cy="106738"/>
          </a:xfrm>
          <a:custGeom>
            <a:avLst/>
            <a:gdLst/>
            <a:ahLst/>
            <a:cxnLst/>
            <a:rect l="l" t="t" r="r" b="b"/>
            <a:pathLst>
              <a:path w="3771" h="3770" extrusionOk="0">
                <a:moveTo>
                  <a:pt x="1902" y="0"/>
                </a:moveTo>
                <a:cubicBezTo>
                  <a:pt x="868" y="0"/>
                  <a:pt x="1" y="834"/>
                  <a:pt x="1" y="1902"/>
                </a:cubicBezTo>
                <a:cubicBezTo>
                  <a:pt x="1" y="2936"/>
                  <a:pt x="868" y="3770"/>
                  <a:pt x="1902" y="3770"/>
                </a:cubicBezTo>
                <a:cubicBezTo>
                  <a:pt x="2936" y="3770"/>
                  <a:pt x="3770" y="2936"/>
                  <a:pt x="3770" y="1902"/>
                </a:cubicBezTo>
                <a:cubicBezTo>
                  <a:pt x="3770" y="834"/>
                  <a:pt x="2936" y="0"/>
                  <a:pt x="190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9" name="Google Shape;1909;p53"/>
          <p:cNvSpPr/>
          <p:nvPr/>
        </p:nvSpPr>
        <p:spPr>
          <a:xfrm>
            <a:off x="3898839" y="2936538"/>
            <a:ext cx="104962" cy="106766"/>
          </a:xfrm>
          <a:custGeom>
            <a:avLst/>
            <a:gdLst/>
            <a:ahLst/>
            <a:cxnLst/>
            <a:rect l="l" t="t" r="r" b="b"/>
            <a:pathLst>
              <a:path w="3804" h="3771" extrusionOk="0">
                <a:moveTo>
                  <a:pt x="1902" y="1"/>
                </a:moveTo>
                <a:cubicBezTo>
                  <a:pt x="868" y="1"/>
                  <a:pt x="1" y="835"/>
                  <a:pt x="1" y="1902"/>
                </a:cubicBezTo>
                <a:cubicBezTo>
                  <a:pt x="1" y="2936"/>
                  <a:pt x="868" y="3770"/>
                  <a:pt x="1902" y="3770"/>
                </a:cubicBezTo>
                <a:cubicBezTo>
                  <a:pt x="2936" y="3770"/>
                  <a:pt x="3803" y="2936"/>
                  <a:pt x="3803" y="1902"/>
                </a:cubicBezTo>
                <a:cubicBezTo>
                  <a:pt x="3803" y="835"/>
                  <a:pt x="2936" y="1"/>
                  <a:pt x="190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9" name="Google Shape;1919;p53"/>
          <p:cNvSpPr/>
          <p:nvPr/>
        </p:nvSpPr>
        <p:spPr>
          <a:xfrm>
            <a:off x="4326035" y="2364370"/>
            <a:ext cx="104051" cy="106738"/>
          </a:xfrm>
          <a:custGeom>
            <a:avLst/>
            <a:gdLst/>
            <a:ahLst/>
            <a:cxnLst/>
            <a:rect l="l" t="t" r="r" b="b"/>
            <a:pathLst>
              <a:path w="3771" h="3770" extrusionOk="0">
                <a:moveTo>
                  <a:pt x="1902" y="0"/>
                </a:moveTo>
                <a:cubicBezTo>
                  <a:pt x="868" y="0"/>
                  <a:pt x="1" y="867"/>
                  <a:pt x="1" y="1902"/>
                </a:cubicBezTo>
                <a:cubicBezTo>
                  <a:pt x="1" y="2936"/>
                  <a:pt x="868" y="3770"/>
                  <a:pt x="1902" y="3770"/>
                </a:cubicBezTo>
                <a:cubicBezTo>
                  <a:pt x="2936" y="3770"/>
                  <a:pt x="3770" y="2936"/>
                  <a:pt x="3770" y="1902"/>
                </a:cubicBezTo>
                <a:cubicBezTo>
                  <a:pt x="3770" y="867"/>
                  <a:pt x="2936" y="0"/>
                  <a:pt x="190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0" name="Google Shape;1920;p53"/>
          <p:cNvSpPr/>
          <p:nvPr/>
        </p:nvSpPr>
        <p:spPr>
          <a:xfrm>
            <a:off x="4326035" y="3565270"/>
            <a:ext cx="104051" cy="106738"/>
          </a:xfrm>
          <a:custGeom>
            <a:avLst/>
            <a:gdLst/>
            <a:ahLst/>
            <a:cxnLst/>
            <a:rect l="l" t="t" r="r" b="b"/>
            <a:pathLst>
              <a:path w="3771" h="3770" extrusionOk="0">
                <a:moveTo>
                  <a:pt x="1902" y="0"/>
                </a:moveTo>
                <a:cubicBezTo>
                  <a:pt x="868" y="0"/>
                  <a:pt x="1" y="867"/>
                  <a:pt x="1" y="1902"/>
                </a:cubicBezTo>
                <a:cubicBezTo>
                  <a:pt x="1" y="2936"/>
                  <a:pt x="868" y="3770"/>
                  <a:pt x="1902" y="3770"/>
                </a:cubicBezTo>
                <a:cubicBezTo>
                  <a:pt x="2936" y="3770"/>
                  <a:pt x="3770" y="2936"/>
                  <a:pt x="3770" y="1902"/>
                </a:cubicBezTo>
                <a:cubicBezTo>
                  <a:pt x="3770" y="867"/>
                  <a:pt x="2936" y="0"/>
                  <a:pt x="190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921" name="Google Shape;1921;p53"/>
          <p:cNvCxnSpPr>
            <a:stCxn id="1842" idx="3"/>
          </p:cNvCxnSpPr>
          <p:nvPr/>
        </p:nvCxnSpPr>
        <p:spPr>
          <a:xfrm>
            <a:off x="3261200" y="1792325"/>
            <a:ext cx="1139400" cy="613200"/>
          </a:xfrm>
          <a:prstGeom prst="bentConnector3">
            <a:avLst>
              <a:gd name="adj1" fmla="val 52811"/>
            </a:avLst>
          </a:prstGeom>
          <a:noFill/>
          <a:ln w="19050" cap="flat" cmpd="sng">
            <a:solidFill>
              <a:schemeClr val="dk1"/>
            </a:solidFill>
            <a:prstDash val="solid"/>
            <a:round/>
            <a:headEnd type="none" w="med" len="med"/>
            <a:tailEnd type="none" w="med" len="med"/>
          </a:ln>
        </p:spPr>
      </p:cxnSp>
      <p:cxnSp>
        <p:nvCxnSpPr>
          <p:cNvPr id="1922" name="Google Shape;1922;p53"/>
          <p:cNvCxnSpPr/>
          <p:nvPr/>
        </p:nvCxnSpPr>
        <p:spPr>
          <a:xfrm rot="10800000" flipH="1">
            <a:off x="3261200" y="3643550"/>
            <a:ext cx="1104000" cy="584700"/>
          </a:xfrm>
          <a:prstGeom prst="bentConnector3">
            <a:avLst>
              <a:gd name="adj1" fmla="val 50000"/>
            </a:avLst>
          </a:prstGeom>
          <a:noFill/>
          <a:ln w="19050" cap="flat" cmpd="sng">
            <a:solidFill>
              <a:schemeClr val="dk1"/>
            </a:solidFill>
            <a:prstDash val="solid"/>
            <a:round/>
            <a:headEnd type="none" w="med" len="med"/>
            <a:tailEnd type="none" w="med" len="med"/>
          </a:ln>
        </p:spPr>
      </p:cxnSp>
      <p:cxnSp>
        <p:nvCxnSpPr>
          <p:cNvPr id="1923" name="Google Shape;1923;p53"/>
          <p:cNvCxnSpPr>
            <a:stCxn id="1844" idx="3"/>
          </p:cNvCxnSpPr>
          <p:nvPr/>
        </p:nvCxnSpPr>
        <p:spPr>
          <a:xfrm>
            <a:off x="3261200" y="2992862"/>
            <a:ext cx="672600" cy="0"/>
          </a:xfrm>
          <a:prstGeom prst="straightConnector1">
            <a:avLst/>
          </a:prstGeom>
          <a:noFill/>
          <a:ln w="19050" cap="flat" cmpd="sng">
            <a:solidFill>
              <a:schemeClr val="dk1"/>
            </a:solidFill>
            <a:prstDash val="solid"/>
            <a:round/>
            <a:headEnd type="none" w="med" len="med"/>
            <a:tailEnd type="none" w="med" len="med"/>
          </a:ln>
        </p:spPr>
      </p:cxnSp>
      <p:cxnSp>
        <p:nvCxnSpPr>
          <p:cNvPr id="1924" name="Google Shape;1924;p53"/>
          <p:cNvCxnSpPr>
            <a:cxnSpLocks/>
            <a:stCxn id="1846" idx="3"/>
          </p:cNvCxnSpPr>
          <p:nvPr/>
        </p:nvCxnSpPr>
        <p:spPr>
          <a:xfrm flipV="1">
            <a:off x="3220981" y="3508766"/>
            <a:ext cx="842400" cy="165300"/>
          </a:xfrm>
          <a:prstGeom prst="bentConnector3">
            <a:avLst>
              <a:gd name="adj1" fmla="val 50000"/>
            </a:avLst>
          </a:prstGeom>
          <a:noFill/>
          <a:ln w="19050" cap="flat" cmpd="sng">
            <a:solidFill>
              <a:schemeClr val="dk1"/>
            </a:solidFill>
            <a:prstDash val="solid"/>
            <a:round/>
            <a:headEnd type="none" w="med" len="med"/>
            <a:tailEnd type="none" w="med" len="med"/>
          </a:ln>
        </p:spPr>
      </p:cxnSp>
      <p:cxnSp>
        <p:nvCxnSpPr>
          <p:cNvPr id="1925" name="Google Shape;1925;p53"/>
          <p:cNvCxnSpPr>
            <a:stCxn id="1843" idx="3"/>
          </p:cNvCxnSpPr>
          <p:nvPr/>
        </p:nvCxnSpPr>
        <p:spPr>
          <a:xfrm>
            <a:off x="3261200" y="2389056"/>
            <a:ext cx="856500" cy="200400"/>
          </a:xfrm>
          <a:prstGeom prst="bentConnector3">
            <a:avLst>
              <a:gd name="adj1" fmla="val 50000"/>
            </a:avLst>
          </a:prstGeom>
          <a:noFill/>
          <a:ln w="19050" cap="flat" cmpd="sng">
            <a:solidFill>
              <a:schemeClr val="dk1"/>
            </a:solidFill>
            <a:prstDash val="solid"/>
            <a:round/>
            <a:headEnd type="none" w="med" len="med"/>
            <a:tailEnd type="none" w="med" len="med"/>
          </a:ln>
        </p:spPr>
      </p:cxnSp>
      <p:sp>
        <p:nvSpPr>
          <p:cNvPr id="1926" name="Google Shape;1926;p53"/>
          <p:cNvSpPr/>
          <p:nvPr/>
        </p:nvSpPr>
        <p:spPr>
          <a:xfrm flipH="1">
            <a:off x="5003186" y="2547994"/>
            <a:ext cx="104051" cy="106738"/>
          </a:xfrm>
          <a:custGeom>
            <a:avLst/>
            <a:gdLst/>
            <a:ahLst/>
            <a:cxnLst/>
            <a:rect l="l" t="t" r="r" b="b"/>
            <a:pathLst>
              <a:path w="3771" h="3770" extrusionOk="0">
                <a:moveTo>
                  <a:pt x="1902" y="0"/>
                </a:moveTo>
                <a:cubicBezTo>
                  <a:pt x="868" y="0"/>
                  <a:pt x="1" y="867"/>
                  <a:pt x="1" y="1902"/>
                </a:cubicBezTo>
                <a:cubicBezTo>
                  <a:pt x="1" y="2936"/>
                  <a:pt x="868" y="3770"/>
                  <a:pt x="1902" y="3770"/>
                </a:cubicBezTo>
                <a:cubicBezTo>
                  <a:pt x="2936" y="3770"/>
                  <a:pt x="3770" y="2936"/>
                  <a:pt x="3770" y="1902"/>
                </a:cubicBezTo>
                <a:cubicBezTo>
                  <a:pt x="3770" y="867"/>
                  <a:pt x="2936" y="0"/>
                  <a:pt x="190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7" name="Google Shape;1927;p53"/>
          <p:cNvSpPr/>
          <p:nvPr/>
        </p:nvSpPr>
        <p:spPr>
          <a:xfrm flipH="1">
            <a:off x="5003186" y="3400332"/>
            <a:ext cx="104051" cy="106738"/>
          </a:xfrm>
          <a:custGeom>
            <a:avLst/>
            <a:gdLst/>
            <a:ahLst/>
            <a:cxnLst/>
            <a:rect l="l" t="t" r="r" b="b"/>
            <a:pathLst>
              <a:path w="3771" h="3770" extrusionOk="0">
                <a:moveTo>
                  <a:pt x="1902" y="0"/>
                </a:moveTo>
                <a:cubicBezTo>
                  <a:pt x="868" y="0"/>
                  <a:pt x="1" y="834"/>
                  <a:pt x="1" y="1902"/>
                </a:cubicBezTo>
                <a:cubicBezTo>
                  <a:pt x="1" y="2936"/>
                  <a:pt x="868" y="3770"/>
                  <a:pt x="1902" y="3770"/>
                </a:cubicBezTo>
                <a:cubicBezTo>
                  <a:pt x="2936" y="3770"/>
                  <a:pt x="3770" y="2936"/>
                  <a:pt x="3770" y="1902"/>
                </a:cubicBezTo>
                <a:cubicBezTo>
                  <a:pt x="3770" y="834"/>
                  <a:pt x="2936" y="0"/>
                  <a:pt x="190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8" name="Google Shape;1928;p53"/>
          <p:cNvSpPr/>
          <p:nvPr/>
        </p:nvSpPr>
        <p:spPr>
          <a:xfrm flipH="1">
            <a:off x="5160585" y="2936538"/>
            <a:ext cx="104962" cy="106766"/>
          </a:xfrm>
          <a:custGeom>
            <a:avLst/>
            <a:gdLst/>
            <a:ahLst/>
            <a:cxnLst/>
            <a:rect l="l" t="t" r="r" b="b"/>
            <a:pathLst>
              <a:path w="3804" h="3771" extrusionOk="0">
                <a:moveTo>
                  <a:pt x="1902" y="1"/>
                </a:moveTo>
                <a:cubicBezTo>
                  <a:pt x="868" y="1"/>
                  <a:pt x="1" y="835"/>
                  <a:pt x="1" y="1902"/>
                </a:cubicBezTo>
                <a:cubicBezTo>
                  <a:pt x="1" y="2936"/>
                  <a:pt x="868" y="3770"/>
                  <a:pt x="1902" y="3770"/>
                </a:cubicBezTo>
                <a:cubicBezTo>
                  <a:pt x="2936" y="3770"/>
                  <a:pt x="3803" y="2936"/>
                  <a:pt x="3803" y="1902"/>
                </a:cubicBezTo>
                <a:cubicBezTo>
                  <a:pt x="3803" y="835"/>
                  <a:pt x="2936" y="1"/>
                  <a:pt x="190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9" name="Google Shape;1929;p53"/>
          <p:cNvSpPr/>
          <p:nvPr/>
        </p:nvSpPr>
        <p:spPr>
          <a:xfrm flipH="1">
            <a:off x="4734299" y="2364370"/>
            <a:ext cx="104051" cy="106738"/>
          </a:xfrm>
          <a:custGeom>
            <a:avLst/>
            <a:gdLst/>
            <a:ahLst/>
            <a:cxnLst/>
            <a:rect l="l" t="t" r="r" b="b"/>
            <a:pathLst>
              <a:path w="3771" h="3770" extrusionOk="0">
                <a:moveTo>
                  <a:pt x="1902" y="0"/>
                </a:moveTo>
                <a:cubicBezTo>
                  <a:pt x="868" y="0"/>
                  <a:pt x="1" y="867"/>
                  <a:pt x="1" y="1902"/>
                </a:cubicBezTo>
                <a:cubicBezTo>
                  <a:pt x="1" y="2936"/>
                  <a:pt x="868" y="3770"/>
                  <a:pt x="1902" y="3770"/>
                </a:cubicBezTo>
                <a:cubicBezTo>
                  <a:pt x="2936" y="3770"/>
                  <a:pt x="3770" y="2936"/>
                  <a:pt x="3770" y="1902"/>
                </a:cubicBezTo>
                <a:cubicBezTo>
                  <a:pt x="3770" y="867"/>
                  <a:pt x="2936" y="0"/>
                  <a:pt x="190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0" name="Google Shape;1930;p53"/>
          <p:cNvSpPr/>
          <p:nvPr/>
        </p:nvSpPr>
        <p:spPr>
          <a:xfrm flipH="1">
            <a:off x="4734299" y="3565270"/>
            <a:ext cx="104051" cy="106738"/>
          </a:xfrm>
          <a:custGeom>
            <a:avLst/>
            <a:gdLst/>
            <a:ahLst/>
            <a:cxnLst/>
            <a:rect l="l" t="t" r="r" b="b"/>
            <a:pathLst>
              <a:path w="3771" h="3770" extrusionOk="0">
                <a:moveTo>
                  <a:pt x="1902" y="0"/>
                </a:moveTo>
                <a:cubicBezTo>
                  <a:pt x="868" y="0"/>
                  <a:pt x="1" y="867"/>
                  <a:pt x="1" y="1902"/>
                </a:cubicBezTo>
                <a:cubicBezTo>
                  <a:pt x="1" y="2936"/>
                  <a:pt x="868" y="3770"/>
                  <a:pt x="1902" y="3770"/>
                </a:cubicBezTo>
                <a:cubicBezTo>
                  <a:pt x="2936" y="3770"/>
                  <a:pt x="3770" y="2936"/>
                  <a:pt x="3770" y="1902"/>
                </a:cubicBezTo>
                <a:cubicBezTo>
                  <a:pt x="3770" y="867"/>
                  <a:pt x="2936" y="0"/>
                  <a:pt x="190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931" name="Google Shape;1931;p53"/>
          <p:cNvCxnSpPr/>
          <p:nvPr/>
        </p:nvCxnSpPr>
        <p:spPr>
          <a:xfrm flipH="1">
            <a:off x="4763785" y="1792325"/>
            <a:ext cx="1139400" cy="613200"/>
          </a:xfrm>
          <a:prstGeom prst="bentConnector3">
            <a:avLst>
              <a:gd name="adj1" fmla="val 52811"/>
            </a:avLst>
          </a:prstGeom>
          <a:noFill/>
          <a:ln w="19050" cap="flat" cmpd="sng">
            <a:solidFill>
              <a:schemeClr val="dk1"/>
            </a:solidFill>
            <a:prstDash val="solid"/>
            <a:round/>
            <a:headEnd type="none" w="med" len="med"/>
            <a:tailEnd type="none" w="med" len="med"/>
          </a:ln>
        </p:spPr>
      </p:cxnSp>
      <p:cxnSp>
        <p:nvCxnSpPr>
          <p:cNvPr id="1932" name="Google Shape;1932;p53"/>
          <p:cNvCxnSpPr/>
          <p:nvPr/>
        </p:nvCxnSpPr>
        <p:spPr>
          <a:xfrm rot="10800000">
            <a:off x="4799185" y="3643550"/>
            <a:ext cx="1104000" cy="584700"/>
          </a:xfrm>
          <a:prstGeom prst="bentConnector3">
            <a:avLst>
              <a:gd name="adj1" fmla="val 50000"/>
            </a:avLst>
          </a:prstGeom>
          <a:noFill/>
          <a:ln w="19050" cap="flat" cmpd="sng">
            <a:solidFill>
              <a:schemeClr val="dk1"/>
            </a:solidFill>
            <a:prstDash val="solid"/>
            <a:round/>
            <a:headEnd type="none" w="med" len="med"/>
            <a:tailEnd type="none" w="med" len="med"/>
          </a:ln>
        </p:spPr>
      </p:cxnSp>
      <p:cxnSp>
        <p:nvCxnSpPr>
          <p:cNvPr id="1933" name="Google Shape;1933;p53"/>
          <p:cNvCxnSpPr/>
          <p:nvPr/>
        </p:nvCxnSpPr>
        <p:spPr>
          <a:xfrm rot="10800000">
            <a:off x="5230585" y="2992862"/>
            <a:ext cx="672600" cy="0"/>
          </a:xfrm>
          <a:prstGeom prst="straightConnector1">
            <a:avLst/>
          </a:prstGeom>
          <a:noFill/>
          <a:ln w="19050" cap="flat" cmpd="sng">
            <a:solidFill>
              <a:schemeClr val="dk1"/>
            </a:solidFill>
            <a:prstDash val="solid"/>
            <a:round/>
            <a:headEnd type="none" w="med" len="med"/>
            <a:tailEnd type="none" w="med" len="med"/>
          </a:ln>
        </p:spPr>
      </p:cxnSp>
      <p:cxnSp>
        <p:nvCxnSpPr>
          <p:cNvPr id="1934" name="Google Shape;1934;p53"/>
          <p:cNvCxnSpPr/>
          <p:nvPr/>
        </p:nvCxnSpPr>
        <p:spPr>
          <a:xfrm rot="10800000">
            <a:off x="5060785" y="3445518"/>
            <a:ext cx="842400" cy="165300"/>
          </a:xfrm>
          <a:prstGeom prst="bentConnector3">
            <a:avLst>
              <a:gd name="adj1" fmla="val 50000"/>
            </a:avLst>
          </a:prstGeom>
          <a:noFill/>
          <a:ln w="19050" cap="flat" cmpd="sng">
            <a:solidFill>
              <a:schemeClr val="dk1"/>
            </a:solidFill>
            <a:prstDash val="solid"/>
            <a:round/>
            <a:headEnd type="none" w="med" len="med"/>
            <a:tailEnd type="none" w="med" len="med"/>
          </a:ln>
        </p:spPr>
      </p:cxnSp>
      <p:cxnSp>
        <p:nvCxnSpPr>
          <p:cNvPr id="1935" name="Google Shape;1935;p53"/>
          <p:cNvCxnSpPr/>
          <p:nvPr/>
        </p:nvCxnSpPr>
        <p:spPr>
          <a:xfrm flipH="1">
            <a:off x="5046685" y="2389056"/>
            <a:ext cx="856500" cy="200400"/>
          </a:xfrm>
          <a:prstGeom prst="bentConnector3">
            <a:avLst>
              <a:gd name="adj1" fmla="val 50000"/>
            </a:avLst>
          </a:prstGeom>
          <a:noFill/>
          <a:ln w="19050" cap="flat" cmpd="sng">
            <a:solidFill>
              <a:schemeClr val="dk1"/>
            </a:solidFill>
            <a:prstDash val="solid"/>
            <a:round/>
            <a:headEnd type="none" w="med" len="med"/>
            <a:tailEnd type="none" w="med" len="med"/>
          </a:ln>
        </p:spPr>
      </p:cxnSp>
      <p:pic>
        <p:nvPicPr>
          <p:cNvPr id="101" name="Рисунок 100">
            <a:extLst>
              <a:ext uri="{FF2B5EF4-FFF2-40B4-BE49-F238E27FC236}">
                <a16:creationId xmlns:a16="http://schemas.microsoft.com/office/drawing/2014/main" id="{3AE54909-86DD-4AD0-B4CE-CB6A801C8F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66165" y="2070083"/>
            <a:ext cx="2289655" cy="2414765"/>
          </a:xfrm>
          <a:prstGeom prst="rect">
            <a:avLst/>
          </a:prstGeom>
        </p:spPr>
      </p:pic>
      <p:sp>
        <p:nvSpPr>
          <p:cNvPr id="104" name="Заголовок 1">
            <a:extLst>
              <a:ext uri="{FF2B5EF4-FFF2-40B4-BE49-F238E27FC236}">
                <a16:creationId xmlns:a16="http://schemas.microsoft.com/office/drawing/2014/main" id="{16BF49E5-73A9-4C31-9FC0-5DE87B78700A}"/>
              </a:ext>
            </a:extLst>
          </p:cNvPr>
          <p:cNvSpPr txBox="1">
            <a:spLocks/>
          </p:cNvSpPr>
          <p:nvPr/>
        </p:nvSpPr>
        <p:spPr bwMode="auto">
          <a:xfrm>
            <a:off x="6356732" y="60279"/>
            <a:ext cx="2666083" cy="964792"/>
          </a:xfrm>
          <a:prstGeom prst="rect">
            <a:avLst/>
          </a:prstGeom>
          <a:solidFill>
            <a:schemeClr val="accent2"/>
          </a:solidFill>
          <a:ln>
            <a:noFill/>
          </a:ln>
        </p:spPr>
        <p:txBody>
          <a:bodyPr wrap="square">
            <a:spAutoFit/>
          </a:bodyPr>
          <a:lstStyle>
            <a:defPPr rtl="0">
              <a:defRPr lang="ru-RU"/>
            </a:defPPr>
            <a:lvl1pPr>
              <a:defRPr sz="1400" b="1">
                <a:solidFill>
                  <a:srgbClr val="09038B"/>
                </a:solidFill>
                <a:effectLst>
                  <a:innerShdw blurRad="63500" dist="50800" dir="16200000">
                    <a:prstClr val="black">
                      <a:alpha val="50000"/>
                    </a:prstClr>
                  </a:innerShdw>
                </a:effectLst>
                <a:latin typeface="Arial" panose="020B0604020202020204" pitchFamily="34" charset="0"/>
                <a:cs typeface="Arial" panose="020B0604020202020204" pitchFamily="34" charset="0"/>
              </a:defRPr>
            </a:lvl1pPr>
          </a:lstStyle>
          <a:p>
            <a:pPr algn="ctr"/>
            <a:r>
              <a:rPr lang="uz-Cyrl-UZ"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rPr>
              <a:t>FANDAGI YANGILIKLAR, FANNI O‘QITISHNING DOLZARB </a:t>
            </a:r>
            <a:endParaRPr lang="en-US"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endParaRPr>
          </a:p>
          <a:p>
            <a:pPr algn="ctr"/>
            <a:r>
              <a:rPr lang="uz-Cyrl-UZ" kern="1400" spc="-50" dirty="0">
                <a:solidFill>
                  <a:schemeClr val="tx2"/>
                </a:solidFill>
                <a:effectLst/>
                <a:latin typeface="Sitka Heading" panose="02000505000000020004" pitchFamily="2" charset="0"/>
                <a:ea typeface="Roboto" panose="02000000000000000000" pitchFamily="2" charset="0"/>
                <a:cs typeface="Times New Roman" panose="02020603050405020304" pitchFamily="18" charset="0"/>
              </a:rPr>
              <a:t>MASALALARI”  MODULI BO‘YICHA</a:t>
            </a:r>
            <a:endParaRPr lang="en-US" dirty="0">
              <a:solidFill>
                <a:schemeClr val="tx2"/>
              </a:solidFill>
              <a:effectLst/>
              <a:latin typeface="Sitka Heading" panose="02000505000000020004" pitchFamily="2" charset="0"/>
              <a:ea typeface="Roboto" panose="02000000000000000000" pitchFamily="2" charset="0"/>
            </a:endParaRPr>
          </a:p>
        </p:txBody>
      </p:sp>
      <p:sp>
        <p:nvSpPr>
          <p:cNvPr id="105" name="Прямоугольник 104">
            <a:extLst>
              <a:ext uri="{FF2B5EF4-FFF2-40B4-BE49-F238E27FC236}">
                <a16:creationId xmlns:a16="http://schemas.microsoft.com/office/drawing/2014/main" id="{C23BFE1D-1386-4C34-B293-86BDE2EA3D7E}"/>
              </a:ext>
            </a:extLst>
          </p:cNvPr>
          <p:cNvSpPr/>
          <p:nvPr/>
        </p:nvSpPr>
        <p:spPr>
          <a:xfrm>
            <a:off x="33051" y="40186"/>
            <a:ext cx="6323682" cy="984885"/>
          </a:xfrm>
          <a:prstGeom prst="rect">
            <a:avLst/>
          </a:prstGeom>
          <a:solidFill>
            <a:schemeClr val="accent2"/>
          </a:solidFill>
          <a:ln>
            <a:noFill/>
          </a:ln>
        </p:spPr>
        <p:txBody>
          <a:bodyPr wrap="square">
            <a:spAutoFit/>
          </a:bodyPr>
          <a:lstStyle/>
          <a:p>
            <a:pPr algn="ctr"/>
            <a:r>
              <a:rPr lang="en-US" sz="1600" b="1" cap="all"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Samarqand VILOYaTI XALQ TA’LIMI XODIMLARINI </a:t>
            </a:r>
            <a:endPar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endParaRPr>
          </a:p>
          <a:p>
            <a:pPr algn="ctr"/>
            <a:r>
              <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qayta </a:t>
            </a:r>
            <a:r>
              <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 </a:t>
            </a:r>
            <a:r>
              <a:rPr lang="uz-Cyrl-UZ"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rPr>
              <a:t>tayyorlash va ULARNING malakasini oshirish HUDUDIY MARKAZI</a:t>
            </a:r>
            <a:endParaRPr lang="en-US" b="1" cap="all" dirty="0">
              <a:solidFill>
                <a:schemeClr val="bg1"/>
              </a:solidFill>
              <a:effectLst/>
              <a:latin typeface="Sitka Subheading" panose="02000505000000020004" pitchFamily="2" charset="0"/>
              <a:ea typeface="Times New Roman" panose="02020603050405020304" pitchFamily="18" charset="0"/>
              <a:cs typeface="Times New Roman" panose="02020603050405020304" pitchFamily="18" charset="0"/>
            </a:endParaRPr>
          </a:p>
          <a:p>
            <a:pPr algn="ctr"/>
            <a:endParaRPr lang="ru-RU"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106" name="Рисунок 105">
            <a:extLst>
              <a:ext uri="{FF2B5EF4-FFF2-40B4-BE49-F238E27FC236}">
                <a16:creationId xmlns:a16="http://schemas.microsoft.com/office/drawing/2014/main" id="{F1B29DBB-D25D-48D2-8602-C6AF55608A71}"/>
              </a:ext>
            </a:extLst>
          </p:cNvPr>
          <p:cNvPicPr>
            <a:picLocks noChangeAspect="1"/>
          </p:cNvPicPr>
          <p:nvPr/>
        </p:nvPicPr>
        <p:blipFill>
          <a:blip r:embed="rId4"/>
          <a:stretch>
            <a:fillRect/>
          </a:stretch>
        </p:blipFill>
        <p:spPr>
          <a:xfrm>
            <a:off x="121185" y="120330"/>
            <a:ext cx="782613" cy="824595"/>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B211D03-A1CE-478B-AD93-9000813017C0}"/>
              </a:ext>
            </a:extLst>
          </p:cNvPr>
          <p:cNvSpPr>
            <a:spLocks noGrp="1"/>
          </p:cNvSpPr>
          <p:nvPr>
            <p:ph type="title"/>
          </p:nvPr>
        </p:nvSpPr>
        <p:spPr>
          <a:xfrm>
            <a:off x="776450" y="402699"/>
            <a:ext cx="7952950" cy="4331375"/>
          </a:xfrm>
        </p:spPr>
        <p:txBody>
          <a:bodyPr/>
          <a:lstStyle/>
          <a:p>
            <a:pPr algn="ctr"/>
            <a:r>
              <a:rPr lang="en-US" sz="2400" b="1" dirty="0">
                <a:solidFill>
                  <a:srgbClr val="C0504D"/>
                </a:solidFill>
                <a:effectLst/>
                <a:latin typeface="Times New Roman" panose="02020603050405020304" pitchFamily="18" charset="0"/>
                <a:ea typeface="Calibri" panose="020F0502020204030204" pitchFamily="34" charset="0"/>
                <a:cs typeface="SimSun" panose="02010600030101010101" pitchFamily="2" charset="-122"/>
              </a:rPr>
              <a:t>1-guruh</a:t>
            </a:r>
            <a:r>
              <a:rPr lang="uz-Cyrl-UZ" sz="2400" b="1" dirty="0">
                <a:solidFill>
                  <a:srgbClr val="C0504D"/>
                </a:solidFill>
                <a:effectLst/>
                <a:latin typeface="Times New Roman" panose="02020603050405020304" pitchFamily="18" charset="0"/>
                <a:ea typeface="Calibri" panose="020F0502020204030204" pitchFamily="34" charset="0"/>
                <a:cs typeface="SimSun" panose="02010600030101010101" pitchFamily="2" charset="-122"/>
              </a:rPr>
              <a:t> </a:t>
            </a:r>
            <a:r>
              <a:rPr lang="en-US" sz="2400" b="1" dirty="0" err="1">
                <a:solidFill>
                  <a:srgbClr val="C0504D"/>
                </a:solidFill>
                <a:effectLst/>
                <a:latin typeface="Times New Roman" panose="02020603050405020304" pitchFamily="18" charset="0"/>
                <a:ea typeface="Calibri" panose="020F0502020204030204" pitchFamily="34" charset="0"/>
                <a:cs typeface="SimSun" panose="02010600030101010101" pitchFamily="2" charset="-122"/>
              </a:rPr>
              <a:t>uchun</a:t>
            </a:r>
            <a:r>
              <a:rPr lang="en-US" sz="2400" b="1" dirty="0">
                <a:solidFill>
                  <a:srgbClr val="C0504D"/>
                </a:solidFill>
                <a:effectLst/>
                <a:latin typeface="Times New Roman" panose="02020603050405020304" pitchFamily="18" charset="0"/>
                <a:ea typeface="Calibri" panose="020F0502020204030204" pitchFamily="34" charset="0"/>
                <a:cs typeface="SimSun" panose="02010600030101010101" pitchFamily="2" charset="-122"/>
              </a:rPr>
              <a:t> </a:t>
            </a:r>
            <a:r>
              <a:rPr lang="en-US" sz="2400" b="1" dirty="0" err="1">
                <a:solidFill>
                  <a:srgbClr val="C0504D"/>
                </a:solidFill>
                <a:effectLst/>
                <a:latin typeface="Times New Roman" panose="02020603050405020304" pitchFamily="18" charset="0"/>
                <a:ea typeface="Calibri" panose="020F0502020204030204" pitchFamily="34" charset="0"/>
                <a:cs typeface="SimSun" panose="02010600030101010101" pitchFamily="2" charset="-122"/>
              </a:rPr>
              <a:t>tezkor</a:t>
            </a:r>
            <a:r>
              <a:rPr lang="en-US" sz="2400" b="1" dirty="0">
                <a:solidFill>
                  <a:srgbClr val="C0504D"/>
                </a:solidFill>
                <a:effectLst/>
                <a:latin typeface="Times New Roman" panose="02020603050405020304" pitchFamily="18" charset="0"/>
                <a:ea typeface="Calibri" panose="020F0502020204030204" pitchFamily="34" charset="0"/>
                <a:cs typeface="SimSun" panose="02010600030101010101" pitchFamily="2" charset="-122"/>
              </a:rPr>
              <a:t> </a:t>
            </a:r>
            <a:r>
              <a:rPr lang="en-US" sz="2400" b="1" dirty="0" err="1">
                <a:solidFill>
                  <a:srgbClr val="C0504D"/>
                </a:solidFill>
                <a:effectLst/>
                <a:latin typeface="Times New Roman" panose="02020603050405020304" pitchFamily="18" charset="0"/>
                <a:ea typeface="Calibri" panose="020F0502020204030204" pitchFamily="34" charset="0"/>
                <a:cs typeface="SimSun" panose="02010600030101010101" pitchFamily="2" charset="-122"/>
              </a:rPr>
              <a:t>savollar</a:t>
            </a:r>
            <a:br>
              <a:rPr lang="ru-RU" sz="2400" dirty="0">
                <a:effectLst/>
                <a:latin typeface="Calibri" panose="020F0502020204030204" pitchFamily="34" charset="0"/>
                <a:ea typeface="Calibri" panose="020F0502020204030204" pitchFamily="34" charset="0"/>
                <a:cs typeface="SimSun" panose="02010600030101010101" pitchFamily="2" charset="-122"/>
              </a:rPr>
            </a:br>
            <a:r>
              <a:rPr lang="en-US" sz="2400" dirty="0">
                <a:effectLst/>
                <a:latin typeface="+mn-lt"/>
                <a:ea typeface="Calibri" panose="020F0502020204030204" pitchFamily="34" charset="0"/>
                <a:cs typeface="SimSun" panose="02010600030101010101" pitchFamily="2" charset="-122"/>
              </a:rPr>
              <a:t>1.Doston </a:t>
            </a:r>
            <a:r>
              <a:rPr lang="en-US" sz="2400" dirty="0" err="1">
                <a:effectLst/>
                <a:latin typeface="+mn-lt"/>
                <a:ea typeface="Calibri" panose="020F0502020204030204" pitchFamily="34" charset="0"/>
                <a:cs typeface="SimSun" panose="02010600030101010101" pitchFamily="2" charset="-122"/>
              </a:rPr>
              <a:t>ijrojisi</a:t>
            </a:r>
            <a:r>
              <a:rPr lang="en-US" sz="2400" dirty="0">
                <a:effectLst/>
                <a:latin typeface="+mn-lt"/>
                <a:ea typeface="Calibri" panose="020F0502020204030204" pitchFamily="34" charset="0"/>
                <a:cs typeface="SimSun" panose="02010600030101010101" pitchFamily="2" charset="-122"/>
              </a:rPr>
              <a:t> </a:t>
            </a:r>
            <a:r>
              <a:rPr lang="en-US" sz="2400" dirty="0" err="1">
                <a:effectLst/>
                <a:latin typeface="+mn-lt"/>
                <a:ea typeface="Calibri" panose="020F0502020204030204" pitchFamily="34" charset="0"/>
                <a:cs typeface="SimSun" panose="02010600030101010101" pitchFamily="2" charset="-122"/>
              </a:rPr>
              <a:t>kim</a:t>
            </a:r>
            <a:r>
              <a:rPr lang="en-US" sz="2400" dirty="0">
                <a:effectLst/>
                <a:latin typeface="+mn-lt"/>
                <a:ea typeface="Calibri" panose="020F0502020204030204" pitchFamily="34" charset="0"/>
                <a:cs typeface="SimSun" panose="02010600030101010101" pitchFamily="2" charset="-122"/>
              </a:rPr>
              <a:t>? </a:t>
            </a:r>
            <a:br>
              <a:rPr lang="en-US" sz="2400" dirty="0">
                <a:effectLst/>
                <a:latin typeface="+mn-lt"/>
                <a:ea typeface="Calibri" panose="020F0502020204030204" pitchFamily="34" charset="0"/>
                <a:cs typeface="SimSun" panose="02010600030101010101" pitchFamily="2" charset="-122"/>
              </a:rPr>
            </a:br>
            <a:r>
              <a:rPr lang="en-US" sz="2400" dirty="0">
                <a:effectLst/>
                <a:latin typeface="+mn-lt"/>
                <a:ea typeface="Calibri" panose="020F0502020204030204" pitchFamily="34" charset="0"/>
                <a:cs typeface="SimSun" panose="02010600030101010101" pitchFamily="2" charset="-122"/>
              </a:rPr>
              <a:t>2.</a:t>
            </a:r>
            <a:r>
              <a:rPr lang="en-US" sz="2400" dirty="0">
                <a:latin typeface="+mn-lt"/>
                <a:ea typeface="Calibri" panose="020F0502020204030204" pitchFamily="34" charset="0"/>
                <a:cs typeface="SimSun" panose="02010600030101010101" pitchFamily="2" charset="-122"/>
              </a:rPr>
              <a:t>Shashmaqomning </a:t>
            </a:r>
            <a:r>
              <a:rPr lang="en-US" sz="2400" dirty="0" err="1">
                <a:latin typeface="+mn-lt"/>
                <a:ea typeface="Calibri" panose="020F0502020204030204" pitchFamily="34" charset="0"/>
                <a:cs typeface="SimSun" panose="02010600030101010101" pitchFamily="2" charset="-122"/>
              </a:rPr>
              <a:t>birinchi</a:t>
            </a:r>
            <a:r>
              <a:rPr lang="en-US" sz="2400" dirty="0">
                <a:latin typeface="+mn-lt"/>
                <a:ea typeface="Calibri" panose="020F0502020204030204" pitchFamily="34" charset="0"/>
                <a:cs typeface="SimSun" panose="02010600030101010101" pitchFamily="2" charset="-122"/>
              </a:rPr>
              <a:t>?      </a:t>
            </a:r>
            <a:br>
              <a:rPr lang="ru-RU" sz="2400" dirty="0">
                <a:effectLst/>
                <a:latin typeface="+mn-lt"/>
                <a:ea typeface="Calibri" panose="020F0502020204030204" pitchFamily="34" charset="0"/>
                <a:cs typeface="SimSun" panose="02010600030101010101" pitchFamily="2" charset="-122"/>
              </a:rPr>
            </a:br>
            <a:r>
              <a:rPr lang="en-US" sz="2400" dirty="0">
                <a:effectLst/>
                <a:latin typeface="+mn-lt"/>
                <a:ea typeface="Calibri" panose="020F0502020204030204" pitchFamily="34" charset="0"/>
                <a:cs typeface="SimSun" panose="02010600030101010101" pitchFamily="2" charset="-122"/>
              </a:rPr>
              <a:t> </a:t>
            </a:r>
            <a:r>
              <a:rPr lang="en-US" sz="2400" dirty="0" err="1">
                <a:effectLst/>
                <a:latin typeface="+mn-lt"/>
                <a:ea typeface="Calibri" panose="020F0502020204030204" pitchFamily="34" charset="0"/>
                <a:cs typeface="SimSun" panose="02010600030101010101" pitchFamily="2" charset="-122"/>
              </a:rPr>
              <a:t>maqomi</a:t>
            </a:r>
            <a:r>
              <a:rPr lang="en-US" sz="2400" dirty="0">
                <a:effectLst/>
                <a:latin typeface="+mn-lt"/>
                <a:ea typeface="Calibri" panose="020F0502020204030204" pitchFamily="34" charset="0"/>
                <a:cs typeface="SimSun" panose="02010600030101010101" pitchFamily="2" charset="-122"/>
              </a:rPr>
              <a:t> </a:t>
            </a:r>
            <a:r>
              <a:rPr lang="en-US" sz="2400" dirty="0" err="1">
                <a:effectLst/>
                <a:latin typeface="+mn-lt"/>
                <a:ea typeface="Calibri" panose="020F0502020204030204" pitchFamily="34" charset="0"/>
                <a:cs typeface="SimSun" panose="02010600030101010101" pitchFamily="2" charset="-122"/>
              </a:rPr>
              <a:t>nomi</a:t>
            </a:r>
            <a:r>
              <a:rPr lang="en-US" sz="2400" dirty="0">
                <a:effectLst/>
                <a:latin typeface="+mn-lt"/>
                <a:ea typeface="Calibri" panose="020F0502020204030204" pitchFamily="34" charset="0"/>
                <a:cs typeface="SimSun" panose="02010600030101010101" pitchFamily="2" charset="-122"/>
              </a:rPr>
              <a:t> </a:t>
            </a:r>
            <a:r>
              <a:rPr lang="en-US" sz="2400" dirty="0" err="1">
                <a:effectLst/>
                <a:latin typeface="+mn-lt"/>
                <a:ea typeface="Calibri" panose="020F0502020204030204" pitchFamily="34" charset="0"/>
                <a:cs typeface="SimSun" panose="02010600030101010101" pitchFamily="2" charset="-122"/>
              </a:rPr>
              <a:t>nima</a:t>
            </a:r>
            <a:br>
              <a:rPr lang="en-US" sz="2400" dirty="0">
                <a:effectLst/>
                <a:latin typeface="+mn-lt"/>
                <a:ea typeface="Calibri" panose="020F0502020204030204" pitchFamily="34" charset="0"/>
                <a:cs typeface="SimSun" panose="02010600030101010101" pitchFamily="2" charset="-122"/>
              </a:rPr>
            </a:br>
            <a:r>
              <a:rPr lang="en-US" sz="2400" dirty="0">
                <a:effectLst/>
                <a:latin typeface="+mn-lt"/>
                <a:ea typeface="Calibri" panose="020F0502020204030204" pitchFamily="34" charset="0"/>
                <a:cs typeface="SimSun" panose="02010600030101010101" pitchFamily="2" charset="-122"/>
              </a:rPr>
              <a:t>3.Tanburda </a:t>
            </a:r>
            <a:r>
              <a:rPr lang="en-US" sz="2400" dirty="0" err="1">
                <a:effectLst/>
                <a:latin typeface="+mn-lt"/>
                <a:ea typeface="Calibri" panose="020F0502020204030204" pitchFamily="34" charset="0"/>
                <a:cs typeface="SimSun" panose="02010600030101010101" pitchFamily="2" charset="-122"/>
              </a:rPr>
              <a:t>nechta</a:t>
            </a:r>
            <a:r>
              <a:rPr lang="en-US" sz="2400" dirty="0">
                <a:effectLst/>
                <a:latin typeface="+mn-lt"/>
                <a:ea typeface="Calibri" panose="020F0502020204030204" pitchFamily="34" charset="0"/>
                <a:cs typeface="SimSun" panose="02010600030101010101" pitchFamily="2" charset="-122"/>
              </a:rPr>
              <a:t> tor </a:t>
            </a:r>
            <a:r>
              <a:rPr lang="en-US" sz="2400" dirty="0" err="1">
                <a:effectLst/>
                <a:latin typeface="+mn-lt"/>
                <a:ea typeface="Calibri" panose="020F0502020204030204" pitchFamily="34" charset="0"/>
                <a:cs typeface="SimSun" panose="02010600030101010101" pitchFamily="2" charset="-122"/>
              </a:rPr>
              <a:t>bor</a:t>
            </a:r>
            <a:r>
              <a:rPr lang="en-US" sz="2400" dirty="0">
                <a:effectLst/>
                <a:latin typeface="+mn-lt"/>
                <a:ea typeface="Calibri" panose="020F0502020204030204" pitchFamily="34" charset="0"/>
                <a:cs typeface="SimSun" panose="02010600030101010101" pitchFamily="2" charset="-122"/>
              </a:rPr>
              <a:t>? </a:t>
            </a:r>
            <a:br>
              <a:rPr lang="en-US" sz="2400" dirty="0">
                <a:effectLst/>
                <a:latin typeface="+mn-lt"/>
                <a:ea typeface="Calibri" panose="020F0502020204030204" pitchFamily="34" charset="0"/>
                <a:cs typeface="SimSun" panose="02010600030101010101" pitchFamily="2" charset="-122"/>
              </a:rPr>
            </a:br>
            <a:r>
              <a:rPr lang="en-US" sz="2400" dirty="0">
                <a:effectLst/>
                <a:latin typeface="+mn-lt"/>
                <a:ea typeface="Calibri" panose="020F0502020204030204" pitchFamily="34" charset="0"/>
                <a:cs typeface="SimSun" panose="02010600030101010101" pitchFamily="2" charset="-122"/>
              </a:rPr>
              <a:t>4.Birinchi </a:t>
            </a:r>
            <a:r>
              <a:rPr lang="en-US" sz="2400" dirty="0" err="1">
                <a:effectLst/>
                <a:latin typeface="+mn-lt"/>
                <a:ea typeface="Calibri" panose="020F0502020204030204" pitchFamily="34" charset="0"/>
                <a:cs typeface="SimSun" panose="02010600030101010101" pitchFamily="2" charset="-122"/>
              </a:rPr>
              <a:t>torli</a:t>
            </a:r>
            <a:r>
              <a:rPr lang="en-US" sz="2400" dirty="0">
                <a:effectLst/>
                <a:latin typeface="+mn-lt"/>
                <a:ea typeface="Calibri" panose="020F0502020204030204" pitchFamily="34" charset="0"/>
                <a:cs typeface="SimSun" panose="02010600030101010101" pitchFamily="2" charset="-122"/>
              </a:rPr>
              <a:t> </a:t>
            </a:r>
            <a:r>
              <a:rPr lang="en-US" sz="2400" dirty="0" err="1">
                <a:effectLst/>
                <a:latin typeface="+mn-lt"/>
                <a:ea typeface="Calibri" panose="020F0502020204030204" pitchFamily="34" charset="0"/>
                <a:cs typeface="SimSun" panose="02010600030101010101" pitchFamily="2" charset="-122"/>
              </a:rPr>
              <a:t>musiqa</a:t>
            </a:r>
            <a:r>
              <a:rPr lang="en-US" sz="2400" dirty="0">
                <a:effectLst/>
                <a:latin typeface="+mn-lt"/>
                <a:ea typeface="Calibri" panose="020F0502020204030204" pitchFamily="34" charset="0"/>
                <a:cs typeface="SimSun" panose="02010600030101010101" pitchFamily="2" charset="-122"/>
              </a:rPr>
              <a:t> </a:t>
            </a:r>
            <a:r>
              <a:rPr lang="en-US" sz="2400" dirty="0" err="1">
                <a:effectLst/>
                <a:latin typeface="+mn-lt"/>
                <a:ea typeface="Calibri" panose="020F0502020204030204" pitchFamily="34" charset="0"/>
                <a:cs typeface="SimSun" panose="02010600030101010101" pitchFamily="2" charset="-122"/>
              </a:rPr>
              <a:t>asbobi</a:t>
            </a:r>
            <a:r>
              <a:rPr lang="en-US" sz="2400" dirty="0">
                <a:effectLst/>
                <a:latin typeface="+mn-lt"/>
                <a:ea typeface="Calibri" panose="020F0502020204030204" pitchFamily="34" charset="0"/>
                <a:cs typeface="SimSun" panose="02010600030101010101" pitchFamily="2" charset="-122"/>
              </a:rPr>
              <a:t> </a:t>
            </a:r>
            <a:r>
              <a:rPr lang="en-US" sz="2400" dirty="0" err="1">
                <a:effectLst/>
                <a:latin typeface="+mn-lt"/>
                <a:ea typeface="Calibri" panose="020F0502020204030204" pitchFamily="34" charset="0"/>
                <a:cs typeface="SimSun" panose="02010600030101010101" pitchFamily="2" charset="-122"/>
              </a:rPr>
              <a:t>nima</a:t>
            </a:r>
            <a:r>
              <a:rPr lang="en-US" sz="2400" dirty="0">
                <a:effectLst/>
                <a:latin typeface="+mn-lt"/>
                <a:ea typeface="Calibri" panose="020F0502020204030204" pitchFamily="34" charset="0"/>
                <a:cs typeface="SimSun" panose="02010600030101010101" pitchFamily="2" charset="-122"/>
              </a:rPr>
              <a:t>?  </a:t>
            </a:r>
            <a:br>
              <a:rPr lang="ru-RU" sz="2400" dirty="0">
                <a:effectLst/>
                <a:latin typeface="+mn-lt"/>
                <a:ea typeface="Calibri" panose="020F0502020204030204" pitchFamily="34" charset="0"/>
                <a:cs typeface="SimSun" panose="02010600030101010101" pitchFamily="2" charset="-122"/>
              </a:rPr>
            </a:br>
            <a:r>
              <a:rPr lang="en-US" sz="2400" dirty="0">
                <a:effectLst/>
                <a:latin typeface="+mn-lt"/>
                <a:ea typeface="Calibri" panose="020F0502020204030204" pitchFamily="34" charset="0"/>
                <a:cs typeface="SimSun" panose="02010600030101010101" pitchFamily="2" charset="-122"/>
              </a:rPr>
              <a:t>5.Bastakor </a:t>
            </a:r>
            <a:r>
              <a:rPr lang="en-US" sz="2400" dirty="0" err="1">
                <a:effectLst/>
                <a:latin typeface="+mn-lt"/>
                <a:ea typeface="Calibri" panose="020F0502020204030204" pitchFamily="34" charset="0"/>
                <a:cs typeface="SimSun" panose="02010600030101010101" pitchFamily="2" charset="-122"/>
              </a:rPr>
              <a:t>nima</a:t>
            </a:r>
            <a:r>
              <a:rPr lang="en-US" sz="2400" dirty="0">
                <a:effectLst/>
                <a:latin typeface="+mn-lt"/>
                <a:ea typeface="Calibri" panose="020F0502020204030204" pitchFamily="34" charset="0"/>
                <a:cs typeface="SimSun" panose="02010600030101010101" pitchFamily="2" charset="-122"/>
              </a:rPr>
              <a:t> </a:t>
            </a:r>
            <a:r>
              <a:rPr lang="en-US" sz="2400" dirty="0" err="1">
                <a:effectLst/>
                <a:latin typeface="+mn-lt"/>
                <a:ea typeface="Calibri" panose="020F0502020204030204" pitchFamily="34" charset="0"/>
                <a:cs typeface="SimSun" panose="02010600030101010101" pitchFamily="2" charset="-122"/>
              </a:rPr>
              <a:t>bilan</a:t>
            </a:r>
            <a:r>
              <a:rPr lang="en-US" sz="2400" dirty="0">
                <a:effectLst/>
                <a:latin typeface="+mn-lt"/>
                <a:ea typeface="Calibri" panose="020F0502020204030204" pitchFamily="34" charset="0"/>
                <a:cs typeface="SimSun" panose="02010600030101010101" pitchFamily="2" charset="-122"/>
              </a:rPr>
              <a:t> </a:t>
            </a:r>
            <a:r>
              <a:rPr lang="en-US" sz="2400" dirty="0" err="1">
                <a:effectLst/>
                <a:latin typeface="+mn-lt"/>
                <a:ea typeface="Calibri" panose="020F0502020204030204" pitchFamily="34" charset="0"/>
                <a:cs typeface="SimSun" panose="02010600030101010101" pitchFamily="2" charset="-122"/>
              </a:rPr>
              <a:t>manzara</a:t>
            </a:r>
            <a:r>
              <a:rPr lang="en-US" sz="2400" dirty="0">
                <a:effectLst/>
                <a:latin typeface="+mn-lt"/>
                <a:ea typeface="Calibri" panose="020F0502020204030204" pitchFamily="34" charset="0"/>
                <a:cs typeface="SimSun" panose="02010600030101010101" pitchFamily="2" charset="-122"/>
              </a:rPr>
              <a:t> </a:t>
            </a:r>
            <a:r>
              <a:rPr lang="en-US" sz="2400" dirty="0" err="1">
                <a:effectLst/>
                <a:latin typeface="+mn-lt"/>
                <a:ea typeface="Calibri" panose="020F0502020204030204" pitchFamily="34" charset="0"/>
                <a:cs typeface="SimSun" panose="02010600030101010101" pitchFamily="2" charset="-122"/>
              </a:rPr>
              <a:t>yasaydi</a:t>
            </a:r>
            <a:r>
              <a:rPr lang="en-US" sz="2400" dirty="0">
                <a:effectLst/>
                <a:latin typeface="+mn-lt"/>
                <a:ea typeface="Calibri" panose="020F0502020204030204" pitchFamily="34" charset="0"/>
                <a:cs typeface="SimSun" panose="02010600030101010101" pitchFamily="2" charset="-122"/>
              </a:rPr>
              <a:t>? </a:t>
            </a:r>
            <a:br>
              <a:rPr lang="en-US" sz="2400" dirty="0">
                <a:effectLst/>
                <a:latin typeface="+mn-lt"/>
                <a:ea typeface="Calibri" panose="020F0502020204030204" pitchFamily="34" charset="0"/>
                <a:cs typeface="SimSun" panose="02010600030101010101" pitchFamily="2" charset="-122"/>
              </a:rPr>
            </a:br>
            <a:r>
              <a:rPr lang="en-US" sz="2400" dirty="0">
                <a:effectLst/>
                <a:latin typeface="+mn-lt"/>
                <a:ea typeface="Calibri" panose="020F0502020204030204" pitchFamily="34" charset="0"/>
                <a:cs typeface="SimSun" panose="02010600030101010101" pitchFamily="2" charset="-122"/>
              </a:rPr>
              <a:t>6.Dirijor </a:t>
            </a:r>
            <a:r>
              <a:rPr lang="en-US" sz="2400" dirty="0" err="1">
                <a:effectLst/>
                <a:latin typeface="+mn-lt"/>
                <a:ea typeface="Calibri" panose="020F0502020204030204" pitchFamily="34" charset="0"/>
                <a:cs typeface="SimSun" panose="02010600030101010101" pitchFamily="2" charset="-122"/>
              </a:rPr>
              <a:t>kuyni</a:t>
            </a:r>
            <a:r>
              <a:rPr lang="en-US" sz="2400" dirty="0">
                <a:effectLst/>
                <a:latin typeface="+mn-lt"/>
                <a:ea typeface="Calibri" panose="020F0502020204030204" pitchFamily="34" charset="0"/>
                <a:cs typeface="SimSun" panose="02010600030101010101" pitchFamily="2" charset="-122"/>
              </a:rPr>
              <a:t> </a:t>
            </a:r>
            <a:r>
              <a:rPr lang="en-US" sz="2400" dirty="0" err="1">
                <a:effectLst/>
                <a:latin typeface="+mn-lt"/>
                <a:ea typeface="Calibri" panose="020F0502020204030204" pitchFamily="34" charset="0"/>
                <a:cs typeface="SimSun" panose="02010600030101010101" pitchFamily="2" charset="-122"/>
              </a:rPr>
              <a:t>nima</a:t>
            </a:r>
            <a:r>
              <a:rPr lang="en-US" sz="2400" dirty="0">
                <a:effectLst/>
                <a:latin typeface="+mn-lt"/>
                <a:ea typeface="Calibri" panose="020F0502020204030204" pitchFamily="34" charset="0"/>
                <a:cs typeface="SimSun" panose="02010600030101010101" pitchFamily="2" charset="-122"/>
              </a:rPr>
              <a:t> </a:t>
            </a:r>
            <a:r>
              <a:rPr lang="en-US" sz="2400" dirty="0" err="1">
                <a:effectLst/>
                <a:latin typeface="+mn-lt"/>
                <a:ea typeface="Calibri" panose="020F0502020204030204" pitchFamily="34" charset="0"/>
                <a:cs typeface="SimSun" panose="02010600030101010101" pitchFamily="2" charset="-122"/>
              </a:rPr>
              <a:t>bilan</a:t>
            </a:r>
            <a:r>
              <a:rPr lang="en-US" sz="2400" dirty="0">
                <a:effectLst/>
                <a:latin typeface="+mn-lt"/>
                <a:ea typeface="Calibri" panose="020F0502020204030204" pitchFamily="34" charset="0"/>
                <a:cs typeface="SimSun" panose="02010600030101010101" pitchFamily="2" charset="-122"/>
              </a:rPr>
              <a:t> </a:t>
            </a:r>
            <a:r>
              <a:rPr lang="en-US" sz="2400" dirty="0" err="1">
                <a:effectLst/>
                <a:latin typeface="+mn-lt"/>
                <a:ea typeface="Calibri" panose="020F0502020204030204" pitchFamily="34" charset="0"/>
                <a:cs typeface="SimSun" panose="02010600030101010101" pitchFamily="2" charset="-122"/>
              </a:rPr>
              <a:t>boshqaradi</a:t>
            </a:r>
            <a:r>
              <a:rPr lang="en-US" sz="2400" dirty="0">
                <a:effectLst/>
                <a:latin typeface="+mn-lt"/>
                <a:ea typeface="Calibri" panose="020F0502020204030204" pitchFamily="34" charset="0"/>
                <a:cs typeface="SimSun" panose="02010600030101010101" pitchFamily="2" charset="-122"/>
              </a:rPr>
              <a:t>? </a:t>
            </a:r>
            <a:br>
              <a:rPr lang="en-US" sz="2400" dirty="0">
                <a:effectLst/>
                <a:latin typeface="+mn-lt"/>
                <a:ea typeface="Calibri" panose="020F0502020204030204" pitchFamily="34" charset="0"/>
                <a:cs typeface="SimSun" panose="02010600030101010101" pitchFamily="2" charset="-122"/>
              </a:rPr>
            </a:br>
            <a:r>
              <a:rPr lang="en-US" sz="2400" dirty="0">
                <a:effectLst/>
                <a:latin typeface="+mn-lt"/>
                <a:ea typeface="Calibri" panose="020F0502020204030204" pitchFamily="34" charset="0"/>
                <a:cs typeface="SimSun" panose="02010600030101010101" pitchFamily="2" charset="-122"/>
              </a:rPr>
              <a:t>7.Sozanda </a:t>
            </a:r>
            <a:r>
              <a:rPr lang="en-US" sz="2400" dirty="0" err="1">
                <a:effectLst/>
                <a:latin typeface="+mn-lt"/>
                <a:ea typeface="Calibri" panose="020F0502020204030204" pitchFamily="34" charset="0"/>
                <a:cs typeface="SimSun" panose="02010600030101010101" pitchFamily="2" charset="-122"/>
              </a:rPr>
              <a:t>nima</a:t>
            </a:r>
            <a:r>
              <a:rPr lang="en-US" sz="2400" dirty="0">
                <a:effectLst/>
                <a:latin typeface="+mn-lt"/>
                <a:ea typeface="Calibri" panose="020F0502020204030204" pitchFamily="34" charset="0"/>
                <a:cs typeface="SimSun" panose="02010600030101010101" pitchFamily="2" charset="-122"/>
              </a:rPr>
              <a:t> </a:t>
            </a:r>
            <a:r>
              <a:rPr lang="en-US" sz="2400" dirty="0" err="1">
                <a:effectLst/>
                <a:latin typeface="+mn-lt"/>
                <a:ea typeface="Calibri" panose="020F0502020204030204" pitchFamily="34" charset="0"/>
                <a:cs typeface="SimSun" panose="02010600030101010101" pitchFamily="2" charset="-122"/>
              </a:rPr>
              <a:t>qiladi</a:t>
            </a:r>
            <a:r>
              <a:rPr lang="en-US" sz="2400" dirty="0">
                <a:effectLst/>
                <a:latin typeface="+mn-lt"/>
                <a:ea typeface="Calibri" panose="020F0502020204030204" pitchFamily="34" charset="0"/>
                <a:cs typeface="SimSun" panose="02010600030101010101" pitchFamily="2" charset="-122"/>
              </a:rPr>
              <a:t>? </a:t>
            </a:r>
            <a:br>
              <a:rPr lang="en-US" sz="2400" dirty="0">
                <a:effectLst/>
                <a:latin typeface="+mn-lt"/>
                <a:ea typeface="Calibri" panose="020F0502020204030204" pitchFamily="34" charset="0"/>
                <a:cs typeface="SimSun" panose="02010600030101010101" pitchFamily="2" charset="-122"/>
              </a:rPr>
            </a:br>
            <a:endParaRPr lang="ru-RU" sz="2400" dirty="0"/>
          </a:p>
        </p:txBody>
      </p:sp>
      <p:sp>
        <p:nvSpPr>
          <p:cNvPr id="3" name="Номер слайда 2">
            <a:extLst>
              <a:ext uri="{FF2B5EF4-FFF2-40B4-BE49-F238E27FC236}">
                <a16:creationId xmlns:a16="http://schemas.microsoft.com/office/drawing/2014/main" id="{8CC351F6-7DC4-48D3-9CE1-2A8370AB5C9D}"/>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42</a:t>
            </a:fld>
            <a:endParaRPr lang="en"/>
          </a:p>
        </p:txBody>
      </p:sp>
    </p:spTree>
    <p:extLst>
      <p:ext uri="{BB962C8B-B14F-4D97-AF65-F5344CB8AC3E}">
        <p14:creationId xmlns:p14="http://schemas.microsoft.com/office/powerpoint/2010/main" val="413232489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34E8097-A17A-44CD-AEAD-60E49F0B6502}"/>
              </a:ext>
            </a:extLst>
          </p:cNvPr>
          <p:cNvSpPr>
            <a:spLocks noGrp="1"/>
          </p:cNvSpPr>
          <p:nvPr>
            <p:ph type="title"/>
          </p:nvPr>
        </p:nvSpPr>
        <p:spPr>
          <a:xfrm>
            <a:off x="234462" y="402699"/>
            <a:ext cx="8827475" cy="4966469"/>
          </a:xfrm>
        </p:spPr>
        <p:txBody>
          <a:bodyPr/>
          <a:lstStyle/>
          <a:p>
            <a:pPr algn="ctr">
              <a:lnSpc>
                <a:spcPct val="150000"/>
              </a:lnSpc>
              <a:spcAft>
                <a:spcPts val="1000"/>
              </a:spcAft>
            </a:pPr>
            <a:r>
              <a:rPr lang="en-US" sz="2800" b="1" dirty="0">
                <a:effectLst/>
                <a:latin typeface="Times New Roman" panose="02020603050405020304" pitchFamily="18" charset="0"/>
                <a:ea typeface="Calibri" panose="020F0502020204030204" pitchFamily="34" charset="0"/>
                <a:cs typeface="SimSun" panose="02010600030101010101" pitchFamily="2" charset="-122"/>
              </a:rPr>
              <a:t>TEZKOR SAVOLLAR:</a:t>
            </a:r>
            <a:br>
              <a:rPr lang="ru-RU" sz="2800" dirty="0">
                <a:effectLst/>
                <a:latin typeface="Calibri" panose="020F0502020204030204" pitchFamily="34" charset="0"/>
                <a:ea typeface="Calibri" panose="020F0502020204030204" pitchFamily="34" charset="0"/>
                <a:cs typeface="SimSun" panose="02010600030101010101" pitchFamily="2" charset="-122"/>
              </a:rPr>
            </a:br>
            <a:r>
              <a:rPr lang="en-US" sz="1800" b="1" dirty="0">
                <a:solidFill>
                  <a:srgbClr val="C0504D"/>
                </a:solidFill>
                <a:effectLst/>
                <a:latin typeface="Times New Roman" panose="02020603050405020304" pitchFamily="18" charset="0"/>
                <a:ea typeface="Calibri" panose="020F0502020204030204" pitchFamily="34" charset="0"/>
                <a:cs typeface="SimSun" panose="02010600030101010101" pitchFamily="2" charset="-122"/>
              </a:rPr>
              <a:t>1-guruh</a:t>
            </a:r>
            <a:r>
              <a:rPr lang="uz-Cyrl-UZ" sz="1800" b="1" dirty="0">
                <a:solidFill>
                  <a:srgbClr val="C0504D"/>
                </a:solidFill>
                <a:effectLst/>
                <a:latin typeface="Times New Roman" panose="02020603050405020304" pitchFamily="18" charset="0"/>
                <a:ea typeface="Calibri" panose="020F0502020204030204" pitchFamily="34" charset="0"/>
                <a:cs typeface="SimSun" panose="02010600030101010101" pitchFamily="2" charset="-122"/>
              </a:rPr>
              <a:t> </a:t>
            </a:r>
            <a:r>
              <a:rPr lang="en-US" sz="1800" b="1" dirty="0" err="1">
                <a:solidFill>
                  <a:srgbClr val="C0504D"/>
                </a:solidFill>
                <a:effectLst/>
                <a:latin typeface="Times New Roman" panose="02020603050405020304" pitchFamily="18" charset="0"/>
                <a:ea typeface="Calibri" panose="020F0502020204030204" pitchFamily="34" charset="0"/>
                <a:cs typeface="SimSun" panose="02010600030101010101" pitchFamily="2" charset="-122"/>
              </a:rPr>
              <a:t>uchun</a:t>
            </a:r>
            <a:r>
              <a:rPr lang="en-US" sz="1800" b="1" dirty="0">
                <a:solidFill>
                  <a:srgbClr val="C0504D"/>
                </a:solidFill>
                <a:effectLst/>
                <a:latin typeface="Times New Roman" panose="02020603050405020304" pitchFamily="18" charset="0"/>
                <a:ea typeface="Calibri" panose="020F0502020204030204" pitchFamily="34" charset="0"/>
                <a:cs typeface="SimSun" panose="02010600030101010101" pitchFamily="2" charset="-122"/>
              </a:rPr>
              <a:t> </a:t>
            </a:r>
            <a:r>
              <a:rPr lang="en-US" sz="1800" b="1" dirty="0" err="1">
                <a:solidFill>
                  <a:srgbClr val="C0504D"/>
                </a:solidFill>
                <a:effectLst/>
                <a:latin typeface="Times New Roman" panose="02020603050405020304" pitchFamily="18" charset="0"/>
                <a:ea typeface="Calibri" panose="020F0502020204030204" pitchFamily="34" charset="0"/>
                <a:cs typeface="SimSun" panose="02010600030101010101" pitchFamily="2" charset="-122"/>
              </a:rPr>
              <a:t>tezkor</a:t>
            </a:r>
            <a:r>
              <a:rPr lang="en-US" sz="1800" b="1" dirty="0">
                <a:solidFill>
                  <a:srgbClr val="C0504D"/>
                </a:solidFill>
                <a:effectLst/>
                <a:latin typeface="Times New Roman" panose="02020603050405020304" pitchFamily="18" charset="0"/>
                <a:ea typeface="Calibri" panose="020F0502020204030204" pitchFamily="34" charset="0"/>
                <a:cs typeface="SimSun" panose="02010600030101010101" pitchFamily="2" charset="-122"/>
              </a:rPr>
              <a:t> </a:t>
            </a:r>
            <a:r>
              <a:rPr lang="en-US" sz="1800" b="1" dirty="0" err="1">
                <a:solidFill>
                  <a:srgbClr val="C0504D"/>
                </a:solidFill>
                <a:effectLst/>
                <a:latin typeface="Times New Roman" panose="02020603050405020304" pitchFamily="18" charset="0"/>
                <a:ea typeface="Calibri" panose="020F0502020204030204" pitchFamily="34" charset="0"/>
                <a:cs typeface="SimSun" panose="02010600030101010101" pitchFamily="2" charset="-122"/>
              </a:rPr>
              <a:t>savollar</a:t>
            </a:r>
            <a:br>
              <a:rPr lang="ru-RU" sz="1800" dirty="0">
                <a:effectLst/>
                <a:latin typeface="Calibri" panose="020F0502020204030204" pitchFamily="34" charset="0"/>
                <a:ea typeface="Calibri" panose="020F0502020204030204" pitchFamily="34" charset="0"/>
                <a:cs typeface="SimSun" panose="02010600030101010101" pitchFamily="2" charset="-122"/>
              </a:rPr>
            </a:br>
            <a:r>
              <a:rPr lang="en-US" sz="1800" dirty="0">
                <a:effectLst/>
                <a:latin typeface="+mn-lt"/>
                <a:ea typeface="Calibri" panose="020F0502020204030204" pitchFamily="34" charset="0"/>
                <a:cs typeface="SimSun" panose="02010600030101010101" pitchFamily="2" charset="-122"/>
              </a:rPr>
              <a:t>1.Doston </a:t>
            </a:r>
            <a:r>
              <a:rPr lang="en-US" sz="1800" dirty="0" err="1">
                <a:effectLst/>
                <a:latin typeface="+mn-lt"/>
                <a:ea typeface="Calibri" panose="020F0502020204030204" pitchFamily="34" charset="0"/>
                <a:cs typeface="SimSun" panose="02010600030101010101" pitchFamily="2" charset="-122"/>
              </a:rPr>
              <a:t>ijrojisi</a:t>
            </a:r>
            <a:r>
              <a:rPr lang="en-US" sz="1800" dirty="0">
                <a:effectLst/>
                <a:latin typeface="+mn-lt"/>
                <a:ea typeface="Calibri" panose="020F0502020204030204" pitchFamily="34" charset="0"/>
                <a:cs typeface="SimSun" panose="02010600030101010101" pitchFamily="2" charset="-122"/>
              </a:rPr>
              <a:t> </a:t>
            </a:r>
            <a:r>
              <a:rPr lang="en-US" sz="1800" dirty="0" err="1">
                <a:effectLst/>
                <a:latin typeface="+mn-lt"/>
                <a:ea typeface="Calibri" panose="020F0502020204030204" pitchFamily="34" charset="0"/>
                <a:cs typeface="SimSun" panose="02010600030101010101" pitchFamily="2" charset="-122"/>
              </a:rPr>
              <a:t>kim</a:t>
            </a:r>
            <a:r>
              <a:rPr lang="en-US" sz="1800" dirty="0">
                <a:effectLst/>
                <a:latin typeface="+mn-lt"/>
                <a:ea typeface="Calibri" panose="020F0502020204030204" pitchFamily="34" charset="0"/>
                <a:cs typeface="SimSun" panose="02010600030101010101" pitchFamily="2" charset="-122"/>
              </a:rPr>
              <a:t>?      </a:t>
            </a:r>
            <a:r>
              <a:rPr lang="en-US" sz="1800" dirty="0" err="1">
                <a:solidFill>
                  <a:srgbClr val="E36C0A"/>
                </a:solidFill>
                <a:effectLst/>
                <a:latin typeface="+mn-lt"/>
                <a:ea typeface="Calibri" panose="020F0502020204030204" pitchFamily="34" charset="0"/>
                <a:cs typeface="SimSun" panose="02010600030101010101" pitchFamily="2" charset="-122"/>
              </a:rPr>
              <a:t>Baxshi</a:t>
            </a:r>
            <a:r>
              <a:rPr lang="en-US" sz="1800" dirty="0">
                <a:solidFill>
                  <a:srgbClr val="E36C0A"/>
                </a:solidFill>
                <a:effectLst/>
                <a:latin typeface="+mn-lt"/>
                <a:ea typeface="Calibri" panose="020F0502020204030204" pitchFamily="34" charset="0"/>
                <a:cs typeface="SimSun" panose="02010600030101010101" pitchFamily="2" charset="-122"/>
              </a:rPr>
              <a:t> </a:t>
            </a:r>
            <a:r>
              <a:rPr lang="en-US" sz="1800" dirty="0" err="1">
                <a:solidFill>
                  <a:srgbClr val="E36C0A"/>
                </a:solidFill>
                <a:effectLst/>
                <a:latin typeface="+mn-lt"/>
                <a:ea typeface="Calibri" panose="020F0502020204030204" pitchFamily="34" charset="0"/>
                <a:cs typeface="SimSun" panose="02010600030101010101" pitchFamily="2" charset="-122"/>
              </a:rPr>
              <a:t>yoki</a:t>
            </a:r>
            <a:r>
              <a:rPr lang="en-US" sz="1800" dirty="0">
                <a:solidFill>
                  <a:srgbClr val="E36C0A"/>
                </a:solidFill>
                <a:effectLst/>
                <a:latin typeface="+mn-lt"/>
                <a:ea typeface="Calibri" panose="020F0502020204030204" pitchFamily="34" charset="0"/>
                <a:cs typeface="SimSun" panose="02010600030101010101" pitchFamily="2" charset="-122"/>
              </a:rPr>
              <a:t> </a:t>
            </a:r>
            <a:r>
              <a:rPr lang="en-US" sz="1800" dirty="0" err="1">
                <a:solidFill>
                  <a:srgbClr val="E36C0A"/>
                </a:solidFill>
                <a:effectLst/>
                <a:latin typeface="+mn-lt"/>
                <a:ea typeface="Calibri" panose="020F0502020204030204" pitchFamily="34" charset="0"/>
                <a:cs typeface="SimSun" panose="02010600030101010101" pitchFamily="2" charset="-122"/>
              </a:rPr>
              <a:t>shoir</a:t>
            </a:r>
            <a:r>
              <a:rPr lang="en-US" sz="1800" dirty="0">
                <a:solidFill>
                  <a:srgbClr val="E36C0A"/>
                </a:solidFill>
                <a:effectLst/>
                <a:latin typeface="+mn-lt"/>
                <a:ea typeface="Calibri" panose="020F0502020204030204" pitchFamily="34" charset="0"/>
                <a:cs typeface="SimSun" panose="02010600030101010101" pitchFamily="2" charset="-122"/>
              </a:rPr>
              <a:t>;</a:t>
            </a:r>
            <a:br>
              <a:rPr lang="ru-RU" sz="1800" dirty="0">
                <a:effectLst/>
                <a:latin typeface="+mn-lt"/>
                <a:ea typeface="Calibri" panose="020F0502020204030204" pitchFamily="34" charset="0"/>
                <a:cs typeface="SimSun" panose="02010600030101010101" pitchFamily="2" charset="-122"/>
              </a:rPr>
            </a:br>
            <a:r>
              <a:rPr lang="en-US" sz="1800" dirty="0">
                <a:effectLst/>
                <a:latin typeface="+mn-lt"/>
                <a:ea typeface="Calibri" panose="020F0502020204030204" pitchFamily="34" charset="0"/>
                <a:cs typeface="SimSun" panose="02010600030101010101" pitchFamily="2" charset="-122"/>
              </a:rPr>
              <a:t>2.Shashmaqomning </a:t>
            </a:r>
            <a:r>
              <a:rPr lang="en-US" sz="1800" dirty="0" err="1">
                <a:effectLst/>
                <a:latin typeface="+mn-lt"/>
                <a:ea typeface="Calibri" panose="020F0502020204030204" pitchFamily="34" charset="0"/>
                <a:cs typeface="SimSun" panose="02010600030101010101" pitchFamily="2" charset="-122"/>
              </a:rPr>
              <a:t>birinchi</a:t>
            </a:r>
            <a:br>
              <a:rPr lang="ru-RU" sz="1800" dirty="0">
                <a:effectLst/>
                <a:latin typeface="+mn-lt"/>
                <a:ea typeface="Calibri" panose="020F0502020204030204" pitchFamily="34" charset="0"/>
                <a:cs typeface="SimSun" panose="02010600030101010101" pitchFamily="2" charset="-122"/>
              </a:rPr>
            </a:br>
            <a:r>
              <a:rPr lang="en-US" sz="1800" dirty="0">
                <a:effectLst/>
                <a:latin typeface="+mn-lt"/>
                <a:ea typeface="Calibri" panose="020F0502020204030204" pitchFamily="34" charset="0"/>
                <a:cs typeface="SimSun" panose="02010600030101010101" pitchFamily="2" charset="-122"/>
              </a:rPr>
              <a:t> </a:t>
            </a:r>
            <a:r>
              <a:rPr lang="en-US" sz="1800" dirty="0" err="1">
                <a:effectLst/>
                <a:latin typeface="+mn-lt"/>
                <a:ea typeface="Calibri" panose="020F0502020204030204" pitchFamily="34" charset="0"/>
                <a:cs typeface="SimSun" panose="02010600030101010101" pitchFamily="2" charset="-122"/>
              </a:rPr>
              <a:t>maqomi</a:t>
            </a:r>
            <a:r>
              <a:rPr lang="en-US" sz="1800" dirty="0">
                <a:effectLst/>
                <a:latin typeface="+mn-lt"/>
                <a:ea typeface="Calibri" panose="020F0502020204030204" pitchFamily="34" charset="0"/>
                <a:cs typeface="SimSun" panose="02010600030101010101" pitchFamily="2" charset="-122"/>
              </a:rPr>
              <a:t> </a:t>
            </a:r>
            <a:r>
              <a:rPr lang="en-US" sz="1800" dirty="0" err="1">
                <a:effectLst/>
                <a:latin typeface="+mn-lt"/>
                <a:ea typeface="Calibri" panose="020F0502020204030204" pitchFamily="34" charset="0"/>
                <a:cs typeface="SimSun" panose="02010600030101010101" pitchFamily="2" charset="-122"/>
              </a:rPr>
              <a:t>nomi</a:t>
            </a:r>
            <a:r>
              <a:rPr lang="en-US" sz="1800" dirty="0">
                <a:effectLst/>
                <a:latin typeface="+mn-lt"/>
                <a:ea typeface="Calibri" panose="020F0502020204030204" pitchFamily="34" charset="0"/>
                <a:cs typeface="SimSun" panose="02010600030101010101" pitchFamily="2" charset="-122"/>
              </a:rPr>
              <a:t> </a:t>
            </a:r>
            <a:r>
              <a:rPr lang="en-US" sz="1800" dirty="0" err="1">
                <a:effectLst/>
                <a:latin typeface="+mn-lt"/>
                <a:ea typeface="Calibri" panose="020F0502020204030204" pitchFamily="34" charset="0"/>
                <a:cs typeface="SimSun" panose="02010600030101010101" pitchFamily="2" charset="-122"/>
              </a:rPr>
              <a:t>nima</a:t>
            </a:r>
            <a:r>
              <a:rPr lang="en-US" sz="1800" dirty="0">
                <a:effectLst/>
                <a:latin typeface="+mn-lt"/>
                <a:ea typeface="Calibri" panose="020F0502020204030204" pitchFamily="34" charset="0"/>
                <a:cs typeface="SimSun" panose="02010600030101010101" pitchFamily="2" charset="-122"/>
              </a:rPr>
              <a:t>?      </a:t>
            </a:r>
            <a:r>
              <a:rPr lang="en-US" sz="1800" dirty="0" err="1">
                <a:solidFill>
                  <a:srgbClr val="E36C0A"/>
                </a:solidFill>
                <a:effectLst/>
                <a:latin typeface="+mn-lt"/>
                <a:ea typeface="Calibri" panose="020F0502020204030204" pitchFamily="34" charset="0"/>
                <a:cs typeface="SimSun" panose="02010600030101010101" pitchFamily="2" charset="-122"/>
              </a:rPr>
              <a:t>Buzruk</a:t>
            </a:r>
            <a:r>
              <a:rPr lang="en-US" sz="1800" dirty="0">
                <a:solidFill>
                  <a:srgbClr val="E36C0A"/>
                </a:solidFill>
                <a:effectLst/>
                <a:latin typeface="+mn-lt"/>
                <a:ea typeface="Calibri" panose="020F0502020204030204" pitchFamily="34" charset="0"/>
                <a:cs typeface="SimSun" panose="02010600030101010101" pitchFamily="2" charset="-122"/>
              </a:rPr>
              <a:t>;</a:t>
            </a:r>
            <a:br>
              <a:rPr lang="ru-RU" sz="1800" dirty="0">
                <a:effectLst/>
                <a:latin typeface="+mn-lt"/>
                <a:ea typeface="Calibri" panose="020F0502020204030204" pitchFamily="34" charset="0"/>
                <a:cs typeface="SimSun" panose="02010600030101010101" pitchFamily="2" charset="-122"/>
              </a:rPr>
            </a:br>
            <a:r>
              <a:rPr lang="en-US" sz="1800" dirty="0">
                <a:effectLst/>
                <a:latin typeface="+mn-lt"/>
                <a:ea typeface="Calibri" panose="020F0502020204030204" pitchFamily="34" charset="0"/>
                <a:cs typeface="SimSun" panose="02010600030101010101" pitchFamily="2" charset="-122"/>
              </a:rPr>
              <a:t>3.Tanburda </a:t>
            </a:r>
            <a:r>
              <a:rPr lang="en-US" sz="1800" dirty="0" err="1">
                <a:effectLst/>
                <a:latin typeface="+mn-lt"/>
                <a:ea typeface="Calibri" panose="020F0502020204030204" pitchFamily="34" charset="0"/>
                <a:cs typeface="SimSun" panose="02010600030101010101" pitchFamily="2" charset="-122"/>
              </a:rPr>
              <a:t>nechta</a:t>
            </a:r>
            <a:r>
              <a:rPr lang="en-US" sz="1800" dirty="0">
                <a:effectLst/>
                <a:latin typeface="+mn-lt"/>
                <a:ea typeface="Calibri" panose="020F0502020204030204" pitchFamily="34" charset="0"/>
                <a:cs typeface="SimSun" panose="02010600030101010101" pitchFamily="2" charset="-122"/>
              </a:rPr>
              <a:t> tor </a:t>
            </a:r>
            <a:r>
              <a:rPr lang="en-US" sz="1800" dirty="0" err="1">
                <a:effectLst/>
                <a:latin typeface="+mn-lt"/>
                <a:ea typeface="Calibri" panose="020F0502020204030204" pitchFamily="34" charset="0"/>
                <a:cs typeface="SimSun" panose="02010600030101010101" pitchFamily="2" charset="-122"/>
              </a:rPr>
              <a:t>bor</a:t>
            </a:r>
            <a:r>
              <a:rPr lang="en-US" sz="1800" dirty="0">
                <a:effectLst/>
                <a:latin typeface="+mn-lt"/>
                <a:ea typeface="Calibri" panose="020F0502020204030204" pitchFamily="34" charset="0"/>
                <a:cs typeface="SimSun" panose="02010600030101010101" pitchFamily="2" charset="-122"/>
              </a:rPr>
              <a:t>?    </a:t>
            </a:r>
            <a:r>
              <a:rPr lang="en-US" sz="1800" dirty="0">
                <a:solidFill>
                  <a:srgbClr val="E36C0A"/>
                </a:solidFill>
                <a:effectLst/>
                <a:latin typeface="+mn-lt"/>
                <a:ea typeface="Calibri" panose="020F0502020204030204" pitchFamily="34" charset="0"/>
                <a:cs typeface="SimSun" panose="02010600030101010101" pitchFamily="2" charset="-122"/>
              </a:rPr>
              <a:t>3 ta;</a:t>
            </a:r>
            <a:br>
              <a:rPr lang="ru-RU" sz="1800" dirty="0">
                <a:effectLst/>
                <a:latin typeface="+mn-lt"/>
                <a:ea typeface="Calibri" panose="020F0502020204030204" pitchFamily="34" charset="0"/>
                <a:cs typeface="SimSun" panose="02010600030101010101" pitchFamily="2" charset="-122"/>
              </a:rPr>
            </a:br>
            <a:r>
              <a:rPr lang="en-US" sz="1800" dirty="0">
                <a:effectLst/>
                <a:latin typeface="+mn-lt"/>
                <a:ea typeface="Calibri" panose="020F0502020204030204" pitchFamily="34" charset="0"/>
                <a:cs typeface="SimSun" panose="02010600030101010101" pitchFamily="2" charset="-122"/>
              </a:rPr>
              <a:t>4.Birinchi </a:t>
            </a:r>
            <a:r>
              <a:rPr lang="en-US" sz="1800" dirty="0" err="1">
                <a:effectLst/>
                <a:latin typeface="+mn-lt"/>
                <a:ea typeface="Calibri" panose="020F0502020204030204" pitchFamily="34" charset="0"/>
                <a:cs typeface="SimSun" panose="02010600030101010101" pitchFamily="2" charset="-122"/>
              </a:rPr>
              <a:t>torli</a:t>
            </a:r>
            <a:r>
              <a:rPr lang="en-US" sz="1800" dirty="0">
                <a:effectLst/>
                <a:latin typeface="+mn-lt"/>
                <a:ea typeface="Calibri" panose="020F0502020204030204" pitchFamily="34" charset="0"/>
                <a:cs typeface="SimSun" panose="02010600030101010101" pitchFamily="2" charset="-122"/>
              </a:rPr>
              <a:t> </a:t>
            </a:r>
            <a:r>
              <a:rPr lang="en-US" sz="1800" dirty="0" err="1">
                <a:effectLst/>
                <a:latin typeface="+mn-lt"/>
                <a:ea typeface="Calibri" panose="020F0502020204030204" pitchFamily="34" charset="0"/>
                <a:cs typeface="SimSun" panose="02010600030101010101" pitchFamily="2" charset="-122"/>
              </a:rPr>
              <a:t>musiqa</a:t>
            </a:r>
            <a:r>
              <a:rPr lang="en-US" sz="1800" dirty="0">
                <a:effectLst/>
                <a:latin typeface="+mn-lt"/>
                <a:ea typeface="Calibri" panose="020F0502020204030204" pitchFamily="34" charset="0"/>
                <a:cs typeface="SimSun" panose="02010600030101010101" pitchFamily="2" charset="-122"/>
              </a:rPr>
              <a:t> </a:t>
            </a:r>
            <a:r>
              <a:rPr lang="en-US" sz="1800" dirty="0" err="1">
                <a:effectLst/>
                <a:latin typeface="+mn-lt"/>
                <a:ea typeface="Calibri" panose="020F0502020204030204" pitchFamily="34" charset="0"/>
                <a:cs typeface="SimSun" panose="02010600030101010101" pitchFamily="2" charset="-122"/>
              </a:rPr>
              <a:t>asbobi</a:t>
            </a:r>
            <a:r>
              <a:rPr lang="en-US" sz="1800" dirty="0">
                <a:effectLst/>
                <a:latin typeface="+mn-lt"/>
                <a:ea typeface="Calibri" panose="020F0502020204030204" pitchFamily="34" charset="0"/>
                <a:cs typeface="SimSun" panose="02010600030101010101" pitchFamily="2" charset="-122"/>
              </a:rPr>
              <a:t> </a:t>
            </a:r>
            <a:r>
              <a:rPr lang="en-US" sz="1800" dirty="0" err="1">
                <a:effectLst/>
                <a:latin typeface="+mn-lt"/>
                <a:ea typeface="Calibri" panose="020F0502020204030204" pitchFamily="34" charset="0"/>
                <a:cs typeface="SimSun" panose="02010600030101010101" pitchFamily="2" charset="-122"/>
              </a:rPr>
              <a:t>nima</a:t>
            </a:r>
            <a:r>
              <a:rPr lang="en-US" sz="1800" dirty="0">
                <a:effectLst/>
                <a:latin typeface="+mn-lt"/>
                <a:ea typeface="Calibri" panose="020F0502020204030204" pitchFamily="34" charset="0"/>
                <a:cs typeface="SimSun" panose="02010600030101010101" pitchFamily="2" charset="-122"/>
              </a:rPr>
              <a:t>?  </a:t>
            </a:r>
            <a:r>
              <a:rPr lang="en-US" sz="1800" dirty="0" err="1">
                <a:solidFill>
                  <a:srgbClr val="E36C0A"/>
                </a:solidFill>
                <a:effectLst/>
                <a:latin typeface="+mn-lt"/>
                <a:ea typeface="Calibri" panose="020F0502020204030204" pitchFamily="34" charset="0"/>
                <a:cs typeface="SimSun" panose="02010600030101010101" pitchFamily="2" charset="-122"/>
              </a:rPr>
              <a:t>Arfa</a:t>
            </a:r>
            <a:r>
              <a:rPr lang="en-US" sz="1800" dirty="0">
                <a:solidFill>
                  <a:srgbClr val="E36C0A"/>
                </a:solidFill>
                <a:effectLst/>
                <a:latin typeface="+mn-lt"/>
                <a:ea typeface="Calibri" panose="020F0502020204030204" pitchFamily="34" charset="0"/>
                <a:cs typeface="SimSun" panose="02010600030101010101" pitchFamily="2" charset="-122"/>
              </a:rPr>
              <a:t>;</a:t>
            </a:r>
            <a:br>
              <a:rPr lang="ru-RU" sz="1800" dirty="0">
                <a:effectLst/>
                <a:latin typeface="+mn-lt"/>
                <a:ea typeface="Calibri" panose="020F0502020204030204" pitchFamily="34" charset="0"/>
                <a:cs typeface="SimSun" panose="02010600030101010101" pitchFamily="2" charset="-122"/>
              </a:rPr>
            </a:br>
            <a:r>
              <a:rPr lang="en-US" sz="1800" dirty="0">
                <a:effectLst/>
                <a:latin typeface="+mn-lt"/>
                <a:ea typeface="Calibri" panose="020F0502020204030204" pitchFamily="34" charset="0"/>
                <a:cs typeface="SimSun" panose="02010600030101010101" pitchFamily="2" charset="-122"/>
              </a:rPr>
              <a:t>5.Bastakor </a:t>
            </a:r>
            <a:r>
              <a:rPr lang="en-US" sz="1800" dirty="0" err="1">
                <a:effectLst/>
                <a:latin typeface="+mn-lt"/>
                <a:ea typeface="Calibri" panose="020F0502020204030204" pitchFamily="34" charset="0"/>
                <a:cs typeface="SimSun" panose="02010600030101010101" pitchFamily="2" charset="-122"/>
              </a:rPr>
              <a:t>nima</a:t>
            </a:r>
            <a:r>
              <a:rPr lang="en-US" sz="1800" dirty="0">
                <a:effectLst/>
                <a:latin typeface="+mn-lt"/>
                <a:ea typeface="Calibri" panose="020F0502020204030204" pitchFamily="34" charset="0"/>
                <a:cs typeface="SimSun" panose="02010600030101010101" pitchFamily="2" charset="-122"/>
              </a:rPr>
              <a:t> </a:t>
            </a:r>
            <a:r>
              <a:rPr lang="en-US" sz="1800" dirty="0" err="1">
                <a:effectLst/>
                <a:latin typeface="+mn-lt"/>
                <a:ea typeface="Calibri" panose="020F0502020204030204" pitchFamily="34" charset="0"/>
                <a:cs typeface="SimSun" panose="02010600030101010101" pitchFamily="2" charset="-122"/>
              </a:rPr>
              <a:t>bilan</a:t>
            </a:r>
            <a:r>
              <a:rPr lang="en-US" sz="1800" dirty="0">
                <a:effectLst/>
                <a:latin typeface="+mn-lt"/>
                <a:ea typeface="Calibri" panose="020F0502020204030204" pitchFamily="34" charset="0"/>
                <a:cs typeface="SimSun" panose="02010600030101010101" pitchFamily="2" charset="-122"/>
              </a:rPr>
              <a:t> </a:t>
            </a:r>
            <a:r>
              <a:rPr lang="en-US" sz="1800" dirty="0" err="1">
                <a:effectLst/>
                <a:latin typeface="+mn-lt"/>
                <a:ea typeface="Calibri" panose="020F0502020204030204" pitchFamily="34" charset="0"/>
                <a:cs typeface="SimSun" panose="02010600030101010101" pitchFamily="2" charset="-122"/>
              </a:rPr>
              <a:t>manzara</a:t>
            </a:r>
            <a:r>
              <a:rPr lang="en-US" sz="1800" dirty="0">
                <a:effectLst/>
                <a:latin typeface="+mn-lt"/>
                <a:ea typeface="Calibri" panose="020F0502020204030204" pitchFamily="34" charset="0"/>
                <a:cs typeface="SimSun" panose="02010600030101010101" pitchFamily="2" charset="-122"/>
              </a:rPr>
              <a:t> </a:t>
            </a:r>
            <a:r>
              <a:rPr lang="en-US" sz="1800" dirty="0" err="1">
                <a:effectLst/>
                <a:latin typeface="+mn-lt"/>
                <a:ea typeface="Calibri" panose="020F0502020204030204" pitchFamily="34" charset="0"/>
                <a:cs typeface="SimSun" panose="02010600030101010101" pitchFamily="2" charset="-122"/>
              </a:rPr>
              <a:t>yasaydi</a:t>
            </a:r>
            <a:r>
              <a:rPr lang="en-US" sz="1800" dirty="0">
                <a:effectLst/>
                <a:latin typeface="+mn-lt"/>
                <a:ea typeface="Calibri" panose="020F0502020204030204" pitchFamily="34" charset="0"/>
                <a:cs typeface="SimSun" panose="02010600030101010101" pitchFamily="2" charset="-122"/>
              </a:rPr>
              <a:t>? </a:t>
            </a:r>
            <a:r>
              <a:rPr lang="en-US" sz="1800" dirty="0" err="1">
                <a:solidFill>
                  <a:srgbClr val="E36C0A"/>
                </a:solidFill>
                <a:effectLst/>
                <a:latin typeface="+mn-lt"/>
                <a:ea typeface="Calibri" panose="020F0502020204030204" pitchFamily="34" charset="0"/>
                <a:cs typeface="SimSun" panose="02010600030101010101" pitchFamily="2" charset="-122"/>
              </a:rPr>
              <a:t>Ohang</a:t>
            </a:r>
            <a:r>
              <a:rPr lang="en-US" sz="1800" dirty="0">
                <a:solidFill>
                  <a:srgbClr val="E36C0A"/>
                </a:solidFill>
                <a:effectLst/>
                <a:latin typeface="+mn-lt"/>
                <a:ea typeface="Calibri" panose="020F0502020204030204" pitchFamily="34" charset="0"/>
                <a:cs typeface="SimSun" panose="02010600030101010101" pitchFamily="2" charset="-122"/>
              </a:rPr>
              <a:t> </a:t>
            </a:r>
            <a:r>
              <a:rPr lang="en-US" sz="1800" dirty="0" err="1">
                <a:solidFill>
                  <a:srgbClr val="E36C0A"/>
                </a:solidFill>
                <a:effectLst/>
                <a:latin typeface="+mn-lt"/>
                <a:ea typeface="Calibri" panose="020F0502020204030204" pitchFamily="34" charset="0"/>
                <a:cs typeface="SimSun" panose="02010600030101010101" pitchFamily="2" charset="-122"/>
              </a:rPr>
              <a:t>bilan</a:t>
            </a:r>
            <a:r>
              <a:rPr lang="en-US" sz="1800" dirty="0">
                <a:solidFill>
                  <a:srgbClr val="E36C0A"/>
                </a:solidFill>
                <a:effectLst/>
                <a:latin typeface="+mn-lt"/>
                <a:ea typeface="Calibri" panose="020F0502020204030204" pitchFamily="34" charset="0"/>
                <a:cs typeface="SimSun" panose="02010600030101010101" pitchFamily="2" charset="-122"/>
              </a:rPr>
              <a:t>;</a:t>
            </a:r>
            <a:br>
              <a:rPr lang="ru-RU" sz="1800" dirty="0">
                <a:effectLst/>
                <a:latin typeface="+mn-lt"/>
                <a:ea typeface="Calibri" panose="020F0502020204030204" pitchFamily="34" charset="0"/>
                <a:cs typeface="SimSun" panose="02010600030101010101" pitchFamily="2" charset="-122"/>
              </a:rPr>
            </a:br>
            <a:r>
              <a:rPr lang="en-US" sz="1800" dirty="0">
                <a:effectLst/>
                <a:latin typeface="+mn-lt"/>
                <a:ea typeface="Calibri" panose="020F0502020204030204" pitchFamily="34" charset="0"/>
                <a:cs typeface="SimSun" panose="02010600030101010101" pitchFamily="2" charset="-122"/>
              </a:rPr>
              <a:t>6.Dirijor </a:t>
            </a:r>
            <a:r>
              <a:rPr lang="en-US" sz="1800" dirty="0" err="1">
                <a:effectLst/>
                <a:latin typeface="+mn-lt"/>
                <a:ea typeface="Calibri" panose="020F0502020204030204" pitchFamily="34" charset="0"/>
                <a:cs typeface="SimSun" panose="02010600030101010101" pitchFamily="2" charset="-122"/>
              </a:rPr>
              <a:t>kuyni</a:t>
            </a:r>
            <a:r>
              <a:rPr lang="en-US" sz="1800" dirty="0">
                <a:effectLst/>
                <a:latin typeface="+mn-lt"/>
                <a:ea typeface="Calibri" panose="020F0502020204030204" pitchFamily="34" charset="0"/>
                <a:cs typeface="SimSun" panose="02010600030101010101" pitchFamily="2" charset="-122"/>
              </a:rPr>
              <a:t> </a:t>
            </a:r>
            <a:r>
              <a:rPr lang="en-US" sz="1800" dirty="0" err="1">
                <a:effectLst/>
                <a:latin typeface="+mn-lt"/>
                <a:ea typeface="Calibri" panose="020F0502020204030204" pitchFamily="34" charset="0"/>
                <a:cs typeface="SimSun" panose="02010600030101010101" pitchFamily="2" charset="-122"/>
              </a:rPr>
              <a:t>nima</a:t>
            </a:r>
            <a:r>
              <a:rPr lang="en-US" sz="1800" dirty="0">
                <a:effectLst/>
                <a:latin typeface="+mn-lt"/>
                <a:ea typeface="Calibri" panose="020F0502020204030204" pitchFamily="34" charset="0"/>
                <a:cs typeface="SimSun" panose="02010600030101010101" pitchFamily="2" charset="-122"/>
              </a:rPr>
              <a:t> </a:t>
            </a:r>
            <a:r>
              <a:rPr lang="en-US" sz="1800" dirty="0" err="1">
                <a:effectLst/>
                <a:latin typeface="+mn-lt"/>
                <a:ea typeface="Calibri" panose="020F0502020204030204" pitchFamily="34" charset="0"/>
                <a:cs typeface="SimSun" panose="02010600030101010101" pitchFamily="2" charset="-122"/>
              </a:rPr>
              <a:t>bilan</a:t>
            </a:r>
            <a:r>
              <a:rPr lang="en-US" sz="1800" dirty="0">
                <a:effectLst/>
                <a:latin typeface="+mn-lt"/>
                <a:ea typeface="Calibri" panose="020F0502020204030204" pitchFamily="34" charset="0"/>
                <a:cs typeface="SimSun" panose="02010600030101010101" pitchFamily="2" charset="-122"/>
              </a:rPr>
              <a:t> </a:t>
            </a:r>
            <a:r>
              <a:rPr lang="en-US" sz="1800" dirty="0" err="1">
                <a:effectLst/>
                <a:latin typeface="+mn-lt"/>
                <a:ea typeface="Calibri" panose="020F0502020204030204" pitchFamily="34" charset="0"/>
                <a:cs typeface="SimSun" panose="02010600030101010101" pitchFamily="2" charset="-122"/>
              </a:rPr>
              <a:t>boshqaradi</a:t>
            </a:r>
            <a:r>
              <a:rPr lang="en-US" sz="1800" dirty="0">
                <a:effectLst/>
                <a:latin typeface="+mn-lt"/>
                <a:ea typeface="Calibri" panose="020F0502020204030204" pitchFamily="34" charset="0"/>
                <a:cs typeface="SimSun" panose="02010600030101010101" pitchFamily="2" charset="-122"/>
              </a:rPr>
              <a:t>?  </a:t>
            </a:r>
            <a:r>
              <a:rPr lang="en-US" sz="1800" dirty="0" err="1">
                <a:solidFill>
                  <a:srgbClr val="E36C0A"/>
                </a:solidFill>
                <a:effectLst/>
                <a:latin typeface="+mn-lt"/>
                <a:ea typeface="Calibri" panose="020F0502020204030204" pitchFamily="34" charset="0"/>
                <a:cs typeface="SimSun" panose="02010600030101010101" pitchFamily="2" charset="-122"/>
              </a:rPr>
              <a:t>Qo‘llari</a:t>
            </a:r>
            <a:r>
              <a:rPr lang="en-US" sz="1800" dirty="0">
                <a:solidFill>
                  <a:srgbClr val="E36C0A"/>
                </a:solidFill>
                <a:effectLst/>
                <a:latin typeface="+mn-lt"/>
                <a:ea typeface="Calibri" panose="020F0502020204030204" pitchFamily="34" charset="0"/>
                <a:cs typeface="SimSun" panose="02010600030101010101" pitchFamily="2" charset="-122"/>
              </a:rPr>
              <a:t> </a:t>
            </a:r>
            <a:r>
              <a:rPr lang="en-US" sz="1800" dirty="0" err="1">
                <a:solidFill>
                  <a:srgbClr val="E36C0A"/>
                </a:solidFill>
                <a:effectLst/>
                <a:latin typeface="+mn-lt"/>
                <a:ea typeface="Calibri" panose="020F0502020204030204" pitchFamily="34" charset="0"/>
                <a:cs typeface="SimSun" panose="02010600030101010101" pitchFamily="2" charset="-122"/>
              </a:rPr>
              <a:t>bilan</a:t>
            </a:r>
            <a:r>
              <a:rPr lang="en-US" sz="1800" dirty="0">
                <a:solidFill>
                  <a:srgbClr val="E36C0A"/>
                </a:solidFill>
                <a:effectLst/>
                <a:latin typeface="+mn-lt"/>
                <a:ea typeface="Calibri" panose="020F0502020204030204" pitchFamily="34" charset="0"/>
                <a:cs typeface="SimSun" panose="02010600030101010101" pitchFamily="2" charset="-122"/>
              </a:rPr>
              <a:t>;</a:t>
            </a:r>
            <a:br>
              <a:rPr lang="ru-RU" sz="1800" dirty="0">
                <a:effectLst/>
                <a:latin typeface="+mn-lt"/>
                <a:ea typeface="Calibri" panose="020F0502020204030204" pitchFamily="34" charset="0"/>
                <a:cs typeface="SimSun" panose="02010600030101010101" pitchFamily="2" charset="-122"/>
              </a:rPr>
            </a:br>
            <a:r>
              <a:rPr lang="en-US" sz="1800" dirty="0">
                <a:effectLst/>
                <a:latin typeface="+mn-lt"/>
                <a:ea typeface="Calibri" panose="020F0502020204030204" pitchFamily="34" charset="0"/>
                <a:cs typeface="SimSun" panose="02010600030101010101" pitchFamily="2" charset="-122"/>
              </a:rPr>
              <a:t>7.Sozanda </a:t>
            </a:r>
            <a:r>
              <a:rPr lang="en-US" sz="1800" dirty="0" err="1">
                <a:effectLst/>
                <a:latin typeface="+mn-lt"/>
                <a:ea typeface="Calibri" panose="020F0502020204030204" pitchFamily="34" charset="0"/>
                <a:cs typeface="SimSun" panose="02010600030101010101" pitchFamily="2" charset="-122"/>
              </a:rPr>
              <a:t>nima</a:t>
            </a:r>
            <a:r>
              <a:rPr lang="en-US" sz="1800" dirty="0">
                <a:effectLst/>
                <a:latin typeface="+mn-lt"/>
                <a:ea typeface="Calibri" panose="020F0502020204030204" pitchFamily="34" charset="0"/>
                <a:cs typeface="SimSun" panose="02010600030101010101" pitchFamily="2" charset="-122"/>
              </a:rPr>
              <a:t> </a:t>
            </a:r>
            <a:r>
              <a:rPr lang="en-US" sz="1800" dirty="0" err="1">
                <a:effectLst/>
                <a:latin typeface="+mn-lt"/>
                <a:ea typeface="Calibri" panose="020F0502020204030204" pitchFamily="34" charset="0"/>
                <a:cs typeface="SimSun" panose="02010600030101010101" pitchFamily="2" charset="-122"/>
              </a:rPr>
              <a:t>qiladi</a:t>
            </a:r>
            <a:r>
              <a:rPr lang="en-US" sz="1800" dirty="0">
                <a:effectLst/>
                <a:latin typeface="+mn-lt"/>
                <a:ea typeface="Calibri" panose="020F0502020204030204" pitchFamily="34" charset="0"/>
                <a:cs typeface="SimSun" panose="02010600030101010101" pitchFamily="2" charset="-122"/>
              </a:rPr>
              <a:t>?      </a:t>
            </a:r>
            <a:r>
              <a:rPr lang="en-US" sz="1800" dirty="0">
                <a:solidFill>
                  <a:srgbClr val="E36C0A"/>
                </a:solidFill>
                <a:effectLst/>
                <a:latin typeface="+mn-lt"/>
                <a:ea typeface="Calibri" panose="020F0502020204030204" pitchFamily="34" charset="0"/>
                <a:cs typeface="SimSun" panose="02010600030101010101" pitchFamily="2" charset="-122"/>
              </a:rPr>
              <a:t>Soz </a:t>
            </a:r>
            <a:r>
              <a:rPr lang="en-US" sz="1800" dirty="0" err="1">
                <a:solidFill>
                  <a:srgbClr val="E36C0A"/>
                </a:solidFill>
                <a:effectLst/>
                <a:latin typeface="+mn-lt"/>
                <a:ea typeface="Calibri" panose="020F0502020204030204" pitchFamily="34" charset="0"/>
                <a:cs typeface="SimSun" panose="02010600030101010101" pitchFamily="2" charset="-122"/>
              </a:rPr>
              <a:t>chaladi</a:t>
            </a:r>
            <a:r>
              <a:rPr lang="en-US" sz="1800" dirty="0">
                <a:solidFill>
                  <a:srgbClr val="E36C0A"/>
                </a:solidFill>
                <a:effectLst/>
                <a:latin typeface="+mn-lt"/>
                <a:ea typeface="Calibri" panose="020F0502020204030204" pitchFamily="34" charset="0"/>
                <a:cs typeface="SimSun" panose="02010600030101010101" pitchFamily="2" charset="-122"/>
              </a:rPr>
              <a:t>;</a:t>
            </a:r>
            <a:br>
              <a:rPr lang="ru-RU" sz="1800" dirty="0">
                <a:effectLst/>
                <a:latin typeface="+mn-lt"/>
                <a:ea typeface="Calibri" panose="020F0502020204030204" pitchFamily="34" charset="0"/>
                <a:cs typeface="SimSun" panose="02010600030101010101" pitchFamily="2" charset="-122"/>
              </a:rPr>
            </a:br>
            <a:endParaRPr lang="ru-RU" dirty="0">
              <a:latin typeface="+mn-lt"/>
            </a:endParaRPr>
          </a:p>
        </p:txBody>
      </p:sp>
      <p:sp>
        <p:nvSpPr>
          <p:cNvPr id="3" name="Номер слайда 2">
            <a:extLst>
              <a:ext uri="{FF2B5EF4-FFF2-40B4-BE49-F238E27FC236}">
                <a16:creationId xmlns:a16="http://schemas.microsoft.com/office/drawing/2014/main" id="{8991ACBC-EB14-457A-9DCF-A8E314233027}"/>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43</a:t>
            </a:fld>
            <a:endParaRPr lang="en"/>
          </a:p>
        </p:txBody>
      </p:sp>
    </p:spTree>
    <p:extLst>
      <p:ext uri="{BB962C8B-B14F-4D97-AF65-F5344CB8AC3E}">
        <p14:creationId xmlns:p14="http://schemas.microsoft.com/office/powerpoint/2010/main" val="233580624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8856DE7-DAAA-46E0-8E00-79E1793EAB93}"/>
              </a:ext>
            </a:extLst>
          </p:cNvPr>
          <p:cNvSpPr>
            <a:spLocks noGrp="1"/>
          </p:cNvSpPr>
          <p:nvPr>
            <p:ph type="title"/>
          </p:nvPr>
        </p:nvSpPr>
        <p:spPr>
          <a:xfrm>
            <a:off x="70339" y="-904725"/>
            <a:ext cx="9143999" cy="5638800"/>
          </a:xfrm>
        </p:spPr>
        <p:txBody>
          <a:bodyPr/>
          <a:lstStyle/>
          <a:p>
            <a:pPr algn="ctr"/>
            <a:br>
              <a:rPr lang="ru-RU" sz="2200" dirty="0">
                <a:effectLst/>
                <a:latin typeface="Calibri" panose="020F0502020204030204" pitchFamily="34" charset="0"/>
                <a:ea typeface="Calibri" panose="020F0502020204030204" pitchFamily="34" charset="0"/>
                <a:cs typeface="SimSun" panose="02010600030101010101" pitchFamily="2" charset="-122"/>
              </a:rPr>
            </a:br>
            <a:r>
              <a:rPr lang="en-US" sz="2200" dirty="0">
                <a:effectLst/>
                <a:latin typeface="Times New Roman" panose="02020603050405020304" pitchFamily="18" charset="0"/>
                <a:ea typeface="Calibri" panose="020F0502020204030204" pitchFamily="34" charset="0"/>
                <a:cs typeface="SimSun" panose="02010600030101010101" pitchFamily="2" charset="-122"/>
              </a:rPr>
              <a:t>1.Ham </a:t>
            </a:r>
            <a:r>
              <a:rPr lang="en-US" sz="2200" dirty="0" err="1">
                <a:effectLst/>
                <a:latin typeface="Times New Roman" panose="02020603050405020304" pitchFamily="18" charset="0"/>
                <a:ea typeface="Calibri" panose="020F0502020204030204" pitchFamily="34" charset="0"/>
                <a:cs typeface="SimSun" panose="02010600030101010101" pitchFamily="2" charset="-122"/>
              </a:rPr>
              <a:t>chetib,ham</a:t>
            </a:r>
            <a:r>
              <a:rPr lang="en-US" sz="2200" dirty="0">
                <a:effectLst/>
                <a:latin typeface="Times New Roman" panose="02020603050405020304" pitchFamily="18" charset="0"/>
                <a:ea typeface="Calibri" panose="020F0502020204030204" pitchFamily="34" charset="0"/>
                <a:cs typeface="SimSun" panose="02010600030101010101" pitchFamily="2" charset="-122"/>
              </a:rPr>
              <a:t> </a:t>
            </a:r>
            <a:r>
              <a:rPr lang="en-US" sz="2200" dirty="0" err="1">
                <a:effectLst/>
                <a:latin typeface="Times New Roman" panose="02020603050405020304" pitchFamily="18" charset="0"/>
                <a:ea typeface="Calibri" panose="020F0502020204030204" pitchFamily="34" charset="0"/>
                <a:cs typeface="SimSun" panose="02010600030101010101" pitchFamily="2" charset="-122"/>
              </a:rPr>
              <a:t>kamon</a:t>
            </a:r>
            <a:r>
              <a:rPr lang="en-US" sz="2200" dirty="0">
                <a:effectLst/>
                <a:latin typeface="Times New Roman" panose="02020603050405020304" pitchFamily="18" charset="0"/>
                <a:ea typeface="Calibri" panose="020F0502020204030204" pitchFamily="34" charset="0"/>
                <a:cs typeface="SimSun" panose="02010600030101010101" pitchFamily="2" charset="-122"/>
              </a:rPr>
              <a:t> </a:t>
            </a:r>
            <a:r>
              <a:rPr lang="en-US" sz="2200" dirty="0" err="1">
                <a:effectLst/>
                <a:latin typeface="Times New Roman" panose="02020603050405020304" pitchFamily="18" charset="0"/>
                <a:ea typeface="Calibri" panose="020F0502020204030204" pitchFamily="34" charset="0"/>
                <a:cs typeface="SimSun" panose="02010600030101010101" pitchFamily="2" charset="-122"/>
              </a:rPr>
              <a:t>bilan</a:t>
            </a:r>
            <a:br>
              <a:rPr lang="ru-RU" sz="2200" dirty="0">
                <a:effectLst/>
                <a:latin typeface="Calibri" panose="020F0502020204030204" pitchFamily="34" charset="0"/>
                <a:ea typeface="Calibri" panose="020F0502020204030204" pitchFamily="34" charset="0"/>
                <a:cs typeface="SimSun" panose="02010600030101010101" pitchFamily="2" charset="-122"/>
              </a:rPr>
            </a:br>
            <a:r>
              <a:rPr lang="en-US" sz="2200" dirty="0">
                <a:effectLst/>
                <a:latin typeface="Times New Roman" panose="02020603050405020304" pitchFamily="18" charset="0"/>
                <a:ea typeface="Calibri" panose="020F0502020204030204" pitchFamily="34" charset="0"/>
                <a:cs typeface="SimSun" panose="02010600030101010101" pitchFamily="2" charset="-122"/>
              </a:rPr>
              <a:t> </a:t>
            </a:r>
            <a:r>
              <a:rPr lang="en-US" sz="2200" dirty="0" err="1">
                <a:effectLst/>
                <a:latin typeface="Times New Roman" panose="02020603050405020304" pitchFamily="18" charset="0"/>
                <a:ea typeface="Calibri" panose="020F0502020204030204" pitchFamily="34" charset="0"/>
                <a:cs typeface="SimSun" panose="02010600030101010101" pitchFamily="2" charset="-122"/>
              </a:rPr>
              <a:t>chalinadigan</a:t>
            </a:r>
            <a:r>
              <a:rPr lang="en-US" sz="2200" dirty="0">
                <a:effectLst/>
                <a:latin typeface="Times New Roman" panose="02020603050405020304" pitchFamily="18" charset="0"/>
                <a:ea typeface="Calibri" panose="020F0502020204030204" pitchFamily="34" charset="0"/>
                <a:cs typeface="SimSun" panose="02010600030101010101" pitchFamily="2" charset="-122"/>
              </a:rPr>
              <a:t> </a:t>
            </a:r>
            <a:r>
              <a:rPr lang="en-US" sz="2200" dirty="0" err="1">
                <a:effectLst/>
                <a:latin typeface="Times New Roman" panose="02020603050405020304" pitchFamily="18" charset="0"/>
                <a:ea typeface="Calibri" panose="020F0502020204030204" pitchFamily="34" charset="0"/>
                <a:cs typeface="SimSun" panose="02010600030101010101" pitchFamily="2" charset="-122"/>
              </a:rPr>
              <a:t>torli</a:t>
            </a:r>
            <a:r>
              <a:rPr lang="en-US" sz="2200" dirty="0">
                <a:effectLst/>
                <a:latin typeface="Times New Roman" panose="02020603050405020304" pitchFamily="18" charset="0"/>
                <a:ea typeface="Calibri" panose="020F0502020204030204" pitchFamily="34" charset="0"/>
                <a:cs typeface="SimSun" panose="02010600030101010101" pitchFamily="2" charset="-122"/>
              </a:rPr>
              <a:t> </a:t>
            </a:r>
            <a:r>
              <a:rPr lang="en-US" sz="2200" dirty="0" err="1">
                <a:effectLst/>
                <a:latin typeface="Times New Roman" panose="02020603050405020304" pitchFamily="18" charset="0"/>
                <a:ea typeface="Calibri" panose="020F0502020204030204" pitchFamily="34" charset="0"/>
                <a:cs typeface="SimSun" panose="02010600030101010101" pitchFamily="2" charset="-122"/>
              </a:rPr>
              <a:t>musiqa</a:t>
            </a:r>
            <a:r>
              <a:rPr lang="en-US" sz="2200" dirty="0">
                <a:effectLst/>
                <a:latin typeface="Times New Roman" panose="02020603050405020304" pitchFamily="18" charset="0"/>
                <a:ea typeface="Calibri" panose="020F0502020204030204" pitchFamily="34" charset="0"/>
                <a:cs typeface="SimSun" panose="02010600030101010101" pitchFamily="2" charset="-122"/>
              </a:rPr>
              <a:t> </a:t>
            </a:r>
            <a:r>
              <a:rPr lang="en-US" sz="2200" dirty="0" err="1">
                <a:effectLst/>
                <a:latin typeface="Times New Roman" panose="02020603050405020304" pitchFamily="18" charset="0"/>
                <a:ea typeface="Calibri" panose="020F0502020204030204" pitchFamily="34" charset="0"/>
                <a:cs typeface="SimSun" panose="02010600030101010101" pitchFamily="2" charset="-122"/>
              </a:rPr>
              <a:t>cholg’usi</a:t>
            </a:r>
            <a:r>
              <a:rPr lang="en-US" sz="2200" dirty="0">
                <a:effectLst/>
                <a:latin typeface="Times New Roman" panose="02020603050405020304" pitchFamily="18" charset="0"/>
                <a:ea typeface="Calibri" panose="020F0502020204030204" pitchFamily="34" charset="0"/>
                <a:cs typeface="SimSun" panose="02010600030101010101" pitchFamily="2" charset="-122"/>
              </a:rPr>
              <a:t> </a:t>
            </a:r>
            <a:br>
              <a:rPr lang="ru-RU" sz="2200" dirty="0">
                <a:effectLst/>
                <a:latin typeface="Calibri" panose="020F0502020204030204" pitchFamily="34" charset="0"/>
                <a:ea typeface="Calibri" panose="020F0502020204030204" pitchFamily="34" charset="0"/>
                <a:cs typeface="SimSun" panose="02010600030101010101" pitchFamily="2" charset="-122"/>
              </a:rPr>
            </a:br>
            <a:r>
              <a:rPr lang="en-US" sz="2200" dirty="0">
                <a:effectLst/>
                <a:latin typeface="Times New Roman" panose="02020603050405020304" pitchFamily="18" charset="0"/>
                <a:ea typeface="Calibri" panose="020F0502020204030204" pitchFamily="34" charset="0"/>
                <a:cs typeface="SimSun" panose="02010600030101010101" pitchFamily="2" charset="-122"/>
              </a:rPr>
              <a:t>2.Puflab </a:t>
            </a:r>
            <a:r>
              <a:rPr lang="en-US" sz="2200" dirty="0" err="1">
                <a:effectLst/>
                <a:latin typeface="Times New Roman" panose="02020603050405020304" pitchFamily="18" charset="0"/>
                <a:ea typeface="Calibri" panose="020F0502020204030204" pitchFamily="34" charset="0"/>
                <a:cs typeface="SimSun" panose="02010600030101010101" pitchFamily="2" charset="-122"/>
              </a:rPr>
              <a:t>chalinadigan</a:t>
            </a:r>
            <a:r>
              <a:rPr lang="en-US" sz="2200" dirty="0">
                <a:effectLst/>
                <a:latin typeface="Times New Roman" panose="02020603050405020304" pitchFamily="18" charset="0"/>
                <a:ea typeface="Calibri" panose="020F0502020204030204" pitchFamily="34" charset="0"/>
                <a:cs typeface="SimSun" panose="02010600030101010101" pitchFamily="2" charset="-122"/>
              </a:rPr>
              <a:t> </a:t>
            </a:r>
            <a:r>
              <a:rPr lang="en-US" sz="2200" dirty="0" err="1">
                <a:effectLst/>
                <a:latin typeface="Times New Roman" panose="02020603050405020304" pitchFamily="18" charset="0"/>
                <a:ea typeface="Calibri" panose="020F0502020204030204" pitchFamily="34" charset="0"/>
                <a:cs typeface="SimSun" panose="02010600030101010101" pitchFamily="2" charset="-122"/>
              </a:rPr>
              <a:t>eng</a:t>
            </a:r>
            <a:r>
              <a:rPr lang="en-US" sz="2200" dirty="0">
                <a:effectLst/>
                <a:latin typeface="Times New Roman" panose="02020603050405020304" pitchFamily="18" charset="0"/>
                <a:ea typeface="Calibri" panose="020F0502020204030204" pitchFamily="34" charset="0"/>
                <a:cs typeface="SimSun" panose="02010600030101010101" pitchFamily="2" charset="-122"/>
              </a:rPr>
              <a:t> </a:t>
            </a:r>
            <a:r>
              <a:rPr lang="en-US" sz="2200" dirty="0" err="1">
                <a:effectLst/>
                <a:latin typeface="Times New Roman" panose="02020603050405020304" pitchFamily="18" charset="0"/>
                <a:ea typeface="Calibri" panose="020F0502020204030204" pitchFamily="34" charset="0"/>
                <a:cs typeface="SimSun" panose="02010600030101010101" pitchFamily="2" charset="-122"/>
              </a:rPr>
              <a:t>kichik</a:t>
            </a:r>
            <a:r>
              <a:rPr lang="en-US" sz="2200" dirty="0">
                <a:effectLst/>
                <a:latin typeface="Times New Roman" panose="02020603050405020304" pitchFamily="18" charset="0"/>
                <a:ea typeface="Calibri" panose="020F0502020204030204" pitchFamily="34" charset="0"/>
                <a:cs typeface="SimSun" panose="02010600030101010101" pitchFamily="2" charset="-122"/>
              </a:rPr>
              <a:t> </a:t>
            </a:r>
            <a:r>
              <a:rPr lang="en-US" sz="2200" dirty="0" err="1">
                <a:effectLst/>
                <a:latin typeface="Times New Roman" panose="02020603050405020304" pitchFamily="18" charset="0"/>
                <a:ea typeface="Calibri" panose="020F0502020204030204" pitchFamily="34" charset="0"/>
                <a:cs typeface="SimSun" panose="02010600030101010101" pitchFamily="2" charset="-122"/>
              </a:rPr>
              <a:t>asbob</a:t>
            </a:r>
            <a:r>
              <a:rPr lang="en-US" sz="2200" dirty="0">
                <a:effectLst/>
                <a:latin typeface="Times New Roman" panose="02020603050405020304" pitchFamily="18" charset="0"/>
                <a:ea typeface="Calibri" panose="020F0502020204030204" pitchFamily="34" charset="0"/>
                <a:cs typeface="SimSun" panose="02010600030101010101" pitchFamily="2" charset="-122"/>
              </a:rPr>
              <a:t> </a:t>
            </a:r>
            <a:br>
              <a:rPr lang="ru-RU" sz="2200" dirty="0">
                <a:effectLst/>
                <a:latin typeface="Calibri" panose="020F0502020204030204" pitchFamily="34" charset="0"/>
                <a:ea typeface="Calibri" panose="020F0502020204030204" pitchFamily="34" charset="0"/>
                <a:cs typeface="SimSun" panose="02010600030101010101" pitchFamily="2" charset="-122"/>
              </a:rPr>
            </a:br>
            <a:r>
              <a:rPr lang="en-US" sz="2200" dirty="0">
                <a:effectLst/>
                <a:latin typeface="Times New Roman" panose="02020603050405020304" pitchFamily="18" charset="0"/>
                <a:ea typeface="Calibri" panose="020F0502020204030204" pitchFamily="34" charset="0"/>
                <a:cs typeface="SimSun" panose="02010600030101010101" pitchFamily="2" charset="-122"/>
              </a:rPr>
              <a:t>3.Eng </a:t>
            </a:r>
            <a:r>
              <a:rPr lang="en-US" sz="2200" dirty="0" err="1">
                <a:effectLst/>
                <a:latin typeface="Times New Roman" panose="02020603050405020304" pitchFamily="18" charset="0"/>
                <a:ea typeface="Calibri" panose="020F0502020204030204" pitchFamily="34" charset="0"/>
                <a:cs typeface="SimSun" panose="02010600030101010101" pitchFamily="2" charset="-122"/>
              </a:rPr>
              <a:t>qadimiy</a:t>
            </a:r>
            <a:r>
              <a:rPr lang="en-US" sz="2200" dirty="0">
                <a:effectLst/>
                <a:latin typeface="Times New Roman" panose="02020603050405020304" pitchFamily="18" charset="0"/>
                <a:ea typeface="Calibri" panose="020F0502020204030204" pitchFamily="34" charset="0"/>
                <a:cs typeface="SimSun" panose="02010600030101010101" pitchFamily="2" charset="-122"/>
              </a:rPr>
              <a:t> </a:t>
            </a:r>
            <a:r>
              <a:rPr lang="en-US" sz="2200" dirty="0" err="1">
                <a:effectLst/>
                <a:latin typeface="Times New Roman" panose="02020603050405020304" pitchFamily="18" charset="0"/>
                <a:ea typeface="Calibri" panose="020F0502020204030204" pitchFamily="34" charset="0"/>
                <a:cs typeface="SimSun" panose="02010600030101010101" pitchFamily="2" charset="-122"/>
              </a:rPr>
              <a:t>cholg’u</a:t>
            </a:r>
            <a:r>
              <a:rPr lang="en-US" sz="2200" dirty="0">
                <a:effectLst/>
                <a:latin typeface="Times New Roman" panose="02020603050405020304" pitchFamily="18" charset="0"/>
                <a:ea typeface="Calibri" panose="020F0502020204030204" pitchFamily="34" charset="0"/>
                <a:cs typeface="SimSun" panose="02010600030101010101" pitchFamily="2" charset="-122"/>
              </a:rPr>
              <a:t> </a:t>
            </a:r>
            <a:r>
              <a:rPr lang="en-US" sz="2200" dirty="0" err="1">
                <a:effectLst/>
                <a:latin typeface="Times New Roman" panose="02020603050405020304" pitchFamily="18" charset="0"/>
                <a:ea typeface="Calibri" panose="020F0502020204030204" pitchFamily="34" charset="0"/>
                <a:cs typeface="SimSun" panose="02010600030101010101" pitchFamily="2" charset="-122"/>
              </a:rPr>
              <a:t>asboblari</a:t>
            </a:r>
            <a:br>
              <a:rPr lang="ru-RU" sz="2200" dirty="0">
                <a:effectLst/>
                <a:latin typeface="Calibri" panose="020F0502020204030204" pitchFamily="34" charset="0"/>
                <a:ea typeface="Calibri" panose="020F0502020204030204" pitchFamily="34" charset="0"/>
                <a:cs typeface="SimSun" panose="02010600030101010101" pitchFamily="2" charset="-122"/>
              </a:rPr>
            </a:br>
            <a:r>
              <a:rPr lang="en-US" sz="2200" dirty="0">
                <a:effectLst/>
                <a:latin typeface="Times New Roman" panose="02020603050405020304" pitchFamily="18" charset="0"/>
                <a:ea typeface="Calibri" panose="020F0502020204030204" pitchFamily="34" charset="0"/>
                <a:cs typeface="SimSun" panose="02010600030101010101" pitchFamily="2" charset="-122"/>
              </a:rPr>
              <a:t>4.Shashmaqom so‘ zi </a:t>
            </a:r>
            <a:r>
              <a:rPr lang="en-US" sz="2200" dirty="0" err="1">
                <a:effectLst/>
                <a:latin typeface="Times New Roman" panose="02020603050405020304" pitchFamily="18" charset="0"/>
                <a:ea typeface="Calibri" panose="020F0502020204030204" pitchFamily="34" charset="0"/>
                <a:cs typeface="SimSun" panose="02010600030101010101" pitchFamily="2" charset="-122"/>
              </a:rPr>
              <a:t>qanday</a:t>
            </a:r>
            <a:r>
              <a:rPr lang="en-US" sz="2200" dirty="0">
                <a:effectLst/>
                <a:latin typeface="Times New Roman" panose="02020603050405020304" pitchFamily="18" charset="0"/>
                <a:ea typeface="Calibri" panose="020F0502020204030204" pitchFamily="34" charset="0"/>
                <a:cs typeface="SimSun" panose="02010600030101010101" pitchFamily="2" charset="-122"/>
              </a:rPr>
              <a:t> </a:t>
            </a:r>
            <a:br>
              <a:rPr lang="ru-RU" sz="2200" dirty="0">
                <a:effectLst/>
                <a:latin typeface="Calibri" panose="020F0502020204030204" pitchFamily="34" charset="0"/>
                <a:ea typeface="Calibri" panose="020F0502020204030204" pitchFamily="34" charset="0"/>
                <a:cs typeface="SimSun" panose="02010600030101010101" pitchFamily="2" charset="-122"/>
              </a:rPr>
            </a:br>
            <a:r>
              <a:rPr lang="en-US" sz="2200" dirty="0" err="1">
                <a:effectLst/>
                <a:latin typeface="Times New Roman" panose="02020603050405020304" pitchFamily="18" charset="0"/>
                <a:ea typeface="Calibri" panose="020F0502020204030204" pitchFamily="34" charset="0"/>
                <a:cs typeface="SimSun" panose="02010600030101010101" pitchFamily="2" charset="-122"/>
              </a:rPr>
              <a:t>ma’noni</a:t>
            </a:r>
            <a:r>
              <a:rPr lang="en-US" sz="2200" dirty="0">
                <a:effectLst/>
                <a:latin typeface="Times New Roman" panose="02020603050405020304" pitchFamily="18" charset="0"/>
                <a:ea typeface="Calibri" panose="020F0502020204030204" pitchFamily="34" charset="0"/>
                <a:cs typeface="SimSun" panose="02010600030101010101" pitchFamily="2" charset="-122"/>
              </a:rPr>
              <a:t> </a:t>
            </a:r>
            <a:r>
              <a:rPr lang="en-US" sz="2200" dirty="0" err="1">
                <a:effectLst/>
                <a:latin typeface="Times New Roman" panose="02020603050405020304" pitchFamily="18" charset="0"/>
                <a:ea typeface="Calibri" panose="020F0502020204030204" pitchFamily="34" charset="0"/>
                <a:cs typeface="SimSun" panose="02010600030101010101" pitchFamily="2" charset="-122"/>
              </a:rPr>
              <a:t>anglatadi</a:t>
            </a:r>
            <a:r>
              <a:rPr lang="en-US" sz="2200" dirty="0">
                <a:effectLst/>
                <a:latin typeface="Times New Roman" panose="02020603050405020304" pitchFamily="18" charset="0"/>
                <a:ea typeface="Calibri" panose="020F0502020204030204" pitchFamily="34" charset="0"/>
                <a:cs typeface="SimSun" panose="02010600030101010101" pitchFamily="2" charset="-122"/>
              </a:rPr>
              <a:t>?</a:t>
            </a:r>
            <a:br>
              <a:rPr lang="en-US" sz="2200" dirty="0">
                <a:effectLst/>
                <a:latin typeface="Times New Roman" panose="02020603050405020304" pitchFamily="18" charset="0"/>
                <a:ea typeface="Calibri" panose="020F0502020204030204" pitchFamily="34" charset="0"/>
                <a:cs typeface="SimSun" panose="02010600030101010101" pitchFamily="2" charset="-122"/>
              </a:rPr>
            </a:br>
            <a:r>
              <a:rPr lang="en-US" sz="2200" dirty="0">
                <a:effectLst/>
                <a:latin typeface="Times New Roman" panose="02020603050405020304" pitchFamily="18" charset="0"/>
                <a:ea typeface="Calibri" panose="020F0502020204030204" pitchFamily="34" charset="0"/>
                <a:cs typeface="SimSun" panose="02010600030101010101" pitchFamily="2" charset="-122"/>
              </a:rPr>
              <a:t> 5.Re major </a:t>
            </a:r>
            <a:r>
              <a:rPr lang="en-US" sz="2200" dirty="0" err="1">
                <a:effectLst/>
                <a:latin typeface="Times New Roman" panose="02020603050405020304" pitchFamily="18" charset="0"/>
                <a:ea typeface="Calibri" panose="020F0502020204030204" pitchFamily="34" charset="0"/>
                <a:cs typeface="SimSun" panose="02010600030101010101" pitchFamily="2" charset="-122"/>
              </a:rPr>
              <a:t>qaysi</a:t>
            </a:r>
            <a:r>
              <a:rPr lang="en-US" sz="2200" dirty="0">
                <a:effectLst/>
                <a:latin typeface="Times New Roman" panose="02020603050405020304" pitchFamily="18" charset="0"/>
                <a:ea typeface="Calibri" panose="020F0502020204030204" pitchFamily="34" charset="0"/>
                <a:cs typeface="SimSun" panose="02010600030101010101" pitchFamily="2" charset="-122"/>
              </a:rPr>
              <a:t> </a:t>
            </a:r>
            <a:r>
              <a:rPr lang="en-US" sz="2200" dirty="0" err="1">
                <a:effectLst/>
                <a:latin typeface="Times New Roman" panose="02020603050405020304" pitchFamily="18" charset="0"/>
                <a:ea typeface="Calibri" panose="020F0502020204030204" pitchFamily="34" charset="0"/>
                <a:cs typeface="SimSun" panose="02010600030101010101" pitchFamily="2" charset="-122"/>
              </a:rPr>
              <a:t>tovush</a:t>
            </a:r>
            <a:r>
              <a:rPr lang="en-US" sz="2200" dirty="0">
                <a:effectLst/>
                <a:latin typeface="Times New Roman" panose="02020603050405020304" pitchFamily="18" charset="0"/>
                <a:ea typeface="Calibri" panose="020F0502020204030204" pitchFamily="34" charset="0"/>
                <a:cs typeface="SimSun" panose="02010600030101010101" pitchFamily="2" charset="-122"/>
              </a:rPr>
              <a:t> </a:t>
            </a:r>
            <a:r>
              <a:rPr lang="en-US" sz="2200" dirty="0" err="1">
                <a:effectLst/>
                <a:latin typeface="Times New Roman" panose="02020603050405020304" pitchFamily="18" charset="0"/>
                <a:ea typeface="Calibri" panose="020F0502020204030204" pitchFamily="34" charset="0"/>
                <a:cs typeface="SimSun" panose="02010600030101010101" pitchFamily="2" charset="-122"/>
              </a:rPr>
              <a:t>bilan</a:t>
            </a:r>
            <a:br>
              <a:rPr lang="ru-RU" sz="2200" dirty="0">
                <a:effectLst/>
                <a:latin typeface="Calibri" panose="020F0502020204030204" pitchFamily="34" charset="0"/>
                <a:ea typeface="Calibri" panose="020F0502020204030204" pitchFamily="34" charset="0"/>
                <a:cs typeface="SimSun" panose="02010600030101010101" pitchFamily="2" charset="-122"/>
              </a:rPr>
            </a:br>
            <a:r>
              <a:rPr lang="en-US" sz="2200" dirty="0" err="1">
                <a:effectLst/>
                <a:latin typeface="Times New Roman" panose="02020603050405020304" pitchFamily="18" charset="0"/>
                <a:ea typeface="Calibri" panose="020F0502020204030204" pitchFamily="34" charset="0"/>
                <a:cs typeface="SimSun" panose="02010600030101010101" pitchFamily="2" charset="-122"/>
              </a:rPr>
              <a:t>tugaydi</a:t>
            </a:r>
            <a:r>
              <a:rPr lang="en-US" sz="2200" dirty="0">
                <a:effectLst/>
                <a:latin typeface="Times New Roman" panose="02020603050405020304" pitchFamily="18" charset="0"/>
                <a:ea typeface="Calibri" panose="020F0502020204030204" pitchFamily="34" charset="0"/>
                <a:cs typeface="SimSun" panose="02010600030101010101" pitchFamily="2" charset="-122"/>
              </a:rPr>
              <a:t>? </a:t>
            </a:r>
            <a:br>
              <a:rPr lang="ru-RU" sz="2200" dirty="0">
                <a:effectLst/>
                <a:latin typeface="Calibri" panose="020F0502020204030204" pitchFamily="34" charset="0"/>
                <a:ea typeface="Calibri" panose="020F0502020204030204" pitchFamily="34" charset="0"/>
                <a:cs typeface="SimSun" panose="02010600030101010101" pitchFamily="2" charset="-122"/>
              </a:rPr>
            </a:br>
            <a:r>
              <a:rPr lang="en-US" sz="2200" dirty="0">
                <a:effectLst/>
                <a:latin typeface="Times New Roman" panose="02020603050405020304" pitchFamily="18" charset="0"/>
                <a:ea typeface="Calibri" panose="020F0502020204030204" pitchFamily="34" charset="0"/>
                <a:cs typeface="SimSun" panose="02010600030101010101" pitchFamily="2" charset="-122"/>
              </a:rPr>
              <a:t>6.Kim </a:t>
            </a:r>
            <a:r>
              <a:rPr lang="en-US" sz="2200" dirty="0" err="1">
                <a:effectLst/>
                <a:latin typeface="Times New Roman" panose="02020603050405020304" pitchFamily="18" charset="0"/>
                <a:ea typeface="Calibri" panose="020F0502020204030204" pitchFamily="34" charset="0"/>
                <a:cs typeface="SimSun" panose="02010600030101010101" pitchFamily="2" charset="-122"/>
              </a:rPr>
              <a:t>raqs</a:t>
            </a:r>
            <a:r>
              <a:rPr lang="en-US" sz="2200" dirty="0">
                <a:effectLst/>
                <a:latin typeface="Times New Roman" panose="02020603050405020304" pitchFamily="18" charset="0"/>
                <a:ea typeface="Calibri" panose="020F0502020204030204" pitchFamily="34" charset="0"/>
                <a:cs typeface="SimSun" panose="02010600030101010101" pitchFamily="2" charset="-122"/>
              </a:rPr>
              <a:t> </a:t>
            </a:r>
            <a:r>
              <a:rPr lang="en-US" sz="2200" dirty="0" err="1">
                <a:effectLst/>
                <a:latin typeface="Times New Roman" panose="02020603050405020304" pitchFamily="18" charset="0"/>
                <a:ea typeface="Calibri" panose="020F0502020204030204" pitchFamily="34" charset="0"/>
                <a:cs typeface="SimSun" panose="02010600030101010101" pitchFamily="2" charset="-122"/>
              </a:rPr>
              <a:t>xrom</a:t>
            </a:r>
            <a:r>
              <a:rPr lang="en-US" sz="2200" dirty="0">
                <a:effectLst/>
                <a:latin typeface="Times New Roman" panose="02020603050405020304" pitchFamily="18" charset="0"/>
                <a:ea typeface="Calibri" panose="020F0502020204030204" pitchFamily="34" charset="0"/>
                <a:cs typeface="SimSun" panose="02010600030101010101" pitchFamily="2" charset="-122"/>
              </a:rPr>
              <a:t> </a:t>
            </a:r>
            <a:r>
              <a:rPr lang="en-US" sz="2200" dirty="0" err="1">
                <a:effectLst/>
                <a:latin typeface="Times New Roman" panose="02020603050405020304" pitchFamily="18" charset="0"/>
                <a:ea typeface="Calibri" panose="020F0502020204030204" pitchFamily="34" charset="0"/>
                <a:cs typeface="SimSun" panose="02010600030101010101" pitchFamily="2" charset="-122"/>
              </a:rPr>
              <a:t>aylaydi</a:t>
            </a:r>
            <a:r>
              <a:rPr lang="en-US" sz="2200" dirty="0">
                <a:effectLst/>
                <a:latin typeface="Times New Roman" panose="02020603050405020304" pitchFamily="18" charset="0"/>
                <a:ea typeface="Calibri" panose="020F0502020204030204" pitchFamily="34" charset="0"/>
                <a:cs typeface="SimSun" panose="02010600030101010101" pitchFamily="2" charset="-122"/>
              </a:rPr>
              <a:t>? </a:t>
            </a:r>
            <a:br>
              <a:rPr lang="ru-RU" sz="2200" dirty="0">
                <a:effectLst/>
                <a:latin typeface="Calibri" panose="020F0502020204030204" pitchFamily="34" charset="0"/>
                <a:ea typeface="Calibri" panose="020F0502020204030204" pitchFamily="34" charset="0"/>
                <a:cs typeface="SimSun" panose="02010600030101010101" pitchFamily="2" charset="-122"/>
              </a:rPr>
            </a:br>
            <a:r>
              <a:rPr lang="en-US" sz="2200" dirty="0">
                <a:effectLst/>
                <a:latin typeface="Times New Roman" panose="02020603050405020304" pitchFamily="18" charset="0"/>
                <a:ea typeface="Calibri" panose="020F0502020204030204" pitchFamily="34" charset="0"/>
                <a:cs typeface="SimSun" panose="02010600030101010101" pitchFamily="2" charset="-122"/>
              </a:rPr>
              <a:t>7.Musiqada </a:t>
            </a:r>
            <a:r>
              <a:rPr lang="en-US" sz="2200" dirty="0" err="1">
                <a:effectLst/>
                <a:latin typeface="Times New Roman" panose="02020603050405020304" pitchFamily="18" charset="0"/>
                <a:ea typeface="Calibri" panose="020F0502020204030204" pitchFamily="34" charset="0"/>
                <a:cs typeface="SimSun" panose="02010600030101010101" pitchFamily="2" charset="-122"/>
              </a:rPr>
              <a:t>tovush</a:t>
            </a:r>
            <a:r>
              <a:rPr lang="en-US" sz="2200" dirty="0">
                <a:effectLst/>
                <a:latin typeface="Times New Roman" panose="02020603050405020304" pitchFamily="18" charset="0"/>
                <a:ea typeface="Calibri" panose="020F0502020204030204" pitchFamily="34" charset="0"/>
                <a:cs typeface="SimSun" panose="02010600030101010101" pitchFamily="2" charset="-122"/>
              </a:rPr>
              <a:t> </a:t>
            </a:r>
            <a:r>
              <a:rPr lang="en-US" sz="2200" dirty="0" err="1">
                <a:effectLst/>
                <a:latin typeface="Times New Roman" panose="02020603050405020304" pitchFamily="18" charset="0"/>
                <a:ea typeface="Calibri" panose="020F0502020204030204" pitchFamily="34" charset="0"/>
                <a:cs typeface="SimSun" panose="02010600030101010101" pitchFamily="2" charset="-122"/>
              </a:rPr>
              <a:t>nima</a:t>
            </a:r>
            <a:r>
              <a:rPr lang="en-US" sz="2200" dirty="0">
                <a:effectLst/>
                <a:latin typeface="Times New Roman" panose="02020603050405020304" pitchFamily="18" charset="0"/>
                <a:ea typeface="Calibri" panose="020F0502020204030204" pitchFamily="34" charset="0"/>
                <a:cs typeface="SimSun" panose="02010600030101010101" pitchFamily="2" charset="-122"/>
              </a:rPr>
              <a:t> </a:t>
            </a:r>
            <a:r>
              <a:rPr lang="en-US" sz="2200" dirty="0" err="1">
                <a:effectLst/>
                <a:latin typeface="Times New Roman" panose="02020603050405020304" pitchFamily="18" charset="0"/>
                <a:ea typeface="Calibri" panose="020F0502020204030204" pitchFamily="34" charset="0"/>
                <a:cs typeface="SimSun" panose="02010600030101010101" pitchFamily="2" charset="-122"/>
              </a:rPr>
              <a:t>bilan</a:t>
            </a:r>
            <a:br>
              <a:rPr lang="ru-RU" sz="2200" dirty="0">
                <a:effectLst/>
                <a:latin typeface="Calibri" panose="020F0502020204030204" pitchFamily="34" charset="0"/>
                <a:ea typeface="Calibri" panose="020F0502020204030204" pitchFamily="34" charset="0"/>
                <a:cs typeface="SimSun" panose="02010600030101010101" pitchFamily="2" charset="-122"/>
              </a:rPr>
            </a:br>
            <a:r>
              <a:rPr lang="en-US" sz="2200" dirty="0">
                <a:effectLst/>
                <a:latin typeface="Times New Roman" panose="02020603050405020304" pitchFamily="18" charset="0"/>
                <a:ea typeface="Calibri" panose="020F0502020204030204" pitchFamily="34" charset="0"/>
                <a:cs typeface="SimSun" panose="02010600030101010101" pitchFamily="2" charset="-122"/>
              </a:rPr>
              <a:t>o‘ </a:t>
            </a:r>
            <a:r>
              <a:rPr lang="en-US" sz="2200" dirty="0" err="1">
                <a:effectLst/>
                <a:latin typeface="Times New Roman" panose="02020603050405020304" pitchFamily="18" charset="0"/>
                <a:ea typeface="Calibri" panose="020F0502020204030204" pitchFamily="34" charset="0"/>
                <a:cs typeface="SimSun" panose="02010600030101010101" pitchFamily="2" charset="-122"/>
              </a:rPr>
              <a:t>lchanadi</a:t>
            </a:r>
            <a:r>
              <a:rPr lang="en-US" sz="2200" dirty="0">
                <a:effectLst/>
                <a:latin typeface="Times New Roman" panose="02020603050405020304" pitchFamily="18" charset="0"/>
                <a:ea typeface="Calibri" panose="020F0502020204030204" pitchFamily="34" charset="0"/>
                <a:cs typeface="SimSun" panose="02010600030101010101" pitchFamily="2" charset="-122"/>
              </a:rPr>
              <a:t>? </a:t>
            </a:r>
            <a:br>
              <a:rPr lang="ru-RU" sz="2200" dirty="0">
                <a:effectLst/>
                <a:latin typeface="Calibri" panose="020F0502020204030204" pitchFamily="34" charset="0"/>
                <a:ea typeface="Calibri" panose="020F0502020204030204" pitchFamily="34" charset="0"/>
                <a:cs typeface="SimSun" panose="02010600030101010101" pitchFamily="2" charset="-122"/>
              </a:rPr>
            </a:br>
            <a:endParaRPr lang="ru-RU" sz="2200" dirty="0"/>
          </a:p>
        </p:txBody>
      </p:sp>
      <p:sp>
        <p:nvSpPr>
          <p:cNvPr id="3" name="Номер слайда 2">
            <a:extLst>
              <a:ext uri="{FF2B5EF4-FFF2-40B4-BE49-F238E27FC236}">
                <a16:creationId xmlns:a16="http://schemas.microsoft.com/office/drawing/2014/main" id="{FD26BB2F-938B-4E37-A35F-7654F7E2869B}"/>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44</a:t>
            </a:fld>
            <a:endParaRPr lang="en"/>
          </a:p>
        </p:txBody>
      </p:sp>
    </p:spTree>
    <p:extLst>
      <p:ext uri="{BB962C8B-B14F-4D97-AF65-F5344CB8AC3E}">
        <p14:creationId xmlns:p14="http://schemas.microsoft.com/office/powerpoint/2010/main" val="154135074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BE6D9A2-40A8-4D14-98A2-E69373B8CFE5}"/>
              </a:ext>
            </a:extLst>
          </p:cNvPr>
          <p:cNvSpPr>
            <a:spLocks noGrp="1"/>
          </p:cNvSpPr>
          <p:nvPr>
            <p:ph type="title"/>
          </p:nvPr>
        </p:nvSpPr>
        <p:spPr>
          <a:xfrm>
            <a:off x="351692" y="1535724"/>
            <a:ext cx="8905245" cy="3737613"/>
          </a:xfrm>
        </p:spPr>
        <p:txBody>
          <a:bodyPr/>
          <a:lstStyle/>
          <a:p>
            <a:pPr algn="ctr">
              <a:spcAft>
                <a:spcPts val="1000"/>
              </a:spcAft>
            </a:pPr>
            <a:br>
              <a:rPr lang="en-US" sz="2000" b="1" dirty="0">
                <a:solidFill>
                  <a:srgbClr val="C0504D"/>
                </a:solidFill>
                <a:effectLst/>
                <a:latin typeface="Times New Roman" panose="02020603050405020304" pitchFamily="18" charset="0"/>
                <a:ea typeface="Calibri" panose="020F0502020204030204" pitchFamily="34" charset="0"/>
                <a:cs typeface="SimSun" panose="02010600030101010101" pitchFamily="2" charset="-122"/>
              </a:rPr>
            </a:br>
            <a:br>
              <a:rPr lang="en-US" sz="2000" b="1" dirty="0">
                <a:solidFill>
                  <a:srgbClr val="C0504D"/>
                </a:solidFill>
                <a:effectLst/>
                <a:latin typeface="Times New Roman" panose="02020603050405020304" pitchFamily="18" charset="0"/>
                <a:ea typeface="Calibri" panose="020F0502020204030204" pitchFamily="34" charset="0"/>
                <a:cs typeface="SimSun" panose="02010600030101010101" pitchFamily="2" charset="-122"/>
              </a:rPr>
            </a:br>
            <a:br>
              <a:rPr lang="en-US" sz="2000" b="1" dirty="0">
                <a:solidFill>
                  <a:srgbClr val="C0504D"/>
                </a:solidFill>
                <a:effectLst/>
                <a:latin typeface="Times New Roman" panose="02020603050405020304" pitchFamily="18" charset="0"/>
                <a:ea typeface="Calibri" panose="020F0502020204030204" pitchFamily="34" charset="0"/>
                <a:cs typeface="SimSun" panose="02010600030101010101" pitchFamily="2" charset="-122"/>
              </a:rPr>
            </a:br>
            <a:br>
              <a:rPr lang="en-US" sz="2000" b="1" dirty="0">
                <a:solidFill>
                  <a:srgbClr val="C0504D"/>
                </a:solidFill>
                <a:effectLst/>
                <a:latin typeface="Times New Roman" panose="02020603050405020304" pitchFamily="18" charset="0"/>
                <a:ea typeface="Calibri" panose="020F0502020204030204" pitchFamily="34" charset="0"/>
                <a:cs typeface="SimSun" panose="02010600030101010101" pitchFamily="2" charset="-122"/>
              </a:rPr>
            </a:br>
            <a:br>
              <a:rPr lang="en-US" sz="2000" b="1" dirty="0">
                <a:solidFill>
                  <a:srgbClr val="C0504D"/>
                </a:solidFill>
                <a:effectLst/>
                <a:latin typeface="Times New Roman" panose="02020603050405020304" pitchFamily="18" charset="0"/>
                <a:ea typeface="Calibri" panose="020F0502020204030204" pitchFamily="34" charset="0"/>
                <a:cs typeface="SimSun" panose="02010600030101010101" pitchFamily="2" charset="-122"/>
              </a:rPr>
            </a:br>
            <a:r>
              <a:rPr lang="en-US" sz="2000" b="1" dirty="0">
                <a:effectLst/>
                <a:latin typeface="Times New Roman" panose="02020603050405020304" pitchFamily="18" charset="0"/>
                <a:ea typeface="Calibri" panose="020F0502020204030204" pitchFamily="34" charset="0"/>
                <a:cs typeface="SimSun" panose="02010600030101010101" pitchFamily="2" charset="-122"/>
              </a:rPr>
              <a:t>TEZKOR SAVOLLAR:</a:t>
            </a:r>
            <a:br>
              <a:rPr lang="ru-RU" sz="2000" dirty="0">
                <a:effectLst/>
                <a:latin typeface="Calibri" panose="020F0502020204030204" pitchFamily="34" charset="0"/>
                <a:ea typeface="Calibri" panose="020F0502020204030204" pitchFamily="34" charset="0"/>
                <a:cs typeface="SimSun" panose="02010600030101010101" pitchFamily="2" charset="-122"/>
              </a:rPr>
            </a:br>
            <a:br>
              <a:rPr lang="en-US" sz="2000" b="1" dirty="0">
                <a:solidFill>
                  <a:srgbClr val="C0504D"/>
                </a:solidFill>
                <a:effectLst/>
                <a:latin typeface="Times New Roman" panose="02020603050405020304" pitchFamily="18" charset="0"/>
                <a:ea typeface="Calibri" panose="020F0502020204030204" pitchFamily="34" charset="0"/>
                <a:cs typeface="SimSun" panose="02010600030101010101" pitchFamily="2" charset="-122"/>
              </a:rPr>
            </a:br>
            <a:r>
              <a:rPr lang="en-US" sz="2000" b="1" dirty="0">
                <a:solidFill>
                  <a:srgbClr val="C0504D"/>
                </a:solidFill>
                <a:effectLst/>
                <a:latin typeface="Times New Roman" panose="02020603050405020304" pitchFamily="18" charset="0"/>
                <a:ea typeface="Calibri" panose="020F0502020204030204" pitchFamily="34" charset="0"/>
                <a:cs typeface="SimSun" panose="02010600030101010101" pitchFamily="2" charset="-122"/>
              </a:rPr>
              <a:t>2-guruh </a:t>
            </a:r>
            <a:r>
              <a:rPr lang="en-US" sz="2000" b="1" dirty="0" err="1">
                <a:solidFill>
                  <a:srgbClr val="C0504D"/>
                </a:solidFill>
                <a:effectLst/>
                <a:latin typeface="Times New Roman" panose="02020603050405020304" pitchFamily="18" charset="0"/>
                <a:ea typeface="Calibri" panose="020F0502020204030204" pitchFamily="34" charset="0"/>
                <a:cs typeface="SimSun" panose="02010600030101010101" pitchFamily="2" charset="-122"/>
              </a:rPr>
              <a:t>uchun</a:t>
            </a:r>
            <a:r>
              <a:rPr lang="en-US" sz="2000" b="1" dirty="0">
                <a:solidFill>
                  <a:srgbClr val="C0504D"/>
                </a:solidFill>
                <a:effectLst/>
                <a:latin typeface="Times New Roman" panose="02020603050405020304" pitchFamily="18" charset="0"/>
                <a:ea typeface="Calibri" panose="020F0502020204030204" pitchFamily="34" charset="0"/>
                <a:cs typeface="SimSun" panose="02010600030101010101" pitchFamily="2" charset="-122"/>
              </a:rPr>
              <a:t> </a:t>
            </a:r>
            <a:r>
              <a:rPr lang="en-US" sz="2000" b="1" dirty="0" err="1">
                <a:solidFill>
                  <a:srgbClr val="C0504D"/>
                </a:solidFill>
                <a:effectLst/>
                <a:latin typeface="Times New Roman" panose="02020603050405020304" pitchFamily="18" charset="0"/>
                <a:ea typeface="Calibri" panose="020F0502020204030204" pitchFamily="34" charset="0"/>
                <a:cs typeface="SimSun" panose="02010600030101010101" pitchFamily="2" charset="-122"/>
              </a:rPr>
              <a:t>tezkor</a:t>
            </a:r>
            <a:r>
              <a:rPr lang="en-US" sz="2000" b="1" dirty="0">
                <a:solidFill>
                  <a:srgbClr val="C0504D"/>
                </a:solidFill>
                <a:effectLst/>
                <a:latin typeface="Times New Roman" panose="02020603050405020304" pitchFamily="18" charset="0"/>
                <a:ea typeface="Calibri" panose="020F0502020204030204" pitchFamily="34" charset="0"/>
                <a:cs typeface="SimSun" panose="02010600030101010101" pitchFamily="2" charset="-122"/>
              </a:rPr>
              <a:t> </a:t>
            </a:r>
            <a:r>
              <a:rPr lang="en-US" sz="2000" b="1" dirty="0" err="1">
                <a:solidFill>
                  <a:srgbClr val="C0504D"/>
                </a:solidFill>
                <a:effectLst/>
                <a:latin typeface="Times New Roman" panose="02020603050405020304" pitchFamily="18" charset="0"/>
                <a:ea typeface="Calibri" panose="020F0502020204030204" pitchFamily="34" charset="0"/>
                <a:cs typeface="SimSun" panose="02010600030101010101" pitchFamily="2" charset="-122"/>
              </a:rPr>
              <a:t>savollar</a:t>
            </a:r>
            <a:r>
              <a:rPr lang="en-US" sz="2000" b="1" dirty="0">
                <a:solidFill>
                  <a:srgbClr val="C0504D"/>
                </a:solidFill>
                <a:effectLst/>
                <a:latin typeface="Times New Roman" panose="02020603050405020304" pitchFamily="18" charset="0"/>
                <a:ea typeface="Calibri" panose="020F0502020204030204" pitchFamily="34" charset="0"/>
                <a:cs typeface="SimSun" panose="02010600030101010101" pitchFamily="2" charset="-122"/>
              </a:rPr>
              <a:t> </a:t>
            </a:r>
            <a:br>
              <a:rPr lang="en-US" sz="2000" b="1" dirty="0">
                <a:solidFill>
                  <a:srgbClr val="C0504D"/>
                </a:solidFill>
                <a:effectLst/>
                <a:latin typeface="Times New Roman" panose="02020603050405020304" pitchFamily="18" charset="0"/>
                <a:ea typeface="Calibri" panose="020F0502020204030204" pitchFamily="34" charset="0"/>
                <a:cs typeface="SimSun" panose="02010600030101010101" pitchFamily="2" charset="-122"/>
              </a:rPr>
            </a:br>
            <a:r>
              <a:rPr lang="en-US" sz="2000" dirty="0">
                <a:effectLst/>
                <a:latin typeface="Times New Roman" panose="02020603050405020304" pitchFamily="18" charset="0"/>
                <a:ea typeface="Calibri" panose="020F0502020204030204" pitchFamily="34" charset="0"/>
                <a:cs typeface="SimSun" panose="02010600030101010101" pitchFamily="2" charset="-122"/>
              </a:rPr>
              <a:t>1.Ham </a:t>
            </a:r>
            <a:r>
              <a:rPr lang="en-US" sz="2000" dirty="0" err="1">
                <a:effectLst/>
                <a:latin typeface="Times New Roman" panose="02020603050405020304" pitchFamily="18" charset="0"/>
                <a:ea typeface="Calibri" panose="020F0502020204030204" pitchFamily="34" charset="0"/>
                <a:cs typeface="SimSun" panose="02010600030101010101" pitchFamily="2" charset="-122"/>
              </a:rPr>
              <a:t>chetib,ham</a:t>
            </a:r>
            <a:r>
              <a:rPr lang="en-US" sz="2000" dirty="0">
                <a:effectLst/>
                <a:latin typeface="Times New Roman" panose="02020603050405020304" pitchFamily="18" charset="0"/>
                <a:ea typeface="Calibri" panose="020F0502020204030204" pitchFamily="34" charset="0"/>
                <a:cs typeface="SimSun" panose="02010600030101010101" pitchFamily="2" charset="-122"/>
              </a:rPr>
              <a:t> </a:t>
            </a:r>
            <a:r>
              <a:rPr lang="en-US" sz="2000" dirty="0" err="1">
                <a:effectLst/>
                <a:latin typeface="Times New Roman" panose="02020603050405020304" pitchFamily="18" charset="0"/>
                <a:ea typeface="Calibri" panose="020F0502020204030204" pitchFamily="34" charset="0"/>
                <a:cs typeface="SimSun" panose="02010600030101010101" pitchFamily="2" charset="-122"/>
              </a:rPr>
              <a:t>kamon</a:t>
            </a:r>
            <a:r>
              <a:rPr lang="en-US" sz="2000" dirty="0">
                <a:effectLst/>
                <a:latin typeface="Times New Roman" panose="02020603050405020304" pitchFamily="18" charset="0"/>
                <a:ea typeface="Calibri" panose="020F0502020204030204" pitchFamily="34" charset="0"/>
                <a:cs typeface="SimSun" panose="02010600030101010101" pitchFamily="2" charset="-122"/>
              </a:rPr>
              <a:t> </a:t>
            </a:r>
            <a:r>
              <a:rPr lang="en-US" sz="2000" dirty="0" err="1">
                <a:effectLst/>
                <a:latin typeface="Times New Roman" panose="02020603050405020304" pitchFamily="18" charset="0"/>
                <a:ea typeface="Calibri" panose="020F0502020204030204" pitchFamily="34" charset="0"/>
                <a:cs typeface="SimSun" panose="02010600030101010101" pitchFamily="2" charset="-122"/>
              </a:rPr>
              <a:t>bilan</a:t>
            </a:r>
            <a:br>
              <a:rPr lang="ru-RU" sz="2000" dirty="0">
                <a:effectLst/>
                <a:latin typeface="Calibri" panose="020F0502020204030204" pitchFamily="34" charset="0"/>
                <a:ea typeface="Calibri" panose="020F0502020204030204" pitchFamily="34" charset="0"/>
                <a:cs typeface="SimSun" panose="02010600030101010101" pitchFamily="2" charset="-122"/>
              </a:rPr>
            </a:br>
            <a:r>
              <a:rPr lang="en-US" sz="2000" dirty="0">
                <a:effectLst/>
                <a:latin typeface="Times New Roman" panose="02020603050405020304" pitchFamily="18" charset="0"/>
                <a:ea typeface="Calibri" panose="020F0502020204030204" pitchFamily="34" charset="0"/>
                <a:cs typeface="SimSun" panose="02010600030101010101" pitchFamily="2" charset="-122"/>
              </a:rPr>
              <a:t> </a:t>
            </a:r>
            <a:r>
              <a:rPr lang="en-US" sz="2000" dirty="0" err="1">
                <a:effectLst/>
                <a:latin typeface="Times New Roman" panose="02020603050405020304" pitchFamily="18" charset="0"/>
                <a:ea typeface="Calibri" panose="020F0502020204030204" pitchFamily="34" charset="0"/>
                <a:cs typeface="SimSun" panose="02010600030101010101" pitchFamily="2" charset="-122"/>
              </a:rPr>
              <a:t>chalinadigan</a:t>
            </a:r>
            <a:r>
              <a:rPr lang="en-US" sz="2000" dirty="0">
                <a:effectLst/>
                <a:latin typeface="Times New Roman" panose="02020603050405020304" pitchFamily="18" charset="0"/>
                <a:ea typeface="Calibri" panose="020F0502020204030204" pitchFamily="34" charset="0"/>
                <a:cs typeface="SimSun" panose="02010600030101010101" pitchFamily="2" charset="-122"/>
              </a:rPr>
              <a:t> </a:t>
            </a:r>
            <a:r>
              <a:rPr lang="en-US" sz="2000" dirty="0" err="1">
                <a:effectLst/>
                <a:latin typeface="Times New Roman" panose="02020603050405020304" pitchFamily="18" charset="0"/>
                <a:ea typeface="Calibri" panose="020F0502020204030204" pitchFamily="34" charset="0"/>
                <a:cs typeface="SimSun" panose="02010600030101010101" pitchFamily="2" charset="-122"/>
              </a:rPr>
              <a:t>torli</a:t>
            </a:r>
            <a:r>
              <a:rPr lang="en-US" sz="2000" dirty="0">
                <a:effectLst/>
                <a:latin typeface="Times New Roman" panose="02020603050405020304" pitchFamily="18" charset="0"/>
                <a:ea typeface="Calibri" panose="020F0502020204030204" pitchFamily="34" charset="0"/>
                <a:cs typeface="SimSun" panose="02010600030101010101" pitchFamily="2" charset="-122"/>
              </a:rPr>
              <a:t> </a:t>
            </a:r>
            <a:r>
              <a:rPr lang="en-US" sz="2000" dirty="0" err="1">
                <a:effectLst/>
                <a:latin typeface="Times New Roman" panose="02020603050405020304" pitchFamily="18" charset="0"/>
                <a:ea typeface="Calibri" panose="020F0502020204030204" pitchFamily="34" charset="0"/>
                <a:cs typeface="SimSun" panose="02010600030101010101" pitchFamily="2" charset="-122"/>
              </a:rPr>
              <a:t>musiqa</a:t>
            </a:r>
            <a:r>
              <a:rPr lang="en-US" sz="2000" dirty="0">
                <a:effectLst/>
                <a:latin typeface="Times New Roman" panose="02020603050405020304" pitchFamily="18" charset="0"/>
                <a:ea typeface="Calibri" panose="020F0502020204030204" pitchFamily="34" charset="0"/>
                <a:cs typeface="SimSun" panose="02010600030101010101" pitchFamily="2" charset="-122"/>
              </a:rPr>
              <a:t> </a:t>
            </a:r>
            <a:r>
              <a:rPr lang="en-US" sz="2000" dirty="0" err="1">
                <a:effectLst/>
                <a:latin typeface="Times New Roman" panose="02020603050405020304" pitchFamily="18" charset="0"/>
                <a:ea typeface="Calibri" panose="020F0502020204030204" pitchFamily="34" charset="0"/>
                <a:cs typeface="SimSun" panose="02010600030101010101" pitchFamily="2" charset="-122"/>
              </a:rPr>
              <a:t>cholg’usi</a:t>
            </a:r>
            <a:r>
              <a:rPr lang="en-US" sz="2000" dirty="0">
                <a:effectLst/>
                <a:latin typeface="Times New Roman" panose="02020603050405020304" pitchFamily="18" charset="0"/>
                <a:ea typeface="Calibri" panose="020F0502020204030204" pitchFamily="34" charset="0"/>
                <a:cs typeface="SimSun" panose="02010600030101010101" pitchFamily="2" charset="-122"/>
              </a:rPr>
              <a:t> </a:t>
            </a:r>
            <a:r>
              <a:rPr lang="en-US" sz="2000" dirty="0">
                <a:solidFill>
                  <a:srgbClr val="E36C0A"/>
                </a:solidFill>
                <a:effectLst/>
                <a:latin typeface="Times New Roman" panose="02020603050405020304" pitchFamily="18" charset="0"/>
                <a:ea typeface="Calibri" panose="020F0502020204030204" pitchFamily="34" charset="0"/>
                <a:cs typeface="SimSun" panose="02010600030101010101" pitchFamily="2" charset="-122"/>
              </a:rPr>
              <a:t>Sato;</a:t>
            </a:r>
            <a:br>
              <a:rPr lang="ru-RU" sz="2000" dirty="0">
                <a:effectLst/>
                <a:latin typeface="Calibri" panose="020F0502020204030204" pitchFamily="34" charset="0"/>
                <a:ea typeface="Calibri" panose="020F0502020204030204" pitchFamily="34" charset="0"/>
                <a:cs typeface="SimSun" panose="02010600030101010101" pitchFamily="2" charset="-122"/>
              </a:rPr>
            </a:br>
            <a:r>
              <a:rPr lang="en-US" sz="2000" dirty="0">
                <a:effectLst/>
                <a:latin typeface="Times New Roman" panose="02020603050405020304" pitchFamily="18" charset="0"/>
                <a:ea typeface="Calibri" panose="020F0502020204030204" pitchFamily="34" charset="0"/>
                <a:cs typeface="SimSun" panose="02010600030101010101" pitchFamily="2" charset="-122"/>
              </a:rPr>
              <a:t>2.Puflab </a:t>
            </a:r>
            <a:r>
              <a:rPr lang="en-US" sz="2000" dirty="0" err="1">
                <a:effectLst/>
                <a:latin typeface="Times New Roman" panose="02020603050405020304" pitchFamily="18" charset="0"/>
                <a:ea typeface="Calibri" panose="020F0502020204030204" pitchFamily="34" charset="0"/>
                <a:cs typeface="SimSun" panose="02010600030101010101" pitchFamily="2" charset="-122"/>
              </a:rPr>
              <a:t>chalinadigan</a:t>
            </a:r>
            <a:r>
              <a:rPr lang="en-US" sz="2000" dirty="0">
                <a:effectLst/>
                <a:latin typeface="Times New Roman" panose="02020603050405020304" pitchFamily="18" charset="0"/>
                <a:ea typeface="Calibri" panose="020F0502020204030204" pitchFamily="34" charset="0"/>
                <a:cs typeface="SimSun" panose="02010600030101010101" pitchFamily="2" charset="-122"/>
              </a:rPr>
              <a:t> </a:t>
            </a:r>
            <a:r>
              <a:rPr lang="en-US" sz="2000" dirty="0" err="1">
                <a:effectLst/>
                <a:latin typeface="Times New Roman" panose="02020603050405020304" pitchFamily="18" charset="0"/>
                <a:ea typeface="Calibri" panose="020F0502020204030204" pitchFamily="34" charset="0"/>
                <a:cs typeface="SimSun" panose="02010600030101010101" pitchFamily="2" charset="-122"/>
              </a:rPr>
              <a:t>eng</a:t>
            </a:r>
            <a:r>
              <a:rPr lang="en-US" sz="2000" dirty="0">
                <a:effectLst/>
                <a:latin typeface="Times New Roman" panose="02020603050405020304" pitchFamily="18" charset="0"/>
                <a:ea typeface="Calibri" panose="020F0502020204030204" pitchFamily="34" charset="0"/>
                <a:cs typeface="SimSun" panose="02010600030101010101" pitchFamily="2" charset="-122"/>
              </a:rPr>
              <a:t> </a:t>
            </a:r>
            <a:r>
              <a:rPr lang="en-US" sz="2000" dirty="0" err="1">
                <a:effectLst/>
                <a:latin typeface="Times New Roman" panose="02020603050405020304" pitchFamily="18" charset="0"/>
                <a:ea typeface="Calibri" panose="020F0502020204030204" pitchFamily="34" charset="0"/>
                <a:cs typeface="SimSun" panose="02010600030101010101" pitchFamily="2" charset="-122"/>
              </a:rPr>
              <a:t>kichik</a:t>
            </a:r>
            <a:r>
              <a:rPr lang="en-US" sz="2000" dirty="0">
                <a:effectLst/>
                <a:latin typeface="Times New Roman" panose="02020603050405020304" pitchFamily="18" charset="0"/>
                <a:ea typeface="Calibri" panose="020F0502020204030204" pitchFamily="34" charset="0"/>
                <a:cs typeface="SimSun" panose="02010600030101010101" pitchFamily="2" charset="-122"/>
              </a:rPr>
              <a:t> </a:t>
            </a:r>
            <a:r>
              <a:rPr lang="en-US" sz="2000" dirty="0" err="1">
                <a:effectLst/>
                <a:latin typeface="Times New Roman" panose="02020603050405020304" pitchFamily="18" charset="0"/>
                <a:ea typeface="Calibri" panose="020F0502020204030204" pitchFamily="34" charset="0"/>
                <a:cs typeface="SimSun" panose="02010600030101010101" pitchFamily="2" charset="-122"/>
              </a:rPr>
              <a:t>asbob</a:t>
            </a:r>
            <a:r>
              <a:rPr lang="en-US" sz="2000" dirty="0">
                <a:effectLst/>
                <a:latin typeface="Times New Roman" panose="02020603050405020304" pitchFamily="18" charset="0"/>
                <a:ea typeface="Calibri" panose="020F0502020204030204" pitchFamily="34" charset="0"/>
                <a:cs typeface="SimSun" panose="02010600030101010101" pitchFamily="2" charset="-122"/>
              </a:rPr>
              <a:t> </a:t>
            </a:r>
            <a:r>
              <a:rPr lang="en-US" sz="2000" dirty="0">
                <a:solidFill>
                  <a:srgbClr val="E36C0A"/>
                </a:solidFill>
                <a:effectLst/>
                <a:latin typeface="Times New Roman" panose="02020603050405020304" pitchFamily="18" charset="0"/>
                <a:ea typeface="Calibri" panose="020F0502020204030204" pitchFamily="34" charset="0"/>
                <a:cs typeface="SimSun" panose="02010600030101010101" pitchFamily="2" charset="-122"/>
              </a:rPr>
              <a:t>Nay;</a:t>
            </a:r>
            <a:br>
              <a:rPr lang="ru-RU" sz="2000" dirty="0">
                <a:effectLst/>
                <a:latin typeface="Calibri" panose="020F0502020204030204" pitchFamily="34" charset="0"/>
                <a:ea typeface="Calibri" panose="020F0502020204030204" pitchFamily="34" charset="0"/>
                <a:cs typeface="SimSun" panose="02010600030101010101" pitchFamily="2" charset="-122"/>
              </a:rPr>
            </a:br>
            <a:r>
              <a:rPr lang="en-US" sz="2000" dirty="0">
                <a:effectLst/>
                <a:latin typeface="Times New Roman" panose="02020603050405020304" pitchFamily="18" charset="0"/>
                <a:ea typeface="Calibri" panose="020F0502020204030204" pitchFamily="34" charset="0"/>
                <a:cs typeface="SimSun" panose="02010600030101010101" pitchFamily="2" charset="-122"/>
              </a:rPr>
              <a:t>3.Eng </a:t>
            </a:r>
            <a:r>
              <a:rPr lang="en-US" sz="2000" dirty="0" err="1">
                <a:effectLst/>
                <a:latin typeface="Times New Roman" panose="02020603050405020304" pitchFamily="18" charset="0"/>
                <a:ea typeface="Calibri" panose="020F0502020204030204" pitchFamily="34" charset="0"/>
                <a:cs typeface="SimSun" panose="02010600030101010101" pitchFamily="2" charset="-122"/>
              </a:rPr>
              <a:t>qadimiy</a:t>
            </a:r>
            <a:r>
              <a:rPr lang="en-US" sz="2000" dirty="0">
                <a:effectLst/>
                <a:latin typeface="Times New Roman" panose="02020603050405020304" pitchFamily="18" charset="0"/>
                <a:ea typeface="Calibri" panose="020F0502020204030204" pitchFamily="34" charset="0"/>
                <a:cs typeface="SimSun" panose="02010600030101010101" pitchFamily="2" charset="-122"/>
              </a:rPr>
              <a:t> </a:t>
            </a:r>
            <a:r>
              <a:rPr lang="en-US" sz="2000" dirty="0" err="1">
                <a:effectLst/>
                <a:latin typeface="Times New Roman" panose="02020603050405020304" pitchFamily="18" charset="0"/>
                <a:ea typeface="Calibri" panose="020F0502020204030204" pitchFamily="34" charset="0"/>
                <a:cs typeface="SimSun" panose="02010600030101010101" pitchFamily="2" charset="-122"/>
              </a:rPr>
              <a:t>cholg’u</a:t>
            </a:r>
            <a:r>
              <a:rPr lang="en-US" sz="2000" dirty="0">
                <a:effectLst/>
                <a:latin typeface="Times New Roman" panose="02020603050405020304" pitchFamily="18" charset="0"/>
                <a:ea typeface="Calibri" panose="020F0502020204030204" pitchFamily="34" charset="0"/>
                <a:cs typeface="SimSun" panose="02010600030101010101" pitchFamily="2" charset="-122"/>
              </a:rPr>
              <a:t> </a:t>
            </a:r>
            <a:r>
              <a:rPr lang="en-US" sz="2000" dirty="0" err="1">
                <a:effectLst/>
                <a:latin typeface="Times New Roman" panose="02020603050405020304" pitchFamily="18" charset="0"/>
                <a:ea typeface="Calibri" panose="020F0502020204030204" pitchFamily="34" charset="0"/>
                <a:cs typeface="SimSun" panose="02010600030101010101" pitchFamily="2" charset="-122"/>
              </a:rPr>
              <a:t>asboblari</a:t>
            </a:r>
            <a:r>
              <a:rPr lang="en-US" sz="2000" dirty="0">
                <a:effectLst/>
                <a:latin typeface="Times New Roman" panose="02020603050405020304" pitchFamily="18" charset="0"/>
                <a:ea typeface="Calibri" panose="020F0502020204030204" pitchFamily="34" charset="0"/>
                <a:cs typeface="SimSun" panose="02010600030101010101" pitchFamily="2" charset="-122"/>
              </a:rPr>
              <a:t> </a:t>
            </a:r>
            <a:r>
              <a:rPr lang="en-US" sz="2000" dirty="0" err="1">
                <a:solidFill>
                  <a:srgbClr val="E36C0A"/>
                </a:solidFill>
                <a:effectLst/>
                <a:latin typeface="Times New Roman" panose="02020603050405020304" pitchFamily="18" charset="0"/>
                <a:ea typeface="Calibri" panose="020F0502020204030204" pitchFamily="34" charset="0"/>
                <a:cs typeface="SimSun" panose="02010600030101010101" pitchFamily="2" charset="-122"/>
              </a:rPr>
              <a:t>Nay,hushtak</a:t>
            </a:r>
            <a:r>
              <a:rPr lang="en-US" sz="2000" dirty="0">
                <a:solidFill>
                  <a:srgbClr val="E36C0A"/>
                </a:solidFill>
                <a:latin typeface="Times New Roman" panose="02020603050405020304" pitchFamily="18" charset="0"/>
                <a:ea typeface="Calibri" panose="020F0502020204030204" pitchFamily="34" charset="0"/>
                <a:cs typeface="SimSun" panose="02010600030101010101" pitchFamily="2" charset="-122"/>
              </a:rPr>
              <a:t>, </a:t>
            </a:r>
            <a:r>
              <a:rPr lang="en-US" sz="2000" dirty="0" err="1">
                <a:solidFill>
                  <a:srgbClr val="E36C0A"/>
                </a:solidFill>
                <a:latin typeface="Times New Roman" panose="02020603050405020304" pitchFamily="18" charset="0"/>
                <a:ea typeface="Calibri" panose="020F0502020204030204" pitchFamily="34" charset="0"/>
                <a:cs typeface="SimSun" panose="02010600030101010101" pitchFamily="2" charset="-122"/>
              </a:rPr>
              <a:t>doira</a:t>
            </a:r>
            <a:r>
              <a:rPr lang="en-US" sz="2000" dirty="0">
                <a:solidFill>
                  <a:srgbClr val="E36C0A"/>
                </a:solidFill>
                <a:latin typeface="Times New Roman" panose="02020603050405020304" pitchFamily="18" charset="0"/>
                <a:ea typeface="Calibri" panose="020F0502020204030204" pitchFamily="34" charset="0"/>
                <a:cs typeface="SimSun" panose="02010600030101010101" pitchFamily="2" charset="-122"/>
              </a:rPr>
              <a:t>;</a:t>
            </a:r>
            <a:r>
              <a:rPr lang="en-US" sz="2000" dirty="0">
                <a:effectLst/>
                <a:latin typeface="Times New Roman" panose="02020603050405020304" pitchFamily="18" charset="0"/>
                <a:ea typeface="Calibri" panose="020F0502020204030204" pitchFamily="34" charset="0"/>
                <a:cs typeface="SimSun" panose="02010600030101010101" pitchFamily="2" charset="-122"/>
              </a:rPr>
              <a:t> </a:t>
            </a:r>
            <a:br>
              <a:rPr lang="ru-RU" sz="2000" dirty="0">
                <a:effectLst/>
                <a:latin typeface="Calibri" panose="020F0502020204030204" pitchFamily="34" charset="0"/>
                <a:ea typeface="Calibri" panose="020F0502020204030204" pitchFamily="34" charset="0"/>
                <a:cs typeface="SimSun" panose="02010600030101010101" pitchFamily="2" charset="-122"/>
              </a:rPr>
            </a:br>
            <a:r>
              <a:rPr lang="en-US" sz="2000" dirty="0">
                <a:effectLst/>
                <a:latin typeface="Times New Roman" panose="02020603050405020304" pitchFamily="18" charset="0"/>
                <a:ea typeface="Calibri" panose="020F0502020204030204" pitchFamily="34" charset="0"/>
                <a:cs typeface="SimSun" panose="02010600030101010101" pitchFamily="2" charset="-122"/>
              </a:rPr>
              <a:t>4.Shashmaqom so‘ zi </a:t>
            </a:r>
            <a:r>
              <a:rPr lang="en-US" sz="2000" dirty="0" err="1">
                <a:effectLst/>
                <a:latin typeface="Times New Roman" panose="02020603050405020304" pitchFamily="18" charset="0"/>
                <a:ea typeface="Calibri" panose="020F0502020204030204" pitchFamily="34" charset="0"/>
                <a:cs typeface="SimSun" panose="02010600030101010101" pitchFamily="2" charset="-122"/>
              </a:rPr>
              <a:t>qanday</a:t>
            </a:r>
            <a:r>
              <a:rPr lang="en-US" sz="2000" dirty="0">
                <a:effectLst/>
                <a:latin typeface="Times New Roman" panose="02020603050405020304" pitchFamily="18" charset="0"/>
                <a:ea typeface="Calibri" panose="020F0502020204030204" pitchFamily="34" charset="0"/>
                <a:cs typeface="SimSun" panose="02010600030101010101" pitchFamily="2" charset="-122"/>
              </a:rPr>
              <a:t> </a:t>
            </a:r>
            <a:br>
              <a:rPr lang="ru-RU" sz="2000" dirty="0">
                <a:effectLst/>
                <a:latin typeface="Calibri" panose="020F0502020204030204" pitchFamily="34" charset="0"/>
                <a:ea typeface="Calibri" panose="020F0502020204030204" pitchFamily="34" charset="0"/>
                <a:cs typeface="SimSun" panose="02010600030101010101" pitchFamily="2" charset="-122"/>
              </a:rPr>
            </a:br>
            <a:r>
              <a:rPr lang="en-US" sz="2000" dirty="0" err="1">
                <a:effectLst/>
                <a:latin typeface="Times New Roman" panose="02020603050405020304" pitchFamily="18" charset="0"/>
                <a:ea typeface="Calibri" panose="020F0502020204030204" pitchFamily="34" charset="0"/>
                <a:cs typeface="SimSun" panose="02010600030101010101" pitchFamily="2" charset="-122"/>
              </a:rPr>
              <a:t>ma’noni</a:t>
            </a:r>
            <a:r>
              <a:rPr lang="en-US" sz="2000" dirty="0">
                <a:effectLst/>
                <a:latin typeface="Times New Roman" panose="02020603050405020304" pitchFamily="18" charset="0"/>
                <a:ea typeface="Calibri" panose="020F0502020204030204" pitchFamily="34" charset="0"/>
                <a:cs typeface="SimSun" panose="02010600030101010101" pitchFamily="2" charset="-122"/>
              </a:rPr>
              <a:t> </a:t>
            </a:r>
            <a:r>
              <a:rPr lang="en-US" sz="2000" dirty="0" err="1">
                <a:effectLst/>
                <a:latin typeface="Times New Roman" panose="02020603050405020304" pitchFamily="18" charset="0"/>
                <a:ea typeface="Calibri" panose="020F0502020204030204" pitchFamily="34" charset="0"/>
                <a:cs typeface="SimSun" panose="02010600030101010101" pitchFamily="2" charset="-122"/>
              </a:rPr>
              <a:t>anglatadi</a:t>
            </a:r>
            <a:r>
              <a:rPr lang="en-US" sz="2000" dirty="0">
                <a:effectLst/>
                <a:latin typeface="Times New Roman" panose="02020603050405020304" pitchFamily="18" charset="0"/>
                <a:ea typeface="Calibri" panose="020F0502020204030204" pitchFamily="34" charset="0"/>
                <a:cs typeface="SimSun" panose="02010600030101010101" pitchFamily="2" charset="-122"/>
              </a:rPr>
              <a:t>? </a:t>
            </a:r>
            <a:r>
              <a:rPr lang="en-US" sz="2000" dirty="0" err="1">
                <a:solidFill>
                  <a:srgbClr val="E36C0A"/>
                </a:solidFill>
                <a:effectLst/>
                <a:latin typeface="Times New Roman" panose="02020603050405020304" pitchFamily="18" charset="0"/>
                <a:ea typeface="Calibri" panose="020F0502020204030204" pitchFamily="34" charset="0"/>
                <a:cs typeface="SimSun" panose="02010600030101010101" pitchFamily="2" charset="-122"/>
              </a:rPr>
              <a:t>Olti</a:t>
            </a:r>
            <a:r>
              <a:rPr lang="en-US" sz="2000" dirty="0">
                <a:solidFill>
                  <a:srgbClr val="E36C0A"/>
                </a:solidFill>
                <a:effectLst/>
                <a:latin typeface="Times New Roman" panose="02020603050405020304" pitchFamily="18" charset="0"/>
                <a:ea typeface="Calibri" panose="020F0502020204030204" pitchFamily="34" charset="0"/>
                <a:cs typeface="SimSun" panose="02010600030101010101" pitchFamily="2" charset="-122"/>
              </a:rPr>
              <a:t> </a:t>
            </a:r>
            <a:r>
              <a:rPr lang="en-US" sz="2000" dirty="0" err="1">
                <a:solidFill>
                  <a:srgbClr val="E36C0A"/>
                </a:solidFill>
                <a:effectLst/>
                <a:latin typeface="Times New Roman" panose="02020603050405020304" pitchFamily="18" charset="0"/>
                <a:ea typeface="Calibri" panose="020F0502020204030204" pitchFamily="34" charset="0"/>
                <a:cs typeface="SimSun" panose="02010600030101010101" pitchFamily="2" charset="-122"/>
              </a:rPr>
              <a:t>maqom</a:t>
            </a:r>
            <a:r>
              <a:rPr lang="en-US" sz="2000" dirty="0">
                <a:solidFill>
                  <a:srgbClr val="E36C0A"/>
                </a:solidFill>
                <a:effectLst/>
                <a:latin typeface="Times New Roman" panose="02020603050405020304" pitchFamily="18" charset="0"/>
                <a:ea typeface="Calibri" panose="020F0502020204030204" pitchFamily="34" charset="0"/>
                <a:cs typeface="SimSun" panose="02010600030101010101" pitchFamily="2" charset="-122"/>
              </a:rPr>
              <a:t>;</a:t>
            </a:r>
            <a:br>
              <a:rPr lang="ru-RU" sz="2000" dirty="0">
                <a:effectLst/>
                <a:latin typeface="Calibri" panose="020F0502020204030204" pitchFamily="34" charset="0"/>
                <a:ea typeface="Calibri" panose="020F0502020204030204" pitchFamily="34" charset="0"/>
                <a:cs typeface="SimSun" panose="02010600030101010101" pitchFamily="2" charset="-122"/>
              </a:rPr>
            </a:br>
            <a:r>
              <a:rPr lang="en-US" sz="2000" dirty="0">
                <a:effectLst/>
                <a:latin typeface="Times New Roman" panose="02020603050405020304" pitchFamily="18" charset="0"/>
                <a:ea typeface="Calibri" panose="020F0502020204030204" pitchFamily="34" charset="0"/>
                <a:cs typeface="SimSun" panose="02010600030101010101" pitchFamily="2" charset="-122"/>
              </a:rPr>
              <a:t>5.Re major </a:t>
            </a:r>
            <a:r>
              <a:rPr lang="en-US" sz="2000" dirty="0" err="1">
                <a:effectLst/>
                <a:latin typeface="Times New Roman" panose="02020603050405020304" pitchFamily="18" charset="0"/>
                <a:ea typeface="Calibri" panose="020F0502020204030204" pitchFamily="34" charset="0"/>
                <a:cs typeface="SimSun" panose="02010600030101010101" pitchFamily="2" charset="-122"/>
              </a:rPr>
              <a:t>qaysi</a:t>
            </a:r>
            <a:r>
              <a:rPr lang="en-US" sz="2000" dirty="0">
                <a:effectLst/>
                <a:latin typeface="Times New Roman" panose="02020603050405020304" pitchFamily="18" charset="0"/>
                <a:ea typeface="Calibri" panose="020F0502020204030204" pitchFamily="34" charset="0"/>
                <a:cs typeface="SimSun" panose="02010600030101010101" pitchFamily="2" charset="-122"/>
              </a:rPr>
              <a:t> </a:t>
            </a:r>
            <a:r>
              <a:rPr lang="en-US" sz="2000" dirty="0" err="1">
                <a:effectLst/>
                <a:latin typeface="Times New Roman" panose="02020603050405020304" pitchFamily="18" charset="0"/>
                <a:ea typeface="Calibri" panose="020F0502020204030204" pitchFamily="34" charset="0"/>
                <a:cs typeface="SimSun" panose="02010600030101010101" pitchFamily="2" charset="-122"/>
              </a:rPr>
              <a:t>tovush</a:t>
            </a:r>
            <a:r>
              <a:rPr lang="en-US" sz="2000" dirty="0">
                <a:effectLst/>
                <a:latin typeface="Times New Roman" panose="02020603050405020304" pitchFamily="18" charset="0"/>
                <a:ea typeface="Calibri" panose="020F0502020204030204" pitchFamily="34" charset="0"/>
                <a:cs typeface="SimSun" panose="02010600030101010101" pitchFamily="2" charset="-122"/>
              </a:rPr>
              <a:t> </a:t>
            </a:r>
            <a:r>
              <a:rPr lang="en-US" sz="2000" dirty="0" err="1">
                <a:effectLst/>
                <a:latin typeface="Times New Roman" panose="02020603050405020304" pitchFamily="18" charset="0"/>
                <a:ea typeface="Calibri" panose="020F0502020204030204" pitchFamily="34" charset="0"/>
                <a:cs typeface="SimSun" panose="02010600030101010101" pitchFamily="2" charset="-122"/>
              </a:rPr>
              <a:t>bilan</a:t>
            </a:r>
            <a:br>
              <a:rPr lang="ru-RU" sz="2000" dirty="0">
                <a:effectLst/>
                <a:latin typeface="Calibri" panose="020F0502020204030204" pitchFamily="34" charset="0"/>
                <a:ea typeface="Calibri" panose="020F0502020204030204" pitchFamily="34" charset="0"/>
                <a:cs typeface="SimSun" panose="02010600030101010101" pitchFamily="2" charset="-122"/>
              </a:rPr>
            </a:br>
            <a:r>
              <a:rPr lang="en-US" sz="2000" dirty="0" err="1">
                <a:effectLst/>
                <a:latin typeface="Times New Roman" panose="02020603050405020304" pitchFamily="18" charset="0"/>
                <a:ea typeface="Calibri" panose="020F0502020204030204" pitchFamily="34" charset="0"/>
                <a:cs typeface="SimSun" panose="02010600030101010101" pitchFamily="2" charset="-122"/>
              </a:rPr>
              <a:t>tugaydi</a:t>
            </a:r>
            <a:r>
              <a:rPr lang="en-US" sz="2000" dirty="0">
                <a:effectLst/>
                <a:latin typeface="Times New Roman" panose="02020603050405020304" pitchFamily="18" charset="0"/>
                <a:ea typeface="Calibri" panose="020F0502020204030204" pitchFamily="34" charset="0"/>
                <a:cs typeface="SimSun" panose="02010600030101010101" pitchFamily="2" charset="-122"/>
              </a:rPr>
              <a:t>? </a:t>
            </a:r>
            <a:r>
              <a:rPr lang="en-US" sz="2000" dirty="0">
                <a:solidFill>
                  <a:srgbClr val="E36C0A"/>
                </a:solidFill>
                <a:effectLst/>
                <a:latin typeface="Times New Roman" panose="02020603050405020304" pitchFamily="18" charset="0"/>
                <a:ea typeface="Calibri" panose="020F0502020204030204" pitchFamily="34" charset="0"/>
                <a:cs typeface="SimSun" panose="02010600030101010101" pitchFamily="2" charset="-122"/>
              </a:rPr>
              <a:t>Re </a:t>
            </a:r>
            <a:r>
              <a:rPr lang="en-US" sz="2000" dirty="0" err="1">
                <a:solidFill>
                  <a:srgbClr val="E36C0A"/>
                </a:solidFill>
                <a:effectLst/>
                <a:latin typeface="Times New Roman" panose="02020603050405020304" pitchFamily="18" charset="0"/>
                <a:ea typeface="Calibri" panose="020F0502020204030204" pitchFamily="34" charset="0"/>
                <a:cs typeface="SimSun" panose="02010600030101010101" pitchFamily="2" charset="-122"/>
              </a:rPr>
              <a:t>tovushi</a:t>
            </a:r>
            <a:r>
              <a:rPr lang="en-US" sz="2000" dirty="0">
                <a:solidFill>
                  <a:srgbClr val="E36C0A"/>
                </a:solidFill>
                <a:effectLst/>
                <a:latin typeface="Times New Roman" panose="02020603050405020304" pitchFamily="18" charset="0"/>
                <a:ea typeface="Calibri" panose="020F0502020204030204" pitchFamily="34" charset="0"/>
                <a:cs typeface="SimSun" panose="02010600030101010101" pitchFamily="2" charset="-122"/>
              </a:rPr>
              <a:t> </a:t>
            </a:r>
            <a:r>
              <a:rPr lang="en-US" sz="2000" dirty="0" err="1">
                <a:solidFill>
                  <a:srgbClr val="E36C0A"/>
                </a:solidFill>
                <a:effectLst/>
                <a:latin typeface="Times New Roman" panose="02020603050405020304" pitchFamily="18" charset="0"/>
                <a:ea typeface="Calibri" panose="020F0502020204030204" pitchFamily="34" charset="0"/>
                <a:cs typeface="SimSun" panose="02010600030101010101" pitchFamily="2" charset="-122"/>
              </a:rPr>
              <a:t>bilan</a:t>
            </a:r>
            <a:r>
              <a:rPr lang="en-US" sz="2000" dirty="0">
                <a:solidFill>
                  <a:srgbClr val="E36C0A"/>
                </a:solidFill>
                <a:effectLst/>
                <a:latin typeface="Times New Roman" panose="02020603050405020304" pitchFamily="18" charset="0"/>
                <a:ea typeface="Calibri" panose="020F0502020204030204" pitchFamily="34" charset="0"/>
                <a:cs typeface="SimSun" panose="02010600030101010101" pitchFamily="2" charset="-122"/>
              </a:rPr>
              <a:t>;</a:t>
            </a:r>
            <a:br>
              <a:rPr lang="ru-RU" sz="2000" dirty="0">
                <a:effectLst/>
                <a:latin typeface="Calibri" panose="020F0502020204030204" pitchFamily="34" charset="0"/>
                <a:ea typeface="Calibri" panose="020F0502020204030204" pitchFamily="34" charset="0"/>
                <a:cs typeface="SimSun" panose="02010600030101010101" pitchFamily="2" charset="-122"/>
              </a:rPr>
            </a:br>
            <a:r>
              <a:rPr lang="en-US" sz="2000" dirty="0">
                <a:effectLst/>
                <a:latin typeface="Times New Roman" panose="02020603050405020304" pitchFamily="18" charset="0"/>
                <a:ea typeface="Calibri" panose="020F0502020204030204" pitchFamily="34" charset="0"/>
                <a:cs typeface="SimSun" panose="02010600030101010101" pitchFamily="2" charset="-122"/>
              </a:rPr>
              <a:t>6.Kim </a:t>
            </a:r>
            <a:r>
              <a:rPr lang="en-US" sz="2000" dirty="0" err="1">
                <a:effectLst/>
                <a:latin typeface="Times New Roman" panose="02020603050405020304" pitchFamily="18" charset="0"/>
                <a:ea typeface="Calibri" panose="020F0502020204030204" pitchFamily="34" charset="0"/>
                <a:cs typeface="SimSun" panose="02010600030101010101" pitchFamily="2" charset="-122"/>
              </a:rPr>
              <a:t>raqs</a:t>
            </a:r>
            <a:r>
              <a:rPr lang="en-US" sz="2000" dirty="0">
                <a:effectLst/>
                <a:latin typeface="Times New Roman" panose="02020603050405020304" pitchFamily="18" charset="0"/>
                <a:ea typeface="Calibri" panose="020F0502020204030204" pitchFamily="34" charset="0"/>
                <a:cs typeface="SimSun" panose="02010600030101010101" pitchFamily="2" charset="-122"/>
              </a:rPr>
              <a:t> </a:t>
            </a:r>
            <a:r>
              <a:rPr lang="en-US" sz="2000" dirty="0" err="1">
                <a:effectLst/>
                <a:latin typeface="Times New Roman" panose="02020603050405020304" pitchFamily="18" charset="0"/>
                <a:ea typeface="Calibri" panose="020F0502020204030204" pitchFamily="34" charset="0"/>
                <a:cs typeface="SimSun" panose="02010600030101010101" pitchFamily="2" charset="-122"/>
              </a:rPr>
              <a:t>xrom</a:t>
            </a:r>
            <a:r>
              <a:rPr lang="en-US" sz="2000" dirty="0">
                <a:effectLst/>
                <a:latin typeface="Times New Roman" panose="02020603050405020304" pitchFamily="18" charset="0"/>
                <a:ea typeface="Calibri" panose="020F0502020204030204" pitchFamily="34" charset="0"/>
                <a:cs typeface="SimSun" panose="02010600030101010101" pitchFamily="2" charset="-122"/>
              </a:rPr>
              <a:t> </a:t>
            </a:r>
            <a:r>
              <a:rPr lang="en-US" sz="2000" dirty="0" err="1">
                <a:effectLst/>
                <a:latin typeface="Times New Roman" panose="02020603050405020304" pitchFamily="18" charset="0"/>
                <a:ea typeface="Calibri" panose="020F0502020204030204" pitchFamily="34" charset="0"/>
                <a:cs typeface="SimSun" panose="02010600030101010101" pitchFamily="2" charset="-122"/>
              </a:rPr>
              <a:t>aylaydi</a:t>
            </a:r>
            <a:r>
              <a:rPr lang="en-US" sz="2000" dirty="0">
                <a:effectLst/>
                <a:latin typeface="Times New Roman" panose="02020603050405020304" pitchFamily="18" charset="0"/>
                <a:ea typeface="Calibri" panose="020F0502020204030204" pitchFamily="34" charset="0"/>
                <a:cs typeface="SimSun" panose="02010600030101010101" pitchFamily="2" charset="-122"/>
              </a:rPr>
              <a:t>? </a:t>
            </a:r>
            <a:r>
              <a:rPr lang="en-US" sz="2000" dirty="0" err="1">
                <a:solidFill>
                  <a:srgbClr val="E36C0A"/>
                </a:solidFill>
                <a:effectLst/>
                <a:latin typeface="Times New Roman" panose="02020603050405020304" pitchFamily="18" charset="0"/>
                <a:ea typeface="Calibri" panose="020F0502020204030204" pitchFamily="34" charset="0"/>
                <a:cs typeface="SimSun" panose="02010600030101010101" pitchFamily="2" charset="-122"/>
              </a:rPr>
              <a:t>Raqqosa</a:t>
            </a:r>
            <a:r>
              <a:rPr lang="en-US" sz="2000" dirty="0">
                <a:solidFill>
                  <a:srgbClr val="E36C0A"/>
                </a:solidFill>
                <a:effectLst/>
                <a:latin typeface="Times New Roman" panose="02020603050405020304" pitchFamily="18" charset="0"/>
                <a:ea typeface="Calibri" panose="020F0502020204030204" pitchFamily="34" charset="0"/>
                <a:cs typeface="SimSun" panose="02010600030101010101" pitchFamily="2" charset="-122"/>
              </a:rPr>
              <a:t>;</a:t>
            </a:r>
            <a:br>
              <a:rPr lang="ru-RU" sz="2000" dirty="0">
                <a:effectLst/>
                <a:latin typeface="Calibri" panose="020F0502020204030204" pitchFamily="34" charset="0"/>
                <a:ea typeface="Calibri" panose="020F0502020204030204" pitchFamily="34" charset="0"/>
                <a:cs typeface="SimSun" panose="02010600030101010101" pitchFamily="2" charset="-122"/>
              </a:rPr>
            </a:br>
            <a:r>
              <a:rPr lang="en-US" sz="2000" dirty="0">
                <a:effectLst/>
                <a:latin typeface="Times New Roman" panose="02020603050405020304" pitchFamily="18" charset="0"/>
                <a:ea typeface="Calibri" panose="020F0502020204030204" pitchFamily="34" charset="0"/>
                <a:cs typeface="SimSun" panose="02010600030101010101" pitchFamily="2" charset="-122"/>
              </a:rPr>
              <a:t>7.Musiqada </a:t>
            </a:r>
            <a:r>
              <a:rPr lang="en-US" sz="2000" dirty="0" err="1">
                <a:effectLst/>
                <a:latin typeface="Times New Roman" panose="02020603050405020304" pitchFamily="18" charset="0"/>
                <a:ea typeface="Calibri" panose="020F0502020204030204" pitchFamily="34" charset="0"/>
                <a:cs typeface="SimSun" panose="02010600030101010101" pitchFamily="2" charset="-122"/>
              </a:rPr>
              <a:t>tovush</a:t>
            </a:r>
            <a:r>
              <a:rPr lang="en-US" sz="2000" dirty="0">
                <a:effectLst/>
                <a:latin typeface="Times New Roman" panose="02020603050405020304" pitchFamily="18" charset="0"/>
                <a:ea typeface="Calibri" panose="020F0502020204030204" pitchFamily="34" charset="0"/>
                <a:cs typeface="SimSun" panose="02010600030101010101" pitchFamily="2" charset="-122"/>
              </a:rPr>
              <a:t> </a:t>
            </a:r>
            <a:r>
              <a:rPr lang="en-US" sz="2000" dirty="0" err="1">
                <a:effectLst/>
                <a:latin typeface="Times New Roman" panose="02020603050405020304" pitchFamily="18" charset="0"/>
                <a:ea typeface="Calibri" panose="020F0502020204030204" pitchFamily="34" charset="0"/>
                <a:cs typeface="SimSun" panose="02010600030101010101" pitchFamily="2" charset="-122"/>
              </a:rPr>
              <a:t>nima</a:t>
            </a:r>
            <a:r>
              <a:rPr lang="en-US" sz="2000" dirty="0">
                <a:effectLst/>
                <a:latin typeface="Times New Roman" panose="02020603050405020304" pitchFamily="18" charset="0"/>
                <a:ea typeface="Calibri" panose="020F0502020204030204" pitchFamily="34" charset="0"/>
                <a:cs typeface="SimSun" panose="02010600030101010101" pitchFamily="2" charset="-122"/>
              </a:rPr>
              <a:t> </a:t>
            </a:r>
            <a:r>
              <a:rPr lang="en-US" sz="2000" dirty="0" err="1">
                <a:effectLst/>
                <a:latin typeface="Times New Roman" panose="02020603050405020304" pitchFamily="18" charset="0"/>
                <a:ea typeface="Calibri" panose="020F0502020204030204" pitchFamily="34" charset="0"/>
                <a:cs typeface="SimSun" panose="02010600030101010101" pitchFamily="2" charset="-122"/>
              </a:rPr>
              <a:t>bilan</a:t>
            </a:r>
            <a:br>
              <a:rPr lang="ru-RU" sz="2000" dirty="0">
                <a:effectLst/>
                <a:latin typeface="Calibri" panose="020F0502020204030204" pitchFamily="34" charset="0"/>
                <a:ea typeface="Calibri" panose="020F0502020204030204" pitchFamily="34" charset="0"/>
                <a:cs typeface="SimSun" panose="02010600030101010101" pitchFamily="2" charset="-122"/>
              </a:rPr>
            </a:br>
            <a:r>
              <a:rPr lang="en-US" sz="2000" dirty="0">
                <a:effectLst/>
                <a:latin typeface="Times New Roman" panose="02020603050405020304" pitchFamily="18" charset="0"/>
                <a:ea typeface="Calibri" panose="020F0502020204030204" pitchFamily="34" charset="0"/>
                <a:cs typeface="SimSun" panose="02010600030101010101" pitchFamily="2" charset="-122"/>
              </a:rPr>
              <a:t>o‘ </a:t>
            </a:r>
            <a:r>
              <a:rPr lang="en-US" sz="2000" dirty="0" err="1">
                <a:effectLst/>
                <a:latin typeface="Times New Roman" panose="02020603050405020304" pitchFamily="18" charset="0"/>
                <a:ea typeface="Calibri" panose="020F0502020204030204" pitchFamily="34" charset="0"/>
                <a:cs typeface="SimSun" panose="02010600030101010101" pitchFamily="2" charset="-122"/>
              </a:rPr>
              <a:t>lchanadi</a:t>
            </a:r>
            <a:r>
              <a:rPr lang="en-US" sz="2000" dirty="0">
                <a:effectLst/>
                <a:latin typeface="Times New Roman" panose="02020603050405020304" pitchFamily="18" charset="0"/>
                <a:ea typeface="Calibri" panose="020F0502020204030204" pitchFamily="34" charset="0"/>
                <a:cs typeface="SimSun" panose="02010600030101010101" pitchFamily="2" charset="-122"/>
              </a:rPr>
              <a:t>? </a:t>
            </a:r>
            <a:r>
              <a:rPr lang="en-US" sz="2000" dirty="0">
                <a:solidFill>
                  <a:srgbClr val="E36C0A"/>
                </a:solidFill>
                <a:effectLst/>
                <a:latin typeface="Times New Roman" panose="02020603050405020304" pitchFamily="18" charset="0"/>
                <a:ea typeface="Calibri" panose="020F0502020204030204" pitchFamily="34" charset="0"/>
                <a:cs typeface="SimSun" panose="02010600030101010101" pitchFamily="2" charset="-122"/>
              </a:rPr>
              <a:t>Ton </a:t>
            </a:r>
            <a:r>
              <a:rPr lang="en-US" sz="2000" dirty="0" err="1">
                <a:solidFill>
                  <a:srgbClr val="E36C0A"/>
                </a:solidFill>
                <a:effectLst/>
                <a:latin typeface="Times New Roman" panose="02020603050405020304" pitchFamily="18" charset="0"/>
                <a:ea typeface="Calibri" panose="020F0502020204030204" pitchFamily="34" charset="0"/>
                <a:cs typeface="SimSun" panose="02010600030101010101" pitchFamily="2" charset="-122"/>
              </a:rPr>
              <a:t>bilan</a:t>
            </a:r>
            <a:r>
              <a:rPr lang="en-US" sz="2000" dirty="0">
                <a:solidFill>
                  <a:srgbClr val="E36C0A"/>
                </a:solidFill>
                <a:effectLst/>
                <a:latin typeface="Times New Roman" panose="02020603050405020304" pitchFamily="18" charset="0"/>
                <a:ea typeface="Calibri" panose="020F0502020204030204" pitchFamily="34" charset="0"/>
                <a:cs typeface="SimSun" panose="02010600030101010101" pitchFamily="2" charset="-122"/>
              </a:rPr>
              <a:t>;</a:t>
            </a:r>
            <a:br>
              <a:rPr lang="ru-RU" sz="2000" dirty="0">
                <a:effectLst/>
                <a:latin typeface="Calibri" panose="020F0502020204030204" pitchFamily="34" charset="0"/>
                <a:ea typeface="Calibri" panose="020F0502020204030204" pitchFamily="34" charset="0"/>
                <a:cs typeface="SimSun" panose="02010600030101010101" pitchFamily="2" charset="-122"/>
              </a:rPr>
            </a:br>
            <a:endParaRPr lang="ru-RU" sz="2000" dirty="0"/>
          </a:p>
        </p:txBody>
      </p:sp>
      <p:sp>
        <p:nvSpPr>
          <p:cNvPr id="3" name="Номер слайда 2">
            <a:extLst>
              <a:ext uri="{FF2B5EF4-FFF2-40B4-BE49-F238E27FC236}">
                <a16:creationId xmlns:a16="http://schemas.microsoft.com/office/drawing/2014/main" id="{CFBFAE42-B1C5-4175-9443-1E12EB99F5C0}"/>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45</a:t>
            </a:fld>
            <a:endParaRPr lang="en"/>
          </a:p>
        </p:txBody>
      </p:sp>
    </p:spTree>
    <p:extLst>
      <p:ext uri="{BB962C8B-B14F-4D97-AF65-F5344CB8AC3E}">
        <p14:creationId xmlns:p14="http://schemas.microsoft.com/office/powerpoint/2010/main" val="194240185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EEE36E8-7542-4B2A-87E9-4C8EA4C37730}"/>
              </a:ext>
            </a:extLst>
          </p:cNvPr>
          <p:cNvSpPr>
            <a:spLocks noGrp="1"/>
          </p:cNvSpPr>
          <p:nvPr>
            <p:ph type="title"/>
          </p:nvPr>
        </p:nvSpPr>
        <p:spPr>
          <a:xfrm>
            <a:off x="597877" y="402700"/>
            <a:ext cx="8131523" cy="4520992"/>
          </a:xfrm>
        </p:spPr>
        <p:txBody>
          <a:bodyPr/>
          <a:lstStyle/>
          <a:p>
            <a:pPr algn="ctr"/>
            <a:r>
              <a:rPr lang="en-US" sz="2400" dirty="0">
                <a:solidFill>
                  <a:srgbClr val="C0504D"/>
                </a:solidFill>
                <a:latin typeface="Times New Roman" panose="02020603050405020304" pitchFamily="18" charset="0"/>
                <a:ea typeface="Calibri" panose="020F0502020204030204" pitchFamily="34" charset="0"/>
                <a:cs typeface="SimSun" panose="02010600030101010101" pitchFamily="2" charset="-122"/>
              </a:rPr>
              <a:t>3</a:t>
            </a:r>
            <a:r>
              <a:rPr lang="en-US" sz="2400" b="1" dirty="0">
                <a:solidFill>
                  <a:srgbClr val="C0504D"/>
                </a:solidFill>
                <a:effectLst/>
                <a:latin typeface="Times New Roman" panose="02020603050405020304" pitchFamily="18" charset="0"/>
                <a:ea typeface="Calibri" panose="020F0502020204030204" pitchFamily="34" charset="0"/>
                <a:cs typeface="SimSun" panose="02010600030101010101" pitchFamily="2" charset="-122"/>
              </a:rPr>
              <a:t>-guruh </a:t>
            </a:r>
            <a:r>
              <a:rPr lang="en-US" sz="2400" b="1" dirty="0" err="1">
                <a:solidFill>
                  <a:srgbClr val="C0504D"/>
                </a:solidFill>
                <a:effectLst/>
                <a:latin typeface="Times New Roman" panose="02020603050405020304" pitchFamily="18" charset="0"/>
                <a:ea typeface="Calibri" panose="020F0502020204030204" pitchFamily="34" charset="0"/>
                <a:cs typeface="SimSun" panose="02010600030101010101" pitchFamily="2" charset="-122"/>
              </a:rPr>
              <a:t>uchun</a:t>
            </a:r>
            <a:r>
              <a:rPr lang="en-US" sz="2400" b="1" dirty="0">
                <a:solidFill>
                  <a:srgbClr val="C0504D"/>
                </a:solidFill>
                <a:effectLst/>
                <a:latin typeface="Times New Roman" panose="02020603050405020304" pitchFamily="18" charset="0"/>
                <a:ea typeface="Calibri" panose="020F0502020204030204" pitchFamily="34" charset="0"/>
                <a:cs typeface="SimSun" panose="02010600030101010101" pitchFamily="2" charset="-122"/>
              </a:rPr>
              <a:t> </a:t>
            </a:r>
            <a:r>
              <a:rPr lang="en-US" sz="2400" b="1" dirty="0" err="1">
                <a:solidFill>
                  <a:srgbClr val="C0504D"/>
                </a:solidFill>
                <a:effectLst/>
                <a:latin typeface="Times New Roman" panose="02020603050405020304" pitchFamily="18" charset="0"/>
                <a:ea typeface="Calibri" panose="020F0502020204030204" pitchFamily="34" charset="0"/>
                <a:cs typeface="SimSun" panose="02010600030101010101" pitchFamily="2" charset="-122"/>
              </a:rPr>
              <a:t>tezkor</a:t>
            </a:r>
            <a:r>
              <a:rPr lang="en-US" sz="2400" b="1" dirty="0">
                <a:solidFill>
                  <a:srgbClr val="C0504D"/>
                </a:solidFill>
                <a:effectLst/>
                <a:latin typeface="Times New Roman" panose="02020603050405020304" pitchFamily="18" charset="0"/>
                <a:ea typeface="Calibri" panose="020F0502020204030204" pitchFamily="34" charset="0"/>
                <a:cs typeface="SimSun" panose="02010600030101010101" pitchFamily="2" charset="-122"/>
              </a:rPr>
              <a:t> </a:t>
            </a:r>
            <a:r>
              <a:rPr lang="en-US" sz="2400" b="1" dirty="0" err="1">
                <a:solidFill>
                  <a:srgbClr val="C0504D"/>
                </a:solidFill>
                <a:effectLst/>
                <a:latin typeface="Times New Roman" panose="02020603050405020304" pitchFamily="18" charset="0"/>
                <a:ea typeface="Calibri" panose="020F0502020204030204" pitchFamily="34" charset="0"/>
                <a:cs typeface="SimSun" panose="02010600030101010101" pitchFamily="2" charset="-122"/>
              </a:rPr>
              <a:t>savollar</a:t>
            </a:r>
            <a:br>
              <a:rPr lang="ru-RU" sz="2400" dirty="0">
                <a:effectLst/>
                <a:latin typeface="Calibri" panose="020F0502020204030204" pitchFamily="34" charset="0"/>
                <a:ea typeface="Calibri" panose="020F0502020204030204" pitchFamily="34" charset="0"/>
                <a:cs typeface="SimSun" panose="02010600030101010101" pitchFamily="2" charset="-122"/>
              </a:rPr>
            </a:br>
            <a:r>
              <a:rPr lang="en-US" sz="2400" dirty="0">
                <a:effectLst/>
                <a:latin typeface="Calibri" panose="020F0502020204030204" pitchFamily="34" charset="0"/>
                <a:ea typeface="Calibri" panose="020F0502020204030204" pitchFamily="34" charset="0"/>
                <a:cs typeface="SimSun" panose="02010600030101010101" pitchFamily="2" charset="-122"/>
              </a:rPr>
              <a:t>1.</a:t>
            </a:r>
            <a:r>
              <a:rPr lang="en-US" sz="2400" dirty="0">
                <a:effectLst/>
                <a:latin typeface="Times New Roman" panose="02020603050405020304" pitchFamily="18" charset="0"/>
                <a:ea typeface="Calibri" panose="020F0502020204030204" pitchFamily="34" charset="0"/>
                <a:cs typeface="SimSun" panose="02010600030101010101" pitchFamily="2" charset="-122"/>
              </a:rPr>
              <a:t>Kuy </a:t>
            </a:r>
            <a:r>
              <a:rPr lang="en-US" sz="2400" dirty="0" err="1">
                <a:effectLst/>
                <a:latin typeface="Times New Roman" panose="02020603050405020304" pitchFamily="18" charset="0"/>
                <a:ea typeface="Calibri" panose="020F0502020204030204" pitchFamily="34" charset="0"/>
                <a:cs typeface="SimSun" panose="02010600030101010101" pitchFamily="2" charset="-122"/>
              </a:rPr>
              <a:t>yokli</a:t>
            </a:r>
            <a:r>
              <a:rPr lang="en-US" sz="2400" dirty="0">
                <a:effectLst/>
                <a:latin typeface="Times New Roman" panose="02020603050405020304" pitchFamily="18" charset="0"/>
                <a:ea typeface="Calibri" panose="020F0502020204030204" pitchFamily="34" charset="0"/>
                <a:cs typeface="SimSun" panose="02010600030101010101" pitchFamily="2" charset="-122"/>
              </a:rPr>
              <a:t> </a:t>
            </a:r>
            <a:r>
              <a:rPr lang="en-US" sz="2400" dirty="0" err="1">
                <a:effectLst/>
                <a:latin typeface="Times New Roman" panose="02020603050405020304" pitchFamily="18" charset="0"/>
                <a:ea typeface="Calibri" panose="020F0502020204030204" pitchFamily="34" charset="0"/>
                <a:cs typeface="SimSun" panose="02010600030101010101" pitchFamily="2" charset="-122"/>
              </a:rPr>
              <a:t>tovushni</a:t>
            </a:r>
            <a:r>
              <a:rPr lang="en-US" sz="2400" dirty="0">
                <a:effectLst/>
                <a:latin typeface="Times New Roman" panose="02020603050405020304" pitchFamily="18" charset="0"/>
                <a:ea typeface="Calibri" panose="020F0502020204030204" pitchFamily="34" charset="0"/>
                <a:cs typeface="SimSun" panose="02010600030101010101" pitchFamily="2" charset="-122"/>
              </a:rPr>
              <a:t> </a:t>
            </a:r>
            <a:r>
              <a:rPr lang="en-US" sz="2400" dirty="0" err="1">
                <a:effectLst/>
                <a:latin typeface="Times New Roman" panose="02020603050405020304" pitchFamily="18" charset="0"/>
                <a:ea typeface="Calibri" panose="020F0502020204030204" pitchFamily="34" charset="0"/>
                <a:cs typeface="SimSun" panose="02010600030101010101" pitchFamily="2" charset="-122"/>
              </a:rPr>
              <a:t>yarim</a:t>
            </a:r>
            <a:r>
              <a:rPr lang="en-US" sz="2400" dirty="0">
                <a:effectLst/>
                <a:latin typeface="Times New Roman" panose="02020603050405020304" pitchFamily="18" charset="0"/>
                <a:ea typeface="Calibri" panose="020F0502020204030204" pitchFamily="34" charset="0"/>
                <a:cs typeface="SimSun" panose="02010600030101010101" pitchFamily="2" charset="-122"/>
              </a:rPr>
              <a:t> ton </a:t>
            </a:r>
            <a:r>
              <a:rPr lang="en-US" sz="2400" dirty="0" err="1">
                <a:effectLst/>
                <a:latin typeface="Times New Roman" panose="02020603050405020304" pitchFamily="18" charset="0"/>
                <a:ea typeface="Calibri" panose="020F0502020204030204" pitchFamily="34" charset="0"/>
                <a:cs typeface="SimSun" panose="02010600030101010101" pitchFamily="2" charset="-122"/>
              </a:rPr>
              <a:t>pasaytiradi</a:t>
            </a:r>
            <a:br>
              <a:rPr lang="en-US" sz="2400" dirty="0">
                <a:effectLst/>
                <a:latin typeface="Times New Roman" panose="02020603050405020304" pitchFamily="18" charset="0"/>
                <a:ea typeface="Calibri" panose="020F0502020204030204" pitchFamily="34" charset="0"/>
                <a:cs typeface="SimSun" panose="02010600030101010101" pitchFamily="2" charset="-122"/>
              </a:rPr>
            </a:br>
            <a:r>
              <a:rPr lang="en-US" sz="2400" dirty="0">
                <a:effectLst/>
                <a:latin typeface="Calibri" panose="020F0502020204030204" pitchFamily="34" charset="0"/>
                <a:ea typeface="Calibri" panose="020F0502020204030204" pitchFamily="34" charset="0"/>
                <a:cs typeface="SimSun" panose="02010600030101010101" pitchFamily="2" charset="-122"/>
              </a:rPr>
              <a:t>2.</a:t>
            </a:r>
            <a:r>
              <a:rPr lang="en-US" sz="2400" dirty="0">
                <a:effectLst/>
                <a:latin typeface="Times New Roman" panose="02020603050405020304" pitchFamily="18" charset="0"/>
                <a:ea typeface="Calibri" panose="020F0502020204030204" pitchFamily="34" charset="0"/>
                <a:cs typeface="SimSun" panose="02010600030101010101" pitchFamily="2" charset="-122"/>
              </a:rPr>
              <a:t>Kuy </a:t>
            </a:r>
            <a:r>
              <a:rPr lang="en-US" sz="2400" dirty="0" err="1">
                <a:effectLst/>
                <a:latin typeface="Times New Roman" panose="02020603050405020304" pitchFamily="18" charset="0"/>
                <a:ea typeface="Calibri" panose="020F0502020204030204" pitchFamily="34" charset="0"/>
                <a:cs typeface="SimSun" panose="02010600030101010101" pitchFamily="2" charset="-122"/>
              </a:rPr>
              <a:t>yoki</a:t>
            </a:r>
            <a:r>
              <a:rPr lang="en-US" sz="2400" dirty="0">
                <a:effectLst/>
                <a:latin typeface="Times New Roman" panose="02020603050405020304" pitchFamily="18" charset="0"/>
                <a:ea typeface="Calibri" panose="020F0502020204030204" pitchFamily="34" charset="0"/>
                <a:cs typeface="SimSun" panose="02010600030101010101" pitchFamily="2" charset="-122"/>
              </a:rPr>
              <a:t> </a:t>
            </a:r>
            <a:r>
              <a:rPr lang="en-US" sz="2400" dirty="0" err="1">
                <a:effectLst/>
                <a:latin typeface="Times New Roman" panose="02020603050405020304" pitchFamily="18" charset="0"/>
                <a:ea typeface="Calibri" panose="020F0502020204030204" pitchFamily="34" charset="0"/>
                <a:cs typeface="SimSun" panose="02010600030101010101" pitchFamily="2" charset="-122"/>
              </a:rPr>
              <a:t>tovushni</a:t>
            </a:r>
            <a:r>
              <a:rPr lang="en-US" sz="2400" dirty="0">
                <a:effectLst/>
                <a:latin typeface="Times New Roman" panose="02020603050405020304" pitchFamily="18" charset="0"/>
                <a:ea typeface="Calibri" panose="020F0502020204030204" pitchFamily="34" charset="0"/>
                <a:cs typeface="SimSun" panose="02010600030101010101" pitchFamily="2" charset="-122"/>
              </a:rPr>
              <a:t> </a:t>
            </a:r>
            <a:r>
              <a:rPr lang="en-US" sz="2400" dirty="0" err="1">
                <a:effectLst/>
                <a:latin typeface="Times New Roman" panose="02020603050405020304" pitchFamily="18" charset="0"/>
                <a:ea typeface="Calibri" panose="020F0502020204030204" pitchFamily="34" charset="0"/>
                <a:cs typeface="SimSun" panose="02010600030101010101" pitchFamily="2" charset="-122"/>
              </a:rPr>
              <a:t>yarim</a:t>
            </a:r>
            <a:r>
              <a:rPr lang="en-US" sz="2400" dirty="0">
                <a:effectLst/>
                <a:latin typeface="Times New Roman" panose="02020603050405020304" pitchFamily="18" charset="0"/>
                <a:ea typeface="Calibri" panose="020F0502020204030204" pitchFamily="34" charset="0"/>
                <a:cs typeface="SimSun" panose="02010600030101010101" pitchFamily="2" charset="-122"/>
              </a:rPr>
              <a:t> ton ko‘ </a:t>
            </a:r>
            <a:r>
              <a:rPr lang="en-US" sz="2400" dirty="0" err="1">
                <a:effectLst/>
                <a:latin typeface="Times New Roman" panose="02020603050405020304" pitchFamily="18" charset="0"/>
                <a:ea typeface="Calibri" panose="020F0502020204030204" pitchFamily="34" charset="0"/>
                <a:cs typeface="SimSun" panose="02010600030101010101" pitchFamily="2" charset="-122"/>
              </a:rPr>
              <a:t>taradi</a:t>
            </a:r>
            <a:r>
              <a:rPr lang="en-US" sz="2400" dirty="0">
                <a:effectLst/>
                <a:latin typeface="Times New Roman" panose="02020603050405020304" pitchFamily="18" charset="0"/>
                <a:ea typeface="Calibri" panose="020F0502020204030204" pitchFamily="34" charset="0"/>
                <a:cs typeface="SimSun" panose="02010600030101010101" pitchFamily="2" charset="-122"/>
              </a:rPr>
              <a:t>. </a:t>
            </a:r>
            <a:br>
              <a:rPr lang="ru-RU" sz="2400" dirty="0">
                <a:effectLst/>
                <a:latin typeface="Calibri" panose="020F0502020204030204" pitchFamily="34" charset="0"/>
                <a:ea typeface="Calibri" panose="020F0502020204030204" pitchFamily="34" charset="0"/>
                <a:cs typeface="SimSun" panose="02010600030101010101" pitchFamily="2" charset="-122"/>
              </a:rPr>
            </a:br>
            <a:r>
              <a:rPr lang="en-US" sz="2400" dirty="0">
                <a:effectLst/>
                <a:latin typeface="Calibri" panose="020F0502020204030204" pitchFamily="34" charset="0"/>
                <a:ea typeface="Calibri" panose="020F0502020204030204" pitchFamily="34" charset="0"/>
                <a:cs typeface="SimSun" panose="02010600030101010101" pitchFamily="2" charset="-122"/>
              </a:rPr>
              <a:t>3.</a:t>
            </a:r>
            <a:r>
              <a:rPr lang="en-US" sz="2400" dirty="0">
                <a:effectLst/>
                <a:latin typeface="Times New Roman" panose="02020603050405020304" pitchFamily="18" charset="0"/>
                <a:ea typeface="Calibri" panose="020F0502020204030204" pitchFamily="34" charset="0"/>
                <a:cs typeface="SimSun" panose="02010600030101010101" pitchFamily="2" charset="-122"/>
              </a:rPr>
              <a:t>Ko‘ </a:t>
            </a:r>
            <a:r>
              <a:rPr lang="en-US" sz="2400" dirty="0" err="1">
                <a:effectLst/>
                <a:latin typeface="Times New Roman" panose="02020603050405020304" pitchFamily="18" charset="0"/>
                <a:ea typeface="Calibri" panose="020F0502020204030204" pitchFamily="34" charset="0"/>
                <a:cs typeface="SimSun" panose="02010600030101010101" pitchFamily="2" charset="-122"/>
              </a:rPr>
              <a:t>tarilgan</a:t>
            </a:r>
            <a:r>
              <a:rPr lang="en-US" sz="2400" dirty="0">
                <a:effectLst/>
                <a:latin typeface="Times New Roman" panose="02020603050405020304" pitchFamily="18" charset="0"/>
                <a:ea typeface="Calibri" panose="020F0502020204030204" pitchFamily="34" charset="0"/>
                <a:cs typeface="SimSun" panose="02010600030101010101" pitchFamily="2" charset="-122"/>
              </a:rPr>
              <a:t> </a:t>
            </a:r>
            <a:r>
              <a:rPr lang="en-US" sz="2400" dirty="0" err="1">
                <a:effectLst/>
                <a:latin typeface="Times New Roman" panose="02020603050405020304" pitchFamily="18" charset="0"/>
                <a:ea typeface="Calibri" panose="020F0502020204030204" pitchFamily="34" charset="0"/>
                <a:cs typeface="SimSun" panose="02010600030101010101" pitchFamily="2" charset="-122"/>
              </a:rPr>
              <a:t>yoki</a:t>
            </a:r>
            <a:r>
              <a:rPr lang="en-US" sz="2400" dirty="0">
                <a:effectLst/>
                <a:latin typeface="Times New Roman" panose="02020603050405020304" pitchFamily="18" charset="0"/>
                <a:ea typeface="Calibri" panose="020F0502020204030204" pitchFamily="34" charset="0"/>
                <a:cs typeface="SimSun" panose="02010600030101010101" pitchFamily="2" charset="-122"/>
              </a:rPr>
              <a:t> </a:t>
            </a:r>
            <a:r>
              <a:rPr lang="en-US" sz="2400" dirty="0" err="1">
                <a:effectLst/>
                <a:latin typeface="Times New Roman" panose="02020603050405020304" pitchFamily="18" charset="0"/>
                <a:ea typeface="Calibri" panose="020F0502020204030204" pitchFamily="34" charset="0"/>
                <a:cs typeface="SimSun" panose="02010600030101010101" pitchFamily="2" charset="-122"/>
              </a:rPr>
              <a:t>pasaytirilgan</a:t>
            </a:r>
            <a:br>
              <a:rPr lang="ru-RU" sz="2400" dirty="0">
                <a:effectLst/>
                <a:latin typeface="Calibri" panose="020F0502020204030204" pitchFamily="34" charset="0"/>
                <a:ea typeface="Calibri" panose="020F0502020204030204" pitchFamily="34" charset="0"/>
                <a:cs typeface="SimSun" panose="02010600030101010101" pitchFamily="2" charset="-122"/>
              </a:rPr>
            </a:br>
            <a:r>
              <a:rPr lang="en-US" sz="2400" dirty="0">
                <a:effectLst/>
                <a:latin typeface="Times New Roman" panose="02020603050405020304" pitchFamily="18" charset="0"/>
                <a:ea typeface="Calibri" panose="020F0502020204030204" pitchFamily="34" charset="0"/>
                <a:cs typeface="SimSun" panose="02010600030101010101" pitchFamily="2" charset="-122"/>
              </a:rPr>
              <a:t> </a:t>
            </a:r>
            <a:r>
              <a:rPr lang="en-US" sz="2400" dirty="0" err="1">
                <a:effectLst/>
                <a:latin typeface="Times New Roman" panose="02020603050405020304" pitchFamily="18" charset="0"/>
                <a:ea typeface="Calibri" panose="020F0502020204030204" pitchFamily="34" charset="0"/>
                <a:cs typeface="SimSun" panose="02010600030101010101" pitchFamily="2" charset="-122"/>
              </a:rPr>
              <a:t>tovushni</a:t>
            </a:r>
            <a:r>
              <a:rPr lang="en-US" sz="2400" dirty="0">
                <a:effectLst/>
                <a:latin typeface="Times New Roman" panose="02020603050405020304" pitchFamily="18" charset="0"/>
                <a:ea typeface="Calibri" panose="020F0502020204030204" pitchFamily="34" charset="0"/>
                <a:cs typeface="SimSun" panose="02010600030101010101" pitchFamily="2" charset="-122"/>
              </a:rPr>
              <a:t> </a:t>
            </a:r>
            <a:r>
              <a:rPr lang="en-US" sz="2400" dirty="0" err="1">
                <a:effectLst/>
                <a:latin typeface="Times New Roman" panose="02020603050405020304" pitchFamily="18" charset="0"/>
                <a:ea typeface="Calibri" panose="020F0502020204030204" pitchFamily="34" charset="0"/>
                <a:cs typeface="SimSun" panose="02010600030101010101" pitchFamily="2" charset="-122"/>
              </a:rPr>
              <a:t>bekor</a:t>
            </a:r>
            <a:r>
              <a:rPr lang="en-US" sz="2400" dirty="0">
                <a:effectLst/>
                <a:latin typeface="Times New Roman" panose="02020603050405020304" pitchFamily="18" charset="0"/>
                <a:ea typeface="Calibri" panose="020F0502020204030204" pitchFamily="34" charset="0"/>
                <a:cs typeface="SimSun" panose="02010600030101010101" pitchFamily="2" charset="-122"/>
              </a:rPr>
              <a:t> </a:t>
            </a:r>
            <a:r>
              <a:rPr lang="en-US" sz="2400" dirty="0" err="1">
                <a:effectLst/>
                <a:latin typeface="Times New Roman" panose="02020603050405020304" pitchFamily="18" charset="0"/>
                <a:ea typeface="Calibri" panose="020F0502020204030204" pitchFamily="34" charset="0"/>
                <a:cs typeface="SimSun" panose="02010600030101010101" pitchFamily="2" charset="-122"/>
              </a:rPr>
              <a:t>qiladi</a:t>
            </a:r>
            <a:r>
              <a:rPr lang="en-US" sz="2400" dirty="0">
                <a:effectLst/>
                <a:latin typeface="Times New Roman" panose="02020603050405020304" pitchFamily="18" charset="0"/>
                <a:ea typeface="Calibri" panose="020F0502020204030204" pitchFamily="34" charset="0"/>
                <a:cs typeface="SimSun" panose="02010600030101010101" pitchFamily="2" charset="-122"/>
              </a:rPr>
              <a:t> .</a:t>
            </a:r>
            <a:br>
              <a:rPr lang="ru-RU" sz="2400" dirty="0">
                <a:effectLst/>
                <a:latin typeface="Calibri" panose="020F0502020204030204" pitchFamily="34" charset="0"/>
                <a:ea typeface="Calibri" panose="020F0502020204030204" pitchFamily="34" charset="0"/>
                <a:cs typeface="SimSun" panose="02010600030101010101" pitchFamily="2" charset="-122"/>
              </a:rPr>
            </a:br>
            <a:r>
              <a:rPr lang="en-US" sz="2400" dirty="0">
                <a:latin typeface="Times New Roman" panose="02020603050405020304" pitchFamily="18" charset="0"/>
                <a:ea typeface="Calibri" panose="020F0502020204030204" pitchFamily="34" charset="0"/>
                <a:cs typeface="SimSun" panose="02010600030101010101" pitchFamily="2" charset="-122"/>
              </a:rPr>
              <a:t>4</a:t>
            </a:r>
            <a:r>
              <a:rPr lang="en-US" sz="2400" dirty="0">
                <a:effectLst/>
                <a:latin typeface="Times New Roman" panose="02020603050405020304" pitchFamily="18" charset="0"/>
                <a:ea typeface="Calibri" panose="020F0502020204030204" pitchFamily="34" charset="0"/>
              </a:rPr>
              <a:t>.Tovush </a:t>
            </a:r>
            <a:r>
              <a:rPr lang="en-US" sz="2400" dirty="0" err="1">
                <a:effectLst/>
                <a:latin typeface="Times New Roman" panose="02020603050405020304" pitchFamily="18" charset="0"/>
                <a:ea typeface="Calibri" panose="020F0502020204030204" pitchFamily="34" charset="0"/>
              </a:rPr>
              <a:t>belgisi</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nima</a:t>
            </a:r>
            <a:r>
              <a:rPr lang="en-US" sz="2400" dirty="0">
                <a:effectLst/>
                <a:latin typeface="Times New Roman" panose="02020603050405020304" pitchFamily="18" charset="0"/>
                <a:ea typeface="Calibri" panose="020F0502020204030204" pitchFamily="34" charset="0"/>
              </a:rPr>
              <a:t>? </a:t>
            </a:r>
            <a:br>
              <a:rPr lang="en-US" sz="2400" dirty="0">
                <a:solidFill>
                  <a:srgbClr val="E36C0A"/>
                </a:solidFill>
                <a:effectLst/>
                <a:latin typeface="Times New Roman" panose="02020603050405020304" pitchFamily="18" charset="0"/>
                <a:ea typeface="Calibri" panose="020F0502020204030204" pitchFamily="34" charset="0"/>
              </a:rPr>
            </a:br>
            <a:r>
              <a:rPr lang="en-US" sz="2400" dirty="0">
                <a:solidFill>
                  <a:srgbClr val="E36C0A"/>
                </a:solidFill>
                <a:latin typeface="+mn-lt"/>
                <a:ea typeface="Calibri" panose="020F0502020204030204" pitchFamily="34" charset="0"/>
              </a:rPr>
              <a:t>5</a:t>
            </a:r>
            <a:r>
              <a:rPr lang="en-US" sz="2400" dirty="0">
                <a:effectLst/>
                <a:latin typeface="+mn-lt"/>
                <a:ea typeface="Calibri" panose="020F0502020204030204" pitchFamily="34" charset="0"/>
                <a:cs typeface="SimSun" panose="02010600030101010101" pitchFamily="2" charset="-122"/>
              </a:rPr>
              <a:t>.Maqom </a:t>
            </a:r>
            <a:r>
              <a:rPr lang="en-US" sz="2400" dirty="0" err="1">
                <a:effectLst/>
                <a:latin typeface="+mn-lt"/>
                <a:ea typeface="Calibri" panose="020F0502020204030204" pitchFamily="34" charset="0"/>
                <a:cs typeface="SimSun" panose="02010600030101010101" pitchFamily="2" charset="-122"/>
              </a:rPr>
              <a:t>ijrochisi</a:t>
            </a:r>
            <a:r>
              <a:rPr lang="en-US" sz="2400" dirty="0">
                <a:effectLst/>
                <a:latin typeface="+mn-lt"/>
                <a:ea typeface="Calibri" panose="020F0502020204030204" pitchFamily="34" charset="0"/>
                <a:cs typeface="SimSun" panose="02010600030101010101" pitchFamily="2" charset="-122"/>
              </a:rPr>
              <a:t> </a:t>
            </a:r>
            <a:r>
              <a:rPr lang="en-US" sz="2400" dirty="0" err="1">
                <a:effectLst/>
                <a:latin typeface="+mn-lt"/>
                <a:ea typeface="Calibri" panose="020F0502020204030204" pitchFamily="34" charset="0"/>
                <a:cs typeface="SimSun" panose="02010600030101010101" pitchFamily="2" charset="-122"/>
              </a:rPr>
              <a:t>kim</a:t>
            </a:r>
            <a:r>
              <a:rPr lang="en-US" sz="2400" dirty="0">
                <a:effectLst/>
                <a:latin typeface="+mn-lt"/>
                <a:ea typeface="Calibri" panose="020F0502020204030204" pitchFamily="34" charset="0"/>
                <a:cs typeface="SimSun" panose="02010600030101010101" pitchFamily="2" charset="-122"/>
              </a:rPr>
              <a:t>?     </a:t>
            </a:r>
            <a:br>
              <a:rPr lang="ru-RU" sz="2400" dirty="0">
                <a:effectLst/>
                <a:latin typeface="+mn-lt"/>
                <a:ea typeface="Calibri" panose="020F0502020204030204" pitchFamily="34" charset="0"/>
                <a:cs typeface="SimSun" panose="02010600030101010101" pitchFamily="2" charset="-122"/>
              </a:rPr>
            </a:br>
            <a:r>
              <a:rPr lang="en-US" sz="2400" dirty="0">
                <a:latin typeface="+mn-lt"/>
                <a:ea typeface="Calibri" panose="020F0502020204030204" pitchFamily="34" charset="0"/>
                <a:cs typeface="SimSun" panose="02010600030101010101" pitchFamily="2" charset="-122"/>
              </a:rPr>
              <a:t>6</a:t>
            </a:r>
            <a:r>
              <a:rPr lang="en-US" sz="2400" dirty="0">
                <a:effectLst/>
                <a:latin typeface="+mn-lt"/>
                <a:ea typeface="Calibri" panose="020F0502020204030204" pitchFamily="34" charset="0"/>
                <a:cs typeface="SimSun" panose="02010600030101010101" pitchFamily="2" charset="-122"/>
              </a:rPr>
              <a:t>.Do major </a:t>
            </a:r>
            <a:r>
              <a:rPr lang="en-US" sz="2400" dirty="0" err="1">
                <a:effectLst/>
                <a:latin typeface="+mn-lt"/>
                <a:ea typeface="Calibri" panose="020F0502020204030204" pitchFamily="34" charset="0"/>
                <a:cs typeface="SimSun" panose="02010600030101010101" pitchFamily="2" charset="-122"/>
              </a:rPr>
              <a:t>qaysi</a:t>
            </a:r>
            <a:r>
              <a:rPr lang="en-US" sz="2400" dirty="0">
                <a:effectLst/>
                <a:latin typeface="+mn-lt"/>
                <a:ea typeface="Calibri" panose="020F0502020204030204" pitchFamily="34" charset="0"/>
                <a:cs typeface="SimSun" panose="02010600030101010101" pitchFamily="2" charset="-122"/>
              </a:rPr>
              <a:t> </a:t>
            </a:r>
            <a:r>
              <a:rPr lang="en-US" sz="2400" dirty="0" err="1">
                <a:effectLst/>
                <a:latin typeface="+mn-lt"/>
                <a:ea typeface="Calibri" panose="020F0502020204030204" pitchFamily="34" charset="0"/>
                <a:cs typeface="SimSun" panose="02010600030101010101" pitchFamily="2" charset="-122"/>
              </a:rPr>
              <a:t>tovushdan</a:t>
            </a:r>
            <a:r>
              <a:rPr lang="en-US" sz="2400" dirty="0">
                <a:effectLst/>
                <a:latin typeface="+mn-lt"/>
                <a:ea typeface="Calibri" panose="020F0502020204030204" pitchFamily="34" charset="0"/>
                <a:cs typeface="SimSun" panose="02010600030101010101" pitchFamily="2" charset="-122"/>
              </a:rPr>
              <a:t> </a:t>
            </a:r>
            <a:r>
              <a:rPr lang="en-US" sz="2400" dirty="0" err="1">
                <a:effectLst/>
                <a:latin typeface="+mn-lt"/>
                <a:ea typeface="Calibri" panose="020F0502020204030204" pitchFamily="34" charset="0"/>
                <a:cs typeface="SimSun" panose="02010600030101010101" pitchFamily="2" charset="-122"/>
              </a:rPr>
              <a:t>boshlanadi</a:t>
            </a:r>
            <a:r>
              <a:rPr lang="en-US" sz="2400" dirty="0">
                <a:effectLst/>
                <a:latin typeface="+mn-lt"/>
                <a:ea typeface="Calibri" panose="020F0502020204030204" pitchFamily="34" charset="0"/>
                <a:cs typeface="SimSun" panose="02010600030101010101" pitchFamily="2" charset="-122"/>
              </a:rPr>
              <a:t>? </a:t>
            </a:r>
            <a:br>
              <a:rPr lang="ru-RU" sz="2400" dirty="0">
                <a:effectLst/>
                <a:latin typeface="+mn-lt"/>
                <a:ea typeface="Calibri" panose="020F0502020204030204" pitchFamily="34" charset="0"/>
                <a:cs typeface="SimSun" panose="02010600030101010101" pitchFamily="2" charset="-122"/>
              </a:rPr>
            </a:br>
            <a:r>
              <a:rPr lang="en-US" sz="2400" dirty="0">
                <a:effectLst/>
                <a:latin typeface="Times New Roman" panose="02020603050405020304" pitchFamily="18" charset="0"/>
                <a:ea typeface="Calibri" panose="020F0502020204030204" pitchFamily="34" charset="0"/>
                <a:cs typeface="SimSun" panose="02010600030101010101" pitchFamily="2" charset="-122"/>
              </a:rPr>
              <a:t>7.Musiqa </a:t>
            </a:r>
            <a:r>
              <a:rPr lang="en-US" sz="2400" dirty="0" err="1">
                <a:effectLst/>
                <a:latin typeface="Times New Roman" panose="02020603050405020304" pitchFamily="18" charset="0"/>
                <a:ea typeface="Calibri" panose="020F0502020204030204" pitchFamily="34" charset="0"/>
                <a:cs typeface="SimSun" panose="02010600030101010101" pitchFamily="2" charset="-122"/>
              </a:rPr>
              <a:t>sohasida</a:t>
            </a:r>
            <a:r>
              <a:rPr lang="en-US" sz="2400" dirty="0">
                <a:effectLst/>
                <a:latin typeface="Times New Roman" panose="02020603050405020304" pitchFamily="18" charset="0"/>
                <a:ea typeface="Calibri" panose="020F0502020204030204" pitchFamily="34" charset="0"/>
                <a:cs typeface="SimSun" panose="02010600030101010101" pitchFamily="2" charset="-122"/>
              </a:rPr>
              <a:t> </a:t>
            </a:r>
            <a:r>
              <a:rPr lang="en-US" sz="2400" dirty="0" err="1">
                <a:effectLst/>
                <a:latin typeface="Times New Roman" panose="02020603050405020304" pitchFamily="18" charset="0"/>
                <a:ea typeface="Calibri" panose="020F0502020204030204" pitchFamily="34" charset="0"/>
                <a:cs typeface="SimSun" panose="02010600030101010101" pitchFamily="2" charset="-122"/>
              </a:rPr>
              <a:t>akademik</a:t>
            </a:r>
            <a:r>
              <a:rPr lang="en-US" sz="2400" dirty="0">
                <a:effectLst/>
                <a:latin typeface="Times New Roman" panose="02020603050405020304" pitchFamily="18" charset="0"/>
                <a:ea typeface="Calibri" panose="020F0502020204030204" pitchFamily="34" charset="0"/>
                <a:cs typeface="SimSun" panose="02010600030101010101" pitchFamily="2" charset="-122"/>
              </a:rPr>
              <a:t> </a:t>
            </a:r>
            <a:br>
              <a:rPr lang="ru-RU" sz="2400" dirty="0">
                <a:effectLst/>
                <a:latin typeface="Calibri" panose="020F0502020204030204" pitchFamily="34" charset="0"/>
                <a:ea typeface="Calibri" panose="020F0502020204030204" pitchFamily="34" charset="0"/>
                <a:cs typeface="SimSun" panose="02010600030101010101" pitchFamily="2" charset="-122"/>
              </a:rPr>
            </a:br>
            <a:r>
              <a:rPr lang="en-US" sz="2400" dirty="0" err="1">
                <a:effectLst/>
                <a:latin typeface="Times New Roman" panose="02020603050405020304" pitchFamily="18" charset="0"/>
                <a:ea typeface="Calibri" panose="020F0502020204030204" pitchFamily="34" charset="0"/>
                <a:cs typeface="SimSun" panose="02010600030101010101" pitchFamily="2" charset="-122"/>
              </a:rPr>
              <a:t>unvonini</a:t>
            </a:r>
            <a:r>
              <a:rPr lang="en-US" sz="2400" dirty="0">
                <a:effectLst/>
                <a:latin typeface="Times New Roman" panose="02020603050405020304" pitchFamily="18" charset="0"/>
                <a:ea typeface="Calibri" panose="020F0502020204030204" pitchFamily="34" charset="0"/>
                <a:cs typeface="SimSun" panose="02010600030101010101" pitchFamily="2" charset="-122"/>
              </a:rPr>
              <a:t> </a:t>
            </a:r>
            <a:r>
              <a:rPr lang="en-US" sz="2400" dirty="0" err="1">
                <a:effectLst/>
                <a:latin typeface="Times New Roman" panose="02020603050405020304" pitchFamily="18" charset="0"/>
                <a:ea typeface="Calibri" panose="020F0502020204030204" pitchFamily="34" charset="0"/>
                <a:cs typeface="SimSun" panose="02010600030101010101" pitchFamily="2" charset="-122"/>
              </a:rPr>
              <a:t>olgan</a:t>
            </a:r>
            <a:r>
              <a:rPr lang="en-US" sz="2400" dirty="0">
                <a:effectLst/>
                <a:latin typeface="Times New Roman" panose="02020603050405020304" pitchFamily="18" charset="0"/>
                <a:ea typeface="Calibri" panose="020F0502020204030204" pitchFamily="34" charset="0"/>
                <a:cs typeface="SimSun" panose="02010600030101010101" pitchFamily="2" charset="-122"/>
              </a:rPr>
              <a:t> </a:t>
            </a:r>
            <a:r>
              <a:rPr lang="en-US" sz="2400" dirty="0" err="1">
                <a:effectLst/>
                <a:latin typeface="Times New Roman" panose="02020603050405020304" pitchFamily="18" charset="0"/>
                <a:ea typeface="Calibri" panose="020F0502020204030204" pitchFamily="34" charset="0"/>
                <a:cs typeface="SimSun" panose="02010600030101010101" pitchFamily="2" charset="-122"/>
              </a:rPr>
              <a:t>kishi</a:t>
            </a:r>
            <a:r>
              <a:rPr lang="en-US" sz="2400" dirty="0">
                <a:effectLst/>
                <a:latin typeface="Times New Roman" panose="02020603050405020304" pitchFamily="18" charset="0"/>
                <a:ea typeface="Calibri" panose="020F0502020204030204" pitchFamily="34" charset="0"/>
                <a:cs typeface="SimSun" panose="02010600030101010101" pitchFamily="2" charset="-122"/>
              </a:rPr>
              <a:t> </a:t>
            </a:r>
            <a:r>
              <a:rPr lang="en-US" sz="2400" dirty="0" err="1">
                <a:effectLst/>
                <a:latin typeface="Times New Roman" panose="02020603050405020304" pitchFamily="18" charset="0"/>
                <a:ea typeface="Calibri" panose="020F0502020204030204" pitchFamily="34" charset="0"/>
                <a:cs typeface="SimSun" panose="02010600030101010101" pitchFamily="2" charset="-122"/>
              </a:rPr>
              <a:t>kim</a:t>
            </a:r>
            <a:r>
              <a:rPr lang="en-US" sz="2400" dirty="0">
                <a:effectLst/>
                <a:latin typeface="Times New Roman" panose="02020603050405020304" pitchFamily="18" charset="0"/>
                <a:ea typeface="Calibri" panose="020F0502020204030204" pitchFamily="34" charset="0"/>
                <a:cs typeface="SimSun" panose="02010600030101010101" pitchFamily="2" charset="-122"/>
              </a:rPr>
              <a:t>? </a:t>
            </a:r>
            <a:br>
              <a:rPr lang="ru-RU" sz="2400" dirty="0">
                <a:effectLst/>
                <a:latin typeface="Calibri" panose="020F0502020204030204" pitchFamily="34" charset="0"/>
                <a:ea typeface="Calibri" panose="020F0502020204030204" pitchFamily="34" charset="0"/>
                <a:cs typeface="SimSun" panose="02010600030101010101" pitchFamily="2" charset="-122"/>
              </a:rPr>
            </a:br>
            <a:endParaRPr lang="ru-RU" sz="2400" dirty="0"/>
          </a:p>
        </p:txBody>
      </p:sp>
      <p:sp>
        <p:nvSpPr>
          <p:cNvPr id="3" name="Номер слайда 2">
            <a:extLst>
              <a:ext uri="{FF2B5EF4-FFF2-40B4-BE49-F238E27FC236}">
                <a16:creationId xmlns:a16="http://schemas.microsoft.com/office/drawing/2014/main" id="{40466F4B-EE30-49B2-A585-85D6C234B865}"/>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46</a:t>
            </a:fld>
            <a:endParaRPr lang="en"/>
          </a:p>
        </p:txBody>
      </p:sp>
    </p:spTree>
    <p:extLst>
      <p:ext uri="{BB962C8B-B14F-4D97-AF65-F5344CB8AC3E}">
        <p14:creationId xmlns:p14="http://schemas.microsoft.com/office/powerpoint/2010/main" val="313964567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72DEBAD-2A4D-4BA3-A9F3-78BA7154945A}"/>
              </a:ext>
            </a:extLst>
          </p:cNvPr>
          <p:cNvSpPr>
            <a:spLocks noGrp="1"/>
          </p:cNvSpPr>
          <p:nvPr>
            <p:ph type="title"/>
          </p:nvPr>
        </p:nvSpPr>
        <p:spPr>
          <a:xfrm>
            <a:off x="776450" y="1246056"/>
            <a:ext cx="7952950" cy="3692769"/>
          </a:xfrm>
        </p:spPr>
        <p:txBody>
          <a:bodyPr/>
          <a:lstStyle/>
          <a:p>
            <a:pPr algn="ctr"/>
            <a:r>
              <a:rPr lang="en-US" sz="2400" b="1" dirty="0">
                <a:effectLst/>
                <a:latin typeface="Times New Roman" panose="02020603050405020304" pitchFamily="18" charset="0"/>
                <a:ea typeface="Calibri" panose="020F0502020204030204" pitchFamily="34" charset="0"/>
                <a:cs typeface="SimSun" panose="02010600030101010101" pitchFamily="2" charset="-122"/>
              </a:rPr>
              <a:t>TEZKOR SAVOLLAR:</a:t>
            </a:r>
            <a:br>
              <a:rPr lang="ru-RU" sz="2400" dirty="0">
                <a:effectLst/>
                <a:latin typeface="Calibri" panose="020F0502020204030204" pitchFamily="34" charset="0"/>
                <a:ea typeface="Calibri" panose="020F0502020204030204" pitchFamily="34" charset="0"/>
                <a:cs typeface="SimSun" panose="02010600030101010101" pitchFamily="2" charset="-122"/>
              </a:rPr>
            </a:br>
            <a:br>
              <a:rPr lang="en-US" sz="2400" dirty="0">
                <a:solidFill>
                  <a:srgbClr val="C0504D"/>
                </a:solidFill>
                <a:latin typeface="Times New Roman" panose="02020603050405020304" pitchFamily="18" charset="0"/>
                <a:ea typeface="Calibri" panose="020F0502020204030204" pitchFamily="34" charset="0"/>
                <a:cs typeface="SimSun" panose="02010600030101010101" pitchFamily="2" charset="-122"/>
              </a:rPr>
            </a:br>
            <a:r>
              <a:rPr lang="en-US" sz="2400" dirty="0">
                <a:solidFill>
                  <a:srgbClr val="C0504D"/>
                </a:solidFill>
                <a:latin typeface="Times New Roman" panose="02020603050405020304" pitchFamily="18" charset="0"/>
                <a:ea typeface="Calibri" panose="020F0502020204030204" pitchFamily="34" charset="0"/>
                <a:cs typeface="SimSun" panose="02010600030101010101" pitchFamily="2" charset="-122"/>
              </a:rPr>
              <a:t>3</a:t>
            </a:r>
            <a:r>
              <a:rPr lang="en-US" sz="2400" b="1" dirty="0">
                <a:solidFill>
                  <a:srgbClr val="C0504D"/>
                </a:solidFill>
                <a:effectLst/>
                <a:latin typeface="Times New Roman" panose="02020603050405020304" pitchFamily="18" charset="0"/>
                <a:ea typeface="Calibri" panose="020F0502020204030204" pitchFamily="34" charset="0"/>
                <a:cs typeface="SimSun" panose="02010600030101010101" pitchFamily="2" charset="-122"/>
              </a:rPr>
              <a:t>-guruh </a:t>
            </a:r>
            <a:r>
              <a:rPr lang="en-US" sz="2400" b="1" dirty="0" err="1">
                <a:solidFill>
                  <a:srgbClr val="C0504D"/>
                </a:solidFill>
                <a:effectLst/>
                <a:latin typeface="Times New Roman" panose="02020603050405020304" pitchFamily="18" charset="0"/>
                <a:ea typeface="Calibri" panose="020F0502020204030204" pitchFamily="34" charset="0"/>
                <a:cs typeface="SimSun" panose="02010600030101010101" pitchFamily="2" charset="-122"/>
              </a:rPr>
              <a:t>uchun</a:t>
            </a:r>
            <a:r>
              <a:rPr lang="en-US" sz="2400" b="1" dirty="0">
                <a:solidFill>
                  <a:srgbClr val="C0504D"/>
                </a:solidFill>
                <a:effectLst/>
                <a:latin typeface="Times New Roman" panose="02020603050405020304" pitchFamily="18" charset="0"/>
                <a:ea typeface="Calibri" panose="020F0502020204030204" pitchFamily="34" charset="0"/>
                <a:cs typeface="SimSun" panose="02010600030101010101" pitchFamily="2" charset="-122"/>
              </a:rPr>
              <a:t> </a:t>
            </a:r>
            <a:r>
              <a:rPr lang="en-US" sz="2400" b="1" dirty="0" err="1">
                <a:solidFill>
                  <a:srgbClr val="C0504D"/>
                </a:solidFill>
                <a:effectLst/>
                <a:latin typeface="Times New Roman" panose="02020603050405020304" pitchFamily="18" charset="0"/>
                <a:ea typeface="Calibri" panose="020F0502020204030204" pitchFamily="34" charset="0"/>
                <a:cs typeface="SimSun" panose="02010600030101010101" pitchFamily="2" charset="-122"/>
              </a:rPr>
              <a:t>tezkor</a:t>
            </a:r>
            <a:r>
              <a:rPr lang="en-US" sz="2400" b="1" dirty="0">
                <a:solidFill>
                  <a:srgbClr val="C0504D"/>
                </a:solidFill>
                <a:effectLst/>
                <a:latin typeface="Times New Roman" panose="02020603050405020304" pitchFamily="18" charset="0"/>
                <a:ea typeface="Calibri" panose="020F0502020204030204" pitchFamily="34" charset="0"/>
                <a:cs typeface="SimSun" panose="02010600030101010101" pitchFamily="2" charset="-122"/>
              </a:rPr>
              <a:t> </a:t>
            </a:r>
            <a:r>
              <a:rPr lang="en-US" sz="2400" b="1" dirty="0" err="1">
                <a:solidFill>
                  <a:srgbClr val="C0504D"/>
                </a:solidFill>
                <a:effectLst/>
                <a:latin typeface="Times New Roman" panose="02020603050405020304" pitchFamily="18" charset="0"/>
                <a:ea typeface="Calibri" panose="020F0502020204030204" pitchFamily="34" charset="0"/>
                <a:cs typeface="SimSun" panose="02010600030101010101" pitchFamily="2" charset="-122"/>
              </a:rPr>
              <a:t>savollar</a:t>
            </a:r>
            <a:br>
              <a:rPr lang="ru-RU" sz="2400" dirty="0">
                <a:effectLst/>
                <a:latin typeface="Calibri" panose="020F0502020204030204" pitchFamily="34" charset="0"/>
                <a:ea typeface="Calibri" panose="020F0502020204030204" pitchFamily="34" charset="0"/>
                <a:cs typeface="SimSun" panose="02010600030101010101" pitchFamily="2" charset="-122"/>
              </a:rPr>
            </a:br>
            <a:r>
              <a:rPr lang="en-US" sz="2400" dirty="0">
                <a:effectLst/>
                <a:latin typeface="Calibri" panose="020F0502020204030204" pitchFamily="34" charset="0"/>
                <a:ea typeface="Calibri" panose="020F0502020204030204" pitchFamily="34" charset="0"/>
                <a:cs typeface="SimSun" panose="02010600030101010101" pitchFamily="2" charset="-122"/>
              </a:rPr>
              <a:t>1.</a:t>
            </a:r>
            <a:r>
              <a:rPr lang="en-US" sz="2400" dirty="0">
                <a:effectLst/>
                <a:latin typeface="Times New Roman" panose="02020603050405020304" pitchFamily="18" charset="0"/>
                <a:ea typeface="Calibri" panose="020F0502020204030204" pitchFamily="34" charset="0"/>
                <a:cs typeface="SimSun" panose="02010600030101010101" pitchFamily="2" charset="-122"/>
              </a:rPr>
              <a:t>Kuy </a:t>
            </a:r>
            <a:r>
              <a:rPr lang="en-US" sz="2400" dirty="0" err="1">
                <a:effectLst/>
                <a:latin typeface="Times New Roman" panose="02020603050405020304" pitchFamily="18" charset="0"/>
                <a:ea typeface="Calibri" panose="020F0502020204030204" pitchFamily="34" charset="0"/>
                <a:cs typeface="SimSun" panose="02010600030101010101" pitchFamily="2" charset="-122"/>
              </a:rPr>
              <a:t>yokli</a:t>
            </a:r>
            <a:r>
              <a:rPr lang="en-US" sz="2400" dirty="0">
                <a:effectLst/>
                <a:latin typeface="Times New Roman" panose="02020603050405020304" pitchFamily="18" charset="0"/>
                <a:ea typeface="Calibri" panose="020F0502020204030204" pitchFamily="34" charset="0"/>
                <a:cs typeface="SimSun" panose="02010600030101010101" pitchFamily="2" charset="-122"/>
              </a:rPr>
              <a:t> </a:t>
            </a:r>
            <a:r>
              <a:rPr lang="en-US" sz="2400" dirty="0" err="1">
                <a:effectLst/>
                <a:latin typeface="Times New Roman" panose="02020603050405020304" pitchFamily="18" charset="0"/>
                <a:ea typeface="Calibri" panose="020F0502020204030204" pitchFamily="34" charset="0"/>
                <a:cs typeface="SimSun" panose="02010600030101010101" pitchFamily="2" charset="-122"/>
              </a:rPr>
              <a:t>tovushni</a:t>
            </a:r>
            <a:r>
              <a:rPr lang="en-US" sz="2400" dirty="0">
                <a:effectLst/>
                <a:latin typeface="Times New Roman" panose="02020603050405020304" pitchFamily="18" charset="0"/>
                <a:ea typeface="Calibri" panose="020F0502020204030204" pitchFamily="34" charset="0"/>
                <a:cs typeface="SimSun" panose="02010600030101010101" pitchFamily="2" charset="-122"/>
              </a:rPr>
              <a:t> </a:t>
            </a:r>
            <a:r>
              <a:rPr lang="en-US" sz="2400" dirty="0" err="1">
                <a:effectLst/>
                <a:latin typeface="Times New Roman" panose="02020603050405020304" pitchFamily="18" charset="0"/>
                <a:ea typeface="Calibri" panose="020F0502020204030204" pitchFamily="34" charset="0"/>
                <a:cs typeface="SimSun" panose="02010600030101010101" pitchFamily="2" charset="-122"/>
              </a:rPr>
              <a:t>yarim</a:t>
            </a:r>
            <a:r>
              <a:rPr lang="en-US" sz="2400" dirty="0">
                <a:effectLst/>
                <a:latin typeface="Times New Roman" panose="02020603050405020304" pitchFamily="18" charset="0"/>
                <a:ea typeface="Calibri" panose="020F0502020204030204" pitchFamily="34" charset="0"/>
                <a:cs typeface="SimSun" panose="02010600030101010101" pitchFamily="2" charset="-122"/>
              </a:rPr>
              <a:t> ton </a:t>
            </a:r>
            <a:r>
              <a:rPr lang="en-US" sz="2400" dirty="0" err="1">
                <a:effectLst/>
                <a:latin typeface="Times New Roman" panose="02020603050405020304" pitchFamily="18" charset="0"/>
                <a:ea typeface="Calibri" panose="020F0502020204030204" pitchFamily="34" charset="0"/>
                <a:cs typeface="SimSun" panose="02010600030101010101" pitchFamily="2" charset="-122"/>
              </a:rPr>
              <a:t>pasaytiradi</a:t>
            </a:r>
            <a:r>
              <a:rPr lang="en-US" sz="2400" dirty="0">
                <a:effectLst/>
                <a:latin typeface="Times New Roman" panose="02020603050405020304" pitchFamily="18" charset="0"/>
                <a:ea typeface="Calibri" panose="020F0502020204030204" pitchFamily="34" charset="0"/>
                <a:cs typeface="SimSun" panose="02010600030101010101" pitchFamily="2" charset="-122"/>
              </a:rPr>
              <a:t>. ( </a:t>
            </a:r>
            <a:r>
              <a:rPr lang="en-US" sz="2400" dirty="0">
                <a:solidFill>
                  <a:srgbClr val="E36C0A"/>
                </a:solidFill>
                <a:effectLst/>
                <a:latin typeface="Times New Roman" panose="02020603050405020304" pitchFamily="18" charset="0"/>
                <a:ea typeface="Calibri" panose="020F0502020204030204" pitchFamily="34" charset="0"/>
                <a:cs typeface="SimSun" panose="02010600030101010101" pitchFamily="2" charset="-122"/>
              </a:rPr>
              <a:t>Bemol</a:t>
            </a:r>
            <a:r>
              <a:rPr lang="en-US" sz="2400" dirty="0">
                <a:effectLst/>
                <a:latin typeface="Times New Roman" panose="02020603050405020304" pitchFamily="18" charset="0"/>
                <a:ea typeface="Calibri" panose="020F0502020204030204" pitchFamily="34" charset="0"/>
                <a:cs typeface="SimSun" panose="02010600030101010101" pitchFamily="2" charset="-122"/>
              </a:rPr>
              <a:t>)</a:t>
            </a:r>
            <a:br>
              <a:rPr lang="ru-RU" sz="2400" dirty="0">
                <a:effectLst/>
                <a:latin typeface="Calibri" panose="020F0502020204030204" pitchFamily="34" charset="0"/>
                <a:ea typeface="Calibri" panose="020F0502020204030204" pitchFamily="34" charset="0"/>
                <a:cs typeface="SimSun" panose="02010600030101010101" pitchFamily="2" charset="-122"/>
              </a:rPr>
            </a:br>
            <a:r>
              <a:rPr lang="en-US" sz="2400" dirty="0">
                <a:effectLst/>
                <a:latin typeface="Calibri" panose="020F0502020204030204" pitchFamily="34" charset="0"/>
                <a:ea typeface="Calibri" panose="020F0502020204030204" pitchFamily="34" charset="0"/>
                <a:cs typeface="SimSun" panose="02010600030101010101" pitchFamily="2" charset="-122"/>
              </a:rPr>
              <a:t>2.</a:t>
            </a:r>
            <a:r>
              <a:rPr lang="en-US" sz="2400" dirty="0">
                <a:effectLst/>
                <a:latin typeface="Times New Roman" panose="02020603050405020304" pitchFamily="18" charset="0"/>
                <a:ea typeface="Calibri" panose="020F0502020204030204" pitchFamily="34" charset="0"/>
                <a:cs typeface="SimSun" panose="02010600030101010101" pitchFamily="2" charset="-122"/>
              </a:rPr>
              <a:t>Kuy </a:t>
            </a:r>
            <a:r>
              <a:rPr lang="en-US" sz="2400" dirty="0" err="1">
                <a:effectLst/>
                <a:latin typeface="Times New Roman" panose="02020603050405020304" pitchFamily="18" charset="0"/>
                <a:ea typeface="Calibri" panose="020F0502020204030204" pitchFamily="34" charset="0"/>
                <a:cs typeface="SimSun" panose="02010600030101010101" pitchFamily="2" charset="-122"/>
              </a:rPr>
              <a:t>yoki</a:t>
            </a:r>
            <a:r>
              <a:rPr lang="en-US" sz="2400" dirty="0">
                <a:effectLst/>
                <a:latin typeface="Times New Roman" panose="02020603050405020304" pitchFamily="18" charset="0"/>
                <a:ea typeface="Calibri" panose="020F0502020204030204" pitchFamily="34" charset="0"/>
                <a:cs typeface="SimSun" panose="02010600030101010101" pitchFamily="2" charset="-122"/>
              </a:rPr>
              <a:t> </a:t>
            </a:r>
            <a:r>
              <a:rPr lang="en-US" sz="2400" dirty="0" err="1">
                <a:effectLst/>
                <a:latin typeface="Times New Roman" panose="02020603050405020304" pitchFamily="18" charset="0"/>
                <a:ea typeface="Calibri" panose="020F0502020204030204" pitchFamily="34" charset="0"/>
                <a:cs typeface="SimSun" panose="02010600030101010101" pitchFamily="2" charset="-122"/>
              </a:rPr>
              <a:t>tovushni</a:t>
            </a:r>
            <a:r>
              <a:rPr lang="en-US" sz="2400" dirty="0">
                <a:effectLst/>
                <a:latin typeface="Times New Roman" panose="02020603050405020304" pitchFamily="18" charset="0"/>
                <a:ea typeface="Calibri" panose="020F0502020204030204" pitchFamily="34" charset="0"/>
                <a:cs typeface="SimSun" panose="02010600030101010101" pitchFamily="2" charset="-122"/>
              </a:rPr>
              <a:t> </a:t>
            </a:r>
            <a:r>
              <a:rPr lang="en-US" sz="2400" dirty="0" err="1">
                <a:effectLst/>
                <a:latin typeface="Times New Roman" panose="02020603050405020304" pitchFamily="18" charset="0"/>
                <a:ea typeface="Calibri" panose="020F0502020204030204" pitchFamily="34" charset="0"/>
                <a:cs typeface="SimSun" panose="02010600030101010101" pitchFamily="2" charset="-122"/>
              </a:rPr>
              <a:t>yarim</a:t>
            </a:r>
            <a:r>
              <a:rPr lang="en-US" sz="2400" dirty="0">
                <a:effectLst/>
                <a:latin typeface="Times New Roman" panose="02020603050405020304" pitchFamily="18" charset="0"/>
                <a:ea typeface="Calibri" panose="020F0502020204030204" pitchFamily="34" charset="0"/>
                <a:cs typeface="SimSun" panose="02010600030101010101" pitchFamily="2" charset="-122"/>
              </a:rPr>
              <a:t> ton ko‘ </a:t>
            </a:r>
            <a:r>
              <a:rPr lang="en-US" sz="2400" dirty="0" err="1">
                <a:effectLst/>
                <a:latin typeface="Times New Roman" panose="02020603050405020304" pitchFamily="18" charset="0"/>
                <a:ea typeface="Calibri" panose="020F0502020204030204" pitchFamily="34" charset="0"/>
                <a:cs typeface="SimSun" panose="02010600030101010101" pitchFamily="2" charset="-122"/>
              </a:rPr>
              <a:t>taradi</a:t>
            </a:r>
            <a:r>
              <a:rPr lang="en-US" sz="2400" dirty="0">
                <a:effectLst/>
                <a:latin typeface="Times New Roman" panose="02020603050405020304" pitchFamily="18" charset="0"/>
                <a:ea typeface="Calibri" panose="020F0502020204030204" pitchFamily="34" charset="0"/>
                <a:cs typeface="SimSun" panose="02010600030101010101" pitchFamily="2" charset="-122"/>
              </a:rPr>
              <a:t>. ( </a:t>
            </a:r>
            <a:r>
              <a:rPr lang="en-US" sz="2400" dirty="0" err="1">
                <a:solidFill>
                  <a:srgbClr val="E36C0A"/>
                </a:solidFill>
                <a:effectLst/>
                <a:latin typeface="Times New Roman" panose="02020603050405020304" pitchFamily="18" charset="0"/>
                <a:ea typeface="Calibri" panose="020F0502020204030204" pitchFamily="34" charset="0"/>
                <a:cs typeface="SimSun" panose="02010600030101010101" pitchFamily="2" charset="-122"/>
              </a:rPr>
              <a:t>Diyez</a:t>
            </a:r>
            <a:r>
              <a:rPr lang="en-US" sz="2400" dirty="0">
                <a:effectLst/>
                <a:latin typeface="Times New Roman" panose="02020603050405020304" pitchFamily="18" charset="0"/>
                <a:ea typeface="Calibri" panose="020F0502020204030204" pitchFamily="34" charset="0"/>
                <a:cs typeface="SimSun" panose="02010600030101010101" pitchFamily="2" charset="-122"/>
              </a:rPr>
              <a:t>)</a:t>
            </a:r>
            <a:br>
              <a:rPr lang="ru-RU" sz="2400" dirty="0">
                <a:effectLst/>
                <a:latin typeface="Calibri" panose="020F0502020204030204" pitchFamily="34" charset="0"/>
                <a:ea typeface="Calibri" panose="020F0502020204030204" pitchFamily="34" charset="0"/>
                <a:cs typeface="SimSun" panose="02010600030101010101" pitchFamily="2" charset="-122"/>
              </a:rPr>
            </a:br>
            <a:r>
              <a:rPr lang="en-US" sz="2400" dirty="0">
                <a:effectLst/>
                <a:latin typeface="Calibri" panose="020F0502020204030204" pitchFamily="34" charset="0"/>
                <a:ea typeface="Calibri" panose="020F0502020204030204" pitchFamily="34" charset="0"/>
                <a:cs typeface="SimSun" panose="02010600030101010101" pitchFamily="2" charset="-122"/>
              </a:rPr>
              <a:t>3.</a:t>
            </a:r>
            <a:r>
              <a:rPr lang="en-US" sz="2400" dirty="0">
                <a:effectLst/>
                <a:latin typeface="Times New Roman" panose="02020603050405020304" pitchFamily="18" charset="0"/>
                <a:ea typeface="Calibri" panose="020F0502020204030204" pitchFamily="34" charset="0"/>
                <a:cs typeface="SimSun" panose="02010600030101010101" pitchFamily="2" charset="-122"/>
              </a:rPr>
              <a:t>Ko‘ </a:t>
            </a:r>
            <a:r>
              <a:rPr lang="en-US" sz="2400" dirty="0" err="1">
                <a:effectLst/>
                <a:latin typeface="Times New Roman" panose="02020603050405020304" pitchFamily="18" charset="0"/>
                <a:ea typeface="Calibri" panose="020F0502020204030204" pitchFamily="34" charset="0"/>
                <a:cs typeface="SimSun" panose="02010600030101010101" pitchFamily="2" charset="-122"/>
              </a:rPr>
              <a:t>tarilgan</a:t>
            </a:r>
            <a:r>
              <a:rPr lang="en-US" sz="2400" dirty="0">
                <a:effectLst/>
                <a:latin typeface="Times New Roman" panose="02020603050405020304" pitchFamily="18" charset="0"/>
                <a:ea typeface="Calibri" panose="020F0502020204030204" pitchFamily="34" charset="0"/>
                <a:cs typeface="SimSun" panose="02010600030101010101" pitchFamily="2" charset="-122"/>
              </a:rPr>
              <a:t> </a:t>
            </a:r>
            <a:r>
              <a:rPr lang="en-US" sz="2400" dirty="0" err="1">
                <a:effectLst/>
                <a:latin typeface="Times New Roman" panose="02020603050405020304" pitchFamily="18" charset="0"/>
                <a:ea typeface="Calibri" panose="020F0502020204030204" pitchFamily="34" charset="0"/>
                <a:cs typeface="SimSun" panose="02010600030101010101" pitchFamily="2" charset="-122"/>
              </a:rPr>
              <a:t>yoki</a:t>
            </a:r>
            <a:r>
              <a:rPr lang="en-US" sz="2400" dirty="0">
                <a:effectLst/>
                <a:latin typeface="Times New Roman" panose="02020603050405020304" pitchFamily="18" charset="0"/>
                <a:ea typeface="Calibri" panose="020F0502020204030204" pitchFamily="34" charset="0"/>
                <a:cs typeface="SimSun" panose="02010600030101010101" pitchFamily="2" charset="-122"/>
              </a:rPr>
              <a:t> </a:t>
            </a:r>
            <a:r>
              <a:rPr lang="en-US" sz="2400" dirty="0" err="1">
                <a:effectLst/>
                <a:latin typeface="Times New Roman" panose="02020603050405020304" pitchFamily="18" charset="0"/>
                <a:ea typeface="Calibri" panose="020F0502020204030204" pitchFamily="34" charset="0"/>
                <a:cs typeface="SimSun" panose="02010600030101010101" pitchFamily="2" charset="-122"/>
              </a:rPr>
              <a:t>pasaytirilgan</a:t>
            </a:r>
            <a:br>
              <a:rPr lang="ru-RU" sz="2400" dirty="0">
                <a:effectLst/>
                <a:latin typeface="Calibri" panose="020F0502020204030204" pitchFamily="34" charset="0"/>
                <a:ea typeface="Calibri" panose="020F0502020204030204" pitchFamily="34" charset="0"/>
                <a:cs typeface="SimSun" panose="02010600030101010101" pitchFamily="2" charset="-122"/>
              </a:rPr>
            </a:br>
            <a:r>
              <a:rPr lang="en-US" sz="2400" dirty="0">
                <a:effectLst/>
                <a:latin typeface="Times New Roman" panose="02020603050405020304" pitchFamily="18" charset="0"/>
                <a:ea typeface="Calibri" panose="020F0502020204030204" pitchFamily="34" charset="0"/>
                <a:cs typeface="SimSun" panose="02010600030101010101" pitchFamily="2" charset="-122"/>
              </a:rPr>
              <a:t> </a:t>
            </a:r>
            <a:r>
              <a:rPr lang="en-US" sz="2400" dirty="0" err="1">
                <a:effectLst/>
                <a:latin typeface="Times New Roman" panose="02020603050405020304" pitchFamily="18" charset="0"/>
                <a:ea typeface="Calibri" panose="020F0502020204030204" pitchFamily="34" charset="0"/>
                <a:cs typeface="SimSun" panose="02010600030101010101" pitchFamily="2" charset="-122"/>
              </a:rPr>
              <a:t>tovushni</a:t>
            </a:r>
            <a:r>
              <a:rPr lang="en-US" sz="2400" dirty="0">
                <a:effectLst/>
                <a:latin typeface="Times New Roman" panose="02020603050405020304" pitchFamily="18" charset="0"/>
                <a:ea typeface="Calibri" panose="020F0502020204030204" pitchFamily="34" charset="0"/>
                <a:cs typeface="SimSun" panose="02010600030101010101" pitchFamily="2" charset="-122"/>
              </a:rPr>
              <a:t> </a:t>
            </a:r>
            <a:r>
              <a:rPr lang="en-US" sz="2400" dirty="0" err="1">
                <a:effectLst/>
                <a:latin typeface="Times New Roman" panose="02020603050405020304" pitchFamily="18" charset="0"/>
                <a:ea typeface="Calibri" panose="020F0502020204030204" pitchFamily="34" charset="0"/>
                <a:cs typeface="SimSun" panose="02010600030101010101" pitchFamily="2" charset="-122"/>
              </a:rPr>
              <a:t>bekor</a:t>
            </a:r>
            <a:r>
              <a:rPr lang="en-US" sz="2400" dirty="0">
                <a:effectLst/>
                <a:latin typeface="Times New Roman" panose="02020603050405020304" pitchFamily="18" charset="0"/>
                <a:ea typeface="Calibri" panose="020F0502020204030204" pitchFamily="34" charset="0"/>
                <a:cs typeface="SimSun" panose="02010600030101010101" pitchFamily="2" charset="-122"/>
              </a:rPr>
              <a:t> </a:t>
            </a:r>
            <a:r>
              <a:rPr lang="en-US" sz="2400" dirty="0" err="1">
                <a:effectLst/>
                <a:latin typeface="Times New Roman" panose="02020603050405020304" pitchFamily="18" charset="0"/>
                <a:ea typeface="Calibri" panose="020F0502020204030204" pitchFamily="34" charset="0"/>
                <a:cs typeface="SimSun" panose="02010600030101010101" pitchFamily="2" charset="-122"/>
              </a:rPr>
              <a:t>qiladi</a:t>
            </a:r>
            <a:r>
              <a:rPr lang="en-US" sz="2400" dirty="0">
                <a:effectLst/>
                <a:latin typeface="Times New Roman" panose="02020603050405020304" pitchFamily="18" charset="0"/>
                <a:ea typeface="Calibri" panose="020F0502020204030204" pitchFamily="34" charset="0"/>
                <a:cs typeface="SimSun" panose="02010600030101010101" pitchFamily="2" charset="-122"/>
              </a:rPr>
              <a:t> .(</a:t>
            </a:r>
            <a:r>
              <a:rPr lang="en-US" sz="2400" dirty="0" err="1">
                <a:solidFill>
                  <a:srgbClr val="E36C0A"/>
                </a:solidFill>
                <a:effectLst/>
                <a:latin typeface="Times New Roman" panose="02020603050405020304" pitchFamily="18" charset="0"/>
                <a:ea typeface="Calibri" panose="020F0502020204030204" pitchFamily="34" charset="0"/>
                <a:cs typeface="SimSun" panose="02010600030101010101" pitchFamily="2" charset="-122"/>
              </a:rPr>
              <a:t>Bekar</a:t>
            </a:r>
            <a:r>
              <a:rPr lang="en-US" sz="2400" dirty="0">
                <a:effectLst/>
                <a:latin typeface="Times New Roman" panose="02020603050405020304" pitchFamily="18" charset="0"/>
                <a:ea typeface="Calibri" panose="020F0502020204030204" pitchFamily="34" charset="0"/>
                <a:cs typeface="SimSun" panose="02010600030101010101" pitchFamily="2" charset="-122"/>
              </a:rPr>
              <a:t>).</a:t>
            </a:r>
            <a:br>
              <a:rPr lang="ru-RU" sz="2400" dirty="0">
                <a:effectLst/>
                <a:latin typeface="Calibri" panose="020F0502020204030204" pitchFamily="34" charset="0"/>
                <a:ea typeface="Calibri" panose="020F0502020204030204" pitchFamily="34" charset="0"/>
                <a:cs typeface="SimSun" panose="02010600030101010101" pitchFamily="2" charset="-122"/>
              </a:rPr>
            </a:br>
            <a:r>
              <a:rPr lang="en-US" sz="2400" dirty="0">
                <a:latin typeface="Times New Roman" panose="02020603050405020304" pitchFamily="18" charset="0"/>
                <a:ea typeface="Calibri" panose="020F0502020204030204" pitchFamily="34" charset="0"/>
                <a:cs typeface="SimSun" panose="02010600030101010101" pitchFamily="2" charset="-122"/>
              </a:rPr>
              <a:t>4</a:t>
            </a:r>
            <a:r>
              <a:rPr lang="en-US" sz="2400" dirty="0">
                <a:effectLst/>
                <a:latin typeface="Times New Roman" panose="02020603050405020304" pitchFamily="18" charset="0"/>
                <a:ea typeface="Calibri" panose="020F0502020204030204" pitchFamily="34" charset="0"/>
              </a:rPr>
              <a:t>.Tovush </a:t>
            </a:r>
            <a:r>
              <a:rPr lang="en-US" sz="2400" dirty="0" err="1">
                <a:effectLst/>
                <a:latin typeface="Times New Roman" panose="02020603050405020304" pitchFamily="18" charset="0"/>
                <a:ea typeface="Calibri" panose="020F0502020204030204" pitchFamily="34" charset="0"/>
              </a:rPr>
              <a:t>belgisi</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nima</a:t>
            </a:r>
            <a:r>
              <a:rPr lang="en-US" sz="2400" dirty="0">
                <a:effectLst/>
                <a:latin typeface="Times New Roman" panose="02020603050405020304" pitchFamily="18" charset="0"/>
                <a:ea typeface="Calibri" panose="020F0502020204030204" pitchFamily="34" charset="0"/>
              </a:rPr>
              <a:t>? </a:t>
            </a:r>
            <a:r>
              <a:rPr lang="en-US" sz="2400" dirty="0">
                <a:solidFill>
                  <a:srgbClr val="E36C0A"/>
                </a:solidFill>
                <a:effectLst/>
                <a:latin typeface="Times New Roman" panose="02020603050405020304" pitchFamily="18" charset="0"/>
                <a:ea typeface="Calibri" panose="020F0502020204030204" pitchFamily="34" charset="0"/>
              </a:rPr>
              <a:t>Nota;</a:t>
            </a:r>
            <a:br>
              <a:rPr lang="en-US" sz="2400" dirty="0">
                <a:solidFill>
                  <a:srgbClr val="E36C0A"/>
                </a:solidFill>
                <a:effectLst/>
                <a:latin typeface="Times New Roman" panose="02020603050405020304" pitchFamily="18" charset="0"/>
                <a:ea typeface="Calibri" panose="020F0502020204030204" pitchFamily="34" charset="0"/>
              </a:rPr>
            </a:br>
            <a:r>
              <a:rPr lang="en-US" sz="2400" dirty="0">
                <a:solidFill>
                  <a:srgbClr val="E36C0A"/>
                </a:solidFill>
                <a:latin typeface="+mn-lt"/>
                <a:ea typeface="Calibri" panose="020F0502020204030204" pitchFamily="34" charset="0"/>
              </a:rPr>
              <a:t>5</a:t>
            </a:r>
            <a:r>
              <a:rPr lang="en-US" sz="2400" dirty="0">
                <a:effectLst/>
                <a:latin typeface="+mn-lt"/>
                <a:ea typeface="Calibri" panose="020F0502020204030204" pitchFamily="34" charset="0"/>
                <a:cs typeface="SimSun" panose="02010600030101010101" pitchFamily="2" charset="-122"/>
              </a:rPr>
              <a:t>.Maqom </a:t>
            </a:r>
            <a:r>
              <a:rPr lang="en-US" sz="2400" dirty="0" err="1">
                <a:effectLst/>
                <a:latin typeface="+mn-lt"/>
                <a:ea typeface="Calibri" panose="020F0502020204030204" pitchFamily="34" charset="0"/>
                <a:cs typeface="SimSun" panose="02010600030101010101" pitchFamily="2" charset="-122"/>
              </a:rPr>
              <a:t>ijrochisi</a:t>
            </a:r>
            <a:r>
              <a:rPr lang="en-US" sz="2400" dirty="0">
                <a:effectLst/>
                <a:latin typeface="+mn-lt"/>
                <a:ea typeface="Calibri" panose="020F0502020204030204" pitchFamily="34" charset="0"/>
                <a:cs typeface="SimSun" panose="02010600030101010101" pitchFamily="2" charset="-122"/>
              </a:rPr>
              <a:t> </a:t>
            </a:r>
            <a:r>
              <a:rPr lang="en-US" sz="2400" dirty="0" err="1">
                <a:effectLst/>
                <a:latin typeface="+mn-lt"/>
                <a:ea typeface="Calibri" panose="020F0502020204030204" pitchFamily="34" charset="0"/>
                <a:cs typeface="SimSun" panose="02010600030101010101" pitchFamily="2" charset="-122"/>
              </a:rPr>
              <a:t>kim</a:t>
            </a:r>
            <a:r>
              <a:rPr lang="en-US" sz="2400" dirty="0">
                <a:effectLst/>
                <a:latin typeface="+mn-lt"/>
                <a:ea typeface="Calibri" panose="020F0502020204030204" pitchFamily="34" charset="0"/>
                <a:cs typeface="SimSun" panose="02010600030101010101" pitchFamily="2" charset="-122"/>
              </a:rPr>
              <a:t>?     </a:t>
            </a:r>
            <a:r>
              <a:rPr lang="en-US" sz="2400" dirty="0" err="1">
                <a:solidFill>
                  <a:srgbClr val="E36C0A"/>
                </a:solidFill>
                <a:effectLst/>
                <a:latin typeface="+mn-lt"/>
                <a:ea typeface="Calibri" panose="020F0502020204030204" pitchFamily="34" charset="0"/>
                <a:cs typeface="SimSun" panose="02010600030101010101" pitchFamily="2" charset="-122"/>
              </a:rPr>
              <a:t>Hofiz</a:t>
            </a:r>
            <a:r>
              <a:rPr lang="en-US" sz="2400" dirty="0">
                <a:solidFill>
                  <a:srgbClr val="E36C0A"/>
                </a:solidFill>
                <a:effectLst/>
                <a:latin typeface="+mn-lt"/>
                <a:ea typeface="Calibri" panose="020F0502020204030204" pitchFamily="34" charset="0"/>
                <a:cs typeface="SimSun" panose="02010600030101010101" pitchFamily="2" charset="-122"/>
              </a:rPr>
              <a:t>;</a:t>
            </a:r>
            <a:br>
              <a:rPr lang="ru-RU" sz="2400" dirty="0">
                <a:effectLst/>
                <a:latin typeface="+mn-lt"/>
                <a:ea typeface="Calibri" panose="020F0502020204030204" pitchFamily="34" charset="0"/>
                <a:cs typeface="SimSun" panose="02010600030101010101" pitchFamily="2" charset="-122"/>
              </a:rPr>
            </a:br>
            <a:r>
              <a:rPr lang="en-US" sz="2400" dirty="0">
                <a:latin typeface="+mn-lt"/>
                <a:ea typeface="Calibri" panose="020F0502020204030204" pitchFamily="34" charset="0"/>
                <a:cs typeface="SimSun" panose="02010600030101010101" pitchFamily="2" charset="-122"/>
              </a:rPr>
              <a:t>6</a:t>
            </a:r>
            <a:r>
              <a:rPr lang="en-US" sz="2400" dirty="0">
                <a:effectLst/>
                <a:latin typeface="+mn-lt"/>
                <a:ea typeface="Calibri" panose="020F0502020204030204" pitchFamily="34" charset="0"/>
                <a:cs typeface="SimSun" panose="02010600030101010101" pitchFamily="2" charset="-122"/>
              </a:rPr>
              <a:t>.Do major </a:t>
            </a:r>
            <a:r>
              <a:rPr lang="en-US" sz="2400" dirty="0" err="1">
                <a:effectLst/>
                <a:latin typeface="+mn-lt"/>
                <a:ea typeface="Calibri" panose="020F0502020204030204" pitchFamily="34" charset="0"/>
                <a:cs typeface="SimSun" panose="02010600030101010101" pitchFamily="2" charset="-122"/>
              </a:rPr>
              <a:t>qaysi</a:t>
            </a:r>
            <a:r>
              <a:rPr lang="en-US" sz="2400" dirty="0">
                <a:effectLst/>
                <a:latin typeface="+mn-lt"/>
                <a:ea typeface="Calibri" panose="020F0502020204030204" pitchFamily="34" charset="0"/>
                <a:cs typeface="SimSun" panose="02010600030101010101" pitchFamily="2" charset="-122"/>
              </a:rPr>
              <a:t> </a:t>
            </a:r>
            <a:r>
              <a:rPr lang="en-US" sz="2400" dirty="0" err="1">
                <a:effectLst/>
                <a:latin typeface="+mn-lt"/>
                <a:ea typeface="Calibri" panose="020F0502020204030204" pitchFamily="34" charset="0"/>
                <a:cs typeface="SimSun" panose="02010600030101010101" pitchFamily="2" charset="-122"/>
              </a:rPr>
              <a:t>tovushdan</a:t>
            </a:r>
            <a:r>
              <a:rPr lang="en-US" sz="2400" dirty="0">
                <a:effectLst/>
                <a:latin typeface="+mn-lt"/>
                <a:ea typeface="Calibri" panose="020F0502020204030204" pitchFamily="34" charset="0"/>
                <a:cs typeface="SimSun" panose="02010600030101010101" pitchFamily="2" charset="-122"/>
              </a:rPr>
              <a:t> </a:t>
            </a:r>
            <a:r>
              <a:rPr lang="en-US" sz="2400" dirty="0" err="1">
                <a:effectLst/>
                <a:latin typeface="+mn-lt"/>
                <a:ea typeface="Calibri" panose="020F0502020204030204" pitchFamily="34" charset="0"/>
                <a:cs typeface="SimSun" panose="02010600030101010101" pitchFamily="2" charset="-122"/>
              </a:rPr>
              <a:t>boshlanadi</a:t>
            </a:r>
            <a:r>
              <a:rPr lang="en-US" sz="2400" dirty="0">
                <a:effectLst/>
                <a:latin typeface="+mn-lt"/>
                <a:ea typeface="Calibri" panose="020F0502020204030204" pitchFamily="34" charset="0"/>
                <a:cs typeface="SimSun" panose="02010600030101010101" pitchFamily="2" charset="-122"/>
              </a:rPr>
              <a:t>? </a:t>
            </a:r>
            <a:r>
              <a:rPr lang="en-US" sz="2400" dirty="0">
                <a:solidFill>
                  <a:srgbClr val="E36C0A"/>
                </a:solidFill>
                <a:effectLst/>
                <a:latin typeface="+mn-lt"/>
                <a:ea typeface="Calibri" panose="020F0502020204030204" pitchFamily="34" charset="0"/>
                <a:cs typeface="SimSun" panose="02010600030101010101" pitchFamily="2" charset="-122"/>
              </a:rPr>
              <a:t>Do dan;</a:t>
            </a:r>
            <a:br>
              <a:rPr lang="ru-RU" sz="2400" dirty="0">
                <a:effectLst/>
                <a:latin typeface="+mn-lt"/>
                <a:ea typeface="Calibri" panose="020F0502020204030204" pitchFamily="34" charset="0"/>
                <a:cs typeface="SimSun" panose="02010600030101010101" pitchFamily="2" charset="-122"/>
              </a:rPr>
            </a:br>
            <a:r>
              <a:rPr lang="en-US" sz="2400" dirty="0">
                <a:effectLst/>
                <a:latin typeface="Times New Roman" panose="02020603050405020304" pitchFamily="18" charset="0"/>
                <a:ea typeface="Calibri" panose="020F0502020204030204" pitchFamily="34" charset="0"/>
                <a:cs typeface="SimSun" panose="02010600030101010101" pitchFamily="2" charset="-122"/>
              </a:rPr>
              <a:t>7.Musiqa </a:t>
            </a:r>
            <a:r>
              <a:rPr lang="en-US" sz="2400" dirty="0" err="1">
                <a:effectLst/>
                <a:latin typeface="Times New Roman" panose="02020603050405020304" pitchFamily="18" charset="0"/>
                <a:ea typeface="Calibri" panose="020F0502020204030204" pitchFamily="34" charset="0"/>
                <a:cs typeface="SimSun" panose="02010600030101010101" pitchFamily="2" charset="-122"/>
              </a:rPr>
              <a:t>sohasida</a:t>
            </a:r>
            <a:r>
              <a:rPr lang="en-US" sz="2400" dirty="0">
                <a:effectLst/>
                <a:latin typeface="Times New Roman" panose="02020603050405020304" pitchFamily="18" charset="0"/>
                <a:ea typeface="Calibri" panose="020F0502020204030204" pitchFamily="34" charset="0"/>
                <a:cs typeface="SimSun" panose="02010600030101010101" pitchFamily="2" charset="-122"/>
              </a:rPr>
              <a:t> </a:t>
            </a:r>
            <a:r>
              <a:rPr lang="en-US" sz="2400" dirty="0" err="1">
                <a:effectLst/>
                <a:latin typeface="Times New Roman" panose="02020603050405020304" pitchFamily="18" charset="0"/>
                <a:ea typeface="Calibri" panose="020F0502020204030204" pitchFamily="34" charset="0"/>
                <a:cs typeface="SimSun" panose="02010600030101010101" pitchFamily="2" charset="-122"/>
              </a:rPr>
              <a:t>akademik</a:t>
            </a:r>
            <a:r>
              <a:rPr lang="en-US" sz="2400" dirty="0">
                <a:effectLst/>
                <a:latin typeface="Times New Roman" panose="02020603050405020304" pitchFamily="18" charset="0"/>
                <a:ea typeface="Calibri" panose="020F0502020204030204" pitchFamily="34" charset="0"/>
                <a:cs typeface="SimSun" panose="02010600030101010101" pitchFamily="2" charset="-122"/>
              </a:rPr>
              <a:t> </a:t>
            </a:r>
            <a:br>
              <a:rPr lang="ru-RU" sz="2400" dirty="0">
                <a:effectLst/>
                <a:latin typeface="Calibri" panose="020F0502020204030204" pitchFamily="34" charset="0"/>
                <a:ea typeface="Calibri" panose="020F0502020204030204" pitchFamily="34" charset="0"/>
                <a:cs typeface="SimSun" panose="02010600030101010101" pitchFamily="2" charset="-122"/>
              </a:rPr>
            </a:br>
            <a:r>
              <a:rPr lang="en-US" sz="2400" dirty="0" err="1">
                <a:effectLst/>
                <a:latin typeface="Times New Roman" panose="02020603050405020304" pitchFamily="18" charset="0"/>
                <a:ea typeface="Calibri" panose="020F0502020204030204" pitchFamily="34" charset="0"/>
                <a:cs typeface="SimSun" panose="02010600030101010101" pitchFamily="2" charset="-122"/>
              </a:rPr>
              <a:t>unvonini</a:t>
            </a:r>
            <a:r>
              <a:rPr lang="en-US" sz="2400" dirty="0">
                <a:effectLst/>
                <a:latin typeface="Times New Roman" panose="02020603050405020304" pitchFamily="18" charset="0"/>
                <a:ea typeface="Calibri" panose="020F0502020204030204" pitchFamily="34" charset="0"/>
                <a:cs typeface="SimSun" panose="02010600030101010101" pitchFamily="2" charset="-122"/>
              </a:rPr>
              <a:t> </a:t>
            </a:r>
            <a:r>
              <a:rPr lang="en-US" sz="2400" dirty="0" err="1">
                <a:effectLst/>
                <a:latin typeface="Times New Roman" panose="02020603050405020304" pitchFamily="18" charset="0"/>
                <a:ea typeface="Calibri" panose="020F0502020204030204" pitchFamily="34" charset="0"/>
                <a:cs typeface="SimSun" panose="02010600030101010101" pitchFamily="2" charset="-122"/>
              </a:rPr>
              <a:t>olgan</a:t>
            </a:r>
            <a:r>
              <a:rPr lang="en-US" sz="2400" dirty="0">
                <a:effectLst/>
                <a:latin typeface="Times New Roman" panose="02020603050405020304" pitchFamily="18" charset="0"/>
                <a:ea typeface="Calibri" panose="020F0502020204030204" pitchFamily="34" charset="0"/>
                <a:cs typeface="SimSun" panose="02010600030101010101" pitchFamily="2" charset="-122"/>
              </a:rPr>
              <a:t> </a:t>
            </a:r>
            <a:r>
              <a:rPr lang="en-US" sz="2400" dirty="0" err="1">
                <a:effectLst/>
                <a:latin typeface="Times New Roman" panose="02020603050405020304" pitchFamily="18" charset="0"/>
                <a:ea typeface="Calibri" panose="020F0502020204030204" pitchFamily="34" charset="0"/>
                <a:cs typeface="SimSun" panose="02010600030101010101" pitchFamily="2" charset="-122"/>
              </a:rPr>
              <a:t>kishi</a:t>
            </a:r>
            <a:r>
              <a:rPr lang="en-US" sz="2400" dirty="0">
                <a:effectLst/>
                <a:latin typeface="Times New Roman" panose="02020603050405020304" pitchFamily="18" charset="0"/>
                <a:ea typeface="Calibri" panose="020F0502020204030204" pitchFamily="34" charset="0"/>
                <a:cs typeface="SimSun" panose="02010600030101010101" pitchFamily="2" charset="-122"/>
              </a:rPr>
              <a:t> </a:t>
            </a:r>
            <a:r>
              <a:rPr lang="en-US" sz="2400" dirty="0" err="1">
                <a:effectLst/>
                <a:latin typeface="Times New Roman" panose="02020603050405020304" pitchFamily="18" charset="0"/>
                <a:ea typeface="Calibri" panose="020F0502020204030204" pitchFamily="34" charset="0"/>
                <a:cs typeface="SimSun" panose="02010600030101010101" pitchFamily="2" charset="-122"/>
              </a:rPr>
              <a:t>kim</a:t>
            </a:r>
            <a:r>
              <a:rPr lang="en-US" sz="2400" dirty="0">
                <a:effectLst/>
                <a:latin typeface="Times New Roman" panose="02020603050405020304" pitchFamily="18" charset="0"/>
                <a:ea typeface="Calibri" panose="020F0502020204030204" pitchFamily="34" charset="0"/>
                <a:cs typeface="SimSun" panose="02010600030101010101" pitchFamily="2" charset="-122"/>
              </a:rPr>
              <a:t>? </a:t>
            </a:r>
            <a:r>
              <a:rPr lang="en-US" sz="2400" dirty="0" err="1">
                <a:solidFill>
                  <a:srgbClr val="E36C0A"/>
                </a:solidFill>
                <a:effectLst/>
                <a:latin typeface="Times New Roman" panose="02020603050405020304" pitchFamily="18" charset="0"/>
                <a:ea typeface="Calibri" panose="020F0502020204030204" pitchFamily="34" charset="0"/>
                <a:cs typeface="SimSun" panose="02010600030101010101" pitchFamily="2" charset="-122"/>
              </a:rPr>
              <a:t>Yunus</a:t>
            </a:r>
            <a:r>
              <a:rPr lang="en-US" sz="2400" dirty="0">
                <a:solidFill>
                  <a:srgbClr val="E36C0A"/>
                </a:solidFill>
                <a:effectLst/>
                <a:latin typeface="Times New Roman" panose="02020603050405020304" pitchFamily="18" charset="0"/>
                <a:ea typeface="Calibri" panose="020F0502020204030204" pitchFamily="34" charset="0"/>
                <a:cs typeface="SimSun" panose="02010600030101010101" pitchFamily="2" charset="-122"/>
              </a:rPr>
              <a:t> </a:t>
            </a:r>
            <a:r>
              <a:rPr lang="en-US" sz="2400" dirty="0" err="1">
                <a:solidFill>
                  <a:srgbClr val="E36C0A"/>
                </a:solidFill>
                <a:effectLst/>
                <a:latin typeface="Times New Roman" panose="02020603050405020304" pitchFamily="18" charset="0"/>
                <a:ea typeface="Calibri" panose="020F0502020204030204" pitchFamily="34" charset="0"/>
                <a:cs typeface="SimSun" panose="02010600030101010101" pitchFamily="2" charset="-122"/>
              </a:rPr>
              <a:t>Rajabiy</a:t>
            </a:r>
            <a:r>
              <a:rPr lang="en-US" sz="2400" dirty="0">
                <a:solidFill>
                  <a:srgbClr val="E36C0A"/>
                </a:solidFill>
                <a:effectLst/>
                <a:latin typeface="Times New Roman" panose="02020603050405020304" pitchFamily="18" charset="0"/>
                <a:ea typeface="Calibri" panose="020F0502020204030204" pitchFamily="34" charset="0"/>
                <a:cs typeface="SimSun" panose="02010600030101010101" pitchFamily="2" charset="-122"/>
              </a:rPr>
              <a:t>;</a:t>
            </a:r>
            <a:r>
              <a:rPr lang="en-US" sz="2400" dirty="0">
                <a:effectLst/>
                <a:latin typeface="Times New Roman" panose="02020603050405020304" pitchFamily="18" charset="0"/>
                <a:ea typeface="Calibri" panose="020F0502020204030204" pitchFamily="34" charset="0"/>
                <a:cs typeface="SimSun" panose="02010600030101010101" pitchFamily="2" charset="-122"/>
              </a:rPr>
              <a:t> </a:t>
            </a:r>
            <a:br>
              <a:rPr lang="ru-RU" sz="2400" dirty="0">
                <a:effectLst/>
                <a:latin typeface="Calibri" panose="020F0502020204030204" pitchFamily="34" charset="0"/>
                <a:ea typeface="Calibri" panose="020F0502020204030204" pitchFamily="34" charset="0"/>
                <a:cs typeface="SimSun" panose="02010600030101010101" pitchFamily="2" charset="-122"/>
              </a:rPr>
            </a:br>
            <a:endParaRPr lang="ru-RU" sz="2400" dirty="0"/>
          </a:p>
        </p:txBody>
      </p:sp>
      <p:sp>
        <p:nvSpPr>
          <p:cNvPr id="3" name="Номер слайда 2">
            <a:extLst>
              <a:ext uri="{FF2B5EF4-FFF2-40B4-BE49-F238E27FC236}">
                <a16:creationId xmlns:a16="http://schemas.microsoft.com/office/drawing/2014/main" id="{59872D2C-3DE4-4E3F-BD04-D0B1D9175152}"/>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47</a:t>
            </a:fld>
            <a:endParaRPr lang="en"/>
          </a:p>
        </p:txBody>
      </p:sp>
    </p:spTree>
    <p:extLst>
      <p:ext uri="{BB962C8B-B14F-4D97-AF65-F5344CB8AC3E}">
        <p14:creationId xmlns:p14="http://schemas.microsoft.com/office/powerpoint/2010/main" val="72124588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09067C3C-9629-4FF4-B911-D641E677A26D}"/>
              </a:ext>
            </a:extLst>
          </p:cNvPr>
          <p:cNvSpPr>
            <a:spLocks noGrp="1"/>
          </p:cNvSpPr>
          <p:nvPr>
            <p:ph sz="half" idx="1"/>
          </p:nvPr>
        </p:nvSpPr>
        <p:spPr>
          <a:xfrm>
            <a:off x="175847" y="265234"/>
            <a:ext cx="6693875" cy="4826977"/>
          </a:xfrm>
          <a:solidFill>
            <a:schemeClr val="tx2">
              <a:lumMod val="20000"/>
              <a:lumOff val="80000"/>
            </a:schemeClr>
          </a:solidFill>
        </p:spPr>
        <p:txBody>
          <a:bodyPr rtlCol="0">
            <a:noAutofit/>
          </a:bodyPr>
          <a:lstStyle/>
          <a:p>
            <a:pPr marL="0" indent="0">
              <a:buNone/>
              <a:defRPr/>
            </a:pPr>
            <a:r>
              <a:rPr lang="ru-RU" sz="2800" dirty="0">
                <a:latin typeface="Arial Black" pitchFamily="34" charset="0"/>
              </a:rPr>
              <a:t>М</a:t>
            </a:r>
            <a:r>
              <a:rPr lang="ru-RU" sz="2800" dirty="0"/>
              <a:t>-</a:t>
            </a:r>
            <a:r>
              <a:rPr lang="en-US" sz="2800" dirty="0">
                <a:solidFill>
                  <a:srgbClr val="FF0000"/>
                </a:solidFill>
              </a:rPr>
              <a:t>USIQA MING ORZU XAYOLLAR,</a:t>
            </a:r>
          </a:p>
          <a:p>
            <a:pPr marL="0" indent="0">
              <a:buNone/>
              <a:defRPr/>
            </a:pPr>
            <a:r>
              <a:rPr lang="ru-RU" sz="2800" dirty="0">
                <a:latin typeface="Arial Black" pitchFamily="34" charset="0"/>
              </a:rPr>
              <a:t>У</a:t>
            </a:r>
            <a:r>
              <a:rPr lang="ru-RU" sz="2800" dirty="0"/>
              <a:t>-</a:t>
            </a:r>
            <a:r>
              <a:rPr lang="en-US" sz="2800" dirty="0">
                <a:solidFill>
                  <a:schemeClr val="accent2">
                    <a:lumMod val="75000"/>
                  </a:schemeClr>
                </a:solidFill>
              </a:rPr>
              <a:t>NDA BOR AJIB DIL NAVOLAR. </a:t>
            </a:r>
          </a:p>
          <a:p>
            <a:pPr marL="0" indent="0">
              <a:buNone/>
              <a:defRPr/>
            </a:pPr>
            <a:r>
              <a:rPr lang="ru-RU" sz="2800" dirty="0">
                <a:latin typeface="Arial Black" pitchFamily="34" charset="0"/>
              </a:rPr>
              <a:t>С</a:t>
            </a:r>
            <a:r>
              <a:rPr lang="ru-RU" sz="2800" dirty="0"/>
              <a:t>-</a:t>
            </a:r>
            <a:r>
              <a:rPr lang="en-US" sz="2800" dirty="0">
                <a:solidFill>
                  <a:schemeClr val="accent5">
                    <a:lumMod val="50000"/>
                  </a:schemeClr>
                </a:solidFill>
              </a:rPr>
              <a:t>EVGIDEK QALBLARNI TITRATAR,</a:t>
            </a:r>
            <a:endParaRPr lang="ru-RU" sz="2800" dirty="0">
              <a:solidFill>
                <a:schemeClr val="accent5">
                  <a:lumMod val="50000"/>
                </a:schemeClr>
              </a:solidFill>
            </a:endParaRPr>
          </a:p>
          <a:p>
            <a:pPr marL="0" indent="0">
              <a:buNone/>
              <a:defRPr/>
            </a:pPr>
            <a:r>
              <a:rPr lang="ru-RU" sz="2800" dirty="0">
                <a:latin typeface="Arial Black" pitchFamily="34" charset="0"/>
              </a:rPr>
              <a:t>И</a:t>
            </a:r>
            <a:r>
              <a:rPr lang="ru-RU" sz="2800" dirty="0"/>
              <a:t>-</a:t>
            </a:r>
            <a:r>
              <a:rPr lang="en-US" sz="2800" dirty="0"/>
              <a:t>INSONNING TUYG ‘USIN YARALAR. </a:t>
            </a:r>
          </a:p>
          <a:p>
            <a:pPr marL="0" indent="0">
              <a:buNone/>
              <a:defRPr/>
            </a:pPr>
            <a:r>
              <a:rPr lang="ru-RU" sz="2800" b="1" dirty="0">
                <a:latin typeface="Arial Black" pitchFamily="34" charset="0"/>
              </a:rPr>
              <a:t>Қ</a:t>
            </a:r>
            <a:r>
              <a:rPr lang="ru-RU" sz="2800" dirty="0"/>
              <a:t>-</a:t>
            </a:r>
            <a:r>
              <a:rPr lang="en-US" sz="2800" dirty="0">
                <a:solidFill>
                  <a:srgbClr val="7030A0"/>
                </a:solidFill>
              </a:rPr>
              <a:t>ALB BIRLA DILLARNI DAVOLAR </a:t>
            </a:r>
          </a:p>
          <a:p>
            <a:pPr marL="0" indent="0">
              <a:buNone/>
              <a:defRPr/>
            </a:pPr>
            <a:r>
              <a:rPr lang="ru-RU" sz="2800" dirty="0">
                <a:latin typeface="Arial Black" pitchFamily="34" charset="0"/>
              </a:rPr>
              <a:t>А</a:t>
            </a:r>
            <a:r>
              <a:rPr lang="ru-RU" sz="2800" dirty="0"/>
              <a:t>-</a:t>
            </a:r>
            <a:r>
              <a:rPr lang="en-US" sz="2800" dirty="0"/>
              <a:t>YTAYLIK ALYORLAR, NAVOLAR!</a:t>
            </a:r>
            <a:endParaRPr lang="ru-RU" sz="2800" dirty="0"/>
          </a:p>
        </p:txBody>
      </p:sp>
      <p:pic>
        <p:nvPicPr>
          <p:cNvPr id="5" name="Picture 5" descr="gull">
            <a:extLst>
              <a:ext uri="{FF2B5EF4-FFF2-40B4-BE49-F238E27FC236}">
                <a16:creationId xmlns:a16="http://schemas.microsoft.com/office/drawing/2014/main" id="{1882B8CD-4F94-477B-B471-11EB2DD97BA8}"/>
              </a:ext>
            </a:extLst>
          </p:cNvPr>
          <p:cNvPicPr>
            <a:picLocks noGrp="1" noChangeAspect="1" noChangeArrowheads="1" noCrop="1"/>
          </p:cNvPicPr>
          <p:nvPr>
            <p:ph sz="half" idx="2"/>
          </p:nvPr>
        </p:nvPicPr>
        <p:blipFill>
          <a:blip r:embed="rId3"/>
          <a:srcRect/>
          <a:stretch>
            <a:fillRect/>
          </a:stretch>
        </p:blipFill>
        <p:spPr>
          <a:xfrm>
            <a:off x="6705600" y="265234"/>
            <a:ext cx="2438400" cy="4775689"/>
          </a:xfrm>
          <a:solidFill>
            <a:schemeClr val="tx2">
              <a:lumMod val="20000"/>
              <a:lumOff val="80000"/>
            </a:schemeClr>
          </a:solidFill>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омер слайда 4">
            <a:extLst>
              <a:ext uri="{FF2B5EF4-FFF2-40B4-BE49-F238E27FC236}">
                <a16:creationId xmlns:a16="http://schemas.microsoft.com/office/drawing/2014/main" id="{75E57299-0E84-4DEF-8D79-1832CA8D60AD}"/>
              </a:ext>
            </a:extLst>
          </p:cNvPr>
          <p:cNvSpPr>
            <a:spLocks noGrp="1"/>
          </p:cNvSpPr>
          <p:nvPr>
            <p:ph type="sldNum" idx="12"/>
          </p:nvPr>
        </p:nvSpPr>
        <p:spPr/>
        <p:txBody>
          <a:bodyPr/>
          <a:lstStyle/>
          <a:p>
            <a:fld id="{56BBB897-1E0B-4226-839A-E428B0FAB1C7}" type="slidenum">
              <a:rPr lang="ru-RU" altLang="ru-RU" smtClean="0"/>
              <a:pPr/>
              <a:t>49</a:t>
            </a:fld>
            <a:endParaRPr lang="ru-RU" altLang="ru-RU"/>
          </a:p>
        </p:txBody>
      </p:sp>
      <p:sp>
        <p:nvSpPr>
          <p:cNvPr id="7" name="TextBox 6">
            <a:extLst>
              <a:ext uri="{FF2B5EF4-FFF2-40B4-BE49-F238E27FC236}">
                <a16:creationId xmlns:a16="http://schemas.microsoft.com/office/drawing/2014/main" id="{3E290CE8-16C9-4A33-9787-956802155268}"/>
              </a:ext>
            </a:extLst>
          </p:cNvPr>
          <p:cNvSpPr txBox="1"/>
          <p:nvPr/>
        </p:nvSpPr>
        <p:spPr>
          <a:xfrm>
            <a:off x="652200" y="742295"/>
            <a:ext cx="9015046" cy="4401205"/>
          </a:xfrm>
          <a:prstGeom prst="rect">
            <a:avLst/>
          </a:prstGeom>
          <a:noFill/>
        </p:spPr>
        <p:txBody>
          <a:bodyPr wrap="square">
            <a:spAutoFit/>
          </a:bodyPr>
          <a:lstStyle/>
          <a:p>
            <a:r>
              <a:rPr lang="uz-Cyrl-UZ" sz="2800" b="1" dirty="0">
                <a:solidFill>
                  <a:schemeClr val="accent6">
                    <a:lumMod val="50000"/>
                  </a:schemeClr>
                </a:solidFill>
              </a:rPr>
              <a:t>1.</a:t>
            </a:r>
            <a:r>
              <a:rPr lang="en-US" sz="2800" b="1" dirty="0" err="1">
                <a:solidFill>
                  <a:schemeClr val="accent6">
                    <a:lumMod val="50000"/>
                  </a:schemeClr>
                </a:solidFill>
              </a:rPr>
              <a:t>Hazil-mutoyibani</a:t>
            </a:r>
            <a:r>
              <a:rPr lang="en-US" sz="2800" b="1" dirty="0">
                <a:solidFill>
                  <a:schemeClr val="accent6">
                    <a:lumMod val="50000"/>
                  </a:schemeClr>
                </a:solidFill>
              </a:rPr>
              <a:t> </a:t>
            </a:r>
            <a:r>
              <a:rPr lang="en-US" sz="2800" b="1" dirty="0" err="1">
                <a:solidFill>
                  <a:schemeClr val="accent6">
                    <a:lumMod val="50000"/>
                  </a:schemeClr>
                </a:solidFill>
              </a:rPr>
              <a:t>tushunish</a:t>
            </a:r>
            <a:r>
              <a:rPr lang="uz-Cyrl-UZ" sz="2800" b="1" dirty="0">
                <a:solidFill>
                  <a:schemeClr val="accent6">
                    <a:lumMod val="50000"/>
                  </a:schemeClr>
                </a:solidFill>
                <a:latin typeface="Times New Roman" pitchFamily="18" charset="0"/>
                <a:cs typeface="Times New Roman" pitchFamily="18" charset="0"/>
              </a:rPr>
              <a:t>; </a:t>
            </a:r>
            <a:br>
              <a:rPr lang="ru-RU" sz="2800" b="1" dirty="0">
                <a:solidFill>
                  <a:schemeClr val="accent6">
                    <a:lumMod val="50000"/>
                  </a:schemeClr>
                </a:solidFill>
                <a:latin typeface="Times New Roman" pitchFamily="18" charset="0"/>
                <a:cs typeface="Times New Roman" pitchFamily="18" charset="0"/>
              </a:rPr>
            </a:br>
            <a:r>
              <a:rPr lang="ru-RU" sz="2800" b="1" dirty="0">
                <a:solidFill>
                  <a:schemeClr val="accent6">
                    <a:lumMod val="50000"/>
                  </a:schemeClr>
                </a:solidFill>
                <a:latin typeface="Times New Roman" pitchFamily="18" charset="0"/>
                <a:cs typeface="Times New Roman" pitchFamily="18" charset="0"/>
              </a:rPr>
              <a:t>2.</a:t>
            </a:r>
            <a:r>
              <a:rPr lang="en-US" sz="2800" b="1" dirty="0" err="1">
                <a:solidFill>
                  <a:schemeClr val="accent6">
                    <a:lumMod val="50000"/>
                  </a:schemeClr>
                </a:solidFill>
                <a:latin typeface="Times New Roman" pitchFamily="18" charset="0"/>
                <a:cs typeface="Times New Roman" pitchFamily="18" charset="0"/>
              </a:rPr>
              <a:t>Kommunikativlik</a:t>
            </a:r>
            <a:r>
              <a:rPr lang="uz-Cyrl-UZ" sz="2800" b="1" dirty="0">
                <a:solidFill>
                  <a:schemeClr val="accent6">
                    <a:lumMod val="50000"/>
                  </a:schemeClr>
                </a:solidFill>
                <a:latin typeface="Times New Roman" pitchFamily="18" charset="0"/>
                <a:cs typeface="Times New Roman" pitchFamily="18" charset="0"/>
              </a:rPr>
              <a:t>;</a:t>
            </a:r>
            <a:br>
              <a:rPr lang="ru-RU" sz="2800" b="1" dirty="0">
                <a:solidFill>
                  <a:schemeClr val="accent6">
                    <a:lumMod val="50000"/>
                  </a:schemeClr>
                </a:solidFill>
                <a:latin typeface="Times New Roman" pitchFamily="18" charset="0"/>
                <a:cs typeface="Times New Roman" pitchFamily="18" charset="0"/>
              </a:rPr>
            </a:br>
            <a:r>
              <a:rPr lang="ru-RU" sz="2800" b="1" dirty="0">
                <a:solidFill>
                  <a:schemeClr val="accent6">
                    <a:lumMod val="50000"/>
                  </a:schemeClr>
                </a:solidFill>
                <a:latin typeface="Times New Roman" pitchFamily="18" charset="0"/>
                <a:cs typeface="Times New Roman" pitchFamily="18" charset="0"/>
              </a:rPr>
              <a:t>3.</a:t>
            </a:r>
            <a:r>
              <a:rPr lang="en-US" sz="2800" b="1" dirty="0" err="1">
                <a:solidFill>
                  <a:schemeClr val="accent6">
                    <a:lumMod val="50000"/>
                  </a:schemeClr>
                </a:solidFill>
                <a:latin typeface="Times New Roman" pitchFamily="18" charset="0"/>
                <a:cs typeface="Times New Roman" pitchFamily="18" charset="0"/>
              </a:rPr>
              <a:t>O‘zini</a:t>
            </a:r>
            <a:r>
              <a:rPr lang="en-US" sz="2800" b="1" dirty="0">
                <a:solidFill>
                  <a:schemeClr val="accent6">
                    <a:lumMod val="50000"/>
                  </a:schemeClr>
                </a:solidFill>
                <a:latin typeface="Times New Roman" pitchFamily="18" charset="0"/>
                <a:cs typeface="Times New Roman" pitchFamily="18" charset="0"/>
              </a:rPr>
              <a:t> </a:t>
            </a:r>
            <a:r>
              <a:rPr lang="en-US" sz="2800" b="1" dirty="0" err="1">
                <a:solidFill>
                  <a:schemeClr val="accent6">
                    <a:lumMod val="50000"/>
                  </a:schemeClr>
                </a:solidFill>
                <a:latin typeface="Times New Roman" pitchFamily="18" charset="0"/>
                <a:cs typeface="Times New Roman" pitchFamily="18" charset="0"/>
              </a:rPr>
              <a:t>tabiiy</a:t>
            </a:r>
            <a:r>
              <a:rPr lang="en-US" sz="2800" b="1" dirty="0">
                <a:solidFill>
                  <a:schemeClr val="accent6">
                    <a:lumMod val="50000"/>
                  </a:schemeClr>
                </a:solidFill>
                <a:latin typeface="Times New Roman" pitchFamily="18" charset="0"/>
                <a:cs typeface="Times New Roman" pitchFamily="18" charset="0"/>
              </a:rPr>
              <a:t> </a:t>
            </a:r>
            <a:r>
              <a:rPr lang="en-US" sz="2800" b="1" dirty="0" err="1">
                <a:solidFill>
                  <a:schemeClr val="accent6">
                    <a:lumMod val="50000"/>
                  </a:schemeClr>
                </a:solidFill>
                <a:latin typeface="Times New Roman" pitchFamily="18" charset="0"/>
                <a:cs typeface="Times New Roman" pitchFamily="18" charset="0"/>
              </a:rPr>
              <a:t>tutish</a:t>
            </a:r>
            <a:r>
              <a:rPr lang="uz-Cyrl-UZ" sz="2800" b="1" dirty="0">
                <a:solidFill>
                  <a:schemeClr val="accent6">
                    <a:lumMod val="50000"/>
                  </a:schemeClr>
                </a:solidFill>
                <a:latin typeface="Times New Roman" pitchFamily="18" charset="0"/>
                <a:cs typeface="Times New Roman" pitchFamily="18" charset="0"/>
              </a:rPr>
              <a:t>;</a:t>
            </a:r>
            <a:br>
              <a:rPr lang="ru-RU" sz="2800" b="1" dirty="0">
                <a:solidFill>
                  <a:schemeClr val="accent6">
                    <a:lumMod val="50000"/>
                  </a:schemeClr>
                </a:solidFill>
                <a:latin typeface="Times New Roman" pitchFamily="18" charset="0"/>
                <a:cs typeface="Times New Roman" pitchFamily="18" charset="0"/>
              </a:rPr>
            </a:br>
            <a:r>
              <a:rPr lang="ru-RU" sz="2800" b="1" dirty="0">
                <a:solidFill>
                  <a:schemeClr val="accent6">
                    <a:lumMod val="50000"/>
                  </a:schemeClr>
                </a:solidFill>
                <a:latin typeface="Times New Roman" pitchFamily="18" charset="0"/>
                <a:cs typeface="Times New Roman" pitchFamily="18" charset="0"/>
              </a:rPr>
              <a:t>4.</a:t>
            </a:r>
            <a:r>
              <a:rPr lang="en-US" sz="2800" b="1" dirty="0" err="1">
                <a:solidFill>
                  <a:schemeClr val="accent6">
                    <a:lumMod val="50000"/>
                  </a:schemeClr>
                </a:solidFill>
                <a:latin typeface="Times New Roman" pitchFamily="18" charset="0"/>
                <a:cs typeface="Times New Roman" pitchFamily="18" charset="0"/>
              </a:rPr>
              <a:t>Birovlarni</a:t>
            </a:r>
            <a:r>
              <a:rPr lang="en-US" sz="2800" b="1" dirty="0">
                <a:solidFill>
                  <a:schemeClr val="accent6">
                    <a:lumMod val="50000"/>
                  </a:schemeClr>
                </a:solidFill>
                <a:latin typeface="Times New Roman" pitchFamily="18" charset="0"/>
                <a:cs typeface="Times New Roman" pitchFamily="18" charset="0"/>
              </a:rPr>
              <a:t> </a:t>
            </a:r>
            <a:r>
              <a:rPr lang="en-US" sz="2800" b="1" dirty="0" err="1">
                <a:solidFill>
                  <a:schemeClr val="accent6">
                    <a:lumMod val="50000"/>
                  </a:schemeClr>
                </a:solidFill>
                <a:latin typeface="Times New Roman" pitchFamily="18" charset="0"/>
                <a:cs typeface="Times New Roman" pitchFamily="18" charset="0"/>
              </a:rPr>
              <a:t>ishontira</a:t>
            </a:r>
            <a:r>
              <a:rPr lang="en-US" sz="2800" b="1" dirty="0">
                <a:solidFill>
                  <a:schemeClr val="accent6">
                    <a:lumMod val="50000"/>
                  </a:schemeClr>
                </a:solidFill>
                <a:latin typeface="Times New Roman" pitchFamily="18" charset="0"/>
                <a:cs typeface="Times New Roman" pitchFamily="18" charset="0"/>
              </a:rPr>
              <a:t> </a:t>
            </a:r>
            <a:r>
              <a:rPr lang="en-US" sz="2800" b="1" dirty="0" err="1">
                <a:solidFill>
                  <a:schemeClr val="accent6">
                    <a:lumMod val="50000"/>
                  </a:schemeClr>
                </a:solidFill>
                <a:latin typeface="Times New Roman" pitchFamily="18" charset="0"/>
                <a:cs typeface="Times New Roman" pitchFamily="18" charset="0"/>
              </a:rPr>
              <a:t>olish</a:t>
            </a:r>
            <a:r>
              <a:rPr lang="en-US" sz="2800" b="1" dirty="0">
                <a:solidFill>
                  <a:schemeClr val="accent6">
                    <a:lumMod val="50000"/>
                  </a:schemeClr>
                </a:solidFill>
                <a:latin typeface="Times New Roman" pitchFamily="18" charset="0"/>
                <a:cs typeface="Times New Roman" pitchFamily="18" charset="0"/>
              </a:rPr>
              <a:t> </a:t>
            </a:r>
            <a:r>
              <a:rPr lang="en-US" sz="2800" b="1" dirty="0" err="1">
                <a:solidFill>
                  <a:schemeClr val="accent6">
                    <a:lumMod val="50000"/>
                  </a:schemeClr>
                </a:solidFill>
                <a:latin typeface="Times New Roman" pitchFamily="18" charset="0"/>
                <a:cs typeface="Times New Roman" pitchFamily="18" charset="0"/>
              </a:rPr>
              <a:t>va</a:t>
            </a:r>
            <a:r>
              <a:rPr lang="en-US" sz="2800" b="1" dirty="0">
                <a:solidFill>
                  <a:schemeClr val="accent6">
                    <a:lumMod val="50000"/>
                  </a:schemeClr>
                </a:solidFill>
                <a:latin typeface="Times New Roman" pitchFamily="18" charset="0"/>
                <a:cs typeface="Times New Roman" pitchFamily="18" charset="0"/>
              </a:rPr>
              <a:t> </a:t>
            </a:r>
            <a:r>
              <a:rPr lang="en-US" sz="2800" b="1" dirty="0" err="1">
                <a:solidFill>
                  <a:schemeClr val="accent6">
                    <a:lumMod val="50000"/>
                  </a:schemeClr>
                </a:solidFill>
                <a:latin typeface="Times New Roman" pitchFamily="18" charset="0"/>
                <a:cs typeface="Times New Roman" pitchFamily="18" charset="0"/>
              </a:rPr>
              <a:t>ta’sir</a:t>
            </a:r>
            <a:r>
              <a:rPr lang="en-US" sz="2800" b="1" dirty="0">
                <a:solidFill>
                  <a:schemeClr val="accent6">
                    <a:lumMod val="50000"/>
                  </a:schemeClr>
                </a:solidFill>
                <a:latin typeface="Times New Roman" pitchFamily="18" charset="0"/>
                <a:cs typeface="Times New Roman" pitchFamily="18" charset="0"/>
              </a:rPr>
              <a:t> </a:t>
            </a:r>
            <a:r>
              <a:rPr lang="en-US" sz="2800" b="1" dirty="0" err="1">
                <a:solidFill>
                  <a:schemeClr val="accent6">
                    <a:lumMod val="50000"/>
                  </a:schemeClr>
                </a:solidFill>
                <a:latin typeface="Times New Roman" pitchFamily="18" charset="0"/>
                <a:cs typeface="Times New Roman" pitchFamily="18" charset="0"/>
              </a:rPr>
              <a:t>o‘tkazish</a:t>
            </a:r>
            <a:r>
              <a:rPr lang="uz-Cyrl-UZ" sz="2800" b="1" dirty="0">
                <a:solidFill>
                  <a:schemeClr val="accent6">
                    <a:lumMod val="50000"/>
                  </a:schemeClr>
                </a:solidFill>
                <a:latin typeface="Times New Roman" pitchFamily="18" charset="0"/>
                <a:cs typeface="Times New Roman" pitchFamily="18" charset="0"/>
              </a:rPr>
              <a:t>;</a:t>
            </a:r>
            <a:br>
              <a:rPr lang="ru-RU" sz="2800" b="1" dirty="0">
                <a:solidFill>
                  <a:schemeClr val="accent6">
                    <a:lumMod val="50000"/>
                  </a:schemeClr>
                </a:solidFill>
                <a:latin typeface="Times New Roman" pitchFamily="18" charset="0"/>
                <a:cs typeface="Times New Roman" pitchFamily="18" charset="0"/>
              </a:rPr>
            </a:br>
            <a:r>
              <a:rPr lang="ru-RU" sz="2800" b="1" dirty="0">
                <a:solidFill>
                  <a:schemeClr val="accent6">
                    <a:lumMod val="50000"/>
                  </a:schemeClr>
                </a:solidFill>
                <a:latin typeface="Times New Roman" pitchFamily="18" charset="0"/>
                <a:cs typeface="Times New Roman" pitchFamily="18" charset="0"/>
              </a:rPr>
              <a:t>5.</a:t>
            </a:r>
            <a:r>
              <a:rPr lang="en-US" sz="2800" b="1" dirty="0" err="1">
                <a:solidFill>
                  <a:schemeClr val="accent6">
                    <a:lumMod val="50000"/>
                  </a:schemeClr>
                </a:solidFill>
                <a:latin typeface="Times New Roman" pitchFamily="18" charset="0"/>
                <a:cs typeface="Times New Roman" pitchFamily="18" charset="0"/>
              </a:rPr>
              <a:t>Maqtovni</a:t>
            </a:r>
            <a:r>
              <a:rPr lang="en-US" sz="2800" b="1" dirty="0">
                <a:solidFill>
                  <a:schemeClr val="accent6">
                    <a:lumMod val="50000"/>
                  </a:schemeClr>
                </a:solidFill>
                <a:latin typeface="Times New Roman" pitchFamily="18" charset="0"/>
                <a:cs typeface="Times New Roman" pitchFamily="18" charset="0"/>
              </a:rPr>
              <a:t> </a:t>
            </a:r>
            <a:r>
              <a:rPr lang="en-US" sz="2800" b="1" dirty="0" err="1">
                <a:solidFill>
                  <a:schemeClr val="accent6">
                    <a:lumMod val="50000"/>
                  </a:schemeClr>
                </a:solidFill>
                <a:latin typeface="Times New Roman" pitchFamily="18" charset="0"/>
                <a:cs typeface="Times New Roman" pitchFamily="18" charset="0"/>
              </a:rPr>
              <a:t>o‘rinli</a:t>
            </a:r>
            <a:r>
              <a:rPr lang="en-US" sz="2800" b="1" dirty="0">
                <a:solidFill>
                  <a:schemeClr val="accent6">
                    <a:lumMod val="50000"/>
                  </a:schemeClr>
                </a:solidFill>
                <a:latin typeface="Times New Roman" pitchFamily="18" charset="0"/>
                <a:cs typeface="Times New Roman" pitchFamily="18" charset="0"/>
              </a:rPr>
              <a:t> </a:t>
            </a:r>
            <a:r>
              <a:rPr lang="en-US" sz="2800" b="1" dirty="0" err="1">
                <a:solidFill>
                  <a:schemeClr val="accent6">
                    <a:lumMod val="50000"/>
                  </a:schemeClr>
                </a:solidFill>
                <a:latin typeface="Times New Roman" pitchFamily="18" charset="0"/>
                <a:cs typeface="Times New Roman" pitchFamily="18" charset="0"/>
              </a:rPr>
              <a:t>qo‘llash</a:t>
            </a:r>
            <a:r>
              <a:rPr lang="ru-RU" sz="2800" b="1" dirty="0">
                <a:solidFill>
                  <a:schemeClr val="accent6">
                    <a:lumMod val="50000"/>
                  </a:schemeClr>
                </a:solidFill>
                <a:latin typeface="Times New Roman" pitchFamily="18" charset="0"/>
                <a:cs typeface="Times New Roman" pitchFamily="18" charset="0"/>
              </a:rPr>
              <a:t>; </a:t>
            </a:r>
            <a:br>
              <a:rPr lang="ru-RU" sz="2800" b="1" dirty="0">
                <a:solidFill>
                  <a:schemeClr val="accent6">
                    <a:lumMod val="50000"/>
                  </a:schemeClr>
                </a:solidFill>
                <a:latin typeface="Times New Roman" pitchFamily="18" charset="0"/>
                <a:cs typeface="Times New Roman" pitchFamily="18" charset="0"/>
              </a:rPr>
            </a:br>
            <a:r>
              <a:rPr lang="ru-RU" sz="2800" b="1" dirty="0">
                <a:solidFill>
                  <a:schemeClr val="accent6">
                    <a:lumMod val="50000"/>
                  </a:schemeClr>
                </a:solidFill>
                <a:latin typeface="Times New Roman" pitchFamily="18" charset="0"/>
                <a:cs typeface="Times New Roman" pitchFamily="18" charset="0"/>
              </a:rPr>
              <a:t>6.</a:t>
            </a:r>
            <a:r>
              <a:rPr lang="en-US" sz="2800" b="1" dirty="0" err="1">
                <a:solidFill>
                  <a:schemeClr val="accent6">
                    <a:lumMod val="50000"/>
                  </a:schemeClr>
                </a:solidFill>
                <a:latin typeface="Times New Roman" pitchFamily="18" charset="0"/>
                <a:cs typeface="Times New Roman" pitchFamily="18" charset="0"/>
              </a:rPr>
              <a:t>Optimizm</a:t>
            </a:r>
            <a:r>
              <a:rPr lang="uz-Cyrl-UZ" sz="2800" b="1" dirty="0">
                <a:solidFill>
                  <a:schemeClr val="accent6">
                    <a:lumMod val="50000"/>
                  </a:schemeClr>
                </a:solidFill>
                <a:latin typeface="Times New Roman" pitchFamily="18" charset="0"/>
                <a:cs typeface="Times New Roman" pitchFamily="18" charset="0"/>
              </a:rPr>
              <a:t>;</a:t>
            </a:r>
            <a:br>
              <a:rPr lang="ru-RU" sz="2800" b="1" dirty="0">
                <a:solidFill>
                  <a:schemeClr val="accent6">
                    <a:lumMod val="50000"/>
                  </a:schemeClr>
                </a:solidFill>
                <a:latin typeface="Times New Roman" pitchFamily="18" charset="0"/>
                <a:cs typeface="Times New Roman" pitchFamily="18" charset="0"/>
              </a:rPr>
            </a:br>
            <a:r>
              <a:rPr lang="ru-RU" sz="2800" b="1" dirty="0">
                <a:solidFill>
                  <a:schemeClr val="accent6">
                    <a:lumMod val="50000"/>
                  </a:schemeClr>
                </a:solidFill>
                <a:latin typeface="Times New Roman" pitchFamily="18" charset="0"/>
                <a:cs typeface="Times New Roman" pitchFamily="18" charset="0"/>
              </a:rPr>
              <a:t>7.</a:t>
            </a:r>
            <a:r>
              <a:rPr lang="en-US" sz="2800" b="1" dirty="0" err="1">
                <a:solidFill>
                  <a:schemeClr val="accent6">
                    <a:lumMod val="50000"/>
                  </a:schemeClr>
                </a:solidFill>
                <a:latin typeface="Times New Roman" pitchFamily="18" charset="0"/>
                <a:cs typeface="Times New Roman" pitchFamily="18" charset="0"/>
              </a:rPr>
              <a:t>Odob-ahloqqa</a:t>
            </a:r>
            <a:r>
              <a:rPr lang="en-US" sz="2800" b="1" dirty="0">
                <a:solidFill>
                  <a:schemeClr val="accent6">
                    <a:lumMod val="50000"/>
                  </a:schemeClr>
                </a:solidFill>
                <a:latin typeface="Times New Roman" pitchFamily="18" charset="0"/>
                <a:cs typeface="Times New Roman" pitchFamily="18" charset="0"/>
              </a:rPr>
              <a:t> </a:t>
            </a:r>
            <a:r>
              <a:rPr lang="en-US" sz="2800" b="1" dirty="0" err="1">
                <a:solidFill>
                  <a:schemeClr val="accent6">
                    <a:lumMod val="50000"/>
                  </a:schemeClr>
                </a:solidFill>
                <a:latin typeface="Times New Roman" pitchFamily="18" charset="0"/>
                <a:cs typeface="Times New Roman" pitchFamily="18" charset="0"/>
              </a:rPr>
              <a:t>rioya</a:t>
            </a:r>
            <a:r>
              <a:rPr lang="en-US" sz="2800" b="1" dirty="0">
                <a:solidFill>
                  <a:schemeClr val="accent6">
                    <a:lumMod val="50000"/>
                  </a:schemeClr>
                </a:solidFill>
                <a:latin typeface="Times New Roman" pitchFamily="18" charset="0"/>
                <a:cs typeface="Times New Roman" pitchFamily="18" charset="0"/>
              </a:rPr>
              <a:t> </a:t>
            </a:r>
            <a:r>
              <a:rPr lang="en-US" sz="2800" b="1" dirty="0" err="1">
                <a:solidFill>
                  <a:schemeClr val="accent6">
                    <a:lumMod val="50000"/>
                  </a:schemeClr>
                </a:solidFill>
                <a:latin typeface="Times New Roman" pitchFamily="18" charset="0"/>
                <a:cs typeface="Times New Roman" pitchFamily="18" charset="0"/>
              </a:rPr>
              <a:t>qilish</a:t>
            </a:r>
            <a:r>
              <a:rPr lang="ru-RU" sz="2800" b="1" dirty="0">
                <a:solidFill>
                  <a:schemeClr val="accent6">
                    <a:lumMod val="50000"/>
                  </a:schemeClr>
                </a:solidFill>
                <a:latin typeface="Times New Roman" pitchFamily="18" charset="0"/>
                <a:cs typeface="Times New Roman" pitchFamily="18" charset="0"/>
              </a:rPr>
              <a:t>; </a:t>
            </a:r>
            <a:br>
              <a:rPr lang="ru-RU" sz="2800" b="1" dirty="0">
                <a:solidFill>
                  <a:schemeClr val="accent6">
                    <a:lumMod val="50000"/>
                  </a:schemeClr>
                </a:solidFill>
                <a:latin typeface="Times New Roman" pitchFamily="18" charset="0"/>
                <a:cs typeface="Times New Roman" pitchFamily="18" charset="0"/>
              </a:rPr>
            </a:br>
            <a:r>
              <a:rPr lang="ru-RU" sz="2800" b="1" dirty="0">
                <a:solidFill>
                  <a:schemeClr val="accent6">
                    <a:lumMod val="50000"/>
                  </a:schemeClr>
                </a:solidFill>
                <a:latin typeface="Times New Roman" pitchFamily="18" charset="0"/>
                <a:cs typeface="Times New Roman" pitchFamily="18" charset="0"/>
              </a:rPr>
              <a:t>8.</a:t>
            </a:r>
            <a:r>
              <a:rPr lang="en-US" sz="2800" b="1" dirty="0">
                <a:solidFill>
                  <a:schemeClr val="accent6">
                    <a:lumMod val="50000"/>
                  </a:schemeClr>
                </a:solidFill>
                <a:latin typeface="Times New Roman" pitchFamily="18" charset="0"/>
                <a:cs typeface="Times New Roman" pitchFamily="18" charset="0"/>
              </a:rPr>
              <a:t>Did </a:t>
            </a:r>
            <a:r>
              <a:rPr lang="en-US" sz="2800" b="1" dirty="0" err="1">
                <a:solidFill>
                  <a:schemeClr val="accent6">
                    <a:lumMod val="50000"/>
                  </a:schemeClr>
                </a:solidFill>
                <a:latin typeface="Times New Roman" pitchFamily="18" charset="0"/>
                <a:cs typeface="Times New Roman" pitchFamily="18" charset="0"/>
              </a:rPr>
              <a:t>bilan</a:t>
            </a:r>
            <a:r>
              <a:rPr lang="en-US" sz="2800" b="1" dirty="0">
                <a:solidFill>
                  <a:schemeClr val="accent6">
                    <a:lumMod val="50000"/>
                  </a:schemeClr>
                </a:solidFill>
                <a:latin typeface="Times New Roman" pitchFamily="18" charset="0"/>
                <a:cs typeface="Times New Roman" pitchFamily="18" charset="0"/>
              </a:rPr>
              <a:t> </a:t>
            </a:r>
            <a:r>
              <a:rPr lang="en-US" sz="2800" b="1" dirty="0" err="1">
                <a:solidFill>
                  <a:schemeClr val="accent6">
                    <a:lumMod val="50000"/>
                  </a:schemeClr>
                </a:solidFill>
                <a:latin typeface="Times New Roman" pitchFamily="18" charset="0"/>
                <a:cs typeface="Times New Roman" pitchFamily="18" charset="0"/>
              </a:rPr>
              <a:t>kiyinish</a:t>
            </a:r>
            <a:r>
              <a:rPr lang="en-US" sz="2800" b="1" dirty="0">
                <a:solidFill>
                  <a:schemeClr val="accent6">
                    <a:lumMod val="50000"/>
                  </a:schemeClr>
                </a:solidFill>
                <a:latin typeface="Times New Roman" pitchFamily="18" charset="0"/>
                <a:cs typeface="Times New Roman" pitchFamily="18" charset="0"/>
              </a:rPr>
              <a:t> </a:t>
            </a:r>
            <a:r>
              <a:rPr lang="uz-Cyrl-UZ" sz="2800" b="1" dirty="0">
                <a:solidFill>
                  <a:schemeClr val="accent6">
                    <a:lumMod val="50000"/>
                  </a:schemeClr>
                </a:solidFill>
                <a:latin typeface="Times New Roman" pitchFamily="18" charset="0"/>
                <a:cs typeface="Times New Roman" pitchFamily="18" charset="0"/>
              </a:rPr>
              <a:t>;</a:t>
            </a:r>
            <a:br>
              <a:rPr lang="ru-RU" sz="2800" b="1" dirty="0">
                <a:solidFill>
                  <a:schemeClr val="accent6">
                    <a:lumMod val="50000"/>
                  </a:schemeClr>
                </a:solidFill>
                <a:latin typeface="Times New Roman" pitchFamily="18" charset="0"/>
                <a:cs typeface="Times New Roman" pitchFamily="18" charset="0"/>
              </a:rPr>
            </a:br>
            <a:r>
              <a:rPr lang="ru-RU" sz="2800" b="1" dirty="0">
                <a:solidFill>
                  <a:schemeClr val="accent6">
                    <a:lumMod val="50000"/>
                  </a:schemeClr>
                </a:solidFill>
                <a:latin typeface="Times New Roman" pitchFamily="18" charset="0"/>
                <a:cs typeface="Times New Roman" pitchFamily="18" charset="0"/>
              </a:rPr>
              <a:t>9.</a:t>
            </a:r>
            <a:r>
              <a:rPr lang="en-US" sz="2800" b="1" dirty="0" err="1">
                <a:solidFill>
                  <a:schemeClr val="accent6">
                    <a:lumMod val="50000"/>
                  </a:schemeClr>
                </a:solidFill>
                <a:latin typeface="Times New Roman" pitchFamily="18" charset="0"/>
                <a:cs typeface="Times New Roman" pitchFamily="18" charset="0"/>
              </a:rPr>
              <a:t>Insonni</a:t>
            </a:r>
            <a:r>
              <a:rPr lang="en-US" sz="2800" b="1" dirty="0">
                <a:solidFill>
                  <a:schemeClr val="accent6">
                    <a:lumMod val="50000"/>
                  </a:schemeClr>
                </a:solidFill>
                <a:latin typeface="Times New Roman" pitchFamily="18" charset="0"/>
                <a:cs typeface="Times New Roman" pitchFamily="18" charset="0"/>
              </a:rPr>
              <a:t> </a:t>
            </a:r>
            <a:r>
              <a:rPr lang="en-US" sz="2800" b="1" dirty="0" err="1">
                <a:solidFill>
                  <a:schemeClr val="accent6">
                    <a:lumMod val="50000"/>
                  </a:schemeClr>
                </a:solidFill>
                <a:latin typeface="Times New Roman" pitchFamily="18" charset="0"/>
                <a:cs typeface="Times New Roman" pitchFamily="18" charset="0"/>
              </a:rPr>
              <a:t>o‘zi</a:t>
            </a:r>
            <a:r>
              <a:rPr lang="en-US" sz="2800" b="1" dirty="0">
                <a:solidFill>
                  <a:schemeClr val="accent6">
                    <a:lumMod val="50000"/>
                  </a:schemeClr>
                </a:solidFill>
                <a:latin typeface="Times New Roman" pitchFamily="18" charset="0"/>
                <a:cs typeface="Times New Roman" pitchFamily="18" charset="0"/>
              </a:rPr>
              <a:t> </a:t>
            </a:r>
            <a:r>
              <a:rPr lang="en-US" sz="2800" b="1" dirty="0" err="1">
                <a:solidFill>
                  <a:schemeClr val="accent6">
                    <a:lumMod val="50000"/>
                  </a:schemeClr>
                </a:solidFill>
                <a:latin typeface="Times New Roman" pitchFamily="18" charset="0"/>
                <a:cs typeface="Times New Roman" pitchFamily="18" charset="0"/>
              </a:rPr>
              <a:t>haqida</a:t>
            </a:r>
            <a:r>
              <a:rPr lang="en-US" sz="2800" b="1" dirty="0">
                <a:solidFill>
                  <a:schemeClr val="accent6">
                    <a:lumMod val="50000"/>
                  </a:schemeClr>
                </a:solidFill>
                <a:latin typeface="Times New Roman" pitchFamily="18" charset="0"/>
                <a:cs typeface="Times New Roman" pitchFamily="18" charset="0"/>
              </a:rPr>
              <a:t> </a:t>
            </a:r>
            <a:r>
              <a:rPr lang="en-US" sz="2800" b="1" dirty="0" err="1">
                <a:solidFill>
                  <a:schemeClr val="accent6">
                    <a:lumMod val="50000"/>
                  </a:schemeClr>
                </a:solidFill>
                <a:latin typeface="Times New Roman" pitchFamily="18" charset="0"/>
                <a:cs typeface="Times New Roman" pitchFamily="18" charset="0"/>
              </a:rPr>
              <a:t>gapirishga</a:t>
            </a:r>
            <a:r>
              <a:rPr lang="en-US" sz="2800" b="1" dirty="0">
                <a:solidFill>
                  <a:schemeClr val="accent6">
                    <a:lumMod val="50000"/>
                  </a:schemeClr>
                </a:solidFill>
                <a:latin typeface="Times New Roman" pitchFamily="18" charset="0"/>
                <a:cs typeface="Times New Roman" pitchFamily="18" charset="0"/>
              </a:rPr>
              <a:t> </a:t>
            </a:r>
            <a:r>
              <a:rPr lang="en-US" sz="2800" b="1" dirty="0" err="1">
                <a:solidFill>
                  <a:schemeClr val="accent6">
                    <a:lumMod val="50000"/>
                  </a:schemeClr>
                </a:solidFill>
                <a:latin typeface="Times New Roman" pitchFamily="18" charset="0"/>
                <a:cs typeface="Times New Roman" pitchFamily="18" charset="0"/>
              </a:rPr>
              <a:t>unday</a:t>
            </a:r>
            <a:r>
              <a:rPr lang="en-US" sz="2800" b="1" dirty="0">
                <a:solidFill>
                  <a:schemeClr val="accent6">
                    <a:lumMod val="50000"/>
                  </a:schemeClr>
                </a:solidFill>
                <a:latin typeface="Times New Roman" pitchFamily="18" charset="0"/>
                <a:cs typeface="Times New Roman" pitchFamily="18" charset="0"/>
              </a:rPr>
              <a:t> </a:t>
            </a:r>
            <a:r>
              <a:rPr lang="en-US" sz="2800" b="1" dirty="0" err="1">
                <a:solidFill>
                  <a:schemeClr val="accent6">
                    <a:lumMod val="50000"/>
                  </a:schemeClr>
                </a:solidFill>
                <a:latin typeface="Times New Roman" pitchFamily="18" charset="0"/>
                <a:cs typeface="Times New Roman" pitchFamily="18" charset="0"/>
              </a:rPr>
              <a:t>olish</a:t>
            </a:r>
            <a:r>
              <a:rPr lang="ru-RU" sz="2800" b="1" dirty="0">
                <a:solidFill>
                  <a:schemeClr val="accent6">
                    <a:lumMod val="50000"/>
                  </a:schemeClr>
                </a:solidFill>
                <a:latin typeface="Times New Roman" pitchFamily="18" charset="0"/>
                <a:cs typeface="Times New Roman" pitchFamily="18" charset="0"/>
              </a:rPr>
              <a:t>; </a:t>
            </a:r>
            <a:endParaRPr lang="en-US" sz="2800" b="1" dirty="0">
              <a:solidFill>
                <a:schemeClr val="accent6">
                  <a:lumMod val="50000"/>
                </a:schemeClr>
              </a:solidFill>
              <a:latin typeface="Times New Roman" pitchFamily="18" charset="0"/>
              <a:cs typeface="Times New Roman" pitchFamily="18" charset="0"/>
            </a:endParaRPr>
          </a:p>
          <a:p>
            <a:r>
              <a:rPr lang="ru-RU" sz="2800" b="1" dirty="0">
                <a:solidFill>
                  <a:schemeClr val="accent6">
                    <a:lumMod val="50000"/>
                  </a:schemeClr>
                </a:solidFill>
                <a:latin typeface="Times New Roman" pitchFamily="18" charset="0"/>
                <a:cs typeface="Times New Roman" pitchFamily="18" charset="0"/>
              </a:rPr>
              <a:t>10.</a:t>
            </a:r>
            <a:r>
              <a:rPr lang="en-US" sz="2800" b="1" dirty="0" err="1">
                <a:solidFill>
                  <a:schemeClr val="accent6">
                    <a:lumMod val="50000"/>
                  </a:schemeClr>
                </a:solidFill>
                <a:latin typeface="Times New Roman" pitchFamily="18" charset="0"/>
                <a:cs typeface="Times New Roman" pitchFamily="18" charset="0"/>
              </a:rPr>
              <a:t>Barcha</a:t>
            </a:r>
            <a:r>
              <a:rPr lang="en-US" sz="2800" b="1" dirty="0">
                <a:solidFill>
                  <a:schemeClr val="accent6">
                    <a:lumMod val="50000"/>
                  </a:schemeClr>
                </a:solidFill>
                <a:latin typeface="Times New Roman" pitchFamily="18" charset="0"/>
                <a:cs typeface="Times New Roman" pitchFamily="18" charset="0"/>
              </a:rPr>
              <a:t> </a:t>
            </a:r>
            <a:r>
              <a:rPr lang="en-US" sz="2800" b="1" dirty="0" err="1">
                <a:solidFill>
                  <a:schemeClr val="accent6">
                    <a:lumMod val="50000"/>
                  </a:schemeClr>
                </a:solidFill>
                <a:latin typeface="Times New Roman" pitchFamily="18" charset="0"/>
                <a:cs typeface="Times New Roman" pitchFamily="18" charset="0"/>
              </a:rPr>
              <a:t>savollarga</a:t>
            </a:r>
            <a:r>
              <a:rPr lang="en-US" sz="2800" b="1" dirty="0">
                <a:solidFill>
                  <a:schemeClr val="accent6">
                    <a:lumMod val="50000"/>
                  </a:schemeClr>
                </a:solidFill>
                <a:latin typeface="Times New Roman" pitchFamily="18" charset="0"/>
                <a:cs typeface="Times New Roman" pitchFamily="18" charset="0"/>
              </a:rPr>
              <a:t> </a:t>
            </a:r>
            <a:r>
              <a:rPr lang="en-US" sz="2800" b="1" dirty="0" err="1">
                <a:solidFill>
                  <a:schemeClr val="accent6">
                    <a:lumMod val="50000"/>
                  </a:schemeClr>
                </a:solidFill>
                <a:latin typeface="Times New Roman" pitchFamily="18" charset="0"/>
                <a:cs typeface="Times New Roman" pitchFamily="18" charset="0"/>
              </a:rPr>
              <a:t>javob</a:t>
            </a:r>
            <a:r>
              <a:rPr lang="en-US" sz="2800" b="1" dirty="0">
                <a:solidFill>
                  <a:schemeClr val="accent6">
                    <a:lumMod val="50000"/>
                  </a:schemeClr>
                </a:solidFill>
                <a:latin typeface="Times New Roman" pitchFamily="18" charset="0"/>
                <a:cs typeface="Times New Roman" pitchFamily="18" charset="0"/>
              </a:rPr>
              <a:t> </a:t>
            </a:r>
            <a:r>
              <a:rPr lang="en-US" sz="2800" b="1" dirty="0" err="1">
                <a:solidFill>
                  <a:schemeClr val="accent6">
                    <a:lumMod val="50000"/>
                  </a:schemeClr>
                </a:solidFill>
                <a:latin typeface="Times New Roman" pitchFamily="18" charset="0"/>
                <a:cs typeface="Times New Roman" pitchFamily="18" charset="0"/>
              </a:rPr>
              <a:t>bera</a:t>
            </a:r>
            <a:r>
              <a:rPr lang="en-US" sz="2800" b="1" dirty="0">
                <a:solidFill>
                  <a:schemeClr val="accent6">
                    <a:lumMod val="50000"/>
                  </a:schemeClr>
                </a:solidFill>
                <a:latin typeface="Times New Roman" pitchFamily="18" charset="0"/>
                <a:cs typeface="Times New Roman" pitchFamily="18" charset="0"/>
              </a:rPr>
              <a:t> </a:t>
            </a:r>
            <a:r>
              <a:rPr lang="en-US" sz="2800" b="1" dirty="0" err="1">
                <a:solidFill>
                  <a:schemeClr val="accent6">
                    <a:lumMod val="50000"/>
                  </a:schemeClr>
                </a:solidFill>
                <a:latin typeface="Times New Roman" pitchFamily="18" charset="0"/>
                <a:cs typeface="Times New Roman" pitchFamily="18" charset="0"/>
              </a:rPr>
              <a:t>olmasligini</a:t>
            </a:r>
            <a:r>
              <a:rPr lang="en-US" sz="2800" b="1" dirty="0">
                <a:solidFill>
                  <a:schemeClr val="accent6">
                    <a:lumMod val="50000"/>
                  </a:schemeClr>
                </a:solidFill>
                <a:latin typeface="Times New Roman" pitchFamily="18" charset="0"/>
                <a:cs typeface="Times New Roman" pitchFamily="18" charset="0"/>
              </a:rPr>
              <a:t> tan </a:t>
            </a:r>
            <a:r>
              <a:rPr lang="en-US" sz="2800" b="1" dirty="0" err="1">
                <a:solidFill>
                  <a:schemeClr val="accent6">
                    <a:lumMod val="50000"/>
                  </a:schemeClr>
                </a:solidFill>
                <a:latin typeface="Times New Roman" pitchFamily="18" charset="0"/>
                <a:cs typeface="Times New Roman" pitchFamily="18" charset="0"/>
              </a:rPr>
              <a:t>olish</a:t>
            </a:r>
            <a:r>
              <a:rPr lang="en-US" sz="2800" b="1" dirty="0">
                <a:solidFill>
                  <a:schemeClr val="accent6">
                    <a:lumMod val="50000"/>
                  </a:schemeClr>
                </a:solidFill>
                <a:latin typeface="Times New Roman" pitchFamily="18" charset="0"/>
                <a:cs typeface="Times New Roman" pitchFamily="18" charset="0"/>
              </a:rPr>
              <a:t>.</a:t>
            </a:r>
            <a:endParaRPr lang="ru-RU" sz="2800" dirty="0"/>
          </a:p>
        </p:txBody>
      </p:sp>
      <p:sp>
        <p:nvSpPr>
          <p:cNvPr id="11" name="TextBox 10">
            <a:extLst>
              <a:ext uri="{FF2B5EF4-FFF2-40B4-BE49-F238E27FC236}">
                <a16:creationId xmlns:a16="http://schemas.microsoft.com/office/drawing/2014/main" id="{A779635E-F52A-42CE-A0AC-6CCCFFB448EE}"/>
              </a:ext>
            </a:extLst>
          </p:cNvPr>
          <p:cNvSpPr txBox="1"/>
          <p:nvPr/>
        </p:nvSpPr>
        <p:spPr>
          <a:xfrm>
            <a:off x="1395046" y="219150"/>
            <a:ext cx="8272200" cy="523220"/>
          </a:xfrm>
          <a:prstGeom prst="rect">
            <a:avLst/>
          </a:prstGeom>
          <a:noFill/>
        </p:spPr>
        <p:txBody>
          <a:bodyPr wrap="square">
            <a:spAutoFit/>
          </a:bodyPr>
          <a:lstStyle/>
          <a:p>
            <a:r>
              <a:rPr lang="en-US" altLang="ru-RU" sz="2800" b="1" i="1" dirty="0" err="1">
                <a:latin typeface="Arial Black" panose="020B0A04020102020204" pitchFamily="34" charset="0"/>
              </a:rPr>
              <a:t>O‘qituvchi</a:t>
            </a:r>
            <a:r>
              <a:rPr lang="en-US" altLang="ru-RU" sz="2800" b="1" i="1" dirty="0">
                <a:latin typeface="Arial Black" panose="020B0A04020102020204" pitchFamily="34" charset="0"/>
              </a:rPr>
              <a:t>  </a:t>
            </a:r>
            <a:r>
              <a:rPr lang="en-US" altLang="ru-RU" sz="2800" b="1" i="1" dirty="0" err="1">
                <a:latin typeface="Arial Black" panose="020B0A04020102020204" pitchFamily="34" charset="0"/>
              </a:rPr>
              <a:t>uchun</a:t>
            </a:r>
            <a:r>
              <a:rPr lang="en-US" altLang="ru-RU" sz="2800" b="1" i="1" dirty="0">
                <a:latin typeface="Arial Black" panose="020B0A04020102020204" pitchFamily="34" charset="0"/>
              </a:rPr>
              <a:t> </a:t>
            </a:r>
            <a:r>
              <a:rPr lang="en-US" altLang="ru-RU" sz="2800" b="1" i="1" dirty="0" err="1">
                <a:latin typeface="Arial Black" panose="020B0A04020102020204" pitchFamily="34" charset="0"/>
              </a:rPr>
              <a:t>eng</a:t>
            </a:r>
            <a:r>
              <a:rPr lang="en-US" altLang="ru-RU" sz="2800" b="1" i="1" dirty="0">
                <a:latin typeface="Arial Black" panose="020B0A04020102020204" pitchFamily="34" charset="0"/>
              </a:rPr>
              <a:t> </a:t>
            </a:r>
            <a:r>
              <a:rPr lang="en-US" altLang="ru-RU" sz="2800" b="1" i="1" dirty="0" err="1">
                <a:latin typeface="Arial Black" panose="020B0A04020102020204" pitchFamily="34" charset="0"/>
              </a:rPr>
              <a:t>muhimi</a:t>
            </a:r>
            <a:r>
              <a:rPr lang="en-US" altLang="ru-RU" sz="2800" b="1" i="1" dirty="0">
                <a:latin typeface="Arial Black" panose="020B0A04020102020204" pitchFamily="34" charset="0"/>
              </a:rPr>
              <a:t> </a:t>
            </a:r>
            <a:r>
              <a:rPr lang="en-US" altLang="ru-RU" sz="2800" b="1" i="1" dirty="0" err="1">
                <a:latin typeface="Arial Black" panose="020B0A04020102020204" pitchFamily="34" charset="0"/>
              </a:rPr>
              <a:t>bu</a:t>
            </a:r>
            <a:r>
              <a:rPr lang="en-US" altLang="ru-RU" sz="2800" b="1" i="1" dirty="0">
                <a:latin typeface="Arial Black" panose="020B0A04020102020204" pitchFamily="34" charset="0"/>
              </a:rPr>
              <a:t>….</a:t>
            </a:r>
            <a:endParaRPr lang="ru-RU" sz="2800" dirty="0"/>
          </a:p>
        </p:txBody>
      </p:sp>
    </p:spTree>
    <p:extLst>
      <p:ext uri="{BB962C8B-B14F-4D97-AF65-F5344CB8AC3E}">
        <p14:creationId xmlns:p14="http://schemas.microsoft.com/office/powerpoint/2010/main" val="57456340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B9F093BA-B4D6-4C0B-A6D0-A1C3CB1B403B}"/>
              </a:ext>
            </a:extLst>
          </p:cNvPr>
          <p:cNvSpPr txBox="1"/>
          <p:nvPr/>
        </p:nvSpPr>
        <p:spPr>
          <a:xfrm>
            <a:off x="423746" y="1889766"/>
            <a:ext cx="8296508" cy="954107"/>
          </a:xfrm>
          <a:prstGeom prst="rect">
            <a:avLst/>
          </a:prstGeom>
          <a:noFill/>
        </p:spPr>
        <p:txBody>
          <a:bodyPr wrap="square">
            <a:spAutoFit/>
          </a:bodyPr>
          <a:lstStyle/>
          <a:p>
            <a:pPr algn="ctr"/>
            <a:r>
              <a:rPr lang="en" sz="2800" b="1" dirty="0">
                <a:solidFill>
                  <a:srgbClr val="002060"/>
                </a:solidFill>
                <a:latin typeface="+mn-lt"/>
              </a:rPr>
              <a:t>         </a:t>
            </a:r>
            <a:r>
              <a:rPr lang="uz-Cyrl-UZ" sz="2800" b="1" dirty="0">
                <a:solidFill>
                  <a:srgbClr val="002060"/>
                </a:solidFill>
                <a:latin typeface="+mn-lt"/>
              </a:rPr>
              <a:t>ЭЪТИБОРИНГИЗ     УЧУН        ТАШАККУР!!!</a:t>
            </a:r>
            <a:endParaRPr lang="ru-RU" sz="2800" dirty="0">
              <a:latin typeface="+mn-lt"/>
            </a:endParaRPr>
          </a:p>
        </p:txBody>
      </p:sp>
    </p:spTree>
    <p:extLst>
      <p:ext uri="{BB962C8B-B14F-4D97-AF65-F5344CB8AC3E}">
        <p14:creationId xmlns:p14="http://schemas.microsoft.com/office/powerpoint/2010/main" val="128048750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B1ADA00-E8EB-4F7C-8E94-BAFF69BCD0AD}"/>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D83B110F-DF02-40C5-BCC1-6F4035B5F07C}"/>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51</a:t>
            </a:fld>
            <a:endParaRPr lang="en"/>
          </a:p>
        </p:txBody>
      </p:sp>
    </p:spTree>
    <p:extLst>
      <p:ext uri="{BB962C8B-B14F-4D97-AF65-F5344CB8AC3E}">
        <p14:creationId xmlns:p14="http://schemas.microsoft.com/office/powerpoint/2010/main" val="2575168385"/>
      </p:ext>
    </p:extLst>
  </p:cSld>
  <p:clrMapOvr>
    <a:masterClrMapping/>
  </p:clrMapOvr>
</p:sld>
</file>

<file path=ppt/theme/theme1.xml><?xml version="1.0" encoding="utf-8"?>
<a:theme xmlns:a="http://schemas.openxmlformats.org/drawingml/2006/main" name="Volsce template">
  <a:themeElements>
    <a:clrScheme name="Custom 347">
      <a:dk1>
        <a:srgbClr val="252831"/>
      </a:dk1>
      <a:lt1>
        <a:srgbClr val="FFFFFF"/>
      </a:lt1>
      <a:dk2>
        <a:srgbClr val="68728D"/>
      </a:dk2>
      <a:lt2>
        <a:srgbClr val="E9EDF3"/>
      </a:lt2>
      <a:accent1>
        <a:srgbClr val="7D89AC"/>
      </a:accent1>
      <a:accent2>
        <a:srgbClr val="728CD8"/>
      </a:accent2>
      <a:accent3>
        <a:srgbClr val="72D8D8"/>
      </a:accent3>
      <a:accent4>
        <a:srgbClr val="B1D872"/>
      </a:accent4>
      <a:accent5>
        <a:srgbClr val="F8D067"/>
      </a:accent5>
      <a:accent6>
        <a:srgbClr val="BDC3D3"/>
      </a:accent6>
      <a:hlink>
        <a:srgbClr val="7D89A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2376</TotalTime>
  <Words>2724</Words>
  <Application>Microsoft Office PowerPoint</Application>
  <PresentationFormat>Экран (16:9)</PresentationFormat>
  <Paragraphs>364</Paragraphs>
  <Slides>51</Slides>
  <Notes>16</Notes>
  <HiddenSlides>0</HiddenSlides>
  <MMClips>0</MMClips>
  <ScaleCrop>false</ScaleCrop>
  <HeadingPairs>
    <vt:vector size="6" baseType="variant">
      <vt:variant>
        <vt:lpstr>Использованные шрифты</vt:lpstr>
      </vt:variant>
      <vt:variant>
        <vt:i4>18</vt:i4>
      </vt:variant>
      <vt:variant>
        <vt:lpstr>Тема</vt:lpstr>
      </vt:variant>
      <vt:variant>
        <vt:i4>1</vt:i4>
      </vt:variant>
      <vt:variant>
        <vt:lpstr>Заголовки слайдов</vt:lpstr>
      </vt:variant>
      <vt:variant>
        <vt:i4>51</vt:i4>
      </vt:variant>
    </vt:vector>
  </HeadingPairs>
  <TitlesOfParts>
    <vt:vector size="70" baseType="lpstr">
      <vt:lpstr>Tahoma</vt:lpstr>
      <vt:lpstr>Bookman Old Style</vt:lpstr>
      <vt:lpstr>Arial</vt:lpstr>
      <vt:lpstr>Fira Sans Medium</vt:lpstr>
      <vt:lpstr>Sitka Heading</vt:lpstr>
      <vt:lpstr>Sitka Subheading</vt:lpstr>
      <vt:lpstr>Helvetica</vt:lpstr>
      <vt:lpstr>Times New Roman</vt:lpstr>
      <vt:lpstr>Montserrat Light</vt:lpstr>
      <vt:lpstr>Arial Black</vt:lpstr>
      <vt:lpstr>Roboto</vt:lpstr>
      <vt:lpstr>Fira Sans Extra Condensed Medium</vt:lpstr>
      <vt:lpstr>Trebuchet MS</vt:lpstr>
      <vt:lpstr>Aharoni</vt:lpstr>
      <vt:lpstr>Fira Sans</vt:lpstr>
      <vt:lpstr>Comic Sans MS</vt:lpstr>
      <vt:lpstr>Poppins</vt:lpstr>
      <vt:lpstr>Calibri</vt:lpstr>
      <vt:lpstr>Volsce template</vt:lpstr>
      <vt:lpstr> Fanni o‘qitish bo‘yicha ilg‘or pedagogik tajribalar va ularni amalda qo‘llash. Darslarda interfaol metodlardan foydalanish</vt:lpstr>
      <vt:lpstr>Презентация PowerPoint</vt:lpstr>
      <vt:lpstr>SMART mezonlari orqali maqsadlarni belgilab olamiz:  </vt:lpstr>
      <vt:lpstr>Презентация PowerPoint</vt:lpstr>
      <vt:lpstr>Dars turi: Yangi bilim beruvchi (amaliy)</vt:lpstr>
      <vt:lpstr>Презентация PowerPoint</vt:lpstr>
      <vt:lpstr>Darsning shiori: Ijodiy muhitni yaratish</vt:lpstr>
      <vt:lpstr>Ijodiy muhitning ko‘rinishlari: </vt:lpstr>
      <vt:lpstr>Презентация PowerPoint</vt:lpstr>
      <vt:lpstr>Interfaol metodlar deganda – ta’lim oluvchilarni faollashtiruvchi va mustaqil fikrlashga undovchi, metodlar tushuniladi. </vt:lpstr>
      <vt:lpstr>Ta’lim oluvchi butun jarayon davomida ishtirok etadi. Ta’lim oluvchi markazda bo’lgan yondashuvning foydali jihatlari quyidagilarda</vt:lpstr>
      <vt:lpstr>Презентация PowerPoint</vt:lpstr>
      <vt:lpstr>Презентация PowerPoint</vt:lpstr>
      <vt:lpstr>  Namuna uchun' o‘quv keysi Mumtoz musiqani o‘rgatish uslubining zamonaviylashtirilishi</vt:lpstr>
      <vt:lpstr>                       Guruhda ishlash qoidalari -har kim o‘z jamoasini tinglashi, hurmat bildirishi kerak.  -har kim faol, birgalikda, berilgan topshiriqqa mas’uliyat bilan qaragan holda ishlashi kerak.  -har kim zarur bo‘lgan holda yordam so‘rashi lozim.  -har kim undan yordam so‘ralganda albatta yordam berishi kerak.  -har kim guruh ishi natijasini baholashda ishtirok etishi shart.</vt:lpstr>
      <vt:lpstr>Interfaol grafik organayzerlarga </vt:lpstr>
      <vt:lpstr>Interfaol ta’lim strategiyalariga</vt:lpstr>
      <vt:lpstr>Презентация PowerPoint</vt:lpstr>
      <vt:lpstr>“Pinbort”  (doskaga yopishtirmoq) metodi</vt:lpstr>
      <vt:lpstr>2.Musiqani o‘qitishda interfaol ta’limdan foydalanish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Chaynvord metodi (Zanjir shaklida ketma-ket joylashgan kataklarni harflar bilan toʻldirishdan iborat boshqotirma turi )</vt:lpstr>
      <vt:lpstr>“YQXO‘M” metodi</vt:lpstr>
      <vt:lpstr>Darsni interfaol metodlarda tashkil etishning afzalliklari.</vt:lpstr>
      <vt:lpstr>    O‘qitish usullari ta`lim jarayonida turli xil ko‘rinishlarda kechadi.(yakka, juft, guruh, katta guruhlar).   O‘quv jarayoni o‘quv ehtiyojini qondirish bilan yuqori motivatsiyaga ega bo‘ladi. </vt:lpstr>
      <vt:lpstr>O‘zaro axborot berish, olish, qayta ishlash orqali o‘quv materiali yaxshi esda qoladi.  O‘zaro muloqotga kirishish, fikr bildirish, fikr almashish  ko‘nikmalari shakllanadi.  O‘quv jarayonida-o‘quvchining o‘z-o‘ziga baho berishi, tanqidiy qarashi rivojlanadi. </vt:lpstr>
      <vt:lpstr>    </vt:lpstr>
      <vt:lpstr>    </vt:lpstr>
      <vt:lpstr>O‘qituvchilardagi ijodiy izlanuvchanlik sifatlari quyidagicha;</vt:lpstr>
      <vt:lpstr>1-guruh uchun tezkor savollar 1.Doston ijrojisi kim?  2.Shashmaqomning birinchi?        maqomi nomi nima 3.Tanburda nechta tor bor?  4.Birinchi torli musiqa asbobi nima?   5.Bastakor nima bilan manzara yasaydi?  6.Dirijor kuyni nima bilan boshqaradi?  7.Sozanda nima qiladi?  </vt:lpstr>
      <vt:lpstr>TEZKOR SAVOLLAR: 1-guruh uchun tezkor savollar 1.Doston ijrojisi kim?      Baxshi yoki shoir; 2.Shashmaqomning birinchi  maqomi nomi nima?      Buzruk; 3.Tanburda nechta tor bor?    3 ta; 4.Birinchi torli musiqa asbobi nima?  Arfa; 5.Bastakor nima bilan manzara yasaydi? Ohang bilan; 6.Dirijor kuyni nima bilan boshqaradi?  Qo‘llari bilan; 7.Sozanda nima qiladi?      Soz chaladi; </vt:lpstr>
      <vt:lpstr> 1.Ham chetib,ham kamon bilan  chalinadigan torli musiqa cholg’usi  2.Puflab chalinadigan eng kichik asbob  3.Eng qadimiy cholg’u asboblari 4.Shashmaqom so‘ zi qanday  ma’noni anglatadi?  5.Re major qaysi tovush bilan tugaydi?  6.Kim raqs xrom aylaydi?  7.Musiqada tovush nima bilan o‘ lchanadi?  </vt:lpstr>
      <vt:lpstr>     TEZKOR SAVOLLAR:  2-guruh uchun tezkor savollar  1.Ham chetib,ham kamon bilan  chalinadigan torli musiqa cholg’usi Sato; 2.Puflab chalinadigan eng kichik asbob Nay; 3.Eng qadimiy cholg’u asboblari Nay,hushtak, doira;  4.Shashmaqom so‘ zi qanday  ma’noni anglatadi? Olti maqom; 5.Re major qaysi tovush bilan tugaydi? Re tovushi bilan; 6.Kim raqs xrom aylaydi? Raqqosa; 7.Musiqada tovush nima bilan o‘ lchanadi? Ton bilan; </vt:lpstr>
      <vt:lpstr>3-guruh uchun tezkor savollar 1.Kuy yokli tovushni yarim ton pasaytiradi 2.Kuy yoki tovushni yarim ton ko‘ taradi.  3.Ko‘ tarilgan yoki pasaytirilgan  tovushni bekor qiladi . 4.Tovush belgisi nima?  5.Maqom ijrochisi kim?      6.Do major qaysi tovushdan boshlanadi?  7.Musiqa sohasida akademik  unvonini olgan kishi kim?  </vt:lpstr>
      <vt:lpstr>TEZKOR SAVOLLAR:  3-guruh uchun tezkor savollar 1.Kuy yokli tovushni yarim ton pasaytiradi. ( Bemol) 2.Kuy yoki tovushni yarim ton ko‘ taradi. ( Diyez) 3.Ko‘ tarilgan yoki pasaytirilgan  tovushni bekor qiladi .(Bekar). 4.Tovush belgisi nima? Nota; 5.Maqom ijrochisi kim?     Hofiz; 6.Do major qaysi tovushdan boshlanadi? Do dan; 7.Musiqa sohasida akademik  unvonini olgan kishi kim? Yunus Rajabiy;  </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Рахманова Шахнозанинг истиқбол режаси тақдимоти (тўғрилаб ёзинг)</dc:title>
  <cp:lastModifiedBy>Зулайхо Назарова</cp:lastModifiedBy>
  <cp:revision>122</cp:revision>
  <cp:lastPrinted>2022-04-21T12:03:23Z</cp:lastPrinted>
  <dcterms:modified xsi:type="dcterms:W3CDTF">2022-04-29T11:47:41Z</dcterms:modified>
</cp:coreProperties>
</file>