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97" r:id="rId2"/>
    <p:sldId id="306" r:id="rId3"/>
    <p:sldId id="313" r:id="rId4"/>
    <p:sldId id="277" r:id="rId5"/>
    <p:sldId id="309" r:id="rId6"/>
    <p:sldId id="300" r:id="rId7"/>
    <p:sldId id="310" r:id="rId8"/>
    <p:sldId id="315" r:id="rId9"/>
    <p:sldId id="316" r:id="rId10"/>
    <p:sldId id="296" r:id="rId11"/>
    <p:sldId id="312" r:id="rId12"/>
    <p:sldId id="304" r:id="rId13"/>
    <p:sldId id="305" r:id="rId14"/>
  </p:sldIdLst>
  <p:sldSz cx="9144000" cy="5143500" type="screen16x9"/>
  <p:notesSz cx="6742113" cy="9872663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787" y="-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C012E1-7EB3-49F2-AB26-353D5C679C4F}" type="doc">
      <dgm:prSet loTypeId="urn:microsoft.com/office/officeart/2005/8/layout/StepDownProcess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A1AD45-6EEC-43B4-B32A-BE4FAB173716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BILISH</a:t>
          </a:r>
          <a:endParaRPr lang="ru-RU" sz="24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EBF32F02-5537-4B6F-A2EA-297AC4C51A55}" type="par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27AFC856-D7EF-4D4E-A097-731B9DAD62EF}" type="sib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F58B0B57-AFDC-46AE-8FAE-697BF7DDD20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QO‘LLASH</a:t>
          </a:r>
          <a:endParaRPr lang="ru-RU" sz="24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C2B7A0EA-E5D6-4168-B608-ADEAE0E62CE7}" type="par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8B6ECC75-7E7D-47C9-9572-BD7FB8D9EC02}" type="sib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B244FA0F-DAE2-46CC-A271-291FC025A31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MULOHAZA</a:t>
          </a:r>
          <a:endParaRPr lang="ru-RU" sz="24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6C0EC91-CB91-4200-B64D-DDD64A71D920}" type="par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A8DCA21F-F0D1-4435-898C-3D4F9E9123E0}" type="sib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7713F6E-A587-455E-B893-BFB0523FE886}" type="pres">
      <dgm:prSet presAssocID="{53C012E1-7EB3-49F2-AB26-353D5C679C4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7A3F53F-15B5-4452-A664-AB56DAF5820D}" type="pres">
      <dgm:prSet presAssocID="{45A1AD45-6EEC-43B4-B32A-BE4FAB173716}" presName="composite" presStyleCnt="0"/>
      <dgm:spPr/>
    </dgm:pt>
    <dgm:pt modelId="{EB382F24-9E90-48F7-B905-5D6FC3990C12}" type="pres">
      <dgm:prSet presAssocID="{45A1AD45-6EEC-43B4-B32A-BE4FAB173716}" presName="bentUpArrow1" presStyleLbl="alignImgPlace1" presStyleIdx="0" presStyleCnt="2" custScaleX="134602" custScaleY="198656" custLinFactX="-555" custLinFactNeighborX="-100000" custLinFactNeighborY="33958"/>
      <dgm:spPr/>
    </dgm:pt>
    <dgm:pt modelId="{2C9C7A48-EA09-41F2-BF99-4F9D886A7DC8}" type="pres">
      <dgm:prSet presAssocID="{45A1AD45-6EEC-43B4-B32A-BE4FAB173716}" presName="ParentText" presStyleLbl="node1" presStyleIdx="0" presStyleCnt="3" custScaleX="412916" custScaleY="158596" custLinFactNeighborX="2017" custLinFactNeighborY="-634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2F605-1257-4B07-9BAD-896E07EEBD7F}" type="pres">
      <dgm:prSet presAssocID="{45A1AD45-6EEC-43B4-B32A-BE4FAB173716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4FD016-6AAE-4B1D-A6B0-9725583A1B14}" type="pres">
      <dgm:prSet presAssocID="{27AFC856-D7EF-4D4E-A097-731B9DAD62EF}" presName="sibTrans" presStyleCnt="0"/>
      <dgm:spPr/>
    </dgm:pt>
    <dgm:pt modelId="{C0746273-6709-4A43-9AE2-AB7750FA4D21}" type="pres">
      <dgm:prSet presAssocID="{F58B0B57-AFDC-46AE-8FAE-697BF7DDD202}" presName="composite" presStyleCnt="0"/>
      <dgm:spPr/>
    </dgm:pt>
    <dgm:pt modelId="{7D6F1522-8417-4517-BCBD-6EA2ECDF4F6F}" type="pres">
      <dgm:prSet presAssocID="{F58B0B57-AFDC-46AE-8FAE-697BF7DDD202}" presName="bentUpArrow1" presStyleLbl="alignImgPlace1" presStyleIdx="1" presStyleCnt="2" custScaleX="114985" custScaleY="181584" custLinFactX="-16327" custLinFactNeighborX="-100000" custLinFactNeighborY="89833"/>
      <dgm:spPr/>
    </dgm:pt>
    <dgm:pt modelId="{B317D103-3038-4ABB-87F1-CFC56F5B3A42}" type="pres">
      <dgm:prSet presAssocID="{F58B0B57-AFDC-46AE-8FAE-697BF7DDD202}" presName="ParentText" presStyleLbl="node1" presStyleIdx="1" presStyleCnt="3" custScaleX="394810" custScaleY="153468" custLinFactNeighborX="9946" custLinFactNeighborY="498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6A755-8251-4356-8BF3-5E637340C2D8}" type="pres">
      <dgm:prSet presAssocID="{F58B0B57-AFDC-46AE-8FAE-697BF7DDD202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D27611-6302-402F-AACF-E4162758AE49}" type="pres">
      <dgm:prSet presAssocID="{8B6ECC75-7E7D-47C9-9572-BD7FB8D9EC02}" presName="sibTrans" presStyleCnt="0"/>
      <dgm:spPr/>
    </dgm:pt>
    <dgm:pt modelId="{EFB35225-72F1-466A-BB7D-4843106C9C48}" type="pres">
      <dgm:prSet presAssocID="{B244FA0F-DAE2-46CC-A271-291FC025A31D}" presName="composite" presStyleCnt="0"/>
      <dgm:spPr/>
    </dgm:pt>
    <dgm:pt modelId="{C77ACD32-8254-49A4-8F4E-70419AF74CF6}" type="pres">
      <dgm:prSet presAssocID="{B244FA0F-DAE2-46CC-A271-291FC025A31D}" presName="ParentText" presStyleLbl="node1" presStyleIdx="2" presStyleCnt="3" custScaleX="400085" custScaleY="163126" custLinFactNeighborX="-29250" custLinFactNeighborY="24892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EA1D33-A7C6-490A-A1AA-60CA8FE1D3D1}" type="presOf" srcId="{B244FA0F-DAE2-46CC-A271-291FC025A31D}" destId="{C77ACD32-8254-49A4-8F4E-70419AF74CF6}" srcOrd="0" destOrd="0" presId="urn:microsoft.com/office/officeart/2005/8/layout/StepDownProcess"/>
    <dgm:cxn modelId="{BB283BAE-C05A-432F-B1F4-D566E0BF72D0}" type="presOf" srcId="{45A1AD45-6EEC-43B4-B32A-BE4FAB173716}" destId="{2C9C7A48-EA09-41F2-BF99-4F9D886A7DC8}" srcOrd="0" destOrd="0" presId="urn:microsoft.com/office/officeart/2005/8/layout/StepDownProcess"/>
    <dgm:cxn modelId="{30E7261B-EA8A-4804-9A30-EBAD5A0866AC}" type="presOf" srcId="{F58B0B57-AFDC-46AE-8FAE-697BF7DDD202}" destId="{B317D103-3038-4ABB-87F1-CFC56F5B3A42}" srcOrd="0" destOrd="0" presId="urn:microsoft.com/office/officeart/2005/8/layout/StepDownProcess"/>
    <dgm:cxn modelId="{011EB231-5C6B-4DBF-B4AB-EBF97CA574F1}" srcId="{53C012E1-7EB3-49F2-AB26-353D5C679C4F}" destId="{45A1AD45-6EEC-43B4-B32A-BE4FAB173716}" srcOrd="0" destOrd="0" parTransId="{EBF32F02-5537-4B6F-A2EA-297AC4C51A55}" sibTransId="{27AFC856-D7EF-4D4E-A097-731B9DAD62EF}"/>
    <dgm:cxn modelId="{3DB64661-CCC5-49B4-87C7-BAB042FE51B7}" srcId="{53C012E1-7EB3-49F2-AB26-353D5C679C4F}" destId="{B244FA0F-DAE2-46CC-A271-291FC025A31D}" srcOrd="2" destOrd="0" parTransId="{96C0EC91-CB91-4200-B64D-DDD64A71D920}" sibTransId="{A8DCA21F-F0D1-4435-898C-3D4F9E9123E0}"/>
    <dgm:cxn modelId="{0B293CF1-8836-49F4-A07B-446D69B4891D}" type="presOf" srcId="{53C012E1-7EB3-49F2-AB26-353D5C679C4F}" destId="{97713F6E-A587-455E-B893-BFB0523FE886}" srcOrd="0" destOrd="0" presId="urn:microsoft.com/office/officeart/2005/8/layout/StepDownProcess"/>
    <dgm:cxn modelId="{4551D9B3-4021-4A86-9D3C-3D105226D670}" srcId="{53C012E1-7EB3-49F2-AB26-353D5C679C4F}" destId="{F58B0B57-AFDC-46AE-8FAE-697BF7DDD202}" srcOrd="1" destOrd="0" parTransId="{C2B7A0EA-E5D6-4168-B608-ADEAE0E62CE7}" sibTransId="{8B6ECC75-7E7D-47C9-9572-BD7FB8D9EC02}"/>
    <dgm:cxn modelId="{1188AB41-1233-47CA-8263-1F8A4947A112}" type="presParOf" srcId="{97713F6E-A587-455E-B893-BFB0523FE886}" destId="{A7A3F53F-15B5-4452-A664-AB56DAF5820D}" srcOrd="0" destOrd="0" presId="urn:microsoft.com/office/officeart/2005/8/layout/StepDownProcess"/>
    <dgm:cxn modelId="{A4E67B1E-16A7-41AA-9192-E1865E94D7A4}" type="presParOf" srcId="{A7A3F53F-15B5-4452-A664-AB56DAF5820D}" destId="{EB382F24-9E90-48F7-B905-5D6FC3990C12}" srcOrd="0" destOrd="0" presId="urn:microsoft.com/office/officeart/2005/8/layout/StepDownProcess"/>
    <dgm:cxn modelId="{646C1746-D9FF-4F7E-9378-F3FE5C37C2A9}" type="presParOf" srcId="{A7A3F53F-15B5-4452-A664-AB56DAF5820D}" destId="{2C9C7A48-EA09-41F2-BF99-4F9D886A7DC8}" srcOrd="1" destOrd="0" presId="urn:microsoft.com/office/officeart/2005/8/layout/StepDownProcess"/>
    <dgm:cxn modelId="{BD112AD8-C8C5-4019-B816-FC2488ABC809}" type="presParOf" srcId="{A7A3F53F-15B5-4452-A664-AB56DAF5820D}" destId="{C582F605-1257-4B07-9BAD-896E07EEBD7F}" srcOrd="2" destOrd="0" presId="urn:microsoft.com/office/officeart/2005/8/layout/StepDownProcess"/>
    <dgm:cxn modelId="{CCAAC74A-43D1-4557-9B97-6A31F80C2C17}" type="presParOf" srcId="{97713F6E-A587-455E-B893-BFB0523FE886}" destId="{C54FD016-6AAE-4B1D-A6B0-9725583A1B14}" srcOrd="1" destOrd="0" presId="urn:microsoft.com/office/officeart/2005/8/layout/StepDownProcess"/>
    <dgm:cxn modelId="{7F16B962-0D52-476C-972A-CCDDA1940AC0}" type="presParOf" srcId="{97713F6E-A587-455E-B893-BFB0523FE886}" destId="{C0746273-6709-4A43-9AE2-AB7750FA4D21}" srcOrd="2" destOrd="0" presId="urn:microsoft.com/office/officeart/2005/8/layout/StepDownProcess"/>
    <dgm:cxn modelId="{83428742-9260-467C-8358-8755000650C4}" type="presParOf" srcId="{C0746273-6709-4A43-9AE2-AB7750FA4D21}" destId="{7D6F1522-8417-4517-BCBD-6EA2ECDF4F6F}" srcOrd="0" destOrd="0" presId="urn:microsoft.com/office/officeart/2005/8/layout/StepDownProcess"/>
    <dgm:cxn modelId="{0411EF65-6A36-44F3-8D11-90604809F22B}" type="presParOf" srcId="{C0746273-6709-4A43-9AE2-AB7750FA4D21}" destId="{B317D103-3038-4ABB-87F1-CFC56F5B3A42}" srcOrd="1" destOrd="0" presId="urn:microsoft.com/office/officeart/2005/8/layout/StepDownProcess"/>
    <dgm:cxn modelId="{54F8ACE2-D739-40D7-9C38-D454BA558636}" type="presParOf" srcId="{C0746273-6709-4A43-9AE2-AB7750FA4D21}" destId="{E9E6A755-8251-4356-8BF3-5E637340C2D8}" srcOrd="2" destOrd="0" presId="urn:microsoft.com/office/officeart/2005/8/layout/StepDownProcess"/>
    <dgm:cxn modelId="{A6806DBB-C011-43D9-BE17-5D1976065F92}" type="presParOf" srcId="{97713F6E-A587-455E-B893-BFB0523FE886}" destId="{8CD27611-6302-402F-AACF-E4162758AE49}" srcOrd="3" destOrd="0" presId="urn:microsoft.com/office/officeart/2005/8/layout/StepDownProcess"/>
    <dgm:cxn modelId="{1D07836A-402F-4686-9BF7-74BE16977A57}" type="presParOf" srcId="{97713F6E-A587-455E-B893-BFB0523FE886}" destId="{EFB35225-72F1-466A-BB7D-4843106C9C48}" srcOrd="4" destOrd="0" presId="urn:microsoft.com/office/officeart/2005/8/layout/StepDownProcess"/>
    <dgm:cxn modelId="{4D31E703-ADA1-45B2-B865-5C9BA309289F}" type="presParOf" srcId="{EFB35225-72F1-466A-BB7D-4843106C9C48}" destId="{C77ACD32-8254-49A4-8F4E-70419AF74CF6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C012E1-7EB3-49F2-AB26-353D5C679C4F}" type="doc">
      <dgm:prSet loTypeId="urn:microsoft.com/office/officeart/2005/8/layout/StepDownProcess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5A1AD45-6EEC-43B4-B32A-BE4FAB173716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Matematikadan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masalalar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yechish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sonlarning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xususiyatlari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geometrik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jismlar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haqidagi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nazariy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bilimlarni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 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tabiiy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fanlardan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organizmlar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obyektlarning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xususiyatlari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hodisa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jarayonlar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haqidagi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bilimlarni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bilishi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olinadi</a:t>
          </a:r>
          <a:endParaRPr lang="ru-RU" sz="20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EBF32F02-5537-4B6F-A2EA-297AC4C51A55}" type="par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27AFC856-D7EF-4D4E-A097-731B9DAD62EF}" type="sibTrans" cxnId="{011EB231-5C6B-4DBF-B4AB-EBF97CA574F1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F58B0B57-AFDC-46AE-8FAE-697BF7DDD202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Matematik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tabiiy-ilmiy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masalalarni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yechish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jadval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sxema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diagramma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grafiklarni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talqin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qilish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tajribalarni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ru-RU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о‘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tkazish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k</a:t>
          </a:r>
          <a:r>
            <a:rPr lang="ru-RU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о‘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nikmalarini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namoyish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etishi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nobatga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olinadi</a:t>
          </a:r>
          <a:endParaRPr lang="ru-RU" sz="20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C2B7A0EA-E5D6-4168-B608-ADEAE0E62CE7}" type="par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8B6ECC75-7E7D-47C9-9572-BD7FB8D9EC02}" type="sibTrans" cxnId="{4551D9B3-4021-4A86-9D3C-3D105226D670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B244FA0F-DAE2-46CC-A271-291FC025A31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Aniq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to‘g‘ri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mulohaza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yuritish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mantiqiy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tizimli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fikrlash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bilimlarni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integratsiyalash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20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olinadi</a:t>
          </a:r>
          <a:endParaRPr lang="ru-RU" sz="20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6C0EC91-CB91-4200-B64D-DDD64A71D920}" type="par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A8DCA21F-F0D1-4435-898C-3D4F9E9123E0}" type="sibTrans" cxnId="{3DB64661-CCC5-49B4-87C7-BAB042FE51B7}">
      <dgm:prSet/>
      <dgm:spPr/>
      <dgm:t>
        <a:bodyPr/>
        <a:lstStyle/>
        <a:p>
          <a:endParaRPr lang="ru-RU" sz="240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97713F6E-A587-455E-B893-BFB0523FE886}" type="pres">
      <dgm:prSet presAssocID="{53C012E1-7EB3-49F2-AB26-353D5C679C4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7A3F53F-15B5-4452-A664-AB56DAF5820D}" type="pres">
      <dgm:prSet presAssocID="{45A1AD45-6EEC-43B4-B32A-BE4FAB173716}" presName="composite" presStyleCnt="0"/>
      <dgm:spPr/>
    </dgm:pt>
    <dgm:pt modelId="{EB382F24-9E90-48F7-B905-5D6FC3990C12}" type="pres">
      <dgm:prSet presAssocID="{45A1AD45-6EEC-43B4-B32A-BE4FAB173716}" presName="bentUpArrow1" presStyleLbl="alignImgPlace1" presStyleIdx="0" presStyleCnt="2" custScaleX="829884" custScaleY="620259" custLinFactX="-239381" custLinFactY="276119" custLinFactNeighborX="-300000" custLinFactNeighborY="300000"/>
      <dgm:spPr/>
    </dgm:pt>
    <dgm:pt modelId="{2C9C7A48-EA09-41F2-BF99-4F9D886A7DC8}" type="pres">
      <dgm:prSet presAssocID="{45A1AD45-6EEC-43B4-B32A-BE4FAB173716}" presName="ParentText" presStyleLbl="node1" presStyleIdx="0" presStyleCnt="3" custScaleX="1378776" custScaleY="667537" custLinFactNeighborX="2017" custLinFactNeighborY="-6340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82F605-1257-4B07-9BAD-896E07EEBD7F}" type="pres">
      <dgm:prSet presAssocID="{45A1AD45-6EEC-43B4-B32A-BE4FAB173716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4FD016-6AAE-4B1D-A6B0-9725583A1B14}" type="pres">
      <dgm:prSet presAssocID="{27AFC856-D7EF-4D4E-A097-731B9DAD62EF}" presName="sibTrans" presStyleCnt="0"/>
      <dgm:spPr/>
    </dgm:pt>
    <dgm:pt modelId="{C0746273-6709-4A43-9AE2-AB7750FA4D21}" type="pres">
      <dgm:prSet presAssocID="{F58B0B57-AFDC-46AE-8FAE-697BF7DDD202}" presName="composite" presStyleCnt="0"/>
      <dgm:spPr/>
    </dgm:pt>
    <dgm:pt modelId="{7D6F1522-8417-4517-BCBD-6EA2ECDF4F6F}" type="pres">
      <dgm:prSet presAssocID="{F58B0B57-AFDC-46AE-8FAE-697BF7DDD202}" presName="bentUpArrow1" presStyleLbl="alignImgPlace1" presStyleIdx="1" presStyleCnt="2" custScaleX="558837" custScaleY="637908" custLinFactX="-408184" custLinFactY="200000" custLinFactNeighborX="-500000" custLinFactNeighborY="253445"/>
      <dgm:spPr/>
    </dgm:pt>
    <dgm:pt modelId="{B317D103-3038-4ABB-87F1-CFC56F5B3A42}" type="pres">
      <dgm:prSet presAssocID="{F58B0B57-AFDC-46AE-8FAE-697BF7DDD202}" presName="ParentText" presStyleLbl="node1" presStyleIdx="1" presStyleCnt="3" custScaleX="1380618" custScaleY="516273" custLinFactX="-57805" custLinFactNeighborX="-100000" custLinFactNeighborY="4592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E6A755-8251-4356-8BF3-5E637340C2D8}" type="pres">
      <dgm:prSet presAssocID="{F58B0B57-AFDC-46AE-8FAE-697BF7DDD202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D27611-6302-402F-AACF-E4162758AE49}" type="pres">
      <dgm:prSet presAssocID="{8B6ECC75-7E7D-47C9-9572-BD7FB8D9EC02}" presName="sibTrans" presStyleCnt="0"/>
      <dgm:spPr/>
    </dgm:pt>
    <dgm:pt modelId="{EFB35225-72F1-466A-BB7D-4843106C9C48}" type="pres">
      <dgm:prSet presAssocID="{B244FA0F-DAE2-46CC-A271-291FC025A31D}" presName="composite" presStyleCnt="0"/>
      <dgm:spPr/>
    </dgm:pt>
    <dgm:pt modelId="{C77ACD32-8254-49A4-8F4E-70419AF74CF6}" type="pres">
      <dgm:prSet presAssocID="{B244FA0F-DAE2-46CC-A271-291FC025A31D}" presName="ParentText" presStyleLbl="node1" presStyleIdx="2" presStyleCnt="3" custScaleX="1189059" custScaleY="419708" custLinFactX="-200000" custLinFactNeighborX="-256039" custLinFactNeighborY="9368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1EB231-5C6B-4DBF-B4AB-EBF97CA574F1}" srcId="{53C012E1-7EB3-49F2-AB26-353D5C679C4F}" destId="{45A1AD45-6EEC-43B4-B32A-BE4FAB173716}" srcOrd="0" destOrd="0" parTransId="{EBF32F02-5537-4B6F-A2EA-297AC4C51A55}" sibTransId="{27AFC856-D7EF-4D4E-A097-731B9DAD62EF}"/>
    <dgm:cxn modelId="{3DB64661-CCC5-49B4-87C7-BAB042FE51B7}" srcId="{53C012E1-7EB3-49F2-AB26-353D5C679C4F}" destId="{B244FA0F-DAE2-46CC-A271-291FC025A31D}" srcOrd="2" destOrd="0" parTransId="{96C0EC91-CB91-4200-B64D-DDD64A71D920}" sibTransId="{A8DCA21F-F0D1-4435-898C-3D4F9E9123E0}"/>
    <dgm:cxn modelId="{20817D67-0064-419A-9F4C-346432E1623D}" type="presOf" srcId="{45A1AD45-6EEC-43B4-B32A-BE4FAB173716}" destId="{2C9C7A48-EA09-41F2-BF99-4F9D886A7DC8}" srcOrd="0" destOrd="0" presId="urn:microsoft.com/office/officeart/2005/8/layout/StepDownProcess"/>
    <dgm:cxn modelId="{5113A923-683C-47D1-BE17-BA4A42DC4948}" type="presOf" srcId="{B244FA0F-DAE2-46CC-A271-291FC025A31D}" destId="{C77ACD32-8254-49A4-8F4E-70419AF74CF6}" srcOrd="0" destOrd="0" presId="urn:microsoft.com/office/officeart/2005/8/layout/StepDownProcess"/>
    <dgm:cxn modelId="{22E9BEB4-A744-4449-B40B-01EC605B2C36}" type="presOf" srcId="{F58B0B57-AFDC-46AE-8FAE-697BF7DDD202}" destId="{B317D103-3038-4ABB-87F1-CFC56F5B3A42}" srcOrd="0" destOrd="0" presId="urn:microsoft.com/office/officeart/2005/8/layout/StepDownProcess"/>
    <dgm:cxn modelId="{4551D9B3-4021-4A86-9D3C-3D105226D670}" srcId="{53C012E1-7EB3-49F2-AB26-353D5C679C4F}" destId="{F58B0B57-AFDC-46AE-8FAE-697BF7DDD202}" srcOrd="1" destOrd="0" parTransId="{C2B7A0EA-E5D6-4168-B608-ADEAE0E62CE7}" sibTransId="{8B6ECC75-7E7D-47C9-9572-BD7FB8D9EC02}"/>
    <dgm:cxn modelId="{63E727C7-AF00-4669-9FA6-090B71E7540D}" type="presOf" srcId="{53C012E1-7EB3-49F2-AB26-353D5C679C4F}" destId="{97713F6E-A587-455E-B893-BFB0523FE886}" srcOrd="0" destOrd="0" presId="urn:microsoft.com/office/officeart/2005/8/layout/StepDownProcess"/>
    <dgm:cxn modelId="{65D48264-89E8-4FFE-99A2-C2D891FC8441}" type="presParOf" srcId="{97713F6E-A587-455E-B893-BFB0523FE886}" destId="{A7A3F53F-15B5-4452-A664-AB56DAF5820D}" srcOrd="0" destOrd="0" presId="urn:microsoft.com/office/officeart/2005/8/layout/StepDownProcess"/>
    <dgm:cxn modelId="{5CC980C9-B090-4785-9073-EC1327EA7EBD}" type="presParOf" srcId="{A7A3F53F-15B5-4452-A664-AB56DAF5820D}" destId="{EB382F24-9E90-48F7-B905-5D6FC3990C12}" srcOrd="0" destOrd="0" presId="urn:microsoft.com/office/officeart/2005/8/layout/StepDownProcess"/>
    <dgm:cxn modelId="{9A6953E9-05BC-4FA0-868E-8F0AA63F9977}" type="presParOf" srcId="{A7A3F53F-15B5-4452-A664-AB56DAF5820D}" destId="{2C9C7A48-EA09-41F2-BF99-4F9D886A7DC8}" srcOrd="1" destOrd="0" presId="urn:microsoft.com/office/officeart/2005/8/layout/StepDownProcess"/>
    <dgm:cxn modelId="{A933A46F-8D9E-46B4-AA8F-8468EACCC8D9}" type="presParOf" srcId="{A7A3F53F-15B5-4452-A664-AB56DAF5820D}" destId="{C582F605-1257-4B07-9BAD-896E07EEBD7F}" srcOrd="2" destOrd="0" presId="urn:microsoft.com/office/officeart/2005/8/layout/StepDownProcess"/>
    <dgm:cxn modelId="{C7909022-35D8-4E04-940A-3C9F73B01499}" type="presParOf" srcId="{97713F6E-A587-455E-B893-BFB0523FE886}" destId="{C54FD016-6AAE-4B1D-A6B0-9725583A1B14}" srcOrd="1" destOrd="0" presId="urn:microsoft.com/office/officeart/2005/8/layout/StepDownProcess"/>
    <dgm:cxn modelId="{E6601942-B237-4CE4-925B-45C460EB3BF8}" type="presParOf" srcId="{97713F6E-A587-455E-B893-BFB0523FE886}" destId="{C0746273-6709-4A43-9AE2-AB7750FA4D21}" srcOrd="2" destOrd="0" presId="urn:microsoft.com/office/officeart/2005/8/layout/StepDownProcess"/>
    <dgm:cxn modelId="{C76D4DA3-A0EB-4353-AEA7-275DF394F7D6}" type="presParOf" srcId="{C0746273-6709-4A43-9AE2-AB7750FA4D21}" destId="{7D6F1522-8417-4517-BCBD-6EA2ECDF4F6F}" srcOrd="0" destOrd="0" presId="urn:microsoft.com/office/officeart/2005/8/layout/StepDownProcess"/>
    <dgm:cxn modelId="{6076A46C-8B23-45CE-ADED-020EE4C38E4B}" type="presParOf" srcId="{C0746273-6709-4A43-9AE2-AB7750FA4D21}" destId="{B317D103-3038-4ABB-87F1-CFC56F5B3A42}" srcOrd="1" destOrd="0" presId="urn:microsoft.com/office/officeart/2005/8/layout/StepDownProcess"/>
    <dgm:cxn modelId="{7A180CA0-C4E9-463A-9D7E-721779D1B510}" type="presParOf" srcId="{C0746273-6709-4A43-9AE2-AB7750FA4D21}" destId="{E9E6A755-8251-4356-8BF3-5E637340C2D8}" srcOrd="2" destOrd="0" presId="urn:microsoft.com/office/officeart/2005/8/layout/StepDownProcess"/>
    <dgm:cxn modelId="{642EFC5D-6CBC-4B52-99BC-D68736F94AAE}" type="presParOf" srcId="{97713F6E-A587-455E-B893-BFB0523FE886}" destId="{8CD27611-6302-402F-AACF-E4162758AE49}" srcOrd="3" destOrd="0" presId="urn:microsoft.com/office/officeart/2005/8/layout/StepDownProcess"/>
    <dgm:cxn modelId="{E3987C4F-C31B-487D-B7A0-E20B4E495153}" type="presParOf" srcId="{97713F6E-A587-455E-B893-BFB0523FE886}" destId="{EFB35225-72F1-466A-BB7D-4843106C9C48}" srcOrd="4" destOrd="0" presId="urn:microsoft.com/office/officeart/2005/8/layout/StepDownProcess"/>
    <dgm:cxn modelId="{A5F6E455-023C-4473-A71B-4E475A67AB39}" type="presParOf" srcId="{EFB35225-72F1-466A-BB7D-4843106C9C48}" destId="{C77ACD32-8254-49A4-8F4E-70419AF74CF6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82F24-9E90-48F7-B905-5D6FC3990C12}">
      <dsp:nvSpPr>
        <dsp:cNvPr id="0" name=""/>
        <dsp:cNvSpPr/>
      </dsp:nvSpPr>
      <dsp:spPr>
        <a:xfrm rot="5400000">
          <a:off x="891326" y="969263"/>
          <a:ext cx="1190714" cy="918495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9C7A48-EA09-41F2-BF99-4F9D886A7DC8}">
      <dsp:nvSpPr>
        <dsp:cNvPr id="0" name=""/>
        <dsp:cNvSpPr/>
      </dsp:nvSpPr>
      <dsp:spPr>
        <a:xfrm>
          <a:off x="156028" y="0"/>
          <a:ext cx="4166372" cy="1120125"/>
        </a:xfrm>
        <a:prstGeom prst="roundRect">
          <a:avLst>
            <a:gd name="adj" fmla="val 1667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BILISH</a:t>
          </a:r>
          <a:endParaRPr lang="ru-RU" sz="24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210718" y="54690"/>
        <a:ext cx="4056992" cy="1010745"/>
      </dsp:txXfrm>
    </dsp:sp>
    <dsp:sp modelId="{C582F605-1257-4B07-9BAD-896E07EEBD7F}">
      <dsp:nvSpPr>
        <dsp:cNvPr id="0" name=""/>
        <dsp:cNvSpPr/>
      </dsp:nvSpPr>
      <dsp:spPr>
        <a:xfrm>
          <a:off x="2723368" y="286711"/>
          <a:ext cx="733859" cy="570843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6F1522-8417-4517-BCBD-6EA2ECDF4F6F}">
      <dsp:nvSpPr>
        <dsp:cNvPr id="0" name=""/>
        <dsp:cNvSpPr/>
      </dsp:nvSpPr>
      <dsp:spPr>
        <a:xfrm rot="5400000">
          <a:off x="2743378" y="2648962"/>
          <a:ext cx="1088387" cy="78463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317D103-3038-4ABB-87F1-CFC56F5B3A42}">
      <dsp:nvSpPr>
        <dsp:cNvPr id="0" name=""/>
        <dsp:cNvSpPr/>
      </dsp:nvSpPr>
      <dsp:spPr>
        <a:xfrm>
          <a:off x="2235891" y="1343605"/>
          <a:ext cx="3983680" cy="1083907"/>
        </a:xfrm>
        <a:prstGeom prst="roundRect">
          <a:avLst>
            <a:gd name="adj" fmla="val 166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QO‘LLASH</a:t>
          </a:r>
          <a:endParaRPr lang="ru-RU" sz="24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2288813" y="1396527"/>
        <a:ext cx="3877836" cy="978063"/>
      </dsp:txXfrm>
    </dsp:sp>
    <dsp:sp modelId="{E9E6A755-8251-4356-8BF3-5E637340C2D8}">
      <dsp:nvSpPr>
        <dsp:cNvPr id="0" name=""/>
        <dsp:cNvSpPr/>
      </dsp:nvSpPr>
      <dsp:spPr>
        <a:xfrm>
          <a:off x="4631881" y="1564572"/>
          <a:ext cx="733859" cy="570843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7ACD32-8254-49A4-8F4E-70419AF74CF6}">
      <dsp:nvSpPr>
        <dsp:cNvPr id="0" name=""/>
        <dsp:cNvSpPr/>
      </dsp:nvSpPr>
      <dsp:spPr>
        <a:xfrm>
          <a:off x="3840258" y="2547522"/>
          <a:ext cx="4036906" cy="1152119"/>
        </a:xfrm>
        <a:prstGeom prst="roundRect">
          <a:avLst>
            <a:gd name="adj" fmla="val 1667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MULOHAZA</a:t>
          </a:r>
          <a:endParaRPr lang="ru-RU" sz="24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896510" y="2603774"/>
        <a:ext cx="3924402" cy="10396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382F24-9E90-48F7-B905-5D6FC3990C12}">
      <dsp:nvSpPr>
        <dsp:cNvPr id="0" name=""/>
        <dsp:cNvSpPr/>
      </dsp:nvSpPr>
      <dsp:spPr>
        <a:xfrm rot="5400000">
          <a:off x="487650" y="1393355"/>
          <a:ext cx="1313522" cy="200078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C9C7A48-EA09-41F2-BF99-4F9D886A7DC8}">
      <dsp:nvSpPr>
        <dsp:cNvPr id="0" name=""/>
        <dsp:cNvSpPr/>
      </dsp:nvSpPr>
      <dsp:spPr>
        <a:xfrm>
          <a:off x="10626" y="0"/>
          <a:ext cx="4915280" cy="1665742"/>
        </a:xfrm>
        <a:prstGeom prst="roundRect">
          <a:avLst>
            <a:gd name="adj" fmla="val 16670"/>
          </a:avLst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Matematikadan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masalalar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yechish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sonlarning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xususiyatlari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geometrik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jismlar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haqidagi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nazariy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bilimlarni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 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tabiiy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fanlardan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organizmlar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obyektlarning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xususiyatlari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hodisa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jarayonlar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haqidagi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bilimlarni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bilishi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olinadi</a:t>
          </a:r>
          <a:endParaRPr lang="ru-RU" sz="20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91955" y="81329"/>
        <a:ext cx="4752622" cy="1503084"/>
      </dsp:txXfrm>
    </dsp:sp>
    <dsp:sp modelId="{C582F605-1257-4B07-9BAD-896E07EEBD7F}">
      <dsp:nvSpPr>
        <dsp:cNvPr id="0" name=""/>
        <dsp:cNvSpPr/>
      </dsp:nvSpPr>
      <dsp:spPr>
        <a:xfrm>
          <a:off x="2639324" y="842203"/>
          <a:ext cx="259281" cy="201685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6F1522-8417-4517-BCBD-6EA2ECDF4F6F}">
      <dsp:nvSpPr>
        <dsp:cNvPr id="0" name=""/>
        <dsp:cNvSpPr/>
      </dsp:nvSpPr>
      <dsp:spPr>
        <a:xfrm rot="5400000">
          <a:off x="1942424" y="2810867"/>
          <a:ext cx="1350897" cy="134731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317D103-3038-4ABB-87F1-CFC56F5B3A42}">
      <dsp:nvSpPr>
        <dsp:cNvPr id="0" name=""/>
        <dsp:cNvSpPr/>
      </dsp:nvSpPr>
      <dsp:spPr>
        <a:xfrm>
          <a:off x="1800202" y="1764196"/>
          <a:ext cx="4921847" cy="1288285"/>
        </a:xfrm>
        <a:prstGeom prst="roundRect">
          <a:avLst>
            <a:gd name="adj" fmla="val 16670"/>
          </a:avLst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Matematik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tabiiy-ilmiy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masalalarni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yechish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jadval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sxema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diagramma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grafiklarni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talqin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qilish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tajribalarni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ru-RU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о‘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tkazish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k</a:t>
          </a:r>
          <a:r>
            <a:rPr lang="ru-RU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о‘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nikmalarini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namoyish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etishi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nobatga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olinadi</a:t>
          </a:r>
          <a:endParaRPr lang="ru-RU" sz="20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1863102" y="1827096"/>
        <a:ext cx="4796047" cy="1162485"/>
      </dsp:txXfrm>
    </dsp:sp>
    <dsp:sp modelId="{E9E6A755-8251-4356-8BF3-5E637340C2D8}">
      <dsp:nvSpPr>
        <dsp:cNvPr id="0" name=""/>
        <dsp:cNvSpPr/>
      </dsp:nvSpPr>
      <dsp:spPr>
        <a:xfrm>
          <a:off x="5001942" y="2192765"/>
          <a:ext cx="259281" cy="201685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7ACD32-8254-49A4-8F4E-70419AF74CF6}">
      <dsp:nvSpPr>
        <dsp:cNvPr id="0" name=""/>
        <dsp:cNvSpPr/>
      </dsp:nvSpPr>
      <dsp:spPr>
        <a:xfrm>
          <a:off x="3096344" y="3129143"/>
          <a:ext cx="4238947" cy="1047320"/>
        </a:xfrm>
        <a:prstGeom prst="roundRect">
          <a:avLst>
            <a:gd name="adj" fmla="val 16670"/>
          </a:avLst>
        </a:prstGeom>
        <a:solidFill>
          <a:schemeClr val="accent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Aniq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to‘g‘ri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mulohaza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yuritish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mantiqiy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va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tizimli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fikrlash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bilimlarni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integratsiyalash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inobatga</a:t>
          </a:r>
          <a:r>
            <a:rPr lang="en-US" sz="2000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2000" kern="1200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olinadi</a:t>
          </a:r>
          <a:endParaRPr lang="ru-RU" sz="20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147479" y="3180278"/>
        <a:ext cx="4136677" cy="945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C5999C-BB22-4811-8D07-3B9B54D0A423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9B50DD-AE98-4B2D-89E8-B78D40EBE4B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2890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97880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8" name="Google Shape;578;g895af6e4c4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9" name="Google Shape;579;g895af6e4c4_0_78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97c0c60065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97c0c60065_0_14:notes"/>
          <p:cNvSpPr txBox="1">
            <a:spLocks noGrp="1"/>
          </p:cNvSpPr>
          <p:nvPr>
            <p:ph type="body" idx="1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721;g8a63c4df4f_0_241:notes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79375" y="739775"/>
            <a:ext cx="6583363" cy="3703638"/>
          </a:xfrm>
          <a:custGeom>
            <a:avLst/>
            <a:gdLst>
              <a:gd name="T0" fmla="*/ 0 w 120000"/>
              <a:gd name="T1" fmla="*/ 0 h 120000"/>
              <a:gd name="T2" fmla="*/ 309676821 w 120000"/>
              <a:gd name="T3" fmla="*/ 0 h 120000"/>
              <a:gd name="T4" fmla="*/ 309676821 w 120000"/>
              <a:gd name="T5" fmla="*/ 97983678 h 120000"/>
              <a:gd name="T6" fmla="*/ 0 w 120000"/>
              <a:gd name="T7" fmla="*/ 97983678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</p:spPr>
      </p:sp>
      <p:sp>
        <p:nvSpPr>
          <p:cNvPr id="46083" name="Google Shape;722;g8a63c4df4f_0_241:notes"/>
          <p:cNvSpPr>
            <a:spLocks noGrp="1"/>
          </p:cNvSpPr>
          <p:nvPr>
            <p:ph type="body" idx="1"/>
          </p:nvPr>
        </p:nvSpPr>
        <p:spPr bwMode="auto">
          <a:xfrm>
            <a:off x="674212" y="4689515"/>
            <a:ext cx="5393690" cy="4442698"/>
          </a:xfrm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888;g9601eb00b8_0_48:notes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79375" y="739775"/>
            <a:ext cx="6583363" cy="3703638"/>
          </a:xfrm>
          <a:custGeom>
            <a:avLst/>
            <a:gdLst>
              <a:gd name="T0" fmla="*/ 0 w 120000"/>
              <a:gd name="T1" fmla="*/ 0 h 120000"/>
              <a:gd name="T2" fmla="*/ 309676821 w 120000"/>
              <a:gd name="T3" fmla="*/ 0 h 120000"/>
              <a:gd name="T4" fmla="*/ 309676821 w 120000"/>
              <a:gd name="T5" fmla="*/ 97983678 h 120000"/>
              <a:gd name="T6" fmla="*/ 0 w 120000"/>
              <a:gd name="T7" fmla="*/ 97983678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</p:spPr>
      </p:sp>
      <p:sp>
        <p:nvSpPr>
          <p:cNvPr id="49155" name="Google Shape;889;g9601eb00b8_0_48:notes"/>
          <p:cNvSpPr>
            <a:spLocks noGrp="1"/>
          </p:cNvSpPr>
          <p:nvPr>
            <p:ph type="body" idx="1"/>
          </p:nvPr>
        </p:nvSpPr>
        <p:spPr bwMode="auto">
          <a:xfrm>
            <a:off x="674212" y="4689515"/>
            <a:ext cx="5393690" cy="4442698"/>
          </a:xfrm>
          <a:noFill/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8"/>
          <p:cNvSpPr txBox="1">
            <a:spLocks noGrp="1"/>
          </p:cNvSpPr>
          <p:nvPr>
            <p:ph type="ctrTitle"/>
          </p:nvPr>
        </p:nvSpPr>
        <p:spPr>
          <a:xfrm>
            <a:off x="3867989" y="1703125"/>
            <a:ext cx="5328592" cy="234480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uz-Latn-UZ" sz="3200" b="1" dirty="0" smtClean="0">
                <a:latin typeface="Arial" pitchFamily="34" charset="0"/>
                <a:cs typeface="Arial" pitchFamily="34" charset="0"/>
              </a:rPr>
              <a:t>O‘QUVCHILARNI TIMSS TADQIQOTIGA TAYYORLASH JARAYONINI TAKOMILLASHTIRISH MASALALARI</a:t>
            </a:r>
            <a:endParaRPr lang="ru-RU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664135"/>
            <a:ext cx="3222983" cy="496955"/>
          </a:xfrm>
        </p:spPr>
        <p:txBody>
          <a:bodyPr>
            <a:normAutofit/>
          </a:bodyPr>
          <a:lstStyle/>
          <a:p>
            <a:r>
              <a:rPr lang="en-US" sz="1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SAMARQAND-2021</a:t>
            </a:r>
            <a:endPara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Google Shape;66;p18"/>
          <p:cNvSpPr/>
          <p:nvPr/>
        </p:nvSpPr>
        <p:spPr>
          <a:xfrm rot="-734058">
            <a:off x="3003405" y="1645834"/>
            <a:ext cx="711057" cy="710978"/>
          </a:xfrm>
          <a:custGeom>
            <a:avLst/>
            <a:gdLst/>
            <a:ahLst/>
            <a:cxnLst/>
            <a:rect l="l" t="t" r="r" b="b"/>
            <a:pathLst>
              <a:path w="9016" h="9015" extrusionOk="0">
                <a:moveTo>
                  <a:pt x="1" y="0"/>
                </a:moveTo>
                <a:cubicBezTo>
                  <a:pt x="1" y="4968"/>
                  <a:pt x="4043" y="9012"/>
                  <a:pt x="9010" y="9015"/>
                </a:cubicBezTo>
                <a:lnTo>
                  <a:pt x="9010" y="9015"/>
                </a:lnTo>
                <a:lnTo>
                  <a:pt x="9010" y="5685"/>
                </a:lnTo>
                <a:cubicBezTo>
                  <a:pt x="5878" y="5685"/>
                  <a:pt x="3325" y="3137"/>
                  <a:pt x="3325" y="0"/>
                </a:cubicBezTo>
                <a:close/>
                <a:moveTo>
                  <a:pt x="9010" y="9015"/>
                </a:moveTo>
                <a:lnTo>
                  <a:pt x="9010" y="9015"/>
                </a:lnTo>
                <a:lnTo>
                  <a:pt x="9015" y="9015"/>
                </a:lnTo>
                <a:cubicBezTo>
                  <a:pt x="9014" y="9015"/>
                  <a:pt x="9012" y="9015"/>
                  <a:pt x="9010" y="90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18"/>
          <p:cNvSpPr/>
          <p:nvPr/>
        </p:nvSpPr>
        <p:spPr>
          <a:xfrm>
            <a:off x="2581391" y="174291"/>
            <a:ext cx="711069" cy="710596"/>
          </a:xfrm>
          <a:custGeom>
            <a:avLst/>
            <a:gdLst/>
            <a:ahLst/>
            <a:cxnLst/>
            <a:rect l="l" t="t" r="r" b="b"/>
            <a:pathLst>
              <a:path w="9016" h="9010" extrusionOk="0">
                <a:moveTo>
                  <a:pt x="1" y="1"/>
                </a:moveTo>
                <a:lnTo>
                  <a:pt x="1" y="3325"/>
                </a:lnTo>
                <a:cubicBezTo>
                  <a:pt x="3138" y="3325"/>
                  <a:pt x="5686" y="5878"/>
                  <a:pt x="5686" y="9010"/>
                </a:cubicBezTo>
                <a:lnTo>
                  <a:pt x="9015" y="9010"/>
                </a:lnTo>
                <a:cubicBezTo>
                  <a:pt x="9015" y="4046"/>
                  <a:pt x="4970" y="1"/>
                  <a:pt x="1" y="1"/>
                </a:cubicBezTo>
                <a:close/>
              </a:path>
            </a:pathLst>
          </a:custGeom>
          <a:solidFill>
            <a:srgbClr val="66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18"/>
          <p:cNvSpPr/>
          <p:nvPr/>
        </p:nvSpPr>
        <p:spPr>
          <a:xfrm>
            <a:off x="1212700" y="2012063"/>
            <a:ext cx="710991" cy="710991"/>
          </a:xfrm>
          <a:custGeom>
            <a:avLst/>
            <a:gdLst/>
            <a:ahLst/>
            <a:cxnLst/>
            <a:rect l="l" t="t" r="r" b="b"/>
            <a:pathLst>
              <a:path w="9015" h="9015" extrusionOk="0">
                <a:moveTo>
                  <a:pt x="0" y="0"/>
                </a:moveTo>
                <a:cubicBezTo>
                  <a:pt x="0" y="4970"/>
                  <a:pt x="4045" y="9015"/>
                  <a:pt x="9015" y="9015"/>
                </a:cubicBezTo>
                <a:lnTo>
                  <a:pt x="9015" y="5685"/>
                </a:lnTo>
                <a:cubicBezTo>
                  <a:pt x="5878" y="5685"/>
                  <a:pt x="3330" y="3137"/>
                  <a:pt x="333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8"/>
          <p:cNvSpPr/>
          <p:nvPr/>
        </p:nvSpPr>
        <p:spPr>
          <a:xfrm rot="-734058">
            <a:off x="2447093" y="2225639"/>
            <a:ext cx="710978" cy="710584"/>
          </a:xfrm>
          <a:custGeom>
            <a:avLst/>
            <a:gdLst/>
            <a:ahLst/>
            <a:cxnLst/>
            <a:rect l="l" t="t" r="r" b="b"/>
            <a:pathLst>
              <a:path w="9015" h="9010" extrusionOk="0">
                <a:moveTo>
                  <a:pt x="0" y="1"/>
                </a:moveTo>
                <a:lnTo>
                  <a:pt x="0" y="3325"/>
                </a:lnTo>
                <a:cubicBezTo>
                  <a:pt x="3137" y="3325"/>
                  <a:pt x="5685" y="5878"/>
                  <a:pt x="5685" y="9010"/>
                </a:cubicBezTo>
                <a:lnTo>
                  <a:pt x="9015" y="9010"/>
                </a:lnTo>
                <a:cubicBezTo>
                  <a:pt x="9015" y="4046"/>
                  <a:pt x="4970" y="1"/>
                  <a:pt x="0" y="1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8"/>
          <p:cNvSpPr/>
          <p:nvPr/>
        </p:nvSpPr>
        <p:spPr>
          <a:xfrm>
            <a:off x="-37" y="1301945"/>
            <a:ext cx="2632124" cy="1421113"/>
          </a:xfrm>
          <a:custGeom>
            <a:avLst/>
            <a:gdLst/>
            <a:ahLst/>
            <a:cxnLst/>
            <a:rect l="l" t="t" r="r" b="b"/>
            <a:pathLst>
              <a:path w="33374" h="18019" extrusionOk="0">
                <a:moveTo>
                  <a:pt x="24364" y="0"/>
                </a:moveTo>
                <a:cubicBezTo>
                  <a:pt x="19395" y="0"/>
                  <a:pt x="15350" y="4040"/>
                  <a:pt x="15350" y="9010"/>
                </a:cubicBezTo>
                <a:lnTo>
                  <a:pt x="18679" y="9010"/>
                </a:lnTo>
                <a:cubicBezTo>
                  <a:pt x="18679" y="5873"/>
                  <a:pt x="21227" y="3325"/>
                  <a:pt x="24364" y="3325"/>
                </a:cubicBezTo>
                <a:cubicBezTo>
                  <a:pt x="27496" y="3325"/>
                  <a:pt x="30049" y="5873"/>
                  <a:pt x="30049" y="9010"/>
                </a:cubicBezTo>
                <a:cubicBezTo>
                  <a:pt x="30049" y="12147"/>
                  <a:pt x="27496" y="14695"/>
                  <a:pt x="24364" y="14695"/>
                </a:cubicBezTo>
                <a:lnTo>
                  <a:pt x="1" y="14695"/>
                </a:lnTo>
                <a:lnTo>
                  <a:pt x="1" y="18019"/>
                </a:lnTo>
                <a:lnTo>
                  <a:pt x="24364" y="18019"/>
                </a:lnTo>
                <a:cubicBezTo>
                  <a:pt x="29334" y="18019"/>
                  <a:pt x="33373" y="13979"/>
                  <a:pt x="33373" y="9010"/>
                </a:cubicBezTo>
                <a:cubicBezTo>
                  <a:pt x="33373" y="4040"/>
                  <a:pt x="29334" y="0"/>
                  <a:pt x="24364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18"/>
          <p:cNvSpPr/>
          <p:nvPr/>
        </p:nvSpPr>
        <p:spPr>
          <a:xfrm rot="-734058">
            <a:off x="1815120" y="2239401"/>
            <a:ext cx="1924096" cy="1421562"/>
          </a:xfrm>
          <a:custGeom>
            <a:avLst/>
            <a:gdLst/>
            <a:ahLst/>
            <a:cxnLst/>
            <a:rect l="l" t="t" r="r" b="b"/>
            <a:pathLst>
              <a:path w="24397" h="18025" extrusionOk="0">
                <a:moveTo>
                  <a:pt x="9009" y="1"/>
                </a:moveTo>
                <a:cubicBezTo>
                  <a:pt x="4045" y="1"/>
                  <a:pt x="0" y="4040"/>
                  <a:pt x="0" y="9010"/>
                </a:cubicBezTo>
                <a:cubicBezTo>
                  <a:pt x="0" y="13979"/>
                  <a:pt x="4045" y="18024"/>
                  <a:pt x="9009" y="18024"/>
                </a:cubicBezTo>
                <a:cubicBezTo>
                  <a:pt x="13979" y="18024"/>
                  <a:pt x="18024" y="13979"/>
                  <a:pt x="18024" y="9010"/>
                </a:cubicBezTo>
                <a:lnTo>
                  <a:pt x="14694" y="9010"/>
                </a:lnTo>
                <a:cubicBezTo>
                  <a:pt x="14694" y="12147"/>
                  <a:pt x="12146" y="14695"/>
                  <a:pt x="9009" y="14695"/>
                </a:cubicBezTo>
                <a:cubicBezTo>
                  <a:pt x="5878" y="14695"/>
                  <a:pt x="3330" y="12147"/>
                  <a:pt x="3330" y="9010"/>
                </a:cubicBezTo>
                <a:cubicBezTo>
                  <a:pt x="3330" y="5878"/>
                  <a:pt x="5878" y="3325"/>
                  <a:pt x="9009" y="3325"/>
                </a:cubicBezTo>
                <a:lnTo>
                  <a:pt x="24397" y="3325"/>
                </a:lnTo>
                <a:lnTo>
                  <a:pt x="24397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8"/>
          <p:cNvSpPr/>
          <p:nvPr/>
        </p:nvSpPr>
        <p:spPr>
          <a:xfrm rot="-734058">
            <a:off x="2859206" y="875021"/>
            <a:ext cx="1483156" cy="1421088"/>
          </a:xfrm>
          <a:custGeom>
            <a:avLst/>
            <a:gdLst/>
            <a:ahLst/>
            <a:cxnLst/>
            <a:rect l="l" t="t" r="r" b="b"/>
            <a:pathLst>
              <a:path w="18806" h="18019" extrusionOk="0">
                <a:moveTo>
                  <a:pt x="9796" y="0"/>
                </a:moveTo>
                <a:cubicBezTo>
                  <a:pt x="4827" y="0"/>
                  <a:pt x="787" y="4040"/>
                  <a:pt x="787" y="9010"/>
                </a:cubicBezTo>
                <a:lnTo>
                  <a:pt x="4111" y="9010"/>
                </a:lnTo>
                <a:cubicBezTo>
                  <a:pt x="4111" y="5873"/>
                  <a:pt x="6665" y="3325"/>
                  <a:pt x="9796" y="3325"/>
                </a:cubicBezTo>
                <a:cubicBezTo>
                  <a:pt x="12933" y="3325"/>
                  <a:pt x="15481" y="5873"/>
                  <a:pt x="15481" y="9010"/>
                </a:cubicBezTo>
                <a:cubicBezTo>
                  <a:pt x="15481" y="10534"/>
                  <a:pt x="14887" y="11954"/>
                  <a:pt x="13803" y="13016"/>
                </a:cubicBezTo>
                <a:cubicBezTo>
                  <a:pt x="12702" y="14095"/>
                  <a:pt x="11211" y="14689"/>
                  <a:pt x="9598" y="14689"/>
                </a:cubicBezTo>
                <a:lnTo>
                  <a:pt x="0" y="14689"/>
                </a:lnTo>
                <a:lnTo>
                  <a:pt x="0" y="18019"/>
                </a:lnTo>
                <a:lnTo>
                  <a:pt x="9604" y="18019"/>
                </a:lnTo>
                <a:cubicBezTo>
                  <a:pt x="12086" y="18019"/>
                  <a:pt x="14408" y="17083"/>
                  <a:pt x="16131" y="15394"/>
                </a:cubicBezTo>
                <a:cubicBezTo>
                  <a:pt x="17859" y="13699"/>
                  <a:pt x="18806" y="11431"/>
                  <a:pt x="18806" y="9010"/>
                </a:cubicBezTo>
                <a:cubicBezTo>
                  <a:pt x="18806" y="4040"/>
                  <a:pt x="14766" y="0"/>
                  <a:pt x="9796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18"/>
          <p:cNvSpPr/>
          <p:nvPr/>
        </p:nvSpPr>
        <p:spPr>
          <a:xfrm>
            <a:off x="1873955" y="174292"/>
            <a:ext cx="2698057" cy="1421587"/>
          </a:xfrm>
          <a:custGeom>
            <a:avLst/>
            <a:gdLst/>
            <a:ahLst/>
            <a:cxnLst/>
            <a:rect l="l" t="t" r="r" b="b"/>
            <a:pathLst>
              <a:path w="34210" h="18025" extrusionOk="0">
                <a:moveTo>
                  <a:pt x="9015" y="1"/>
                </a:moveTo>
                <a:cubicBezTo>
                  <a:pt x="4045" y="1"/>
                  <a:pt x="0" y="4040"/>
                  <a:pt x="0" y="9010"/>
                </a:cubicBezTo>
                <a:cubicBezTo>
                  <a:pt x="0" y="13979"/>
                  <a:pt x="4045" y="18024"/>
                  <a:pt x="9015" y="18024"/>
                </a:cubicBezTo>
                <a:cubicBezTo>
                  <a:pt x="13984" y="18024"/>
                  <a:pt x="18024" y="13979"/>
                  <a:pt x="18024" y="9010"/>
                </a:cubicBezTo>
                <a:lnTo>
                  <a:pt x="14700" y="9010"/>
                </a:lnTo>
                <a:cubicBezTo>
                  <a:pt x="14700" y="12147"/>
                  <a:pt x="12146" y="14695"/>
                  <a:pt x="9015" y="14695"/>
                </a:cubicBezTo>
                <a:cubicBezTo>
                  <a:pt x="5878" y="14695"/>
                  <a:pt x="3330" y="12147"/>
                  <a:pt x="3330" y="9010"/>
                </a:cubicBezTo>
                <a:cubicBezTo>
                  <a:pt x="3330" y="5878"/>
                  <a:pt x="5878" y="3325"/>
                  <a:pt x="9015" y="3325"/>
                </a:cubicBezTo>
                <a:lnTo>
                  <a:pt x="34210" y="3325"/>
                </a:lnTo>
                <a:lnTo>
                  <a:pt x="34210" y="1"/>
                </a:lnTo>
                <a:close/>
              </a:path>
            </a:pathLst>
          </a:custGeom>
          <a:solidFill>
            <a:srgbClr val="66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18"/>
          <p:cNvSpPr/>
          <p:nvPr/>
        </p:nvSpPr>
        <p:spPr>
          <a:xfrm>
            <a:off x="4572000" y="174295"/>
            <a:ext cx="4572000" cy="254684"/>
          </a:xfrm>
          <a:prstGeom prst="rect">
            <a:avLst/>
          </a:prstGeom>
          <a:solidFill>
            <a:srgbClr val="66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" name="Google Shape;1531;p47"/>
          <p:cNvGrpSpPr/>
          <p:nvPr/>
        </p:nvGrpSpPr>
        <p:grpSpPr>
          <a:xfrm>
            <a:off x="8077393" y="3715639"/>
            <a:ext cx="933483" cy="1427861"/>
            <a:chOff x="6529418" y="2227254"/>
            <a:chExt cx="1480470" cy="2428970"/>
          </a:xfrm>
        </p:grpSpPr>
        <p:grpSp>
          <p:nvGrpSpPr>
            <p:cNvPr id="3" name="Google Shape;1537;p47"/>
            <p:cNvGrpSpPr/>
            <p:nvPr/>
          </p:nvGrpSpPr>
          <p:grpSpPr>
            <a:xfrm>
              <a:off x="7053291" y="2227254"/>
              <a:ext cx="956597" cy="944252"/>
              <a:chOff x="4370663" y="1816530"/>
              <a:chExt cx="1098904" cy="1084724"/>
            </a:xfrm>
          </p:grpSpPr>
          <p:grpSp>
            <p:nvGrpSpPr>
              <p:cNvPr id="4" name="Google Shape;1538;p47"/>
              <p:cNvGrpSpPr/>
              <p:nvPr/>
            </p:nvGrpSpPr>
            <p:grpSpPr>
              <a:xfrm>
                <a:off x="4370663" y="1816530"/>
                <a:ext cx="1098904" cy="1084724"/>
                <a:chOff x="4370663" y="1816530"/>
                <a:chExt cx="1098904" cy="1084724"/>
              </a:xfrm>
            </p:grpSpPr>
            <p:sp>
              <p:nvSpPr>
                <p:cNvPr id="83" name="Google Shape;1539;p47"/>
                <p:cNvSpPr/>
                <p:nvPr/>
              </p:nvSpPr>
              <p:spPr>
                <a:xfrm>
                  <a:off x="4370663" y="1816530"/>
                  <a:ext cx="1098904" cy="108472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5721" h="45131" extrusionOk="0">
                      <a:moveTo>
                        <a:pt x="22862" y="0"/>
                      </a:moveTo>
                      <a:cubicBezTo>
                        <a:pt x="22092" y="0"/>
                        <a:pt x="21324" y="295"/>
                        <a:pt x="20741" y="884"/>
                      </a:cubicBezTo>
                      <a:lnTo>
                        <a:pt x="12871" y="8742"/>
                      </a:lnTo>
                      <a:cubicBezTo>
                        <a:pt x="12698" y="8921"/>
                        <a:pt x="12472" y="9005"/>
                        <a:pt x="12246" y="9005"/>
                      </a:cubicBezTo>
                      <a:cubicBezTo>
                        <a:pt x="11945" y="9005"/>
                        <a:pt x="11643" y="8855"/>
                        <a:pt x="11466" y="8576"/>
                      </a:cubicBezTo>
                      <a:cubicBezTo>
                        <a:pt x="11014" y="7861"/>
                        <a:pt x="10645" y="7099"/>
                        <a:pt x="10347" y="6302"/>
                      </a:cubicBezTo>
                      <a:cubicBezTo>
                        <a:pt x="10168" y="5813"/>
                        <a:pt x="9847" y="5373"/>
                        <a:pt x="9394" y="5028"/>
                      </a:cubicBezTo>
                      <a:cubicBezTo>
                        <a:pt x="8866" y="4619"/>
                        <a:pt x="8248" y="4413"/>
                        <a:pt x="7630" y="4413"/>
                      </a:cubicBezTo>
                      <a:cubicBezTo>
                        <a:pt x="7078" y="4413"/>
                        <a:pt x="6526" y="4577"/>
                        <a:pt x="6037" y="4909"/>
                      </a:cubicBezTo>
                      <a:cubicBezTo>
                        <a:pt x="4465" y="5968"/>
                        <a:pt x="4310" y="8123"/>
                        <a:pt x="5584" y="9385"/>
                      </a:cubicBezTo>
                      <a:cubicBezTo>
                        <a:pt x="5894" y="9695"/>
                        <a:pt x="6251" y="9921"/>
                        <a:pt x="6632" y="10064"/>
                      </a:cubicBezTo>
                      <a:cubicBezTo>
                        <a:pt x="7418" y="10350"/>
                        <a:pt x="8180" y="10707"/>
                        <a:pt x="8882" y="11159"/>
                      </a:cubicBezTo>
                      <a:cubicBezTo>
                        <a:pt x="9383" y="11469"/>
                        <a:pt x="9466" y="12148"/>
                        <a:pt x="9049" y="12564"/>
                      </a:cubicBezTo>
                      <a:lnTo>
                        <a:pt x="1179" y="20434"/>
                      </a:lnTo>
                      <a:cubicBezTo>
                        <a:pt x="0" y="21613"/>
                        <a:pt x="0" y="23518"/>
                        <a:pt x="1179" y="24697"/>
                      </a:cubicBezTo>
                      <a:lnTo>
                        <a:pt x="20741" y="44247"/>
                      </a:lnTo>
                      <a:cubicBezTo>
                        <a:pt x="21324" y="44836"/>
                        <a:pt x="22092" y="45131"/>
                        <a:pt x="22862" y="45131"/>
                      </a:cubicBezTo>
                      <a:cubicBezTo>
                        <a:pt x="23631" y="45131"/>
                        <a:pt x="24402" y="44836"/>
                        <a:pt x="24992" y="44247"/>
                      </a:cubicBezTo>
                      <a:lnTo>
                        <a:pt x="44554" y="24697"/>
                      </a:lnTo>
                      <a:cubicBezTo>
                        <a:pt x="45720" y="23518"/>
                        <a:pt x="45720" y="21613"/>
                        <a:pt x="44554" y="20434"/>
                      </a:cubicBezTo>
                      <a:lnTo>
                        <a:pt x="24992" y="884"/>
                      </a:lnTo>
                      <a:cubicBezTo>
                        <a:pt x="24402" y="295"/>
                        <a:pt x="23631" y="0"/>
                        <a:pt x="22862" y="0"/>
                      </a:cubicBezTo>
                      <a:close/>
                    </a:path>
                  </a:pathLst>
                </a:custGeom>
                <a:solidFill>
                  <a:srgbClr val="7030A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4" name="Google Shape;1540;p47"/>
                <p:cNvSpPr/>
                <p:nvPr/>
              </p:nvSpPr>
              <p:spPr>
                <a:xfrm>
                  <a:off x="5055711" y="1904160"/>
                  <a:ext cx="287338" cy="2873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55" h="11955" extrusionOk="0">
                      <a:moveTo>
                        <a:pt x="5978" y="0"/>
                      </a:moveTo>
                      <a:cubicBezTo>
                        <a:pt x="2680" y="0"/>
                        <a:pt x="1" y="2679"/>
                        <a:pt x="1" y="5977"/>
                      </a:cubicBezTo>
                      <a:cubicBezTo>
                        <a:pt x="1" y="9275"/>
                        <a:pt x="2680" y="11954"/>
                        <a:pt x="5978" y="11954"/>
                      </a:cubicBezTo>
                      <a:cubicBezTo>
                        <a:pt x="9276" y="11954"/>
                        <a:pt x="11955" y="9275"/>
                        <a:pt x="11955" y="5977"/>
                      </a:cubicBezTo>
                      <a:cubicBezTo>
                        <a:pt x="11955" y="2679"/>
                        <a:pt x="9276" y="0"/>
                        <a:pt x="5978" y="0"/>
                      </a:cubicBezTo>
                      <a:close/>
                    </a:path>
                  </a:pathLst>
                </a:custGeom>
                <a:solidFill>
                  <a:srgbClr val="FFC000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  <p:sp>
            <p:nvSpPr>
              <p:cNvPr id="82" name="Google Shape;1545;p47"/>
              <p:cNvSpPr/>
              <p:nvPr/>
            </p:nvSpPr>
            <p:spPr>
              <a:xfrm>
                <a:off x="4966710" y="2272205"/>
                <a:ext cx="32041" cy="31663"/>
              </a:xfrm>
              <a:custGeom>
                <a:avLst/>
                <a:gdLst/>
                <a:ahLst/>
                <a:cxnLst/>
                <a:rect l="l" t="t" r="r" b="b"/>
                <a:pathLst>
                  <a:path w="929" h="918" extrusionOk="0">
                    <a:moveTo>
                      <a:pt x="465" y="1"/>
                    </a:moveTo>
                    <a:cubicBezTo>
                      <a:pt x="203" y="1"/>
                      <a:pt x="0" y="203"/>
                      <a:pt x="0" y="453"/>
                    </a:cubicBezTo>
                    <a:cubicBezTo>
                      <a:pt x="0" y="715"/>
                      <a:pt x="203" y="918"/>
                      <a:pt x="465" y="918"/>
                    </a:cubicBezTo>
                    <a:cubicBezTo>
                      <a:pt x="715" y="918"/>
                      <a:pt x="929" y="715"/>
                      <a:pt x="929" y="453"/>
                    </a:cubicBezTo>
                    <a:cubicBezTo>
                      <a:pt x="929" y="203"/>
                      <a:pt x="715" y="1"/>
                      <a:pt x="46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" name="Google Shape;1547;p47"/>
            <p:cNvGrpSpPr/>
            <p:nvPr/>
          </p:nvGrpSpPr>
          <p:grpSpPr>
            <a:xfrm>
              <a:off x="6547097" y="2715744"/>
              <a:ext cx="956596" cy="944315"/>
              <a:chOff x="3789173" y="2377690"/>
              <a:chExt cx="1098904" cy="1084796"/>
            </a:xfrm>
          </p:grpSpPr>
          <p:sp>
            <p:nvSpPr>
              <p:cNvPr id="79" name="Google Shape;1548;p47"/>
              <p:cNvSpPr/>
              <p:nvPr/>
            </p:nvSpPr>
            <p:spPr>
              <a:xfrm>
                <a:off x="3789173" y="2377690"/>
                <a:ext cx="1098904" cy="1084796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4" extrusionOk="0">
                    <a:moveTo>
                      <a:pt x="22861" y="0"/>
                    </a:moveTo>
                    <a:cubicBezTo>
                      <a:pt x="22090" y="0"/>
                      <a:pt x="21319" y="295"/>
                      <a:pt x="20730" y="884"/>
                    </a:cubicBezTo>
                    <a:lnTo>
                      <a:pt x="1180" y="20446"/>
                    </a:lnTo>
                    <a:cubicBezTo>
                      <a:pt x="1" y="21613"/>
                      <a:pt x="1" y="23518"/>
                      <a:pt x="1180" y="24697"/>
                    </a:cubicBezTo>
                    <a:lnTo>
                      <a:pt x="20730" y="44259"/>
                    </a:lnTo>
                    <a:cubicBezTo>
                      <a:pt x="21319" y="44842"/>
                      <a:pt x="22090" y="45134"/>
                      <a:pt x="22861" y="45134"/>
                    </a:cubicBezTo>
                    <a:cubicBezTo>
                      <a:pt x="23632" y="45134"/>
                      <a:pt x="24403" y="44842"/>
                      <a:pt x="24992" y="44259"/>
                    </a:cubicBezTo>
                    <a:lnTo>
                      <a:pt x="44542" y="24697"/>
                    </a:lnTo>
                    <a:cubicBezTo>
                      <a:pt x="45721" y="23518"/>
                      <a:pt x="45721" y="21613"/>
                      <a:pt x="44542" y="20446"/>
                    </a:cubicBezTo>
                    <a:lnTo>
                      <a:pt x="36684" y="12576"/>
                    </a:lnTo>
                    <a:cubicBezTo>
                      <a:pt x="36267" y="12171"/>
                      <a:pt x="36363" y="11481"/>
                      <a:pt x="36851" y="11171"/>
                    </a:cubicBezTo>
                    <a:cubicBezTo>
                      <a:pt x="37565" y="10719"/>
                      <a:pt x="38327" y="10350"/>
                      <a:pt x="39125" y="10052"/>
                    </a:cubicBezTo>
                    <a:cubicBezTo>
                      <a:pt x="39613" y="9874"/>
                      <a:pt x="40054" y="9552"/>
                      <a:pt x="40399" y="9100"/>
                    </a:cubicBezTo>
                    <a:cubicBezTo>
                      <a:pt x="41173" y="8099"/>
                      <a:pt x="41220" y="6778"/>
                      <a:pt x="40518" y="5730"/>
                    </a:cubicBezTo>
                    <a:cubicBezTo>
                      <a:pt x="39932" y="4868"/>
                      <a:pt x="39013" y="4436"/>
                      <a:pt x="38094" y="4436"/>
                    </a:cubicBezTo>
                    <a:cubicBezTo>
                      <a:pt x="37349" y="4436"/>
                      <a:pt x="36606" y="4720"/>
                      <a:pt x="36041" y="5290"/>
                    </a:cubicBezTo>
                    <a:cubicBezTo>
                      <a:pt x="35732" y="5587"/>
                      <a:pt x="35505" y="5956"/>
                      <a:pt x="35362" y="6337"/>
                    </a:cubicBezTo>
                    <a:cubicBezTo>
                      <a:pt x="35077" y="7123"/>
                      <a:pt x="34720" y="7885"/>
                      <a:pt x="34267" y="8588"/>
                    </a:cubicBezTo>
                    <a:cubicBezTo>
                      <a:pt x="34091" y="8872"/>
                      <a:pt x="33797" y="9021"/>
                      <a:pt x="33498" y="9021"/>
                    </a:cubicBezTo>
                    <a:cubicBezTo>
                      <a:pt x="33271" y="9021"/>
                      <a:pt x="33042" y="8934"/>
                      <a:pt x="32862" y="8754"/>
                    </a:cubicBezTo>
                    <a:lnTo>
                      <a:pt x="24992" y="884"/>
                    </a:lnTo>
                    <a:cubicBezTo>
                      <a:pt x="24403" y="295"/>
                      <a:pt x="23632" y="0"/>
                      <a:pt x="22861" y="0"/>
                    </a:cubicBez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1549;p47"/>
              <p:cNvSpPr/>
              <p:nvPr/>
            </p:nvSpPr>
            <p:spPr>
              <a:xfrm>
                <a:off x="3885623" y="2465897"/>
                <a:ext cx="287050" cy="287338"/>
              </a:xfrm>
              <a:custGeom>
                <a:avLst/>
                <a:gdLst/>
                <a:ahLst/>
                <a:cxnLst/>
                <a:rect l="l" t="t" r="r" b="b"/>
                <a:pathLst>
                  <a:path w="11943" h="11955" extrusionOk="0">
                    <a:moveTo>
                      <a:pt x="5977" y="0"/>
                    </a:moveTo>
                    <a:cubicBezTo>
                      <a:pt x="2679" y="0"/>
                      <a:pt x="0" y="2679"/>
                      <a:pt x="0" y="5977"/>
                    </a:cubicBezTo>
                    <a:cubicBezTo>
                      <a:pt x="0" y="9275"/>
                      <a:pt x="2679" y="11954"/>
                      <a:pt x="5977" y="11954"/>
                    </a:cubicBezTo>
                    <a:cubicBezTo>
                      <a:pt x="9275" y="11954"/>
                      <a:pt x="11942" y="9275"/>
                      <a:pt x="11942" y="5977"/>
                    </a:cubicBezTo>
                    <a:cubicBezTo>
                      <a:pt x="11942" y="2679"/>
                      <a:pt x="9275" y="0"/>
                      <a:pt x="5977" y="0"/>
                    </a:cubicBezTo>
                    <a:close/>
                  </a:path>
                </a:pathLst>
              </a:custGeom>
              <a:solidFill>
                <a:srgbClr val="4949E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" name="Google Shape;1556;p47"/>
            <p:cNvGrpSpPr/>
            <p:nvPr/>
          </p:nvGrpSpPr>
          <p:grpSpPr>
            <a:xfrm>
              <a:off x="7034852" y="3222916"/>
              <a:ext cx="956596" cy="944253"/>
              <a:chOff x="4349489" y="2960313"/>
              <a:chExt cx="1098904" cy="1084724"/>
            </a:xfrm>
          </p:grpSpPr>
          <p:sp>
            <p:nvSpPr>
              <p:cNvPr id="77" name="Google Shape;1557;p47"/>
              <p:cNvSpPr/>
              <p:nvPr/>
            </p:nvSpPr>
            <p:spPr>
              <a:xfrm>
                <a:off x="4349489" y="2960313"/>
                <a:ext cx="1098904" cy="1084724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1" extrusionOk="0">
                    <a:moveTo>
                      <a:pt x="22862" y="0"/>
                    </a:moveTo>
                    <a:cubicBezTo>
                      <a:pt x="22092" y="0"/>
                      <a:pt x="21324" y="295"/>
                      <a:pt x="20741" y="884"/>
                    </a:cubicBezTo>
                    <a:lnTo>
                      <a:pt x="12871" y="8743"/>
                    </a:lnTo>
                    <a:cubicBezTo>
                      <a:pt x="12697" y="8917"/>
                      <a:pt x="12470" y="9001"/>
                      <a:pt x="12243" y="9001"/>
                    </a:cubicBezTo>
                    <a:cubicBezTo>
                      <a:pt x="11942" y="9001"/>
                      <a:pt x="11642" y="8854"/>
                      <a:pt x="11466" y="8576"/>
                    </a:cubicBezTo>
                    <a:cubicBezTo>
                      <a:pt x="11014" y="7861"/>
                      <a:pt x="10645" y="7099"/>
                      <a:pt x="10347" y="6302"/>
                    </a:cubicBezTo>
                    <a:cubicBezTo>
                      <a:pt x="10168" y="5814"/>
                      <a:pt x="9847" y="5373"/>
                      <a:pt x="9394" y="5028"/>
                    </a:cubicBezTo>
                    <a:cubicBezTo>
                      <a:pt x="8866" y="4619"/>
                      <a:pt x="8248" y="4413"/>
                      <a:pt x="7630" y="4413"/>
                    </a:cubicBezTo>
                    <a:cubicBezTo>
                      <a:pt x="7078" y="4413"/>
                      <a:pt x="6525" y="4577"/>
                      <a:pt x="6037" y="4909"/>
                    </a:cubicBezTo>
                    <a:cubicBezTo>
                      <a:pt x="4465" y="5968"/>
                      <a:pt x="4310" y="8123"/>
                      <a:pt x="5584" y="9385"/>
                    </a:cubicBezTo>
                    <a:cubicBezTo>
                      <a:pt x="5894" y="9695"/>
                      <a:pt x="6251" y="9921"/>
                      <a:pt x="6632" y="10064"/>
                    </a:cubicBezTo>
                    <a:cubicBezTo>
                      <a:pt x="7418" y="10350"/>
                      <a:pt x="8180" y="10707"/>
                      <a:pt x="8882" y="11159"/>
                    </a:cubicBezTo>
                    <a:cubicBezTo>
                      <a:pt x="9382" y="11469"/>
                      <a:pt x="9466" y="12148"/>
                      <a:pt x="9049" y="12564"/>
                    </a:cubicBezTo>
                    <a:lnTo>
                      <a:pt x="1179" y="20434"/>
                    </a:lnTo>
                    <a:cubicBezTo>
                      <a:pt x="0" y="21613"/>
                      <a:pt x="0" y="23518"/>
                      <a:pt x="1179" y="24697"/>
                    </a:cubicBezTo>
                    <a:lnTo>
                      <a:pt x="20741" y="44247"/>
                    </a:lnTo>
                    <a:cubicBezTo>
                      <a:pt x="21324" y="44836"/>
                      <a:pt x="22092" y="45131"/>
                      <a:pt x="22862" y="45131"/>
                    </a:cubicBezTo>
                    <a:cubicBezTo>
                      <a:pt x="23631" y="45131"/>
                      <a:pt x="24402" y="44836"/>
                      <a:pt x="24992" y="44247"/>
                    </a:cubicBezTo>
                    <a:lnTo>
                      <a:pt x="44554" y="24697"/>
                    </a:lnTo>
                    <a:cubicBezTo>
                      <a:pt x="45720" y="23518"/>
                      <a:pt x="45720" y="21613"/>
                      <a:pt x="44554" y="20434"/>
                    </a:cubicBezTo>
                    <a:lnTo>
                      <a:pt x="24992" y="884"/>
                    </a:lnTo>
                    <a:cubicBezTo>
                      <a:pt x="24402" y="295"/>
                      <a:pt x="23631" y="0"/>
                      <a:pt x="22862" y="0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1558;p47"/>
              <p:cNvSpPr/>
              <p:nvPr/>
            </p:nvSpPr>
            <p:spPr>
              <a:xfrm>
                <a:off x="5065741" y="3026769"/>
                <a:ext cx="287338" cy="287338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1955" extrusionOk="0">
                    <a:moveTo>
                      <a:pt x="5978" y="1"/>
                    </a:moveTo>
                    <a:cubicBezTo>
                      <a:pt x="2680" y="1"/>
                      <a:pt x="1" y="2679"/>
                      <a:pt x="1" y="5978"/>
                    </a:cubicBezTo>
                    <a:cubicBezTo>
                      <a:pt x="1" y="9276"/>
                      <a:pt x="2680" y="11954"/>
                      <a:pt x="5978" y="11954"/>
                    </a:cubicBezTo>
                    <a:cubicBezTo>
                      <a:pt x="9276" y="11954"/>
                      <a:pt x="11955" y="9276"/>
                      <a:pt x="11955" y="5978"/>
                    </a:cubicBezTo>
                    <a:cubicBezTo>
                      <a:pt x="11955" y="2679"/>
                      <a:pt x="9276" y="1"/>
                      <a:pt x="5978" y="1"/>
                    </a:cubicBezTo>
                    <a:close/>
                  </a:path>
                </a:pathLst>
              </a:custGeom>
              <a:solidFill>
                <a:srgbClr val="FCBD2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" name="Google Shape;1563;p47"/>
            <p:cNvGrpSpPr/>
            <p:nvPr/>
          </p:nvGrpSpPr>
          <p:grpSpPr>
            <a:xfrm>
              <a:off x="6529418" y="3711909"/>
              <a:ext cx="956596" cy="944315"/>
              <a:chOff x="3768864" y="3522050"/>
              <a:chExt cx="1098904" cy="1084796"/>
            </a:xfrm>
          </p:grpSpPr>
          <p:sp>
            <p:nvSpPr>
              <p:cNvPr id="75" name="Google Shape;1564;p47"/>
              <p:cNvSpPr/>
              <p:nvPr/>
            </p:nvSpPr>
            <p:spPr>
              <a:xfrm>
                <a:off x="3768864" y="3522050"/>
                <a:ext cx="1098904" cy="1084796"/>
              </a:xfrm>
              <a:custGeom>
                <a:avLst/>
                <a:gdLst/>
                <a:ahLst/>
                <a:cxnLst/>
                <a:rect l="l" t="t" r="r" b="b"/>
                <a:pathLst>
                  <a:path w="45721" h="45134" extrusionOk="0">
                    <a:moveTo>
                      <a:pt x="22862" y="0"/>
                    </a:moveTo>
                    <a:cubicBezTo>
                      <a:pt x="22093" y="0"/>
                      <a:pt x="21325" y="295"/>
                      <a:pt x="20741" y="884"/>
                    </a:cubicBezTo>
                    <a:lnTo>
                      <a:pt x="1179" y="20446"/>
                    </a:lnTo>
                    <a:cubicBezTo>
                      <a:pt x="1" y="21613"/>
                      <a:pt x="1" y="23518"/>
                      <a:pt x="1179" y="24697"/>
                    </a:cubicBezTo>
                    <a:lnTo>
                      <a:pt x="20741" y="44259"/>
                    </a:lnTo>
                    <a:cubicBezTo>
                      <a:pt x="21325" y="44842"/>
                      <a:pt x="22093" y="45134"/>
                      <a:pt x="22862" y="45134"/>
                    </a:cubicBezTo>
                    <a:cubicBezTo>
                      <a:pt x="23631" y="45134"/>
                      <a:pt x="24402" y="44842"/>
                      <a:pt x="24992" y="44259"/>
                    </a:cubicBezTo>
                    <a:lnTo>
                      <a:pt x="44554" y="24697"/>
                    </a:lnTo>
                    <a:cubicBezTo>
                      <a:pt x="45721" y="23518"/>
                      <a:pt x="45721" y="21613"/>
                      <a:pt x="44554" y="20446"/>
                    </a:cubicBezTo>
                    <a:lnTo>
                      <a:pt x="36684" y="12576"/>
                    </a:lnTo>
                    <a:cubicBezTo>
                      <a:pt x="36279" y="12171"/>
                      <a:pt x="36362" y="11481"/>
                      <a:pt x="36850" y="11171"/>
                    </a:cubicBezTo>
                    <a:cubicBezTo>
                      <a:pt x="37565" y="10719"/>
                      <a:pt x="38327" y="10362"/>
                      <a:pt x="39124" y="10052"/>
                    </a:cubicBezTo>
                    <a:cubicBezTo>
                      <a:pt x="39613" y="9874"/>
                      <a:pt x="40053" y="9552"/>
                      <a:pt x="40410" y="9100"/>
                    </a:cubicBezTo>
                    <a:cubicBezTo>
                      <a:pt x="41172" y="8111"/>
                      <a:pt x="41220" y="6778"/>
                      <a:pt x="40518" y="5742"/>
                    </a:cubicBezTo>
                    <a:cubicBezTo>
                      <a:pt x="39931" y="4872"/>
                      <a:pt x="39013" y="4437"/>
                      <a:pt x="38094" y="4437"/>
                    </a:cubicBezTo>
                    <a:cubicBezTo>
                      <a:pt x="37352" y="4437"/>
                      <a:pt x="36610" y="4721"/>
                      <a:pt x="36041" y="5290"/>
                    </a:cubicBezTo>
                    <a:cubicBezTo>
                      <a:pt x="35731" y="5599"/>
                      <a:pt x="35505" y="5956"/>
                      <a:pt x="35362" y="6337"/>
                    </a:cubicBezTo>
                    <a:cubicBezTo>
                      <a:pt x="35076" y="7135"/>
                      <a:pt x="34719" y="7885"/>
                      <a:pt x="34267" y="8588"/>
                    </a:cubicBezTo>
                    <a:cubicBezTo>
                      <a:pt x="34091" y="8872"/>
                      <a:pt x="33796" y="9021"/>
                      <a:pt x="33498" y="9021"/>
                    </a:cubicBezTo>
                    <a:cubicBezTo>
                      <a:pt x="33271" y="9021"/>
                      <a:pt x="33042" y="8934"/>
                      <a:pt x="32862" y="8754"/>
                    </a:cubicBezTo>
                    <a:lnTo>
                      <a:pt x="24992" y="884"/>
                    </a:lnTo>
                    <a:cubicBezTo>
                      <a:pt x="24402" y="295"/>
                      <a:pt x="23631" y="0"/>
                      <a:pt x="22862" y="0"/>
                    </a:cubicBezTo>
                    <a:close/>
                  </a:path>
                </a:pathLst>
              </a:custGeom>
              <a:solidFill>
                <a:srgbClr val="EC3A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1565;p47"/>
              <p:cNvSpPr/>
              <p:nvPr/>
            </p:nvSpPr>
            <p:spPr>
              <a:xfrm>
                <a:off x="3887041" y="3641743"/>
                <a:ext cx="287338" cy="287026"/>
              </a:xfrm>
              <a:custGeom>
                <a:avLst/>
                <a:gdLst/>
                <a:ahLst/>
                <a:cxnLst/>
                <a:rect l="l" t="t" r="r" b="b"/>
                <a:pathLst>
                  <a:path w="11955" h="11942" extrusionOk="0">
                    <a:moveTo>
                      <a:pt x="5978" y="0"/>
                    </a:moveTo>
                    <a:cubicBezTo>
                      <a:pt x="2680" y="0"/>
                      <a:pt x="1" y="2667"/>
                      <a:pt x="1" y="5977"/>
                    </a:cubicBezTo>
                    <a:cubicBezTo>
                      <a:pt x="1" y="9275"/>
                      <a:pt x="2680" y="11942"/>
                      <a:pt x="5978" y="11942"/>
                    </a:cubicBezTo>
                    <a:cubicBezTo>
                      <a:pt x="9276" y="11942"/>
                      <a:pt x="11955" y="9275"/>
                      <a:pt x="11955" y="5977"/>
                    </a:cubicBezTo>
                    <a:cubicBezTo>
                      <a:pt x="11955" y="2667"/>
                      <a:pt x="9276" y="0"/>
                      <a:pt x="5978" y="0"/>
                    </a:cubicBezTo>
                    <a:close/>
                  </a:path>
                </a:pathLst>
              </a:custGeom>
              <a:solidFill>
                <a:srgbClr val="EC3A3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" name="Google Shape;1255;p32"/>
          <p:cNvGrpSpPr/>
          <p:nvPr/>
        </p:nvGrpSpPr>
        <p:grpSpPr>
          <a:xfrm>
            <a:off x="7377573" y="3852332"/>
            <a:ext cx="226189" cy="184495"/>
            <a:chOff x="5016448" y="1830771"/>
            <a:chExt cx="267206" cy="253025"/>
          </a:xfrm>
          <a:solidFill>
            <a:schemeClr val="bg1"/>
          </a:solidFill>
        </p:grpSpPr>
        <p:sp>
          <p:nvSpPr>
            <p:cNvPr id="108" name="Google Shape;1256;p32"/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257;p32"/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87" name="Picture 7" descr="D:\MARKAZ LOGO YANGI\Рисунок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1316025" cy="1203599"/>
          </a:xfrm>
          <a:prstGeom prst="rect">
            <a:avLst/>
          </a:prstGeom>
          <a:noFill/>
        </p:spPr>
      </p:pic>
      <p:sp>
        <p:nvSpPr>
          <p:cNvPr id="107" name="Прямоугольник 106"/>
          <p:cNvSpPr/>
          <p:nvPr/>
        </p:nvSpPr>
        <p:spPr>
          <a:xfrm>
            <a:off x="2915816" y="4406153"/>
            <a:ext cx="49333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latin typeface="Arial" pitchFamily="34" charset="0"/>
                <a:cs typeface="Arial" pitchFamily="34" charset="0"/>
              </a:rPr>
              <a:t>Samarqand VXTXQTMOHM </a:t>
            </a:r>
            <a:br>
              <a:rPr lang="en-US" sz="2000" b="1" dirty="0">
                <a:latin typeface="Arial" pitchFamily="34" charset="0"/>
                <a:cs typeface="Arial" pitchFamily="34" charset="0"/>
              </a:rPr>
            </a:br>
            <a:r>
              <a:rPr lang="en-US" sz="2000" b="1" dirty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o‘qituvchisi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Rabbonayeva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D.T.</a:t>
            </a:r>
          </a:p>
        </p:txBody>
      </p:sp>
      <p:pic>
        <p:nvPicPr>
          <p:cNvPr id="33" name="Picture 4" descr="Картинки по запросу &quot;timss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3516" y="1"/>
            <a:ext cx="1340483" cy="9155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582;p25"/>
          <p:cNvGrpSpPr/>
          <p:nvPr/>
        </p:nvGrpSpPr>
        <p:grpSpPr>
          <a:xfrm>
            <a:off x="0" y="444500"/>
            <a:ext cx="9144000" cy="2247899"/>
            <a:chOff x="731288" y="1027130"/>
            <a:chExt cx="3505503" cy="1528983"/>
          </a:xfrm>
        </p:grpSpPr>
        <p:sp>
          <p:nvSpPr>
            <p:cNvPr id="584" name="Google Shape;584;p25"/>
            <p:cNvSpPr/>
            <p:nvPr/>
          </p:nvSpPr>
          <p:spPr>
            <a:xfrm>
              <a:off x="731288" y="1398578"/>
              <a:ext cx="3159821" cy="111434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400" bIns="91425" anchor="ctr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Vazirlar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Mahkamasining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“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Xalq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tizimida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sifatini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baholash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sohasidagi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xalqaro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tadqiqotlarni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tashkil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etish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chora-tadbirlari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to‘g‘risida”gi</a:t>
              </a:r>
              <a:endParaRPr sz="2200" b="1" dirty="0"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  <p:sp>
          <p:nvSpPr>
            <p:cNvPr id="585" name="Google Shape;585;p25"/>
            <p:cNvSpPr/>
            <p:nvPr/>
          </p:nvSpPr>
          <p:spPr>
            <a:xfrm>
              <a:off x="3365285" y="1372663"/>
              <a:ext cx="866638" cy="1183450"/>
            </a:xfrm>
            <a:prstGeom prst="ellipse">
              <a:avLst/>
            </a:prstGeom>
            <a:solidFill>
              <a:srgbClr val="FFC000"/>
            </a:solidFill>
            <a:ln w="38100" cap="flat" cmpd="sng">
              <a:solidFill>
                <a:schemeClr val="accent5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400" b="1" dirty="0">
                  <a:solidFill>
                    <a:srgbClr val="7030A0"/>
                  </a:solidFill>
                  <a:latin typeface="+mj-lt"/>
                  <a:ea typeface="Fira Sans Extra Condensed Medium"/>
                  <a:cs typeface="Fira Sans Extra Condensed Medium"/>
                  <a:sym typeface="Fira Sans Extra Condensed Medium"/>
                </a:rPr>
                <a:t>2018-yil</a:t>
              </a: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400" b="1" dirty="0">
                  <a:solidFill>
                    <a:srgbClr val="7030A0"/>
                  </a:solidFill>
                  <a:latin typeface="+mj-lt"/>
                  <a:ea typeface="Fira Sans Extra Condensed Medium"/>
                  <a:cs typeface="Fira Sans Extra Condensed Medium"/>
                  <a:sym typeface="Fira Sans Extra Condensed Medium"/>
                </a:rPr>
                <a:t>8-dekabr,</a:t>
              </a: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400" b="1" dirty="0">
                  <a:solidFill>
                    <a:srgbClr val="7030A0"/>
                  </a:solidFill>
                  <a:latin typeface="+mj-lt"/>
                  <a:sym typeface="Fira Sans Extra Condensed Medium"/>
                </a:rPr>
                <a:t>997-sonli Qaror</a:t>
              </a:r>
              <a:endParaRPr sz="2400" b="1" dirty="0">
                <a:solidFill>
                  <a:srgbClr val="7030A0"/>
                </a:solidFill>
                <a:latin typeface="+mj-lt"/>
              </a:endParaRPr>
            </a:p>
          </p:txBody>
        </p:sp>
        <p:sp>
          <p:nvSpPr>
            <p:cNvPr id="586" name="Google Shape;586;p25"/>
            <p:cNvSpPr/>
            <p:nvPr/>
          </p:nvSpPr>
          <p:spPr>
            <a:xfrm>
              <a:off x="2625491" y="1027130"/>
              <a:ext cx="1611300" cy="339900"/>
            </a:xfrm>
            <a:prstGeom prst="roundRect">
              <a:avLst>
                <a:gd name="adj" fmla="val 50000"/>
              </a:avLst>
            </a:prstGeom>
            <a:ln w="38100"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Google Shape;587;p25"/>
          <p:cNvGrpSpPr/>
          <p:nvPr/>
        </p:nvGrpSpPr>
        <p:grpSpPr>
          <a:xfrm>
            <a:off x="1" y="2870200"/>
            <a:ext cx="9143999" cy="2082797"/>
            <a:chOff x="650818" y="2850712"/>
            <a:chExt cx="3628521" cy="1377870"/>
          </a:xfrm>
        </p:grpSpPr>
        <p:sp>
          <p:nvSpPr>
            <p:cNvPr id="589" name="Google Shape;589;p25"/>
            <p:cNvSpPr/>
            <p:nvPr/>
          </p:nvSpPr>
          <p:spPr>
            <a:xfrm>
              <a:off x="650818" y="3209602"/>
              <a:ext cx="3472335" cy="1018980"/>
            </a:xfrm>
            <a:prstGeom prst="roundRect">
              <a:avLst>
                <a:gd name="adj" fmla="val 50000"/>
              </a:avLst>
            </a:prstGeom>
            <a:noFill/>
            <a:ln w="38100" cap="flat" cmpd="sng">
              <a:solidFill>
                <a:srgbClr val="5EB2F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400" bIns="91425" anchor="ctr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Xalq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vazirligining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“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Xalq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ta’limi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tizimida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ta’lim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sifatini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baholash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sohasidagi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xalqaro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tadqiqotlarni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tashkil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etish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 </a:t>
              </a: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chora-tadbirlari</a:t>
              </a:r>
              <a:r>
                <a:rPr lang="en-US" sz="2200" b="1" dirty="0">
                  <a:latin typeface="Arial" pitchFamily="34" charset="0"/>
                  <a:cs typeface="Arial" pitchFamily="34" charset="0"/>
                </a:rPr>
                <a:t> 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 err="1">
                  <a:latin typeface="Arial" pitchFamily="34" charset="0"/>
                  <a:cs typeface="Arial" pitchFamily="34" charset="0"/>
                </a:rPr>
                <a:t>to‘g‘risida”gi</a:t>
              </a:r>
              <a:endParaRPr lang="en-US" sz="2200" b="1" dirty="0"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  <p:sp>
          <p:nvSpPr>
            <p:cNvPr id="590" name="Google Shape;590;p25"/>
            <p:cNvSpPr/>
            <p:nvPr/>
          </p:nvSpPr>
          <p:spPr>
            <a:xfrm>
              <a:off x="3357090" y="3035548"/>
              <a:ext cx="922249" cy="1184634"/>
            </a:xfrm>
            <a:prstGeom prst="ellipse">
              <a:avLst/>
            </a:prstGeom>
            <a:solidFill>
              <a:srgbClr val="FFC000"/>
            </a:solidFill>
            <a:ln w="38100" cap="flat" cmpd="sng">
              <a:solidFill>
                <a:srgbClr val="4685BC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>
                  <a:solidFill>
                    <a:srgbClr val="7030A0"/>
                  </a:solidFill>
                  <a:latin typeface="+mn-lt"/>
                  <a:ea typeface="Fira Sans Extra Condensed Medium"/>
                  <a:cs typeface="Fira Sans Extra Condensed Medium"/>
                  <a:sym typeface="Fira Sans Extra Condensed Medium"/>
                </a:rPr>
                <a:t>2018-yil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>
                  <a:solidFill>
                    <a:srgbClr val="7030A0"/>
                  </a:solidFill>
                  <a:latin typeface="+mn-lt"/>
                  <a:ea typeface="Fira Sans Extra Condensed Medium"/>
                  <a:cs typeface="Fira Sans Extra Condensed Medium"/>
                  <a:sym typeface="Fira Sans Extra Condensed Medium"/>
                </a:rPr>
                <a:t>14-dekabr,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>
                  <a:solidFill>
                    <a:srgbClr val="7030A0"/>
                  </a:solidFill>
                  <a:latin typeface="+mn-lt"/>
                  <a:sym typeface="Fira Sans Extra Condensed Medium"/>
                </a:rPr>
                <a:t>316-sonli</a:t>
              </a:r>
            </a:p>
            <a:p>
              <a:pPr lvl="0" algn="ctr">
                <a:buClr>
                  <a:schemeClr val="dk1"/>
                </a:buClr>
                <a:buSzPts val="1100"/>
              </a:pPr>
              <a:r>
                <a:rPr lang="en-US" sz="2200" b="1" dirty="0" err="1">
                  <a:solidFill>
                    <a:srgbClr val="7030A0"/>
                  </a:solidFill>
                  <a:latin typeface="+mn-lt"/>
                  <a:sym typeface="Fira Sans Extra Condensed Medium"/>
                </a:rPr>
                <a:t>buyrug‘i</a:t>
              </a:r>
              <a:endParaRPr lang="en-US" sz="2200" b="1" dirty="0">
                <a:solidFill>
                  <a:srgbClr val="7030A0"/>
                </a:solidFill>
                <a:latin typeface="+mn-lt"/>
              </a:endParaRPr>
            </a:p>
          </p:txBody>
        </p:sp>
        <p:sp>
          <p:nvSpPr>
            <p:cNvPr id="591" name="Google Shape;591;p25"/>
            <p:cNvSpPr/>
            <p:nvPr/>
          </p:nvSpPr>
          <p:spPr>
            <a:xfrm>
              <a:off x="650818" y="2850712"/>
              <a:ext cx="1611300" cy="339900"/>
            </a:xfrm>
            <a:prstGeom prst="roundRect">
              <a:avLst>
                <a:gd name="adj" fmla="val 50000"/>
              </a:avLst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>
                <a:solidFill>
                  <a:srgbClr val="FFFFFF"/>
                </a:solidFill>
              </a:endParaRPr>
            </a:p>
          </p:txBody>
        </p:sp>
      </p:grpSp>
      <p:pic>
        <p:nvPicPr>
          <p:cNvPr id="23" name="Picture 7" descr="D:\MARKAZ LOGO YANGI\Рисунок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1115615" cy="10595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555;p24"/>
          <p:cNvGrpSpPr/>
          <p:nvPr/>
        </p:nvGrpSpPr>
        <p:grpSpPr>
          <a:xfrm>
            <a:off x="5590051" y="1003300"/>
            <a:ext cx="3553949" cy="1028698"/>
            <a:chOff x="5412250" y="1552214"/>
            <a:chExt cx="3118532" cy="801712"/>
          </a:xfrm>
        </p:grpSpPr>
        <p:sp>
          <p:nvSpPr>
            <p:cNvPr id="556" name="Google Shape;556;p24"/>
            <p:cNvSpPr/>
            <p:nvPr/>
          </p:nvSpPr>
          <p:spPr>
            <a:xfrm flipH="1">
              <a:off x="5412250" y="1560104"/>
              <a:ext cx="2767200" cy="787200"/>
            </a:xfrm>
            <a:prstGeom prst="rect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24"/>
            <p:cNvSpPr/>
            <p:nvPr/>
          </p:nvSpPr>
          <p:spPr>
            <a:xfrm flipH="1">
              <a:off x="7639259" y="1552214"/>
              <a:ext cx="891523" cy="801712"/>
            </a:xfrm>
            <a:prstGeom prst="ellipse">
              <a:avLst/>
            </a:prstGeom>
            <a:ln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800" dirty="0">
                  <a:solidFill>
                    <a:schemeClr val="tx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3</a:t>
              </a:r>
              <a:endParaRPr sz="2800" dirty="0">
                <a:solidFill>
                  <a:schemeClr val="tx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58" name="Google Shape;558;p24"/>
            <p:cNvSpPr txBox="1"/>
            <p:nvPr/>
          </p:nvSpPr>
          <p:spPr>
            <a:xfrm flipH="1">
              <a:off x="5517600" y="1696150"/>
              <a:ext cx="22476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4400" b="1" dirty="0">
                  <a:solidFill>
                    <a:schemeClr val="tx1"/>
                  </a:solidFill>
                  <a:latin typeface="+mn-lt"/>
                  <a:ea typeface="Roboto"/>
                  <a:cs typeface="Roboto"/>
                  <a:sym typeface="Roboto"/>
                </a:rPr>
                <a:t>TIMSS</a:t>
              </a:r>
              <a:endParaRPr sz="4400" b="1" dirty="0">
                <a:solidFill>
                  <a:schemeClr val="tx1"/>
                </a:solidFill>
                <a:latin typeface="+mn-lt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3" name="Google Shape;563;p24"/>
          <p:cNvGrpSpPr/>
          <p:nvPr/>
        </p:nvGrpSpPr>
        <p:grpSpPr>
          <a:xfrm>
            <a:off x="-57509" y="1295572"/>
            <a:ext cx="3731750" cy="1106710"/>
            <a:chOff x="457200" y="2138782"/>
            <a:chExt cx="3274550" cy="736796"/>
          </a:xfrm>
        </p:grpSpPr>
        <p:sp>
          <p:nvSpPr>
            <p:cNvPr id="564" name="Google Shape;564;p24"/>
            <p:cNvSpPr/>
            <p:nvPr/>
          </p:nvSpPr>
          <p:spPr>
            <a:xfrm>
              <a:off x="964550" y="2139625"/>
              <a:ext cx="2767200" cy="735953"/>
            </a:xfrm>
            <a:prstGeom prst="rect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24"/>
            <p:cNvSpPr/>
            <p:nvPr/>
          </p:nvSpPr>
          <p:spPr>
            <a:xfrm>
              <a:off x="457200" y="2138782"/>
              <a:ext cx="936100" cy="726697"/>
            </a:xfrm>
            <a:prstGeom prst="ellipse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800" dirty="0">
                  <a:solidFill>
                    <a:schemeClr val="tx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1</a:t>
              </a:r>
              <a:endParaRPr sz="2800" dirty="0">
                <a:solidFill>
                  <a:schemeClr val="tx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66" name="Google Shape;566;p24"/>
            <p:cNvSpPr txBox="1"/>
            <p:nvPr/>
          </p:nvSpPr>
          <p:spPr>
            <a:xfrm>
              <a:off x="1378800" y="2275600"/>
              <a:ext cx="22476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4800" b="1" dirty="0">
                  <a:solidFill>
                    <a:schemeClr val="tx1"/>
                  </a:solidFill>
                  <a:latin typeface="+mn-lt"/>
                  <a:ea typeface="Roboto"/>
                  <a:cs typeface="Roboto"/>
                  <a:sym typeface="Roboto"/>
                </a:rPr>
                <a:t>PISA</a:t>
              </a:r>
              <a:endParaRPr sz="4800" b="1" dirty="0">
                <a:solidFill>
                  <a:schemeClr val="tx1"/>
                </a:solidFill>
                <a:latin typeface="+mn-lt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4" name="Google Shape;567;p24"/>
          <p:cNvGrpSpPr/>
          <p:nvPr/>
        </p:nvGrpSpPr>
        <p:grpSpPr>
          <a:xfrm>
            <a:off x="1" y="3826276"/>
            <a:ext cx="3911599" cy="1063226"/>
            <a:chOff x="457201" y="3496076"/>
            <a:chExt cx="3274549" cy="859968"/>
          </a:xfrm>
          <a:solidFill>
            <a:srgbClr val="FFFF00"/>
          </a:solidFill>
        </p:grpSpPr>
        <p:sp>
          <p:nvSpPr>
            <p:cNvPr id="568" name="Google Shape;568;p24"/>
            <p:cNvSpPr/>
            <p:nvPr/>
          </p:nvSpPr>
          <p:spPr>
            <a:xfrm>
              <a:off x="964550" y="3563350"/>
              <a:ext cx="2767200" cy="787200"/>
            </a:xfrm>
            <a:prstGeom prst="rect">
              <a:avLst/>
            </a:prstGeom>
            <a:ln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 lang="uz-Cyrl-UZ" sz="2400" b="1" dirty="0">
                <a:solidFill>
                  <a:schemeClr val="tx1"/>
                </a:solidFill>
                <a:ea typeface="Roboto"/>
                <a:cs typeface="Roboto"/>
                <a:sym typeface="Roboto"/>
              </a:endParaRPr>
            </a:p>
            <a:p>
              <a:pPr algn="ctr"/>
              <a:r>
                <a:rPr lang="en-US" sz="4800" b="1" dirty="0">
                  <a:solidFill>
                    <a:schemeClr val="tx1"/>
                  </a:solidFill>
                  <a:ea typeface="Roboto"/>
                  <a:cs typeface="Roboto"/>
                  <a:sym typeface="Roboto"/>
                </a:rPr>
                <a:t>PIRLS</a:t>
              </a: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</a:endParaRPr>
            </a:p>
          </p:txBody>
        </p:sp>
        <p:sp>
          <p:nvSpPr>
            <p:cNvPr id="569" name="Google Shape;569;p24"/>
            <p:cNvSpPr/>
            <p:nvPr/>
          </p:nvSpPr>
          <p:spPr>
            <a:xfrm>
              <a:off x="457201" y="3496076"/>
              <a:ext cx="882427" cy="859968"/>
            </a:xfrm>
            <a:prstGeom prst="ellipse">
              <a:avLst/>
            </a:prstGeom>
            <a:ln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 algn="ctr"/>
              <a:r>
                <a:rPr lang="uz-Cyrl-UZ" sz="2800" dirty="0">
                  <a:solidFill>
                    <a:schemeClr val="tx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2</a:t>
              </a:r>
              <a:endParaRPr sz="2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5" name="Google Shape;571;p24"/>
          <p:cNvGrpSpPr/>
          <p:nvPr/>
        </p:nvGrpSpPr>
        <p:grpSpPr>
          <a:xfrm>
            <a:off x="3581400" y="762000"/>
            <a:ext cx="2095500" cy="3922353"/>
            <a:chOff x="3626487" y="1211389"/>
            <a:chExt cx="1891085" cy="3472964"/>
          </a:xfrm>
        </p:grpSpPr>
        <p:sp>
          <p:nvSpPr>
            <p:cNvPr id="572" name="Google Shape;572;p24"/>
            <p:cNvSpPr/>
            <p:nvPr/>
          </p:nvSpPr>
          <p:spPr>
            <a:xfrm>
              <a:off x="3775679" y="1211389"/>
              <a:ext cx="1391387" cy="803550"/>
            </a:xfrm>
            <a:custGeom>
              <a:avLst/>
              <a:gdLst/>
              <a:ahLst/>
              <a:cxnLst/>
              <a:rect l="l" t="t" r="r" b="b"/>
              <a:pathLst>
                <a:path w="33928" h="19594" extrusionOk="0">
                  <a:moveTo>
                    <a:pt x="31779" y="0"/>
                  </a:moveTo>
                  <a:lnTo>
                    <a:pt x="0" y="18366"/>
                  </a:lnTo>
                  <a:lnTo>
                    <a:pt x="2148" y="19593"/>
                  </a:lnTo>
                  <a:lnTo>
                    <a:pt x="33927" y="1227"/>
                  </a:lnTo>
                  <a:lnTo>
                    <a:pt x="31779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24"/>
            <p:cNvSpPr/>
            <p:nvPr/>
          </p:nvSpPr>
          <p:spPr>
            <a:xfrm>
              <a:off x="3863767" y="1261708"/>
              <a:ext cx="1303298" cy="3136855"/>
            </a:xfrm>
            <a:custGeom>
              <a:avLst/>
              <a:gdLst/>
              <a:ahLst/>
              <a:cxnLst/>
              <a:rect l="l" t="t" r="r" b="b"/>
              <a:pathLst>
                <a:path w="31780" h="76490" extrusionOk="0">
                  <a:moveTo>
                    <a:pt x="31779" y="0"/>
                  </a:moveTo>
                  <a:lnTo>
                    <a:pt x="0" y="18366"/>
                  </a:lnTo>
                  <a:lnTo>
                    <a:pt x="0" y="76489"/>
                  </a:lnTo>
                  <a:lnTo>
                    <a:pt x="31779" y="58123"/>
                  </a:lnTo>
                  <a:lnTo>
                    <a:pt x="31779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24"/>
            <p:cNvSpPr/>
            <p:nvPr/>
          </p:nvSpPr>
          <p:spPr>
            <a:xfrm>
              <a:off x="3714534" y="1964571"/>
              <a:ext cx="149276" cy="86326"/>
            </a:xfrm>
            <a:custGeom>
              <a:avLst/>
              <a:gdLst/>
              <a:ahLst/>
              <a:cxnLst/>
              <a:rect l="l" t="t" r="r" b="b"/>
              <a:pathLst>
                <a:path w="3640" h="2105" extrusionOk="0">
                  <a:moveTo>
                    <a:pt x="1491" y="0"/>
                  </a:moveTo>
                  <a:lnTo>
                    <a:pt x="1" y="877"/>
                  </a:lnTo>
                  <a:lnTo>
                    <a:pt x="2149" y="2104"/>
                  </a:lnTo>
                  <a:lnTo>
                    <a:pt x="3639" y="1227"/>
                  </a:lnTo>
                  <a:lnTo>
                    <a:pt x="1491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24"/>
            <p:cNvSpPr/>
            <p:nvPr/>
          </p:nvSpPr>
          <p:spPr>
            <a:xfrm>
              <a:off x="3802622" y="2014890"/>
              <a:ext cx="61187" cy="2419590"/>
            </a:xfrm>
            <a:custGeom>
              <a:avLst/>
              <a:gdLst/>
              <a:ahLst/>
              <a:cxnLst/>
              <a:rect l="l" t="t" r="r" b="b"/>
              <a:pathLst>
                <a:path w="1492" h="59000" extrusionOk="0">
                  <a:moveTo>
                    <a:pt x="1491" y="0"/>
                  </a:moveTo>
                  <a:lnTo>
                    <a:pt x="1" y="877"/>
                  </a:lnTo>
                  <a:lnTo>
                    <a:pt x="1" y="59000"/>
                  </a:lnTo>
                  <a:lnTo>
                    <a:pt x="1491" y="58123"/>
                  </a:lnTo>
                  <a:lnTo>
                    <a:pt x="1491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24"/>
            <p:cNvSpPr/>
            <p:nvPr/>
          </p:nvSpPr>
          <p:spPr>
            <a:xfrm>
              <a:off x="3714534" y="2050855"/>
              <a:ext cx="88130" cy="2433985"/>
            </a:xfrm>
            <a:custGeom>
              <a:avLst/>
              <a:gdLst/>
              <a:ahLst/>
              <a:cxnLst/>
              <a:rect l="l" t="t" r="r" b="b"/>
              <a:pathLst>
                <a:path w="2149" h="59351" extrusionOk="0">
                  <a:moveTo>
                    <a:pt x="2149" y="0"/>
                  </a:moveTo>
                  <a:lnTo>
                    <a:pt x="1" y="1227"/>
                  </a:lnTo>
                  <a:lnTo>
                    <a:pt x="1" y="59350"/>
                  </a:lnTo>
                  <a:lnTo>
                    <a:pt x="2149" y="58123"/>
                  </a:lnTo>
                  <a:lnTo>
                    <a:pt x="2149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24"/>
            <p:cNvSpPr/>
            <p:nvPr/>
          </p:nvSpPr>
          <p:spPr>
            <a:xfrm>
              <a:off x="3626487" y="2000495"/>
              <a:ext cx="176179" cy="100721"/>
            </a:xfrm>
            <a:custGeom>
              <a:avLst/>
              <a:gdLst/>
              <a:ahLst/>
              <a:cxnLst/>
              <a:rect l="l" t="t" r="r" b="b"/>
              <a:pathLst>
                <a:path w="4296" h="2456" extrusionOk="0">
                  <a:moveTo>
                    <a:pt x="2148" y="1"/>
                  </a:moveTo>
                  <a:lnTo>
                    <a:pt x="0" y="1228"/>
                  </a:lnTo>
                  <a:lnTo>
                    <a:pt x="2148" y="2455"/>
                  </a:lnTo>
                  <a:lnTo>
                    <a:pt x="4296" y="1228"/>
                  </a:lnTo>
                  <a:lnTo>
                    <a:pt x="2148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24"/>
            <p:cNvSpPr/>
            <p:nvPr/>
          </p:nvSpPr>
          <p:spPr>
            <a:xfrm>
              <a:off x="3694767" y="1412705"/>
              <a:ext cx="1745509" cy="1019263"/>
            </a:xfrm>
            <a:custGeom>
              <a:avLst/>
              <a:gdLst/>
              <a:ahLst/>
              <a:cxnLst/>
              <a:rect l="l" t="t" r="r" b="b"/>
              <a:pathLst>
                <a:path w="42563" h="24854" extrusionOk="0">
                  <a:moveTo>
                    <a:pt x="34848" y="0"/>
                  </a:moveTo>
                  <a:lnTo>
                    <a:pt x="483" y="19857"/>
                  </a:lnTo>
                  <a:lnTo>
                    <a:pt x="483" y="19857"/>
                  </a:lnTo>
                  <a:cubicBezTo>
                    <a:pt x="483" y="19857"/>
                    <a:pt x="1" y="24854"/>
                    <a:pt x="8987" y="24854"/>
                  </a:cubicBezTo>
                  <a:lnTo>
                    <a:pt x="42563" y="4384"/>
                  </a:lnTo>
                  <a:cubicBezTo>
                    <a:pt x="33972" y="3375"/>
                    <a:pt x="34848" y="0"/>
                    <a:pt x="34848" y="0"/>
                  </a:cubicBez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24"/>
            <p:cNvSpPr/>
            <p:nvPr/>
          </p:nvSpPr>
          <p:spPr>
            <a:xfrm>
              <a:off x="4124380" y="1410901"/>
              <a:ext cx="1393192" cy="803550"/>
            </a:xfrm>
            <a:custGeom>
              <a:avLst/>
              <a:gdLst/>
              <a:ahLst/>
              <a:cxnLst/>
              <a:rect l="l" t="t" r="r" b="b"/>
              <a:pathLst>
                <a:path w="33972" h="19594" extrusionOk="0">
                  <a:moveTo>
                    <a:pt x="31824" y="0"/>
                  </a:moveTo>
                  <a:lnTo>
                    <a:pt x="1" y="18367"/>
                  </a:lnTo>
                  <a:lnTo>
                    <a:pt x="2149" y="19594"/>
                  </a:lnTo>
                  <a:lnTo>
                    <a:pt x="33972" y="1228"/>
                  </a:lnTo>
                  <a:lnTo>
                    <a:pt x="31824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24"/>
            <p:cNvSpPr/>
            <p:nvPr/>
          </p:nvSpPr>
          <p:spPr>
            <a:xfrm>
              <a:off x="4212468" y="1461220"/>
              <a:ext cx="1305102" cy="3136855"/>
            </a:xfrm>
            <a:custGeom>
              <a:avLst/>
              <a:gdLst/>
              <a:ahLst/>
              <a:cxnLst/>
              <a:rect l="l" t="t" r="r" b="b"/>
              <a:pathLst>
                <a:path w="31824" h="76490" extrusionOk="0">
                  <a:moveTo>
                    <a:pt x="31824" y="1"/>
                  </a:moveTo>
                  <a:lnTo>
                    <a:pt x="1" y="18367"/>
                  </a:lnTo>
                  <a:lnTo>
                    <a:pt x="1" y="76490"/>
                  </a:lnTo>
                  <a:lnTo>
                    <a:pt x="31824" y="58123"/>
                  </a:lnTo>
                  <a:lnTo>
                    <a:pt x="31824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24"/>
            <p:cNvSpPr/>
            <p:nvPr/>
          </p:nvSpPr>
          <p:spPr>
            <a:xfrm>
              <a:off x="4124380" y="2164083"/>
              <a:ext cx="88130" cy="2433985"/>
            </a:xfrm>
            <a:custGeom>
              <a:avLst/>
              <a:gdLst/>
              <a:ahLst/>
              <a:cxnLst/>
              <a:rect l="l" t="t" r="r" b="b"/>
              <a:pathLst>
                <a:path w="2149" h="59351" extrusionOk="0">
                  <a:moveTo>
                    <a:pt x="1" y="1"/>
                  </a:moveTo>
                  <a:lnTo>
                    <a:pt x="1" y="58123"/>
                  </a:lnTo>
                  <a:lnTo>
                    <a:pt x="2149" y="59351"/>
                  </a:lnTo>
                  <a:lnTo>
                    <a:pt x="2149" y="1228"/>
                  </a:lnTo>
                  <a:lnTo>
                    <a:pt x="1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24"/>
            <p:cNvSpPr/>
            <p:nvPr/>
          </p:nvSpPr>
          <p:spPr>
            <a:xfrm>
              <a:off x="4429981" y="2102978"/>
              <a:ext cx="870068" cy="742445"/>
            </a:xfrm>
            <a:custGeom>
              <a:avLst/>
              <a:gdLst/>
              <a:ahLst/>
              <a:cxnLst/>
              <a:rect l="l" t="t" r="r" b="b"/>
              <a:pathLst>
                <a:path w="21216" h="18104" extrusionOk="0">
                  <a:moveTo>
                    <a:pt x="21216" y="0"/>
                  </a:moveTo>
                  <a:lnTo>
                    <a:pt x="1" y="12230"/>
                  </a:lnTo>
                  <a:lnTo>
                    <a:pt x="1" y="18103"/>
                  </a:lnTo>
                  <a:lnTo>
                    <a:pt x="21216" y="5874"/>
                  </a:lnTo>
                  <a:lnTo>
                    <a:pt x="21216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24"/>
            <p:cNvSpPr/>
            <p:nvPr/>
          </p:nvSpPr>
          <p:spPr>
            <a:xfrm>
              <a:off x="4606157" y="2674324"/>
              <a:ext cx="517751" cy="327752"/>
            </a:xfrm>
            <a:custGeom>
              <a:avLst/>
              <a:gdLst/>
              <a:ahLst/>
              <a:cxnLst/>
              <a:rect l="l" t="t" r="r" b="b"/>
              <a:pathLst>
                <a:path w="12625" h="7992" extrusionOk="0">
                  <a:moveTo>
                    <a:pt x="12390" y="0"/>
                  </a:moveTo>
                  <a:cubicBezTo>
                    <a:pt x="12341" y="0"/>
                    <a:pt x="12287" y="17"/>
                    <a:pt x="12230" y="51"/>
                  </a:cubicBezTo>
                  <a:lnTo>
                    <a:pt x="395" y="6889"/>
                  </a:lnTo>
                  <a:cubicBezTo>
                    <a:pt x="132" y="7064"/>
                    <a:pt x="0" y="7327"/>
                    <a:pt x="0" y="7634"/>
                  </a:cubicBezTo>
                  <a:cubicBezTo>
                    <a:pt x="0" y="7861"/>
                    <a:pt x="96" y="7992"/>
                    <a:pt x="234" y="7992"/>
                  </a:cubicBezTo>
                  <a:cubicBezTo>
                    <a:pt x="283" y="7992"/>
                    <a:pt x="337" y="7975"/>
                    <a:pt x="395" y="7941"/>
                  </a:cubicBezTo>
                  <a:lnTo>
                    <a:pt x="12230" y="1103"/>
                  </a:lnTo>
                  <a:cubicBezTo>
                    <a:pt x="12449" y="928"/>
                    <a:pt x="12624" y="665"/>
                    <a:pt x="12624" y="358"/>
                  </a:cubicBezTo>
                  <a:cubicBezTo>
                    <a:pt x="12624" y="131"/>
                    <a:pt x="12529" y="0"/>
                    <a:pt x="12390" y="0"/>
                  </a:cubicBez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24"/>
            <p:cNvSpPr/>
            <p:nvPr/>
          </p:nvSpPr>
          <p:spPr>
            <a:xfrm>
              <a:off x="4757153" y="2902583"/>
              <a:ext cx="217558" cy="153418"/>
            </a:xfrm>
            <a:custGeom>
              <a:avLst/>
              <a:gdLst/>
              <a:ahLst/>
              <a:cxnLst/>
              <a:rect l="l" t="t" r="r" b="b"/>
              <a:pathLst>
                <a:path w="5305" h="3741" extrusionOk="0">
                  <a:moveTo>
                    <a:pt x="5070" y="1"/>
                  </a:moveTo>
                  <a:cubicBezTo>
                    <a:pt x="5021" y="1"/>
                    <a:pt x="4967" y="17"/>
                    <a:pt x="4910" y="52"/>
                  </a:cubicBezTo>
                  <a:lnTo>
                    <a:pt x="395" y="2682"/>
                  </a:lnTo>
                  <a:cubicBezTo>
                    <a:pt x="132" y="2813"/>
                    <a:pt x="0" y="3120"/>
                    <a:pt x="0" y="3383"/>
                  </a:cubicBezTo>
                  <a:cubicBezTo>
                    <a:pt x="0" y="3610"/>
                    <a:pt x="96" y="3741"/>
                    <a:pt x="234" y="3741"/>
                  </a:cubicBezTo>
                  <a:cubicBezTo>
                    <a:pt x="283" y="3741"/>
                    <a:pt x="337" y="3724"/>
                    <a:pt x="395" y="3690"/>
                  </a:cubicBezTo>
                  <a:lnTo>
                    <a:pt x="4910" y="1104"/>
                  </a:lnTo>
                  <a:cubicBezTo>
                    <a:pt x="5129" y="928"/>
                    <a:pt x="5304" y="622"/>
                    <a:pt x="5304" y="359"/>
                  </a:cubicBezTo>
                  <a:cubicBezTo>
                    <a:pt x="5304" y="132"/>
                    <a:pt x="5208" y="1"/>
                    <a:pt x="5070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24"/>
            <p:cNvSpPr/>
            <p:nvPr/>
          </p:nvSpPr>
          <p:spPr>
            <a:xfrm>
              <a:off x="4063277" y="2164083"/>
              <a:ext cx="111506" cy="66559"/>
            </a:xfrm>
            <a:custGeom>
              <a:avLst/>
              <a:gdLst/>
              <a:ahLst/>
              <a:cxnLst/>
              <a:rect l="l" t="t" r="r" b="b"/>
              <a:pathLst>
                <a:path w="2719" h="1623" extrusionOk="0">
                  <a:moveTo>
                    <a:pt x="1491" y="1"/>
                  </a:moveTo>
                  <a:lnTo>
                    <a:pt x="1" y="877"/>
                  </a:lnTo>
                  <a:lnTo>
                    <a:pt x="1053" y="1622"/>
                  </a:lnTo>
                  <a:lnTo>
                    <a:pt x="2718" y="702"/>
                  </a:lnTo>
                  <a:lnTo>
                    <a:pt x="1491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24"/>
            <p:cNvSpPr/>
            <p:nvPr/>
          </p:nvSpPr>
          <p:spPr>
            <a:xfrm>
              <a:off x="4110027" y="2192830"/>
              <a:ext cx="64755" cy="2417827"/>
            </a:xfrm>
            <a:custGeom>
              <a:avLst/>
              <a:gdLst/>
              <a:ahLst/>
              <a:cxnLst/>
              <a:rect l="l" t="t" r="r" b="b"/>
              <a:pathLst>
                <a:path w="1579" h="58957" extrusionOk="0">
                  <a:moveTo>
                    <a:pt x="1578" y="1"/>
                  </a:moveTo>
                  <a:lnTo>
                    <a:pt x="0" y="878"/>
                  </a:lnTo>
                  <a:lnTo>
                    <a:pt x="88" y="58956"/>
                  </a:lnTo>
                  <a:lnTo>
                    <a:pt x="1578" y="58080"/>
                  </a:lnTo>
                  <a:lnTo>
                    <a:pt x="1578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24"/>
            <p:cNvSpPr/>
            <p:nvPr/>
          </p:nvSpPr>
          <p:spPr>
            <a:xfrm>
              <a:off x="4063277" y="2250367"/>
              <a:ext cx="88130" cy="2433985"/>
            </a:xfrm>
            <a:custGeom>
              <a:avLst/>
              <a:gdLst/>
              <a:ahLst/>
              <a:cxnLst/>
              <a:rect l="l" t="t" r="r" b="b"/>
              <a:pathLst>
                <a:path w="2149" h="59351" extrusionOk="0">
                  <a:moveTo>
                    <a:pt x="2148" y="1"/>
                  </a:moveTo>
                  <a:lnTo>
                    <a:pt x="1" y="1228"/>
                  </a:lnTo>
                  <a:lnTo>
                    <a:pt x="1" y="59351"/>
                  </a:lnTo>
                  <a:lnTo>
                    <a:pt x="2148" y="58123"/>
                  </a:lnTo>
                  <a:lnTo>
                    <a:pt x="2148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24"/>
            <p:cNvSpPr/>
            <p:nvPr/>
          </p:nvSpPr>
          <p:spPr>
            <a:xfrm>
              <a:off x="3975189" y="2200048"/>
              <a:ext cx="176220" cy="100680"/>
            </a:xfrm>
            <a:custGeom>
              <a:avLst/>
              <a:gdLst/>
              <a:ahLst/>
              <a:cxnLst/>
              <a:rect l="l" t="t" r="r" b="b"/>
              <a:pathLst>
                <a:path w="4297" h="2455" extrusionOk="0">
                  <a:moveTo>
                    <a:pt x="2149" y="0"/>
                  </a:moveTo>
                  <a:lnTo>
                    <a:pt x="1" y="1228"/>
                  </a:lnTo>
                  <a:lnTo>
                    <a:pt x="2149" y="2455"/>
                  </a:lnTo>
                  <a:lnTo>
                    <a:pt x="4296" y="1228"/>
                  </a:lnTo>
                  <a:lnTo>
                    <a:pt x="2149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24"/>
            <p:cNvSpPr/>
            <p:nvPr/>
          </p:nvSpPr>
          <p:spPr>
            <a:xfrm>
              <a:off x="3626487" y="2050855"/>
              <a:ext cx="436839" cy="2633498"/>
            </a:xfrm>
            <a:custGeom>
              <a:avLst/>
              <a:gdLst/>
              <a:ahLst/>
              <a:cxnLst/>
              <a:rect l="l" t="t" r="r" b="b"/>
              <a:pathLst>
                <a:path w="10652" h="64216" extrusionOk="0">
                  <a:moveTo>
                    <a:pt x="0" y="0"/>
                  </a:moveTo>
                  <a:lnTo>
                    <a:pt x="0" y="58123"/>
                  </a:lnTo>
                  <a:cubicBezTo>
                    <a:pt x="0" y="58123"/>
                    <a:pt x="132" y="60621"/>
                    <a:pt x="3638" y="62418"/>
                  </a:cubicBezTo>
                  <a:cubicBezTo>
                    <a:pt x="5830" y="63470"/>
                    <a:pt x="8241" y="64084"/>
                    <a:pt x="10652" y="64216"/>
                  </a:cubicBezTo>
                  <a:lnTo>
                    <a:pt x="10652" y="6093"/>
                  </a:lnTo>
                  <a:lnTo>
                    <a:pt x="8504" y="4866"/>
                  </a:lnTo>
                  <a:cubicBezTo>
                    <a:pt x="8005" y="4957"/>
                    <a:pt x="7544" y="4998"/>
                    <a:pt x="7117" y="4998"/>
                  </a:cubicBezTo>
                  <a:cubicBezTo>
                    <a:pt x="3046" y="4998"/>
                    <a:pt x="2148" y="1227"/>
                    <a:pt x="2148" y="1227"/>
                  </a:cubicBez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590" name="Google Shape;590;p24"/>
            <p:cNvSpPr/>
            <p:nvPr/>
          </p:nvSpPr>
          <p:spPr>
            <a:xfrm>
              <a:off x="3653430" y="4191924"/>
              <a:ext cx="296666" cy="301670"/>
            </a:xfrm>
            <a:custGeom>
              <a:avLst/>
              <a:gdLst/>
              <a:ahLst/>
              <a:cxnLst/>
              <a:rect l="l" t="t" r="r" b="b"/>
              <a:pathLst>
                <a:path w="7234" h="7356" extrusionOk="0">
                  <a:moveTo>
                    <a:pt x="2998" y="1"/>
                  </a:moveTo>
                  <a:cubicBezTo>
                    <a:pt x="2614" y="1"/>
                    <a:pt x="2236" y="84"/>
                    <a:pt x="1885" y="259"/>
                  </a:cubicBezTo>
                  <a:cubicBezTo>
                    <a:pt x="439" y="1004"/>
                    <a:pt x="1" y="3152"/>
                    <a:pt x="965" y="5037"/>
                  </a:cubicBezTo>
                  <a:cubicBezTo>
                    <a:pt x="1702" y="6478"/>
                    <a:pt x="3029" y="7356"/>
                    <a:pt x="4259" y="7356"/>
                  </a:cubicBezTo>
                  <a:cubicBezTo>
                    <a:pt x="4638" y="7356"/>
                    <a:pt x="5008" y="7273"/>
                    <a:pt x="5348" y="7097"/>
                  </a:cubicBezTo>
                  <a:cubicBezTo>
                    <a:pt x="6839" y="6352"/>
                    <a:pt x="7233" y="4248"/>
                    <a:pt x="6313" y="2319"/>
                  </a:cubicBezTo>
                  <a:cubicBezTo>
                    <a:pt x="5575" y="878"/>
                    <a:pt x="4248" y="1"/>
                    <a:pt x="2998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24"/>
            <p:cNvSpPr/>
            <p:nvPr/>
          </p:nvSpPr>
          <p:spPr>
            <a:xfrm>
              <a:off x="3626487" y="2050855"/>
              <a:ext cx="436839" cy="298430"/>
            </a:xfrm>
            <a:custGeom>
              <a:avLst/>
              <a:gdLst/>
              <a:ahLst/>
              <a:cxnLst/>
              <a:rect l="l" t="t" r="r" b="b"/>
              <a:pathLst>
                <a:path w="10652" h="7277" extrusionOk="0">
                  <a:moveTo>
                    <a:pt x="0" y="0"/>
                  </a:moveTo>
                  <a:lnTo>
                    <a:pt x="0" y="438"/>
                  </a:lnTo>
                  <a:cubicBezTo>
                    <a:pt x="44" y="1666"/>
                    <a:pt x="614" y="5041"/>
                    <a:pt x="5041" y="6794"/>
                  </a:cubicBezTo>
                  <a:cubicBezTo>
                    <a:pt x="5907" y="7145"/>
                    <a:pt x="6690" y="7276"/>
                    <a:pt x="7378" y="7276"/>
                  </a:cubicBezTo>
                  <a:cubicBezTo>
                    <a:pt x="9443" y="7276"/>
                    <a:pt x="10652" y="6093"/>
                    <a:pt x="10652" y="6093"/>
                  </a:cubicBezTo>
                  <a:lnTo>
                    <a:pt x="8504" y="4866"/>
                  </a:lnTo>
                  <a:cubicBezTo>
                    <a:pt x="8005" y="4957"/>
                    <a:pt x="7544" y="4998"/>
                    <a:pt x="7117" y="4998"/>
                  </a:cubicBezTo>
                  <a:cubicBezTo>
                    <a:pt x="3046" y="4998"/>
                    <a:pt x="2148" y="1227"/>
                    <a:pt x="2148" y="1227"/>
                  </a:cubicBez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41" name="Picture 7" descr="D:\MARKAZ LOGO YANGI\Рисунок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95400" cy="1219200"/>
          </a:xfrm>
          <a:prstGeom prst="rect">
            <a:avLst/>
          </a:prstGeom>
          <a:noFill/>
        </p:spPr>
      </p:pic>
      <p:grpSp>
        <p:nvGrpSpPr>
          <p:cNvPr id="6" name="Google Shape;555;p24"/>
          <p:cNvGrpSpPr/>
          <p:nvPr/>
        </p:nvGrpSpPr>
        <p:grpSpPr>
          <a:xfrm>
            <a:off x="5590051" y="3759200"/>
            <a:ext cx="3553949" cy="1028698"/>
            <a:chOff x="5412250" y="1552214"/>
            <a:chExt cx="3118532" cy="801712"/>
          </a:xfrm>
        </p:grpSpPr>
        <p:sp>
          <p:nvSpPr>
            <p:cNvPr id="43" name="Google Shape;556;p24"/>
            <p:cNvSpPr/>
            <p:nvPr/>
          </p:nvSpPr>
          <p:spPr>
            <a:xfrm flipH="1">
              <a:off x="5412250" y="1560104"/>
              <a:ext cx="2767200" cy="787200"/>
            </a:xfrm>
            <a:prstGeom prst="rect">
              <a:avLst/>
            </a:prstGeom>
            <a:ln/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57;p24"/>
            <p:cNvSpPr/>
            <p:nvPr/>
          </p:nvSpPr>
          <p:spPr>
            <a:xfrm flipH="1">
              <a:off x="7616971" y="1552214"/>
              <a:ext cx="913811" cy="801712"/>
            </a:xfrm>
            <a:prstGeom prst="ellipse">
              <a:avLst/>
            </a:prstGeom>
            <a:ln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200" dirty="0">
                  <a:solidFill>
                    <a:schemeClr val="tx1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4</a:t>
              </a:r>
              <a:endParaRPr sz="3200" dirty="0">
                <a:solidFill>
                  <a:schemeClr val="tx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45" name="Google Shape;558;p24"/>
            <p:cNvSpPr txBox="1"/>
            <p:nvPr/>
          </p:nvSpPr>
          <p:spPr>
            <a:xfrm flipH="1">
              <a:off x="5517600" y="1696150"/>
              <a:ext cx="2247600" cy="515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4400" b="1" dirty="0">
                  <a:solidFill>
                    <a:schemeClr val="tx1"/>
                  </a:solidFill>
                  <a:latin typeface="+mn-lt"/>
                  <a:ea typeface="Roboto"/>
                  <a:cs typeface="Roboto"/>
                  <a:sym typeface="Roboto"/>
                </a:rPr>
                <a:t>TALIS</a:t>
              </a:r>
              <a:endParaRPr sz="4400" b="1" dirty="0">
                <a:solidFill>
                  <a:schemeClr val="tx1"/>
                </a:solidFill>
                <a:latin typeface="+mn-lt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УНИВЕР\timss\TIMSS01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" r="1"/>
          <a:stretch/>
        </p:blipFill>
        <p:spPr bwMode="auto">
          <a:xfrm>
            <a:off x="0" y="-20620"/>
            <a:ext cx="9144000" cy="516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D:\MARKAZ LOGO YANGI\Рисунок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56376" y="0"/>
            <a:ext cx="1187624" cy="10595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440679"/>
      </p:ext>
    </p:extLst>
  </p:cSld>
  <p:clrMapOvr>
    <a:masterClrMapping/>
  </p:clrMapOvr>
  <p:transition>
    <p:strips dir="r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725;p29"/>
          <p:cNvGrpSpPr>
            <a:grpSpLocks/>
          </p:cNvGrpSpPr>
          <p:nvPr/>
        </p:nvGrpSpPr>
        <p:grpSpPr bwMode="auto">
          <a:xfrm>
            <a:off x="696516" y="2834879"/>
            <a:ext cx="2320528" cy="939403"/>
            <a:chOff x="710275" y="3504893"/>
            <a:chExt cx="2319399" cy="939907"/>
          </a:xfrm>
        </p:grpSpPr>
        <p:sp>
          <p:nvSpPr>
            <p:cNvPr id="27708" name="Google Shape;726;p29"/>
            <p:cNvSpPr>
              <a:spLocks/>
            </p:cNvSpPr>
            <p:nvPr/>
          </p:nvSpPr>
          <p:spPr bwMode="auto">
            <a:xfrm>
              <a:off x="1106025" y="3586237"/>
              <a:ext cx="1923649" cy="858563"/>
            </a:xfrm>
            <a:custGeom>
              <a:avLst/>
              <a:gdLst>
                <a:gd name="T0" fmla="*/ 1016 w 60616"/>
                <a:gd name="T1" fmla="*/ 0 h 29290"/>
                <a:gd name="T2" fmla="*/ 1016 w 60616"/>
                <a:gd name="T3" fmla="*/ 25165775 h 29290"/>
                <a:gd name="T4" fmla="*/ 61047009 w 60616"/>
                <a:gd name="T5" fmla="*/ 25165775 h 29290"/>
                <a:gd name="T6" fmla="*/ 61047009 w 60616"/>
                <a:gd name="T7" fmla="*/ 0 h 2929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90"/>
                <a:gd name="T14" fmla="*/ 60616 w 60616"/>
                <a:gd name="T15" fmla="*/ 29290 h 2929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90" extrusionOk="0">
                  <a:moveTo>
                    <a:pt x="1" y="0"/>
                  </a:moveTo>
                  <a:lnTo>
                    <a:pt x="1" y="29289"/>
                  </a:lnTo>
                  <a:lnTo>
                    <a:pt x="60616" y="29289"/>
                  </a:lnTo>
                  <a:lnTo>
                    <a:pt x="60616" y="0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709" name="Google Shape;727;p29"/>
            <p:cNvSpPr>
              <a:spLocks noChangeArrowheads="1"/>
            </p:cNvSpPr>
            <p:nvPr/>
          </p:nvSpPr>
          <p:spPr bwMode="auto">
            <a:xfrm>
              <a:off x="710275" y="3504893"/>
              <a:ext cx="576225" cy="858592"/>
            </a:xfrm>
            <a:custGeom>
              <a:avLst/>
              <a:gdLst>
                <a:gd name="T0" fmla="*/ 0 w 19658"/>
                <a:gd name="T1" fmla="*/ 0 h 29291"/>
                <a:gd name="T2" fmla="*/ 19658 w 19658"/>
                <a:gd name="T3" fmla="*/ 29291 h 29291"/>
              </a:gdLst>
              <a:ahLst/>
              <a:cxnLst/>
              <a:rect l="T0" t="T1" r="T2" b="T3"/>
              <a:pathLst>
                <a:path w="19658" h="29291" extrusionOk="0">
                  <a:moveTo>
                    <a:pt x="0" y="1"/>
                  </a:moveTo>
                  <a:lnTo>
                    <a:pt x="0" y="29290"/>
                  </a:lnTo>
                  <a:lnTo>
                    <a:pt x="19657" y="29290"/>
                  </a:lnTo>
                  <a:lnTo>
                    <a:pt x="19657" y="1"/>
                  </a:lnTo>
                  <a:close/>
                </a:path>
              </a:pathLst>
            </a:custGeom>
            <a:solidFill>
              <a:srgbClr val="69E781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ru-RU" sz="2100" b="1" dirty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07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710" name="Google Shape;728;p29"/>
            <p:cNvSpPr>
              <a:spLocks/>
            </p:cNvSpPr>
            <p:nvPr/>
          </p:nvSpPr>
          <p:spPr bwMode="auto">
            <a:xfrm>
              <a:off x="1106013" y="4363435"/>
              <a:ext cx="180477" cy="81342"/>
            </a:xfrm>
            <a:custGeom>
              <a:avLst/>
              <a:gdLst>
                <a:gd name="T0" fmla="*/ 850 w 6157"/>
                <a:gd name="T1" fmla="*/ 0 h 2775"/>
                <a:gd name="T2" fmla="*/ 850 w 6157"/>
                <a:gd name="T3" fmla="*/ 2383482 h 2775"/>
                <a:gd name="T4" fmla="*/ 5289380 w 6157"/>
                <a:gd name="T5" fmla="*/ 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0"/>
                  </a:moveTo>
                  <a:lnTo>
                    <a:pt x="1" y="2774"/>
                  </a:lnTo>
                  <a:lnTo>
                    <a:pt x="6156" y="0"/>
                  </a:lnTo>
                  <a:close/>
                </a:path>
              </a:pathLst>
            </a:custGeom>
            <a:solidFill>
              <a:srgbClr val="2FC948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711" name="Google Shape;731;p29"/>
            <p:cNvSpPr txBox="1">
              <a:spLocks noChangeArrowheads="1"/>
            </p:cNvSpPr>
            <p:nvPr/>
          </p:nvSpPr>
          <p:spPr bwMode="auto">
            <a:xfrm>
              <a:off x="1206924" y="3780344"/>
              <a:ext cx="1667099" cy="365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en" sz="3200" b="1" dirty="0" smtClean="0"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4-yil</a:t>
              </a:r>
              <a:endParaRPr lang="ru-RU" sz="3200" b="1" dirty="0">
                <a:solidFill>
                  <a:srgbClr val="434343"/>
                </a:solidFill>
                <a:ea typeface="Fira Sans Extra Condensed Mediu"/>
                <a:cs typeface="Fira Sans Extra Condensed Mediu"/>
                <a:sym typeface="Fira Sans Extra Condensed Mediu"/>
              </a:endParaRPr>
            </a:p>
          </p:txBody>
        </p:sp>
      </p:grpSp>
      <p:grpSp>
        <p:nvGrpSpPr>
          <p:cNvPr id="3" name="Google Shape;732;p29"/>
          <p:cNvGrpSpPr>
            <a:grpSpLocks/>
          </p:cNvGrpSpPr>
          <p:nvPr/>
        </p:nvGrpSpPr>
        <p:grpSpPr bwMode="auto">
          <a:xfrm>
            <a:off x="669131" y="1763316"/>
            <a:ext cx="2320529" cy="939403"/>
            <a:chOff x="710275" y="2360561"/>
            <a:chExt cx="2319399" cy="939881"/>
          </a:xfrm>
        </p:grpSpPr>
        <p:sp>
          <p:nvSpPr>
            <p:cNvPr id="27704" name="Google Shape;733;p29"/>
            <p:cNvSpPr>
              <a:spLocks/>
            </p:cNvSpPr>
            <p:nvPr/>
          </p:nvSpPr>
          <p:spPr bwMode="auto">
            <a:xfrm>
              <a:off x="1106025" y="2441879"/>
              <a:ext cx="1923649" cy="858563"/>
            </a:xfrm>
            <a:custGeom>
              <a:avLst/>
              <a:gdLst>
                <a:gd name="T0" fmla="*/ 1016 w 60616"/>
                <a:gd name="T1" fmla="*/ 850 h 29290"/>
                <a:gd name="T2" fmla="*/ 1016 w 60616"/>
                <a:gd name="T3" fmla="*/ 25166625 h 29290"/>
                <a:gd name="T4" fmla="*/ 61047009 w 60616"/>
                <a:gd name="T5" fmla="*/ 25166625 h 29290"/>
                <a:gd name="T6" fmla="*/ 61047009 w 60616"/>
                <a:gd name="T7" fmla="*/ 850 h 2929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90"/>
                <a:gd name="T14" fmla="*/ 60616 w 60616"/>
                <a:gd name="T15" fmla="*/ 29290 h 2929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90" extrusionOk="0">
                  <a:moveTo>
                    <a:pt x="1" y="1"/>
                  </a:moveTo>
                  <a:lnTo>
                    <a:pt x="1" y="29290"/>
                  </a:lnTo>
                  <a:lnTo>
                    <a:pt x="60616" y="29290"/>
                  </a:lnTo>
                  <a:lnTo>
                    <a:pt x="60616" y="1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705" name="Google Shape;734;p29"/>
            <p:cNvSpPr>
              <a:spLocks noChangeArrowheads="1"/>
            </p:cNvSpPr>
            <p:nvPr/>
          </p:nvSpPr>
          <p:spPr bwMode="auto">
            <a:xfrm>
              <a:off x="710275" y="2360561"/>
              <a:ext cx="576225" cy="858211"/>
            </a:xfrm>
            <a:custGeom>
              <a:avLst/>
              <a:gdLst>
                <a:gd name="T0" fmla="*/ 0 w 19658"/>
                <a:gd name="T1" fmla="*/ 0 h 29278"/>
                <a:gd name="T2" fmla="*/ 19658 w 19658"/>
                <a:gd name="T3" fmla="*/ 29278 h 29278"/>
              </a:gdLst>
              <a:ahLst/>
              <a:cxnLst/>
              <a:rect l="T0" t="T1" r="T2" b="T3"/>
              <a:pathLst>
                <a:path w="19658" h="29278" extrusionOk="0">
                  <a:moveTo>
                    <a:pt x="0" y="0"/>
                  </a:moveTo>
                  <a:lnTo>
                    <a:pt x="0" y="29278"/>
                  </a:lnTo>
                  <a:lnTo>
                    <a:pt x="19657" y="29278"/>
                  </a:lnTo>
                  <a:lnTo>
                    <a:pt x="19657" y="0"/>
                  </a:lnTo>
                  <a:close/>
                </a:path>
              </a:pathLst>
            </a:custGeom>
            <a:solidFill>
              <a:srgbClr val="FCBD24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ru-RU" sz="2100" b="1" dirty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04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706" name="Google Shape;735;p29"/>
            <p:cNvSpPr>
              <a:spLocks/>
            </p:cNvSpPr>
            <p:nvPr/>
          </p:nvSpPr>
          <p:spPr bwMode="auto">
            <a:xfrm>
              <a:off x="1106013" y="3218722"/>
              <a:ext cx="180477" cy="81342"/>
            </a:xfrm>
            <a:custGeom>
              <a:avLst/>
              <a:gdLst>
                <a:gd name="T0" fmla="*/ 850 w 6157"/>
                <a:gd name="T1" fmla="*/ 850 h 2775"/>
                <a:gd name="T2" fmla="*/ 850 w 6157"/>
                <a:gd name="T3" fmla="*/ 2384332 h 2775"/>
                <a:gd name="T4" fmla="*/ 5289380 w 6157"/>
                <a:gd name="T5" fmla="*/ 85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1"/>
                  </a:moveTo>
                  <a:lnTo>
                    <a:pt x="1" y="2775"/>
                  </a:lnTo>
                  <a:lnTo>
                    <a:pt x="6156" y="1"/>
                  </a:lnTo>
                  <a:close/>
                </a:path>
              </a:pathLst>
            </a:custGeom>
            <a:solidFill>
              <a:srgbClr val="E09214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707" name="Google Shape;738;p29"/>
            <p:cNvSpPr txBox="1">
              <a:spLocks noChangeArrowheads="1"/>
            </p:cNvSpPr>
            <p:nvPr/>
          </p:nvSpPr>
          <p:spPr bwMode="auto">
            <a:xfrm>
              <a:off x="1133398" y="2532516"/>
              <a:ext cx="1881599" cy="4996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en" sz="2800" b="1" dirty="0" smtClean="0"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Tabiiy fanlar</a:t>
              </a:r>
              <a:endParaRPr lang="ru-RU" sz="2800" b="1" dirty="0">
                <a:solidFill>
                  <a:srgbClr val="434343"/>
                </a:solidFill>
                <a:ea typeface="Fira Sans Extra Condensed Mediu"/>
                <a:cs typeface="Fira Sans Extra Condensed Mediu"/>
                <a:sym typeface="Fira Sans Extra Condensed Mediu"/>
              </a:endParaRPr>
            </a:p>
          </p:txBody>
        </p:sp>
      </p:grpSp>
      <p:grpSp>
        <p:nvGrpSpPr>
          <p:cNvPr id="6" name="Google Shape;746;p29"/>
          <p:cNvGrpSpPr>
            <a:grpSpLocks/>
          </p:cNvGrpSpPr>
          <p:nvPr/>
        </p:nvGrpSpPr>
        <p:grpSpPr bwMode="auto">
          <a:xfrm>
            <a:off x="6098381" y="2851547"/>
            <a:ext cx="2349104" cy="946547"/>
            <a:chOff x="6093604" y="3498563"/>
            <a:chExt cx="2348385" cy="946237"/>
          </a:xfrm>
        </p:grpSpPr>
        <p:sp>
          <p:nvSpPr>
            <p:cNvPr id="27694" name="Google Shape;747;p29"/>
            <p:cNvSpPr>
              <a:spLocks/>
            </p:cNvSpPr>
            <p:nvPr/>
          </p:nvSpPr>
          <p:spPr bwMode="auto">
            <a:xfrm>
              <a:off x="6510025" y="3586237"/>
              <a:ext cx="1923649" cy="858563"/>
            </a:xfrm>
            <a:custGeom>
              <a:avLst/>
              <a:gdLst>
                <a:gd name="T0" fmla="*/ 1016 w 60616"/>
                <a:gd name="T1" fmla="*/ 0 h 29290"/>
                <a:gd name="T2" fmla="*/ 1016 w 60616"/>
                <a:gd name="T3" fmla="*/ 25165775 h 29290"/>
                <a:gd name="T4" fmla="*/ 61047009 w 60616"/>
                <a:gd name="T5" fmla="*/ 25165775 h 29290"/>
                <a:gd name="T6" fmla="*/ 61047009 w 60616"/>
                <a:gd name="T7" fmla="*/ 0 h 2929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90"/>
                <a:gd name="T14" fmla="*/ 60616 w 60616"/>
                <a:gd name="T15" fmla="*/ 29290 h 2929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90" extrusionOk="0">
                  <a:moveTo>
                    <a:pt x="1" y="0"/>
                  </a:moveTo>
                  <a:lnTo>
                    <a:pt x="1" y="29289"/>
                  </a:lnTo>
                  <a:lnTo>
                    <a:pt x="60616" y="29289"/>
                  </a:lnTo>
                  <a:lnTo>
                    <a:pt x="60616" y="0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95" name="Google Shape;748;p29"/>
            <p:cNvSpPr>
              <a:spLocks noChangeArrowheads="1"/>
            </p:cNvSpPr>
            <p:nvPr/>
          </p:nvSpPr>
          <p:spPr bwMode="auto">
            <a:xfrm>
              <a:off x="6093604" y="3498563"/>
              <a:ext cx="576225" cy="881681"/>
            </a:xfrm>
            <a:custGeom>
              <a:avLst/>
              <a:gdLst>
                <a:gd name="T0" fmla="*/ 0 w 19658"/>
                <a:gd name="T1" fmla="*/ 0 h 29291"/>
                <a:gd name="T2" fmla="*/ 19658 w 19658"/>
                <a:gd name="T3" fmla="*/ 29291 h 29291"/>
              </a:gdLst>
              <a:ahLst/>
              <a:cxnLst/>
              <a:rect l="T0" t="T1" r="T2" b="T3"/>
              <a:pathLst>
                <a:path w="19658" h="29291" extrusionOk="0">
                  <a:moveTo>
                    <a:pt x="0" y="1"/>
                  </a:moveTo>
                  <a:lnTo>
                    <a:pt x="0" y="29290"/>
                  </a:lnTo>
                  <a:lnTo>
                    <a:pt x="19657" y="29290"/>
                  </a:lnTo>
                  <a:lnTo>
                    <a:pt x="19657" y="1"/>
                  </a:lnTo>
                  <a:close/>
                </a:path>
              </a:pathLst>
            </a:custGeom>
            <a:solidFill>
              <a:srgbClr val="69E781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ru-RU" sz="2100" b="1" dirty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09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696" name="Google Shape;749;p29"/>
            <p:cNvSpPr>
              <a:spLocks/>
            </p:cNvSpPr>
            <p:nvPr/>
          </p:nvSpPr>
          <p:spPr bwMode="auto">
            <a:xfrm>
              <a:off x="6510013" y="4363435"/>
              <a:ext cx="180477" cy="81342"/>
            </a:xfrm>
            <a:custGeom>
              <a:avLst/>
              <a:gdLst>
                <a:gd name="T0" fmla="*/ 850 w 6157"/>
                <a:gd name="T1" fmla="*/ 0 h 2775"/>
                <a:gd name="T2" fmla="*/ 850 w 6157"/>
                <a:gd name="T3" fmla="*/ 2383482 h 2775"/>
                <a:gd name="T4" fmla="*/ 5289380 w 6157"/>
                <a:gd name="T5" fmla="*/ 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0"/>
                  </a:moveTo>
                  <a:lnTo>
                    <a:pt x="1" y="2774"/>
                  </a:lnTo>
                  <a:lnTo>
                    <a:pt x="6156" y="0"/>
                  </a:lnTo>
                  <a:close/>
                </a:path>
              </a:pathLst>
            </a:custGeom>
            <a:solidFill>
              <a:srgbClr val="2FC948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97" name="Google Shape;752;p29"/>
            <p:cNvSpPr txBox="1">
              <a:spLocks noChangeArrowheads="1"/>
            </p:cNvSpPr>
            <p:nvPr/>
          </p:nvSpPr>
          <p:spPr bwMode="auto">
            <a:xfrm>
              <a:off x="6774890" y="3764095"/>
              <a:ext cx="1667099" cy="365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en" sz="2800" b="1" dirty="0" smtClean="0"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2019-yi</a:t>
              </a:r>
              <a:endParaRPr lang="ru-RU" sz="2800" b="1" dirty="0">
                <a:solidFill>
                  <a:srgbClr val="434343"/>
                </a:solidFill>
                <a:ea typeface="Fira Sans Extra Condensed Mediu"/>
                <a:cs typeface="Fira Sans Extra Condensed Mediu"/>
                <a:sym typeface="Fira Sans Extra Condensed Mediu"/>
              </a:endParaRPr>
            </a:p>
          </p:txBody>
        </p:sp>
      </p:grpSp>
      <p:grpSp>
        <p:nvGrpSpPr>
          <p:cNvPr id="7" name="Google Shape;753;p29"/>
          <p:cNvGrpSpPr>
            <a:grpSpLocks/>
          </p:cNvGrpSpPr>
          <p:nvPr/>
        </p:nvGrpSpPr>
        <p:grpSpPr bwMode="auto">
          <a:xfrm>
            <a:off x="6126956" y="1853804"/>
            <a:ext cx="2319338" cy="940594"/>
            <a:chOff x="6114275" y="2360561"/>
            <a:chExt cx="2319399" cy="939881"/>
          </a:xfrm>
        </p:grpSpPr>
        <p:sp>
          <p:nvSpPr>
            <p:cNvPr id="27690" name="Google Shape;754;p29"/>
            <p:cNvSpPr>
              <a:spLocks/>
            </p:cNvSpPr>
            <p:nvPr/>
          </p:nvSpPr>
          <p:spPr bwMode="auto">
            <a:xfrm>
              <a:off x="6510025" y="2441879"/>
              <a:ext cx="1923649" cy="858563"/>
            </a:xfrm>
            <a:custGeom>
              <a:avLst/>
              <a:gdLst>
                <a:gd name="T0" fmla="*/ 1016 w 60616"/>
                <a:gd name="T1" fmla="*/ 850 h 29290"/>
                <a:gd name="T2" fmla="*/ 1016 w 60616"/>
                <a:gd name="T3" fmla="*/ 25166625 h 29290"/>
                <a:gd name="T4" fmla="*/ 61047009 w 60616"/>
                <a:gd name="T5" fmla="*/ 25166625 h 29290"/>
                <a:gd name="T6" fmla="*/ 61047009 w 60616"/>
                <a:gd name="T7" fmla="*/ 850 h 2929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90"/>
                <a:gd name="T14" fmla="*/ 60616 w 60616"/>
                <a:gd name="T15" fmla="*/ 29290 h 2929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90" extrusionOk="0">
                  <a:moveTo>
                    <a:pt x="1" y="1"/>
                  </a:moveTo>
                  <a:lnTo>
                    <a:pt x="1" y="29290"/>
                  </a:lnTo>
                  <a:lnTo>
                    <a:pt x="60616" y="29290"/>
                  </a:lnTo>
                  <a:lnTo>
                    <a:pt x="60616" y="1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91" name="Google Shape;755;p29"/>
            <p:cNvSpPr>
              <a:spLocks noChangeArrowheads="1"/>
            </p:cNvSpPr>
            <p:nvPr/>
          </p:nvSpPr>
          <p:spPr bwMode="auto">
            <a:xfrm>
              <a:off x="6114275" y="2360561"/>
              <a:ext cx="576225" cy="858211"/>
            </a:xfrm>
            <a:custGeom>
              <a:avLst/>
              <a:gdLst>
                <a:gd name="T0" fmla="*/ 0 w 19658"/>
                <a:gd name="T1" fmla="*/ 0 h 29278"/>
                <a:gd name="T2" fmla="*/ 19658 w 19658"/>
                <a:gd name="T3" fmla="*/ 29278 h 29278"/>
              </a:gdLst>
              <a:ahLst/>
              <a:cxnLst/>
              <a:rect l="T0" t="T1" r="T2" b="T3"/>
              <a:pathLst>
                <a:path w="19658" h="29278" extrusionOk="0">
                  <a:moveTo>
                    <a:pt x="0" y="0"/>
                  </a:moveTo>
                  <a:lnTo>
                    <a:pt x="0" y="29278"/>
                  </a:lnTo>
                  <a:lnTo>
                    <a:pt x="19657" y="29278"/>
                  </a:lnTo>
                  <a:lnTo>
                    <a:pt x="19657" y="0"/>
                  </a:lnTo>
                  <a:close/>
                </a:path>
              </a:pathLst>
            </a:custGeom>
            <a:solidFill>
              <a:srgbClr val="FCBD24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ru-RU" sz="2100" b="1" dirty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06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692" name="Google Shape;756;p29"/>
            <p:cNvSpPr>
              <a:spLocks/>
            </p:cNvSpPr>
            <p:nvPr/>
          </p:nvSpPr>
          <p:spPr bwMode="auto">
            <a:xfrm>
              <a:off x="6510013" y="3218722"/>
              <a:ext cx="180477" cy="81342"/>
            </a:xfrm>
            <a:custGeom>
              <a:avLst/>
              <a:gdLst>
                <a:gd name="T0" fmla="*/ 850 w 6157"/>
                <a:gd name="T1" fmla="*/ 850 h 2775"/>
                <a:gd name="T2" fmla="*/ 850 w 6157"/>
                <a:gd name="T3" fmla="*/ 2384332 h 2775"/>
                <a:gd name="T4" fmla="*/ 5289380 w 6157"/>
                <a:gd name="T5" fmla="*/ 85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1"/>
                  </a:moveTo>
                  <a:lnTo>
                    <a:pt x="1" y="2775"/>
                  </a:lnTo>
                  <a:lnTo>
                    <a:pt x="6156" y="1"/>
                  </a:lnTo>
                  <a:close/>
                </a:path>
              </a:pathLst>
            </a:custGeom>
            <a:solidFill>
              <a:srgbClr val="E09214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93" name="Google Shape;759;p29"/>
            <p:cNvSpPr txBox="1">
              <a:spLocks noChangeArrowheads="1"/>
            </p:cNvSpPr>
            <p:nvPr/>
          </p:nvSpPr>
          <p:spPr bwMode="auto">
            <a:xfrm>
              <a:off x="6719575" y="2574289"/>
              <a:ext cx="1667099" cy="365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en-US" sz="2800" b="1" dirty="0" smtClean="0">
                  <a:latin typeface="Arial" pitchFamily="34" charset="0"/>
                  <a:cs typeface="Arial" pitchFamily="34" charset="0"/>
                </a:rPr>
                <a:t>4-8 </a:t>
              </a:r>
              <a:r>
                <a:rPr lang="en-US" sz="2800" b="1" dirty="0" err="1" smtClean="0">
                  <a:latin typeface="Arial" pitchFamily="34" charset="0"/>
                  <a:cs typeface="Arial" pitchFamily="34" charset="0"/>
                </a:rPr>
                <a:t>sinf</a:t>
              </a:r>
              <a:endParaRPr lang="en-US" sz="2800" b="1" dirty="0">
                <a:solidFill>
                  <a:schemeClr val="accent1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8" name="Google Shape;760;p29"/>
          <p:cNvGrpSpPr>
            <a:grpSpLocks/>
          </p:cNvGrpSpPr>
          <p:nvPr/>
        </p:nvGrpSpPr>
        <p:grpSpPr bwMode="auto">
          <a:xfrm>
            <a:off x="6033031" y="800976"/>
            <a:ext cx="2320529" cy="939404"/>
            <a:chOff x="6114275" y="1216200"/>
            <a:chExt cx="2319442" cy="939561"/>
          </a:xfrm>
        </p:grpSpPr>
        <p:sp>
          <p:nvSpPr>
            <p:cNvPr id="27686" name="Google Shape;761;p29"/>
            <p:cNvSpPr>
              <a:spLocks/>
            </p:cNvSpPr>
            <p:nvPr/>
          </p:nvSpPr>
          <p:spPr bwMode="auto">
            <a:xfrm>
              <a:off x="6510025" y="1297550"/>
              <a:ext cx="1923649" cy="858211"/>
            </a:xfrm>
            <a:custGeom>
              <a:avLst/>
              <a:gdLst>
                <a:gd name="T0" fmla="*/ 1016 w 60616"/>
                <a:gd name="T1" fmla="*/ 0 h 29278"/>
                <a:gd name="T2" fmla="*/ 1016 w 60616"/>
                <a:gd name="T3" fmla="*/ 25155449 h 29278"/>
                <a:gd name="T4" fmla="*/ 61047009 w 60616"/>
                <a:gd name="T5" fmla="*/ 25155449 h 29278"/>
                <a:gd name="T6" fmla="*/ 61047009 w 60616"/>
                <a:gd name="T7" fmla="*/ 0 h 2927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78"/>
                <a:gd name="T14" fmla="*/ 60616 w 60616"/>
                <a:gd name="T15" fmla="*/ 29278 h 2927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78" extrusionOk="0">
                  <a:moveTo>
                    <a:pt x="1" y="0"/>
                  </a:moveTo>
                  <a:lnTo>
                    <a:pt x="1" y="29277"/>
                  </a:lnTo>
                  <a:lnTo>
                    <a:pt x="60616" y="29277"/>
                  </a:lnTo>
                  <a:lnTo>
                    <a:pt x="60616" y="0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87" name="Google Shape;762;p29"/>
            <p:cNvSpPr>
              <a:spLocks noChangeArrowheads="1"/>
            </p:cNvSpPr>
            <p:nvPr/>
          </p:nvSpPr>
          <p:spPr bwMode="auto">
            <a:xfrm>
              <a:off x="6114275" y="1216200"/>
              <a:ext cx="576225" cy="858241"/>
            </a:xfrm>
            <a:custGeom>
              <a:avLst/>
              <a:gdLst>
                <a:gd name="T0" fmla="*/ 0 w 19658"/>
                <a:gd name="T1" fmla="*/ 0 h 29279"/>
                <a:gd name="T2" fmla="*/ 19658 w 19658"/>
                <a:gd name="T3" fmla="*/ 29279 h 29279"/>
              </a:gdLst>
              <a:ahLst/>
              <a:cxnLst/>
              <a:rect l="T0" t="T1" r="T2" b="T3"/>
              <a:pathLst>
                <a:path w="19658" h="29279" extrusionOk="0">
                  <a:moveTo>
                    <a:pt x="0" y="1"/>
                  </a:moveTo>
                  <a:lnTo>
                    <a:pt x="0" y="29278"/>
                  </a:lnTo>
                  <a:lnTo>
                    <a:pt x="19657" y="29278"/>
                  </a:lnTo>
                  <a:lnTo>
                    <a:pt x="19657" y="1"/>
                  </a:lnTo>
                  <a:close/>
                </a:path>
              </a:pathLst>
            </a:custGeom>
            <a:solidFill>
              <a:srgbClr val="5EB2FC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ru-RU" sz="2100" b="1" dirty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03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688" name="Google Shape;763;p29"/>
            <p:cNvSpPr>
              <a:spLocks/>
            </p:cNvSpPr>
            <p:nvPr/>
          </p:nvSpPr>
          <p:spPr bwMode="auto">
            <a:xfrm>
              <a:off x="6510013" y="2074390"/>
              <a:ext cx="180477" cy="81342"/>
            </a:xfrm>
            <a:custGeom>
              <a:avLst/>
              <a:gdLst>
                <a:gd name="T0" fmla="*/ 850 w 6157"/>
                <a:gd name="T1" fmla="*/ 0 h 2775"/>
                <a:gd name="T2" fmla="*/ 850 w 6157"/>
                <a:gd name="T3" fmla="*/ 2383482 h 2775"/>
                <a:gd name="T4" fmla="*/ 5289380 w 6157"/>
                <a:gd name="T5" fmla="*/ 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0"/>
                  </a:moveTo>
                  <a:lnTo>
                    <a:pt x="1" y="2774"/>
                  </a:lnTo>
                  <a:lnTo>
                    <a:pt x="6156" y="0"/>
                  </a:lnTo>
                  <a:close/>
                </a:path>
              </a:pathLst>
            </a:custGeom>
            <a:solidFill>
              <a:srgbClr val="4685BC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89" name="Google Shape;766;p29"/>
            <p:cNvSpPr txBox="1">
              <a:spLocks noChangeArrowheads="1"/>
            </p:cNvSpPr>
            <p:nvPr/>
          </p:nvSpPr>
          <p:spPr bwMode="auto">
            <a:xfrm>
              <a:off x="6766618" y="1480364"/>
              <a:ext cx="1667099" cy="365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en-US" sz="2800" b="1" dirty="0" smtClean="0">
                  <a:latin typeface="Arial" pitchFamily="34" charset="0"/>
                  <a:ea typeface="Fira Sans Extra Condensed Medium"/>
                  <a:cs typeface="Arial" pitchFamily="34" charset="0"/>
                  <a:sym typeface="Fira Sans Extra Condensed Medium"/>
                </a:rPr>
                <a:t>IEA</a:t>
              </a:r>
              <a:endParaRPr lang="en-US" sz="2800" b="1" dirty="0"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9" name="Google Shape;767;p29"/>
          <p:cNvGrpSpPr>
            <a:grpSpLocks/>
          </p:cNvGrpSpPr>
          <p:nvPr/>
        </p:nvGrpSpPr>
        <p:grpSpPr bwMode="auto">
          <a:xfrm>
            <a:off x="3491879" y="2859782"/>
            <a:ext cx="2519913" cy="939404"/>
            <a:chOff x="3412250" y="3504893"/>
            <a:chExt cx="2520005" cy="939907"/>
          </a:xfrm>
        </p:grpSpPr>
        <p:sp>
          <p:nvSpPr>
            <p:cNvPr id="27682" name="Google Shape;768;p29"/>
            <p:cNvSpPr>
              <a:spLocks/>
            </p:cNvSpPr>
            <p:nvPr/>
          </p:nvSpPr>
          <p:spPr bwMode="auto">
            <a:xfrm>
              <a:off x="3808000" y="3586237"/>
              <a:ext cx="1923649" cy="858563"/>
            </a:xfrm>
            <a:custGeom>
              <a:avLst/>
              <a:gdLst>
                <a:gd name="T0" fmla="*/ 1016 w 60616"/>
                <a:gd name="T1" fmla="*/ 0 h 29290"/>
                <a:gd name="T2" fmla="*/ 1016 w 60616"/>
                <a:gd name="T3" fmla="*/ 25165775 h 29290"/>
                <a:gd name="T4" fmla="*/ 61047009 w 60616"/>
                <a:gd name="T5" fmla="*/ 25165775 h 29290"/>
                <a:gd name="T6" fmla="*/ 61047009 w 60616"/>
                <a:gd name="T7" fmla="*/ 0 h 2929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90"/>
                <a:gd name="T14" fmla="*/ 60616 w 60616"/>
                <a:gd name="T15" fmla="*/ 29290 h 2929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90" extrusionOk="0">
                  <a:moveTo>
                    <a:pt x="1" y="0"/>
                  </a:moveTo>
                  <a:lnTo>
                    <a:pt x="1" y="29289"/>
                  </a:lnTo>
                  <a:lnTo>
                    <a:pt x="60616" y="29289"/>
                  </a:lnTo>
                  <a:lnTo>
                    <a:pt x="60616" y="0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83" name="Google Shape;769;p29"/>
            <p:cNvSpPr>
              <a:spLocks noChangeArrowheads="1"/>
            </p:cNvSpPr>
            <p:nvPr/>
          </p:nvSpPr>
          <p:spPr bwMode="auto">
            <a:xfrm>
              <a:off x="3412250" y="3504893"/>
              <a:ext cx="576225" cy="858592"/>
            </a:xfrm>
            <a:custGeom>
              <a:avLst/>
              <a:gdLst>
                <a:gd name="T0" fmla="*/ 0 w 19658"/>
                <a:gd name="T1" fmla="*/ 0 h 29291"/>
                <a:gd name="T2" fmla="*/ 19658 w 19658"/>
                <a:gd name="T3" fmla="*/ 29291 h 29291"/>
              </a:gdLst>
              <a:ahLst/>
              <a:cxnLst/>
              <a:rect l="T0" t="T1" r="T2" b="T3"/>
              <a:pathLst>
                <a:path w="19658" h="29291" extrusionOk="0">
                  <a:moveTo>
                    <a:pt x="0" y="1"/>
                  </a:moveTo>
                  <a:lnTo>
                    <a:pt x="0" y="29290"/>
                  </a:lnTo>
                  <a:lnTo>
                    <a:pt x="19657" y="29290"/>
                  </a:lnTo>
                  <a:lnTo>
                    <a:pt x="19657" y="1"/>
                  </a:lnTo>
                  <a:close/>
                </a:path>
              </a:pathLst>
            </a:custGeom>
            <a:solidFill>
              <a:srgbClr val="69E781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ru-RU" sz="2100" b="1" dirty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08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684" name="Google Shape;770;p29"/>
            <p:cNvSpPr>
              <a:spLocks/>
            </p:cNvSpPr>
            <p:nvPr/>
          </p:nvSpPr>
          <p:spPr bwMode="auto">
            <a:xfrm>
              <a:off x="3807988" y="4363435"/>
              <a:ext cx="180477" cy="81342"/>
            </a:xfrm>
            <a:custGeom>
              <a:avLst/>
              <a:gdLst>
                <a:gd name="T0" fmla="*/ 850 w 6157"/>
                <a:gd name="T1" fmla="*/ 0 h 2775"/>
                <a:gd name="T2" fmla="*/ 850 w 6157"/>
                <a:gd name="T3" fmla="*/ 2383482 h 2775"/>
                <a:gd name="T4" fmla="*/ 5289380 w 6157"/>
                <a:gd name="T5" fmla="*/ 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0"/>
                  </a:moveTo>
                  <a:lnTo>
                    <a:pt x="1" y="2774"/>
                  </a:lnTo>
                  <a:lnTo>
                    <a:pt x="6156" y="0"/>
                  </a:lnTo>
                  <a:close/>
                </a:path>
              </a:pathLst>
            </a:custGeom>
            <a:solidFill>
              <a:srgbClr val="2FC948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85" name="Google Shape;773;p29"/>
            <p:cNvSpPr txBox="1">
              <a:spLocks noChangeArrowheads="1"/>
            </p:cNvSpPr>
            <p:nvPr/>
          </p:nvSpPr>
          <p:spPr bwMode="auto">
            <a:xfrm>
              <a:off x="3821468" y="3714153"/>
              <a:ext cx="2110787" cy="624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en-US" sz="2400" b="1" dirty="0" err="1" smtClean="0">
                  <a:latin typeface="Arial" pitchFamily="34" charset="0"/>
                  <a:ea typeface="Fira Sans Extra Condensed Mediu"/>
                  <a:cs typeface="Arial" pitchFamily="34" charset="0"/>
                  <a:sym typeface="Fira Sans Extra Condensed Mediu"/>
                </a:rPr>
                <a:t>So‘rovnoma</a:t>
              </a:r>
              <a:endParaRPr lang="en-US" sz="2400" b="1" dirty="0" smtClean="0">
                <a:latin typeface="Arial" pitchFamily="34" charset="0"/>
                <a:ea typeface="Fira Sans Extra Condensed Mediu"/>
                <a:cs typeface="Arial" pitchFamily="34" charset="0"/>
                <a:sym typeface="Fira Sans Extra Condensed Mediu"/>
              </a:endParaRPr>
            </a:p>
            <a:p>
              <a:pPr algn="ctr"/>
              <a:r>
                <a:rPr lang="en-US" sz="2400" b="1" dirty="0" err="1" smtClean="0">
                  <a:latin typeface="Arial" pitchFamily="34" charset="0"/>
                  <a:ea typeface="Fira Sans Extra Condensed Mediu"/>
                  <a:cs typeface="Arial" pitchFamily="34" charset="0"/>
                  <a:sym typeface="Fira Sans Extra Condensed Mediu"/>
                </a:rPr>
                <a:t>lar</a:t>
              </a:r>
              <a:endParaRPr lang="ru-RU" sz="2400" b="1" dirty="0">
                <a:latin typeface="Arial" pitchFamily="34" charset="0"/>
                <a:ea typeface="Fira Sans Extra Condensed Mediu"/>
                <a:cs typeface="Arial" pitchFamily="34" charset="0"/>
                <a:sym typeface="Fira Sans Extra Condensed Mediu"/>
              </a:endParaRPr>
            </a:p>
          </p:txBody>
        </p:sp>
      </p:grpSp>
      <p:grpSp>
        <p:nvGrpSpPr>
          <p:cNvPr id="10" name="Google Shape;774;p29"/>
          <p:cNvGrpSpPr>
            <a:grpSpLocks/>
          </p:cNvGrpSpPr>
          <p:nvPr/>
        </p:nvGrpSpPr>
        <p:grpSpPr bwMode="auto">
          <a:xfrm>
            <a:off x="3412332" y="1688058"/>
            <a:ext cx="2714623" cy="1063477"/>
            <a:chOff x="3412250" y="2360561"/>
            <a:chExt cx="2590111" cy="939881"/>
          </a:xfrm>
        </p:grpSpPr>
        <p:sp>
          <p:nvSpPr>
            <p:cNvPr id="27678" name="Google Shape;775;p29"/>
            <p:cNvSpPr>
              <a:spLocks/>
            </p:cNvSpPr>
            <p:nvPr/>
          </p:nvSpPr>
          <p:spPr bwMode="auto">
            <a:xfrm>
              <a:off x="3808000" y="2441879"/>
              <a:ext cx="1923649" cy="858563"/>
            </a:xfrm>
            <a:custGeom>
              <a:avLst/>
              <a:gdLst>
                <a:gd name="T0" fmla="*/ 1016 w 60616"/>
                <a:gd name="T1" fmla="*/ 850 h 29290"/>
                <a:gd name="T2" fmla="*/ 1016 w 60616"/>
                <a:gd name="T3" fmla="*/ 25166625 h 29290"/>
                <a:gd name="T4" fmla="*/ 61047009 w 60616"/>
                <a:gd name="T5" fmla="*/ 25166625 h 29290"/>
                <a:gd name="T6" fmla="*/ 61047009 w 60616"/>
                <a:gd name="T7" fmla="*/ 850 h 2929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90"/>
                <a:gd name="T14" fmla="*/ 60616 w 60616"/>
                <a:gd name="T15" fmla="*/ 29290 h 2929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90" extrusionOk="0">
                  <a:moveTo>
                    <a:pt x="1" y="1"/>
                  </a:moveTo>
                  <a:lnTo>
                    <a:pt x="1" y="29290"/>
                  </a:lnTo>
                  <a:lnTo>
                    <a:pt x="60616" y="29290"/>
                  </a:lnTo>
                  <a:lnTo>
                    <a:pt x="60616" y="1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79" name="Google Shape;776;p29"/>
            <p:cNvSpPr>
              <a:spLocks noChangeArrowheads="1"/>
            </p:cNvSpPr>
            <p:nvPr/>
          </p:nvSpPr>
          <p:spPr bwMode="auto">
            <a:xfrm>
              <a:off x="3412250" y="2360561"/>
              <a:ext cx="576225" cy="858211"/>
            </a:xfrm>
            <a:custGeom>
              <a:avLst/>
              <a:gdLst>
                <a:gd name="T0" fmla="*/ 0 w 19658"/>
                <a:gd name="T1" fmla="*/ 0 h 29278"/>
                <a:gd name="T2" fmla="*/ 19658 w 19658"/>
                <a:gd name="T3" fmla="*/ 29278 h 29278"/>
              </a:gdLst>
              <a:ahLst/>
              <a:cxnLst/>
              <a:rect l="T0" t="T1" r="T2" b="T3"/>
              <a:pathLst>
                <a:path w="19658" h="29278" extrusionOk="0">
                  <a:moveTo>
                    <a:pt x="0" y="0"/>
                  </a:moveTo>
                  <a:lnTo>
                    <a:pt x="0" y="29278"/>
                  </a:lnTo>
                  <a:lnTo>
                    <a:pt x="19657" y="29278"/>
                  </a:lnTo>
                  <a:lnTo>
                    <a:pt x="19657" y="0"/>
                  </a:lnTo>
                  <a:close/>
                </a:path>
              </a:pathLst>
            </a:custGeom>
            <a:solidFill>
              <a:srgbClr val="FCBD24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ru-RU" sz="2100" b="1" dirty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05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680" name="Google Shape;777;p29"/>
            <p:cNvSpPr>
              <a:spLocks/>
            </p:cNvSpPr>
            <p:nvPr/>
          </p:nvSpPr>
          <p:spPr bwMode="auto">
            <a:xfrm>
              <a:off x="3807988" y="3218722"/>
              <a:ext cx="180477" cy="81342"/>
            </a:xfrm>
            <a:custGeom>
              <a:avLst/>
              <a:gdLst>
                <a:gd name="T0" fmla="*/ 850 w 6157"/>
                <a:gd name="T1" fmla="*/ 850 h 2775"/>
                <a:gd name="T2" fmla="*/ 850 w 6157"/>
                <a:gd name="T3" fmla="*/ 2384332 h 2775"/>
                <a:gd name="T4" fmla="*/ 5289380 w 6157"/>
                <a:gd name="T5" fmla="*/ 85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1"/>
                  </a:moveTo>
                  <a:lnTo>
                    <a:pt x="1" y="2775"/>
                  </a:lnTo>
                  <a:lnTo>
                    <a:pt x="6156" y="1"/>
                  </a:lnTo>
                  <a:close/>
                </a:path>
              </a:pathLst>
            </a:custGeom>
            <a:solidFill>
              <a:srgbClr val="E09214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81" name="Google Shape;780;p29"/>
            <p:cNvSpPr txBox="1">
              <a:spLocks noChangeArrowheads="1"/>
            </p:cNvSpPr>
            <p:nvPr/>
          </p:nvSpPr>
          <p:spPr bwMode="auto">
            <a:xfrm>
              <a:off x="3865723" y="2626009"/>
              <a:ext cx="2136638" cy="544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en-US" sz="2800" b="1" dirty="0" err="1" smtClean="0">
                  <a:latin typeface="Arial" pitchFamily="34" charset="0"/>
                  <a:cs typeface="Arial" pitchFamily="34" charset="0"/>
                </a:rPr>
                <a:t>Matematika</a:t>
              </a:r>
              <a:endParaRPr lang="en-US" sz="2800" b="1" dirty="0">
                <a:solidFill>
                  <a:schemeClr val="accent1"/>
                </a:solidFill>
                <a:latin typeface="Arial" pitchFamily="34" charset="0"/>
                <a:ea typeface="Fira Sans Extra Condensed Medium"/>
                <a:cs typeface="Arial" pitchFamily="34" charset="0"/>
                <a:sym typeface="Fira Sans Extra Condensed Medium"/>
              </a:endParaRPr>
            </a:p>
          </p:txBody>
        </p:sp>
      </p:grpSp>
      <p:grpSp>
        <p:nvGrpSpPr>
          <p:cNvPr id="11" name="Google Shape;781;p29"/>
          <p:cNvGrpSpPr>
            <a:grpSpLocks/>
          </p:cNvGrpSpPr>
          <p:nvPr/>
        </p:nvGrpSpPr>
        <p:grpSpPr bwMode="auto">
          <a:xfrm>
            <a:off x="3339703" y="758429"/>
            <a:ext cx="2405063" cy="990600"/>
            <a:chOff x="3412250" y="1216200"/>
            <a:chExt cx="2319324" cy="939532"/>
          </a:xfrm>
        </p:grpSpPr>
        <p:sp>
          <p:nvSpPr>
            <p:cNvPr id="27674" name="Google Shape;782;p29"/>
            <p:cNvSpPr>
              <a:spLocks/>
            </p:cNvSpPr>
            <p:nvPr/>
          </p:nvSpPr>
          <p:spPr bwMode="auto">
            <a:xfrm>
              <a:off x="3807925" y="1239693"/>
              <a:ext cx="1923649" cy="858211"/>
            </a:xfrm>
            <a:custGeom>
              <a:avLst/>
              <a:gdLst>
                <a:gd name="T0" fmla="*/ 1016 w 60616"/>
                <a:gd name="T1" fmla="*/ 0 h 29278"/>
                <a:gd name="T2" fmla="*/ 1016 w 60616"/>
                <a:gd name="T3" fmla="*/ 25155449 h 29278"/>
                <a:gd name="T4" fmla="*/ 61047009 w 60616"/>
                <a:gd name="T5" fmla="*/ 25155449 h 29278"/>
                <a:gd name="T6" fmla="*/ 61047009 w 60616"/>
                <a:gd name="T7" fmla="*/ 0 h 2927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78"/>
                <a:gd name="T14" fmla="*/ 60616 w 60616"/>
                <a:gd name="T15" fmla="*/ 29278 h 2927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78" extrusionOk="0">
                  <a:moveTo>
                    <a:pt x="1" y="0"/>
                  </a:moveTo>
                  <a:lnTo>
                    <a:pt x="1" y="29277"/>
                  </a:lnTo>
                  <a:lnTo>
                    <a:pt x="60616" y="29277"/>
                  </a:lnTo>
                  <a:lnTo>
                    <a:pt x="60616" y="0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75" name="Google Shape;783;p29"/>
            <p:cNvSpPr>
              <a:spLocks noChangeArrowheads="1"/>
            </p:cNvSpPr>
            <p:nvPr/>
          </p:nvSpPr>
          <p:spPr bwMode="auto">
            <a:xfrm>
              <a:off x="3412250" y="1216200"/>
              <a:ext cx="576225" cy="858241"/>
            </a:xfrm>
            <a:custGeom>
              <a:avLst/>
              <a:gdLst>
                <a:gd name="T0" fmla="*/ 0 w 19658"/>
                <a:gd name="T1" fmla="*/ 0 h 29279"/>
                <a:gd name="T2" fmla="*/ 19658 w 19658"/>
                <a:gd name="T3" fmla="*/ 29279 h 29279"/>
              </a:gdLst>
              <a:ahLst/>
              <a:cxnLst/>
              <a:rect l="T0" t="T1" r="T2" b="T3"/>
              <a:pathLst>
                <a:path w="19658" h="29279" extrusionOk="0">
                  <a:moveTo>
                    <a:pt x="0" y="1"/>
                  </a:moveTo>
                  <a:lnTo>
                    <a:pt x="0" y="29278"/>
                  </a:lnTo>
                  <a:lnTo>
                    <a:pt x="19657" y="29278"/>
                  </a:lnTo>
                  <a:lnTo>
                    <a:pt x="19657" y="1"/>
                  </a:lnTo>
                  <a:close/>
                </a:path>
              </a:pathLst>
            </a:custGeom>
            <a:solidFill>
              <a:srgbClr val="5EB2FC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ru-RU" sz="2100" b="1" dirty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02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676" name="Google Shape;784;p29"/>
            <p:cNvSpPr>
              <a:spLocks/>
            </p:cNvSpPr>
            <p:nvPr/>
          </p:nvSpPr>
          <p:spPr bwMode="auto">
            <a:xfrm>
              <a:off x="3807988" y="2074390"/>
              <a:ext cx="180477" cy="81342"/>
            </a:xfrm>
            <a:custGeom>
              <a:avLst/>
              <a:gdLst>
                <a:gd name="T0" fmla="*/ 850 w 6157"/>
                <a:gd name="T1" fmla="*/ 0 h 2775"/>
                <a:gd name="T2" fmla="*/ 850 w 6157"/>
                <a:gd name="T3" fmla="*/ 2383482 h 2775"/>
                <a:gd name="T4" fmla="*/ 5289380 w 6157"/>
                <a:gd name="T5" fmla="*/ 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0"/>
                  </a:moveTo>
                  <a:lnTo>
                    <a:pt x="1" y="2774"/>
                  </a:lnTo>
                  <a:lnTo>
                    <a:pt x="6156" y="0"/>
                  </a:lnTo>
                  <a:close/>
                </a:path>
              </a:pathLst>
            </a:custGeom>
            <a:solidFill>
              <a:srgbClr val="4685BC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77" name="Google Shape;787;p29"/>
            <p:cNvSpPr txBox="1">
              <a:spLocks noChangeArrowheads="1"/>
            </p:cNvSpPr>
            <p:nvPr/>
          </p:nvSpPr>
          <p:spPr bwMode="auto">
            <a:xfrm>
              <a:off x="4057989" y="1492720"/>
              <a:ext cx="1667099" cy="365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/>
              <a:r>
                <a:rPr lang="en" sz="2800" b="1" dirty="0" smtClean="0"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1995-yil</a:t>
              </a:r>
              <a:endParaRPr lang="ru-RU" sz="2800" b="1" dirty="0">
                <a:solidFill>
                  <a:srgbClr val="434343"/>
                </a:solidFill>
                <a:ea typeface="Fira Sans Extra Condensed Mediu"/>
                <a:cs typeface="Fira Sans Extra Condensed Mediu"/>
                <a:sym typeface="Fira Sans Extra Condensed Mediu"/>
              </a:endParaRPr>
            </a:p>
          </p:txBody>
        </p:sp>
      </p:grpSp>
      <p:grpSp>
        <p:nvGrpSpPr>
          <p:cNvPr id="12" name="Google Shape;739;p29"/>
          <p:cNvGrpSpPr>
            <a:grpSpLocks/>
          </p:cNvGrpSpPr>
          <p:nvPr/>
        </p:nvGrpSpPr>
        <p:grpSpPr bwMode="auto">
          <a:xfrm>
            <a:off x="696516" y="770335"/>
            <a:ext cx="2320528" cy="939403"/>
            <a:chOff x="710275" y="1216200"/>
            <a:chExt cx="2319443" cy="939561"/>
          </a:xfrm>
        </p:grpSpPr>
        <p:sp>
          <p:nvSpPr>
            <p:cNvPr id="27668" name="Google Shape;740;p29"/>
            <p:cNvSpPr>
              <a:spLocks/>
            </p:cNvSpPr>
            <p:nvPr/>
          </p:nvSpPr>
          <p:spPr bwMode="auto">
            <a:xfrm>
              <a:off x="1106025" y="1297550"/>
              <a:ext cx="1923649" cy="858211"/>
            </a:xfrm>
            <a:custGeom>
              <a:avLst/>
              <a:gdLst>
                <a:gd name="T0" fmla="*/ 1016 w 60616"/>
                <a:gd name="T1" fmla="*/ 0 h 29278"/>
                <a:gd name="T2" fmla="*/ 1016 w 60616"/>
                <a:gd name="T3" fmla="*/ 25155449 h 29278"/>
                <a:gd name="T4" fmla="*/ 61047009 w 60616"/>
                <a:gd name="T5" fmla="*/ 25155449 h 29278"/>
                <a:gd name="T6" fmla="*/ 61047009 w 60616"/>
                <a:gd name="T7" fmla="*/ 0 h 2927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78"/>
                <a:gd name="T14" fmla="*/ 60616 w 60616"/>
                <a:gd name="T15" fmla="*/ 29278 h 2927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78" extrusionOk="0">
                  <a:moveTo>
                    <a:pt x="1" y="0"/>
                  </a:moveTo>
                  <a:lnTo>
                    <a:pt x="1" y="29277"/>
                  </a:lnTo>
                  <a:lnTo>
                    <a:pt x="60616" y="29277"/>
                  </a:lnTo>
                  <a:lnTo>
                    <a:pt x="60616" y="0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69" name="Google Shape;741;p29"/>
            <p:cNvSpPr>
              <a:spLocks noChangeArrowheads="1"/>
            </p:cNvSpPr>
            <p:nvPr/>
          </p:nvSpPr>
          <p:spPr bwMode="auto">
            <a:xfrm>
              <a:off x="710275" y="1216200"/>
              <a:ext cx="576225" cy="858241"/>
            </a:xfrm>
            <a:custGeom>
              <a:avLst/>
              <a:gdLst>
                <a:gd name="T0" fmla="*/ 0 w 19658"/>
                <a:gd name="T1" fmla="*/ 0 h 29279"/>
                <a:gd name="T2" fmla="*/ 19658 w 19658"/>
                <a:gd name="T3" fmla="*/ 29279 h 29279"/>
              </a:gdLst>
              <a:ahLst/>
              <a:cxnLst/>
              <a:rect l="T0" t="T1" r="T2" b="T3"/>
              <a:pathLst>
                <a:path w="19658" h="29279" extrusionOk="0">
                  <a:moveTo>
                    <a:pt x="0" y="1"/>
                  </a:moveTo>
                  <a:lnTo>
                    <a:pt x="0" y="29278"/>
                  </a:lnTo>
                  <a:lnTo>
                    <a:pt x="19657" y="29278"/>
                  </a:lnTo>
                  <a:lnTo>
                    <a:pt x="19657" y="1"/>
                  </a:lnTo>
                  <a:close/>
                </a:path>
              </a:pathLst>
            </a:custGeom>
            <a:solidFill>
              <a:srgbClr val="5EB2FC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ru-RU" sz="2100" b="1" dirty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01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670" name="Google Shape;742;p29"/>
            <p:cNvSpPr>
              <a:spLocks/>
            </p:cNvSpPr>
            <p:nvPr/>
          </p:nvSpPr>
          <p:spPr bwMode="auto">
            <a:xfrm>
              <a:off x="1106013" y="2074390"/>
              <a:ext cx="180477" cy="81342"/>
            </a:xfrm>
            <a:custGeom>
              <a:avLst/>
              <a:gdLst>
                <a:gd name="T0" fmla="*/ 850 w 6157"/>
                <a:gd name="T1" fmla="*/ 0 h 2775"/>
                <a:gd name="T2" fmla="*/ 850 w 6157"/>
                <a:gd name="T3" fmla="*/ 2383482 h 2775"/>
                <a:gd name="T4" fmla="*/ 5289380 w 6157"/>
                <a:gd name="T5" fmla="*/ 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0"/>
                  </a:moveTo>
                  <a:lnTo>
                    <a:pt x="1" y="2774"/>
                  </a:lnTo>
                  <a:lnTo>
                    <a:pt x="6156" y="0"/>
                  </a:lnTo>
                  <a:close/>
                </a:path>
              </a:pathLst>
            </a:custGeom>
            <a:solidFill>
              <a:srgbClr val="4685BC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grpSp>
          <p:nvGrpSpPr>
            <p:cNvPr id="13" name="Google Shape;743;p29"/>
            <p:cNvGrpSpPr>
              <a:grpSpLocks/>
            </p:cNvGrpSpPr>
            <p:nvPr/>
          </p:nvGrpSpPr>
          <p:grpSpPr bwMode="auto">
            <a:xfrm>
              <a:off x="1269292" y="1533777"/>
              <a:ext cx="1760426" cy="511040"/>
              <a:chOff x="5042949" y="3783610"/>
              <a:chExt cx="3390651" cy="511040"/>
            </a:xfrm>
          </p:grpSpPr>
          <p:sp>
            <p:nvSpPr>
              <p:cNvPr id="27672" name="Google Shape;744;p29"/>
              <p:cNvSpPr txBox="1">
                <a:spLocks noChangeArrowheads="1"/>
              </p:cNvSpPr>
              <p:nvPr/>
            </p:nvSpPr>
            <p:spPr bwMode="auto">
              <a:xfrm>
                <a:off x="5222700" y="3928950"/>
                <a:ext cx="3210900" cy="365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21900" tIns="121900" rIns="121900" bIns="121900" anchor="ctr"/>
              <a:lstStyle/>
              <a:p>
                <a:endParaRPr lang="ru-RU" sz="1200" dirty="0">
                  <a:solidFill>
                    <a:srgbClr val="434343"/>
                  </a:solidFill>
                  <a:latin typeface="Roboto"/>
                  <a:sym typeface="Roboto"/>
                </a:endParaRPr>
              </a:p>
            </p:txBody>
          </p:sp>
          <p:sp>
            <p:nvSpPr>
              <p:cNvPr id="27673" name="Google Shape;745;p29"/>
              <p:cNvSpPr txBox="1">
                <a:spLocks noChangeArrowheads="1"/>
              </p:cNvSpPr>
              <p:nvPr/>
            </p:nvSpPr>
            <p:spPr bwMode="auto">
              <a:xfrm>
                <a:off x="5042949" y="3783610"/>
                <a:ext cx="3210900" cy="365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21900" tIns="121900" rIns="121900" bIns="121900" anchor="ctr"/>
              <a:lstStyle/>
              <a:p>
                <a:pPr algn="ctr"/>
                <a:r>
                  <a:rPr lang="en" sz="2800" b="1" dirty="0" smtClean="0">
                    <a:latin typeface="Arial" pitchFamily="34" charset="0"/>
                    <a:ea typeface="Roboto"/>
                    <a:cs typeface="Arial" pitchFamily="34" charset="0"/>
                    <a:sym typeface="Roboto"/>
                  </a:rPr>
                  <a:t>1990-yi</a:t>
                </a:r>
                <a:endParaRPr lang="ru-RU" sz="2800" b="1" dirty="0">
                  <a:solidFill>
                    <a:srgbClr val="434343"/>
                  </a:solidFill>
                  <a:ea typeface="Fira Sans Extra Condensed Mediu"/>
                  <a:cs typeface="Fira Sans Extra Condensed Mediu"/>
                  <a:sym typeface="Fira Sans Extra Condensed Mediu"/>
                </a:endParaRPr>
              </a:p>
            </p:txBody>
          </p:sp>
        </p:grpSp>
      </p:grpSp>
      <p:grpSp>
        <p:nvGrpSpPr>
          <p:cNvPr id="14" name="Google Shape;739;p29"/>
          <p:cNvGrpSpPr>
            <a:grpSpLocks/>
          </p:cNvGrpSpPr>
          <p:nvPr/>
        </p:nvGrpSpPr>
        <p:grpSpPr bwMode="auto">
          <a:xfrm>
            <a:off x="2699792" y="4011910"/>
            <a:ext cx="2625329" cy="939403"/>
            <a:chOff x="710275" y="1216200"/>
            <a:chExt cx="2319444" cy="939561"/>
          </a:xfrm>
        </p:grpSpPr>
        <p:sp>
          <p:nvSpPr>
            <p:cNvPr id="27662" name="Google Shape;740;p29"/>
            <p:cNvSpPr>
              <a:spLocks/>
            </p:cNvSpPr>
            <p:nvPr/>
          </p:nvSpPr>
          <p:spPr bwMode="auto">
            <a:xfrm>
              <a:off x="1106025" y="1297550"/>
              <a:ext cx="1923649" cy="858211"/>
            </a:xfrm>
            <a:custGeom>
              <a:avLst/>
              <a:gdLst>
                <a:gd name="T0" fmla="*/ 1016 w 60616"/>
                <a:gd name="T1" fmla="*/ 0 h 29278"/>
                <a:gd name="T2" fmla="*/ 1016 w 60616"/>
                <a:gd name="T3" fmla="*/ 25155449 h 29278"/>
                <a:gd name="T4" fmla="*/ 61047009 w 60616"/>
                <a:gd name="T5" fmla="*/ 25155449 h 29278"/>
                <a:gd name="T6" fmla="*/ 61047009 w 60616"/>
                <a:gd name="T7" fmla="*/ 0 h 29278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60616"/>
                <a:gd name="T13" fmla="*/ 0 h 29278"/>
                <a:gd name="T14" fmla="*/ 60616 w 60616"/>
                <a:gd name="T15" fmla="*/ 29278 h 29278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60616" h="29278" extrusionOk="0">
                  <a:moveTo>
                    <a:pt x="1" y="0"/>
                  </a:moveTo>
                  <a:lnTo>
                    <a:pt x="1" y="29277"/>
                  </a:lnTo>
                  <a:lnTo>
                    <a:pt x="60616" y="29277"/>
                  </a:lnTo>
                  <a:lnTo>
                    <a:pt x="60616" y="0"/>
                  </a:lnTo>
                  <a:close/>
                </a:path>
              </a:pathLst>
            </a:custGeom>
            <a:solidFill>
              <a:srgbClr val="EEEEEE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sp>
          <p:nvSpPr>
            <p:cNvPr id="27663" name="Google Shape;741;p29"/>
            <p:cNvSpPr>
              <a:spLocks noChangeArrowheads="1"/>
            </p:cNvSpPr>
            <p:nvPr/>
          </p:nvSpPr>
          <p:spPr bwMode="auto">
            <a:xfrm>
              <a:off x="710275" y="1216200"/>
              <a:ext cx="576225" cy="858241"/>
            </a:xfrm>
            <a:custGeom>
              <a:avLst/>
              <a:gdLst>
                <a:gd name="T0" fmla="*/ 0 w 19658"/>
                <a:gd name="T1" fmla="*/ 0 h 29279"/>
                <a:gd name="T2" fmla="*/ 19658 w 19658"/>
                <a:gd name="T3" fmla="*/ 29279 h 29279"/>
              </a:gdLst>
              <a:ahLst/>
              <a:cxnLst/>
              <a:rect l="T0" t="T1" r="T2" b="T3"/>
              <a:pathLst>
                <a:path w="19658" h="29279" extrusionOk="0">
                  <a:moveTo>
                    <a:pt x="0" y="1"/>
                  </a:moveTo>
                  <a:lnTo>
                    <a:pt x="0" y="29278"/>
                  </a:lnTo>
                  <a:lnTo>
                    <a:pt x="19657" y="29278"/>
                  </a:lnTo>
                  <a:lnTo>
                    <a:pt x="19657" y="1"/>
                  </a:lnTo>
                  <a:close/>
                </a:path>
              </a:pathLst>
            </a:custGeom>
            <a:solidFill>
              <a:srgbClr val="5EB2FC"/>
            </a:solidFill>
            <a:ln w="9525">
              <a:noFill/>
              <a:miter lim="800000"/>
              <a:headEnd/>
              <a:tailEnd/>
            </a:ln>
          </p:spPr>
          <p:txBody>
            <a:bodyPr lIns="121900" tIns="121900" rIns="121900" bIns="121900" anchor="ctr"/>
            <a:lstStyle/>
            <a:p>
              <a:pPr algn="ctr">
                <a:buClr>
                  <a:srgbClr val="000000"/>
                </a:buClr>
                <a:buSzPts val="1100"/>
              </a:pPr>
              <a:r>
                <a:rPr lang="ru-RU" sz="2100" b="1" dirty="0" smtClean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1</a:t>
              </a:r>
              <a:r>
                <a:rPr lang="en-US" sz="2100" b="1" dirty="0" smtClean="0">
                  <a:solidFill>
                    <a:srgbClr val="002060"/>
                  </a:solidFill>
                  <a:ea typeface="Fira Sans Extra Condensed Mediu"/>
                  <a:cs typeface="Fira Sans Extra Condensed Mediu"/>
                  <a:sym typeface="Fira Sans Extra Condensed Mediu"/>
                </a:rPr>
                <a:t>0</a:t>
              </a:r>
              <a:endParaRPr lang="ru-RU" sz="2100" b="1" dirty="0">
                <a:solidFill>
                  <a:srgbClr val="002060"/>
                </a:solidFill>
              </a:endParaRPr>
            </a:p>
          </p:txBody>
        </p:sp>
        <p:sp>
          <p:nvSpPr>
            <p:cNvPr id="27664" name="Google Shape;742;p29"/>
            <p:cNvSpPr>
              <a:spLocks/>
            </p:cNvSpPr>
            <p:nvPr/>
          </p:nvSpPr>
          <p:spPr bwMode="auto">
            <a:xfrm>
              <a:off x="1106013" y="2074390"/>
              <a:ext cx="180477" cy="81342"/>
            </a:xfrm>
            <a:custGeom>
              <a:avLst/>
              <a:gdLst>
                <a:gd name="T0" fmla="*/ 850 w 6157"/>
                <a:gd name="T1" fmla="*/ 0 h 2775"/>
                <a:gd name="T2" fmla="*/ 850 w 6157"/>
                <a:gd name="T3" fmla="*/ 2383482 h 2775"/>
                <a:gd name="T4" fmla="*/ 5289380 w 6157"/>
                <a:gd name="T5" fmla="*/ 0 h 2775"/>
                <a:gd name="T6" fmla="*/ 0 60000 65536"/>
                <a:gd name="T7" fmla="*/ 0 60000 65536"/>
                <a:gd name="T8" fmla="*/ 0 60000 65536"/>
                <a:gd name="T9" fmla="*/ 0 w 6157"/>
                <a:gd name="T10" fmla="*/ 0 h 2775"/>
                <a:gd name="T11" fmla="*/ 6157 w 6157"/>
                <a:gd name="T12" fmla="*/ 2775 h 277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6157" h="2775" extrusionOk="0">
                  <a:moveTo>
                    <a:pt x="1" y="0"/>
                  </a:moveTo>
                  <a:lnTo>
                    <a:pt x="1" y="2774"/>
                  </a:lnTo>
                  <a:lnTo>
                    <a:pt x="6156" y="0"/>
                  </a:lnTo>
                  <a:close/>
                </a:path>
              </a:pathLst>
            </a:custGeom>
            <a:solidFill>
              <a:srgbClr val="4685BC"/>
            </a:solidFill>
            <a:ln w="9525">
              <a:noFill/>
              <a:round/>
              <a:headEnd/>
              <a:tailEnd/>
            </a:ln>
          </p:spPr>
          <p:txBody>
            <a:bodyPr lIns="121900" tIns="121900" rIns="121900" bIns="121900" anchor="ctr"/>
            <a:lstStyle/>
            <a:p>
              <a:endParaRPr lang="ru-RU"/>
            </a:p>
          </p:txBody>
        </p:sp>
        <p:grpSp>
          <p:nvGrpSpPr>
            <p:cNvPr id="15" name="Google Shape;743;p29"/>
            <p:cNvGrpSpPr>
              <a:grpSpLocks/>
            </p:cNvGrpSpPr>
            <p:nvPr/>
          </p:nvGrpSpPr>
          <p:grpSpPr bwMode="auto">
            <a:xfrm>
              <a:off x="1255445" y="1507356"/>
              <a:ext cx="1774274" cy="537461"/>
              <a:chOff x="5016278" y="3757189"/>
              <a:chExt cx="3417322" cy="537461"/>
            </a:xfrm>
          </p:grpSpPr>
          <p:sp>
            <p:nvSpPr>
              <p:cNvPr id="27666" name="Google Shape;744;p29"/>
              <p:cNvSpPr txBox="1">
                <a:spLocks noChangeArrowheads="1"/>
              </p:cNvSpPr>
              <p:nvPr/>
            </p:nvSpPr>
            <p:spPr bwMode="auto">
              <a:xfrm>
                <a:off x="5222700" y="3928950"/>
                <a:ext cx="3210900" cy="365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21900" tIns="121900" rIns="121900" bIns="121900" anchor="ctr"/>
              <a:lstStyle/>
              <a:p>
                <a:endParaRPr lang="ru-RU" sz="2100" b="1" dirty="0">
                  <a:solidFill>
                    <a:srgbClr val="434343"/>
                  </a:solidFill>
                  <a:sym typeface="Roboto"/>
                </a:endParaRPr>
              </a:p>
            </p:txBody>
          </p:sp>
          <p:sp>
            <p:nvSpPr>
              <p:cNvPr id="27667" name="Google Shape;745;p29"/>
              <p:cNvSpPr txBox="1">
                <a:spLocks noChangeArrowheads="1"/>
              </p:cNvSpPr>
              <p:nvPr/>
            </p:nvSpPr>
            <p:spPr bwMode="auto">
              <a:xfrm>
                <a:off x="5016278" y="3757189"/>
                <a:ext cx="3385037" cy="3657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121900" tIns="121900" rIns="121900" bIns="121900" anchor="ctr"/>
              <a:lstStyle/>
              <a:p>
                <a:pPr lvl="0" algn="ctr"/>
                <a:r>
                  <a:rPr lang="en-US" sz="2800" b="1" dirty="0" smtClean="0">
                    <a:latin typeface="Arial" pitchFamily="34" charset="0"/>
                    <a:ea typeface="Roboto"/>
                    <a:cs typeface="Arial" pitchFamily="34" charset="0"/>
                    <a:sym typeface="Roboto"/>
                  </a:rPr>
                  <a:t>2023-yil</a:t>
                </a:r>
                <a:endParaRPr lang="en-US" sz="2800" b="1" dirty="0">
                  <a:latin typeface="Arial" pitchFamily="34" charset="0"/>
                  <a:ea typeface="Roboto"/>
                  <a:cs typeface="Arial" pitchFamily="34" charset="0"/>
                  <a:sym typeface="Roboto"/>
                </a:endParaRPr>
              </a:p>
            </p:txBody>
          </p:sp>
        </p:grpSp>
      </p:grpSp>
      <p:pic>
        <p:nvPicPr>
          <p:cNvPr id="65" name="Picture 2" descr="C:\Users\admin\Desktop\zoom haqida\odroos.jpg"/>
          <p:cNvPicPr>
            <a:picLocks noChangeAspect="1" noChangeArrowheads="1"/>
          </p:cNvPicPr>
          <p:nvPr/>
        </p:nvPicPr>
        <p:blipFill>
          <a:blip r:embed="rId3" cstate="print"/>
          <a:srcRect l="10559" t="28202" r="2326" b="19423"/>
          <a:stretch>
            <a:fillRect/>
          </a:stretch>
        </p:blipFill>
        <p:spPr bwMode="auto">
          <a:xfrm>
            <a:off x="3563888" y="0"/>
            <a:ext cx="2232248" cy="699542"/>
          </a:xfrm>
          <a:prstGeom prst="rect">
            <a:avLst/>
          </a:prstGeom>
          <a:noFill/>
        </p:spPr>
      </p:pic>
      <p:pic>
        <p:nvPicPr>
          <p:cNvPr id="66" name="Picture 7" descr="D:\MARKAZ LOGO YANGI\Рисунок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899592" cy="843559"/>
          </a:xfrm>
          <a:prstGeom prst="rect">
            <a:avLst/>
          </a:prstGeom>
          <a:noFill/>
        </p:spPr>
      </p:pic>
      <p:pic>
        <p:nvPicPr>
          <p:cNvPr id="67" name="Picture 6" descr="グローブ, 地球, 世界, グローバリゼーション, 惑星, グローバル, 国際, 環境, 世界中, 大陸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011910"/>
            <a:ext cx="1056862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0"/>
            <a:ext cx="5616624" cy="465516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TIMSS -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2015 (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Matematik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savodxonlik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1403648" y="627534"/>
          <a:ext cx="5706184" cy="4368644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5760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8976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777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avlat</a:t>
                      </a:r>
                      <a:r>
                        <a:rPr lang="en-US" sz="2000" dirty="0" err="1">
                          <a:latin typeface="Arial" pitchFamily="34" charset="0"/>
                          <a:cs typeface="Arial" pitchFamily="34" charset="0"/>
                        </a:rPr>
                        <a:t>lar</a:t>
                      </a:r>
                      <a:r>
                        <a:rPr lang="en-US" sz="200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nomi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O‘rtacha</a:t>
                      </a: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ball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Egallagan</a:t>
                      </a: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o‘rin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Singapur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621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Koreya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606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Xitoy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599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Gongkong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594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Y</a:t>
                      </a:r>
                      <a:r>
                        <a:rPr lang="en-US" sz="2000" dirty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poniya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586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Rossiya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538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Qozog‘iston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528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Kanada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527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Irlandiya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523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4554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6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latin typeface="Arial" pitchFamily="34" charset="0"/>
                          <a:cs typeface="Arial" pitchFamily="34" charset="0"/>
                        </a:rPr>
                        <a:t>Angliya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518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6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pic>
        <p:nvPicPr>
          <p:cNvPr id="2050" name="Picture 2" descr="TIMSS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299942"/>
            <a:ext cx="1475656" cy="843558"/>
          </a:xfrm>
          <a:prstGeom prst="rect">
            <a:avLst/>
          </a:prstGeom>
          <a:noFill/>
        </p:spPr>
      </p:pic>
      <p:pic>
        <p:nvPicPr>
          <p:cNvPr id="2054" name="Picture 6" descr="Узбекистан официально начал участвовать в международном исследовании TIMS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3596" y="1"/>
            <a:ext cx="2140404" cy="1203598"/>
          </a:xfrm>
          <a:prstGeom prst="rect">
            <a:avLst/>
          </a:prstGeom>
          <a:noFill/>
        </p:spPr>
      </p:pic>
      <p:pic>
        <p:nvPicPr>
          <p:cNvPr id="6" name="Picture 7" descr="D:\MARKAZ LOGO YANGI\Рисунок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034" y="72008"/>
            <a:ext cx="1131590" cy="9875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6192688" cy="465516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TIMSS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- 2015 (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Tabiiy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fanlar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savodxonlik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1403648" y="483518"/>
          <a:ext cx="5706184" cy="4558473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5760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0172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5642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 pitchFamily="34" charset="0"/>
                          <a:cs typeface="Arial" pitchFamily="34" charset="0"/>
                        </a:rPr>
                        <a:t>D</a:t>
                      </a:r>
                      <a:r>
                        <a:rPr lang="ru-RU" sz="2400" dirty="0" err="1">
                          <a:latin typeface="Arial" pitchFamily="34" charset="0"/>
                          <a:cs typeface="Arial" pitchFamily="34" charset="0"/>
                        </a:rPr>
                        <a:t>avlat</a:t>
                      </a:r>
                      <a:r>
                        <a:rPr lang="en-US" sz="2400" dirty="0" err="1">
                          <a:latin typeface="Arial" pitchFamily="34" charset="0"/>
                          <a:cs typeface="Arial" pitchFamily="34" charset="0"/>
                        </a:rPr>
                        <a:t>lar</a:t>
                      </a:r>
                      <a:r>
                        <a:rPr lang="en-US" sz="240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400" dirty="0" err="1">
                          <a:latin typeface="Arial" pitchFamily="34" charset="0"/>
                          <a:cs typeface="Arial" pitchFamily="34" charset="0"/>
                        </a:rPr>
                        <a:t>nomi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latin typeface="Arial" pitchFamily="34" charset="0"/>
                          <a:cs typeface="Arial" pitchFamily="34" charset="0"/>
                        </a:rPr>
                        <a:t>O‘rtacha</a:t>
                      </a:r>
                      <a:r>
                        <a:rPr lang="ru-RU" sz="240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latin typeface="Arial" pitchFamily="34" charset="0"/>
                          <a:cs typeface="Arial" pitchFamily="34" charset="0"/>
                        </a:rPr>
                        <a:t>ball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latin typeface="Arial" pitchFamily="34" charset="0"/>
                          <a:cs typeface="Arial" pitchFamily="34" charset="0"/>
                        </a:rPr>
                        <a:t>Egallagan</a:t>
                      </a:r>
                      <a:r>
                        <a:rPr lang="ru-RU" sz="2400" dirty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ru-RU" sz="2400" dirty="0" err="1">
                          <a:latin typeface="Arial" pitchFamily="34" charset="0"/>
                          <a:cs typeface="Arial" pitchFamily="34" charset="0"/>
                        </a:rPr>
                        <a:t>o‘rin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4764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 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Singapur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590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 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Koreya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589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 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Y</a:t>
                      </a: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</a:t>
                      </a:r>
                      <a:r>
                        <a:rPr lang="ru-RU" sz="2000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poniya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569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 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Rossiya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567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 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Gongkong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557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 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Xitoy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555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 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Filyandiya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554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 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Qozog‘iston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550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 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Polsha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547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608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 </a:t>
                      </a:r>
                      <a:endParaRPr lang="ru-RU" sz="180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AQSH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546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19685" marB="0"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pic>
        <p:nvPicPr>
          <p:cNvPr id="2050" name="Picture 2" descr="TIMSS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382268"/>
            <a:ext cx="1331639" cy="761231"/>
          </a:xfrm>
          <a:prstGeom prst="rect">
            <a:avLst/>
          </a:prstGeom>
          <a:noFill/>
        </p:spPr>
      </p:pic>
      <p:pic>
        <p:nvPicPr>
          <p:cNvPr id="2054" name="Picture 6" descr="Узбекистан официально начал участвовать в международном исследовании TIMS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1"/>
            <a:ext cx="1907704" cy="1072745"/>
          </a:xfrm>
          <a:prstGeom prst="rect">
            <a:avLst/>
          </a:prstGeom>
          <a:noFill/>
        </p:spPr>
      </p:pic>
      <p:pic>
        <p:nvPicPr>
          <p:cNvPr id="6" name="Picture 7" descr="D:\MARKAZ LOGO YANGI\Рисунок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034" y="72008"/>
            <a:ext cx="1131590" cy="9875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8930" y="0"/>
            <a:ext cx="6137406" cy="994172"/>
          </a:xfrm>
        </p:spPr>
        <p:txBody>
          <a:bodyPr>
            <a:normAutofit/>
          </a:bodyPr>
          <a:lstStyle/>
          <a:p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TIMSS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yordamida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o‘quvchilarning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quyidagi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ta’limiy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yutuqlari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baholanadi</a:t>
            </a:r>
            <a:endParaRPr lang="ru-RU" sz="23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622616153"/>
              </p:ext>
            </p:extLst>
          </p:nvPr>
        </p:nvGraphicFramePr>
        <p:xfrm>
          <a:off x="391889" y="1156138"/>
          <a:ext cx="8307977" cy="36996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7" descr="D:\MARKAZ LOGO YANGI\Рисунок1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054" y="31920"/>
            <a:ext cx="1137424" cy="1090188"/>
          </a:xfrm>
          <a:prstGeom prst="rect">
            <a:avLst/>
          </a:prstGeom>
          <a:noFill/>
        </p:spPr>
      </p:pic>
      <p:pic>
        <p:nvPicPr>
          <p:cNvPr id="6" name="Picture 4" descr="Картинки по запросу &quot;timss&quot;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336" y="0"/>
            <a:ext cx="1547664" cy="11315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1885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0"/>
            <a:ext cx="6137406" cy="771550"/>
          </a:xfrm>
        </p:spPr>
        <p:txBody>
          <a:bodyPr>
            <a:normAutofit fontScale="90000"/>
          </a:bodyPr>
          <a:lstStyle/>
          <a:p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TIMSS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yordamida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o‘quvchilarning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quyidagi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ta’limiy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yutuqlari</a:t>
            </a:r>
            <a:r>
              <a:rPr lang="en-US" sz="23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300" b="1" dirty="0" err="1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baholanadi</a:t>
            </a:r>
            <a:endParaRPr lang="ru-RU" sz="23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7" descr="D:\MARKAZ LOGO YANGI\Рисунок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822"/>
            <a:ext cx="971600" cy="874380"/>
          </a:xfrm>
          <a:prstGeom prst="rect">
            <a:avLst/>
          </a:prstGeom>
          <a:noFill/>
        </p:spPr>
      </p:pic>
      <p:pic>
        <p:nvPicPr>
          <p:cNvPr id="6" name="Picture 4" descr="Картинки по запросу &quot;timss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0"/>
            <a:ext cx="1547664" cy="1131589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681421505"/>
              </p:ext>
            </p:extLst>
          </p:nvPr>
        </p:nvGraphicFramePr>
        <p:xfrm>
          <a:off x="179511" y="843558"/>
          <a:ext cx="8964489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76056" y="77155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BILISH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68144" y="2067694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QO‘LLASH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48264" y="3363838"/>
            <a:ext cx="20199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MULOHAZA 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8858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F45E0CC0-5380-4907-85FE-9C028FB44A22}"/>
              </a:ext>
            </a:extLst>
          </p:cNvPr>
          <p:cNvSpPr/>
          <p:nvPr/>
        </p:nvSpPr>
        <p:spPr>
          <a:xfrm>
            <a:off x="1907704" y="0"/>
            <a:ext cx="5144418" cy="1296144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040404"/>
                </a:solidFill>
                <a:latin typeface="Arial" pitchFamily="34" charset="0"/>
                <a:cs typeface="Arial" pitchFamily="34" charset="0"/>
              </a:rPr>
              <a:t>TIMSS </a:t>
            </a:r>
            <a:r>
              <a:rPr lang="en-US" sz="2400" b="1" dirty="0" err="1">
                <a:solidFill>
                  <a:srgbClr val="040404"/>
                </a:solidFill>
                <a:latin typeface="Arial" pitchFamily="34" charset="0"/>
                <a:cs typeface="Arial" pitchFamily="34" charset="0"/>
              </a:rPr>
              <a:t>topshiriqlaridan</a:t>
            </a:r>
            <a:r>
              <a:rPr lang="en-US" sz="2400" b="1" dirty="0">
                <a:solidFill>
                  <a:srgbClr val="040404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40404"/>
                </a:solidFill>
                <a:latin typeface="Arial" pitchFamily="34" charset="0"/>
                <a:cs typeface="Arial" pitchFamily="34" charset="0"/>
              </a:rPr>
              <a:t>namunalar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I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Group 21">
            <a:extLst>
              <a:ext uri="{FF2B5EF4-FFF2-40B4-BE49-F238E27FC236}">
                <a16:creationId xmlns:a16="http://schemas.microsoft.com/office/drawing/2014/main" xmlns="" id="{BF4FB384-B241-40C6-986D-6E0F394EAB20}"/>
              </a:ext>
            </a:extLst>
          </p:cNvPr>
          <p:cNvGrpSpPr/>
          <p:nvPr/>
        </p:nvGrpSpPr>
        <p:grpSpPr>
          <a:xfrm>
            <a:off x="2915816" y="1275606"/>
            <a:ext cx="2935632" cy="2928397"/>
            <a:chOff x="-111919" y="2595562"/>
            <a:chExt cx="3024188" cy="302609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13" name="Freeform: Shape 9">
              <a:extLst>
                <a:ext uri="{FF2B5EF4-FFF2-40B4-BE49-F238E27FC236}">
                  <a16:creationId xmlns:a16="http://schemas.microsoft.com/office/drawing/2014/main" xmlns="" id="{C46F9F27-FD74-42C5-988F-37E7C4770849}"/>
                </a:ext>
              </a:extLst>
            </p:cNvPr>
            <p:cNvSpPr/>
            <p:nvPr/>
          </p:nvSpPr>
          <p:spPr>
            <a:xfrm>
              <a:off x="1388269" y="2595562"/>
              <a:ext cx="1524000" cy="2085975"/>
            </a:xfrm>
            <a:custGeom>
              <a:avLst/>
              <a:gdLst>
                <a:gd name="connsiteX0" fmla="*/ 39053 w 1524000"/>
                <a:gd name="connsiteY0" fmla="*/ 758190 h 2085975"/>
                <a:gd name="connsiteX1" fmla="*/ 771525 w 1524000"/>
                <a:gd name="connsiteY1" fmla="*/ 1514475 h 2085975"/>
                <a:gd name="connsiteX2" fmla="*/ 750570 w 1524000"/>
                <a:gd name="connsiteY2" fmla="*/ 1692593 h 2085975"/>
                <a:gd name="connsiteX3" fmla="*/ 941070 w 1524000"/>
                <a:gd name="connsiteY3" fmla="*/ 2091690 h 2085975"/>
                <a:gd name="connsiteX4" fmla="*/ 1417320 w 1524000"/>
                <a:gd name="connsiteY4" fmla="*/ 2085975 h 2085975"/>
                <a:gd name="connsiteX5" fmla="*/ 1528763 w 1524000"/>
                <a:gd name="connsiteY5" fmla="*/ 1514475 h 2085975"/>
                <a:gd name="connsiteX6" fmla="*/ 14288 w 1524000"/>
                <a:gd name="connsiteY6" fmla="*/ 0 h 2085975"/>
                <a:gd name="connsiteX7" fmla="*/ 0 w 1524000"/>
                <a:gd name="connsiteY7" fmla="*/ 0 h 2085975"/>
                <a:gd name="connsiteX8" fmla="*/ 261938 w 1524000"/>
                <a:gd name="connsiteY8" fmla="*/ 409575 h 2085975"/>
                <a:gd name="connsiteX9" fmla="*/ 39053 w 1524000"/>
                <a:gd name="connsiteY9" fmla="*/ 758190 h 2085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524000" h="2085975">
                  <a:moveTo>
                    <a:pt x="39053" y="758190"/>
                  </a:moveTo>
                  <a:cubicBezTo>
                    <a:pt x="445770" y="771525"/>
                    <a:pt x="771525" y="1104900"/>
                    <a:pt x="771525" y="1514475"/>
                  </a:cubicBezTo>
                  <a:cubicBezTo>
                    <a:pt x="771525" y="1575435"/>
                    <a:pt x="763905" y="1635443"/>
                    <a:pt x="750570" y="1692593"/>
                  </a:cubicBezTo>
                  <a:lnTo>
                    <a:pt x="941070" y="2091690"/>
                  </a:lnTo>
                  <a:lnTo>
                    <a:pt x="1417320" y="2085975"/>
                  </a:lnTo>
                  <a:cubicBezTo>
                    <a:pt x="1489710" y="1909763"/>
                    <a:pt x="1528763" y="1716405"/>
                    <a:pt x="1528763" y="1514475"/>
                  </a:cubicBezTo>
                  <a:cubicBezTo>
                    <a:pt x="1528763" y="678180"/>
                    <a:pt x="850583" y="0"/>
                    <a:pt x="14288" y="0"/>
                  </a:cubicBezTo>
                  <a:cubicBezTo>
                    <a:pt x="9525" y="0"/>
                    <a:pt x="4763" y="0"/>
                    <a:pt x="0" y="0"/>
                  </a:cubicBezTo>
                  <a:lnTo>
                    <a:pt x="261938" y="409575"/>
                  </a:lnTo>
                  <a:lnTo>
                    <a:pt x="39053" y="75819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858"/>
            </a:p>
          </p:txBody>
        </p:sp>
        <p:sp>
          <p:nvSpPr>
            <p:cNvPr id="14" name="Freeform: Shape 10">
              <a:extLst>
                <a:ext uri="{FF2B5EF4-FFF2-40B4-BE49-F238E27FC236}">
                  <a16:creationId xmlns:a16="http://schemas.microsoft.com/office/drawing/2014/main" xmlns="" id="{1D3A94E3-7C19-4894-B6F0-1FE784C04625}"/>
                </a:ext>
              </a:extLst>
            </p:cNvPr>
            <p:cNvSpPr/>
            <p:nvPr/>
          </p:nvSpPr>
          <p:spPr>
            <a:xfrm>
              <a:off x="-111919" y="2604134"/>
              <a:ext cx="1600200" cy="2305050"/>
            </a:xfrm>
            <a:custGeom>
              <a:avLst/>
              <a:gdLst>
                <a:gd name="connsiteX0" fmla="*/ 818198 w 1600200"/>
                <a:gd name="connsiteY0" fmla="*/ 1803083 h 2305050"/>
                <a:gd name="connsiteX1" fmla="*/ 757238 w 1600200"/>
                <a:gd name="connsiteY1" fmla="*/ 1505903 h 2305050"/>
                <a:gd name="connsiteX2" fmla="*/ 1374458 w 1600200"/>
                <a:gd name="connsiteY2" fmla="*/ 762000 h 2305050"/>
                <a:gd name="connsiteX3" fmla="*/ 1604963 w 1600200"/>
                <a:gd name="connsiteY3" fmla="*/ 401003 h 2305050"/>
                <a:gd name="connsiteX4" fmla="*/ 1348740 w 1600200"/>
                <a:gd name="connsiteY4" fmla="*/ 0 h 2305050"/>
                <a:gd name="connsiteX5" fmla="*/ 0 w 1600200"/>
                <a:gd name="connsiteY5" fmla="*/ 1505903 h 2305050"/>
                <a:gd name="connsiteX6" fmla="*/ 233363 w 1600200"/>
                <a:gd name="connsiteY6" fmla="*/ 2313623 h 2305050"/>
                <a:gd name="connsiteX7" fmla="*/ 366713 w 1600200"/>
                <a:gd name="connsiteY7" fmla="*/ 1866900 h 2305050"/>
                <a:gd name="connsiteX8" fmla="*/ 818198 w 1600200"/>
                <a:gd name="connsiteY8" fmla="*/ 1803083 h 2305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600200" h="2305050">
                  <a:moveTo>
                    <a:pt x="818198" y="1803083"/>
                  </a:moveTo>
                  <a:cubicBezTo>
                    <a:pt x="779145" y="1711643"/>
                    <a:pt x="757238" y="1611630"/>
                    <a:pt x="757238" y="1505903"/>
                  </a:cubicBezTo>
                  <a:cubicBezTo>
                    <a:pt x="757238" y="1135380"/>
                    <a:pt x="1022985" y="827723"/>
                    <a:pt x="1374458" y="762000"/>
                  </a:cubicBezTo>
                  <a:lnTo>
                    <a:pt x="1604963" y="401003"/>
                  </a:lnTo>
                  <a:lnTo>
                    <a:pt x="1348740" y="0"/>
                  </a:lnTo>
                  <a:cubicBezTo>
                    <a:pt x="590550" y="82868"/>
                    <a:pt x="0" y="725805"/>
                    <a:pt x="0" y="1505903"/>
                  </a:cubicBezTo>
                  <a:cubicBezTo>
                    <a:pt x="0" y="1803083"/>
                    <a:pt x="85725" y="2080260"/>
                    <a:pt x="233363" y="2313623"/>
                  </a:cubicBezTo>
                  <a:lnTo>
                    <a:pt x="366713" y="1866900"/>
                  </a:lnTo>
                  <a:lnTo>
                    <a:pt x="818198" y="180308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858" dirty="0"/>
            </a:p>
          </p:txBody>
        </p:sp>
        <p:sp>
          <p:nvSpPr>
            <p:cNvPr id="15" name="Freeform: Shape 11">
              <a:extLst>
                <a:ext uri="{FF2B5EF4-FFF2-40B4-BE49-F238E27FC236}">
                  <a16:creationId xmlns:a16="http://schemas.microsoft.com/office/drawing/2014/main" xmlns="" id="{3AC6E71C-0029-432E-B136-971A92CC14A3}"/>
                </a:ext>
              </a:extLst>
            </p:cNvPr>
            <p:cNvSpPr/>
            <p:nvPr/>
          </p:nvSpPr>
          <p:spPr>
            <a:xfrm>
              <a:off x="218599" y="4459604"/>
              <a:ext cx="2514600" cy="1162050"/>
            </a:xfrm>
            <a:custGeom>
              <a:avLst/>
              <a:gdLst>
                <a:gd name="connsiteX0" fmla="*/ 1855470 w 2514600"/>
                <a:gd name="connsiteY0" fmla="*/ 0 h 1162050"/>
                <a:gd name="connsiteX1" fmla="*/ 1183958 w 2514600"/>
                <a:gd name="connsiteY1" fmla="*/ 407670 h 1162050"/>
                <a:gd name="connsiteX2" fmla="*/ 554355 w 2514600"/>
                <a:gd name="connsiteY2" fmla="*/ 71438 h 1162050"/>
                <a:gd name="connsiteX3" fmla="*/ 139065 w 2514600"/>
                <a:gd name="connsiteY3" fmla="*/ 131445 h 1162050"/>
                <a:gd name="connsiteX4" fmla="*/ 0 w 2514600"/>
                <a:gd name="connsiteY4" fmla="*/ 595313 h 1162050"/>
                <a:gd name="connsiteX5" fmla="*/ 1183005 w 2514600"/>
                <a:gd name="connsiteY5" fmla="*/ 1164908 h 1162050"/>
                <a:gd name="connsiteX6" fmla="*/ 2523173 w 2514600"/>
                <a:gd name="connsiteY6" fmla="*/ 355283 h 1162050"/>
                <a:gd name="connsiteX7" fmla="*/ 2025967 w 2514600"/>
                <a:gd name="connsiteY7" fmla="*/ 360998 h 1162050"/>
                <a:gd name="connsiteX8" fmla="*/ 1855470 w 2514600"/>
                <a:gd name="connsiteY8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14600" h="1162050">
                  <a:moveTo>
                    <a:pt x="1855470" y="0"/>
                  </a:moveTo>
                  <a:cubicBezTo>
                    <a:pt x="1728788" y="241935"/>
                    <a:pt x="1476375" y="407670"/>
                    <a:pt x="1183958" y="407670"/>
                  </a:cubicBezTo>
                  <a:cubicBezTo>
                    <a:pt x="922020" y="407670"/>
                    <a:pt x="690562" y="274320"/>
                    <a:pt x="554355" y="71438"/>
                  </a:cubicBezTo>
                  <a:lnTo>
                    <a:pt x="139065" y="131445"/>
                  </a:lnTo>
                  <a:lnTo>
                    <a:pt x="0" y="595313"/>
                  </a:lnTo>
                  <a:cubicBezTo>
                    <a:pt x="277178" y="942975"/>
                    <a:pt x="704850" y="1164908"/>
                    <a:pt x="1183005" y="1164908"/>
                  </a:cubicBezTo>
                  <a:cubicBezTo>
                    <a:pt x="1764983" y="1164908"/>
                    <a:pt x="2269808" y="836295"/>
                    <a:pt x="2523173" y="355283"/>
                  </a:cubicBezTo>
                  <a:lnTo>
                    <a:pt x="2025967" y="360998"/>
                  </a:lnTo>
                  <a:lnTo>
                    <a:pt x="1855470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858"/>
            </a:p>
          </p:txBody>
        </p:sp>
      </p:grpSp>
      <p:pic>
        <p:nvPicPr>
          <p:cNvPr id="19" name="Picture 4">
            <a:extLst>
              <a:ext uri="{FF2B5EF4-FFF2-40B4-BE49-F238E27FC236}">
                <a16:creationId xmlns:a16="http://schemas.microsoft.com/office/drawing/2014/main" xmlns="" id="{C55CBC08-0D6F-45C2-A25F-6D9C50FF596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7" r="8283"/>
          <a:stretch/>
        </p:blipFill>
        <p:spPr bwMode="auto">
          <a:xfrm>
            <a:off x="2987824" y="1635646"/>
            <a:ext cx="848100" cy="891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>
            <a:extLst>
              <a:ext uri="{FF2B5EF4-FFF2-40B4-BE49-F238E27FC236}">
                <a16:creationId xmlns:a16="http://schemas.microsoft.com/office/drawing/2014/main" xmlns="" id="{5B3F19CB-0BB7-4B4B-A52F-B9774EECE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55097">
            <a:off x="4600722" y="1985616"/>
            <a:ext cx="1239054" cy="464817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</p:pic>
      <p:pic>
        <p:nvPicPr>
          <p:cNvPr id="22" name="Picture 8">
            <a:extLst>
              <a:ext uri="{FF2B5EF4-FFF2-40B4-BE49-F238E27FC236}">
                <a16:creationId xmlns:a16="http://schemas.microsoft.com/office/drawing/2014/main" xmlns="" id="{E1759FB3-C98F-4E3E-8668-1C98E41A6A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6" t="8885" r="6689" b="11107"/>
          <a:stretch/>
        </p:blipFill>
        <p:spPr bwMode="auto">
          <a:xfrm>
            <a:off x="4067944" y="3579862"/>
            <a:ext cx="603763" cy="595492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>
            <a:extLst>
              <a:ext uri="{FF2B5EF4-FFF2-40B4-BE49-F238E27FC236}">
                <a16:creationId xmlns:a16="http://schemas.microsoft.com/office/drawing/2014/main" xmlns="" id="{9FAFEBD6-3546-447F-8CA0-DC79201C9D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74" b="6134"/>
          <a:stretch/>
        </p:blipFill>
        <p:spPr bwMode="auto">
          <a:xfrm>
            <a:off x="3995936" y="2211710"/>
            <a:ext cx="809320" cy="102018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PDF) TIMSS 2019: Ireland's results in mathematics and science.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43775" y="2600325"/>
            <a:ext cx="1800225" cy="2543175"/>
          </a:xfrm>
          <a:prstGeom prst="rect">
            <a:avLst/>
          </a:prstGeom>
          <a:noFill/>
        </p:spPr>
      </p:pic>
      <p:pic>
        <p:nvPicPr>
          <p:cNvPr id="8198" name="Picture 6" descr="TIMSS Study 2019 - St. Mary's Primary School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619374"/>
            <a:ext cx="1809750" cy="2524126"/>
          </a:xfrm>
          <a:prstGeom prst="rect">
            <a:avLst/>
          </a:prstGeom>
          <a:noFill/>
        </p:spPr>
      </p:pic>
      <p:pic>
        <p:nvPicPr>
          <p:cNvPr id="16" name="Picture 7" descr="D:\MARKAZ LOGO YANGI\Рисунок1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034" y="72008"/>
            <a:ext cx="1203598" cy="11315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904027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3" name="Google Shape;1073;p26"/>
          <p:cNvSpPr txBox="1">
            <a:spLocks noGrp="1"/>
          </p:cNvSpPr>
          <p:nvPr>
            <p:ph type="title"/>
          </p:nvPr>
        </p:nvSpPr>
        <p:spPr>
          <a:xfrm>
            <a:off x="1331640" y="483518"/>
            <a:ext cx="7632848" cy="512366"/>
          </a:xfrm>
        </p:spPr>
        <p:txBody>
          <a:bodyPr lIns="91425" tIns="91425" rIns="91425" bIns="91425">
            <a:normAutofit fontScale="90000"/>
          </a:bodyPr>
          <a:lstStyle/>
          <a:p>
            <a:pPr>
              <a:buClr>
                <a:schemeClr val="dk1"/>
              </a:buClr>
              <a:buSzPts val="1100"/>
              <a:defRPr/>
            </a:pP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Olimjon</a:t>
            </a:r>
            <a:r>
              <a:rPr lang="uz-Latn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tanlagan qoida bo‘yicha uchburchakdagi songa kvadratdagi sonni mos qo‘ymoqda. </a:t>
            </a:r>
            <a:r>
              <a:rPr lang="en-US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Olimjon</a:t>
            </a:r>
            <a:r>
              <a:rPr lang="uz-Latn-UZ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tanlagan qoidasini toping.</a:t>
            </a:r>
            <a:endParaRPr sz="2100" b="1" i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0724" name="Google Shape;1075;p26"/>
          <p:cNvSpPr txBox="1">
            <a:spLocks noChangeArrowheads="1"/>
          </p:cNvSpPr>
          <p:nvPr/>
        </p:nvSpPr>
        <p:spPr bwMode="auto">
          <a:xfrm>
            <a:off x="4738936" y="1131590"/>
            <a:ext cx="4134694" cy="72008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91425" rIns="91425" bIns="91425" anchor="ctr"/>
          <a:lstStyle/>
          <a:p>
            <a:pPr algn="ctr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2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ko‘paytirib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qo‘shish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endParaRPr lang="ru-RU" sz="1500" dirty="0">
              <a:solidFill>
                <a:srgbClr val="000000"/>
              </a:solidFill>
              <a:latin typeface="Roboto"/>
              <a:sym typeface="Roboto"/>
            </a:endParaRPr>
          </a:p>
        </p:txBody>
      </p:sp>
      <p:sp>
        <p:nvSpPr>
          <p:cNvPr id="30729" name="Google Shape;1082;p26"/>
          <p:cNvSpPr>
            <a:spLocks noChangeArrowheads="1"/>
          </p:cNvSpPr>
          <p:nvPr/>
        </p:nvSpPr>
        <p:spPr bwMode="auto">
          <a:xfrm>
            <a:off x="3635896" y="1347614"/>
            <a:ext cx="241697" cy="242888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lIns="91425" tIns="91425" rIns="91425" bIns="91425" anchor="ctr"/>
          <a:lstStyle/>
          <a:p>
            <a:endParaRPr lang="ru-RU" dirty="0"/>
          </a:p>
        </p:txBody>
      </p:sp>
      <p:sp>
        <p:nvSpPr>
          <p:cNvPr id="1083" name="Google Shape;1083;p26"/>
          <p:cNvSpPr/>
          <p:nvPr/>
        </p:nvSpPr>
        <p:spPr>
          <a:xfrm>
            <a:off x="3635896" y="2211710"/>
            <a:ext cx="242888" cy="24169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lIns="91425" tIns="91425" rIns="91425" bIns="91425" anchor="ctr"/>
          <a:lstStyle/>
          <a:p>
            <a:pPr>
              <a:defRPr/>
            </a:pPr>
            <a:endParaRPr dirty="0"/>
          </a:p>
        </p:txBody>
      </p:sp>
      <p:sp>
        <p:nvSpPr>
          <p:cNvPr id="1085" name="Google Shape;1085;p26"/>
          <p:cNvSpPr/>
          <p:nvPr/>
        </p:nvSpPr>
        <p:spPr>
          <a:xfrm>
            <a:off x="3635896" y="3147814"/>
            <a:ext cx="242888" cy="24169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lIns="91425" tIns="91425" rIns="91425" bIns="91425" anchor="ctr"/>
          <a:lstStyle/>
          <a:p>
            <a:pPr>
              <a:defRPr/>
            </a:pPr>
            <a:endParaRPr dirty="0"/>
          </a:p>
        </p:txBody>
      </p:sp>
      <p:sp>
        <p:nvSpPr>
          <p:cNvPr id="1086" name="Google Shape;1086;p26"/>
          <p:cNvSpPr/>
          <p:nvPr/>
        </p:nvSpPr>
        <p:spPr>
          <a:xfrm>
            <a:off x="3635896" y="4227934"/>
            <a:ext cx="242888" cy="24288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lIns="91425" tIns="91425" rIns="91425" bIns="91425" anchor="ctr"/>
          <a:lstStyle/>
          <a:p>
            <a:pPr>
              <a:defRPr/>
            </a:pPr>
            <a:endParaRPr dirty="0"/>
          </a:p>
        </p:txBody>
      </p:sp>
      <p:sp>
        <p:nvSpPr>
          <p:cNvPr id="30734" name="Google Shape;1090;p26"/>
          <p:cNvSpPr txBox="1">
            <a:spLocks noChangeArrowheads="1"/>
          </p:cNvSpPr>
          <p:nvPr/>
        </p:nvSpPr>
        <p:spPr bwMode="auto">
          <a:xfrm>
            <a:off x="3851920" y="2139702"/>
            <a:ext cx="888206" cy="439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algn="ctr">
              <a:lnSpc>
                <a:spcPct val="115000"/>
              </a:lnSpc>
            </a:pPr>
            <a:r>
              <a:rPr lang="en-US" b="1" dirty="0" smtClean="0">
                <a:solidFill>
                  <a:srgbClr val="000000"/>
                </a:solidFill>
                <a:latin typeface="Roboto"/>
                <a:sym typeface="Roboto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latin typeface="Roboto"/>
                <a:sym typeface="Roboto"/>
              </a:rPr>
              <a:t>2</a:t>
            </a:r>
            <a:endParaRPr lang="ru-RU" sz="2800" b="1" dirty="0">
              <a:solidFill>
                <a:srgbClr val="000000"/>
              </a:solidFill>
              <a:latin typeface="Roboto"/>
              <a:sym typeface="Roboto"/>
            </a:endParaRPr>
          </a:p>
        </p:txBody>
      </p:sp>
      <p:sp>
        <p:nvSpPr>
          <p:cNvPr id="30736" name="Google Shape;1092;p26"/>
          <p:cNvSpPr txBox="1">
            <a:spLocks noChangeArrowheads="1"/>
          </p:cNvSpPr>
          <p:nvPr/>
        </p:nvSpPr>
        <p:spPr bwMode="auto">
          <a:xfrm>
            <a:off x="3851920" y="1203598"/>
            <a:ext cx="887015" cy="439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algn="ctr">
              <a:lnSpc>
                <a:spcPct val="115000"/>
              </a:lnSpc>
            </a:pPr>
            <a:r>
              <a:rPr lang="en-US" b="1" dirty="0" smtClean="0">
                <a:solidFill>
                  <a:srgbClr val="000000"/>
                </a:solidFill>
                <a:latin typeface="Roboto"/>
                <a:sym typeface="Roboto"/>
              </a:rPr>
              <a:t> </a:t>
            </a:r>
            <a:r>
              <a:rPr lang="en-US" sz="2800" b="1" dirty="0" smtClean="0">
                <a:solidFill>
                  <a:srgbClr val="000000"/>
                </a:solidFill>
                <a:latin typeface="Roboto"/>
                <a:sym typeface="Roboto"/>
              </a:rPr>
              <a:t>1</a:t>
            </a:r>
            <a:endParaRPr lang="ru-RU" sz="2800" b="1" dirty="0">
              <a:solidFill>
                <a:srgbClr val="000000"/>
              </a:solidFill>
              <a:latin typeface="Roboto"/>
              <a:sym typeface="Roboto"/>
            </a:endParaRPr>
          </a:p>
        </p:txBody>
      </p:sp>
      <p:sp>
        <p:nvSpPr>
          <p:cNvPr id="30737" name="Google Shape;1093;p26"/>
          <p:cNvSpPr txBox="1">
            <a:spLocks noChangeArrowheads="1"/>
          </p:cNvSpPr>
          <p:nvPr/>
        </p:nvSpPr>
        <p:spPr bwMode="auto">
          <a:xfrm>
            <a:off x="3851920" y="4155926"/>
            <a:ext cx="887015" cy="439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algn="ctr">
              <a:lnSpc>
                <a:spcPct val="115000"/>
              </a:lnSpc>
            </a:pPr>
            <a:r>
              <a:rPr lang="en-US" b="1" dirty="0" smtClean="0">
                <a:latin typeface="Roboto"/>
                <a:sym typeface="Roboto"/>
              </a:rPr>
              <a:t>  </a:t>
            </a:r>
            <a:r>
              <a:rPr lang="en-US" sz="3200" b="1" dirty="0" smtClean="0">
                <a:latin typeface="Roboto"/>
                <a:sym typeface="Roboto"/>
              </a:rPr>
              <a:t>4</a:t>
            </a:r>
            <a:endParaRPr lang="ru-RU" sz="3200" b="1" dirty="0">
              <a:solidFill>
                <a:srgbClr val="000000"/>
              </a:solidFill>
              <a:latin typeface="Roboto"/>
              <a:sym typeface="Roboto"/>
            </a:endParaRPr>
          </a:p>
        </p:txBody>
      </p:sp>
      <p:sp>
        <p:nvSpPr>
          <p:cNvPr id="30738" name="Google Shape;1094;p26"/>
          <p:cNvSpPr txBox="1">
            <a:spLocks noChangeArrowheads="1"/>
          </p:cNvSpPr>
          <p:nvPr/>
        </p:nvSpPr>
        <p:spPr bwMode="auto">
          <a:xfrm>
            <a:off x="3923928" y="3075806"/>
            <a:ext cx="887015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91425" rIns="91425" bIns="91425" anchor="ctr"/>
          <a:lstStyle/>
          <a:p>
            <a:pPr algn="ctr">
              <a:lnSpc>
                <a:spcPct val="115000"/>
              </a:lnSpc>
            </a:pPr>
            <a:r>
              <a:rPr lang="en-US" sz="2800" b="1" dirty="0" smtClean="0">
                <a:solidFill>
                  <a:srgbClr val="000000"/>
                </a:solidFill>
                <a:latin typeface="Roboto"/>
                <a:sym typeface="Roboto"/>
              </a:rPr>
              <a:t>3</a:t>
            </a:r>
            <a:endParaRPr lang="ru-RU" sz="2800" b="1" dirty="0">
              <a:solidFill>
                <a:srgbClr val="000000"/>
              </a:solidFill>
              <a:latin typeface="Roboto"/>
              <a:sym typeface="Roboto"/>
            </a:endParaRPr>
          </a:p>
        </p:txBody>
      </p:sp>
      <p:pic>
        <p:nvPicPr>
          <p:cNvPr id="201" name="Picture 7" descr="D:\MARKAZ LOGO YANGI\Рисунок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34" y="72008"/>
            <a:ext cx="1203598" cy="1131590"/>
          </a:xfrm>
          <a:prstGeom prst="rect">
            <a:avLst/>
          </a:prstGeom>
          <a:noFill/>
        </p:spPr>
      </p:pic>
      <p:sp>
        <p:nvSpPr>
          <p:cNvPr id="202" name="Google Shape;1075;p26"/>
          <p:cNvSpPr txBox="1">
            <a:spLocks noChangeArrowheads="1"/>
          </p:cNvSpPr>
          <p:nvPr/>
        </p:nvSpPr>
        <p:spPr bwMode="auto">
          <a:xfrm>
            <a:off x="4788024" y="2067694"/>
            <a:ext cx="4085605" cy="64807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91425" rIns="91425" bIns="91425" anchor="ctr"/>
          <a:lstStyle/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ko‘paytirib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5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qo‘shish</a:t>
            </a:r>
            <a:endParaRPr lang="ru-RU" sz="2400" dirty="0">
              <a:solidFill>
                <a:srgbClr val="000000"/>
              </a:solidFill>
              <a:latin typeface="Roboto"/>
              <a:sym typeface="Roboto"/>
            </a:endParaRPr>
          </a:p>
        </p:txBody>
      </p:sp>
      <p:sp>
        <p:nvSpPr>
          <p:cNvPr id="203" name="Google Shape;1075;p26"/>
          <p:cNvSpPr txBox="1">
            <a:spLocks noChangeArrowheads="1"/>
          </p:cNvSpPr>
          <p:nvPr/>
        </p:nvSpPr>
        <p:spPr bwMode="auto">
          <a:xfrm>
            <a:off x="4788024" y="3075806"/>
            <a:ext cx="4085605" cy="64807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91425" rIns="91425" bIns="91425" anchor="ctr"/>
          <a:lstStyle/>
          <a:p>
            <a:pPr algn="ctr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3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ko‘paytirib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1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ayirish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endParaRPr lang="ru-RU" sz="1500" dirty="0">
              <a:solidFill>
                <a:srgbClr val="000000"/>
              </a:solidFill>
              <a:latin typeface="Roboto"/>
              <a:sym typeface="Roboto"/>
            </a:endParaRPr>
          </a:p>
        </p:txBody>
      </p:sp>
      <p:sp>
        <p:nvSpPr>
          <p:cNvPr id="204" name="Google Shape;1075;p26"/>
          <p:cNvSpPr txBox="1">
            <a:spLocks noChangeArrowheads="1"/>
          </p:cNvSpPr>
          <p:nvPr/>
        </p:nvSpPr>
        <p:spPr bwMode="auto">
          <a:xfrm>
            <a:off x="4788024" y="4011910"/>
            <a:ext cx="4085605" cy="64807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25" tIns="91425" rIns="91425" bIns="91425" anchor="ctr"/>
          <a:lstStyle/>
          <a:p>
            <a:pPr algn="ctr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400" dirty="0" smtClean="0">
                <a:latin typeface="Arial" pitchFamily="34" charset="0"/>
                <a:cs typeface="Arial" pitchFamily="34" charset="0"/>
              </a:rPr>
              <a:t>4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ko‘paytirib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4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ayirish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ru-RU" sz="1500" dirty="0">
              <a:solidFill>
                <a:srgbClr val="000000"/>
              </a:solidFill>
              <a:latin typeface="Roboto"/>
              <a:sym typeface="Roboto"/>
            </a:endParaRPr>
          </a:p>
        </p:txBody>
      </p:sp>
      <p:sp>
        <p:nvSpPr>
          <p:cNvPr id="205" name="Равнобедренный треугольник 204"/>
          <p:cNvSpPr/>
          <p:nvPr/>
        </p:nvSpPr>
        <p:spPr>
          <a:xfrm>
            <a:off x="323528" y="1707654"/>
            <a:ext cx="792088" cy="720080"/>
          </a:xfrm>
          <a:prstGeom prst="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5</a:t>
            </a:r>
            <a:endParaRPr lang="ru-RU" sz="3200" b="1" dirty="0"/>
          </a:p>
        </p:txBody>
      </p:sp>
      <p:sp>
        <p:nvSpPr>
          <p:cNvPr id="206" name="Прямоугольник 205"/>
          <p:cNvSpPr/>
          <p:nvPr/>
        </p:nvSpPr>
        <p:spPr>
          <a:xfrm>
            <a:off x="2771800" y="1851670"/>
            <a:ext cx="576064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12</a:t>
            </a:r>
            <a:endParaRPr lang="ru-RU" sz="2800" b="1" dirty="0"/>
          </a:p>
        </p:txBody>
      </p:sp>
      <p:sp>
        <p:nvSpPr>
          <p:cNvPr id="207" name="Равнобедренный треугольник 206"/>
          <p:cNvSpPr/>
          <p:nvPr/>
        </p:nvSpPr>
        <p:spPr>
          <a:xfrm>
            <a:off x="323528" y="2643758"/>
            <a:ext cx="792088" cy="720080"/>
          </a:xfrm>
          <a:prstGeom prst="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4</a:t>
            </a:r>
            <a:endParaRPr lang="ru-RU" sz="3200" b="1" dirty="0"/>
          </a:p>
        </p:txBody>
      </p:sp>
      <p:sp>
        <p:nvSpPr>
          <p:cNvPr id="208" name="Равнобедренный треугольник 207"/>
          <p:cNvSpPr/>
          <p:nvPr/>
        </p:nvSpPr>
        <p:spPr>
          <a:xfrm>
            <a:off x="323528" y="3579862"/>
            <a:ext cx="792088" cy="720080"/>
          </a:xfrm>
          <a:prstGeom prst="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3</a:t>
            </a:r>
            <a:endParaRPr lang="ru-RU" sz="3200" b="1" dirty="0"/>
          </a:p>
        </p:txBody>
      </p:sp>
      <p:sp>
        <p:nvSpPr>
          <p:cNvPr id="209" name="Прямоугольник 208"/>
          <p:cNvSpPr/>
          <p:nvPr/>
        </p:nvSpPr>
        <p:spPr>
          <a:xfrm>
            <a:off x="2771800" y="2787774"/>
            <a:ext cx="576064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10</a:t>
            </a:r>
            <a:endParaRPr lang="ru-RU" sz="2800" b="1" dirty="0"/>
          </a:p>
        </p:txBody>
      </p:sp>
      <p:sp>
        <p:nvSpPr>
          <p:cNvPr id="210" name="Прямоугольник 209"/>
          <p:cNvSpPr/>
          <p:nvPr/>
        </p:nvSpPr>
        <p:spPr>
          <a:xfrm>
            <a:off x="2771800" y="3723878"/>
            <a:ext cx="576064" cy="64807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8</a:t>
            </a:r>
            <a:endParaRPr lang="ru-RU" sz="2800" b="1" dirty="0"/>
          </a:p>
        </p:txBody>
      </p:sp>
      <p:cxnSp>
        <p:nvCxnSpPr>
          <p:cNvPr id="212" name="Прямая со стрелкой 211"/>
          <p:cNvCxnSpPr/>
          <p:nvPr/>
        </p:nvCxnSpPr>
        <p:spPr>
          <a:xfrm>
            <a:off x="971600" y="2139702"/>
            <a:ext cx="18002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8" name="Прямая со стрелкой 217"/>
          <p:cNvCxnSpPr/>
          <p:nvPr/>
        </p:nvCxnSpPr>
        <p:spPr>
          <a:xfrm>
            <a:off x="971600" y="3075806"/>
            <a:ext cx="18002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9" name="Прямая со стрелкой 218"/>
          <p:cNvCxnSpPr/>
          <p:nvPr/>
        </p:nvCxnSpPr>
        <p:spPr>
          <a:xfrm>
            <a:off x="971600" y="4011910"/>
            <a:ext cx="180020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0" name="TextBox 219"/>
          <p:cNvSpPr txBox="1"/>
          <p:nvPr/>
        </p:nvSpPr>
        <p:spPr>
          <a:xfrm>
            <a:off x="2195736" y="0"/>
            <a:ext cx="6395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TOPSHIRIQ  (MATEMATIKA)</a:t>
            </a:r>
            <a:endParaRPr lang="ru-RU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9786" y="1582033"/>
            <a:ext cx="407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9786" y="2571750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B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2382" y="3571741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C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D:\MARKAZ LOGO YANGI\Рисунок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0"/>
            <a:ext cx="1258888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AutoShape 5" descr="Мир профессий (краткосрочка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196" name="AutoShape 7" descr="Мир профессий (краткосрочка)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197" name="AutoShape 9" descr="Мир профессий (краткосрочка)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8198" name="AutoShape 15" descr="Выбор профессии: Учёный или Программист / Хабр"/>
          <p:cNvSpPr>
            <a:spLocks noChangeAspect="1" noChangeArrowheads="1"/>
          </p:cNvSpPr>
          <p:nvPr/>
        </p:nvSpPr>
        <p:spPr bwMode="auto">
          <a:xfrm>
            <a:off x="612775" y="3127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9" name="Google Shape;253;p19"/>
          <p:cNvSpPr/>
          <p:nvPr/>
        </p:nvSpPr>
        <p:spPr>
          <a:xfrm rot="16200000">
            <a:off x="6122926" y="635063"/>
            <a:ext cx="1173162" cy="4509962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spcFirstLastPara="1" lIns="91425" tIns="91425" rIns="91425" bIns="91425" anchor="ctr"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40" name="Google Shape;257;p19"/>
          <p:cNvSpPr/>
          <p:nvPr/>
        </p:nvSpPr>
        <p:spPr>
          <a:xfrm rot="16200000">
            <a:off x="6122925" y="2198748"/>
            <a:ext cx="1173163" cy="4509963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spcFirstLastPara="1" lIns="91425" tIns="91425" rIns="91425" bIns="91425" anchor="ctr"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41" name="Google Shape;261;p19"/>
          <p:cNvSpPr/>
          <p:nvPr/>
        </p:nvSpPr>
        <p:spPr>
          <a:xfrm rot="16200000">
            <a:off x="6103874" y="-1131826"/>
            <a:ext cx="1173163" cy="4548064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spcFirstLastPara="1" lIns="91425" tIns="91425" rIns="91425" bIns="91425" anchor="ctr"/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grpSp>
        <p:nvGrpSpPr>
          <p:cNvPr id="2" name="Google Shape;281;p19"/>
          <p:cNvGrpSpPr>
            <a:grpSpLocks/>
          </p:cNvGrpSpPr>
          <p:nvPr/>
        </p:nvGrpSpPr>
        <p:grpSpPr bwMode="auto">
          <a:xfrm>
            <a:off x="3065463" y="1131888"/>
            <a:ext cx="1344612" cy="1758950"/>
            <a:chOff x="2288356" y="1696445"/>
            <a:chExt cx="882450" cy="1136250"/>
          </a:xfrm>
        </p:grpSpPr>
        <p:sp>
          <p:nvSpPr>
            <p:cNvPr id="52" name="Google Shape;282;p19"/>
            <p:cNvSpPr/>
            <p:nvPr/>
          </p:nvSpPr>
          <p:spPr>
            <a:xfrm flipH="1">
              <a:off x="2288356" y="1696445"/>
              <a:ext cx="774097" cy="773224"/>
            </a:xfrm>
            <a:prstGeom prst="arc">
              <a:avLst>
                <a:gd name="adj1" fmla="val 16200000"/>
                <a:gd name="adj2" fmla="val 0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cxnSp>
          <p:nvCxnSpPr>
            <p:cNvPr id="8217" name="Google Shape;283;p19"/>
            <p:cNvCxnSpPr>
              <a:cxnSpLocks noChangeShapeType="1"/>
              <a:stCxn id="52" idx="0"/>
            </p:cNvCxnSpPr>
            <p:nvPr/>
          </p:nvCxnSpPr>
          <p:spPr bwMode="auto">
            <a:xfrm>
              <a:off x="2675206" y="1696445"/>
              <a:ext cx="4956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  <p:cxnSp>
          <p:nvCxnSpPr>
            <p:cNvPr id="8218" name="Google Shape;284;p19"/>
            <p:cNvCxnSpPr>
              <a:cxnSpLocks noChangeShapeType="1"/>
            </p:cNvCxnSpPr>
            <p:nvPr/>
          </p:nvCxnSpPr>
          <p:spPr bwMode="auto">
            <a:xfrm>
              <a:off x="2288356" y="2083295"/>
              <a:ext cx="0" cy="7494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</p:grpSp>
      <p:grpSp>
        <p:nvGrpSpPr>
          <p:cNvPr id="3" name="Google Shape;285;p19"/>
          <p:cNvGrpSpPr>
            <a:grpSpLocks/>
          </p:cNvGrpSpPr>
          <p:nvPr/>
        </p:nvGrpSpPr>
        <p:grpSpPr bwMode="auto">
          <a:xfrm>
            <a:off x="3065463" y="2890838"/>
            <a:ext cx="1344612" cy="1563687"/>
            <a:chOff x="7009125" y="3265500"/>
            <a:chExt cx="565800" cy="728700"/>
          </a:xfrm>
        </p:grpSpPr>
        <p:sp>
          <p:nvSpPr>
            <p:cNvPr id="49" name="Google Shape;286;p19"/>
            <p:cNvSpPr/>
            <p:nvPr/>
          </p:nvSpPr>
          <p:spPr>
            <a:xfrm rot="10800000">
              <a:off x="7009125" y="3497796"/>
              <a:ext cx="496327" cy="496404"/>
            </a:xfrm>
            <a:prstGeom prst="arc">
              <a:avLst>
                <a:gd name="adj1" fmla="val 16200000"/>
                <a:gd name="adj2" fmla="val 0"/>
              </a:avLst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lIns="91425" tIns="91425" rIns="91425" bIns="91425" anchor="ctr"/>
            <a:lstStyle/>
            <a:p>
              <a:pPr>
                <a:spcBef>
                  <a:spcPts val="0"/>
                </a:spcBef>
                <a:spcAft>
                  <a:spcPts val="0"/>
                </a:spcAft>
                <a:defRPr/>
              </a:pPr>
              <a:endParaRPr/>
            </a:p>
          </p:txBody>
        </p:sp>
        <p:cxnSp>
          <p:nvCxnSpPr>
            <p:cNvPr id="8214" name="Google Shape;287;p19"/>
            <p:cNvCxnSpPr>
              <a:cxnSpLocks noChangeShapeType="1"/>
              <a:stCxn id="49" idx="0"/>
            </p:cNvCxnSpPr>
            <p:nvPr/>
          </p:nvCxnSpPr>
          <p:spPr bwMode="auto">
            <a:xfrm>
              <a:off x="7257225" y="3994200"/>
              <a:ext cx="31770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</p:spPr>
        </p:cxnSp>
        <p:cxnSp>
          <p:nvCxnSpPr>
            <p:cNvPr id="8215" name="Google Shape;288;p19"/>
            <p:cNvCxnSpPr>
              <a:cxnSpLocks noChangeShapeType="1"/>
            </p:cNvCxnSpPr>
            <p:nvPr/>
          </p:nvCxnSpPr>
          <p:spPr bwMode="auto">
            <a:xfrm rot="10800000">
              <a:off x="7009125" y="3265500"/>
              <a:ext cx="0" cy="4806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</p:grpSp>
      <p:cxnSp>
        <p:nvCxnSpPr>
          <p:cNvPr id="8204" name="Google Shape;289;p19"/>
          <p:cNvCxnSpPr>
            <a:cxnSpLocks noChangeShapeType="1"/>
          </p:cNvCxnSpPr>
          <p:nvPr/>
        </p:nvCxnSpPr>
        <p:spPr bwMode="auto">
          <a:xfrm flipV="1">
            <a:off x="3059832" y="2890838"/>
            <a:ext cx="1350243" cy="4095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oval" w="med" len="med"/>
          </a:ln>
        </p:spPr>
      </p:cxnSp>
      <p:sp>
        <p:nvSpPr>
          <p:cNvPr id="8207" name="Прямоугольник 60"/>
          <p:cNvSpPr>
            <a:spLocks noChangeArrowheads="1"/>
          </p:cNvSpPr>
          <p:nvPr/>
        </p:nvSpPr>
        <p:spPr bwMode="auto">
          <a:xfrm>
            <a:off x="179512" y="1347614"/>
            <a:ext cx="2915816" cy="34163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Qaynatilgan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juda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issiq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tuxum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sovuq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suvli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idishga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solindi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.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Suv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tuxumning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temperaturasi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qanday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o‘zgarishlarga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uchraydi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?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208" name="Прямоугольник 3"/>
          <p:cNvSpPr>
            <a:spLocks noChangeArrowheads="1"/>
          </p:cNvSpPr>
          <p:nvPr/>
        </p:nvSpPr>
        <p:spPr bwMode="auto">
          <a:xfrm>
            <a:off x="4303305" y="4155926"/>
            <a:ext cx="473319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sz="2800" b="1" dirty="0" err="1"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Suv</a:t>
            </a:r>
            <a:r>
              <a:rPr lang="en-US" sz="2800" b="1" dirty="0"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ham, </a:t>
            </a:r>
            <a:r>
              <a:rPr lang="en-US" sz="2800" b="1" dirty="0" err="1"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tuxum</a:t>
            </a:r>
            <a:r>
              <a:rPr lang="en-US" sz="2800" b="1" dirty="0"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ham </a:t>
            </a:r>
            <a:r>
              <a:rPr lang="en-US" sz="2800" b="1" dirty="0" err="1"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iliydi</a:t>
            </a:r>
            <a:endParaRPr lang="en-US" sz="2800" b="1" dirty="0">
              <a:latin typeface="Arial" pitchFamily="34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8209" name="Прямоугольник 62"/>
          <p:cNvSpPr>
            <a:spLocks noChangeArrowheads="1"/>
          </p:cNvSpPr>
          <p:nvPr/>
        </p:nvSpPr>
        <p:spPr bwMode="auto">
          <a:xfrm>
            <a:off x="4389438" y="2571750"/>
            <a:ext cx="4754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Suv</a:t>
            </a:r>
            <a:r>
              <a:rPr lang="en-US" sz="2800" b="1" dirty="0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iliydi</a:t>
            </a:r>
            <a:r>
              <a:rPr lang="en-US" sz="2800" b="1" dirty="0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tuxum</a:t>
            </a:r>
            <a:r>
              <a:rPr lang="en-US" sz="2800" b="1" dirty="0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soviydi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210" name="Прямоугольник 63"/>
          <p:cNvSpPr>
            <a:spLocks noChangeArrowheads="1"/>
          </p:cNvSpPr>
          <p:nvPr/>
        </p:nvSpPr>
        <p:spPr bwMode="auto">
          <a:xfrm>
            <a:off x="4427984" y="843558"/>
            <a:ext cx="44644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 algn="ctr"/>
            <a:r>
              <a:rPr lang="en-US" sz="2400" dirty="0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Suv</a:t>
            </a:r>
            <a:r>
              <a:rPr lang="en-US" sz="2800" b="1" dirty="0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soviydi</a:t>
            </a:r>
            <a:r>
              <a:rPr lang="en-US" sz="2800" b="1" dirty="0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tuxum</a:t>
            </a:r>
            <a:r>
              <a:rPr lang="en-US" sz="2800" b="1" dirty="0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40404"/>
                </a:solidFill>
                <a:latin typeface="Arial" pitchFamily="34" charset="0"/>
                <a:ea typeface="Cambria" panose="02040503050406030204" pitchFamily="18" charset="0"/>
                <a:cs typeface="Arial" pitchFamily="34" charset="0"/>
              </a:rPr>
              <a:t>iliydi</a:t>
            </a:r>
            <a:endParaRPr lang="en-US" sz="2800" b="1" dirty="0">
              <a:solidFill>
                <a:srgbClr val="040404"/>
              </a:solidFill>
              <a:latin typeface="Arial" pitchFamily="34" charset="0"/>
              <a:ea typeface="Cambria" panose="02040503050406030204" pitchFamily="18" charset="0"/>
              <a:cs typeface="Arial" pitchFamily="34" charset="0"/>
            </a:endParaRPr>
          </a:p>
        </p:txBody>
      </p:sp>
      <p:grpSp>
        <p:nvGrpSpPr>
          <p:cNvPr id="29" name="Google Shape;1512;p42"/>
          <p:cNvGrpSpPr/>
          <p:nvPr/>
        </p:nvGrpSpPr>
        <p:grpSpPr>
          <a:xfrm>
            <a:off x="3131840" y="3867894"/>
            <a:ext cx="1296144" cy="1080120"/>
            <a:chOff x="3691875" y="1636279"/>
            <a:chExt cx="961939" cy="821953"/>
          </a:xfrm>
        </p:grpSpPr>
        <p:sp>
          <p:nvSpPr>
            <p:cNvPr id="30" name="Google Shape;1514;p42"/>
            <p:cNvSpPr/>
            <p:nvPr/>
          </p:nvSpPr>
          <p:spPr>
            <a:xfrm>
              <a:off x="3691875" y="1636279"/>
              <a:ext cx="821953" cy="821953"/>
            </a:xfrm>
            <a:custGeom>
              <a:avLst/>
              <a:gdLst/>
              <a:ahLst/>
              <a:cxnLst/>
              <a:rect l="l" t="t" r="r" b="b"/>
              <a:pathLst>
                <a:path w="29564" h="29564" extrusionOk="0">
                  <a:moveTo>
                    <a:pt x="14782" y="1"/>
                  </a:moveTo>
                  <a:cubicBezTo>
                    <a:pt x="12231" y="1"/>
                    <a:pt x="9680" y="661"/>
                    <a:pt x="7394" y="1983"/>
                  </a:cubicBezTo>
                  <a:cubicBezTo>
                    <a:pt x="2822" y="4614"/>
                    <a:pt x="0" y="9496"/>
                    <a:pt x="0" y="14782"/>
                  </a:cubicBezTo>
                  <a:cubicBezTo>
                    <a:pt x="0" y="20057"/>
                    <a:pt x="2822" y="24938"/>
                    <a:pt x="7394" y="27581"/>
                  </a:cubicBezTo>
                  <a:cubicBezTo>
                    <a:pt x="9680" y="28903"/>
                    <a:pt x="12231" y="29564"/>
                    <a:pt x="14782" y="29564"/>
                  </a:cubicBezTo>
                  <a:cubicBezTo>
                    <a:pt x="17333" y="29564"/>
                    <a:pt x="19884" y="28903"/>
                    <a:pt x="22170" y="27581"/>
                  </a:cubicBezTo>
                  <a:cubicBezTo>
                    <a:pt x="26742" y="24938"/>
                    <a:pt x="29564" y="20057"/>
                    <a:pt x="29564" y="14782"/>
                  </a:cubicBezTo>
                  <a:cubicBezTo>
                    <a:pt x="29564" y="9496"/>
                    <a:pt x="26742" y="4614"/>
                    <a:pt x="22170" y="1983"/>
                  </a:cubicBezTo>
                  <a:cubicBezTo>
                    <a:pt x="19884" y="661"/>
                    <a:pt x="17333" y="1"/>
                    <a:pt x="14782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515;p42"/>
            <p:cNvSpPr/>
            <p:nvPr/>
          </p:nvSpPr>
          <p:spPr>
            <a:xfrm>
              <a:off x="4614724" y="1669558"/>
              <a:ext cx="39090" cy="744829"/>
            </a:xfrm>
            <a:custGeom>
              <a:avLst/>
              <a:gdLst/>
              <a:ahLst/>
              <a:cxnLst/>
              <a:rect l="l" t="t" r="r" b="b"/>
              <a:pathLst>
                <a:path w="1406" h="26790" extrusionOk="0">
                  <a:moveTo>
                    <a:pt x="1" y="0"/>
                  </a:moveTo>
                  <a:lnTo>
                    <a:pt x="1" y="26789"/>
                  </a:lnTo>
                  <a:lnTo>
                    <a:pt x="1406" y="26789"/>
                  </a:lnTo>
                  <a:lnTo>
                    <a:pt x="1406" y="0"/>
                  </a:lnTo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518;p42"/>
            <p:cNvSpPr/>
            <p:nvPr/>
          </p:nvSpPr>
          <p:spPr>
            <a:xfrm>
              <a:off x="3775801" y="1720224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ln>
              <a:headEnd type="none" w="sm" len="sm"/>
              <a:tailEnd type="none" w="sm" len="sm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b="1" dirty="0">
                  <a:solidFill>
                    <a:srgbClr val="00206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C</a:t>
              </a:r>
              <a:endParaRPr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3" name="Google Shape;1512;p42"/>
          <p:cNvGrpSpPr/>
          <p:nvPr/>
        </p:nvGrpSpPr>
        <p:grpSpPr>
          <a:xfrm>
            <a:off x="3059832" y="555526"/>
            <a:ext cx="1296144" cy="1080120"/>
            <a:chOff x="3691875" y="1636279"/>
            <a:chExt cx="961939" cy="821953"/>
          </a:xfrm>
        </p:grpSpPr>
        <p:sp>
          <p:nvSpPr>
            <p:cNvPr id="34" name="Google Shape;1514;p42"/>
            <p:cNvSpPr/>
            <p:nvPr/>
          </p:nvSpPr>
          <p:spPr>
            <a:xfrm>
              <a:off x="3691875" y="1636279"/>
              <a:ext cx="821953" cy="821953"/>
            </a:xfrm>
            <a:custGeom>
              <a:avLst/>
              <a:gdLst/>
              <a:ahLst/>
              <a:cxnLst/>
              <a:rect l="l" t="t" r="r" b="b"/>
              <a:pathLst>
                <a:path w="29564" h="29564" extrusionOk="0">
                  <a:moveTo>
                    <a:pt x="14782" y="1"/>
                  </a:moveTo>
                  <a:cubicBezTo>
                    <a:pt x="12231" y="1"/>
                    <a:pt x="9680" y="661"/>
                    <a:pt x="7394" y="1983"/>
                  </a:cubicBezTo>
                  <a:cubicBezTo>
                    <a:pt x="2822" y="4614"/>
                    <a:pt x="0" y="9496"/>
                    <a:pt x="0" y="14782"/>
                  </a:cubicBezTo>
                  <a:cubicBezTo>
                    <a:pt x="0" y="20057"/>
                    <a:pt x="2822" y="24938"/>
                    <a:pt x="7394" y="27581"/>
                  </a:cubicBezTo>
                  <a:cubicBezTo>
                    <a:pt x="9680" y="28903"/>
                    <a:pt x="12231" y="29564"/>
                    <a:pt x="14782" y="29564"/>
                  </a:cubicBezTo>
                  <a:cubicBezTo>
                    <a:pt x="17333" y="29564"/>
                    <a:pt x="19884" y="28903"/>
                    <a:pt x="22170" y="27581"/>
                  </a:cubicBezTo>
                  <a:cubicBezTo>
                    <a:pt x="26742" y="24938"/>
                    <a:pt x="29564" y="20057"/>
                    <a:pt x="29564" y="14782"/>
                  </a:cubicBezTo>
                  <a:cubicBezTo>
                    <a:pt x="29564" y="9496"/>
                    <a:pt x="26742" y="4614"/>
                    <a:pt x="22170" y="1983"/>
                  </a:cubicBezTo>
                  <a:cubicBezTo>
                    <a:pt x="19884" y="661"/>
                    <a:pt x="17333" y="1"/>
                    <a:pt x="14782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515;p42"/>
            <p:cNvSpPr/>
            <p:nvPr/>
          </p:nvSpPr>
          <p:spPr>
            <a:xfrm>
              <a:off x="4614724" y="1669558"/>
              <a:ext cx="39090" cy="744829"/>
            </a:xfrm>
            <a:custGeom>
              <a:avLst/>
              <a:gdLst/>
              <a:ahLst/>
              <a:cxnLst/>
              <a:rect l="l" t="t" r="r" b="b"/>
              <a:pathLst>
                <a:path w="1406" h="26790" extrusionOk="0">
                  <a:moveTo>
                    <a:pt x="1" y="0"/>
                  </a:moveTo>
                  <a:lnTo>
                    <a:pt x="1" y="26789"/>
                  </a:lnTo>
                  <a:lnTo>
                    <a:pt x="1406" y="26789"/>
                  </a:lnTo>
                  <a:lnTo>
                    <a:pt x="1406" y="0"/>
                  </a:lnTo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518;p42"/>
            <p:cNvSpPr/>
            <p:nvPr/>
          </p:nvSpPr>
          <p:spPr>
            <a:xfrm>
              <a:off x="3775801" y="1720224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ln>
              <a:headEnd type="none" w="sm" len="sm"/>
              <a:tailEnd type="none" w="sm" len="sm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b="1" dirty="0">
                  <a:solidFill>
                    <a:srgbClr val="00206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A</a:t>
              </a:r>
              <a:endParaRPr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37" name="Google Shape;1512;p42"/>
          <p:cNvGrpSpPr/>
          <p:nvPr/>
        </p:nvGrpSpPr>
        <p:grpSpPr>
          <a:xfrm>
            <a:off x="3131840" y="2355726"/>
            <a:ext cx="1296144" cy="1080120"/>
            <a:chOff x="3691875" y="1636279"/>
            <a:chExt cx="961939" cy="821953"/>
          </a:xfrm>
        </p:grpSpPr>
        <p:sp>
          <p:nvSpPr>
            <p:cNvPr id="38" name="Google Shape;1514;p42"/>
            <p:cNvSpPr/>
            <p:nvPr/>
          </p:nvSpPr>
          <p:spPr>
            <a:xfrm>
              <a:off x="3691875" y="1636279"/>
              <a:ext cx="821953" cy="821953"/>
            </a:xfrm>
            <a:custGeom>
              <a:avLst/>
              <a:gdLst/>
              <a:ahLst/>
              <a:cxnLst/>
              <a:rect l="l" t="t" r="r" b="b"/>
              <a:pathLst>
                <a:path w="29564" h="29564" extrusionOk="0">
                  <a:moveTo>
                    <a:pt x="14782" y="1"/>
                  </a:moveTo>
                  <a:cubicBezTo>
                    <a:pt x="12231" y="1"/>
                    <a:pt x="9680" y="661"/>
                    <a:pt x="7394" y="1983"/>
                  </a:cubicBezTo>
                  <a:cubicBezTo>
                    <a:pt x="2822" y="4614"/>
                    <a:pt x="0" y="9496"/>
                    <a:pt x="0" y="14782"/>
                  </a:cubicBezTo>
                  <a:cubicBezTo>
                    <a:pt x="0" y="20057"/>
                    <a:pt x="2822" y="24938"/>
                    <a:pt x="7394" y="27581"/>
                  </a:cubicBezTo>
                  <a:cubicBezTo>
                    <a:pt x="9680" y="28903"/>
                    <a:pt x="12231" y="29564"/>
                    <a:pt x="14782" y="29564"/>
                  </a:cubicBezTo>
                  <a:cubicBezTo>
                    <a:pt x="17333" y="29564"/>
                    <a:pt x="19884" y="28903"/>
                    <a:pt x="22170" y="27581"/>
                  </a:cubicBezTo>
                  <a:cubicBezTo>
                    <a:pt x="26742" y="24938"/>
                    <a:pt x="29564" y="20057"/>
                    <a:pt x="29564" y="14782"/>
                  </a:cubicBezTo>
                  <a:cubicBezTo>
                    <a:pt x="29564" y="9496"/>
                    <a:pt x="26742" y="4614"/>
                    <a:pt x="22170" y="1983"/>
                  </a:cubicBezTo>
                  <a:cubicBezTo>
                    <a:pt x="19884" y="661"/>
                    <a:pt x="17333" y="1"/>
                    <a:pt x="14782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515;p42"/>
            <p:cNvSpPr/>
            <p:nvPr/>
          </p:nvSpPr>
          <p:spPr>
            <a:xfrm>
              <a:off x="4614724" y="1669558"/>
              <a:ext cx="39090" cy="744829"/>
            </a:xfrm>
            <a:custGeom>
              <a:avLst/>
              <a:gdLst/>
              <a:ahLst/>
              <a:cxnLst/>
              <a:rect l="l" t="t" r="r" b="b"/>
              <a:pathLst>
                <a:path w="1406" h="26790" extrusionOk="0">
                  <a:moveTo>
                    <a:pt x="1" y="0"/>
                  </a:moveTo>
                  <a:lnTo>
                    <a:pt x="1" y="26789"/>
                  </a:lnTo>
                  <a:lnTo>
                    <a:pt x="1406" y="26789"/>
                  </a:lnTo>
                  <a:lnTo>
                    <a:pt x="1406" y="0"/>
                  </a:lnTo>
                  <a:close/>
                </a:path>
              </a:pathLst>
            </a:custGeom>
            <a:ln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518;p42"/>
            <p:cNvSpPr/>
            <p:nvPr/>
          </p:nvSpPr>
          <p:spPr>
            <a:xfrm>
              <a:off x="3775801" y="1720224"/>
              <a:ext cx="654103" cy="654045"/>
            </a:xfrm>
            <a:custGeom>
              <a:avLst/>
              <a:gdLst/>
              <a:ahLst/>
              <a:cxnLst/>
              <a:rect l="l" t="t" r="r" b="b"/>
              <a:pathLst>
                <a:path w="29564" h="29558" extrusionOk="0">
                  <a:moveTo>
                    <a:pt x="14782" y="1"/>
                  </a:moveTo>
                  <a:cubicBezTo>
                    <a:pt x="12231" y="1"/>
                    <a:pt x="9680" y="659"/>
                    <a:pt x="7394" y="1974"/>
                  </a:cubicBezTo>
                  <a:cubicBezTo>
                    <a:pt x="2822" y="4617"/>
                    <a:pt x="0" y="9499"/>
                    <a:pt x="0" y="14785"/>
                  </a:cubicBezTo>
                  <a:cubicBezTo>
                    <a:pt x="0" y="20060"/>
                    <a:pt x="2822" y="24941"/>
                    <a:pt x="7394" y="27585"/>
                  </a:cubicBezTo>
                  <a:cubicBezTo>
                    <a:pt x="9680" y="28900"/>
                    <a:pt x="12231" y="29558"/>
                    <a:pt x="14782" y="29558"/>
                  </a:cubicBezTo>
                  <a:cubicBezTo>
                    <a:pt x="17333" y="29558"/>
                    <a:pt x="19884" y="28900"/>
                    <a:pt x="22170" y="27585"/>
                  </a:cubicBezTo>
                  <a:cubicBezTo>
                    <a:pt x="26742" y="24941"/>
                    <a:pt x="29564" y="20060"/>
                    <a:pt x="29564" y="14785"/>
                  </a:cubicBezTo>
                  <a:cubicBezTo>
                    <a:pt x="29564" y="9499"/>
                    <a:pt x="26742" y="4617"/>
                    <a:pt x="22170" y="1974"/>
                  </a:cubicBezTo>
                  <a:cubicBezTo>
                    <a:pt x="19884" y="659"/>
                    <a:pt x="17333" y="1"/>
                    <a:pt x="14782" y="1"/>
                  </a:cubicBezTo>
                  <a:close/>
                </a:path>
              </a:pathLst>
            </a:custGeom>
            <a:ln>
              <a:headEnd type="none" w="sm" len="sm"/>
              <a:tailEnd type="none" w="sm" len="sm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en" sz="2500" b="1" dirty="0">
                  <a:solidFill>
                    <a:srgbClr val="002060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B</a:t>
              </a:r>
              <a:endParaRPr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2051720" y="0"/>
            <a:ext cx="6395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TOPSHIRIQ (TABIIY FANLAR)</a:t>
            </a:r>
            <a:endParaRPr lang="ru-RU" sz="2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7" descr="D:\MARKAZ LOGO YANGI\Рисунок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34" y="72008"/>
            <a:ext cx="1203598" cy="1131590"/>
          </a:xfrm>
          <a:prstGeom prst="rect">
            <a:avLst/>
          </a:prstGeom>
          <a:noFill/>
        </p:spPr>
      </p:pic>
      <p:sp>
        <p:nvSpPr>
          <p:cNvPr id="45" name="Содержимое 1"/>
          <p:cNvSpPr txBox="1">
            <a:spLocks/>
          </p:cNvSpPr>
          <p:nvPr/>
        </p:nvSpPr>
        <p:spPr>
          <a:xfrm>
            <a:off x="2070100" y="573528"/>
            <a:ext cx="7073901" cy="4117951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E’tiborlaringiz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uchun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rahmat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!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rasmiy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veb-sayt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http://www.sammoi.uz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maxsus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rasmiy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telegram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kanal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https://t.me/sammohm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026" name="Picture 2" descr="C:\Users\User\Desktop\Desktop\gullar\gullar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27584"/>
            <a:ext cx="2520280" cy="3275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2d0f5d55178e27a7533e8b417b1de5f7d4087e0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1129</TotalTime>
  <Words>399</Words>
  <Application>Microsoft Office PowerPoint</Application>
  <PresentationFormat>Экран (16:9)</PresentationFormat>
  <Paragraphs>190</Paragraphs>
  <Slides>13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 O‘QUVCHILARNI TIMSS TADQIQOTIGA TAYYORLASH JARAYONINI TAKOMILLASHTIRISH MASALALARI</vt:lpstr>
      <vt:lpstr>Презентация PowerPoint</vt:lpstr>
      <vt:lpstr>Презентация PowerPoint</vt:lpstr>
      <vt:lpstr>Презентация PowerPoint</vt:lpstr>
      <vt:lpstr>Презентация PowerPoint</vt:lpstr>
      <vt:lpstr>TIMSS -2015 (Matematik savodxonlik)</vt:lpstr>
      <vt:lpstr>TIMSS - 2015 (Tabiiy fanlar savodxonlik)</vt:lpstr>
      <vt:lpstr>TIMSS yordamida o‘quvchilarning quyidagi ta’limiy yutuqlari baholanadi</vt:lpstr>
      <vt:lpstr>TIMSS yordamida o‘quvchilarning quyidagi ta’limiy yutuqlari baholanadi</vt:lpstr>
      <vt:lpstr>Презентация PowerPoint</vt:lpstr>
      <vt:lpstr>Olimjon tanlagan qoida bo‘yicha uchburchakdagi songa kvadratdagi sonni mos qo‘ymoqda. Olimjon tanlagan qoidasini toping.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</dc:title>
  <dc:creator>admin</dc:creator>
  <cp:lastModifiedBy>User Windows</cp:lastModifiedBy>
  <cp:revision>184</cp:revision>
  <dcterms:created xsi:type="dcterms:W3CDTF">2020-02-23T14:54:07Z</dcterms:created>
  <dcterms:modified xsi:type="dcterms:W3CDTF">2022-02-18T09:57:40Z</dcterms:modified>
</cp:coreProperties>
</file>