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742113" cy="98726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38D0A-56F7-4819-A84F-3380407A4F59}" type="datetimeFigureOut">
              <a:rPr lang="ru-RU" smtClean="0"/>
              <a:t>19.02.2022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8519A-D293-462B-84F1-8822BC70F9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1424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E38D0A-56F7-4819-A84F-3380407A4F59}" type="datetimeFigureOut">
              <a:rPr lang="ru-RU" smtClean="0"/>
              <a:t>19.02.2022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78519A-D293-462B-84F1-8822BC70F9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1580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73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MAVZU</a:t>
            </a:r>
            <a:r>
              <a:rPr lang="en-US" sz="7300" b="1" smtClean="0">
                <a:solidFill>
                  <a:srgbClr val="FF0000"/>
                </a:solidFill>
              </a:rPr>
              <a:t>: </a:t>
            </a:r>
            <a:endParaRPr lang="ru-RU" sz="7200" b="1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5669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82496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O`</a:t>
            </a:r>
            <a:endParaRPr lang="ru-RU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4426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 TA MASHQ DAFTARlariNING    KO`RINISHI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3792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2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Ushbu  mashq  daftari  4-sinf o`quvchilarning  matematika   fanidan olgan  bilimlarini  sinab ko`rish,mustahkamlash  hamda TIMSS xalqaro tadqiqotlariga tayyorgarlik ko`rishlariga yordam  berish maqsadida ishlab chiqarilgan. Bu mashq daftarida o`quvchilar uchun oson va ba`zilari esa murakkabroq bo`lib tuyulishi mumkin.    </a:t>
            </a:r>
            <a:r>
              <a:rPr lang="en-US" sz="20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0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0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0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0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9170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smtClean="0"/>
              <a:t>             </a:t>
            </a:r>
            <a:r>
              <a:rPr lang="en-US" sz="2800" smtClean="0">
                <a:solidFill>
                  <a:srgbClr val="002060"/>
                </a:solidFill>
              </a:rPr>
              <a:t>1- mashq daftarini</a:t>
            </a:r>
            <a:r>
              <a:rPr lang="ru-RU" sz="2800" smtClean="0">
                <a:solidFill>
                  <a:srgbClr val="002060"/>
                </a:solidFill>
              </a:rPr>
              <a:t/>
            </a:r>
            <a:br>
              <a:rPr lang="ru-RU" sz="2800" smtClean="0">
                <a:solidFill>
                  <a:srgbClr val="002060"/>
                </a:solidFill>
              </a:rPr>
            </a:br>
            <a:r>
              <a:rPr lang="en-US" sz="2800" smtClean="0">
                <a:solidFill>
                  <a:srgbClr val="002060"/>
                </a:solidFill>
              </a:rPr>
              <a:t>     </a:t>
            </a:r>
            <a:r>
              <a:rPr lang="en-US" sz="2800" smtClean="0">
                <a:solidFill>
                  <a:srgbClr val="FF0000"/>
                </a:solidFill>
              </a:rPr>
              <a:t>5 ta  bo`limga  bo`lingan</a:t>
            </a:r>
            <a:endParaRPr lang="ru-RU" sz="2800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2630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smtClean="0">
                <a:solidFill>
                  <a:srgbClr val="FF0000"/>
                </a:solidFill>
              </a:rPr>
              <a:t>            Javoblari</a:t>
            </a:r>
            <a:endParaRPr lang="ru-RU" sz="2800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4126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smtClean="0">
                <a:solidFill>
                  <a:srgbClr val="002060"/>
                </a:solidFill>
              </a:rPr>
              <a:t>     2- mashq daftarini</a:t>
            </a:r>
            <a:r>
              <a:rPr lang="ru-RU" sz="4000" smtClean="0">
                <a:solidFill>
                  <a:srgbClr val="002060"/>
                </a:solidFill>
              </a:rPr>
              <a:t/>
            </a:r>
            <a:br>
              <a:rPr lang="ru-RU" sz="4000" smtClean="0">
                <a:solidFill>
                  <a:srgbClr val="002060"/>
                </a:solidFill>
              </a:rPr>
            </a:br>
            <a:r>
              <a:rPr lang="en-US" sz="4000" smtClean="0">
                <a:solidFill>
                  <a:srgbClr val="002060"/>
                </a:solidFill>
              </a:rPr>
              <a:t>     </a:t>
            </a:r>
            <a:r>
              <a:rPr lang="en-US" sz="4000" smtClean="0">
                <a:solidFill>
                  <a:srgbClr val="FF0000"/>
                </a:solidFill>
              </a:rPr>
              <a:t>6 ta  bo`limga  bo`lingan</a:t>
            </a:r>
            <a:endParaRPr lang="ru-RU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0091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             Javoblari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840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9570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4053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smtClean="0">
                <a:solidFill>
                  <a:srgbClr val="002060"/>
                </a:solidFill>
              </a:rPr>
              <a:t>E’tiboringiz uchun rahmat!</a:t>
            </a:r>
            <a:endParaRPr lang="ru-RU" sz="3200" dirty="0">
              <a:solidFill>
                <a:srgbClr val="002060"/>
              </a:solidFill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518768"/>
      </p:ext>
    </p:extLst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63</Words>
  <Application>Microsoft Office PowerPoint</Application>
  <PresentationFormat>Экран (4:3)</PresentationFormat>
  <Paragraphs>9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MAVZU: </vt:lpstr>
      <vt:lpstr>Презентация PowerPoint</vt:lpstr>
      <vt:lpstr>O`</vt:lpstr>
      <vt:lpstr>   3 TA MASHQ DAFTARlariNING    KO`RINISHI</vt:lpstr>
      <vt:lpstr>Ushbu  mashq  daftari  4-sinf o`quvchilarning  matematika   fanidan olgan  bilimlarini  sinab ko`rish,mustahkamlash  hamda TIMSS xalqaro tadqiqotlariga tayyorgarlik ko`rishlariga yordam  berish maqsadida ishlab chiqarilgan. Bu mashq daftarida o`quvchilar uchun oson va ba`zilari esa murakkabroq bo`lib tuyulishi mumkin.      .</vt:lpstr>
      <vt:lpstr>             1- mashq daftarini      5 ta  bo`limga  bo`lingan</vt:lpstr>
      <vt:lpstr>            Javoblari</vt:lpstr>
      <vt:lpstr>     2- mashq daftarini      6 ta  bo`limga  bo`lingan</vt:lpstr>
      <vt:lpstr>             Javoblari</vt:lpstr>
      <vt:lpstr>Презентация PowerPoint</vt:lpstr>
      <vt:lpstr>Презентация PowerPoint</vt:lpstr>
      <vt:lpstr>E’tiboringiz uchun rahmat!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MAVZU: </dc:title>
  <dc:creator>User Windows</dc:creator>
  <cp:lastModifiedBy>User Windows</cp:lastModifiedBy>
  <cp:revision>1</cp:revision>
  <dcterms:created xsi:type="dcterms:W3CDTF">2022-02-19T09:45:20Z</dcterms:created>
  <dcterms:modified xsi:type="dcterms:W3CDTF">2022-02-19T09:45:20Z</dcterms:modified>
</cp:coreProperties>
</file>