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8" d="100"/>
          <a:sy n="38" d="100"/>
        </p:scale>
        <p:origin x="-2634" y="-1266"/>
      </p:cViewPr>
      <p:guideLst>
        <p:guide orient="horz" pos="3240"/>
        <p:guide pos="57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09243609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12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1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30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8" indent="-320038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anchor="b"/>
          <a:lstStyle/>
          <a:p>
            <a:endParaRPr/>
          </a:p>
        </p:txBody>
      </p:sp>
      <p:sp>
        <p:nvSpPr>
          <p:cNvPr id="5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7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10207625" y="3657600"/>
            <a:ext cx="7162800" cy="6629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Freeform 2"/>
          <p:cNvSpPr/>
          <p:nvPr/>
        </p:nvSpPr>
        <p:spPr>
          <a:xfrm>
            <a:off x="16384714" y="9009597"/>
            <a:ext cx="3806572" cy="2083233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95" name="Freeform 4"/>
          <p:cNvSpPr/>
          <p:nvPr/>
        </p:nvSpPr>
        <p:spPr>
          <a:xfrm>
            <a:off x="-1543050" y="-558220"/>
            <a:ext cx="3086100" cy="11299904"/>
          </a:xfrm>
          <a:prstGeom prst="rect">
            <a:avLst/>
          </a:prstGeom>
          <a:solidFill>
            <a:srgbClr val="1C5739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96" name="Freeform 7"/>
          <p:cNvSpPr/>
          <p:nvPr/>
        </p:nvSpPr>
        <p:spPr>
          <a:xfrm>
            <a:off x="1227773" y="4163621"/>
            <a:ext cx="110238" cy="281899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97" name="Freeform 9"/>
          <p:cNvSpPr/>
          <p:nvPr/>
        </p:nvSpPr>
        <p:spPr>
          <a:xfrm>
            <a:off x="-2777871" y="-207073"/>
            <a:ext cx="3806572" cy="208323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98" name="Freeform 10"/>
          <p:cNvSpPr/>
          <p:nvPr/>
        </p:nvSpPr>
        <p:spPr>
          <a:xfrm>
            <a:off x="2259608" y="4163621"/>
            <a:ext cx="960950" cy="10006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pic>
        <p:nvPicPr>
          <p:cNvPr id="99" name="Picture 11" descr="Picture 11"/>
          <p:cNvPicPr>
            <a:picLocks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6171890" y="-243092"/>
            <a:ext cx="1698058" cy="1432331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Freeform 12"/>
          <p:cNvSpPr/>
          <p:nvPr/>
        </p:nvSpPr>
        <p:spPr>
          <a:xfrm>
            <a:off x="5581017" y="5661021"/>
            <a:ext cx="6168194" cy="4390194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01" name="Freeform 13"/>
          <p:cNvSpPr/>
          <p:nvPr/>
        </p:nvSpPr>
        <p:spPr>
          <a:xfrm>
            <a:off x="1724112" y="12731"/>
            <a:ext cx="1648843" cy="1648843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02" name="TextBox 14"/>
          <p:cNvSpPr txBox="1"/>
          <p:nvPr/>
        </p:nvSpPr>
        <p:spPr>
          <a:xfrm>
            <a:off x="10250609" y="9084105"/>
            <a:ext cx="5921286" cy="3590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2800"/>
              </a:lnSpc>
              <a:defRPr sz="2800" b="1" spc="141">
                <a:solidFill>
                  <a:srgbClr val="1C5739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rPr dirty="0" smtClean="0"/>
              <a:t>FAZILAT </a:t>
            </a:r>
            <a:r>
              <a:rPr dirty="0"/>
              <a:t>XATAMOVA</a:t>
            </a:r>
          </a:p>
        </p:txBody>
      </p:sp>
      <p:sp>
        <p:nvSpPr>
          <p:cNvPr id="103" name="TextBox 15"/>
          <p:cNvSpPr txBox="1"/>
          <p:nvPr/>
        </p:nvSpPr>
        <p:spPr>
          <a:xfrm>
            <a:off x="3372956" y="4379521"/>
            <a:ext cx="12188292" cy="9140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500"/>
              </a:lnSpc>
              <a:defRPr sz="3900" b="1" i="1">
                <a:solidFill>
                  <a:srgbClr val="1C5739"/>
                </a:solidFill>
                <a:latin typeface="Times New Roman Bold Italics"/>
                <a:ea typeface="Times New Roman Bold Italics"/>
                <a:cs typeface="Times New Roman Bold Italics"/>
                <a:sym typeface="Times New Roman Bold Italics"/>
              </a:defRPr>
            </a:lvl1pPr>
          </a:lstStyle>
          <a:p>
            <a:r>
              <a:t>Maktab ilg‘or o‘qituvchilarning ish tajribalarini ommalashtirishda  O‘IBDO‘ning vazifasi</a:t>
            </a:r>
          </a:p>
        </p:txBody>
      </p:sp>
      <p:sp>
        <p:nvSpPr>
          <p:cNvPr id="104" name="TextBox 16"/>
          <p:cNvSpPr txBox="1"/>
          <p:nvPr/>
        </p:nvSpPr>
        <p:spPr>
          <a:xfrm>
            <a:off x="4913498" y="463548"/>
            <a:ext cx="9107207" cy="7682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 sz="3000" b="1" spc="15">
                <a:solidFill>
                  <a:srgbClr val="1C5739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SAMARQAND VILOYATI PEDAGOGIK MAHORAT MARKAZI 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2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Freeform 2"/>
          <p:cNvSpPr/>
          <p:nvPr/>
        </p:nvSpPr>
        <p:spPr>
          <a:xfrm>
            <a:off x="7848078" y="1590652"/>
            <a:ext cx="2591846" cy="3158213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07" name="TextBox 3"/>
          <p:cNvSpPr txBox="1"/>
          <p:nvPr/>
        </p:nvSpPr>
        <p:spPr>
          <a:xfrm>
            <a:off x="3832175" y="5229225"/>
            <a:ext cx="11080850" cy="26829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4200"/>
              </a:lnSpc>
              <a:defRPr sz="42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Oʻzbekiston Respublikasi</a:t>
            </a:r>
          </a:p>
          <a:p>
            <a:pPr algn="ctr">
              <a:lnSpc>
                <a:spcPts val="4200"/>
              </a:lnSpc>
              <a:defRPr sz="42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Maktabgacha va maktab taʼlimi vazirining</a:t>
            </a:r>
          </a:p>
          <a:p>
            <a:pPr algn="ctr">
              <a:lnSpc>
                <a:spcPts val="4200"/>
              </a:lnSpc>
              <a:defRPr sz="42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2025-yil 17 -martdagi</a:t>
            </a:r>
          </a:p>
          <a:p>
            <a:pPr algn="ctr">
              <a:lnSpc>
                <a:spcPts val="4200"/>
              </a:lnSpc>
              <a:defRPr sz="42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89-sonli buyrugʻiga</a:t>
            </a:r>
          </a:p>
          <a:p>
            <a:pPr algn="ctr">
              <a:lnSpc>
                <a:spcPts val="4200"/>
              </a:lnSpc>
              <a:defRPr sz="42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1-ILOVA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Freeform 2"/>
          <p:cNvSpPr/>
          <p:nvPr/>
        </p:nvSpPr>
        <p:spPr>
          <a:xfrm>
            <a:off x="14592495" y="7573922"/>
            <a:ext cx="4687322" cy="468732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10" name="Freeform 4"/>
          <p:cNvSpPr/>
          <p:nvPr/>
        </p:nvSpPr>
        <p:spPr>
          <a:xfrm>
            <a:off x="16887961" y="5985119"/>
            <a:ext cx="2085111" cy="2085111"/>
          </a:xfrm>
          <a:prstGeom prst="ellipse">
            <a:avLst/>
          </a:prstGeom>
          <a:solidFill>
            <a:srgbClr val="1C5739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11" name="Freeform 6"/>
          <p:cNvSpPr/>
          <p:nvPr/>
        </p:nvSpPr>
        <p:spPr>
          <a:xfrm>
            <a:off x="-1560221" y="1728185"/>
            <a:ext cx="4687323" cy="468732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12" name="Freeform 8"/>
          <p:cNvSpPr/>
          <p:nvPr/>
        </p:nvSpPr>
        <p:spPr>
          <a:xfrm>
            <a:off x="8729728" y="1348819"/>
            <a:ext cx="7655814" cy="13598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821" y="0"/>
                </a:moveTo>
                <a:lnTo>
                  <a:pt x="0" y="0"/>
                </a:lnTo>
                <a:lnTo>
                  <a:pt x="2439" y="9174"/>
                </a:lnTo>
                <a:cubicBezTo>
                  <a:pt x="2554" y="9606"/>
                  <a:pt x="2613" y="10180"/>
                  <a:pt x="2613" y="10751"/>
                </a:cubicBezTo>
                <a:cubicBezTo>
                  <a:pt x="2613" y="11323"/>
                  <a:pt x="2556" y="11891"/>
                  <a:pt x="2439" y="12329"/>
                </a:cubicBezTo>
                <a:lnTo>
                  <a:pt x="2" y="21600"/>
                </a:lnTo>
                <a:lnTo>
                  <a:pt x="18819" y="21600"/>
                </a:lnTo>
                <a:lnTo>
                  <a:pt x="21600" y="10751"/>
                </a:lnTo>
                <a:lnTo>
                  <a:pt x="18821" y="0"/>
                </a:lnTo>
                <a:close/>
              </a:path>
            </a:pathLst>
          </a:custGeom>
          <a:solidFill>
            <a:srgbClr val="1C5739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13" name="Freeform 10"/>
          <p:cNvSpPr/>
          <p:nvPr/>
        </p:nvSpPr>
        <p:spPr>
          <a:xfrm>
            <a:off x="3753984" y="2841936"/>
            <a:ext cx="7644437" cy="13583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815" y="21600"/>
                </a:moveTo>
                <a:lnTo>
                  <a:pt x="21600" y="21600"/>
                </a:lnTo>
                <a:lnTo>
                  <a:pt x="19200" y="12343"/>
                </a:lnTo>
                <a:cubicBezTo>
                  <a:pt x="19085" y="11910"/>
                  <a:pt x="19026" y="11336"/>
                  <a:pt x="19026" y="10764"/>
                </a:cubicBezTo>
                <a:cubicBezTo>
                  <a:pt x="19026" y="10191"/>
                  <a:pt x="19083" y="9623"/>
                  <a:pt x="19200" y="9185"/>
                </a:cubicBezTo>
                <a:lnTo>
                  <a:pt x="21599" y="0"/>
                </a:lnTo>
                <a:lnTo>
                  <a:pt x="2815" y="0"/>
                </a:lnTo>
                <a:lnTo>
                  <a:pt x="0" y="10757"/>
                </a:lnTo>
                <a:lnTo>
                  <a:pt x="2815" y="21598"/>
                </a:lnTo>
                <a:close/>
              </a:path>
            </a:pathLst>
          </a:custGeom>
          <a:solidFill>
            <a:srgbClr val="397D5A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14" name="Freeform 11"/>
          <p:cNvSpPr/>
          <p:nvPr/>
        </p:nvSpPr>
        <p:spPr>
          <a:xfrm>
            <a:off x="9567791" y="7097717"/>
            <a:ext cx="877199" cy="87719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15" name="TextBox 12"/>
          <p:cNvSpPr txBox="1"/>
          <p:nvPr/>
        </p:nvSpPr>
        <p:spPr>
          <a:xfrm>
            <a:off x="438226" y="313840"/>
            <a:ext cx="5110954" cy="209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4100"/>
              </a:lnSpc>
              <a:defRPr sz="4200" b="1" spc="413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Oʻqituvchilarning ilgʻor tajribasini ommalashtirish</a:t>
            </a:r>
          </a:p>
          <a:p>
            <a:pPr algn="ctr">
              <a:lnSpc>
                <a:spcPts val="4100"/>
              </a:lnSpc>
              <a:defRPr sz="4200" b="1" spc="413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TARTIBI</a:t>
            </a:r>
          </a:p>
        </p:txBody>
      </p:sp>
      <p:sp>
        <p:nvSpPr>
          <p:cNvPr id="116" name="TextBox 13"/>
          <p:cNvSpPr txBox="1"/>
          <p:nvPr/>
        </p:nvSpPr>
        <p:spPr>
          <a:xfrm>
            <a:off x="7900468" y="1576605"/>
            <a:ext cx="979533" cy="784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6400"/>
              </a:lnSpc>
              <a:defRPr sz="4600" b="1" spc="458">
                <a:solidFill>
                  <a:srgbClr val="231F20"/>
                </a:solidFill>
                <a:latin typeface="Poppins Bold"/>
                <a:ea typeface="Poppins Bold"/>
                <a:cs typeface="Poppins Bold"/>
                <a:sym typeface="Poppins Bold"/>
              </a:defRPr>
            </a:lvl1pPr>
          </a:lstStyle>
          <a:p>
            <a:r>
              <a:t>01</a:t>
            </a:r>
          </a:p>
        </p:txBody>
      </p:sp>
      <p:sp>
        <p:nvSpPr>
          <p:cNvPr id="117" name="TextBox 14"/>
          <p:cNvSpPr txBox="1"/>
          <p:nvPr/>
        </p:nvSpPr>
        <p:spPr>
          <a:xfrm>
            <a:off x="11353169" y="3007209"/>
            <a:ext cx="979533" cy="784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6400"/>
              </a:lnSpc>
              <a:defRPr sz="4600" b="1" spc="458">
                <a:solidFill>
                  <a:srgbClr val="231F20"/>
                </a:solidFill>
                <a:latin typeface="Poppins Bold"/>
                <a:ea typeface="Poppins Bold"/>
                <a:cs typeface="Poppins Bold"/>
                <a:sym typeface="Poppins Bold"/>
              </a:defRPr>
            </a:lvl1pPr>
          </a:lstStyle>
          <a:p>
            <a:r>
              <a:t>02</a:t>
            </a:r>
          </a:p>
        </p:txBody>
      </p:sp>
      <p:sp>
        <p:nvSpPr>
          <p:cNvPr id="118" name="TextBox 15"/>
          <p:cNvSpPr txBox="1"/>
          <p:nvPr/>
        </p:nvSpPr>
        <p:spPr>
          <a:xfrm>
            <a:off x="7900468" y="4554130"/>
            <a:ext cx="979533" cy="784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6400"/>
              </a:lnSpc>
              <a:defRPr sz="4600" b="1" spc="458">
                <a:solidFill>
                  <a:srgbClr val="231F20"/>
                </a:solidFill>
                <a:latin typeface="Poppins Bold"/>
                <a:ea typeface="Poppins Bold"/>
                <a:cs typeface="Poppins Bold"/>
                <a:sym typeface="Poppins Bold"/>
              </a:defRPr>
            </a:lvl1pPr>
          </a:lstStyle>
          <a:p>
            <a:r>
              <a:t>03</a:t>
            </a:r>
          </a:p>
        </p:txBody>
      </p:sp>
      <p:sp>
        <p:nvSpPr>
          <p:cNvPr id="119" name="TextBox 16"/>
          <p:cNvSpPr txBox="1"/>
          <p:nvPr/>
        </p:nvSpPr>
        <p:spPr>
          <a:xfrm>
            <a:off x="9144000" y="1720195"/>
            <a:ext cx="7838803" cy="43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300"/>
              </a:lnSpc>
              <a:defRPr sz="33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lvl1pPr>
          </a:lstStyle>
          <a:p>
            <a:r>
              <a:t>1-bob. Umumiy qoidalar</a:t>
            </a:r>
          </a:p>
        </p:txBody>
      </p:sp>
      <p:sp>
        <p:nvSpPr>
          <p:cNvPr id="120" name="Freeform 18"/>
          <p:cNvSpPr/>
          <p:nvPr/>
        </p:nvSpPr>
        <p:spPr>
          <a:xfrm>
            <a:off x="-528005" y="0"/>
            <a:ext cx="18816008" cy="1182067"/>
          </a:xfrm>
          <a:prstGeom prst="rect">
            <a:avLst/>
          </a:prstGeom>
          <a:solidFill>
            <a:srgbClr val="1C5739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21" name="TextBox 20"/>
          <p:cNvSpPr txBox="1"/>
          <p:nvPr/>
        </p:nvSpPr>
        <p:spPr>
          <a:xfrm>
            <a:off x="3401747" y="114632"/>
            <a:ext cx="11270309" cy="928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600"/>
              </a:lnSpc>
              <a:defRPr sz="36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Oʻqituvchilarning ilgʻor tajribasini ommalashtirish</a:t>
            </a:r>
          </a:p>
          <a:p>
            <a:pPr algn="ctr">
              <a:lnSpc>
                <a:spcPts val="3600"/>
              </a:lnSpc>
              <a:defRPr sz="36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TARTIBI</a:t>
            </a:r>
          </a:p>
        </p:txBody>
      </p:sp>
      <p:sp>
        <p:nvSpPr>
          <p:cNvPr id="122" name="Freeform 22"/>
          <p:cNvSpPr/>
          <p:nvPr/>
        </p:nvSpPr>
        <p:spPr>
          <a:xfrm>
            <a:off x="8879999" y="4303700"/>
            <a:ext cx="7505542" cy="13598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819" y="0"/>
                </a:moveTo>
                <a:lnTo>
                  <a:pt x="0" y="0"/>
                </a:lnTo>
                <a:lnTo>
                  <a:pt x="2439" y="9174"/>
                </a:lnTo>
                <a:cubicBezTo>
                  <a:pt x="2554" y="9606"/>
                  <a:pt x="2613" y="10180"/>
                  <a:pt x="2613" y="10751"/>
                </a:cubicBezTo>
                <a:cubicBezTo>
                  <a:pt x="2613" y="11323"/>
                  <a:pt x="2556" y="11891"/>
                  <a:pt x="2439" y="12329"/>
                </a:cubicBezTo>
                <a:lnTo>
                  <a:pt x="2" y="21600"/>
                </a:lnTo>
                <a:lnTo>
                  <a:pt x="18817" y="21600"/>
                </a:lnTo>
                <a:lnTo>
                  <a:pt x="21600" y="10751"/>
                </a:lnTo>
                <a:lnTo>
                  <a:pt x="18819" y="0"/>
                </a:lnTo>
                <a:close/>
              </a:path>
            </a:pathLst>
          </a:custGeom>
          <a:solidFill>
            <a:srgbClr val="1C5739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23" name="Freeform 24"/>
          <p:cNvSpPr/>
          <p:nvPr/>
        </p:nvSpPr>
        <p:spPr>
          <a:xfrm>
            <a:off x="3753984" y="5754670"/>
            <a:ext cx="7644437" cy="13583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815" y="21600"/>
                </a:moveTo>
                <a:lnTo>
                  <a:pt x="21600" y="21600"/>
                </a:lnTo>
                <a:lnTo>
                  <a:pt x="19200" y="12343"/>
                </a:lnTo>
                <a:cubicBezTo>
                  <a:pt x="19085" y="11910"/>
                  <a:pt x="19026" y="11336"/>
                  <a:pt x="19026" y="10764"/>
                </a:cubicBezTo>
                <a:cubicBezTo>
                  <a:pt x="19026" y="10191"/>
                  <a:pt x="19083" y="9623"/>
                  <a:pt x="19200" y="9185"/>
                </a:cubicBezTo>
                <a:lnTo>
                  <a:pt x="21599" y="0"/>
                </a:lnTo>
                <a:lnTo>
                  <a:pt x="2815" y="0"/>
                </a:lnTo>
                <a:lnTo>
                  <a:pt x="0" y="10757"/>
                </a:lnTo>
                <a:lnTo>
                  <a:pt x="2815" y="21598"/>
                </a:lnTo>
                <a:close/>
              </a:path>
            </a:pathLst>
          </a:custGeom>
          <a:solidFill>
            <a:srgbClr val="397D5A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24" name="Freeform 26"/>
          <p:cNvSpPr/>
          <p:nvPr/>
        </p:nvSpPr>
        <p:spPr>
          <a:xfrm>
            <a:off x="8879999" y="7261883"/>
            <a:ext cx="7505542" cy="13598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819" y="0"/>
                </a:moveTo>
                <a:lnTo>
                  <a:pt x="0" y="0"/>
                </a:lnTo>
                <a:lnTo>
                  <a:pt x="2439" y="9174"/>
                </a:lnTo>
                <a:cubicBezTo>
                  <a:pt x="2554" y="9606"/>
                  <a:pt x="2613" y="10180"/>
                  <a:pt x="2613" y="10751"/>
                </a:cubicBezTo>
                <a:cubicBezTo>
                  <a:pt x="2613" y="11323"/>
                  <a:pt x="2556" y="11891"/>
                  <a:pt x="2439" y="12329"/>
                </a:cubicBezTo>
                <a:lnTo>
                  <a:pt x="2" y="21600"/>
                </a:lnTo>
                <a:lnTo>
                  <a:pt x="18817" y="21600"/>
                </a:lnTo>
                <a:lnTo>
                  <a:pt x="21600" y="10751"/>
                </a:lnTo>
                <a:lnTo>
                  <a:pt x="18819" y="0"/>
                </a:lnTo>
                <a:close/>
              </a:path>
            </a:pathLst>
          </a:custGeom>
          <a:solidFill>
            <a:srgbClr val="1C5739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25" name="Freeform 28"/>
          <p:cNvSpPr/>
          <p:nvPr/>
        </p:nvSpPr>
        <p:spPr>
          <a:xfrm>
            <a:off x="3753984" y="8697852"/>
            <a:ext cx="7644437" cy="13583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815" y="21600"/>
                </a:moveTo>
                <a:lnTo>
                  <a:pt x="21600" y="21600"/>
                </a:lnTo>
                <a:lnTo>
                  <a:pt x="19200" y="12343"/>
                </a:lnTo>
                <a:cubicBezTo>
                  <a:pt x="19085" y="11910"/>
                  <a:pt x="19026" y="11336"/>
                  <a:pt x="19026" y="10764"/>
                </a:cubicBezTo>
                <a:cubicBezTo>
                  <a:pt x="19026" y="10191"/>
                  <a:pt x="19083" y="9623"/>
                  <a:pt x="19200" y="9185"/>
                </a:cubicBezTo>
                <a:lnTo>
                  <a:pt x="21599" y="0"/>
                </a:lnTo>
                <a:lnTo>
                  <a:pt x="2815" y="0"/>
                </a:lnTo>
                <a:lnTo>
                  <a:pt x="0" y="10757"/>
                </a:lnTo>
                <a:lnTo>
                  <a:pt x="2815" y="21598"/>
                </a:lnTo>
                <a:close/>
              </a:path>
            </a:pathLst>
          </a:custGeom>
          <a:solidFill>
            <a:srgbClr val="397D5A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26" name="TextBox 29"/>
          <p:cNvSpPr txBox="1"/>
          <p:nvPr/>
        </p:nvSpPr>
        <p:spPr>
          <a:xfrm>
            <a:off x="11479593" y="6004319"/>
            <a:ext cx="979533" cy="784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6400"/>
              </a:lnSpc>
              <a:defRPr sz="4600" b="1" spc="458">
                <a:solidFill>
                  <a:srgbClr val="231F20"/>
                </a:solidFill>
                <a:latin typeface="Poppins Bold"/>
                <a:ea typeface="Poppins Bold"/>
                <a:cs typeface="Poppins Bold"/>
                <a:sym typeface="Poppins Bold"/>
              </a:defRPr>
            </a:lvl1pPr>
          </a:lstStyle>
          <a:p>
            <a:r>
              <a:t>04</a:t>
            </a:r>
          </a:p>
        </p:txBody>
      </p:sp>
      <p:sp>
        <p:nvSpPr>
          <p:cNvPr id="127" name="TextBox 30"/>
          <p:cNvSpPr txBox="1"/>
          <p:nvPr/>
        </p:nvSpPr>
        <p:spPr>
          <a:xfrm>
            <a:off x="7900468" y="7495029"/>
            <a:ext cx="979533" cy="784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6400"/>
              </a:lnSpc>
              <a:defRPr sz="4600" b="1" spc="458">
                <a:solidFill>
                  <a:srgbClr val="231F20"/>
                </a:solidFill>
                <a:latin typeface="Poppins Bold"/>
                <a:ea typeface="Poppins Bold"/>
                <a:cs typeface="Poppins Bold"/>
                <a:sym typeface="Poppins Bold"/>
              </a:defRPr>
            </a:lvl1pPr>
          </a:lstStyle>
          <a:p>
            <a:r>
              <a:t>05</a:t>
            </a:r>
          </a:p>
        </p:txBody>
      </p:sp>
      <p:sp>
        <p:nvSpPr>
          <p:cNvPr id="128" name="TextBox 31"/>
          <p:cNvSpPr txBox="1"/>
          <p:nvPr/>
        </p:nvSpPr>
        <p:spPr>
          <a:xfrm>
            <a:off x="11479593" y="8988145"/>
            <a:ext cx="979533" cy="7845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6400"/>
              </a:lnSpc>
              <a:defRPr sz="4600" b="1" spc="458">
                <a:solidFill>
                  <a:srgbClr val="231F20"/>
                </a:solidFill>
                <a:latin typeface="Poppins Bold"/>
                <a:ea typeface="Poppins Bold"/>
                <a:cs typeface="Poppins Bold"/>
                <a:sym typeface="Poppins Bold"/>
              </a:defRPr>
            </a:lvl1pPr>
          </a:lstStyle>
          <a:p>
            <a:r>
              <a:t>06</a:t>
            </a:r>
          </a:p>
        </p:txBody>
      </p:sp>
      <p:pic>
        <p:nvPicPr>
          <p:cNvPr id="129" name="Picture 32" descr="Picture 32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567791" y="1344113"/>
            <a:ext cx="1227732" cy="1133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0" name="Picture 33" descr="Picture 33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567791" y="2832411"/>
            <a:ext cx="1227732" cy="1133799"/>
          </a:xfrm>
          <a:prstGeom prst="rect">
            <a:avLst/>
          </a:prstGeom>
          <a:ln w="12700">
            <a:miter lim="400000"/>
          </a:ln>
        </p:spPr>
      </p:pic>
      <p:pic>
        <p:nvPicPr>
          <p:cNvPr id="131" name="Picture 34" descr="Picture 34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567791" y="4320709"/>
            <a:ext cx="1227732" cy="1133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2" name="Picture 35" descr="Picture 35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567791" y="5754670"/>
            <a:ext cx="1227732" cy="1133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3" name="Picture 36" descr="Picture 36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567791" y="7297301"/>
            <a:ext cx="1227732" cy="1133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4" name="Picture 37" descr="Picture 37"/>
          <p:cNvPicPr>
            <a:picLocks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567791" y="8633145"/>
            <a:ext cx="1227732" cy="1133798"/>
          </a:xfrm>
          <a:prstGeom prst="rect">
            <a:avLst/>
          </a:prstGeom>
          <a:ln w="12700">
            <a:miter lim="400000"/>
          </a:ln>
        </p:spPr>
      </p:pic>
      <p:sp>
        <p:nvSpPr>
          <p:cNvPr id="135" name="TextBox 38"/>
          <p:cNvSpPr txBox="1"/>
          <p:nvPr/>
        </p:nvSpPr>
        <p:spPr>
          <a:xfrm>
            <a:off x="3196338" y="3064816"/>
            <a:ext cx="7599182" cy="8507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300"/>
              </a:lnSpc>
              <a:defRPr sz="33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2-bob. Ommalashtirish</a:t>
            </a:r>
          </a:p>
          <a:p>
            <a:pPr algn="ctr">
              <a:lnSpc>
                <a:spcPts val="3300"/>
              </a:lnSpc>
              <a:defRPr sz="33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 maqsadi. </a:t>
            </a:r>
          </a:p>
        </p:txBody>
      </p:sp>
      <p:sp>
        <p:nvSpPr>
          <p:cNvPr id="136" name="TextBox 39"/>
          <p:cNvSpPr txBox="1"/>
          <p:nvPr/>
        </p:nvSpPr>
        <p:spPr>
          <a:xfrm>
            <a:off x="9567791" y="4468162"/>
            <a:ext cx="7458793" cy="8507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300"/>
              </a:lnSpc>
              <a:defRPr sz="33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3-bob. Ommalashtirish </a:t>
            </a:r>
          </a:p>
          <a:p>
            <a:pPr algn="ctr">
              <a:lnSpc>
                <a:spcPts val="3300"/>
              </a:lnSpc>
              <a:defRPr sz="33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bosqichlari </a:t>
            </a:r>
          </a:p>
        </p:txBody>
      </p:sp>
      <p:sp>
        <p:nvSpPr>
          <p:cNvPr id="137" name="TextBox 40"/>
          <p:cNvSpPr txBox="1"/>
          <p:nvPr/>
        </p:nvSpPr>
        <p:spPr>
          <a:xfrm>
            <a:off x="3196338" y="5968267"/>
            <a:ext cx="7599182" cy="8507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300"/>
              </a:lnSpc>
              <a:defRPr sz="33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4-bob. Sertifikatlarning </a:t>
            </a:r>
          </a:p>
          <a:p>
            <a:pPr algn="ctr">
              <a:lnSpc>
                <a:spcPts val="3300"/>
              </a:lnSpc>
              <a:defRPr sz="33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amal qilish muddati</a:t>
            </a:r>
          </a:p>
        </p:txBody>
      </p:sp>
      <p:sp>
        <p:nvSpPr>
          <p:cNvPr id="138" name="TextBox 41"/>
          <p:cNvSpPr txBox="1"/>
          <p:nvPr/>
        </p:nvSpPr>
        <p:spPr>
          <a:xfrm>
            <a:off x="9429170" y="7409714"/>
            <a:ext cx="7458793" cy="850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300"/>
              </a:lnSpc>
              <a:defRPr sz="33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5-bob. Apellyatsiya </a:t>
            </a:r>
          </a:p>
          <a:p>
            <a:pPr algn="ctr">
              <a:lnSpc>
                <a:spcPts val="3300"/>
              </a:lnSpc>
              <a:defRPr sz="33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komissiyasi</a:t>
            </a:r>
          </a:p>
        </p:txBody>
      </p:sp>
      <p:sp>
        <p:nvSpPr>
          <p:cNvPr id="139" name="TextBox 42"/>
          <p:cNvSpPr txBox="1"/>
          <p:nvPr/>
        </p:nvSpPr>
        <p:spPr>
          <a:xfrm>
            <a:off x="4360605" y="9193152"/>
            <a:ext cx="5015882" cy="43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300"/>
              </a:lnSpc>
              <a:defRPr sz="33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lvl1pPr>
          </a:lstStyle>
          <a:p>
            <a:r>
              <a:t>6-bob. Yakuniy qoidalar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Freeform 3"/>
          <p:cNvSpPr/>
          <p:nvPr/>
        </p:nvSpPr>
        <p:spPr>
          <a:xfrm>
            <a:off x="5990518" y="1954309"/>
            <a:ext cx="6329282" cy="63315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76" y="21600"/>
                </a:moveTo>
                <a:cubicBezTo>
                  <a:pt x="10704" y="21600"/>
                  <a:pt x="10656" y="21528"/>
                  <a:pt x="10656" y="21480"/>
                </a:cubicBezTo>
                <a:cubicBezTo>
                  <a:pt x="10656" y="21407"/>
                  <a:pt x="10704" y="21359"/>
                  <a:pt x="10776" y="21359"/>
                </a:cubicBezTo>
                <a:cubicBezTo>
                  <a:pt x="10824" y="21359"/>
                  <a:pt x="10897" y="21407"/>
                  <a:pt x="10897" y="21480"/>
                </a:cubicBezTo>
                <a:cubicBezTo>
                  <a:pt x="10897" y="21528"/>
                  <a:pt x="10824" y="21600"/>
                  <a:pt x="10776" y="21600"/>
                </a:cubicBezTo>
                <a:close/>
                <a:moveTo>
                  <a:pt x="11331" y="21456"/>
                </a:moveTo>
                <a:cubicBezTo>
                  <a:pt x="11331" y="21383"/>
                  <a:pt x="11379" y="21335"/>
                  <a:pt x="11427" y="21335"/>
                </a:cubicBezTo>
                <a:cubicBezTo>
                  <a:pt x="11499" y="21335"/>
                  <a:pt x="11571" y="21383"/>
                  <a:pt x="11571" y="21456"/>
                </a:cubicBezTo>
                <a:cubicBezTo>
                  <a:pt x="11571" y="21504"/>
                  <a:pt x="11523" y="21576"/>
                  <a:pt x="11451" y="21576"/>
                </a:cubicBezTo>
                <a:cubicBezTo>
                  <a:pt x="11379" y="21576"/>
                  <a:pt x="11331" y="21528"/>
                  <a:pt x="11331" y="21456"/>
                </a:cubicBezTo>
                <a:close/>
                <a:moveTo>
                  <a:pt x="10077" y="21576"/>
                </a:moveTo>
                <a:cubicBezTo>
                  <a:pt x="10029" y="21576"/>
                  <a:pt x="9957" y="21504"/>
                  <a:pt x="9981" y="21431"/>
                </a:cubicBezTo>
                <a:cubicBezTo>
                  <a:pt x="9981" y="21383"/>
                  <a:pt x="10029" y="21335"/>
                  <a:pt x="10101" y="21335"/>
                </a:cubicBezTo>
                <a:cubicBezTo>
                  <a:pt x="10173" y="21335"/>
                  <a:pt x="10222" y="21383"/>
                  <a:pt x="10222" y="21456"/>
                </a:cubicBezTo>
                <a:cubicBezTo>
                  <a:pt x="10198" y="21528"/>
                  <a:pt x="10149" y="21576"/>
                  <a:pt x="10101" y="21576"/>
                </a:cubicBezTo>
                <a:cubicBezTo>
                  <a:pt x="10101" y="21576"/>
                  <a:pt x="10077" y="21576"/>
                  <a:pt x="10077" y="21576"/>
                </a:cubicBezTo>
                <a:close/>
                <a:moveTo>
                  <a:pt x="12006" y="21407"/>
                </a:moveTo>
                <a:cubicBezTo>
                  <a:pt x="11982" y="21335"/>
                  <a:pt x="12030" y="21287"/>
                  <a:pt x="12102" y="21262"/>
                </a:cubicBezTo>
                <a:cubicBezTo>
                  <a:pt x="12174" y="21262"/>
                  <a:pt x="12223" y="21311"/>
                  <a:pt x="12247" y="21383"/>
                </a:cubicBezTo>
                <a:cubicBezTo>
                  <a:pt x="12247" y="21431"/>
                  <a:pt x="12199" y="21503"/>
                  <a:pt x="12126" y="21503"/>
                </a:cubicBezTo>
                <a:cubicBezTo>
                  <a:pt x="12054" y="21503"/>
                  <a:pt x="12006" y="21455"/>
                  <a:pt x="12006" y="21407"/>
                </a:cubicBezTo>
                <a:close/>
                <a:moveTo>
                  <a:pt x="9402" y="21503"/>
                </a:moveTo>
                <a:cubicBezTo>
                  <a:pt x="9330" y="21503"/>
                  <a:pt x="9282" y="21431"/>
                  <a:pt x="9306" y="21359"/>
                </a:cubicBezTo>
                <a:cubicBezTo>
                  <a:pt x="9306" y="21311"/>
                  <a:pt x="9378" y="21262"/>
                  <a:pt x="9426" y="21262"/>
                </a:cubicBezTo>
                <a:cubicBezTo>
                  <a:pt x="9499" y="21262"/>
                  <a:pt x="9547" y="21335"/>
                  <a:pt x="9547" y="21407"/>
                </a:cubicBezTo>
                <a:cubicBezTo>
                  <a:pt x="9523" y="21455"/>
                  <a:pt x="9475" y="21503"/>
                  <a:pt x="9426" y="21503"/>
                </a:cubicBezTo>
                <a:cubicBezTo>
                  <a:pt x="9402" y="21503"/>
                  <a:pt x="9402" y="21503"/>
                  <a:pt x="9402" y="21503"/>
                </a:cubicBezTo>
                <a:close/>
                <a:moveTo>
                  <a:pt x="12681" y="21310"/>
                </a:moveTo>
                <a:cubicBezTo>
                  <a:pt x="12657" y="21238"/>
                  <a:pt x="12705" y="21190"/>
                  <a:pt x="12777" y="21166"/>
                </a:cubicBezTo>
                <a:cubicBezTo>
                  <a:pt x="12825" y="21166"/>
                  <a:pt x="12898" y="21190"/>
                  <a:pt x="12898" y="21262"/>
                </a:cubicBezTo>
                <a:cubicBezTo>
                  <a:pt x="12922" y="21334"/>
                  <a:pt x="12873" y="21382"/>
                  <a:pt x="12801" y="21407"/>
                </a:cubicBezTo>
                <a:cubicBezTo>
                  <a:pt x="12801" y="21407"/>
                  <a:pt x="12801" y="21407"/>
                  <a:pt x="12777" y="21407"/>
                </a:cubicBezTo>
                <a:cubicBezTo>
                  <a:pt x="12729" y="21407"/>
                  <a:pt x="12681" y="21358"/>
                  <a:pt x="12681" y="21310"/>
                </a:cubicBezTo>
                <a:close/>
                <a:moveTo>
                  <a:pt x="8727" y="21382"/>
                </a:moveTo>
                <a:cubicBezTo>
                  <a:pt x="8655" y="21382"/>
                  <a:pt x="8631" y="21310"/>
                  <a:pt x="8631" y="21262"/>
                </a:cubicBezTo>
                <a:cubicBezTo>
                  <a:pt x="8655" y="21190"/>
                  <a:pt x="8703" y="21142"/>
                  <a:pt x="8775" y="21166"/>
                </a:cubicBezTo>
                <a:cubicBezTo>
                  <a:pt x="8847" y="21166"/>
                  <a:pt x="8871" y="21238"/>
                  <a:pt x="8871" y="21286"/>
                </a:cubicBezTo>
                <a:cubicBezTo>
                  <a:pt x="8847" y="21358"/>
                  <a:pt x="8799" y="21407"/>
                  <a:pt x="8751" y="21407"/>
                </a:cubicBezTo>
                <a:cubicBezTo>
                  <a:pt x="8751" y="21407"/>
                  <a:pt x="8727" y="21407"/>
                  <a:pt x="8727" y="21382"/>
                </a:cubicBezTo>
                <a:close/>
                <a:moveTo>
                  <a:pt x="13332" y="21165"/>
                </a:moveTo>
                <a:cubicBezTo>
                  <a:pt x="13307" y="21117"/>
                  <a:pt x="13356" y="21045"/>
                  <a:pt x="13428" y="21021"/>
                </a:cubicBezTo>
                <a:cubicBezTo>
                  <a:pt x="13476" y="20997"/>
                  <a:pt x="13548" y="21045"/>
                  <a:pt x="13572" y="21117"/>
                </a:cubicBezTo>
                <a:cubicBezTo>
                  <a:pt x="13572" y="21165"/>
                  <a:pt x="13548" y="21238"/>
                  <a:pt x="13476" y="21262"/>
                </a:cubicBezTo>
                <a:cubicBezTo>
                  <a:pt x="13476" y="21262"/>
                  <a:pt x="13452" y="21262"/>
                  <a:pt x="13452" y="21262"/>
                </a:cubicBezTo>
                <a:cubicBezTo>
                  <a:pt x="13404" y="21262"/>
                  <a:pt x="13356" y="21214"/>
                  <a:pt x="13332" y="21165"/>
                </a:cubicBezTo>
                <a:close/>
                <a:moveTo>
                  <a:pt x="8052" y="21238"/>
                </a:moveTo>
                <a:cubicBezTo>
                  <a:pt x="8004" y="21214"/>
                  <a:pt x="7956" y="21165"/>
                  <a:pt x="7980" y="21093"/>
                </a:cubicBezTo>
                <a:cubicBezTo>
                  <a:pt x="7980" y="21021"/>
                  <a:pt x="8052" y="20997"/>
                  <a:pt x="8124" y="20997"/>
                </a:cubicBezTo>
                <a:cubicBezTo>
                  <a:pt x="8173" y="21021"/>
                  <a:pt x="8221" y="21093"/>
                  <a:pt x="8197" y="21166"/>
                </a:cubicBezTo>
                <a:cubicBezTo>
                  <a:pt x="8197" y="21214"/>
                  <a:pt x="8148" y="21238"/>
                  <a:pt x="8100" y="21238"/>
                </a:cubicBezTo>
                <a:cubicBezTo>
                  <a:pt x="8076" y="21238"/>
                  <a:pt x="8076" y="21238"/>
                  <a:pt x="8052" y="21238"/>
                </a:cubicBezTo>
                <a:close/>
                <a:moveTo>
                  <a:pt x="13982" y="20997"/>
                </a:moveTo>
                <a:cubicBezTo>
                  <a:pt x="13958" y="20925"/>
                  <a:pt x="14006" y="20852"/>
                  <a:pt x="14055" y="20828"/>
                </a:cubicBezTo>
                <a:cubicBezTo>
                  <a:pt x="14127" y="20828"/>
                  <a:pt x="14199" y="20852"/>
                  <a:pt x="14223" y="20924"/>
                </a:cubicBezTo>
                <a:cubicBezTo>
                  <a:pt x="14223" y="20972"/>
                  <a:pt x="14199" y="21045"/>
                  <a:pt x="14127" y="21069"/>
                </a:cubicBezTo>
                <a:cubicBezTo>
                  <a:pt x="14127" y="21069"/>
                  <a:pt x="14103" y="21069"/>
                  <a:pt x="14103" y="21069"/>
                </a:cubicBezTo>
                <a:cubicBezTo>
                  <a:pt x="14055" y="21069"/>
                  <a:pt x="14006" y="21045"/>
                  <a:pt x="13982" y="20996"/>
                </a:cubicBezTo>
                <a:close/>
                <a:moveTo>
                  <a:pt x="7401" y="21045"/>
                </a:moveTo>
                <a:cubicBezTo>
                  <a:pt x="7329" y="21020"/>
                  <a:pt x="7305" y="20948"/>
                  <a:pt x="7329" y="20900"/>
                </a:cubicBezTo>
                <a:cubicBezTo>
                  <a:pt x="7353" y="20828"/>
                  <a:pt x="7425" y="20804"/>
                  <a:pt x="7473" y="20828"/>
                </a:cubicBezTo>
                <a:cubicBezTo>
                  <a:pt x="7545" y="20828"/>
                  <a:pt x="7569" y="20900"/>
                  <a:pt x="7545" y="20972"/>
                </a:cubicBezTo>
                <a:cubicBezTo>
                  <a:pt x="7545" y="21020"/>
                  <a:pt x="7497" y="21045"/>
                  <a:pt x="7449" y="21045"/>
                </a:cubicBezTo>
                <a:cubicBezTo>
                  <a:pt x="7425" y="21045"/>
                  <a:pt x="7425" y="21045"/>
                  <a:pt x="7401" y="21045"/>
                </a:cubicBezTo>
                <a:close/>
                <a:moveTo>
                  <a:pt x="14633" y="20755"/>
                </a:moveTo>
                <a:cubicBezTo>
                  <a:pt x="14609" y="20707"/>
                  <a:pt x="14633" y="20635"/>
                  <a:pt x="14681" y="20611"/>
                </a:cubicBezTo>
                <a:cubicBezTo>
                  <a:pt x="14754" y="20587"/>
                  <a:pt x="14826" y="20611"/>
                  <a:pt x="14850" y="20683"/>
                </a:cubicBezTo>
                <a:cubicBezTo>
                  <a:pt x="14874" y="20731"/>
                  <a:pt x="14850" y="20803"/>
                  <a:pt x="14778" y="20827"/>
                </a:cubicBezTo>
                <a:cubicBezTo>
                  <a:pt x="14778" y="20827"/>
                  <a:pt x="14754" y="20852"/>
                  <a:pt x="14729" y="20852"/>
                </a:cubicBezTo>
                <a:cubicBezTo>
                  <a:pt x="14681" y="20852"/>
                  <a:pt x="14633" y="20803"/>
                  <a:pt x="14633" y="20755"/>
                </a:cubicBezTo>
                <a:close/>
                <a:moveTo>
                  <a:pt x="6750" y="20803"/>
                </a:moveTo>
                <a:cubicBezTo>
                  <a:pt x="6702" y="20779"/>
                  <a:pt x="6678" y="20707"/>
                  <a:pt x="6702" y="20659"/>
                </a:cubicBezTo>
                <a:cubicBezTo>
                  <a:pt x="6726" y="20587"/>
                  <a:pt x="6798" y="20563"/>
                  <a:pt x="6846" y="20587"/>
                </a:cubicBezTo>
                <a:cubicBezTo>
                  <a:pt x="6919" y="20611"/>
                  <a:pt x="6943" y="20683"/>
                  <a:pt x="6919" y="20731"/>
                </a:cubicBezTo>
                <a:cubicBezTo>
                  <a:pt x="6895" y="20779"/>
                  <a:pt x="6846" y="20827"/>
                  <a:pt x="6798" y="20827"/>
                </a:cubicBezTo>
                <a:cubicBezTo>
                  <a:pt x="6798" y="20827"/>
                  <a:pt x="6774" y="20827"/>
                  <a:pt x="6750" y="20803"/>
                </a:cubicBezTo>
                <a:close/>
                <a:moveTo>
                  <a:pt x="15260" y="20514"/>
                </a:moveTo>
                <a:cubicBezTo>
                  <a:pt x="15212" y="20442"/>
                  <a:pt x="15236" y="20369"/>
                  <a:pt x="15308" y="20345"/>
                </a:cubicBezTo>
                <a:cubicBezTo>
                  <a:pt x="15356" y="20321"/>
                  <a:pt x="15428" y="20345"/>
                  <a:pt x="15477" y="20393"/>
                </a:cubicBezTo>
                <a:cubicBezTo>
                  <a:pt x="15501" y="20465"/>
                  <a:pt x="15477" y="20538"/>
                  <a:pt x="15404" y="20562"/>
                </a:cubicBezTo>
                <a:cubicBezTo>
                  <a:pt x="15404" y="20562"/>
                  <a:pt x="15380" y="20562"/>
                  <a:pt x="15356" y="20562"/>
                </a:cubicBezTo>
                <a:cubicBezTo>
                  <a:pt x="15308" y="20562"/>
                  <a:pt x="15260" y="20538"/>
                  <a:pt x="15260" y="20514"/>
                </a:cubicBezTo>
                <a:close/>
                <a:moveTo>
                  <a:pt x="6123" y="20538"/>
                </a:moveTo>
                <a:cubicBezTo>
                  <a:pt x="6075" y="20514"/>
                  <a:pt x="6051" y="20442"/>
                  <a:pt x="6075" y="20369"/>
                </a:cubicBezTo>
                <a:cubicBezTo>
                  <a:pt x="6099" y="20321"/>
                  <a:pt x="6171" y="20297"/>
                  <a:pt x="6243" y="20321"/>
                </a:cubicBezTo>
                <a:cubicBezTo>
                  <a:pt x="6292" y="20345"/>
                  <a:pt x="6316" y="20417"/>
                  <a:pt x="6292" y="20465"/>
                </a:cubicBezTo>
                <a:cubicBezTo>
                  <a:pt x="6267" y="20514"/>
                  <a:pt x="6219" y="20538"/>
                  <a:pt x="6195" y="20538"/>
                </a:cubicBezTo>
                <a:cubicBezTo>
                  <a:pt x="6171" y="20538"/>
                  <a:pt x="6147" y="20538"/>
                  <a:pt x="6123" y="20538"/>
                </a:cubicBezTo>
                <a:close/>
                <a:moveTo>
                  <a:pt x="15862" y="20200"/>
                </a:moveTo>
                <a:cubicBezTo>
                  <a:pt x="15814" y="20152"/>
                  <a:pt x="15838" y="20080"/>
                  <a:pt x="15911" y="20031"/>
                </a:cubicBezTo>
                <a:cubicBezTo>
                  <a:pt x="15959" y="20007"/>
                  <a:pt x="16031" y="20031"/>
                  <a:pt x="16055" y="20079"/>
                </a:cubicBezTo>
                <a:cubicBezTo>
                  <a:pt x="16103" y="20152"/>
                  <a:pt x="16079" y="20224"/>
                  <a:pt x="16007" y="20248"/>
                </a:cubicBezTo>
                <a:cubicBezTo>
                  <a:pt x="16007" y="20248"/>
                  <a:pt x="15983" y="20272"/>
                  <a:pt x="15959" y="20272"/>
                </a:cubicBezTo>
                <a:cubicBezTo>
                  <a:pt x="15911" y="20272"/>
                  <a:pt x="15887" y="20248"/>
                  <a:pt x="15862" y="20200"/>
                </a:cubicBezTo>
                <a:close/>
                <a:moveTo>
                  <a:pt x="5520" y="20224"/>
                </a:moveTo>
                <a:cubicBezTo>
                  <a:pt x="5472" y="20176"/>
                  <a:pt x="5448" y="20104"/>
                  <a:pt x="5472" y="20055"/>
                </a:cubicBezTo>
                <a:cubicBezTo>
                  <a:pt x="5520" y="19983"/>
                  <a:pt x="5593" y="19983"/>
                  <a:pt x="5641" y="20007"/>
                </a:cubicBezTo>
                <a:cubicBezTo>
                  <a:pt x="5713" y="20031"/>
                  <a:pt x="5713" y="20103"/>
                  <a:pt x="5689" y="20176"/>
                </a:cubicBezTo>
                <a:cubicBezTo>
                  <a:pt x="5665" y="20200"/>
                  <a:pt x="5617" y="20224"/>
                  <a:pt x="5593" y="20224"/>
                </a:cubicBezTo>
                <a:cubicBezTo>
                  <a:pt x="5569" y="20224"/>
                  <a:pt x="5544" y="20224"/>
                  <a:pt x="5520" y="20224"/>
                </a:cubicBezTo>
                <a:close/>
                <a:moveTo>
                  <a:pt x="16441" y="19863"/>
                </a:moveTo>
                <a:cubicBezTo>
                  <a:pt x="16393" y="19814"/>
                  <a:pt x="16417" y="19742"/>
                  <a:pt x="16465" y="19694"/>
                </a:cubicBezTo>
                <a:cubicBezTo>
                  <a:pt x="16537" y="19670"/>
                  <a:pt x="16610" y="19670"/>
                  <a:pt x="16634" y="19742"/>
                </a:cubicBezTo>
                <a:cubicBezTo>
                  <a:pt x="16682" y="19790"/>
                  <a:pt x="16658" y="19862"/>
                  <a:pt x="16610" y="19886"/>
                </a:cubicBezTo>
                <a:cubicBezTo>
                  <a:pt x="16586" y="19910"/>
                  <a:pt x="16561" y="19910"/>
                  <a:pt x="16537" y="19910"/>
                </a:cubicBezTo>
                <a:cubicBezTo>
                  <a:pt x="16513" y="19910"/>
                  <a:pt x="16465" y="19886"/>
                  <a:pt x="16441" y="19862"/>
                </a:cubicBezTo>
                <a:close/>
                <a:moveTo>
                  <a:pt x="4942" y="19862"/>
                </a:moveTo>
                <a:cubicBezTo>
                  <a:pt x="4894" y="19814"/>
                  <a:pt x="4870" y="19742"/>
                  <a:pt x="4894" y="19693"/>
                </a:cubicBezTo>
                <a:cubicBezTo>
                  <a:pt x="4942" y="19645"/>
                  <a:pt x="5014" y="19621"/>
                  <a:pt x="5062" y="19669"/>
                </a:cubicBezTo>
                <a:cubicBezTo>
                  <a:pt x="5135" y="19693"/>
                  <a:pt x="5135" y="19765"/>
                  <a:pt x="5110" y="19838"/>
                </a:cubicBezTo>
                <a:cubicBezTo>
                  <a:pt x="5086" y="19862"/>
                  <a:pt x="5038" y="19886"/>
                  <a:pt x="5014" y="19886"/>
                </a:cubicBezTo>
                <a:cubicBezTo>
                  <a:pt x="4990" y="19886"/>
                  <a:pt x="4966" y="19886"/>
                  <a:pt x="4942" y="19862"/>
                </a:cubicBezTo>
                <a:close/>
                <a:moveTo>
                  <a:pt x="16995" y="19477"/>
                </a:moveTo>
                <a:cubicBezTo>
                  <a:pt x="16971" y="19428"/>
                  <a:pt x="16971" y="19356"/>
                  <a:pt x="17020" y="19308"/>
                </a:cubicBezTo>
                <a:cubicBezTo>
                  <a:pt x="17092" y="19283"/>
                  <a:pt x="17164" y="19283"/>
                  <a:pt x="17188" y="19332"/>
                </a:cubicBezTo>
                <a:cubicBezTo>
                  <a:pt x="17236" y="19404"/>
                  <a:pt x="17236" y="19476"/>
                  <a:pt x="17164" y="19501"/>
                </a:cubicBezTo>
                <a:cubicBezTo>
                  <a:pt x="17140" y="19525"/>
                  <a:pt x="17116" y="19525"/>
                  <a:pt x="17092" y="19525"/>
                </a:cubicBezTo>
                <a:cubicBezTo>
                  <a:pt x="17068" y="19525"/>
                  <a:pt x="17020" y="19525"/>
                  <a:pt x="16995" y="19477"/>
                </a:cubicBezTo>
                <a:close/>
                <a:moveTo>
                  <a:pt x="4387" y="19477"/>
                </a:moveTo>
                <a:cubicBezTo>
                  <a:pt x="4315" y="19428"/>
                  <a:pt x="4315" y="19356"/>
                  <a:pt x="4363" y="19308"/>
                </a:cubicBezTo>
                <a:cubicBezTo>
                  <a:pt x="4387" y="19259"/>
                  <a:pt x="4460" y="19235"/>
                  <a:pt x="4508" y="19283"/>
                </a:cubicBezTo>
                <a:cubicBezTo>
                  <a:pt x="4580" y="19308"/>
                  <a:pt x="4580" y="19404"/>
                  <a:pt x="4556" y="19452"/>
                </a:cubicBezTo>
                <a:cubicBezTo>
                  <a:pt x="4532" y="19477"/>
                  <a:pt x="4484" y="19501"/>
                  <a:pt x="4460" y="19501"/>
                </a:cubicBezTo>
                <a:cubicBezTo>
                  <a:pt x="4411" y="19501"/>
                  <a:pt x="4387" y="19477"/>
                  <a:pt x="4387" y="19477"/>
                </a:cubicBezTo>
                <a:close/>
                <a:moveTo>
                  <a:pt x="17550" y="19067"/>
                </a:moveTo>
                <a:cubicBezTo>
                  <a:pt x="17502" y="19019"/>
                  <a:pt x="17502" y="18946"/>
                  <a:pt x="17550" y="18898"/>
                </a:cubicBezTo>
                <a:cubicBezTo>
                  <a:pt x="17598" y="18850"/>
                  <a:pt x="17694" y="18874"/>
                  <a:pt x="17718" y="18922"/>
                </a:cubicBezTo>
                <a:cubicBezTo>
                  <a:pt x="17767" y="18970"/>
                  <a:pt x="17767" y="19042"/>
                  <a:pt x="17718" y="19091"/>
                </a:cubicBezTo>
                <a:cubicBezTo>
                  <a:pt x="17694" y="19115"/>
                  <a:pt x="17670" y="19115"/>
                  <a:pt x="17622" y="19115"/>
                </a:cubicBezTo>
                <a:cubicBezTo>
                  <a:pt x="17598" y="19115"/>
                  <a:pt x="17574" y="19091"/>
                  <a:pt x="17550" y="19067"/>
                </a:cubicBezTo>
                <a:close/>
                <a:moveTo>
                  <a:pt x="3833" y="19043"/>
                </a:moveTo>
                <a:cubicBezTo>
                  <a:pt x="3785" y="18995"/>
                  <a:pt x="3785" y="18922"/>
                  <a:pt x="3833" y="18874"/>
                </a:cubicBezTo>
                <a:cubicBezTo>
                  <a:pt x="3857" y="18826"/>
                  <a:pt x="3953" y="18826"/>
                  <a:pt x="4002" y="18874"/>
                </a:cubicBezTo>
                <a:cubicBezTo>
                  <a:pt x="4050" y="18898"/>
                  <a:pt x="4050" y="18970"/>
                  <a:pt x="4002" y="19043"/>
                </a:cubicBezTo>
                <a:cubicBezTo>
                  <a:pt x="3977" y="19067"/>
                  <a:pt x="3953" y="19067"/>
                  <a:pt x="3905" y="19067"/>
                </a:cubicBezTo>
                <a:cubicBezTo>
                  <a:pt x="3881" y="19067"/>
                  <a:pt x="3857" y="19067"/>
                  <a:pt x="3833" y="19043"/>
                </a:cubicBezTo>
                <a:close/>
                <a:moveTo>
                  <a:pt x="18056" y="18633"/>
                </a:moveTo>
                <a:cubicBezTo>
                  <a:pt x="18008" y="18585"/>
                  <a:pt x="18008" y="18513"/>
                  <a:pt x="18056" y="18464"/>
                </a:cubicBezTo>
                <a:cubicBezTo>
                  <a:pt x="18104" y="18416"/>
                  <a:pt x="18177" y="18416"/>
                  <a:pt x="18225" y="18464"/>
                </a:cubicBezTo>
                <a:cubicBezTo>
                  <a:pt x="18273" y="18512"/>
                  <a:pt x="18273" y="18584"/>
                  <a:pt x="18225" y="18633"/>
                </a:cubicBezTo>
                <a:cubicBezTo>
                  <a:pt x="18201" y="18657"/>
                  <a:pt x="18177" y="18657"/>
                  <a:pt x="18128" y="18657"/>
                </a:cubicBezTo>
                <a:cubicBezTo>
                  <a:pt x="18104" y="18657"/>
                  <a:pt x="18080" y="18657"/>
                  <a:pt x="18056" y="18633"/>
                </a:cubicBezTo>
                <a:close/>
                <a:moveTo>
                  <a:pt x="3327" y="18585"/>
                </a:moveTo>
                <a:cubicBezTo>
                  <a:pt x="3278" y="18537"/>
                  <a:pt x="3278" y="18464"/>
                  <a:pt x="3327" y="18416"/>
                </a:cubicBezTo>
                <a:cubicBezTo>
                  <a:pt x="3375" y="18368"/>
                  <a:pt x="3447" y="18368"/>
                  <a:pt x="3495" y="18416"/>
                </a:cubicBezTo>
                <a:cubicBezTo>
                  <a:pt x="3543" y="18464"/>
                  <a:pt x="3543" y="18536"/>
                  <a:pt x="3495" y="18585"/>
                </a:cubicBezTo>
                <a:cubicBezTo>
                  <a:pt x="3471" y="18609"/>
                  <a:pt x="3447" y="18633"/>
                  <a:pt x="3423" y="18633"/>
                </a:cubicBezTo>
                <a:cubicBezTo>
                  <a:pt x="3375" y="18633"/>
                  <a:pt x="3351" y="18609"/>
                  <a:pt x="3327" y="18585"/>
                </a:cubicBezTo>
                <a:close/>
                <a:moveTo>
                  <a:pt x="18538" y="18151"/>
                </a:moveTo>
                <a:cubicBezTo>
                  <a:pt x="18490" y="18103"/>
                  <a:pt x="18490" y="18031"/>
                  <a:pt x="18538" y="17982"/>
                </a:cubicBezTo>
                <a:cubicBezTo>
                  <a:pt x="18562" y="17934"/>
                  <a:pt x="18659" y="17934"/>
                  <a:pt x="18707" y="17982"/>
                </a:cubicBezTo>
                <a:cubicBezTo>
                  <a:pt x="18755" y="18030"/>
                  <a:pt x="18755" y="18102"/>
                  <a:pt x="18707" y="18151"/>
                </a:cubicBezTo>
                <a:cubicBezTo>
                  <a:pt x="18683" y="18175"/>
                  <a:pt x="18659" y="18175"/>
                  <a:pt x="18611" y="18175"/>
                </a:cubicBezTo>
                <a:cubicBezTo>
                  <a:pt x="18586" y="18175"/>
                  <a:pt x="18562" y="18175"/>
                  <a:pt x="18538" y="18151"/>
                </a:cubicBezTo>
                <a:close/>
                <a:moveTo>
                  <a:pt x="2844" y="18103"/>
                </a:moveTo>
                <a:cubicBezTo>
                  <a:pt x="2796" y="18055"/>
                  <a:pt x="2820" y="17982"/>
                  <a:pt x="2869" y="17934"/>
                </a:cubicBezTo>
                <a:cubicBezTo>
                  <a:pt x="2917" y="17886"/>
                  <a:pt x="2989" y="17886"/>
                  <a:pt x="3037" y="17934"/>
                </a:cubicBezTo>
                <a:cubicBezTo>
                  <a:pt x="3085" y="17982"/>
                  <a:pt x="3061" y="18054"/>
                  <a:pt x="3013" y="18103"/>
                </a:cubicBezTo>
                <a:cubicBezTo>
                  <a:pt x="2989" y="18127"/>
                  <a:pt x="2965" y="18127"/>
                  <a:pt x="2941" y="18127"/>
                </a:cubicBezTo>
                <a:cubicBezTo>
                  <a:pt x="2917" y="18127"/>
                  <a:pt x="2869" y="18127"/>
                  <a:pt x="2844" y="18103"/>
                </a:cubicBezTo>
                <a:close/>
                <a:moveTo>
                  <a:pt x="18996" y="17645"/>
                </a:moveTo>
                <a:cubicBezTo>
                  <a:pt x="18924" y="17597"/>
                  <a:pt x="18924" y="17524"/>
                  <a:pt x="18972" y="17476"/>
                </a:cubicBezTo>
                <a:cubicBezTo>
                  <a:pt x="19020" y="17428"/>
                  <a:pt x="19093" y="17428"/>
                  <a:pt x="19141" y="17452"/>
                </a:cubicBezTo>
                <a:cubicBezTo>
                  <a:pt x="19189" y="17500"/>
                  <a:pt x="19189" y="17572"/>
                  <a:pt x="19165" y="17621"/>
                </a:cubicBezTo>
                <a:cubicBezTo>
                  <a:pt x="19141" y="17669"/>
                  <a:pt x="19093" y="17669"/>
                  <a:pt x="19069" y="17669"/>
                </a:cubicBezTo>
                <a:cubicBezTo>
                  <a:pt x="19045" y="17669"/>
                  <a:pt x="18996" y="17669"/>
                  <a:pt x="18996" y="17645"/>
                </a:cubicBezTo>
                <a:close/>
                <a:moveTo>
                  <a:pt x="2410" y="17573"/>
                </a:moveTo>
                <a:cubicBezTo>
                  <a:pt x="2362" y="17524"/>
                  <a:pt x="2362" y="17452"/>
                  <a:pt x="2410" y="17404"/>
                </a:cubicBezTo>
                <a:cubicBezTo>
                  <a:pt x="2483" y="17380"/>
                  <a:pt x="2555" y="17380"/>
                  <a:pt x="2603" y="17428"/>
                </a:cubicBezTo>
                <a:cubicBezTo>
                  <a:pt x="2627" y="17476"/>
                  <a:pt x="2627" y="17548"/>
                  <a:pt x="2579" y="17597"/>
                </a:cubicBezTo>
                <a:cubicBezTo>
                  <a:pt x="2555" y="17621"/>
                  <a:pt x="2531" y="17621"/>
                  <a:pt x="2507" y="17621"/>
                </a:cubicBezTo>
                <a:cubicBezTo>
                  <a:pt x="2459" y="17621"/>
                  <a:pt x="2435" y="17621"/>
                  <a:pt x="2410" y="17573"/>
                </a:cubicBezTo>
                <a:close/>
                <a:moveTo>
                  <a:pt x="19406" y="17115"/>
                </a:moveTo>
                <a:cubicBezTo>
                  <a:pt x="19358" y="17066"/>
                  <a:pt x="19334" y="16994"/>
                  <a:pt x="19382" y="16946"/>
                </a:cubicBezTo>
                <a:cubicBezTo>
                  <a:pt x="19406" y="16898"/>
                  <a:pt x="19479" y="16873"/>
                  <a:pt x="19551" y="16922"/>
                </a:cubicBezTo>
                <a:cubicBezTo>
                  <a:pt x="19599" y="16970"/>
                  <a:pt x="19599" y="17042"/>
                  <a:pt x="19575" y="17091"/>
                </a:cubicBezTo>
                <a:cubicBezTo>
                  <a:pt x="19551" y="17115"/>
                  <a:pt x="19503" y="17139"/>
                  <a:pt x="19479" y="17139"/>
                </a:cubicBezTo>
                <a:cubicBezTo>
                  <a:pt x="19454" y="17139"/>
                  <a:pt x="19430" y="17139"/>
                  <a:pt x="19406" y="17115"/>
                </a:cubicBezTo>
                <a:close/>
                <a:moveTo>
                  <a:pt x="2001" y="17042"/>
                </a:moveTo>
                <a:cubicBezTo>
                  <a:pt x="1952" y="16970"/>
                  <a:pt x="1976" y="16898"/>
                  <a:pt x="2025" y="16873"/>
                </a:cubicBezTo>
                <a:cubicBezTo>
                  <a:pt x="2073" y="16825"/>
                  <a:pt x="2145" y="16849"/>
                  <a:pt x="2193" y="16898"/>
                </a:cubicBezTo>
                <a:cubicBezTo>
                  <a:pt x="2217" y="16946"/>
                  <a:pt x="2217" y="17018"/>
                  <a:pt x="2169" y="17066"/>
                </a:cubicBezTo>
                <a:cubicBezTo>
                  <a:pt x="2145" y="17091"/>
                  <a:pt x="2121" y="17091"/>
                  <a:pt x="2097" y="17091"/>
                </a:cubicBezTo>
                <a:cubicBezTo>
                  <a:pt x="2049" y="17091"/>
                  <a:pt x="2025" y="17066"/>
                  <a:pt x="2001" y="17042"/>
                </a:cubicBezTo>
                <a:close/>
                <a:moveTo>
                  <a:pt x="19792" y="16560"/>
                </a:moveTo>
                <a:cubicBezTo>
                  <a:pt x="19719" y="16512"/>
                  <a:pt x="19719" y="16440"/>
                  <a:pt x="19744" y="16391"/>
                </a:cubicBezTo>
                <a:cubicBezTo>
                  <a:pt x="19792" y="16343"/>
                  <a:pt x="19864" y="16319"/>
                  <a:pt x="19912" y="16343"/>
                </a:cubicBezTo>
                <a:cubicBezTo>
                  <a:pt x="19960" y="16391"/>
                  <a:pt x="19984" y="16464"/>
                  <a:pt x="19960" y="16512"/>
                </a:cubicBezTo>
                <a:cubicBezTo>
                  <a:pt x="19936" y="16560"/>
                  <a:pt x="19888" y="16584"/>
                  <a:pt x="19840" y="16584"/>
                </a:cubicBezTo>
                <a:cubicBezTo>
                  <a:pt x="19840" y="16584"/>
                  <a:pt x="19816" y="16560"/>
                  <a:pt x="19792" y="16560"/>
                </a:cubicBezTo>
                <a:close/>
                <a:moveTo>
                  <a:pt x="1615" y="16464"/>
                </a:moveTo>
                <a:cubicBezTo>
                  <a:pt x="1567" y="16416"/>
                  <a:pt x="1591" y="16344"/>
                  <a:pt x="1663" y="16295"/>
                </a:cubicBezTo>
                <a:cubicBezTo>
                  <a:pt x="1711" y="16271"/>
                  <a:pt x="1783" y="16271"/>
                  <a:pt x="1807" y="16343"/>
                </a:cubicBezTo>
                <a:cubicBezTo>
                  <a:pt x="1856" y="16391"/>
                  <a:pt x="1832" y="16464"/>
                  <a:pt x="1783" y="16512"/>
                </a:cubicBezTo>
                <a:cubicBezTo>
                  <a:pt x="1759" y="16512"/>
                  <a:pt x="1735" y="16512"/>
                  <a:pt x="1711" y="16512"/>
                </a:cubicBezTo>
                <a:cubicBezTo>
                  <a:pt x="1663" y="16512"/>
                  <a:pt x="1639" y="16512"/>
                  <a:pt x="1615" y="16464"/>
                </a:cubicBezTo>
                <a:close/>
                <a:moveTo>
                  <a:pt x="20129" y="15982"/>
                </a:moveTo>
                <a:cubicBezTo>
                  <a:pt x="20081" y="15934"/>
                  <a:pt x="20057" y="15862"/>
                  <a:pt x="20081" y="15813"/>
                </a:cubicBezTo>
                <a:cubicBezTo>
                  <a:pt x="20129" y="15765"/>
                  <a:pt x="20202" y="15741"/>
                  <a:pt x="20250" y="15765"/>
                </a:cubicBezTo>
                <a:cubicBezTo>
                  <a:pt x="20298" y="15789"/>
                  <a:pt x="20322" y="15861"/>
                  <a:pt x="20298" y="15934"/>
                </a:cubicBezTo>
                <a:cubicBezTo>
                  <a:pt x="20274" y="15958"/>
                  <a:pt x="20226" y="15982"/>
                  <a:pt x="20202" y="15982"/>
                </a:cubicBezTo>
                <a:cubicBezTo>
                  <a:pt x="20178" y="15982"/>
                  <a:pt x="20153" y="15982"/>
                  <a:pt x="20129" y="15982"/>
                </a:cubicBezTo>
                <a:close/>
                <a:moveTo>
                  <a:pt x="1278" y="15862"/>
                </a:moveTo>
                <a:cubicBezTo>
                  <a:pt x="1229" y="15814"/>
                  <a:pt x="1253" y="15741"/>
                  <a:pt x="1326" y="15717"/>
                </a:cubicBezTo>
                <a:cubicBezTo>
                  <a:pt x="1374" y="15669"/>
                  <a:pt x="1446" y="15693"/>
                  <a:pt x="1494" y="15765"/>
                </a:cubicBezTo>
                <a:cubicBezTo>
                  <a:pt x="1518" y="15814"/>
                  <a:pt x="1494" y="15886"/>
                  <a:pt x="1422" y="15910"/>
                </a:cubicBezTo>
                <a:cubicBezTo>
                  <a:pt x="1422" y="15934"/>
                  <a:pt x="1398" y="15934"/>
                  <a:pt x="1374" y="15934"/>
                </a:cubicBezTo>
                <a:cubicBezTo>
                  <a:pt x="1326" y="15934"/>
                  <a:pt x="1302" y="15910"/>
                  <a:pt x="1278" y="15862"/>
                </a:cubicBezTo>
                <a:close/>
                <a:moveTo>
                  <a:pt x="20443" y="15380"/>
                </a:moveTo>
                <a:cubicBezTo>
                  <a:pt x="20395" y="15356"/>
                  <a:pt x="20347" y="15283"/>
                  <a:pt x="20395" y="15211"/>
                </a:cubicBezTo>
                <a:cubicBezTo>
                  <a:pt x="20419" y="15163"/>
                  <a:pt x="20491" y="15138"/>
                  <a:pt x="20539" y="15163"/>
                </a:cubicBezTo>
                <a:cubicBezTo>
                  <a:pt x="20612" y="15187"/>
                  <a:pt x="20636" y="15259"/>
                  <a:pt x="20612" y="15307"/>
                </a:cubicBezTo>
                <a:cubicBezTo>
                  <a:pt x="20587" y="15355"/>
                  <a:pt x="20539" y="15379"/>
                  <a:pt x="20491" y="15379"/>
                </a:cubicBezTo>
                <a:cubicBezTo>
                  <a:pt x="20467" y="15379"/>
                  <a:pt x="20467" y="15379"/>
                  <a:pt x="20443" y="15379"/>
                </a:cubicBezTo>
                <a:close/>
                <a:moveTo>
                  <a:pt x="964" y="15259"/>
                </a:moveTo>
                <a:cubicBezTo>
                  <a:pt x="940" y="15187"/>
                  <a:pt x="964" y="15114"/>
                  <a:pt x="1037" y="15090"/>
                </a:cubicBezTo>
                <a:cubicBezTo>
                  <a:pt x="1085" y="15066"/>
                  <a:pt x="1157" y="15090"/>
                  <a:pt x="1181" y="15162"/>
                </a:cubicBezTo>
                <a:cubicBezTo>
                  <a:pt x="1205" y="15210"/>
                  <a:pt x="1181" y="15283"/>
                  <a:pt x="1133" y="15307"/>
                </a:cubicBezTo>
                <a:cubicBezTo>
                  <a:pt x="1109" y="15331"/>
                  <a:pt x="1085" y="15331"/>
                  <a:pt x="1085" y="15331"/>
                </a:cubicBezTo>
                <a:cubicBezTo>
                  <a:pt x="1037" y="15331"/>
                  <a:pt x="988" y="15307"/>
                  <a:pt x="964" y="15258"/>
                </a:cubicBezTo>
                <a:close/>
                <a:moveTo>
                  <a:pt x="20708" y="14753"/>
                </a:moveTo>
                <a:cubicBezTo>
                  <a:pt x="20660" y="14729"/>
                  <a:pt x="20612" y="14657"/>
                  <a:pt x="20636" y="14609"/>
                </a:cubicBezTo>
                <a:cubicBezTo>
                  <a:pt x="20660" y="14536"/>
                  <a:pt x="20732" y="14512"/>
                  <a:pt x="20805" y="14536"/>
                </a:cubicBezTo>
                <a:cubicBezTo>
                  <a:pt x="20877" y="14561"/>
                  <a:pt x="20901" y="14633"/>
                  <a:pt x="20877" y="14681"/>
                </a:cubicBezTo>
                <a:cubicBezTo>
                  <a:pt x="20853" y="14729"/>
                  <a:pt x="20805" y="14753"/>
                  <a:pt x="20756" y="14753"/>
                </a:cubicBezTo>
                <a:cubicBezTo>
                  <a:pt x="20756" y="14753"/>
                  <a:pt x="20732" y="14753"/>
                  <a:pt x="20708" y="14753"/>
                </a:cubicBezTo>
                <a:close/>
                <a:moveTo>
                  <a:pt x="699" y="14633"/>
                </a:moveTo>
                <a:cubicBezTo>
                  <a:pt x="675" y="14561"/>
                  <a:pt x="723" y="14488"/>
                  <a:pt x="771" y="14464"/>
                </a:cubicBezTo>
                <a:cubicBezTo>
                  <a:pt x="844" y="14440"/>
                  <a:pt x="916" y="14488"/>
                  <a:pt x="940" y="14536"/>
                </a:cubicBezTo>
                <a:cubicBezTo>
                  <a:pt x="964" y="14608"/>
                  <a:pt x="916" y="14681"/>
                  <a:pt x="868" y="14705"/>
                </a:cubicBezTo>
                <a:cubicBezTo>
                  <a:pt x="844" y="14705"/>
                  <a:pt x="844" y="14705"/>
                  <a:pt x="819" y="14705"/>
                </a:cubicBezTo>
                <a:cubicBezTo>
                  <a:pt x="771" y="14705"/>
                  <a:pt x="723" y="14681"/>
                  <a:pt x="699" y="14633"/>
                </a:cubicBezTo>
                <a:close/>
                <a:moveTo>
                  <a:pt x="20949" y="14126"/>
                </a:moveTo>
                <a:cubicBezTo>
                  <a:pt x="20877" y="14102"/>
                  <a:pt x="20853" y="14030"/>
                  <a:pt x="20877" y="13957"/>
                </a:cubicBezTo>
                <a:cubicBezTo>
                  <a:pt x="20877" y="13909"/>
                  <a:pt x="20949" y="13861"/>
                  <a:pt x="21021" y="13885"/>
                </a:cubicBezTo>
                <a:cubicBezTo>
                  <a:pt x="21094" y="13909"/>
                  <a:pt x="21118" y="13981"/>
                  <a:pt x="21094" y="14030"/>
                </a:cubicBezTo>
                <a:cubicBezTo>
                  <a:pt x="21094" y="14078"/>
                  <a:pt x="21046" y="14126"/>
                  <a:pt x="20973" y="14126"/>
                </a:cubicBezTo>
                <a:cubicBezTo>
                  <a:pt x="20973" y="14126"/>
                  <a:pt x="20949" y="14126"/>
                  <a:pt x="20949" y="14126"/>
                </a:cubicBezTo>
                <a:close/>
                <a:moveTo>
                  <a:pt x="482" y="13981"/>
                </a:moveTo>
                <a:cubicBezTo>
                  <a:pt x="458" y="13909"/>
                  <a:pt x="506" y="13837"/>
                  <a:pt x="554" y="13837"/>
                </a:cubicBezTo>
                <a:cubicBezTo>
                  <a:pt x="627" y="13813"/>
                  <a:pt x="699" y="13837"/>
                  <a:pt x="723" y="13909"/>
                </a:cubicBezTo>
                <a:cubicBezTo>
                  <a:pt x="723" y="13981"/>
                  <a:pt x="699" y="14030"/>
                  <a:pt x="627" y="14054"/>
                </a:cubicBezTo>
                <a:cubicBezTo>
                  <a:pt x="627" y="14054"/>
                  <a:pt x="603" y="14054"/>
                  <a:pt x="603" y="14054"/>
                </a:cubicBezTo>
                <a:cubicBezTo>
                  <a:pt x="554" y="14054"/>
                  <a:pt x="506" y="14030"/>
                  <a:pt x="482" y="13981"/>
                </a:cubicBezTo>
                <a:close/>
                <a:moveTo>
                  <a:pt x="21142" y="13475"/>
                </a:moveTo>
                <a:cubicBezTo>
                  <a:pt x="21070" y="13451"/>
                  <a:pt x="21022" y="13379"/>
                  <a:pt x="21046" y="13330"/>
                </a:cubicBezTo>
                <a:cubicBezTo>
                  <a:pt x="21070" y="13258"/>
                  <a:pt x="21118" y="13210"/>
                  <a:pt x="21190" y="13234"/>
                </a:cubicBezTo>
                <a:cubicBezTo>
                  <a:pt x="21263" y="13258"/>
                  <a:pt x="21287" y="13306"/>
                  <a:pt x="21287" y="13379"/>
                </a:cubicBezTo>
                <a:cubicBezTo>
                  <a:pt x="21263" y="13427"/>
                  <a:pt x="21215" y="13475"/>
                  <a:pt x="21166" y="13475"/>
                </a:cubicBezTo>
                <a:cubicBezTo>
                  <a:pt x="21166" y="13475"/>
                  <a:pt x="21142" y="13475"/>
                  <a:pt x="21142" y="13475"/>
                </a:cubicBezTo>
                <a:close/>
                <a:moveTo>
                  <a:pt x="314" y="13307"/>
                </a:moveTo>
                <a:cubicBezTo>
                  <a:pt x="289" y="13259"/>
                  <a:pt x="338" y="13186"/>
                  <a:pt x="386" y="13162"/>
                </a:cubicBezTo>
                <a:cubicBezTo>
                  <a:pt x="458" y="13162"/>
                  <a:pt x="530" y="13186"/>
                  <a:pt x="530" y="13259"/>
                </a:cubicBezTo>
                <a:cubicBezTo>
                  <a:pt x="554" y="13331"/>
                  <a:pt x="506" y="13403"/>
                  <a:pt x="458" y="13403"/>
                </a:cubicBezTo>
                <a:cubicBezTo>
                  <a:pt x="434" y="13403"/>
                  <a:pt x="434" y="13403"/>
                  <a:pt x="410" y="13403"/>
                </a:cubicBezTo>
                <a:cubicBezTo>
                  <a:pt x="362" y="13403"/>
                  <a:pt x="314" y="13379"/>
                  <a:pt x="314" y="13307"/>
                </a:cubicBezTo>
                <a:close/>
                <a:moveTo>
                  <a:pt x="21287" y="12800"/>
                </a:moveTo>
                <a:cubicBezTo>
                  <a:pt x="21215" y="12800"/>
                  <a:pt x="21166" y="12728"/>
                  <a:pt x="21190" y="12656"/>
                </a:cubicBezTo>
                <a:cubicBezTo>
                  <a:pt x="21190" y="12608"/>
                  <a:pt x="21263" y="12559"/>
                  <a:pt x="21335" y="12559"/>
                </a:cubicBezTo>
                <a:cubicBezTo>
                  <a:pt x="21383" y="12584"/>
                  <a:pt x="21431" y="12632"/>
                  <a:pt x="21431" y="12704"/>
                </a:cubicBezTo>
                <a:cubicBezTo>
                  <a:pt x="21407" y="12776"/>
                  <a:pt x="21359" y="12800"/>
                  <a:pt x="21311" y="12800"/>
                </a:cubicBezTo>
                <a:cubicBezTo>
                  <a:pt x="21311" y="12800"/>
                  <a:pt x="21287" y="12800"/>
                  <a:pt x="21287" y="12800"/>
                </a:cubicBezTo>
                <a:close/>
                <a:moveTo>
                  <a:pt x="169" y="12656"/>
                </a:moveTo>
                <a:cubicBezTo>
                  <a:pt x="145" y="12584"/>
                  <a:pt x="193" y="12511"/>
                  <a:pt x="265" y="12511"/>
                </a:cubicBezTo>
                <a:cubicBezTo>
                  <a:pt x="337" y="12487"/>
                  <a:pt x="385" y="12535"/>
                  <a:pt x="410" y="12608"/>
                </a:cubicBezTo>
                <a:cubicBezTo>
                  <a:pt x="410" y="12680"/>
                  <a:pt x="361" y="12728"/>
                  <a:pt x="313" y="12752"/>
                </a:cubicBezTo>
                <a:cubicBezTo>
                  <a:pt x="289" y="12752"/>
                  <a:pt x="289" y="12752"/>
                  <a:pt x="289" y="12752"/>
                </a:cubicBezTo>
                <a:cubicBezTo>
                  <a:pt x="217" y="12752"/>
                  <a:pt x="169" y="12704"/>
                  <a:pt x="169" y="12656"/>
                </a:cubicBezTo>
                <a:close/>
                <a:moveTo>
                  <a:pt x="21383" y="12125"/>
                </a:moveTo>
                <a:cubicBezTo>
                  <a:pt x="21335" y="12125"/>
                  <a:pt x="21287" y="12077"/>
                  <a:pt x="21287" y="12005"/>
                </a:cubicBezTo>
                <a:cubicBezTo>
                  <a:pt x="21287" y="11933"/>
                  <a:pt x="21359" y="11884"/>
                  <a:pt x="21407" y="11908"/>
                </a:cubicBezTo>
                <a:cubicBezTo>
                  <a:pt x="21480" y="11908"/>
                  <a:pt x="21528" y="11957"/>
                  <a:pt x="21528" y="12029"/>
                </a:cubicBezTo>
                <a:cubicBezTo>
                  <a:pt x="21528" y="12101"/>
                  <a:pt x="21455" y="12149"/>
                  <a:pt x="21407" y="12149"/>
                </a:cubicBezTo>
                <a:cubicBezTo>
                  <a:pt x="21407" y="12149"/>
                  <a:pt x="21383" y="12125"/>
                  <a:pt x="21383" y="12125"/>
                </a:cubicBezTo>
                <a:close/>
                <a:moveTo>
                  <a:pt x="72" y="11981"/>
                </a:moveTo>
                <a:cubicBezTo>
                  <a:pt x="72" y="11908"/>
                  <a:pt x="120" y="11836"/>
                  <a:pt x="169" y="11836"/>
                </a:cubicBezTo>
                <a:cubicBezTo>
                  <a:pt x="241" y="11836"/>
                  <a:pt x="313" y="11884"/>
                  <a:pt x="313" y="11933"/>
                </a:cubicBezTo>
                <a:cubicBezTo>
                  <a:pt x="313" y="12005"/>
                  <a:pt x="265" y="12077"/>
                  <a:pt x="193" y="12077"/>
                </a:cubicBezTo>
                <a:cubicBezTo>
                  <a:pt x="120" y="12077"/>
                  <a:pt x="72" y="12029"/>
                  <a:pt x="72" y="11981"/>
                </a:cubicBezTo>
                <a:close/>
                <a:moveTo>
                  <a:pt x="21455" y="11450"/>
                </a:moveTo>
                <a:cubicBezTo>
                  <a:pt x="21383" y="11450"/>
                  <a:pt x="21335" y="11402"/>
                  <a:pt x="21335" y="11330"/>
                </a:cubicBezTo>
                <a:cubicBezTo>
                  <a:pt x="21335" y="11258"/>
                  <a:pt x="21407" y="11209"/>
                  <a:pt x="21455" y="11233"/>
                </a:cubicBezTo>
                <a:cubicBezTo>
                  <a:pt x="21528" y="11233"/>
                  <a:pt x="21576" y="11282"/>
                  <a:pt x="21576" y="11354"/>
                </a:cubicBezTo>
                <a:cubicBezTo>
                  <a:pt x="21576" y="11402"/>
                  <a:pt x="21528" y="11474"/>
                  <a:pt x="21455" y="11474"/>
                </a:cubicBezTo>
                <a:cubicBezTo>
                  <a:pt x="21455" y="11474"/>
                  <a:pt x="21455" y="11474"/>
                  <a:pt x="21455" y="11450"/>
                </a:cubicBezTo>
                <a:close/>
                <a:moveTo>
                  <a:pt x="24" y="11282"/>
                </a:moveTo>
                <a:cubicBezTo>
                  <a:pt x="24" y="11209"/>
                  <a:pt x="72" y="11161"/>
                  <a:pt x="145" y="11161"/>
                </a:cubicBezTo>
                <a:cubicBezTo>
                  <a:pt x="193" y="11161"/>
                  <a:pt x="265" y="11209"/>
                  <a:pt x="265" y="11282"/>
                </a:cubicBezTo>
                <a:cubicBezTo>
                  <a:pt x="265" y="11354"/>
                  <a:pt x="217" y="11402"/>
                  <a:pt x="145" y="11402"/>
                </a:cubicBezTo>
                <a:cubicBezTo>
                  <a:pt x="72" y="11402"/>
                  <a:pt x="24" y="11354"/>
                  <a:pt x="24" y="11282"/>
                </a:cubicBezTo>
                <a:close/>
                <a:moveTo>
                  <a:pt x="21359" y="10655"/>
                </a:moveTo>
                <a:cubicBezTo>
                  <a:pt x="21359" y="10607"/>
                  <a:pt x="21407" y="10534"/>
                  <a:pt x="21480" y="10534"/>
                </a:cubicBezTo>
                <a:cubicBezTo>
                  <a:pt x="21528" y="10534"/>
                  <a:pt x="21600" y="10607"/>
                  <a:pt x="21600" y="10655"/>
                </a:cubicBezTo>
                <a:cubicBezTo>
                  <a:pt x="21600" y="10727"/>
                  <a:pt x="21528" y="10775"/>
                  <a:pt x="21480" y="10775"/>
                </a:cubicBezTo>
                <a:cubicBezTo>
                  <a:pt x="21407" y="10775"/>
                  <a:pt x="21359" y="10727"/>
                  <a:pt x="21359" y="10655"/>
                </a:cubicBezTo>
                <a:close/>
                <a:moveTo>
                  <a:pt x="120" y="10727"/>
                </a:moveTo>
                <a:cubicBezTo>
                  <a:pt x="72" y="10727"/>
                  <a:pt x="0" y="10679"/>
                  <a:pt x="0" y="10607"/>
                </a:cubicBezTo>
                <a:cubicBezTo>
                  <a:pt x="0" y="10534"/>
                  <a:pt x="72" y="10486"/>
                  <a:pt x="120" y="10486"/>
                </a:cubicBezTo>
                <a:cubicBezTo>
                  <a:pt x="193" y="10486"/>
                  <a:pt x="241" y="10534"/>
                  <a:pt x="241" y="10607"/>
                </a:cubicBezTo>
                <a:cubicBezTo>
                  <a:pt x="241" y="10679"/>
                  <a:pt x="193" y="10727"/>
                  <a:pt x="120" y="10727"/>
                </a:cubicBezTo>
                <a:close/>
                <a:moveTo>
                  <a:pt x="21311" y="10004"/>
                </a:moveTo>
                <a:cubicBezTo>
                  <a:pt x="21311" y="9932"/>
                  <a:pt x="21359" y="9883"/>
                  <a:pt x="21431" y="9859"/>
                </a:cubicBezTo>
                <a:cubicBezTo>
                  <a:pt x="21504" y="9859"/>
                  <a:pt x="21552" y="9907"/>
                  <a:pt x="21552" y="9980"/>
                </a:cubicBezTo>
                <a:cubicBezTo>
                  <a:pt x="21576" y="10052"/>
                  <a:pt x="21528" y="10100"/>
                  <a:pt x="21455" y="10100"/>
                </a:cubicBezTo>
                <a:cubicBezTo>
                  <a:pt x="21455" y="10100"/>
                  <a:pt x="21455" y="10100"/>
                  <a:pt x="21431" y="10100"/>
                </a:cubicBezTo>
                <a:cubicBezTo>
                  <a:pt x="21383" y="10100"/>
                  <a:pt x="21335" y="10052"/>
                  <a:pt x="21311" y="10004"/>
                </a:cubicBezTo>
                <a:close/>
                <a:moveTo>
                  <a:pt x="145" y="10052"/>
                </a:moveTo>
                <a:cubicBezTo>
                  <a:pt x="96" y="10052"/>
                  <a:pt x="48" y="9980"/>
                  <a:pt x="48" y="9907"/>
                </a:cubicBezTo>
                <a:cubicBezTo>
                  <a:pt x="48" y="9859"/>
                  <a:pt x="96" y="9811"/>
                  <a:pt x="169" y="9811"/>
                </a:cubicBezTo>
                <a:cubicBezTo>
                  <a:pt x="241" y="9811"/>
                  <a:pt x="289" y="9859"/>
                  <a:pt x="289" y="9932"/>
                </a:cubicBezTo>
                <a:cubicBezTo>
                  <a:pt x="289" y="10004"/>
                  <a:pt x="217" y="10052"/>
                  <a:pt x="169" y="10052"/>
                </a:cubicBezTo>
                <a:cubicBezTo>
                  <a:pt x="169" y="10052"/>
                  <a:pt x="145" y="10052"/>
                  <a:pt x="145" y="10052"/>
                </a:cubicBezTo>
                <a:close/>
                <a:moveTo>
                  <a:pt x="21239" y="9329"/>
                </a:moveTo>
                <a:cubicBezTo>
                  <a:pt x="21239" y="9256"/>
                  <a:pt x="21287" y="9208"/>
                  <a:pt x="21359" y="9184"/>
                </a:cubicBezTo>
                <a:cubicBezTo>
                  <a:pt x="21407" y="9184"/>
                  <a:pt x="21480" y="9232"/>
                  <a:pt x="21480" y="9305"/>
                </a:cubicBezTo>
                <a:cubicBezTo>
                  <a:pt x="21504" y="9353"/>
                  <a:pt x="21455" y="9425"/>
                  <a:pt x="21383" y="9425"/>
                </a:cubicBezTo>
                <a:cubicBezTo>
                  <a:pt x="21383" y="9425"/>
                  <a:pt x="21383" y="9425"/>
                  <a:pt x="21359" y="9425"/>
                </a:cubicBezTo>
                <a:cubicBezTo>
                  <a:pt x="21311" y="9425"/>
                  <a:pt x="21263" y="9401"/>
                  <a:pt x="21239" y="9329"/>
                </a:cubicBezTo>
                <a:close/>
                <a:moveTo>
                  <a:pt x="217" y="9377"/>
                </a:moveTo>
                <a:cubicBezTo>
                  <a:pt x="145" y="9353"/>
                  <a:pt x="120" y="9305"/>
                  <a:pt x="120" y="9232"/>
                </a:cubicBezTo>
                <a:cubicBezTo>
                  <a:pt x="120" y="9160"/>
                  <a:pt x="193" y="9136"/>
                  <a:pt x="265" y="9136"/>
                </a:cubicBezTo>
                <a:cubicBezTo>
                  <a:pt x="313" y="9136"/>
                  <a:pt x="361" y="9208"/>
                  <a:pt x="361" y="9281"/>
                </a:cubicBezTo>
                <a:cubicBezTo>
                  <a:pt x="337" y="9329"/>
                  <a:pt x="289" y="9377"/>
                  <a:pt x="241" y="9377"/>
                </a:cubicBezTo>
                <a:cubicBezTo>
                  <a:pt x="241" y="9377"/>
                  <a:pt x="217" y="9377"/>
                  <a:pt x="217" y="9377"/>
                </a:cubicBezTo>
                <a:close/>
                <a:moveTo>
                  <a:pt x="21142" y="8678"/>
                </a:moveTo>
                <a:cubicBezTo>
                  <a:pt x="21118" y="8605"/>
                  <a:pt x="21166" y="8533"/>
                  <a:pt x="21238" y="8533"/>
                </a:cubicBezTo>
                <a:cubicBezTo>
                  <a:pt x="21286" y="8509"/>
                  <a:pt x="21359" y="8557"/>
                  <a:pt x="21383" y="8630"/>
                </a:cubicBezTo>
                <a:cubicBezTo>
                  <a:pt x="21383" y="8678"/>
                  <a:pt x="21335" y="8750"/>
                  <a:pt x="21286" y="8774"/>
                </a:cubicBezTo>
                <a:cubicBezTo>
                  <a:pt x="21262" y="8774"/>
                  <a:pt x="21262" y="8774"/>
                  <a:pt x="21262" y="8774"/>
                </a:cubicBezTo>
                <a:cubicBezTo>
                  <a:pt x="21190" y="8774"/>
                  <a:pt x="21142" y="8726"/>
                  <a:pt x="21142" y="8678"/>
                </a:cubicBezTo>
                <a:close/>
                <a:moveTo>
                  <a:pt x="337" y="8702"/>
                </a:moveTo>
                <a:cubicBezTo>
                  <a:pt x="265" y="8702"/>
                  <a:pt x="217" y="8630"/>
                  <a:pt x="241" y="8557"/>
                </a:cubicBezTo>
                <a:cubicBezTo>
                  <a:pt x="241" y="8485"/>
                  <a:pt x="313" y="8461"/>
                  <a:pt x="385" y="8461"/>
                </a:cubicBezTo>
                <a:cubicBezTo>
                  <a:pt x="458" y="8485"/>
                  <a:pt x="482" y="8557"/>
                  <a:pt x="482" y="8605"/>
                </a:cubicBezTo>
                <a:cubicBezTo>
                  <a:pt x="458" y="8678"/>
                  <a:pt x="410" y="8702"/>
                  <a:pt x="361" y="8702"/>
                </a:cubicBezTo>
                <a:cubicBezTo>
                  <a:pt x="337" y="8702"/>
                  <a:pt x="337" y="8702"/>
                  <a:pt x="337" y="8702"/>
                </a:cubicBezTo>
                <a:close/>
                <a:moveTo>
                  <a:pt x="20973" y="8027"/>
                </a:moveTo>
                <a:cubicBezTo>
                  <a:pt x="20973" y="7955"/>
                  <a:pt x="20997" y="7882"/>
                  <a:pt x="21070" y="7882"/>
                </a:cubicBezTo>
                <a:cubicBezTo>
                  <a:pt x="21142" y="7858"/>
                  <a:pt x="21190" y="7882"/>
                  <a:pt x="21214" y="7955"/>
                </a:cubicBezTo>
                <a:cubicBezTo>
                  <a:pt x="21238" y="8027"/>
                  <a:pt x="21190" y="8099"/>
                  <a:pt x="21142" y="8099"/>
                </a:cubicBezTo>
                <a:cubicBezTo>
                  <a:pt x="21118" y="8099"/>
                  <a:pt x="21118" y="8099"/>
                  <a:pt x="21094" y="8099"/>
                </a:cubicBezTo>
                <a:cubicBezTo>
                  <a:pt x="21046" y="8099"/>
                  <a:pt x="20997" y="8075"/>
                  <a:pt x="20973" y="8027"/>
                </a:cubicBezTo>
                <a:close/>
                <a:moveTo>
                  <a:pt x="482" y="8051"/>
                </a:moveTo>
                <a:cubicBezTo>
                  <a:pt x="410" y="8027"/>
                  <a:pt x="386" y="7955"/>
                  <a:pt x="410" y="7906"/>
                </a:cubicBezTo>
                <a:cubicBezTo>
                  <a:pt x="410" y="7834"/>
                  <a:pt x="482" y="7786"/>
                  <a:pt x="554" y="7810"/>
                </a:cubicBezTo>
                <a:cubicBezTo>
                  <a:pt x="603" y="7834"/>
                  <a:pt x="651" y="7906"/>
                  <a:pt x="627" y="7955"/>
                </a:cubicBezTo>
                <a:cubicBezTo>
                  <a:pt x="627" y="8003"/>
                  <a:pt x="579" y="8051"/>
                  <a:pt x="530" y="8051"/>
                </a:cubicBezTo>
                <a:cubicBezTo>
                  <a:pt x="506" y="8051"/>
                  <a:pt x="506" y="8051"/>
                  <a:pt x="482" y="8051"/>
                </a:cubicBezTo>
                <a:close/>
                <a:moveTo>
                  <a:pt x="20781" y="7376"/>
                </a:moveTo>
                <a:cubicBezTo>
                  <a:pt x="20756" y="7328"/>
                  <a:pt x="20805" y="7255"/>
                  <a:pt x="20853" y="7231"/>
                </a:cubicBezTo>
                <a:cubicBezTo>
                  <a:pt x="20925" y="7207"/>
                  <a:pt x="20997" y="7231"/>
                  <a:pt x="21021" y="7304"/>
                </a:cubicBezTo>
                <a:cubicBezTo>
                  <a:pt x="21046" y="7376"/>
                  <a:pt x="20997" y="7424"/>
                  <a:pt x="20949" y="7448"/>
                </a:cubicBezTo>
                <a:cubicBezTo>
                  <a:pt x="20925" y="7472"/>
                  <a:pt x="20901" y="7472"/>
                  <a:pt x="20901" y="7472"/>
                </a:cubicBezTo>
                <a:cubicBezTo>
                  <a:pt x="20853" y="7472"/>
                  <a:pt x="20805" y="7424"/>
                  <a:pt x="20781" y="7376"/>
                </a:cubicBezTo>
                <a:close/>
                <a:moveTo>
                  <a:pt x="675" y="7400"/>
                </a:moveTo>
                <a:cubicBezTo>
                  <a:pt x="627" y="7376"/>
                  <a:pt x="579" y="7304"/>
                  <a:pt x="603" y="7231"/>
                </a:cubicBezTo>
                <a:cubicBezTo>
                  <a:pt x="627" y="7183"/>
                  <a:pt x="699" y="7135"/>
                  <a:pt x="771" y="7159"/>
                </a:cubicBezTo>
                <a:cubicBezTo>
                  <a:pt x="819" y="7183"/>
                  <a:pt x="868" y="7255"/>
                  <a:pt x="844" y="7328"/>
                </a:cubicBezTo>
                <a:cubicBezTo>
                  <a:pt x="819" y="7376"/>
                  <a:pt x="771" y="7400"/>
                  <a:pt x="723" y="7400"/>
                </a:cubicBezTo>
                <a:cubicBezTo>
                  <a:pt x="699" y="7400"/>
                  <a:pt x="699" y="7400"/>
                  <a:pt x="675" y="7400"/>
                </a:cubicBezTo>
                <a:close/>
                <a:moveTo>
                  <a:pt x="20540" y="6749"/>
                </a:moveTo>
                <a:cubicBezTo>
                  <a:pt x="20516" y="6701"/>
                  <a:pt x="20564" y="6628"/>
                  <a:pt x="20612" y="6604"/>
                </a:cubicBezTo>
                <a:cubicBezTo>
                  <a:pt x="20684" y="6580"/>
                  <a:pt x="20756" y="6604"/>
                  <a:pt x="20781" y="6653"/>
                </a:cubicBezTo>
                <a:cubicBezTo>
                  <a:pt x="20805" y="6725"/>
                  <a:pt x="20756" y="6797"/>
                  <a:pt x="20708" y="6822"/>
                </a:cubicBezTo>
                <a:cubicBezTo>
                  <a:pt x="20684" y="6822"/>
                  <a:pt x="20684" y="6822"/>
                  <a:pt x="20660" y="6822"/>
                </a:cubicBezTo>
                <a:cubicBezTo>
                  <a:pt x="20612" y="6822"/>
                  <a:pt x="20564" y="6797"/>
                  <a:pt x="20540" y="6749"/>
                </a:cubicBezTo>
                <a:close/>
                <a:moveTo>
                  <a:pt x="916" y="6773"/>
                </a:moveTo>
                <a:cubicBezTo>
                  <a:pt x="868" y="6725"/>
                  <a:pt x="820" y="6677"/>
                  <a:pt x="844" y="6604"/>
                </a:cubicBezTo>
                <a:cubicBezTo>
                  <a:pt x="868" y="6532"/>
                  <a:pt x="940" y="6508"/>
                  <a:pt x="1013" y="6532"/>
                </a:cubicBezTo>
                <a:cubicBezTo>
                  <a:pt x="1061" y="6556"/>
                  <a:pt x="1109" y="6628"/>
                  <a:pt x="1085" y="6701"/>
                </a:cubicBezTo>
                <a:cubicBezTo>
                  <a:pt x="1061" y="6749"/>
                  <a:pt x="1013" y="6773"/>
                  <a:pt x="964" y="6773"/>
                </a:cubicBezTo>
                <a:cubicBezTo>
                  <a:pt x="940" y="6773"/>
                  <a:pt x="940" y="6773"/>
                  <a:pt x="916" y="6773"/>
                </a:cubicBezTo>
                <a:close/>
                <a:moveTo>
                  <a:pt x="20274" y="6146"/>
                </a:moveTo>
                <a:cubicBezTo>
                  <a:pt x="20250" y="6074"/>
                  <a:pt x="20274" y="6002"/>
                  <a:pt x="20322" y="5978"/>
                </a:cubicBezTo>
                <a:cubicBezTo>
                  <a:pt x="20395" y="5953"/>
                  <a:pt x="20467" y="5978"/>
                  <a:pt x="20491" y="6050"/>
                </a:cubicBezTo>
                <a:cubicBezTo>
                  <a:pt x="20515" y="6098"/>
                  <a:pt x="20491" y="6170"/>
                  <a:pt x="20443" y="6194"/>
                </a:cubicBezTo>
                <a:cubicBezTo>
                  <a:pt x="20419" y="6218"/>
                  <a:pt x="20395" y="6218"/>
                  <a:pt x="20371" y="6218"/>
                </a:cubicBezTo>
                <a:cubicBezTo>
                  <a:pt x="20347" y="6218"/>
                  <a:pt x="20298" y="6194"/>
                  <a:pt x="20274" y="6146"/>
                </a:cubicBezTo>
                <a:close/>
                <a:moveTo>
                  <a:pt x="1205" y="6146"/>
                </a:moveTo>
                <a:cubicBezTo>
                  <a:pt x="1133" y="6122"/>
                  <a:pt x="1109" y="6050"/>
                  <a:pt x="1133" y="5977"/>
                </a:cubicBezTo>
                <a:cubicBezTo>
                  <a:pt x="1181" y="5929"/>
                  <a:pt x="1253" y="5905"/>
                  <a:pt x="1302" y="5929"/>
                </a:cubicBezTo>
                <a:cubicBezTo>
                  <a:pt x="1350" y="5953"/>
                  <a:pt x="1374" y="6025"/>
                  <a:pt x="1350" y="6098"/>
                </a:cubicBezTo>
                <a:cubicBezTo>
                  <a:pt x="1326" y="6122"/>
                  <a:pt x="1302" y="6146"/>
                  <a:pt x="1253" y="6146"/>
                </a:cubicBezTo>
                <a:cubicBezTo>
                  <a:pt x="1229" y="6146"/>
                  <a:pt x="1205" y="6146"/>
                  <a:pt x="1205" y="6146"/>
                </a:cubicBezTo>
                <a:close/>
                <a:moveTo>
                  <a:pt x="19961" y="5543"/>
                </a:moveTo>
                <a:cubicBezTo>
                  <a:pt x="19937" y="5495"/>
                  <a:pt x="19937" y="5423"/>
                  <a:pt x="20009" y="5399"/>
                </a:cubicBezTo>
                <a:cubicBezTo>
                  <a:pt x="20057" y="5351"/>
                  <a:pt x="20129" y="5375"/>
                  <a:pt x="20178" y="5423"/>
                </a:cubicBezTo>
                <a:cubicBezTo>
                  <a:pt x="20202" y="5495"/>
                  <a:pt x="20178" y="5567"/>
                  <a:pt x="20129" y="5592"/>
                </a:cubicBezTo>
                <a:cubicBezTo>
                  <a:pt x="20105" y="5616"/>
                  <a:pt x="20081" y="5616"/>
                  <a:pt x="20057" y="5616"/>
                </a:cubicBezTo>
                <a:cubicBezTo>
                  <a:pt x="20009" y="5616"/>
                  <a:pt x="19985" y="5592"/>
                  <a:pt x="19961" y="5544"/>
                </a:cubicBezTo>
                <a:close/>
                <a:moveTo>
                  <a:pt x="1519" y="5544"/>
                </a:moveTo>
                <a:cubicBezTo>
                  <a:pt x="1447" y="5520"/>
                  <a:pt x="1422" y="5447"/>
                  <a:pt x="1471" y="5375"/>
                </a:cubicBezTo>
                <a:cubicBezTo>
                  <a:pt x="1495" y="5327"/>
                  <a:pt x="1567" y="5302"/>
                  <a:pt x="1639" y="5327"/>
                </a:cubicBezTo>
                <a:cubicBezTo>
                  <a:pt x="1687" y="5375"/>
                  <a:pt x="1712" y="5447"/>
                  <a:pt x="1663" y="5496"/>
                </a:cubicBezTo>
                <a:cubicBezTo>
                  <a:pt x="1639" y="5544"/>
                  <a:pt x="1615" y="5568"/>
                  <a:pt x="1567" y="5568"/>
                </a:cubicBezTo>
                <a:cubicBezTo>
                  <a:pt x="1543" y="5568"/>
                  <a:pt x="1519" y="5544"/>
                  <a:pt x="1519" y="5544"/>
                </a:cubicBezTo>
                <a:close/>
                <a:moveTo>
                  <a:pt x="19599" y="4989"/>
                </a:moveTo>
                <a:cubicBezTo>
                  <a:pt x="19599" y="4965"/>
                  <a:pt x="19599" y="4965"/>
                  <a:pt x="19599" y="4965"/>
                </a:cubicBezTo>
                <a:cubicBezTo>
                  <a:pt x="19551" y="4917"/>
                  <a:pt x="19575" y="4845"/>
                  <a:pt x="19624" y="4796"/>
                </a:cubicBezTo>
                <a:cubicBezTo>
                  <a:pt x="19696" y="4772"/>
                  <a:pt x="19768" y="4772"/>
                  <a:pt x="19792" y="4844"/>
                </a:cubicBezTo>
                <a:cubicBezTo>
                  <a:pt x="19816" y="4844"/>
                  <a:pt x="19816" y="4844"/>
                  <a:pt x="19816" y="4844"/>
                </a:cubicBezTo>
                <a:cubicBezTo>
                  <a:pt x="19840" y="4916"/>
                  <a:pt x="19840" y="4989"/>
                  <a:pt x="19768" y="5013"/>
                </a:cubicBezTo>
                <a:cubicBezTo>
                  <a:pt x="19744" y="5037"/>
                  <a:pt x="19720" y="5037"/>
                  <a:pt x="19696" y="5037"/>
                </a:cubicBezTo>
                <a:cubicBezTo>
                  <a:pt x="19672" y="5037"/>
                  <a:pt x="19624" y="5013"/>
                  <a:pt x="19599" y="4989"/>
                </a:cubicBezTo>
                <a:close/>
                <a:moveTo>
                  <a:pt x="1856" y="4965"/>
                </a:moveTo>
                <a:cubicBezTo>
                  <a:pt x="1808" y="4917"/>
                  <a:pt x="1784" y="4845"/>
                  <a:pt x="1832" y="4796"/>
                </a:cubicBezTo>
                <a:cubicBezTo>
                  <a:pt x="1856" y="4748"/>
                  <a:pt x="1929" y="4724"/>
                  <a:pt x="2001" y="4772"/>
                </a:cubicBezTo>
                <a:cubicBezTo>
                  <a:pt x="2049" y="4796"/>
                  <a:pt x="2073" y="4868"/>
                  <a:pt x="2025" y="4941"/>
                </a:cubicBezTo>
                <a:cubicBezTo>
                  <a:pt x="2001" y="4965"/>
                  <a:pt x="1977" y="4989"/>
                  <a:pt x="1929" y="4989"/>
                </a:cubicBezTo>
                <a:cubicBezTo>
                  <a:pt x="1905" y="4989"/>
                  <a:pt x="1881" y="4989"/>
                  <a:pt x="1856" y="4965"/>
                </a:cubicBezTo>
                <a:close/>
                <a:moveTo>
                  <a:pt x="19214" y="4434"/>
                </a:moveTo>
                <a:cubicBezTo>
                  <a:pt x="19165" y="4362"/>
                  <a:pt x="19190" y="4290"/>
                  <a:pt x="19238" y="4265"/>
                </a:cubicBezTo>
                <a:cubicBezTo>
                  <a:pt x="19286" y="4217"/>
                  <a:pt x="19358" y="4217"/>
                  <a:pt x="19406" y="4289"/>
                </a:cubicBezTo>
                <a:cubicBezTo>
                  <a:pt x="19430" y="4338"/>
                  <a:pt x="19430" y="4410"/>
                  <a:pt x="19382" y="4458"/>
                </a:cubicBezTo>
                <a:cubicBezTo>
                  <a:pt x="19358" y="4458"/>
                  <a:pt x="19334" y="4483"/>
                  <a:pt x="19310" y="4483"/>
                </a:cubicBezTo>
                <a:cubicBezTo>
                  <a:pt x="19262" y="4483"/>
                  <a:pt x="19238" y="4458"/>
                  <a:pt x="19214" y="4434"/>
                </a:cubicBezTo>
                <a:close/>
                <a:moveTo>
                  <a:pt x="2242" y="4410"/>
                </a:moveTo>
                <a:cubicBezTo>
                  <a:pt x="2194" y="4362"/>
                  <a:pt x="2194" y="4290"/>
                  <a:pt x="2218" y="4241"/>
                </a:cubicBezTo>
                <a:cubicBezTo>
                  <a:pt x="2266" y="4193"/>
                  <a:pt x="2338" y="4169"/>
                  <a:pt x="2386" y="4217"/>
                </a:cubicBezTo>
                <a:cubicBezTo>
                  <a:pt x="2459" y="4265"/>
                  <a:pt x="2459" y="4338"/>
                  <a:pt x="2410" y="4386"/>
                </a:cubicBezTo>
                <a:cubicBezTo>
                  <a:pt x="2386" y="4410"/>
                  <a:pt x="2362" y="4434"/>
                  <a:pt x="2314" y="4434"/>
                </a:cubicBezTo>
                <a:cubicBezTo>
                  <a:pt x="2290" y="4434"/>
                  <a:pt x="2266" y="4434"/>
                  <a:pt x="2242" y="4410"/>
                </a:cubicBezTo>
                <a:close/>
                <a:moveTo>
                  <a:pt x="18780" y="3904"/>
                </a:moveTo>
                <a:cubicBezTo>
                  <a:pt x="18756" y="3856"/>
                  <a:pt x="18756" y="3784"/>
                  <a:pt x="18804" y="3735"/>
                </a:cubicBezTo>
                <a:cubicBezTo>
                  <a:pt x="18852" y="3687"/>
                  <a:pt x="18924" y="3687"/>
                  <a:pt x="18972" y="3735"/>
                </a:cubicBezTo>
                <a:cubicBezTo>
                  <a:pt x="19020" y="3807"/>
                  <a:pt x="18996" y="3880"/>
                  <a:pt x="18948" y="3928"/>
                </a:cubicBezTo>
                <a:cubicBezTo>
                  <a:pt x="18924" y="3928"/>
                  <a:pt x="18900" y="3952"/>
                  <a:pt x="18876" y="3952"/>
                </a:cubicBezTo>
                <a:cubicBezTo>
                  <a:pt x="18852" y="3952"/>
                  <a:pt x="18804" y="3928"/>
                  <a:pt x="18780" y="3904"/>
                </a:cubicBezTo>
                <a:close/>
                <a:moveTo>
                  <a:pt x="2676" y="3880"/>
                </a:moveTo>
                <a:cubicBezTo>
                  <a:pt x="2628" y="3832"/>
                  <a:pt x="2628" y="3760"/>
                  <a:pt x="2652" y="3711"/>
                </a:cubicBezTo>
                <a:cubicBezTo>
                  <a:pt x="2700" y="3663"/>
                  <a:pt x="2772" y="3663"/>
                  <a:pt x="2820" y="3711"/>
                </a:cubicBezTo>
                <a:cubicBezTo>
                  <a:pt x="2869" y="3735"/>
                  <a:pt x="2893" y="3807"/>
                  <a:pt x="2844" y="3880"/>
                </a:cubicBezTo>
                <a:cubicBezTo>
                  <a:pt x="2820" y="3904"/>
                  <a:pt x="2796" y="3904"/>
                  <a:pt x="2748" y="3904"/>
                </a:cubicBezTo>
                <a:cubicBezTo>
                  <a:pt x="2724" y="3904"/>
                  <a:pt x="2700" y="3904"/>
                  <a:pt x="2676" y="3880"/>
                </a:cubicBezTo>
                <a:close/>
                <a:moveTo>
                  <a:pt x="18346" y="3422"/>
                </a:moveTo>
                <a:cubicBezTo>
                  <a:pt x="18297" y="3374"/>
                  <a:pt x="18297" y="3277"/>
                  <a:pt x="18346" y="3253"/>
                </a:cubicBezTo>
                <a:cubicBezTo>
                  <a:pt x="18394" y="3205"/>
                  <a:pt x="18466" y="3205"/>
                  <a:pt x="18514" y="3253"/>
                </a:cubicBezTo>
                <a:cubicBezTo>
                  <a:pt x="18562" y="3301"/>
                  <a:pt x="18562" y="3373"/>
                  <a:pt x="18514" y="3422"/>
                </a:cubicBezTo>
                <a:cubicBezTo>
                  <a:pt x="18490" y="3446"/>
                  <a:pt x="18442" y="3446"/>
                  <a:pt x="18418" y="3446"/>
                </a:cubicBezTo>
                <a:cubicBezTo>
                  <a:pt x="18394" y="3446"/>
                  <a:pt x="18370" y="3446"/>
                  <a:pt x="18346" y="3422"/>
                </a:cubicBezTo>
                <a:close/>
                <a:moveTo>
                  <a:pt x="3134" y="3374"/>
                </a:moveTo>
                <a:cubicBezTo>
                  <a:pt x="3086" y="3325"/>
                  <a:pt x="3086" y="3253"/>
                  <a:pt x="3134" y="3205"/>
                </a:cubicBezTo>
                <a:cubicBezTo>
                  <a:pt x="3182" y="3157"/>
                  <a:pt x="3254" y="3157"/>
                  <a:pt x="3303" y="3205"/>
                </a:cubicBezTo>
                <a:cubicBezTo>
                  <a:pt x="3351" y="3253"/>
                  <a:pt x="3351" y="3325"/>
                  <a:pt x="3303" y="3374"/>
                </a:cubicBezTo>
                <a:cubicBezTo>
                  <a:pt x="3278" y="3398"/>
                  <a:pt x="3254" y="3422"/>
                  <a:pt x="3206" y="3422"/>
                </a:cubicBezTo>
                <a:cubicBezTo>
                  <a:pt x="3182" y="3422"/>
                  <a:pt x="3158" y="3398"/>
                  <a:pt x="3134" y="3374"/>
                </a:cubicBezTo>
                <a:close/>
                <a:moveTo>
                  <a:pt x="17839" y="2940"/>
                </a:moveTo>
                <a:cubicBezTo>
                  <a:pt x="17791" y="2916"/>
                  <a:pt x="17791" y="2819"/>
                  <a:pt x="17839" y="2771"/>
                </a:cubicBezTo>
                <a:cubicBezTo>
                  <a:pt x="17888" y="2723"/>
                  <a:pt x="17960" y="2723"/>
                  <a:pt x="18008" y="2771"/>
                </a:cubicBezTo>
                <a:cubicBezTo>
                  <a:pt x="18056" y="2819"/>
                  <a:pt x="18056" y="2891"/>
                  <a:pt x="18032" y="2940"/>
                </a:cubicBezTo>
                <a:cubicBezTo>
                  <a:pt x="18008" y="2964"/>
                  <a:pt x="17960" y="2988"/>
                  <a:pt x="17936" y="2988"/>
                </a:cubicBezTo>
                <a:cubicBezTo>
                  <a:pt x="17912" y="2988"/>
                  <a:pt x="17863" y="2964"/>
                  <a:pt x="17839" y="2940"/>
                </a:cubicBezTo>
                <a:close/>
                <a:moveTo>
                  <a:pt x="3616" y="2916"/>
                </a:moveTo>
                <a:cubicBezTo>
                  <a:pt x="3568" y="2868"/>
                  <a:pt x="3568" y="2771"/>
                  <a:pt x="3616" y="2747"/>
                </a:cubicBezTo>
                <a:cubicBezTo>
                  <a:pt x="3664" y="2699"/>
                  <a:pt x="3761" y="2699"/>
                  <a:pt x="3785" y="2747"/>
                </a:cubicBezTo>
                <a:cubicBezTo>
                  <a:pt x="3833" y="2795"/>
                  <a:pt x="3833" y="2867"/>
                  <a:pt x="3785" y="2916"/>
                </a:cubicBezTo>
                <a:cubicBezTo>
                  <a:pt x="3761" y="2940"/>
                  <a:pt x="3737" y="2940"/>
                  <a:pt x="3712" y="2940"/>
                </a:cubicBezTo>
                <a:cubicBezTo>
                  <a:pt x="3664" y="2940"/>
                  <a:pt x="3640" y="2940"/>
                  <a:pt x="3616" y="2916"/>
                </a:cubicBezTo>
                <a:close/>
                <a:moveTo>
                  <a:pt x="17333" y="2506"/>
                </a:moveTo>
                <a:cubicBezTo>
                  <a:pt x="17285" y="2481"/>
                  <a:pt x="17285" y="2409"/>
                  <a:pt x="17309" y="2337"/>
                </a:cubicBezTo>
                <a:cubicBezTo>
                  <a:pt x="17357" y="2288"/>
                  <a:pt x="17429" y="2288"/>
                  <a:pt x="17478" y="2337"/>
                </a:cubicBezTo>
                <a:cubicBezTo>
                  <a:pt x="17550" y="2361"/>
                  <a:pt x="17550" y="2433"/>
                  <a:pt x="17502" y="2506"/>
                </a:cubicBezTo>
                <a:cubicBezTo>
                  <a:pt x="17478" y="2530"/>
                  <a:pt x="17454" y="2554"/>
                  <a:pt x="17405" y="2554"/>
                </a:cubicBezTo>
                <a:cubicBezTo>
                  <a:pt x="17381" y="2554"/>
                  <a:pt x="17357" y="2530"/>
                  <a:pt x="17333" y="2506"/>
                </a:cubicBezTo>
                <a:close/>
                <a:moveTo>
                  <a:pt x="4122" y="2457"/>
                </a:moveTo>
                <a:cubicBezTo>
                  <a:pt x="4098" y="2409"/>
                  <a:pt x="4098" y="2337"/>
                  <a:pt x="4146" y="2288"/>
                </a:cubicBezTo>
                <a:cubicBezTo>
                  <a:pt x="4195" y="2264"/>
                  <a:pt x="4267" y="2264"/>
                  <a:pt x="4315" y="2313"/>
                </a:cubicBezTo>
                <a:cubicBezTo>
                  <a:pt x="4363" y="2361"/>
                  <a:pt x="4339" y="2457"/>
                  <a:pt x="4291" y="2481"/>
                </a:cubicBezTo>
                <a:cubicBezTo>
                  <a:pt x="4267" y="2506"/>
                  <a:pt x="4243" y="2506"/>
                  <a:pt x="4219" y="2506"/>
                </a:cubicBezTo>
                <a:cubicBezTo>
                  <a:pt x="4195" y="2506"/>
                  <a:pt x="4146" y="2506"/>
                  <a:pt x="4122" y="2457"/>
                </a:cubicBezTo>
                <a:close/>
                <a:moveTo>
                  <a:pt x="16803" y="2120"/>
                </a:moveTo>
                <a:cubicBezTo>
                  <a:pt x="16755" y="2072"/>
                  <a:pt x="16730" y="1999"/>
                  <a:pt x="16779" y="1951"/>
                </a:cubicBezTo>
                <a:cubicBezTo>
                  <a:pt x="16803" y="1903"/>
                  <a:pt x="16875" y="1879"/>
                  <a:pt x="16947" y="1927"/>
                </a:cubicBezTo>
                <a:cubicBezTo>
                  <a:pt x="16995" y="1951"/>
                  <a:pt x="16995" y="2023"/>
                  <a:pt x="16971" y="2096"/>
                </a:cubicBezTo>
                <a:cubicBezTo>
                  <a:pt x="16947" y="2120"/>
                  <a:pt x="16899" y="2144"/>
                  <a:pt x="16875" y="2144"/>
                </a:cubicBezTo>
                <a:cubicBezTo>
                  <a:pt x="16851" y="2144"/>
                  <a:pt x="16827" y="2144"/>
                  <a:pt x="16803" y="2120"/>
                </a:cubicBezTo>
                <a:close/>
                <a:moveTo>
                  <a:pt x="4677" y="2072"/>
                </a:moveTo>
                <a:cubicBezTo>
                  <a:pt x="4629" y="1999"/>
                  <a:pt x="4653" y="1927"/>
                  <a:pt x="4701" y="1903"/>
                </a:cubicBezTo>
                <a:cubicBezTo>
                  <a:pt x="4749" y="1855"/>
                  <a:pt x="4821" y="1879"/>
                  <a:pt x="4870" y="1927"/>
                </a:cubicBezTo>
                <a:cubicBezTo>
                  <a:pt x="4894" y="1975"/>
                  <a:pt x="4894" y="2047"/>
                  <a:pt x="4845" y="2096"/>
                </a:cubicBezTo>
                <a:cubicBezTo>
                  <a:pt x="4821" y="2096"/>
                  <a:pt x="4797" y="2120"/>
                  <a:pt x="4773" y="2120"/>
                </a:cubicBezTo>
                <a:cubicBezTo>
                  <a:pt x="4725" y="2120"/>
                  <a:pt x="4701" y="2096"/>
                  <a:pt x="4677" y="2072"/>
                </a:cubicBezTo>
                <a:close/>
                <a:moveTo>
                  <a:pt x="16248" y="1758"/>
                </a:moveTo>
                <a:cubicBezTo>
                  <a:pt x="16176" y="1710"/>
                  <a:pt x="16152" y="1638"/>
                  <a:pt x="16200" y="1589"/>
                </a:cubicBezTo>
                <a:cubicBezTo>
                  <a:pt x="16224" y="1541"/>
                  <a:pt x="16296" y="1517"/>
                  <a:pt x="16369" y="1541"/>
                </a:cubicBezTo>
                <a:cubicBezTo>
                  <a:pt x="16417" y="1589"/>
                  <a:pt x="16441" y="1662"/>
                  <a:pt x="16393" y="1710"/>
                </a:cubicBezTo>
                <a:cubicBezTo>
                  <a:pt x="16393" y="1758"/>
                  <a:pt x="16345" y="1782"/>
                  <a:pt x="16296" y="1782"/>
                </a:cubicBezTo>
                <a:cubicBezTo>
                  <a:pt x="16272" y="1782"/>
                  <a:pt x="16248" y="1758"/>
                  <a:pt x="16248" y="1758"/>
                </a:cubicBezTo>
                <a:close/>
                <a:moveTo>
                  <a:pt x="5231" y="1686"/>
                </a:moveTo>
                <a:cubicBezTo>
                  <a:pt x="5207" y="1638"/>
                  <a:pt x="5231" y="1566"/>
                  <a:pt x="5279" y="1517"/>
                </a:cubicBezTo>
                <a:cubicBezTo>
                  <a:pt x="5328" y="1493"/>
                  <a:pt x="5400" y="1517"/>
                  <a:pt x="5448" y="1565"/>
                </a:cubicBezTo>
                <a:cubicBezTo>
                  <a:pt x="5472" y="1613"/>
                  <a:pt x="5448" y="1686"/>
                  <a:pt x="5400" y="1734"/>
                </a:cubicBezTo>
                <a:cubicBezTo>
                  <a:pt x="5376" y="1734"/>
                  <a:pt x="5352" y="1758"/>
                  <a:pt x="5328" y="1758"/>
                </a:cubicBezTo>
                <a:cubicBezTo>
                  <a:pt x="5304" y="1758"/>
                  <a:pt x="5255" y="1734"/>
                  <a:pt x="5231" y="1686"/>
                </a:cubicBezTo>
                <a:close/>
                <a:moveTo>
                  <a:pt x="15646" y="1421"/>
                </a:moveTo>
                <a:cubicBezTo>
                  <a:pt x="15597" y="1397"/>
                  <a:pt x="15573" y="1324"/>
                  <a:pt x="15597" y="1276"/>
                </a:cubicBezTo>
                <a:cubicBezTo>
                  <a:pt x="15646" y="1204"/>
                  <a:pt x="15718" y="1180"/>
                  <a:pt x="15766" y="1204"/>
                </a:cubicBezTo>
                <a:cubicBezTo>
                  <a:pt x="15814" y="1252"/>
                  <a:pt x="15838" y="1324"/>
                  <a:pt x="15814" y="1373"/>
                </a:cubicBezTo>
                <a:cubicBezTo>
                  <a:pt x="15790" y="1421"/>
                  <a:pt x="15742" y="1445"/>
                  <a:pt x="15718" y="1445"/>
                </a:cubicBezTo>
                <a:cubicBezTo>
                  <a:pt x="15694" y="1445"/>
                  <a:pt x="15670" y="1445"/>
                  <a:pt x="15646" y="1421"/>
                </a:cubicBezTo>
                <a:close/>
                <a:moveTo>
                  <a:pt x="5834" y="1349"/>
                </a:moveTo>
                <a:cubicBezTo>
                  <a:pt x="5786" y="1301"/>
                  <a:pt x="5810" y="1228"/>
                  <a:pt x="5882" y="1204"/>
                </a:cubicBezTo>
                <a:cubicBezTo>
                  <a:pt x="5930" y="1156"/>
                  <a:pt x="6003" y="1180"/>
                  <a:pt x="6027" y="1253"/>
                </a:cubicBezTo>
                <a:cubicBezTo>
                  <a:pt x="6075" y="1301"/>
                  <a:pt x="6051" y="1373"/>
                  <a:pt x="5978" y="1397"/>
                </a:cubicBezTo>
                <a:cubicBezTo>
                  <a:pt x="5978" y="1421"/>
                  <a:pt x="5954" y="1421"/>
                  <a:pt x="5930" y="1421"/>
                </a:cubicBezTo>
                <a:cubicBezTo>
                  <a:pt x="5882" y="1421"/>
                  <a:pt x="5834" y="1397"/>
                  <a:pt x="5834" y="1349"/>
                </a:cubicBezTo>
                <a:close/>
                <a:moveTo>
                  <a:pt x="15043" y="1132"/>
                </a:moveTo>
                <a:cubicBezTo>
                  <a:pt x="14995" y="1108"/>
                  <a:pt x="14971" y="1035"/>
                  <a:pt x="14995" y="987"/>
                </a:cubicBezTo>
                <a:cubicBezTo>
                  <a:pt x="15019" y="915"/>
                  <a:pt x="15091" y="891"/>
                  <a:pt x="15139" y="915"/>
                </a:cubicBezTo>
                <a:cubicBezTo>
                  <a:pt x="15212" y="939"/>
                  <a:pt x="15236" y="1011"/>
                  <a:pt x="15212" y="1084"/>
                </a:cubicBezTo>
                <a:cubicBezTo>
                  <a:pt x="15188" y="1132"/>
                  <a:pt x="15139" y="1156"/>
                  <a:pt x="15091" y="1156"/>
                </a:cubicBezTo>
                <a:cubicBezTo>
                  <a:pt x="15091" y="1156"/>
                  <a:pt x="15067" y="1156"/>
                  <a:pt x="15043" y="1132"/>
                </a:cubicBezTo>
                <a:close/>
                <a:moveTo>
                  <a:pt x="6437" y="1060"/>
                </a:moveTo>
                <a:cubicBezTo>
                  <a:pt x="6412" y="988"/>
                  <a:pt x="6437" y="915"/>
                  <a:pt x="6485" y="891"/>
                </a:cubicBezTo>
                <a:cubicBezTo>
                  <a:pt x="6557" y="867"/>
                  <a:pt x="6629" y="891"/>
                  <a:pt x="6653" y="963"/>
                </a:cubicBezTo>
                <a:cubicBezTo>
                  <a:pt x="6677" y="1011"/>
                  <a:pt x="6653" y="1084"/>
                  <a:pt x="6581" y="1132"/>
                </a:cubicBezTo>
                <a:cubicBezTo>
                  <a:pt x="6581" y="1132"/>
                  <a:pt x="6557" y="1132"/>
                  <a:pt x="6533" y="1132"/>
                </a:cubicBezTo>
                <a:cubicBezTo>
                  <a:pt x="6485" y="1132"/>
                  <a:pt x="6461" y="1108"/>
                  <a:pt x="6437" y="1060"/>
                </a:cubicBezTo>
                <a:close/>
                <a:moveTo>
                  <a:pt x="14440" y="891"/>
                </a:moveTo>
                <a:cubicBezTo>
                  <a:pt x="14368" y="867"/>
                  <a:pt x="14344" y="795"/>
                  <a:pt x="14368" y="722"/>
                </a:cubicBezTo>
                <a:cubicBezTo>
                  <a:pt x="14392" y="674"/>
                  <a:pt x="14440" y="650"/>
                  <a:pt x="14512" y="674"/>
                </a:cubicBezTo>
                <a:cubicBezTo>
                  <a:pt x="14585" y="674"/>
                  <a:pt x="14609" y="746"/>
                  <a:pt x="14585" y="818"/>
                </a:cubicBezTo>
                <a:cubicBezTo>
                  <a:pt x="14560" y="866"/>
                  <a:pt x="14512" y="891"/>
                  <a:pt x="14464" y="891"/>
                </a:cubicBezTo>
                <a:cubicBezTo>
                  <a:pt x="14464" y="891"/>
                  <a:pt x="14440" y="891"/>
                  <a:pt x="14440" y="891"/>
                </a:cubicBezTo>
                <a:close/>
                <a:moveTo>
                  <a:pt x="7063" y="794"/>
                </a:moveTo>
                <a:cubicBezTo>
                  <a:pt x="7039" y="746"/>
                  <a:pt x="7063" y="674"/>
                  <a:pt x="7135" y="650"/>
                </a:cubicBezTo>
                <a:cubicBezTo>
                  <a:pt x="7184" y="626"/>
                  <a:pt x="7256" y="650"/>
                  <a:pt x="7280" y="722"/>
                </a:cubicBezTo>
                <a:cubicBezTo>
                  <a:pt x="7304" y="770"/>
                  <a:pt x="7280" y="842"/>
                  <a:pt x="7208" y="866"/>
                </a:cubicBezTo>
                <a:cubicBezTo>
                  <a:pt x="7208" y="866"/>
                  <a:pt x="7184" y="891"/>
                  <a:pt x="7184" y="891"/>
                </a:cubicBezTo>
                <a:cubicBezTo>
                  <a:pt x="7111" y="891"/>
                  <a:pt x="7087" y="842"/>
                  <a:pt x="7063" y="794"/>
                </a:cubicBezTo>
                <a:close/>
                <a:moveTo>
                  <a:pt x="13789" y="674"/>
                </a:moveTo>
                <a:cubicBezTo>
                  <a:pt x="13741" y="650"/>
                  <a:pt x="13693" y="602"/>
                  <a:pt x="13717" y="529"/>
                </a:cubicBezTo>
                <a:cubicBezTo>
                  <a:pt x="13741" y="457"/>
                  <a:pt x="13789" y="433"/>
                  <a:pt x="13861" y="457"/>
                </a:cubicBezTo>
                <a:cubicBezTo>
                  <a:pt x="13934" y="457"/>
                  <a:pt x="13958" y="529"/>
                  <a:pt x="13934" y="602"/>
                </a:cubicBezTo>
                <a:cubicBezTo>
                  <a:pt x="13934" y="650"/>
                  <a:pt x="13886" y="674"/>
                  <a:pt x="13837" y="674"/>
                </a:cubicBezTo>
                <a:cubicBezTo>
                  <a:pt x="13813" y="674"/>
                  <a:pt x="13813" y="674"/>
                  <a:pt x="13789" y="674"/>
                </a:cubicBezTo>
                <a:close/>
                <a:moveTo>
                  <a:pt x="7690" y="578"/>
                </a:moveTo>
                <a:cubicBezTo>
                  <a:pt x="7690" y="529"/>
                  <a:pt x="7714" y="457"/>
                  <a:pt x="7786" y="433"/>
                </a:cubicBezTo>
                <a:cubicBezTo>
                  <a:pt x="7834" y="409"/>
                  <a:pt x="7907" y="457"/>
                  <a:pt x="7931" y="505"/>
                </a:cubicBezTo>
                <a:cubicBezTo>
                  <a:pt x="7955" y="578"/>
                  <a:pt x="7907" y="650"/>
                  <a:pt x="7859" y="674"/>
                </a:cubicBezTo>
                <a:cubicBezTo>
                  <a:pt x="7834" y="674"/>
                  <a:pt x="7834" y="674"/>
                  <a:pt x="7810" y="674"/>
                </a:cubicBezTo>
                <a:cubicBezTo>
                  <a:pt x="7762" y="674"/>
                  <a:pt x="7714" y="626"/>
                  <a:pt x="7690" y="578"/>
                </a:cubicBezTo>
                <a:close/>
                <a:moveTo>
                  <a:pt x="13138" y="506"/>
                </a:moveTo>
                <a:cubicBezTo>
                  <a:pt x="13090" y="506"/>
                  <a:pt x="13042" y="433"/>
                  <a:pt x="13066" y="361"/>
                </a:cubicBezTo>
                <a:cubicBezTo>
                  <a:pt x="13066" y="289"/>
                  <a:pt x="13138" y="265"/>
                  <a:pt x="13210" y="265"/>
                </a:cubicBezTo>
                <a:cubicBezTo>
                  <a:pt x="13258" y="289"/>
                  <a:pt x="13307" y="361"/>
                  <a:pt x="13283" y="409"/>
                </a:cubicBezTo>
                <a:cubicBezTo>
                  <a:pt x="13283" y="482"/>
                  <a:pt x="13234" y="506"/>
                  <a:pt x="13162" y="506"/>
                </a:cubicBezTo>
                <a:cubicBezTo>
                  <a:pt x="13162" y="506"/>
                  <a:pt x="13162" y="506"/>
                  <a:pt x="13138" y="506"/>
                </a:cubicBezTo>
                <a:close/>
                <a:moveTo>
                  <a:pt x="8365" y="409"/>
                </a:moveTo>
                <a:cubicBezTo>
                  <a:pt x="8341" y="337"/>
                  <a:pt x="8389" y="289"/>
                  <a:pt x="8437" y="265"/>
                </a:cubicBezTo>
                <a:cubicBezTo>
                  <a:pt x="8509" y="241"/>
                  <a:pt x="8582" y="289"/>
                  <a:pt x="8582" y="361"/>
                </a:cubicBezTo>
                <a:cubicBezTo>
                  <a:pt x="8606" y="409"/>
                  <a:pt x="8558" y="482"/>
                  <a:pt x="8485" y="506"/>
                </a:cubicBezTo>
                <a:cubicBezTo>
                  <a:pt x="8485" y="506"/>
                  <a:pt x="8485" y="506"/>
                  <a:pt x="8461" y="506"/>
                </a:cubicBezTo>
                <a:cubicBezTo>
                  <a:pt x="8413" y="506"/>
                  <a:pt x="8365" y="458"/>
                  <a:pt x="8365" y="409"/>
                </a:cubicBezTo>
                <a:close/>
                <a:moveTo>
                  <a:pt x="12487" y="385"/>
                </a:moveTo>
                <a:cubicBezTo>
                  <a:pt x="12415" y="361"/>
                  <a:pt x="12391" y="313"/>
                  <a:pt x="12391" y="241"/>
                </a:cubicBezTo>
                <a:cubicBezTo>
                  <a:pt x="12391" y="169"/>
                  <a:pt x="12463" y="144"/>
                  <a:pt x="12535" y="144"/>
                </a:cubicBezTo>
                <a:cubicBezTo>
                  <a:pt x="12584" y="144"/>
                  <a:pt x="12632" y="217"/>
                  <a:pt x="12632" y="289"/>
                </a:cubicBezTo>
                <a:cubicBezTo>
                  <a:pt x="12608" y="337"/>
                  <a:pt x="12559" y="385"/>
                  <a:pt x="12511" y="385"/>
                </a:cubicBezTo>
                <a:cubicBezTo>
                  <a:pt x="12511" y="385"/>
                  <a:pt x="12487" y="385"/>
                  <a:pt x="12487" y="385"/>
                </a:cubicBezTo>
                <a:close/>
                <a:moveTo>
                  <a:pt x="9016" y="265"/>
                </a:moveTo>
                <a:cubicBezTo>
                  <a:pt x="9016" y="217"/>
                  <a:pt x="9064" y="144"/>
                  <a:pt x="9112" y="144"/>
                </a:cubicBezTo>
                <a:cubicBezTo>
                  <a:pt x="9184" y="120"/>
                  <a:pt x="9257" y="169"/>
                  <a:pt x="9257" y="241"/>
                </a:cubicBezTo>
                <a:cubicBezTo>
                  <a:pt x="9257" y="313"/>
                  <a:pt x="9232" y="361"/>
                  <a:pt x="9160" y="385"/>
                </a:cubicBezTo>
                <a:cubicBezTo>
                  <a:pt x="9160" y="385"/>
                  <a:pt x="9136" y="385"/>
                  <a:pt x="9136" y="385"/>
                </a:cubicBezTo>
                <a:cubicBezTo>
                  <a:pt x="9088" y="385"/>
                  <a:pt x="9016" y="337"/>
                  <a:pt x="9016" y="265"/>
                </a:cubicBezTo>
                <a:close/>
                <a:moveTo>
                  <a:pt x="11836" y="289"/>
                </a:moveTo>
                <a:cubicBezTo>
                  <a:pt x="11764" y="289"/>
                  <a:pt x="11716" y="241"/>
                  <a:pt x="11716" y="169"/>
                </a:cubicBezTo>
                <a:cubicBezTo>
                  <a:pt x="11716" y="96"/>
                  <a:pt x="11788" y="48"/>
                  <a:pt x="11860" y="48"/>
                </a:cubicBezTo>
                <a:cubicBezTo>
                  <a:pt x="11908" y="72"/>
                  <a:pt x="11956" y="120"/>
                  <a:pt x="11956" y="193"/>
                </a:cubicBezTo>
                <a:cubicBezTo>
                  <a:pt x="11956" y="241"/>
                  <a:pt x="11908" y="289"/>
                  <a:pt x="11836" y="289"/>
                </a:cubicBezTo>
                <a:close/>
                <a:moveTo>
                  <a:pt x="9691" y="193"/>
                </a:moveTo>
                <a:cubicBezTo>
                  <a:pt x="9691" y="120"/>
                  <a:pt x="9739" y="48"/>
                  <a:pt x="9787" y="48"/>
                </a:cubicBezTo>
                <a:cubicBezTo>
                  <a:pt x="9859" y="48"/>
                  <a:pt x="9931" y="96"/>
                  <a:pt x="9931" y="169"/>
                </a:cubicBezTo>
                <a:cubicBezTo>
                  <a:pt x="9931" y="217"/>
                  <a:pt x="9883" y="289"/>
                  <a:pt x="9811" y="289"/>
                </a:cubicBezTo>
                <a:cubicBezTo>
                  <a:pt x="9739" y="289"/>
                  <a:pt x="9691" y="241"/>
                  <a:pt x="9691" y="193"/>
                </a:cubicBezTo>
                <a:close/>
                <a:moveTo>
                  <a:pt x="11161" y="265"/>
                </a:moveTo>
                <a:cubicBezTo>
                  <a:pt x="11089" y="241"/>
                  <a:pt x="11041" y="193"/>
                  <a:pt x="11041" y="120"/>
                </a:cubicBezTo>
                <a:cubicBezTo>
                  <a:pt x="11041" y="72"/>
                  <a:pt x="11089" y="0"/>
                  <a:pt x="11161" y="24"/>
                </a:cubicBezTo>
                <a:cubicBezTo>
                  <a:pt x="11233" y="24"/>
                  <a:pt x="11282" y="72"/>
                  <a:pt x="11282" y="144"/>
                </a:cubicBezTo>
                <a:cubicBezTo>
                  <a:pt x="11282" y="193"/>
                  <a:pt x="11233" y="265"/>
                  <a:pt x="11161" y="265"/>
                </a:cubicBezTo>
                <a:close/>
                <a:moveTo>
                  <a:pt x="10365" y="144"/>
                </a:moveTo>
                <a:cubicBezTo>
                  <a:pt x="10365" y="72"/>
                  <a:pt x="10414" y="24"/>
                  <a:pt x="10486" y="0"/>
                </a:cubicBezTo>
                <a:cubicBezTo>
                  <a:pt x="10558" y="0"/>
                  <a:pt x="10606" y="72"/>
                  <a:pt x="10606" y="120"/>
                </a:cubicBezTo>
                <a:cubicBezTo>
                  <a:pt x="10606" y="193"/>
                  <a:pt x="10558" y="241"/>
                  <a:pt x="10486" y="241"/>
                </a:cubicBezTo>
                <a:cubicBezTo>
                  <a:pt x="10414" y="241"/>
                  <a:pt x="10365" y="193"/>
                  <a:pt x="10365" y="144"/>
                </a:cubicBezTo>
                <a:close/>
              </a:path>
            </a:pathLst>
          </a:cu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42" name="Freeform 5"/>
          <p:cNvSpPr/>
          <p:nvPr/>
        </p:nvSpPr>
        <p:spPr>
          <a:xfrm>
            <a:off x="6149945" y="2131346"/>
            <a:ext cx="6024309" cy="6024310"/>
          </a:xfrm>
          <a:prstGeom prst="ellipse">
            <a:avLst/>
          </a:prstGeom>
          <a:solidFill>
            <a:srgbClr val="FFFFFF"/>
          </a:solidFill>
          <a:ln w="190500" cap="sq">
            <a:solidFill>
              <a:srgbClr val="397D5A"/>
            </a:solidFill>
            <a:miter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43" name="Freeform 7"/>
          <p:cNvSpPr/>
          <p:nvPr/>
        </p:nvSpPr>
        <p:spPr>
          <a:xfrm>
            <a:off x="16322124" y="7754894"/>
            <a:ext cx="4118445" cy="365418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44" name="Freeform 8"/>
          <p:cNvSpPr/>
          <p:nvPr/>
        </p:nvSpPr>
        <p:spPr>
          <a:xfrm flipH="1" flipV="1">
            <a:off x="-2059223" y="-798390"/>
            <a:ext cx="4118446" cy="3654184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45" name="Freeform 9"/>
          <p:cNvSpPr/>
          <p:nvPr/>
        </p:nvSpPr>
        <p:spPr>
          <a:xfrm>
            <a:off x="1149025" y="143326"/>
            <a:ext cx="4841496" cy="484149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46" name="Freeform 10"/>
          <p:cNvSpPr/>
          <p:nvPr/>
        </p:nvSpPr>
        <p:spPr>
          <a:xfrm>
            <a:off x="1149024" y="5108647"/>
            <a:ext cx="5000923" cy="500092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47" name="Freeform 11"/>
          <p:cNvSpPr/>
          <p:nvPr/>
        </p:nvSpPr>
        <p:spPr>
          <a:xfrm>
            <a:off x="12319868" y="143326"/>
            <a:ext cx="4769866" cy="476986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48" name="Freeform 12"/>
          <p:cNvSpPr/>
          <p:nvPr/>
        </p:nvSpPr>
        <p:spPr>
          <a:xfrm>
            <a:off x="12552956" y="5108647"/>
            <a:ext cx="4769865" cy="47698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49" name="TextBox 13"/>
          <p:cNvSpPr txBox="1"/>
          <p:nvPr/>
        </p:nvSpPr>
        <p:spPr>
          <a:xfrm>
            <a:off x="6771316" y="3775545"/>
            <a:ext cx="4744965" cy="22570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400"/>
              </a:lnSpc>
              <a:defRPr sz="44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rPr dirty="0"/>
              <a:t> </a:t>
            </a:r>
            <a:r>
              <a:rPr dirty="0" err="1" smtClean="0"/>
              <a:t>Ommalashtirish</a:t>
            </a:r>
            <a:r>
              <a:rPr dirty="0" smtClean="0"/>
              <a:t> </a:t>
            </a:r>
            <a:r>
              <a:rPr dirty="0" err="1"/>
              <a:t>bo‘yicha</a:t>
            </a:r>
            <a:r>
              <a:rPr dirty="0"/>
              <a:t>  </a:t>
            </a:r>
            <a:r>
              <a:rPr dirty="0" err="1"/>
              <a:t>Muvofiqlashtiruvchi</a:t>
            </a:r>
            <a:r>
              <a:rPr dirty="0"/>
              <a:t> </a:t>
            </a:r>
            <a:r>
              <a:rPr dirty="0" err="1"/>
              <a:t>ishchi</a:t>
            </a:r>
            <a:r>
              <a:rPr dirty="0"/>
              <a:t> </a:t>
            </a:r>
            <a:r>
              <a:rPr dirty="0" err="1"/>
              <a:t>organlar</a:t>
            </a:r>
            <a:endParaRPr dirty="0"/>
          </a:p>
        </p:txBody>
      </p:sp>
      <p:sp>
        <p:nvSpPr>
          <p:cNvPr id="150" name="TextBox 14"/>
          <p:cNvSpPr txBox="1"/>
          <p:nvPr/>
        </p:nvSpPr>
        <p:spPr>
          <a:xfrm>
            <a:off x="1463710" y="1230474"/>
            <a:ext cx="4114803" cy="23571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700"/>
              </a:lnSpc>
              <a:defRPr sz="37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Maktabgacha va maktab ta’limi vazirligi huzuridagi Respublika ta’lim markazi</a:t>
            </a:r>
          </a:p>
        </p:txBody>
      </p:sp>
      <p:sp>
        <p:nvSpPr>
          <p:cNvPr id="151" name="TextBox 15"/>
          <p:cNvSpPr txBox="1"/>
          <p:nvPr/>
        </p:nvSpPr>
        <p:spPr>
          <a:xfrm>
            <a:off x="13078801" y="772446"/>
            <a:ext cx="3375371" cy="23571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700"/>
              </a:lnSpc>
              <a:defRPr sz="3700"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A.Avloniy nomidagi pedagogik mahorat milliy</a:t>
            </a:r>
          </a:p>
          <a:p>
            <a:pPr algn="ctr">
              <a:lnSpc>
                <a:spcPts val="3700"/>
              </a:lnSpc>
              <a:defRPr sz="3700"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instituti</a:t>
            </a:r>
          </a:p>
        </p:txBody>
      </p:sp>
      <p:sp>
        <p:nvSpPr>
          <p:cNvPr id="152" name="TextBox 16"/>
          <p:cNvSpPr txBox="1"/>
          <p:nvPr/>
        </p:nvSpPr>
        <p:spPr>
          <a:xfrm>
            <a:off x="1649759" y="6384761"/>
            <a:ext cx="4114803" cy="18872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700"/>
              </a:lnSpc>
              <a:defRPr sz="3700"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 err="1" smtClean="0"/>
              <a:t>Viloyatlar</a:t>
            </a:r>
            <a:r>
              <a:rPr dirty="0" smtClean="0"/>
              <a:t> </a:t>
            </a:r>
            <a:r>
              <a:rPr dirty="0" err="1"/>
              <a:t>pedagogoik</a:t>
            </a:r>
            <a:r>
              <a:rPr dirty="0"/>
              <a:t> </a:t>
            </a:r>
          </a:p>
          <a:p>
            <a:pPr algn="ctr">
              <a:lnSpc>
                <a:spcPts val="3700"/>
              </a:lnSpc>
              <a:defRPr sz="3700"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 err="1"/>
              <a:t>mahorat</a:t>
            </a:r>
            <a:r>
              <a:rPr dirty="0"/>
              <a:t> </a:t>
            </a:r>
          </a:p>
          <a:p>
            <a:pPr algn="ctr">
              <a:lnSpc>
                <a:spcPts val="3700"/>
              </a:lnSpc>
              <a:defRPr sz="3700"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 err="1"/>
              <a:t>markazlari</a:t>
            </a:r>
            <a:endParaRPr dirty="0"/>
          </a:p>
        </p:txBody>
      </p:sp>
      <p:sp>
        <p:nvSpPr>
          <p:cNvPr id="153" name="TextBox 17"/>
          <p:cNvSpPr txBox="1"/>
          <p:nvPr/>
        </p:nvSpPr>
        <p:spPr>
          <a:xfrm>
            <a:off x="12880488" y="6747980"/>
            <a:ext cx="4114802" cy="9218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600"/>
              </a:lnSpc>
              <a:defRPr sz="36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Maktab pedagogik kengashi</a:t>
            </a:r>
          </a:p>
        </p:txBody>
      </p:sp>
      <p:sp>
        <p:nvSpPr>
          <p:cNvPr id="154" name="TextBox 18"/>
          <p:cNvSpPr txBox="1"/>
          <p:nvPr/>
        </p:nvSpPr>
        <p:spPr>
          <a:xfrm>
            <a:off x="1880871" y="3202047"/>
            <a:ext cx="3652581" cy="1560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11800"/>
              </a:lnSpc>
              <a:defRPr sz="9100">
                <a:latin typeface="Open Sauce"/>
                <a:ea typeface="Open Sauce"/>
                <a:cs typeface="Open Sauce"/>
                <a:sym typeface="Open Sauce"/>
              </a:defRPr>
            </a:lvl1pPr>
          </a:lstStyle>
          <a:p>
            <a:r>
              <a:t>🎯</a:t>
            </a:r>
          </a:p>
        </p:txBody>
      </p:sp>
      <p:sp>
        <p:nvSpPr>
          <p:cNvPr id="155" name="TextBox 19"/>
          <p:cNvSpPr txBox="1"/>
          <p:nvPr/>
        </p:nvSpPr>
        <p:spPr>
          <a:xfrm>
            <a:off x="1996626" y="8219181"/>
            <a:ext cx="3305718" cy="1321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10000"/>
              </a:lnSpc>
              <a:defRPr sz="7700">
                <a:latin typeface="Open Sauce"/>
                <a:ea typeface="Open Sauce"/>
                <a:cs typeface="Open Sauce"/>
                <a:sym typeface="Open Sauce"/>
              </a:defRPr>
            </a:lvl1pPr>
          </a:lstStyle>
          <a:p>
            <a:r>
              <a:t>📝</a:t>
            </a:r>
          </a:p>
        </p:txBody>
      </p:sp>
      <p:sp>
        <p:nvSpPr>
          <p:cNvPr id="156" name="TextBox 20"/>
          <p:cNvSpPr txBox="1"/>
          <p:nvPr/>
        </p:nvSpPr>
        <p:spPr>
          <a:xfrm>
            <a:off x="12893943" y="3013497"/>
            <a:ext cx="3745085" cy="16227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12300"/>
              </a:lnSpc>
              <a:defRPr sz="9400">
                <a:latin typeface="Open Sauce"/>
                <a:ea typeface="Open Sauce"/>
                <a:cs typeface="Open Sauce"/>
                <a:sym typeface="Open Sauce"/>
              </a:defRPr>
            </a:lvl1pPr>
          </a:lstStyle>
          <a:p>
            <a:r>
              <a:t>🧩</a:t>
            </a:r>
          </a:p>
        </p:txBody>
      </p:sp>
      <p:sp>
        <p:nvSpPr>
          <p:cNvPr id="157" name="TextBox 21"/>
          <p:cNvSpPr txBox="1"/>
          <p:nvPr/>
        </p:nvSpPr>
        <p:spPr>
          <a:xfrm>
            <a:off x="13421604" y="7846552"/>
            <a:ext cx="3032569" cy="13074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9900"/>
              </a:lnSpc>
              <a:defRPr sz="7600">
                <a:latin typeface="Open Sauce"/>
                <a:ea typeface="Open Sauce"/>
                <a:cs typeface="Open Sauce"/>
                <a:sym typeface="Open Sauce"/>
              </a:defRPr>
            </a:lvl1pPr>
          </a:lstStyle>
          <a:p>
            <a:r>
              <a:t>💬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Freeform 2"/>
          <p:cNvSpPr/>
          <p:nvPr/>
        </p:nvSpPr>
        <p:spPr>
          <a:xfrm flipH="1" flipV="1">
            <a:off x="0" y="0"/>
            <a:ext cx="18288000" cy="10287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60" name="Freeform 4"/>
          <p:cNvSpPr/>
          <p:nvPr/>
        </p:nvSpPr>
        <p:spPr>
          <a:xfrm>
            <a:off x="-528003" y="-2"/>
            <a:ext cx="19048326" cy="2557938"/>
          </a:xfrm>
          <a:prstGeom prst="rect">
            <a:avLst/>
          </a:prstGeom>
          <a:solidFill>
            <a:srgbClr val="1C5739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61" name="Freeform 7"/>
          <p:cNvSpPr/>
          <p:nvPr/>
        </p:nvSpPr>
        <p:spPr>
          <a:xfrm>
            <a:off x="1535271" y="5607489"/>
            <a:ext cx="4632076" cy="2947299"/>
          </a:xfrm>
          <a:prstGeom prst="rect">
            <a:avLst/>
          </a:prstGeom>
          <a:solidFill>
            <a:srgbClr val="397D5A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62" name="Freeform 9"/>
          <p:cNvSpPr/>
          <p:nvPr/>
        </p:nvSpPr>
        <p:spPr>
          <a:xfrm>
            <a:off x="15408481" y="-2153155"/>
            <a:ext cx="4116357" cy="411636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63" name="Freeform 10"/>
          <p:cNvSpPr/>
          <p:nvPr/>
        </p:nvSpPr>
        <p:spPr>
          <a:xfrm>
            <a:off x="-2602379" y="0"/>
            <a:ext cx="3256087" cy="325608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64" name="Freeform 11"/>
          <p:cNvSpPr/>
          <p:nvPr/>
        </p:nvSpPr>
        <p:spPr>
          <a:xfrm>
            <a:off x="6643475" y="4305456"/>
            <a:ext cx="5260730" cy="5084367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65" name="TextBox 12"/>
          <p:cNvSpPr txBox="1"/>
          <p:nvPr/>
        </p:nvSpPr>
        <p:spPr>
          <a:xfrm>
            <a:off x="3243502" y="521238"/>
            <a:ext cx="11505315" cy="13827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5400"/>
              </a:lnSpc>
              <a:defRPr sz="5400" b="1" spc="529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Ommalashtirish uchun tavsiya etilgan metodik ish 2 xil bo‘ladi</a:t>
            </a:r>
          </a:p>
        </p:txBody>
      </p:sp>
      <p:sp>
        <p:nvSpPr>
          <p:cNvPr id="166" name="TextBox 13"/>
          <p:cNvSpPr txBox="1"/>
          <p:nvPr/>
        </p:nvSpPr>
        <p:spPr>
          <a:xfrm>
            <a:off x="1614437" y="6261534"/>
            <a:ext cx="4473741" cy="11343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4400"/>
              </a:lnSpc>
              <a:defRPr sz="4400" b="1" i="1">
                <a:solidFill>
                  <a:srgbClr val="FFFFFF"/>
                </a:solidFill>
                <a:latin typeface="Times New Roman Bold Italics"/>
                <a:ea typeface="Times New Roman Bold Italics"/>
                <a:cs typeface="Times New Roman Bold Italics"/>
                <a:sym typeface="Times New Roman Bold Italics"/>
              </a:defRPr>
            </a:pPr>
            <a:r>
              <a:rPr dirty="0" err="1"/>
              <a:t>Metodik</a:t>
            </a:r>
            <a:r>
              <a:rPr dirty="0"/>
              <a:t> </a:t>
            </a:r>
          </a:p>
          <a:p>
            <a:pPr algn="ctr">
              <a:lnSpc>
                <a:spcPts val="4400"/>
              </a:lnSpc>
              <a:defRPr sz="4400" b="1" i="1">
                <a:solidFill>
                  <a:srgbClr val="FFFFFF"/>
                </a:solidFill>
                <a:latin typeface="Times New Roman Bold Italics"/>
                <a:ea typeface="Times New Roman Bold Italics"/>
                <a:cs typeface="Times New Roman Bold Italics"/>
                <a:sym typeface="Times New Roman Bold Italics"/>
              </a:defRPr>
            </a:pPr>
            <a:r>
              <a:rPr lang="en-US" dirty="0" err="1" smtClean="0"/>
              <a:t>Q</a:t>
            </a:r>
            <a:r>
              <a:rPr dirty="0" err="1" smtClean="0"/>
              <a:t>o</a:t>
            </a:r>
            <a:r>
              <a:rPr lang="en-US" dirty="0" err="1" smtClean="0"/>
              <a:t>‘</a:t>
            </a:r>
            <a:r>
              <a:rPr dirty="0" err="1" smtClean="0"/>
              <a:t>llanma</a:t>
            </a:r>
            <a:endParaRPr dirty="0"/>
          </a:p>
        </p:txBody>
      </p:sp>
      <p:sp>
        <p:nvSpPr>
          <p:cNvPr id="167" name="Freeform 15"/>
          <p:cNvSpPr/>
          <p:nvPr/>
        </p:nvSpPr>
        <p:spPr>
          <a:xfrm>
            <a:off x="12834584" y="5607489"/>
            <a:ext cx="4632074" cy="2947299"/>
          </a:xfrm>
          <a:prstGeom prst="rect">
            <a:avLst/>
          </a:prstGeom>
          <a:solidFill>
            <a:srgbClr val="397D5A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68" name="TextBox 17"/>
          <p:cNvSpPr txBox="1"/>
          <p:nvPr/>
        </p:nvSpPr>
        <p:spPr>
          <a:xfrm>
            <a:off x="12834584" y="6261534"/>
            <a:ext cx="4473741" cy="11343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4400"/>
              </a:lnSpc>
              <a:defRPr sz="4400" b="1" i="1">
                <a:solidFill>
                  <a:srgbClr val="FFFFFF"/>
                </a:solidFill>
                <a:latin typeface="Times New Roman Bold Italics"/>
                <a:ea typeface="Times New Roman Bold Italics"/>
                <a:cs typeface="Times New Roman Bold Italics"/>
                <a:sym typeface="Times New Roman Bold Italics"/>
              </a:defRPr>
            </a:pPr>
            <a:r>
              <a:t>Metodik </a:t>
            </a:r>
          </a:p>
          <a:p>
            <a:pPr algn="ctr">
              <a:lnSpc>
                <a:spcPts val="4400"/>
              </a:lnSpc>
              <a:defRPr sz="4400" b="1" i="1">
                <a:solidFill>
                  <a:srgbClr val="FFFFFF"/>
                </a:solidFill>
                <a:latin typeface="Times New Roman Bold Italics"/>
                <a:ea typeface="Times New Roman Bold Italics"/>
                <a:cs typeface="Times New Roman Bold Italics"/>
                <a:sym typeface="Times New Roman Bold Italics"/>
              </a:defRPr>
            </a:pPr>
            <a:r>
              <a:t>tavsiya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Freeform 2"/>
          <p:cNvSpPr/>
          <p:nvPr/>
        </p:nvSpPr>
        <p:spPr>
          <a:xfrm flipH="1" flipV="1">
            <a:off x="0" y="0"/>
            <a:ext cx="18288000" cy="10287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71" name="Freeform 3"/>
          <p:cNvSpPr/>
          <p:nvPr/>
        </p:nvSpPr>
        <p:spPr>
          <a:xfrm>
            <a:off x="7409208" y="2496941"/>
            <a:ext cx="10291666" cy="653854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72" name="Freeform 5"/>
          <p:cNvSpPr/>
          <p:nvPr/>
        </p:nvSpPr>
        <p:spPr>
          <a:xfrm>
            <a:off x="0" y="-1"/>
            <a:ext cx="18287996" cy="2343295"/>
          </a:xfrm>
          <a:prstGeom prst="rect">
            <a:avLst/>
          </a:prstGeom>
          <a:solidFill>
            <a:srgbClr val="1C5739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73" name="Freeform 7"/>
          <p:cNvSpPr/>
          <p:nvPr/>
        </p:nvSpPr>
        <p:spPr>
          <a:xfrm>
            <a:off x="-1586069" y="-1808678"/>
            <a:ext cx="3172138" cy="4114803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74" name="Freeform 8"/>
          <p:cNvSpPr/>
          <p:nvPr/>
        </p:nvSpPr>
        <p:spPr>
          <a:xfrm>
            <a:off x="-874585" y="9258300"/>
            <a:ext cx="3806570" cy="208323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75" name="Freeform 9"/>
          <p:cNvSpPr/>
          <p:nvPr/>
        </p:nvSpPr>
        <p:spPr>
          <a:xfrm>
            <a:off x="16384714" y="-413587"/>
            <a:ext cx="3806572" cy="2083237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pic>
        <p:nvPicPr>
          <p:cNvPr id="176" name="Picture 10" descr="Picture 10"/>
          <p:cNvPicPr>
            <a:picLocks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 rot="16073514">
            <a:off x="8056629" y="2521187"/>
            <a:ext cx="792249" cy="1354269"/>
          </a:xfrm>
          <a:prstGeom prst="rect">
            <a:avLst/>
          </a:prstGeom>
          <a:ln w="12700">
            <a:miter lim="400000"/>
          </a:ln>
        </p:spPr>
      </p:pic>
      <p:pic>
        <p:nvPicPr>
          <p:cNvPr id="177" name="Picture 11" descr="Picture 11"/>
          <p:cNvPicPr>
            <a:picLocks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 rot="16073514">
            <a:off x="8056629" y="3800864"/>
            <a:ext cx="792249" cy="135427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8" name="Picture 12" descr="Picture 12"/>
          <p:cNvPicPr>
            <a:picLocks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 rot="16073514">
            <a:off x="8056629" y="5179869"/>
            <a:ext cx="792249" cy="135427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Picture 13" descr="Picture 13"/>
          <p:cNvPicPr>
            <a:picLocks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 rot="16073514">
            <a:off x="8056629" y="7369305"/>
            <a:ext cx="792249" cy="1354271"/>
          </a:xfrm>
          <a:prstGeom prst="rect">
            <a:avLst/>
          </a:prstGeom>
          <a:ln w="12700">
            <a:miter lim="400000"/>
          </a:ln>
        </p:spPr>
      </p:pic>
      <p:sp>
        <p:nvSpPr>
          <p:cNvPr id="180" name="Freeform 14"/>
          <p:cNvSpPr/>
          <p:nvPr/>
        </p:nvSpPr>
        <p:spPr>
          <a:xfrm>
            <a:off x="418021" y="2964306"/>
            <a:ext cx="6829277" cy="5575949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81" name="TextBox 15"/>
          <p:cNvSpPr txBox="1"/>
          <p:nvPr/>
        </p:nvSpPr>
        <p:spPr>
          <a:xfrm>
            <a:off x="9532766" y="2682307"/>
            <a:ext cx="7726534" cy="55719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5500"/>
              </a:lnSpc>
              <a:defRPr sz="4500" b="1" spc="229">
                <a:solidFill>
                  <a:srgbClr val="FFFBFB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 err="1"/>
              <a:t>maktab</a:t>
            </a:r>
            <a:r>
              <a:rPr dirty="0"/>
              <a:t> </a:t>
            </a:r>
            <a:r>
              <a:rPr dirty="0" err="1"/>
              <a:t>miqyosida</a:t>
            </a:r>
            <a:r>
              <a:rPr dirty="0"/>
              <a:t>;</a:t>
            </a:r>
          </a:p>
          <a:p>
            <a:pPr>
              <a:lnSpc>
                <a:spcPts val="5500"/>
              </a:lnSpc>
            </a:pPr>
            <a:endParaRPr sz="4500" b="1" spc="229" dirty="0">
              <a:solidFill>
                <a:srgbClr val="FFFBF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lnSpc>
                <a:spcPts val="5500"/>
              </a:lnSpc>
              <a:defRPr sz="4500" b="1" spc="229">
                <a:solidFill>
                  <a:srgbClr val="FFFBFB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 err="1"/>
              <a:t>tuman</a:t>
            </a:r>
            <a:r>
              <a:rPr dirty="0"/>
              <a:t> (</a:t>
            </a:r>
            <a:r>
              <a:rPr dirty="0" err="1"/>
              <a:t>shahar</a:t>
            </a:r>
            <a:r>
              <a:rPr dirty="0"/>
              <a:t>) </a:t>
            </a:r>
            <a:r>
              <a:rPr dirty="0" err="1"/>
              <a:t>miqyosida</a:t>
            </a:r>
            <a:r>
              <a:rPr dirty="0"/>
              <a:t>;</a:t>
            </a:r>
          </a:p>
          <a:p>
            <a:pPr>
              <a:lnSpc>
                <a:spcPts val="5500"/>
              </a:lnSpc>
            </a:pPr>
            <a:endParaRPr sz="4500" b="1" spc="229" dirty="0">
              <a:solidFill>
                <a:srgbClr val="FFFBF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lnSpc>
                <a:spcPts val="5500"/>
              </a:lnSpc>
              <a:defRPr sz="4500" b="1" spc="229">
                <a:solidFill>
                  <a:srgbClr val="FFFBFB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 err="1"/>
              <a:t>viloyat</a:t>
            </a:r>
            <a:r>
              <a:rPr dirty="0"/>
              <a:t> </a:t>
            </a:r>
            <a:r>
              <a:rPr dirty="0" err="1"/>
              <a:t>va</a:t>
            </a:r>
            <a:r>
              <a:rPr dirty="0"/>
              <a:t> </a:t>
            </a:r>
            <a:r>
              <a:rPr dirty="0" err="1"/>
              <a:t>Qoraqalpogʻiston</a:t>
            </a:r>
            <a:r>
              <a:rPr dirty="0"/>
              <a:t> </a:t>
            </a:r>
          </a:p>
          <a:p>
            <a:pPr>
              <a:lnSpc>
                <a:spcPts val="5500"/>
              </a:lnSpc>
              <a:defRPr sz="4500" b="1" spc="229">
                <a:solidFill>
                  <a:srgbClr val="FFFBFB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 err="1"/>
              <a:t>Respublikasi</a:t>
            </a:r>
            <a:r>
              <a:rPr dirty="0"/>
              <a:t> </a:t>
            </a:r>
            <a:r>
              <a:rPr dirty="0" err="1"/>
              <a:t>miqyosida</a:t>
            </a:r>
            <a:r>
              <a:rPr dirty="0"/>
              <a:t>;</a:t>
            </a:r>
          </a:p>
          <a:p>
            <a:pPr>
              <a:lnSpc>
                <a:spcPts val="5500"/>
              </a:lnSpc>
            </a:pPr>
            <a:endParaRPr sz="4500" b="1" spc="229" dirty="0">
              <a:solidFill>
                <a:srgbClr val="FFFBF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lnSpc>
                <a:spcPts val="5500"/>
              </a:lnSpc>
              <a:defRPr sz="4500" b="1" spc="229">
                <a:solidFill>
                  <a:srgbClr val="FFFBFB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en-US" dirty="0" err="1" smtClean="0"/>
              <a:t>R</a:t>
            </a:r>
            <a:r>
              <a:rPr dirty="0" err="1" smtClean="0"/>
              <a:t>espublika</a:t>
            </a:r>
            <a:r>
              <a:rPr dirty="0" smtClean="0"/>
              <a:t> </a:t>
            </a:r>
            <a:r>
              <a:rPr dirty="0" err="1"/>
              <a:t>miqyosida</a:t>
            </a:r>
            <a:r>
              <a:rPr dirty="0"/>
              <a:t>.</a:t>
            </a:r>
          </a:p>
        </p:txBody>
      </p:sp>
      <p:sp>
        <p:nvSpPr>
          <p:cNvPr id="182" name="TextBox 16"/>
          <p:cNvSpPr txBox="1"/>
          <p:nvPr/>
        </p:nvSpPr>
        <p:spPr>
          <a:xfrm>
            <a:off x="3814972" y="248722"/>
            <a:ext cx="9211193" cy="15108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5900"/>
              </a:lnSpc>
              <a:defRPr sz="5900" b="1" spc="208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Ommalashtirish bosqichlari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Freeform 2"/>
          <p:cNvSpPr/>
          <p:nvPr/>
        </p:nvSpPr>
        <p:spPr>
          <a:xfrm>
            <a:off x="1392964" y="380646"/>
            <a:ext cx="15435796" cy="2652729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85" name="Freeform 4"/>
          <p:cNvSpPr/>
          <p:nvPr/>
        </p:nvSpPr>
        <p:spPr>
          <a:xfrm>
            <a:off x="8579846" y="4221914"/>
            <a:ext cx="8814945" cy="5326306"/>
          </a:xfrm>
          <a:prstGeom prst="rect">
            <a:avLst/>
          </a:prstGeom>
          <a:solidFill>
            <a:srgbClr val="397D5A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86" name="Freeform 6"/>
          <p:cNvSpPr/>
          <p:nvPr/>
        </p:nvSpPr>
        <p:spPr>
          <a:xfrm>
            <a:off x="691920" y="3155768"/>
            <a:ext cx="6787230" cy="665371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87" name="TextBox 7"/>
          <p:cNvSpPr txBox="1"/>
          <p:nvPr/>
        </p:nvSpPr>
        <p:spPr>
          <a:xfrm>
            <a:off x="6610252" y="1276839"/>
            <a:ext cx="5001222" cy="12291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4800"/>
              </a:lnSpc>
              <a:defRPr sz="48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Maktab miqyosida </a:t>
            </a:r>
          </a:p>
          <a:p>
            <a:pPr algn="ctr">
              <a:lnSpc>
                <a:spcPts val="4800"/>
              </a:lnSpc>
              <a:defRPr sz="48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ommalashtirish</a:t>
            </a:r>
          </a:p>
        </p:txBody>
      </p:sp>
      <p:sp>
        <p:nvSpPr>
          <p:cNvPr id="188" name="TextBox 8"/>
          <p:cNvSpPr txBox="1"/>
          <p:nvPr/>
        </p:nvSpPr>
        <p:spPr>
          <a:xfrm>
            <a:off x="9144000" y="4804409"/>
            <a:ext cx="7956968" cy="39207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4400"/>
              </a:lnSpc>
              <a:defRPr sz="44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Metodbirlashma tomonidan muhokama qilinadi Pedagogik kengashga tavsiya etiladi. </a:t>
            </a:r>
          </a:p>
          <a:p>
            <a:pPr algn="ctr">
              <a:lnSpc>
                <a:spcPts val="4400"/>
              </a:lnSpc>
              <a:defRPr sz="44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Pedagogik kengash qarori bilan ommalashtiriladi va ommalashtirish.uz platformasiga joylashtiriladi.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Freeform 3"/>
          <p:cNvSpPr/>
          <p:nvPr/>
        </p:nvSpPr>
        <p:spPr>
          <a:xfrm>
            <a:off x="-528003" y="-2"/>
            <a:ext cx="19048326" cy="2557938"/>
          </a:xfrm>
          <a:prstGeom prst="rect">
            <a:avLst/>
          </a:prstGeom>
          <a:solidFill>
            <a:srgbClr val="004AAD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91" name="Freeform 6"/>
          <p:cNvSpPr/>
          <p:nvPr/>
        </p:nvSpPr>
        <p:spPr>
          <a:xfrm>
            <a:off x="861123" y="3306912"/>
            <a:ext cx="7821511" cy="6293594"/>
          </a:xfrm>
          <a:prstGeom prst="rect">
            <a:avLst/>
          </a:prstGeom>
          <a:solidFill>
            <a:srgbClr val="A8CAFF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92" name="Freeform 8"/>
          <p:cNvSpPr/>
          <p:nvPr/>
        </p:nvSpPr>
        <p:spPr>
          <a:xfrm>
            <a:off x="10870210" y="2661023"/>
            <a:ext cx="5092515" cy="762597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93" name="TextBox 9"/>
          <p:cNvSpPr txBox="1"/>
          <p:nvPr/>
        </p:nvSpPr>
        <p:spPr>
          <a:xfrm>
            <a:off x="1028700" y="754458"/>
            <a:ext cx="16230600" cy="9474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700"/>
              </a:lnSpc>
              <a:defRPr sz="37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rPr dirty="0"/>
              <a:t>OMMALASHTIRISH.UZ PLATFORMASIGA </a:t>
            </a:r>
            <a:r>
              <a:rPr dirty="0" smtClean="0"/>
              <a:t>TALA</a:t>
            </a:r>
            <a:r>
              <a:rPr lang="en-US" dirty="0"/>
              <a:t>B</a:t>
            </a:r>
            <a:r>
              <a:rPr dirty="0" smtClean="0"/>
              <a:t>GORNING</a:t>
            </a:r>
            <a:r>
              <a:rPr lang="en-US" dirty="0" smtClean="0"/>
              <a:t> </a:t>
            </a:r>
            <a:r>
              <a:rPr dirty="0" smtClean="0"/>
              <a:t> </a:t>
            </a:r>
            <a:r>
              <a:rPr dirty="0"/>
              <a:t>QUYIDAGI HUJJATLARI JOYLASHTIRILADI</a:t>
            </a:r>
          </a:p>
        </p:txBody>
      </p:sp>
      <p:sp>
        <p:nvSpPr>
          <p:cNvPr id="194" name="TextBox 10"/>
          <p:cNvSpPr txBox="1"/>
          <p:nvPr/>
        </p:nvSpPr>
        <p:spPr>
          <a:xfrm>
            <a:off x="1285143" y="4222634"/>
            <a:ext cx="6973473" cy="3653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4100"/>
              </a:lnSpc>
              <a:defRPr sz="4100"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Pedagogik kengash qarorining elektron (pdf) nusxasi;</a:t>
            </a:r>
          </a:p>
          <a:p>
            <a:pPr algn="ctr">
              <a:lnSpc>
                <a:spcPts val="4100"/>
              </a:lnSpc>
              <a:defRPr sz="4100"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Metodik ishning elektron(pdf) nusxasi;</a:t>
            </a:r>
          </a:p>
          <a:p>
            <a:pPr algn="ctr">
              <a:lnSpc>
                <a:spcPts val="4100"/>
              </a:lnSpc>
              <a:defRPr sz="4100"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Ma’lumotnoma (obyektivka) va mutaxassisligi bo’yicha diplom nusxasi;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Freeform 2"/>
          <p:cNvSpPr/>
          <p:nvPr/>
        </p:nvSpPr>
        <p:spPr>
          <a:xfrm>
            <a:off x="1300596" y="3584476"/>
            <a:ext cx="16987402" cy="6026637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97" name="Freeform 3"/>
          <p:cNvSpPr/>
          <p:nvPr/>
        </p:nvSpPr>
        <p:spPr>
          <a:xfrm>
            <a:off x="4554789" y="1910824"/>
            <a:ext cx="2223528" cy="213387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98" name="Freeform 4"/>
          <p:cNvSpPr/>
          <p:nvPr/>
        </p:nvSpPr>
        <p:spPr>
          <a:xfrm>
            <a:off x="2029573" y="5723906"/>
            <a:ext cx="2163891" cy="2163891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99" name="Freeform 5"/>
          <p:cNvSpPr/>
          <p:nvPr/>
        </p:nvSpPr>
        <p:spPr>
          <a:xfrm>
            <a:off x="7213054" y="5723906"/>
            <a:ext cx="2163891" cy="2163891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0" name="Freeform 6"/>
          <p:cNvSpPr/>
          <p:nvPr/>
        </p:nvSpPr>
        <p:spPr>
          <a:xfrm>
            <a:off x="15515011" y="1910824"/>
            <a:ext cx="2133870" cy="213387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1" name="Freeform 7"/>
          <p:cNvSpPr/>
          <p:nvPr/>
        </p:nvSpPr>
        <p:spPr>
          <a:xfrm>
            <a:off x="12820605" y="5723906"/>
            <a:ext cx="2163891" cy="2163891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2" name="Freeform 8"/>
          <p:cNvSpPr/>
          <p:nvPr/>
        </p:nvSpPr>
        <p:spPr>
          <a:xfrm>
            <a:off x="9696739" y="1910824"/>
            <a:ext cx="2903622" cy="1626029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3" name="TextBox 9"/>
          <p:cNvSpPr txBox="1"/>
          <p:nvPr/>
        </p:nvSpPr>
        <p:spPr>
          <a:xfrm>
            <a:off x="2573521" y="702125"/>
            <a:ext cx="13140958" cy="5421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200"/>
              </a:lnSpc>
              <a:defRPr sz="4200" b="1" spc="41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BAHOLASH MEZONLARI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Freeform 2"/>
          <p:cNvSpPr/>
          <p:nvPr/>
        </p:nvSpPr>
        <p:spPr>
          <a:xfrm flipH="1" flipV="1">
            <a:off x="0" y="0"/>
            <a:ext cx="18288000" cy="10287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6" name="Freeform 4"/>
          <p:cNvSpPr/>
          <p:nvPr/>
        </p:nvSpPr>
        <p:spPr>
          <a:xfrm rot="1320546">
            <a:off x="-19654379" y="-4450941"/>
            <a:ext cx="21026345" cy="12831923"/>
          </a:xfrm>
          <a:prstGeom prst="rect">
            <a:avLst/>
          </a:prstGeom>
          <a:solidFill>
            <a:srgbClr val="1C5739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7" name="Freeform 7"/>
          <p:cNvSpPr/>
          <p:nvPr/>
        </p:nvSpPr>
        <p:spPr>
          <a:xfrm rot="2226019">
            <a:off x="17233678" y="5017125"/>
            <a:ext cx="3381433" cy="8482350"/>
          </a:xfrm>
          <a:prstGeom prst="rect">
            <a:avLst/>
          </a:prstGeom>
          <a:solidFill>
            <a:srgbClr val="1C5739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8" name="Freeform 10"/>
          <p:cNvSpPr/>
          <p:nvPr/>
        </p:nvSpPr>
        <p:spPr>
          <a:xfrm rot="1334504">
            <a:off x="3246272" y="-4834014"/>
            <a:ext cx="313834" cy="8482350"/>
          </a:xfrm>
          <a:prstGeom prst="rect">
            <a:avLst/>
          </a:prstGeom>
          <a:solidFill>
            <a:srgbClr val="397D5A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09" name="Freeform 12"/>
          <p:cNvSpPr/>
          <p:nvPr/>
        </p:nvSpPr>
        <p:spPr>
          <a:xfrm>
            <a:off x="12214013" y="1965019"/>
            <a:ext cx="5172977" cy="635696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10" name="Freeform 13"/>
          <p:cNvSpPr/>
          <p:nvPr/>
        </p:nvSpPr>
        <p:spPr>
          <a:xfrm>
            <a:off x="-2846717" y="6652431"/>
            <a:ext cx="6186123" cy="617487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11" name="Freeform 15"/>
          <p:cNvSpPr/>
          <p:nvPr/>
        </p:nvSpPr>
        <p:spPr>
          <a:xfrm>
            <a:off x="1258674" y="3948024"/>
            <a:ext cx="5450925" cy="57918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34" y="0"/>
                </a:moveTo>
                <a:lnTo>
                  <a:pt x="19566" y="0"/>
                </a:lnTo>
                <a:cubicBezTo>
                  <a:pt x="20105" y="0"/>
                  <a:pt x="20623" y="202"/>
                  <a:pt x="21004" y="561"/>
                </a:cubicBezTo>
                <a:cubicBezTo>
                  <a:pt x="21386" y="920"/>
                  <a:pt x="21600" y="1407"/>
                  <a:pt x="21600" y="1915"/>
                </a:cubicBezTo>
                <a:lnTo>
                  <a:pt x="21600" y="19685"/>
                </a:lnTo>
                <a:cubicBezTo>
                  <a:pt x="21600" y="20743"/>
                  <a:pt x="20689" y="21600"/>
                  <a:pt x="19566" y="21600"/>
                </a:cubicBezTo>
                <a:lnTo>
                  <a:pt x="2034" y="21600"/>
                </a:lnTo>
                <a:cubicBezTo>
                  <a:pt x="1495" y="21600"/>
                  <a:pt x="977" y="21398"/>
                  <a:pt x="596" y="21039"/>
                </a:cubicBezTo>
                <a:cubicBezTo>
                  <a:pt x="214" y="20680"/>
                  <a:pt x="0" y="20193"/>
                  <a:pt x="0" y="19685"/>
                </a:cubicBezTo>
                <a:lnTo>
                  <a:pt x="0" y="1915"/>
                </a:lnTo>
                <a:cubicBezTo>
                  <a:pt x="0" y="1407"/>
                  <a:pt x="214" y="920"/>
                  <a:pt x="596" y="561"/>
                </a:cubicBezTo>
                <a:cubicBezTo>
                  <a:pt x="977" y="202"/>
                  <a:pt x="1495" y="0"/>
                  <a:pt x="2034" y="0"/>
                </a:cubicBezTo>
                <a:close/>
              </a:path>
            </a:pathLst>
          </a:custGeom>
          <a:solidFill>
            <a:srgbClr val="EE6363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12" name="Freeform 18"/>
          <p:cNvSpPr/>
          <p:nvPr/>
        </p:nvSpPr>
        <p:spPr>
          <a:xfrm>
            <a:off x="6947723" y="2263548"/>
            <a:ext cx="5030357" cy="6058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89" y="0"/>
                </a:moveTo>
                <a:lnTo>
                  <a:pt x="19211" y="0"/>
                </a:lnTo>
                <a:cubicBezTo>
                  <a:pt x="20531" y="0"/>
                  <a:pt x="21600" y="888"/>
                  <a:pt x="21600" y="1983"/>
                </a:cubicBezTo>
                <a:lnTo>
                  <a:pt x="21600" y="19617"/>
                </a:lnTo>
                <a:cubicBezTo>
                  <a:pt x="21600" y="20712"/>
                  <a:pt x="20531" y="21600"/>
                  <a:pt x="19211" y="21600"/>
                </a:cubicBezTo>
                <a:lnTo>
                  <a:pt x="2389" y="21600"/>
                </a:lnTo>
                <a:cubicBezTo>
                  <a:pt x="1069" y="21600"/>
                  <a:pt x="0" y="20712"/>
                  <a:pt x="0" y="19617"/>
                </a:cubicBezTo>
                <a:lnTo>
                  <a:pt x="0" y="1983"/>
                </a:lnTo>
                <a:cubicBezTo>
                  <a:pt x="0" y="888"/>
                  <a:pt x="1069" y="0"/>
                  <a:pt x="2389" y="0"/>
                </a:cubicBezTo>
                <a:close/>
              </a:path>
            </a:pathLst>
          </a:custGeom>
          <a:solidFill>
            <a:srgbClr val="6E64EC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13" name="Freeform 20"/>
          <p:cNvSpPr/>
          <p:nvPr/>
        </p:nvSpPr>
        <p:spPr>
          <a:xfrm>
            <a:off x="918220" y="3787623"/>
            <a:ext cx="1732478" cy="1030039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14" name="Freeform 21"/>
          <p:cNvSpPr/>
          <p:nvPr/>
        </p:nvSpPr>
        <p:spPr>
          <a:xfrm>
            <a:off x="6760757" y="2084315"/>
            <a:ext cx="1732479" cy="1030039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15" name="Freeform 22"/>
          <p:cNvSpPr/>
          <p:nvPr/>
        </p:nvSpPr>
        <p:spPr>
          <a:xfrm>
            <a:off x="15100193" y="-2881018"/>
            <a:ext cx="6186122" cy="617487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16" name="Freeform 23"/>
          <p:cNvSpPr/>
          <p:nvPr/>
        </p:nvSpPr>
        <p:spPr>
          <a:xfrm>
            <a:off x="2220335" y="3198603"/>
            <a:ext cx="819647" cy="387472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17" name="Freeform 24"/>
          <p:cNvSpPr/>
          <p:nvPr/>
        </p:nvSpPr>
        <p:spPr>
          <a:xfrm>
            <a:off x="7061372" y="8435522"/>
            <a:ext cx="819649" cy="387471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18" name="TextBox 25"/>
          <p:cNvSpPr txBox="1"/>
          <p:nvPr/>
        </p:nvSpPr>
        <p:spPr>
          <a:xfrm>
            <a:off x="3121761" y="439115"/>
            <a:ext cx="11895825" cy="11148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300"/>
              </a:lnSpc>
              <a:defRPr sz="4800" b="1" spc="-273">
                <a:solidFill>
                  <a:srgbClr val="36317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rPr dirty="0" err="1"/>
              <a:t>Ommalashtirish</a:t>
            </a:r>
            <a:r>
              <a:rPr dirty="0"/>
              <a:t> </a:t>
            </a:r>
            <a:r>
              <a:rPr dirty="0" err="1" smtClean="0"/>
              <a:t>bo</a:t>
            </a:r>
            <a:r>
              <a:rPr lang="en-US" dirty="0" err="1" smtClean="0"/>
              <a:t>‘</a:t>
            </a:r>
            <a:r>
              <a:rPr dirty="0" err="1" smtClean="0"/>
              <a:t>yicha</a:t>
            </a:r>
            <a:r>
              <a:rPr dirty="0" smtClean="0"/>
              <a:t> </a:t>
            </a:r>
            <a:r>
              <a:rPr dirty="0" err="1"/>
              <a:t>berilgan</a:t>
            </a:r>
            <a:r>
              <a:rPr dirty="0"/>
              <a:t> </a:t>
            </a:r>
            <a:r>
              <a:rPr dirty="0" err="1"/>
              <a:t>sertifikatlarning</a:t>
            </a:r>
            <a:r>
              <a:rPr dirty="0"/>
              <a:t> </a:t>
            </a:r>
            <a:r>
              <a:rPr dirty="0" err="1"/>
              <a:t>amal</a:t>
            </a:r>
            <a:r>
              <a:rPr dirty="0"/>
              <a:t> </a:t>
            </a:r>
            <a:r>
              <a:rPr dirty="0" err="1"/>
              <a:t>qilish</a:t>
            </a:r>
            <a:r>
              <a:rPr dirty="0"/>
              <a:t> </a:t>
            </a:r>
            <a:r>
              <a:rPr dirty="0" err="1"/>
              <a:t>muddatlari</a:t>
            </a:r>
            <a:endParaRPr dirty="0"/>
          </a:p>
        </p:txBody>
      </p:sp>
      <p:sp>
        <p:nvSpPr>
          <p:cNvPr id="219" name="TextBox 26"/>
          <p:cNvSpPr txBox="1"/>
          <p:nvPr/>
        </p:nvSpPr>
        <p:spPr>
          <a:xfrm>
            <a:off x="918220" y="4261884"/>
            <a:ext cx="1302117" cy="3953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 sz="3100" b="1" spc="-263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defRPr>
            </a:lvl1pPr>
          </a:lstStyle>
          <a:p>
            <a:r>
              <a:t>1</a:t>
            </a:r>
          </a:p>
        </p:txBody>
      </p:sp>
      <p:sp>
        <p:nvSpPr>
          <p:cNvPr id="220" name="TextBox 27"/>
          <p:cNvSpPr txBox="1"/>
          <p:nvPr/>
        </p:nvSpPr>
        <p:spPr>
          <a:xfrm>
            <a:off x="6811312" y="2429730"/>
            <a:ext cx="1319768" cy="39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 sz="3100" b="1" spc="-263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defRPr>
            </a:lvl1pPr>
          </a:lstStyle>
          <a:p>
            <a:r>
              <a:t>2</a:t>
            </a:r>
          </a:p>
        </p:txBody>
      </p:sp>
      <p:sp>
        <p:nvSpPr>
          <p:cNvPr id="221" name="TextBox 28"/>
          <p:cNvSpPr txBox="1"/>
          <p:nvPr/>
        </p:nvSpPr>
        <p:spPr>
          <a:xfrm>
            <a:off x="1652600" y="5112934"/>
            <a:ext cx="4648318" cy="39759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900"/>
              </a:lnSpc>
              <a:defRPr sz="4100" b="1" spc="16">
                <a:solidFill>
                  <a:srgbClr val="FCFE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Tuman (shahar), viloyat, respublika </a:t>
            </a:r>
          </a:p>
          <a:p>
            <a:pPr algn="ctr">
              <a:lnSpc>
                <a:spcPts val="3900"/>
              </a:lnSpc>
              <a:defRPr sz="4100" b="1" spc="16">
                <a:solidFill>
                  <a:srgbClr val="FCFE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miqyosida ommlashtirilgan ishlar  uchun berilgan  sertifikatlarni amal qilish muddati 3 yil</a:t>
            </a:r>
          </a:p>
        </p:txBody>
      </p:sp>
      <p:sp>
        <p:nvSpPr>
          <p:cNvPr id="222" name="TextBox 29"/>
          <p:cNvSpPr txBox="1"/>
          <p:nvPr/>
        </p:nvSpPr>
        <p:spPr>
          <a:xfrm>
            <a:off x="7369481" y="3605124"/>
            <a:ext cx="4216235" cy="49693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900"/>
              </a:lnSpc>
              <a:defRPr sz="4200" b="1" spc="16">
                <a:solidFill>
                  <a:srgbClr val="FCFE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Maktab miqyosida ommalashtirilgan metodik ish uchun sertifikat berilmaydi</a:t>
            </a:r>
          </a:p>
          <a:p>
            <a:pPr algn="ctr">
              <a:lnSpc>
                <a:spcPts val="3900"/>
              </a:lnSpc>
              <a:defRPr sz="4200" b="1" spc="16">
                <a:solidFill>
                  <a:srgbClr val="FCFE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Pedagogik kengash qarori</a:t>
            </a:r>
          </a:p>
          <a:p>
            <a:pPr algn="ctr">
              <a:lnSpc>
                <a:spcPts val="3900"/>
              </a:lnSpc>
              <a:defRPr sz="4200" b="1" spc="16">
                <a:solidFill>
                  <a:srgbClr val="FCFE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3 yilga amal </a:t>
            </a:r>
          </a:p>
          <a:p>
            <a:pPr algn="ctr">
              <a:lnSpc>
                <a:spcPts val="3900"/>
              </a:lnSpc>
              <a:defRPr sz="4200" b="1" spc="16">
                <a:solidFill>
                  <a:srgbClr val="FCFE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qiladi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Freeform 3"/>
          <p:cNvSpPr/>
          <p:nvPr/>
        </p:nvSpPr>
        <p:spPr>
          <a:xfrm>
            <a:off x="0" y="-1"/>
            <a:ext cx="18287996" cy="2343295"/>
          </a:xfrm>
          <a:prstGeom prst="rect">
            <a:avLst/>
          </a:prstGeom>
          <a:solidFill>
            <a:srgbClr val="1C5739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25" name="Freeform 6"/>
          <p:cNvSpPr/>
          <p:nvPr/>
        </p:nvSpPr>
        <p:spPr>
          <a:xfrm>
            <a:off x="349239" y="2952232"/>
            <a:ext cx="6154436" cy="6128581"/>
          </a:xfrm>
          <a:prstGeom prst="rect">
            <a:avLst/>
          </a:prstGeom>
          <a:solidFill>
            <a:srgbClr val="009245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26" name="Freeform 9"/>
          <p:cNvSpPr/>
          <p:nvPr/>
        </p:nvSpPr>
        <p:spPr>
          <a:xfrm>
            <a:off x="11693879" y="2952232"/>
            <a:ext cx="6154436" cy="6128581"/>
          </a:xfrm>
          <a:prstGeom prst="rect">
            <a:avLst/>
          </a:prstGeom>
          <a:solidFill>
            <a:srgbClr val="009245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27" name="Freeform 11"/>
          <p:cNvSpPr/>
          <p:nvPr/>
        </p:nvSpPr>
        <p:spPr>
          <a:xfrm>
            <a:off x="6723870" y="4209698"/>
            <a:ext cx="4840258" cy="3597489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28" name="TextBox 12"/>
          <p:cNvSpPr txBox="1"/>
          <p:nvPr/>
        </p:nvSpPr>
        <p:spPr>
          <a:xfrm>
            <a:off x="3887518" y="667701"/>
            <a:ext cx="10883581" cy="18004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4700"/>
              </a:lnSpc>
              <a:defRPr sz="47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Metodik qoʻllanma yoki Metodik tavsiyaga</a:t>
            </a:r>
          </a:p>
          <a:p>
            <a:pPr algn="ctr">
              <a:lnSpc>
                <a:spcPts val="4700"/>
              </a:lnSpc>
              <a:defRPr sz="47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qoʻyilgan talablar</a:t>
            </a:r>
          </a:p>
        </p:txBody>
      </p:sp>
      <p:sp>
        <p:nvSpPr>
          <p:cNvPr id="229" name="TextBox 13"/>
          <p:cNvSpPr txBox="1"/>
          <p:nvPr/>
        </p:nvSpPr>
        <p:spPr>
          <a:xfrm>
            <a:off x="792132" y="3946423"/>
            <a:ext cx="5268649" cy="41740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100"/>
              </a:lnSpc>
              <a:defRPr sz="4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1.1 Muqova (titul)</a:t>
            </a:r>
          </a:p>
          <a:p>
            <a:pPr>
              <a:lnSpc>
                <a:spcPts val="4100"/>
              </a:lnSpc>
              <a:defRPr sz="4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1.2 Sarlavha</a:t>
            </a:r>
          </a:p>
          <a:p>
            <a:pPr>
              <a:lnSpc>
                <a:spcPts val="4100"/>
              </a:lnSpc>
              <a:defRPr sz="4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1,3 Annotatsiya</a:t>
            </a:r>
          </a:p>
          <a:p>
            <a:pPr>
              <a:lnSpc>
                <a:spcPts val="4100"/>
              </a:lnSpc>
              <a:defRPr sz="4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1.4 Tarkib(muallif, mas’ul muharrir, taqrizchilar nomma nom kiritilishi kerak)</a:t>
            </a:r>
          </a:p>
          <a:p>
            <a:pPr>
              <a:lnSpc>
                <a:spcPts val="4100"/>
              </a:lnSpc>
              <a:defRPr sz="4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1.5 Mundarija</a:t>
            </a:r>
          </a:p>
        </p:txBody>
      </p:sp>
      <p:sp>
        <p:nvSpPr>
          <p:cNvPr id="230" name="TextBox 14"/>
          <p:cNvSpPr txBox="1"/>
          <p:nvPr/>
        </p:nvSpPr>
        <p:spPr>
          <a:xfrm>
            <a:off x="12118668" y="4200173"/>
            <a:ext cx="5729646" cy="4275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200"/>
              </a:lnSpc>
              <a:defRPr sz="42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1.6 Kirish</a:t>
            </a:r>
          </a:p>
          <a:p>
            <a:pPr>
              <a:lnSpc>
                <a:spcPts val="4200"/>
              </a:lnSpc>
              <a:defRPr sz="42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1,7 Asosiy qism</a:t>
            </a:r>
          </a:p>
          <a:p>
            <a:pPr>
              <a:lnSpc>
                <a:spcPts val="4200"/>
              </a:lnSpc>
              <a:defRPr sz="42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1.8 Xulosa</a:t>
            </a:r>
          </a:p>
          <a:p>
            <a:pPr>
              <a:lnSpc>
                <a:spcPts val="4200"/>
              </a:lnSpc>
              <a:defRPr sz="42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1.9 Ilovalar (qo’shimcha materiallar, diagrammalar, jadvallar, chizmalar, testlar, xaritalar-agar bo’lsa.)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AutoShape 2"/>
          <p:cNvSpPr/>
          <p:nvPr/>
        </p:nvSpPr>
        <p:spPr>
          <a:xfrm flipV="1">
            <a:off x="7057006" y="3626125"/>
            <a:ext cx="2754404" cy="1329075"/>
          </a:xfrm>
          <a:prstGeom prst="line">
            <a:avLst/>
          </a:prstGeom>
          <a:ln w="57150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33" name="AutoShape 3"/>
          <p:cNvSpPr/>
          <p:nvPr/>
        </p:nvSpPr>
        <p:spPr>
          <a:xfrm flipH="1">
            <a:off x="7265817" y="5063737"/>
            <a:ext cx="2545592" cy="513050"/>
          </a:xfrm>
          <a:prstGeom prst="line">
            <a:avLst/>
          </a:prstGeom>
          <a:ln w="57150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34" name="AutoShape 4"/>
          <p:cNvSpPr/>
          <p:nvPr/>
        </p:nvSpPr>
        <p:spPr>
          <a:xfrm>
            <a:off x="6907358" y="7502769"/>
            <a:ext cx="2904052" cy="1848052"/>
          </a:xfrm>
          <a:prstGeom prst="line">
            <a:avLst/>
          </a:prstGeom>
          <a:ln w="57150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35" name="Freeform 6"/>
          <p:cNvSpPr/>
          <p:nvPr/>
        </p:nvSpPr>
        <p:spPr>
          <a:xfrm>
            <a:off x="2073069" y="3472948"/>
            <a:ext cx="5243934" cy="5243933"/>
          </a:xfrm>
          <a:prstGeom prst="ellipse">
            <a:avLst/>
          </a:prstGeom>
          <a:solidFill>
            <a:srgbClr val="F2F1EF"/>
          </a:solidFill>
          <a:ln w="57150" cap="sq">
            <a:solidFill>
              <a:srgbClr val="054476"/>
            </a:solidFill>
            <a:miter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36" name="AutoShape 8"/>
          <p:cNvSpPr/>
          <p:nvPr/>
        </p:nvSpPr>
        <p:spPr>
          <a:xfrm flipV="1">
            <a:off x="6763815" y="2154911"/>
            <a:ext cx="2990662" cy="2328955"/>
          </a:xfrm>
          <a:prstGeom prst="line">
            <a:avLst/>
          </a:prstGeom>
          <a:ln w="57150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37" name="Freeform 10"/>
          <p:cNvSpPr/>
          <p:nvPr/>
        </p:nvSpPr>
        <p:spPr>
          <a:xfrm>
            <a:off x="9754475" y="1475180"/>
            <a:ext cx="4699721" cy="13594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124" y="0"/>
                </a:moveTo>
                <a:lnTo>
                  <a:pt x="18476" y="0"/>
                </a:lnTo>
                <a:cubicBezTo>
                  <a:pt x="19304" y="0"/>
                  <a:pt x="20099" y="1138"/>
                  <a:pt x="20685" y="3163"/>
                </a:cubicBezTo>
                <a:cubicBezTo>
                  <a:pt x="21271" y="5189"/>
                  <a:pt x="21600" y="7936"/>
                  <a:pt x="21600" y="10800"/>
                </a:cubicBezTo>
                <a:cubicBezTo>
                  <a:pt x="21600" y="16765"/>
                  <a:pt x="20201" y="21600"/>
                  <a:pt x="18476" y="21600"/>
                </a:cubicBezTo>
                <a:lnTo>
                  <a:pt x="3124" y="21600"/>
                </a:lnTo>
                <a:cubicBezTo>
                  <a:pt x="2296" y="21600"/>
                  <a:pt x="1501" y="20462"/>
                  <a:pt x="915" y="18437"/>
                </a:cubicBezTo>
                <a:cubicBezTo>
                  <a:pt x="329" y="16411"/>
                  <a:pt x="0" y="13664"/>
                  <a:pt x="0" y="10800"/>
                </a:cubicBezTo>
                <a:cubicBezTo>
                  <a:pt x="0" y="7936"/>
                  <a:pt x="329" y="5189"/>
                  <a:pt x="915" y="3163"/>
                </a:cubicBezTo>
                <a:cubicBezTo>
                  <a:pt x="1501" y="1138"/>
                  <a:pt x="2296" y="0"/>
                  <a:pt x="3124" y="0"/>
                </a:cubicBezTo>
                <a:close/>
              </a:path>
            </a:pathLst>
          </a:custGeom>
          <a:solidFill>
            <a:srgbClr val="06B4E6"/>
          </a:solidFill>
          <a:ln w="57150" cap="rnd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38" name="Freeform 13"/>
          <p:cNvSpPr/>
          <p:nvPr/>
        </p:nvSpPr>
        <p:spPr>
          <a:xfrm>
            <a:off x="9811408" y="2921392"/>
            <a:ext cx="4588241" cy="14094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318" y="0"/>
                </a:moveTo>
                <a:lnTo>
                  <a:pt x="18282" y="0"/>
                </a:lnTo>
                <a:cubicBezTo>
                  <a:pt x="20115" y="0"/>
                  <a:pt x="21600" y="4835"/>
                  <a:pt x="21600" y="10800"/>
                </a:cubicBezTo>
                <a:cubicBezTo>
                  <a:pt x="21600" y="16765"/>
                  <a:pt x="20115" y="21600"/>
                  <a:pt x="18282" y="21600"/>
                </a:cubicBezTo>
                <a:lnTo>
                  <a:pt x="3318" y="21600"/>
                </a:lnTo>
                <a:cubicBezTo>
                  <a:pt x="1485" y="21600"/>
                  <a:pt x="0" y="16765"/>
                  <a:pt x="0" y="10800"/>
                </a:cubicBezTo>
                <a:cubicBezTo>
                  <a:pt x="0" y="4835"/>
                  <a:pt x="1485" y="0"/>
                  <a:pt x="3318" y="0"/>
                </a:cubicBezTo>
                <a:close/>
              </a:path>
            </a:pathLst>
          </a:custGeom>
          <a:solidFill>
            <a:srgbClr val="06B4E6"/>
          </a:solidFill>
          <a:ln w="57150" cap="rnd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39" name="Freeform 16"/>
          <p:cNvSpPr/>
          <p:nvPr/>
        </p:nvSpPr>
        <p:spPr>
          <a:xfrm>
            <a:off x="9811408" y="4416587"/>
            <a:ext cx="4588241" cy="12943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047" y="0"/>
                </a:moveTo>
                <a:lnTo>
                  <a:pt x="18553" y="0"/>
                </a:lnTo>
                <a:cubicBezTo>
                  <a:pt x="19361" y="0"/>
                  <a:pt x="20136" y="1138"/>
                  <a:pt x="20708" y="3163"/>
                </a:cubicBezTo>
                <a:cubicBezTo>
                  <a:pt x="21279" y="5189"/>
                  <a:pt x="21600" y="7936"/>
                  <a:pt x="21600" y="10800"/>
                </a:cubicBezTo>
                <a:cubicBezTo>
                  <a:pt x="21600" y="13664"/>
                  <a:pt x="21279" y="16411"/>
                  <a:pt x="20708" y="18437"/>
                </a:cubicBezTo>
                <a:cubicBezTo>
                  <a:pt x="20136" y="20462"/>
                  <a:pt x="19361" y="21600"/>
                  <a:pt x="18553" y="21600"/>
                </a:cubicBezTo>
                <a:lnTo>
                  <a:pt x="3047" y="21600"/>
                </a:lnTo>
                <a:cubicBezTo>
                  <a:pt x="2239" y="21600"/>
                  <a:pt x="1464" y="20462"/>
                  <a:pt x="892" y="18437"/>
                </a:cubicBezTo>
                <a:cubicBezTo>
                  <a:pt x="321" y="16411"/>
                  <a:pt x="0" y="13664"/>
                  <a:pt x="0" y="10800"/>
                </a:cubicBezTo>
                <a:cubicBezTo>
                  <a:pt x="0" y="7936"/>
                  <a:pt x="321" y="5189"/>
                  <a:pt x="892" y="3163"/>
                </a:cubicBezTo>
                <a:cubicBezTo>
                  <a:pt x="1464" y="1138"/>
                  <a:pt x="2239" y="0"/>
                  <a:pt x="3047" y="0"/>
                </a:cubicBezTo>
                <a:close/>
              </a:path>
            </a:pathLst>
          </a:custGeom>
          <a:solidFill>
            <a:srgbClr val="06B4E6"/>
          </a:solidFill>
          <a:ln w="57150" cap="rnd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40" name="Freeform 19"/>
          <p:cNvSpPr/>
          <p:nvPr/>
        </p:nvSpPr>
        <p:spPr>
          <a:xfrm>
            <a:off x="9811408" y="8716878"/>
            <a:ext cx="4588241" cy="12678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84" y="0"/>
                </a:moveTo>
                <a:lnTo>
                  <a:pt x="18616" y="0"/>
                </a:lnTo>
                <a:cubicBezTo>
                  <a:pt x="19407" y="0"/>
                  <a:pt x="20166" y="1138"/>
                  <a:pt x="20726" y="3163"/>
                </a:cubicBezTo>
                <a:cubicBezTo>
                  <a:pt x="21286" y="5189"/>
                  <a:pt x="21600" y="7936"/>
                  <a:pt x="21600" y="10800"/>
                </a:cubicBezTo>
                <a:cubicBezTo>
                  <a:pt x="21600" y="13664"/>
                  <a:pt x="21286" y="16411"/>
                  <a:pt x="20726" y="18437"/>
                </a:cubicBezTo>
                <a:cubicBezTo>
                  <a:pt x="20166" y="20462"/>
                  <a:pt x="19407" y="21600"/>
                  <a:pt x="18616" y="21600"/>
                </a:cubicBezTo>
                <a:lnTo>
                  <a:pt x="2984" y="21600"/>
                </a:lnTo>
                <a:cubicBezTo>
                  <a:pt x="2193" y="21600"/>
                  <a:pt x="1434" y="20462"/>
                  <a:pt x="874" y="18437"/>
                </a:cubicBezTo>
                <a:cubicBezTo>
                  <a:pt x="314" y="16411"/>
                  <a:pt x="0" y="13664"/>
                  <a:pt x="0" y="10800"/>
                </a:cubicBezTo>
                <a:cubicBezTo>
                  <a:pt x="0" y="7936"/>
                  <a:pt x="314" y="5189"/>
                  <a:pt x="874" y="3163"/>
                </a:cubicBezTo>
                <a:cubicBezTo>
                  <a:pt x="1434" y="1138"/>
                  <a:pt x="2193" y="0"/>
                  <a:pt x="2984" y="0"/>
                </a:cubicBezTo>
                <a:close/>
              </a:path>
            </a:pathLst>
          </a:custGeom>
          <a:solidFill>
            <a:srgbClr val="06B4E6"/>
          </a:solidFill>
          <a:ln w="57150" cap="rnd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pic>
        <p:nvPicPr>
          <p:cNvPr id="241" name="Picture 21" descr="Picture 21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96615" y="2834644"/>
            <a:ext cx="6254902" cy="6254902"/>
          </a:xfrm>
          <a:prstGeom prst="rect">
            <a:avLst/>
          </a:prstGeom>
          <a:ln w="12700">
            <a:miter lim="400000"/>
          </a:ln>
        </p:spPr>
      </p:pic>
      <p:sp>
        <p:nvSpPr>
          <p:cNvPr id="242" name="TextBox 22"/>
          <p:cNvSpPr txBox="1"/>
          <p:nvPr/>
        </p:nvSpPr>
        <p:spPr>
          <a:xfrm>
            <a:off x="9683126" y="4575726"/>
            <a:ext cx="445747" cy="4287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300"/>
              </a:lnSpc>
              <a:defRPr sz="3200" b="1">
                <a:solidFill>
                  <a:srgbClr val="FFFFFF"/>
                </a:solidFill>
                <a:latin typeface="Aileron Bold"/>
                <a:ea typeface="Aileron Bold"/>
                <a:cs typeface="Aileron Bold"/>
                <a:sym typeface="Aileron Bold"/>
              </a:defRPr>
            </a:lvl1pPr>
          </a:lstStyle>
          <a:p>
            <a:r>
              <a:t>2</a:t>
            </a:r>
          </a:p>
        </p:txBody>
      </p:sp>
      <p:sp>
        <p:nvSpPr>
          <p:cNvPr id="243" name="TextBox 23"/>
          <p:cNvSpPr txBox="1"/>
          <p:nvPr/>
        </p:nvSpPr>
        <p:spPr>
          <a:xfrm rot="21463403">
            <a:off x="2420159" y="5244846"/>
            <a:ext cx="4361263" cy="16444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300"/>
              </a:lnSpc>
              <a:defRPr sz="4200" b="1">
                <a:solidFill>
                  <a:srgbClr val="004AAD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MAZMUNGA QOʻYILGAN TALABLAR</a:t>
            </a:r>
          </a:p>
        </p:txBody>
      </p:sp>
      <p:sp>
        <p:nvSpPr>
          <p:cNvPr id="244" name="AutoShape 24"/>
          <p:cNvSpPr/>
          <p:nvPr/>
        </p:nvSpPr>
        <p:spPr>
          <a:xfrm flipV="1">
            <a:off x="6268980" y="788832"/>
            <a:ext cx="3486690" cy="2660316"/>
          </a:xfrm>
          <a:prstGeom prst="line">
            <a:avLst/>
          </a:prstGeom>
          <a:ln w="57150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45" name="Freeform 26"/>
          <p:cNvSpPr/>
          <p:nvPr/>
        </p:nvSpPr>
        <p:spPr>
          <a:xfrm>
            <a:off x="9755668" y="182568"/>
            <a:ext cx="4699721" cy="12125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786" y="0"/>
                </a:moveTo>
                <a:lnTo>
                  <a:pt x="18814" y="0"/>
                </a:lnTo>
                <a:cubicBezTo>
                  <a:pt x="19553" y="0"/>
                  <a:pt x="20261" y="1138"/>
                  <a:pt x="20784" y="3163"/>
                </a:cubicBezTo>
                <a:cubicBezTo>
                  <a:pt x="21306" y="5189"/>
                  <a:pt x="21600" y="7936"/>
                  <a:pt x="21600" y="10800"/>
                </a:cubicBezTo>
                <a:cubicBezTo>
                  <a:pt x="21600" y="16765"/>
                  <a:pt x="20352" y="21600"/>
                  <a:pt x="18814" y="21600"/>
                </a:cubicBezTo>
                <a:lnTo>
                  <a:pt x="2786" y="21600"/>
                </a:lnTo>
                <a:cubicBezTo>
                  <a:pt x="2047" y="21600"/>
                  <a:pt x="1339" y="20462"/>
                  <a:pt x="816" y="18437"/>
                </a:cubicBezTo>
                <a:cubicBezTo>
                  <a:pt x="294" y="16411"/>
                  <a:pt x="0" y="13664"/>
                  <a:pt x="0" y="10800"/>
                </a:cubicBezTo>
                <a:cubicBezTo>
                  <a:pt x="0" y="7936"/>
                  <a:pt x="294" y="5189"/>
                  <a:pt x="816" y="3163"/>
                </a:cubicBezTo>
                <a:cubicBezTo>
                  <a:pt x="1339" y="1138"/>
                  <a:pt x="2047" y="0"/>
                  <a:pt x="2786" y="0"/>
                </a:cubicBezTo>
                <a:close/>
              </a:path>
            </a:pathLst>
          </a:custGeom>
          <a:solidFill>
            <a:srgbClr val="06B4E6"/>
          </a:solidFill>
          <a:ln w="57150" cap="rnd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46" name="Freeform 29"/>
          <p:cNvSpPr/>
          <p:nvPr/>
        </p:nvSpPr>
        <p:spPr>
          <a:xfrm>
            <a:off x="9810215" y="5783202"/>
            <a:ext cx="4588242" cy="13527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184" y="0"/>
                </a:moveTo>
                <a:lnTo>
                  <a:pt x="18416" y="0"/>
                </a:lnTo>
                <a:cubicBezTo>
                  <a:pt x="19260" y="0"/>
                  <a:pt x="20070" y="1138"/>
                  <a:pt x="20667" y="3163"/>
                </a:cubicBezTo>
                <a:cubicBezTo>
                  <a:pt x="21265" y="5189"/>
                  <a:pt x="21600" y="7936"/>
                  <a:pt x="21600" y="10800"/>
                </a:cubicBezTo>
                <a:cubicBezTo>
                  <a:pt x="21600" y="13664"/>
                  <a:pt x="21265" y="16411"/>
                  <a:pt x="20667" y="18437"/>
                </a:cubicBezTo>
                <a:cubicBezTo>
                  <a:pt x="20070" y="20462"/>
                  <a:pt x="19260" y="21600"/>
                  <a:pt x="18416" y="21600"/>
                </a:cubicBezTo>
                <a:lnTo>
                  <a:pt x="3184" y="21600"/>
                </a:lnTo>
                <a:cubicBezTo>
                  <a:pt x="2340" y="21600"/>
                  <a:pt x="1530" y="20462"/>
                  <a:pt x="933" y="18437"/>
                </a:cubicBezTo>
                <a:cubicBezTo>
                  <a:pt x="335" y="16411"/>
                  <a:pt x="0" y="13664"/>
                  <a:pt x="0" y="10800"/>
                </a:cubicBezTo>
                <a:cubicBezTo>
                  <a:pt x="0" y="7936"/>
                  <a:pt x="335" y="5189"/>
                  <a:pt x="933" y="3163"/>
                </a:cubicBezTo>
                <a:cubicBezTo>
                  <a:pt x="1530" y="1138"/>
                  <a:pt x="2340" y="0"/>
                  <a:pt x="3184" y="0"/>
                </a:cubicBezTo>
                <a:close/>
              </a:path>
            </a:pathLst>
          </a:custGeom>
          <a:solidFill>
            <a:srgbClr val="06B4E6"/>
          </a:solidFill>
          <a:ln w="57150" cap="rnd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47" name="Freeform 32"/>
          <p:cNvSpPr/>
          <p:nvPr/>
        </p:nvSpPr>
        <p:spPr>
          <a:xfrm>
            <a:off x="9755668" y="7278781"/>
            <a:ext cx="4588242" cy="12955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050" y="0"/>
                </a:moveTo>
                <a:lnTo>
                  <a:pt x="18550" y="0"/>
                </a:lnTo>
                <a:cubicBezTo>
                  <a:pt x="20235" y="0"/>
                  <a:pt x="21600" y="4835"/>
                  <a:pt x="21600" y="10800"/>
                </a:cubicBezTo>
                <a:cubicBezTo>
                  <a:pt x="21600" y="13664"/>
                  <a:pt x="21279" y="16411"/>
                  <a:pt x="20707" y="18437"/>
                </a:cubicBezTo>
                <a:cubicBezTo>
                  <a:pt x="20135" y="20462"/>
                  <a:pt x="19359" y="21600"/>
                  <a:pt x="18550" y="21600"/>
                </a:cubicBezTo>
                <a:lnTo>
                  <a:pt x="3050" y="21600"/>
                </a:lnTo>
                <a:cubicBezTo>
                  <a:pt x="1365" y="21600"/>
                  <a:pt x="0" y="16765"/>
                  <a:pt x="0" y="10800"/>
                </a:cubicBezTo>
                <a:cubicBezTo>
                  <a:pt x="0" y="4835"/>
                  <a:pt x="1365" y="0"/>
                  <a:pt x="3050" y="0"/>
                </a:cubicBezTo>
                <a:close/>
              </a:path>
            </a:pathLst>
          </a:custGeom>
          <a:solidFill>
            <a:srgbClr val="06B4E6"/>
          </a:solidFill>
          <a:ln w="57150" cap="rnd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48" name="AutoShape 34"/>
          <p:cNvSpPr/>
          <p:nvPr/>
        </p:nvSpPr>
        <p:spPr>
          <a:xfrm flipH="1">
            <a:off x="7324349" y="6641633"/>
            <a:ext cx="2581651" cy="2"/>
          </a:xfrm>
          <a:prstGeom prst="line">
            <a:avLst/>
          </a:prstGeom>
          <a:ln w="57150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49" name="AutoShape 35"/>
          <p:cNvSpPr/>
          <p:nvPr/>
        </p:nvSpPr>
        <p:spPr>
          <a:xfrm flipH="1" flipV="1">
            <a:off x="7099068" y="7030932"/>
            <a:ext cx="2656602" cy="895626"/>
          </a:xfrm>
          <a:prstGeom prst="line">
            <a:avLst/>
          </a:prstGeom>
          <a:ln w="57150">
            <a:solidFill>
              <a:srgbClr val="054476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50" name="TextBox 36"/>
          <p:cNvSpPr txBox="1"/>
          <p:nvPr/>
        </p:nvSpPr>
        <p:spPr>
          <a:xfrm>
            <a:off x="10166680" y="289635"/>
            <a:ext cx="3877697" cy="8706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400"/>
              </a:lnSpc>
              <a:defRPr sz="34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rPr dirty="0"/>
              <a:t>Fan </a:t>
            </a:r>
            <a:r>
              <a:rPr dirty="0" err="1"/>
              <a:t>dasturlariga</a:t>
            </a:r>
            <a:r>
              <a:rPr dirty="0"/>
              <a:t> </a:t>
            </a:r>
            <a:r>
              <a:rPr dirty="0" err="1"/>
              <a:t>mos</a:t>
            </a:r>
            <a:r>
              <a:rPr dirty="0"/>
              <a:t> </a:t>
            </a:r>
            <a:r>
              <a:rPr dirty="0" err="1" smtClean="0"/>
              <a:t>bo</a:t>
            </a:r>
            <a:r>
              <a:rPr lang="en-US" dirty="0" err="1" smtClean="0"/>
              <a:t>‘</a:t>
            </a:r>
            <a:r>
              <a:rPr dirty="0" err="1" smtClean="0"/>
              <a:t>lishi</a:t>
            </a:r>
            <a:endParaRPr dirty="0"/>
          </a:p>
        </p:txBody>
      </p:sp>
      <p:sp>
        <p:nvSpPr>
          <p:cNvPr id="251" name="TextBox 37"/>
          <p:cNvSpPr txBox="1"/>
          <p:nvPr/>
        </p:nvSpPr>
        <p:spPr>
          <a:xfrm>
            <a:off x="10000657" y="1475180"/>
            <a:ext cx="4343254" cy="13024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400"/>
              </a:lnSpc>
              <a:defRPr sz="34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rPr dirty="0" err="1"/>
              <a:t>Qanday</a:t>
            </a:r>
            <a:r>
              <a:rPr dirty="0"/>
              <a:t> </a:t>
            </a:r>
            <a:r>
              <a:rPr dirty="0" err="1" smtClean="0"/>
              <a:t>o</a:t>
            </a:r>
            <a:r>
              <a:rPr lang="en-US" dirty="0" err="1" smtClean="0"/>
              <a:t>‘</a:t>
            </a:r>
            <a:r>
              <a:rPr dirty="0" err="1" smtClean="0"/>
              <a:t>qitish</a:t>
            </a:r>
            <a:r>
              <a:rPr dirty="0" smtClean="0"/>
              <a:t> </a:t>
            </a:r>
            <a:r>
              <a:rPr dirty="0" err="1"/>
              <a:t>kerak</a:t>
            </a:r>
            <a:r>
              <a:rPr dirty="0"/>
              <a:t> </a:t>
            </a:r>
            <a:r>
              <a:rPr dirty="0" err="1"/>
              <a:t>degam</a:t>
            </a:r>
            <a:r>
              <a:rPr dirty="0"/>
              <a:t> </a:t>
            </a:r>
            <a:r>
              <a:rPr dirty="0" err="1"/>
              <a:t>savolga</a:t>
            </a:r>
            <a:r>
              <a:rPr dirty="0"/>
              <a:t> </a:t>
            </a:r>
            <a:r>
              <a:rPr dirty="0" err="1"/>
              <a:t>javob</a:t>
            </a:r>
            <a:r>
              <a:rPr dirty="0"/>
              <a:t> </a:t>
            </a:r>
            <a:r>
              <a:rPr dirty="0" err="1"/>
              <a:t>berishi</a:t>
            </a:r>
            <a:endParaRPr dirty="0"/>
          </a:p>
        </p:txBody>
      </p:sp>
      <p:sp>
        <p:nvSpPr>
          <p:cNvPr id="252" name="TextBox 38"/>
          <p:cNvSpPr txBox="1"/>
          <p:nvPr/>
        </p:nvSpPr>
        <p:spPr>
          <a:xfrm>
            <a:off x="10128873" y="3133367"/>
            <a:ext cx="3877696" cy="8706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400"/>
              </a:lnSpc>
              <a:defRPr sz="34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rPr dirty="0" err="1"/>
              <a:t>Metodikaning</a:t>
            </a:r>
            <a:r>
              <a:rPr dirty="0"/>
              <a:t> </a:t>
            </a:r>
            <a:r>
              <a:rPr dirty="0" err="1"/>
              <a:t>yangiligi</a:t>
            </a:r>
            <a:endParaRPr dirty="0"/>
          </a:p>
        </p:txBody>
      </p:sp>
      <p:sp>
        <p:nvSpPr>
          <p:cNvPr id="253" name="TextBox 39"/>
          <p:cNvSpPr txBox="1"/>
          <p:nvPr/>
        </p:nvSpPr>
        <p:spPr>
          <a:xfrm>
            <a:off x="10166680" y="4675127"/>
            <a:ext cx="3877697" cy="8706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400"/>
              </a:lnSpc>
              <a:defRPr sz="34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rPr dirty="0" err="1"/>
              <a:t>Integratsiyaning</a:t>
            </a:r>
            <a:r>
              <a:rPr dirty="0"/>
              <a:t> </a:t>
            </a:r>
            <a:r>
              <a:rPr dirty="0" err="1"/>
              <a:t>mavjudligi</a:t>
            </a:r>
            <a:endParaRPr dirty="0"/>
          </a:p>
        </p:txBody>
      </p:sp>
      <p:sp>
        <p:nvSpPr>
          <p:cNvPr id="254" name="TextBox 40"/>
          <p:cNvSpPr txBox="1"/>
          <p:nvPr/>
        </p:nvSpPr>
        <p:spPr>
          <a:xfrm>
            <a:off x="10110943" y="6006165"/>
            <a:ext cx="3877696" cy="8706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400"/>
              </a:lnSpc>
              <a:defRPr sz="34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Maqsadga yoʻnaltirilganligi</a:t>
            </a:r>
          </a:p>
        </p:txBody>
      </p:sp>
      <p:sp>
        <p:nvSpPr>
          <p:cNvPr id="255" name="TextBox 41"/>
          <p:cNvSpPr txBox="1"/>
          <p:nvPr/>
        </p:nvSpPr>
        <p:spPr>
          <a:xfrm>
            <a:off x="10000657" y="7663033"/>
            <a:ext cx="3877696" cy="4388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400"/>
              </a:lnSpc>
              <a:defRPr sz="34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Hayotiyligi</a:t>
            </a:r>
          </a:p>
        </p:txBody>
      </p:sp>
      <p:sp>
        <p:nvSpPr>
          <p:cNvPr id="256" name="TextBox 41"/>
          <p:cNvSpPr txBox="1"/>
          <p:nvPr/>
        </p:nvSpPr>
        <p:spPr>
          <a:xfrm>
            <a:off x="9932709" y="8915099"/>
            <a:ext cx="4343254" cy="8706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400"/>
              </a:lnSpc>
              <a:defRPr sz="34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Tizimli va tushunarli bayon qilinganligi</a:t>
            </a: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Freeform 2"/>
          <p:cNvSpPr/>
          <p:nvPr/>
        </p:nvSpPr>
        <p:spPr>
          <a:xfrm>
            <a:off x="1392964" y="380646"/>
            <a:ext cx="15435796" cy="2652729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59" name="TextBox 3"/>
          <p:cNvSpPr txBox="1"/>
          <p:nvPr/>
        </p:nvSpPr>
        <p:spPr>
          <a:xfrm>
            <a:off x="5596844" y="1481583"/>
            <a:ext cx="7028037" cy="7933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6400"/>
              </a:lnSpc>
              <a:defRPr sz="49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lvl1pPr>
          </a:lstStyle>
          <a:p>
            <a:r>
              <a:t>Shakliy-texnik talablar</a:t>
            </a:r>
          </a:p>
        </p:txBody>
      </p:sp>
      <p:sp>
        <p:nvSpPr>
          <p:cNvPr id="260" name="Freeform 5"/>
          <p:cNvSpPr/>
          <p:nvPr/>
        </p:nvSpPr>
        <p:spPr>
          <a:xfrm>
            <a:off x="2455485" y="3236572"/>
            <a:ext cx="13310756" cy="678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41" y="0"/>
                </a:moveTo>
                <a:lnTo>
                  <a:pt x="21259" y="0"/>
                </a:lnTo>
                <a:cubicBezTo>
                  <a:pt x="21447" y="0"/>
                  <a:pt x="21600" y="300"/>
                  <a:pt x="21600" y="669"/>
                </a:cubicBezTo>
                <a:lnTo>
                  <a:pt x="21600" y="20931"/>
                </a:lnTo>
                <a:cubicBezTo>
                  <a:pt x="21600" y="21108"/>
                  <a:pt x="21564" y="21279"/>
                  <a:pt x="21500" y="21404"/>
                </a:cubicBezTo>
                <a:cubicBezTo>
                  <a:pt x="21436" y="21530"/>
                  <a:pt x="21349" y="21600"/>
                  <a:pt x="21259" y="21600"/>
                </a:cubicBezTo>
                <a:lnTo>
                  <a:pt x="341" y="21600"/>
                </a:lnTo>
                <a:cubicBezTo>
                  <a:pt x="251" y="21600"/>
                  <a:pt x="164" y="21530"/>
                  <a:pt x="100" y="21404"/>
                </a:cubicBezTo>
                <a:cubicBezTo>
                  <a:pt x="36" y="21279"/>
                  <a:pt x="0" y="21108"/>
                  <a:pt x="0" y="20931"/>
                </a:cubicBezTo>
                <a:lnTo>
                  <a:pt x="0" y="669"/>
                </a:lnTo>
                <a:cubicBezTo>
                  <a:pt x="0" y="492"/>
                  <a:pt x="36" y="321"/>
                  <a:pt x="100" y="196"/>
                </a:cubicBezTo>
                <a:cubicBezTo>
                  <a:pt x="164" y="70"/>
                  <a:pt x="251" y="0"/>
                  <a:pt x="341" y="0"/>
                </a:cubicBezTo>
                <a:close/>
              </a:path>
            </a:pathLst>
          </a:custGeom>
          <a:solidFill>
            <a:srgbClr val="6E64EC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61" name="TextBox 7"/>
          <p:cNvSpPr txBox="1"/>
          <p:nvPr/>
        </p:nvSpPr>
        <p:spPr>
          <a:xfrm>
            <a:off x="2293230" y="3550618"/>
            <a:ext cx="13041212" cy="55755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734067" lvl="1" indent="-367032">
              <a:lnSpc>
                <a:spcPts val="4400"/>
              </a:lnSpc>
              <a:buSzPct val="100000"/>
              <a:buFont typeface="Arial"/>
              <a:buChar char="•"/>
              <a:defRPr sz="34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10 betdan iborat</a:t>
            </a:r>
          </a:p>
          <a:p>
            <a:pPr marL="734067" lvl="1" indent="-367032">
              <a:lnSpc>
                <a:spcPts val="4400"/>
              </a:lnSpc>
              <a:buSzPct val="100000"/>
              <a:buFont typeface="Arial"/>
              <a:buChar char="•"/>
              <a:defRPr sz="34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Annotatsiya 4-8 gapdan oshmasligi</a:t>
            </a:r>
          </a:p>
          <a:p>
            <a:pPr marL="734067" lvl="1" indent="-367032">
              <a:lnSpc>
                <a:spcPts val="4400"/>
              </a:lnSpc>
              <a:buSzPct val="100000"/>
              <a:buFont typeface="Arial"/>
              <a:buChar char="•"/>
              <a:defRPr sz="34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Kalit so’zlar 6-8 so’zdan iborat</a:t>
            </a:r>
          </a:p>
          <a:p>
            <a:pPr marL="734067" lvl="1" indent="-367032">
              <a:lnSpc>
                <a:spcPts val="4400"/>
              </a:lnSpc>
              <a:buSzPct val="100000"/>
              <a:buFont typeface="Arial"/>
              <a:buChar char="•"/>
              <a:defRPr sz="34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“times new roman” shrifti, , “microcoftword” redaktori</a:t>
            </a:r>
          </a:p>
          <a:p>
            <a:pPr marL="734067" lvl="1" indent="-367032">
              <a:lnSpc>
                <a:spcPts val="4400"/>
              </a:lnSpc>
              <a:buSzPct val="100000"/>
              <a:buFont typeface="Arial"/>
              <a:buChar char="•"/>
              <a:defRPr sz="34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betlar avtomatik tarzda</a:t>
            </a:r>
          </a:p>
          <a:p>
            <a:pPr marL="734067" lvl="1" indent="-367032">
              <a:lnSpc>
                <a:spcPts val="4400"/>
              </a:lnSpc>
              <a:buSzPct val="100000"/>
              <a:buFont typeface="Arial"/>
              <a:buChar char="•"/>
              <a:defRPr sz="34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Jadvallar “microcoftword”ning ”tablitsa”funksiyasi orqali</a:t>
            </a:r>
          </a:p>
          <a:p>
            <a:pPr marL="734067" lvl="1" indent="-367032">
              <a:lnSpc>
                <a:spcPts val="4400"/>
              </a:lnSpc>
              <a:buSzPct val="100000"/>
              <a:buFont typeface="Arial"/>
              <a:buChar char="•"/>
              <a:defRPr sz="34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Matn shrifti 12-14, qatorlar oralig’i 1 intervalda</a:t>
            </a:r>
          </a:p>
          <a:p>
            <a:pPr marL="734067" lvl="1" indent="-367032">
              <a:lnSpc>
                <a:spcPts val="4400"/>
              </a:lnSpc>
              <a:buSzPct val="100000"/>
              <a:buFont typeface="Arial"/>
              <a:buChar char="•"/>
              <a:defRPr sz="34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Ilovalar hajmi chelanmagan, matnga mos kelishi</a:t>
            </a:r>
          </a:p>
          <a:p>
            <a:pPr marL="734067" lvl="1" indent="-367032">
              <a:lnSpc>
                <a:spcPts val="4400"/>
              </a:lnSpc>
              <a:buSzPct val="100000"/>
              <a:buFont typeface="Arial"/>
              <a:buChar char="•"/>
              <a:defRPr sz="34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Foydalangan adabiyotlar ro’yxati kamida 5 nomdan iborat</a:t>
            </a:r>
          </a:p>
          <a:p>
            <a:pPr marL="734067" lvl="1" indent="-367032">
              <a:lnSpc>
                <a:spcPts val="4400"/>
              </a:lnSpc>
              <a:buSzPct val="100000"/>
              <a:buFont typeface="Arial"/>
              <a:buChar char="•"/>
              <a:defRPr sz="3400" b="1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pPr>
            <a:r>
              <a:t>Bo’limlar soni va hajmi cheklanmagan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Freeform 2"/>
          <p:cNvSpPr/>
          <p:nvPr/>
        </p:nvSpPr>
        <p:spPr>
          <a:xfrm flipH="1" flipV="1">
            <a:off x="0" y="0"/>
            <a:ext cx="18288000" cy="10287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64" name="TextBox 3"/>
          <p:cNvSpPr txBox="1"/>
          <p:nvPr/>
        </p:nvSpPr>
        <p:spPr>
          <a:xfrm>
            <a:off x="2976887" y="2515996"/>
            <a:ext cx="7755867" cy="19809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5200"/>
              </a:lnSpc>
              <a:defRPr sz="4800" b="1" spc="518">
                <a:solidFill>
                  <a:srgbClr val="231F2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DIQQAT VA E’TIBORINGIZ </a:t>
            </a:r>
          </a:p>
          <a:p>
            <a:pPr algn="ctr">
              <a:lnSpc>
                <a:spcPts val="5200"/>
              </a:lnSpc>
              <a:defRPr sz="4800" b="1" spc="518">
                <a:solidFill>
                  <a:srgbClr val="231F2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UCHUN RAHMAT!</a:t>
            </a:r>
          </a:p>
        </p:txBody>
      </p:sp>
      <p:sp>
        <p:nvSpPr>
          <p:cNvPr id="265" name="Freeform 5"/>
          <p:cNvSpPr/>
          <p:nvPr/>
        </p:nvSpPr>
        <p:spPr>
          <a:xfrm>
            <a:off x="9684297" y="-129"/>
            <a:ext cx="8603703" cy="102871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600" extrusionOk="0">
                <a:moveTo>
                  <a:pt x="21593" y="21526"/>
                </a:moveTo>
                <a:cubicBezTo>
                  <a:pt x="21593" y="21595"/>
                  <a:pt x="21566" y="21600"/>
                  <a:pt x="21496" y="21600"/>
                </a:cubicBezTo>
                <a:cubicBezTo>
                  <a:pt x="14332" y="21599"/>
                  <a:pt x="7168" y="21599"/>
                  <a:pt x="3" y="21599"/>
                </a:cubicBezTo>
                <a:cubicBezTo>
                  <a:pt x="-7" y="21570"/>
                  <a:pt x="9" y="21543"/>
                  <a:pt x="16" y="21516"/>
                </a:cubicBezTo>
                <a:cubicBezTo>
                  <a:pt x="331" y="20337"/>
                  <a:pt x="646" y="19158"/>
                  <a:pt x="962" y="17979"/>
                </a:cubicBezTo>
                <a:cubicBezTo>
                  <a:pt x="1413" y="16298"/>
                  <a:pt x="1864" y="14618"/>
                  <a:pt x="2314" y="12937"/>
                </a:cubicBezTo>
                <a:cubicBezTo>
                  <a:pt x="2870" y="10861"/>
                  <a:pt x="3425" y="8785"/>
                  <a:pt x="3980" y="6710"/>
                </a:cubicBezTo>
                <a:cubicBezTo>
                  <a:pt x="4545" y="4601"/>
                  <a:pt x="5110" y="2493"/>
                  <a:pt x="5676" y="385"/>
                </a:cubicBezTo>
                <a:cubicBezTo>
                  <a:pt x="5710" y="257"/>
                  <a:pt x="5732" y="125"/>
                  <a:pt x="5788" y="1"/>
                </a:cubicBezTo>
                <a:cubicBezTo>
                  <a:pt x="11024" y="1"/>
                  <a:pt x="16261" y="1"/>
                  <a:pt x="21497" y="0"/>
                </a:cubicBezTo>
                <a:cubicBezTo>
                  <a:pt x="21568" y="0"/>
                  <a:pt x="21592" y="7"/>
                  <a:pt x="21592" y="75"/>
                </a:cubicBezTo>
                <a:cubicBezTo>
                  <a:pt x="21590" y="7225"/>
                  <a:pt x="21590" y="14376"/>
                  <a:pt x="21593" y="21526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66" name="Freeform 7"/>
          <p:cNvSpPr/>
          <p:nvPr/>
        </p:nvSpPr>
        <p:spPr>
          <a:xfrm rot="826432">
            <a:off x="-18353105" y="-3567160"/>
            <a:ext cx="21026345" cy="12831923"/>
          </a:xfrm>
          <a:prstGeom prst="rect">
            <a:avLst/>
          </a:prstGeom>
          <a:solidFill>
            <a:srgbClr val="1C5739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67" name="Freeform 10"/>
          <p:cNvSpPr/>
          <p:nvPr/>
        </p:nvSpPr>
        <p:spPr>
          <a:xfrm rot="773820">
            <a:off x="10036023" y="4365564"/>
            <a:ext cx="313835" cy="8482350"/>
          </a:xfrm>
          <a:prstGeom prst="rect">
            <a:avLst/>
          </a:prstGeom>
          <a:solidFill>
            <a:srgbClr val="1C5739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68" name="Freeform 13"/>
          <p:cNvSpPr/>
          <p:nvPr/>
        </p:nvSpPr>
        <p:spPr>
          <a:xfrm rot="773820">
            <a:off x="3741572" y="-4834014"/>
            <a:ext cx="313834" cy="8482350"/>
          </a:xfrm>
          <a:prstGeom prst="rect">
            <a:avLst/>
          </a:prstGeom>
          <a:solidFill>
            <a:srgbClr val="397D5A"/>
          </a:solid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69" name="Freeform 15"/>
          <p:cNvSpPr/>
          <p:nvPr/>
        </p:nvSpPr>
        <p:spPr>
          <a:xfrm>
            <a:off x="6535201" y="746368"/>
            <a:ext cx="1251855" cy="130354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398</Words>
  <Application>Microsoft Office PowerPoint</Application>
  <PresentationFormat>Произвольный</PresentationFormat>
  <Paragraphs>105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Пользователь</cp:lastModifiedBy>
  <cp:revision>2</cp:revision>
  <dcterms:modified xsi:type="dcterms:W3CDTF">2025-05-14T09:31:00Z</dcterms:modified>
</cp:coreProperties>
</file>