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6" r:id="rId5"/>
    <p:sldId id="257" r:id="rId6"/>
    <p:sldId id="258" r:id="rId7"/>
    <p:sldId id="396" r:id="rId8"/>
    <p:sldId id="622" r:id="rId9"/>
    <p:sldId id="395" r:id="rId10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43" y="78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5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1F3F5E3-CEB6-44DF-B995-2FDFDFE9C11A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F2C8D43-8168-48C8-91A7-63EACBACA74B}" type="slidenum">
              <a:rPr lang="ru-RU" noProof="1" dirty="0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5310998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3195258-86C4-401A-8E94-ADE157854278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1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603C52C-5E29-41AF-BAA3-8217E886DA08}" type="slidenum">
              <a:rPr lang="ru-RU" noProof="1" dirty="0" smtClean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9619617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dirty="0" smtClean="0"/>
              <a:t>1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478736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smtClean="0"/>
              <a:t>2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843966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 rtlCol="0"/>
          <a:lstStyle/>
          <a:p>
            <a:pPr rtl="0"/>
            <a:fld id="{7F5D3971-613F-407D-8A46-F6C0EB422763}" type="datetime1">
              <a:rPr lang="ru-RU" noProof="1" dirty="0" smtClean="0"/>
              <a:t>14.11.2024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B0317-E5ED-4357-88D7-8FEC4FC40737}" type="datetime1">
              <a:rPr lang="ru-RU" noProof="1" dirty="0" smtClean="0"/>
              <a:t>14.11.2024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54624045-5829-401A-8952-3E137170E9E7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D4FADA9-5463-4CDF-992B-9C957FD35038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6053E5-CE77-4B0A-A996-3D69DFD23151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2FCE27-12E9-4404-9704-1BB5102602CD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129710-43A9-4F30-BA02-7EE2CAEA4BC6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rtlCol="0" anchor="ctr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5DF9FE-35B1-4A99-AEAD-5154F2A21B19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A07926-6E29-45C7-B611-777D382E4F94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D394A4-8215-4421-B0F2-767F11A3BCF6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2E01DA1-D780-478C-A1E6-DB7162850904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 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86403EE-C9CA-43B5-BDF8-3B30FBEC95CA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  <p:sp>
        <p:nvSpPr>
          <p:cNvPr id="9" name="Надпись 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1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0" name="Надпись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1">
                <a:solidFill>
                  <a:schemeClr val="tx1"/>
                </a:solidFill>
                <a:effectLst/>
              </a:rPr>
              <a:t>»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C7A17412-9F10-48A5-995F-F995BC3F24BE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7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CF83A1-D7AC-4F33-8F13-3D5826F7F4BF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9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B6212E-AA16-4076-B669-F7EBF9E27B56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98A3CB4-63E0-42FA-B506-E5D86E0945B1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EA8B877-EDF3-486E-B006-0AF3C2C1E078}" type="datetime1">
              <a:rPr lang="ru-RU" noProof="1" smtClean="0"/>
              <a:t>14.11.2024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1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CE5DCE4-5573-4F62-B866-31325C98D232}" type="datetime1">
              <a:rPr lang="ru-RU" noProof="1" dirty="0" smtClean="0"/>
              <a:t>14.11.2024</a:t>
            </a:fld>
            <a:endParaRPr lang="ru-RU" noProof="1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1" dirty="0" smtClean="0"/>
              <a:pPr/>
              <a:t>‹#›</a:t>
            </a:fld>
            <a:endParaRPr lang="ru-RU" noProof="1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0496C6C-A85F-426B-9ED1-3444166C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5CD8D-E704-46A1-BC3E-9A644A9FF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83" y="1"/>
            <a:ext cx="6098705" cy="6858000"/>
          </a:xfrm>
        </p:spPr>
        <p:txBody>
          <a:bodyPr rtlCol="0" anchor="ctr">
            <a:normAutofit fontScale="90000"/>
          </a:bodyPr>
          <a:lstStyle/>
          <a:p>
            <a:pPr algn="ctr"/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b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z-Cyrl-U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2.1-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modul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Mutaxassislik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fanlari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nazariy-amaliy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asoslari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b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2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MATEMATIKA 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o‘qitishning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dolzarb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masalalari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Ma’ruza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b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en-US" sz="22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uz-Cyrl-U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Matematika</a:t>
            </a:r>
            <a:r>
              <a:rPr lang="uz-Cyrl-UZ" sz="2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fani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o‘quv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dasturining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mazmuniga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mos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interfaol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b="0" i="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metodlar</a:t>
            </a:r>
            <a:r>
              <a:rPr lang="ru-RU" sz="2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Amaliy</a:t>
            </a:r>
            <a:r>
              <a:rPr lang="en-US" sz="2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br>
              <a:rPr lang="en-US" sz="22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Samarqand  2024</a:t>
            </a: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br>
              <a:rPr lang="en-US" sz="18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5400" noProof="1"/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AD0EF22F-5D3C-4240-8C32-1B20803E5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97108" y="1923563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309A740-48C5-4AE5-879B-F567D3D7A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1530" y="821265"/>
            <a:ext cx="3986073" cy="5222117"/>
          </a:xfrm>
        </p:spPr>
        <p:txBody>
          <a:bodyPr rtlCol="0" anchor="ctr">
            <a:normAutofit/>
          </a:bodyPr>
          <a:lstStyle/>
          <a:p>
            <a:pPr rtl="0"/>
            <a:r>
              <a:rPr lang="en-US" noProof="1"/>
              <a:t>O‘qituvchi: X.Xaydarov</a:t>
            </a:r>
            <a:endParaRPr lang="ru-RU" noProof="1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912EF34-0253-41FD-9940-D8FBB7DE7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7545075" y="2187578"/>
            <a:ext cx="6857999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6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Прямоугольник 7">
            <a:extLst>
              <a:ext uri="{FF2B5EF4-FFF2-40B4-BE49-F238E27FC236}">
                <a16:creationId xmlns:a16="http://schemas.microsoft.com/office/drawing/2014/main" id="{A38A195E-584A-485A-BECD-66468900B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40177A7-740C-43C7-8F2D-BD7067F12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Рисунок 11">
            <a:extLst>
              <a:ext uri="{FF2B5EF4-FFF2-40B4-BE49-F238E27FC236}">
                <a16:creationId xmlns:a16="http://schemas.microsoft.com/office/drawing/2014/main" id="{FF525AAA-82CE-4027-A26C-B0EFFD856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-1265719" y="2187575"/>
            <a:ext cx="6857999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89EA88-8D83-4F3F-A4C1-4B16E2377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507" y="764373"/>
            <a:ext cx="7434070" cy="827360"/>
          </a:xfrm>
        </p:spPr>
        <p:txBody>
          <a:bodyPr rtlCol="0">
            <a:normAutofit/>
          </a:bodyPr>
          <a:lstStyle/>
          <a:p>
            <a:pPr algn="ctr"/>
            <a:r>
              <a:rPr lang="en-US" i="1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endParaRPr lang="ru-RU" i="1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541FAF-730D-47FE-9638-C05616C31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0507" y="1727200"/>
            <a:ext cx="7454077" cy="4097867"/>
          </a:xfrm>
        </p:spPr>
        <p:txBody>
          <a:bodyPr rtlCol="0">
            <a:normAutofit/>
          </a:bodyPr>
          <a:lstStyle/>
          <a:p>
            <a:pPr marL="0" indent="0" rtl="0">
              <a:lnSpc>
                <a:spcPct val="100000"/>
              </a:lnSpc>
              <a:buNone/>
            </a:pPr>
            <a:endParaRPr lang="ru-RU" sz="2000" noProof="1"/>
          </a:p>
          <a:p>
            <a:pPr marL="457200" indent="-457200" algn="ctr" rtl="0">
              <a:lnSpc>
                <a:spcPct val="100000"/>
              </a:lnSpc>
              <a:buFont typeface="+mj-lt"/>
              <a:buAutoNum type="arabicPeriod"/>
            </a:pP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Kombinatorikani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o</a:t>
            </a:r>
            <a:r>
              <a:rPr lang="uz-Cyrl-UZ" sz="240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‘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qitish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457200" indent="-457200" algn="ctr" rtl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Ehtimollar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nazariyasi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o‘qitish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pPr marL="457200" indent="-457200" algn="ctr" rtl="0">
              <a:lnSpc>
                <a:spcPct val="100000"/>
              </a:lnSpc>
              <a:buFont typeface="+mj-lt"/>
              <a:buAutoNum type="arabicPeriod"/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Matematik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statistika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asoslarini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o‘qitish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metodikasi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</a:p>
          <a:p>
            <a:pPr marL="457200" indent="-457200" algn="ctr">
              <a:lnSpc>
                <a:spcPct val="100000"/>
              </a:lnSpc>
              <a:buFont typeface="+mj-lt"/>
              <a:buAutoNum type="arabicPeriod"/>
            </a:pP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Matematika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o‘qitishning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dolzarb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masalalari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darslik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daftari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o‘qituvchilar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o‘quv-uslubiy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qo‘llanmalar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multimedia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ilovalari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mazmuni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tahlili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 rtl="0">
              <a:lnSpc>
                <a:spcPct val="100000"/>
              </a:lnSpc>
              <a:buFont typeface="+mj-lt"/>
              <a:buAutoNum type="arabicPeriod"/>
            </a:pPr>
            <a:endParaRPr lang="ru-RU" sz="20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4233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30059C8-668A-0706-B143-217E7995C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8692" y="2016243"/>
            <a:ext cx="11837841" cy="79884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O‘rin almashtirish deb n ta turli elementlardan m tadan tuzilgan kombinatsiyalar bo‘lib, ular bir-biridan elementlarning tarkibi yoki ularning tartibi bilan farq qiladi. </a:t>
            </a:r>
            <a:endParaRPr lang="ru-RU" sz="3200" dirty="0">
              <a:solidFill>
                <a:schemeClr val="bg1"/>
              </a:solidFill>
            </a:endParaRPr>
          </a:p>
        </p:txBody>
      </p:sp>
      <p:grpSp>
        <p:nvGrpSpPr>
          <p:cNvPr id="86" name="Группа 85">
            <a:extLst>
              <a:ext uri="{FF2B5EF4-FFF2-40B4-BE49-F238E27FC236}">
                <a16:creationId xmlns:a16="http://schemas.microsoft.com/office/drawing/2014/main" id="{1513DB2D-7AB3-6E59-E664-BE1314D0C337}"/>
              </a:ext>
            </a:extLst>
          </p:cNvPr>
          <p:cNvGrpSpPr/>
          <p:nvPr/>
        </p:nvGrpSpPr>
        <p:grpSpPr>
          <a:xfrm>
            <a:off x="218692" y="1845140"/>
            <a:ext cx="7349067" cy="4785541"/>
            <a:chOff x="710136" y="1332023"/>
            <a:chExt cx="8900489" cy="5471914"/>
          </a:xfrm>
        </p:grpSpPr>
        <p:sp>
          <p:nvSpPr>
            <p:cNvPr id="78" name="任意多边形 60">
              <a:extLst>
                <a:ext uri="{FF2B5EF4-FFF2-40B4-BE49-F238E27FC236}">
                  <a16:creationId xmlns:a16="http://schemas.microsoft.com/office/drawing/2014/main" id="{0E88483A-7928-C9E4-B014-1A77DDA586A8}"/>
                </a:ext>
              </a:extLst>
            </p:cNvPr>
            <p:cNvSpPr/>
            <p:nvPr/>
          </p:nvSpPr>
          <p:spPr>
            <a:xfrm rot="2700000" flipH="1">
              <a:off x="6757714" y="1293588"/>
              <a:ext cx="1900565" cy="3805256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75" name="任意多边形 64">
              <a:extLst>
                <a:ext uri="{FF2B5EF4-FFF2-40B4-BE49-F238E27FC236}">
                  <a16:creationId xmlns:a16="http://schemas.microsoft.com/office/drawing/2014/main" id="{33EE5544-FD57-96B9-7690-D2D6E762B0D3}"/>
                </a:ext>
              </a:extLst>
            </p:cNvPr>
            <p:cNvSpPr/>
            <p:nvPr/>
          </p:nvSpPr>
          <p:spPr>
            <a:xfrm rot="2700000" flipV="1">
              <a:off x="3608061" y="2862599"/>
              <a:ext cx="1900564" cy="3805259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46" name="组合 67">
              <a:extLst>
                <a:ext uri="{FF2B5EF4-FFF2-40B4-BE49-F238E27FC236}">
                  <a16:creationId xmlns:a16="http://schemas.microsoft.com/office/drawing/2014/main" id="{93DDE85B-D772-0AD8-AF62-0F8471A566DD}"/>
                </a:ext>
              </a:extLst>
            </p:cNvPr>
            <p:cNvGrpSpPr/>
            <p:nvPr/>
          </p:nvGrpSpPr>
          <p:grpSpPr>
            <a:xfrm>
              <a:off x="3638277" y="1332023"/>
              <a:ext cx="4665099" cy="4059045"/>
              <a:chOff x="3715286" y="1126154"/>
              <a:chExt cx="4411895" cy="3840126"/>
            </a:xfrm>
          </p:grpSpPr>
          <p:sp>
            <p:nvSpPr>
              <p:cNvPr id="72" name="任意多边形 68">
                <a:extLst>
                  <a:ext uri="{FF2B5EF4-FFF2-40B4-BE49-F238E27FC236}">
                    <a16:creationId xmlns:a16="http://schemas.microsoft.com/office/drawing/2014/main" id="{0D6062F6-F78A-88C3-F78D-A90B58B3F088}"/>
                  </a:ext>
                </a:extLst>
              </p:cNvPr>
              <p:cNvSpPr/>
              <p:nvPr/>
            </p:nvSpPr>
            <p:spPr>
              <a:xfrm rot="18900000">
                <a:off x="3715286" y="1126154"/>
                <a:ext cx="1797409" cy="3600025"/>
              </a:xfrm>
              <a:custGeom>
                <a:avLst/>
                <a:gdLst>
                  <a:gd name="connsiteX0" fmla="*/ 255574 w 1520778"/>
                  <a:gd name="connsiteY0" fmla="*/ 2887114 h 2887114"/>
                  <a:gd name="connsiteX1" fmla="*/ 1264783 w 1520778"/>
                  <a:gd name="connsiteY1" fmla="*/ 2887114 h 2887114"/>
                  <a:gd name="connsiteX2" fmla="*/ 1264783 w 1520778"/>
                  <a:gd name="connsiteY2" fmla="*/ 2323543 h 2887114"/>
                  <a:gd name="connsiteX3" fmla="*/ 1264628 w 1520778"/>
                  <a:gd name="connsiteY3" fmla="*/ 2323543 h 2887114"/>
                  <a:gd name="connsiteX4" fmla="*/ 1264627 w 1520778"/>
                  <a:gd name="connsiteY4" fmla="*/ 898812 h 2887114"/>
                  <a:gd name="connsiteX5" fmla="*/ 1272244 w 1520778"/>
                  <a:gd name="connsiteY5" fmla="*/ 906947 h 2887114"/>
                  <a:gd name="connsiteX6" fmla="*/ 1478137 w 1520778"/>
                  <a:gd name="connsiteY6" fmla="*/ 906946 h 2887114"/>
                  <a:gd name="connsiteX7" fmla="*/ 1478137 w 1520778"/>
                  <a:gd name="connsiteY7" fmla="*/ 687063 h 2887114"/>
                  <a:gd name="connsiteX8" fmla="*/ 1464592 w 1520778"/>
                  <a:gd name="connsiteY8" fmla="*/ 672597 h 2887114"/>
                  <a:gd name="connsiteX9" fmla="*/ 1457674 w 1520778"/>
                  <a:gd name="connsiteY9" fmla="*/ 663080 h 2887114"/>
                  <a:gd name="connsiteX10" fmla="*/ 890811 w 1520778"/>
                  <a:gd name="connsiteY10" fmla="*/ 57693 h 2887114"/>
                  <a:gd name="connsiteX11" fmla="*/ 760389 w 1520778"/>
                  <a:gd name="connsiteY11" fmla="*/ 0 h 2887114"/>
                  <a:gd name="connsiteX12" fmla="*/ 629968 w 1520778"/>
                  <a:gd name="connsiteY12" fmla="*/ 57693 h 2887114"/>
                  <a:gd name="connsiteX13" fmla="*/ 63103 w 1520778"/>
                  <a:gd name="connsiteY13" fmla="*/ 663080 h 2887114"/>
                  <a:gd name="connsiteX14" fmla="*/ 56184 w 1520778"/>
                  <a:gd name="connsiteY14" fmla="*/ 672600 h 2887114"/>
                  <a:gd name="connsiteX15" fmla="*/ 42642 w 1520778"/>
                  <a:gd name="connsiteY15" fmla="*/ 687063 h 2887114"/>
                  <a:gd name="connsiteX16" fmla="*/ 42642 w 1520778"/>
                  <a:gd name="connsiteY16" fmla="*/ 906946 h 2887114"/>
                  <a:gd name="connsiteX17" fmla="*/ 248534 w 1520778"/>
                  <a:gd name="connsiteY17" fmla="*/ 906947 h 2887114"/>
                  <a:gd name="connsiteX18" fmla="*/ 256150 w 1520778"/>
                  <a:gd name="connsiteY18" fmla="*/ 898813 h 2887114"/>
                  <a:gd name="connsiteX19" fmla="*/ 256150 w 1520778"/>
                  <a:gd name="connsiteY19" fmla="*/ 2323543 h 2887114"/>
                  <a:gd name="connsiteX20" fmla="*/ 255573 w 1520778"/>
                  <a:gd name="connsiteY20" fmla="*/ 2323543 h 2887114"/>
                  <a:gd name="connsiteX0" fmla="*/ 255574 w 1520778"/>
                  <a:gd name="connsiteY0" fmla="*/ 2887114 h 2887114"/>
                  <a:gd name="connsiteX1" fmla="*/ 1264783 w 1520778"/>
                  <a:gd name="connsiteY1" fmla="*/ 2887114 h 2887114"/>
                  <a:gd name="connsiteX2" fmla="*/ 1264783 w 1520778"/>
                  <a:gd name="connsiteY2" fmla="*/ 2323543 h 2887114"/>
                  <a:gd name="connsiteX3" fmla="*/ 1264628 w 1520778"/>
                  <a:gd name="connsiteY3" fmla="*/ 2323543 h 2887114"/>
                  <a:gd name="connsiteX4" fmla="*/ 1264627 w 1520778"/>
                  <a:gd name="connsiteY4" fmla="*/ 898812 h 2887114"/>
                  <a:gd name="connsiteX5" fmla="*/ 1272244 w 1520778"/>
                  <a:gd name="connsiteY5" fmla="*/ 906947 h 2887114"/>
                  <a:gd name="connsiteX6" fmla="*/ 1478137 w 1520778"/>
                  <a:gd name="connsiteY6" fmla="*/ 906946 h 2887114"/>
                  <a:gd name="connsiteX7" fmla="*/ 1478137 w 1520778"/>
                  <a:gd name="connsiteY7" fmla="*/ 687063 h 2887114"/>
                  <a:gd name="connsiteX8" fmla="*/ 1464592 w 1520778"/>
                  <a:gd name="connsiteY8" fmla="*/ 672597 h 2887114"/>
                  <a:gd name="connsiteX9" fmla="*/ 1457674 w 1520778"/>
                  <a:gd name="connsiteY9" fmla="*/ 663080 h 2887114"/>
                  <a:gd name="connsiteX10" fmla="*/ 890811 w 1520778"/>
                  <a:gd name="connsiteY10" fmla="*/ 57693 h 2887114"/>
                  <a:gd name="connsiteX11" fmla="*/ 760389 w 1520778"/>
                  <a:gd name="connsiteY11" fmla="*/ 0 h 2887114"/>
                  <a:gd name="connsiteX12" fmla="*/ 629968 w 1520778"/>
                  <a:gd name="connsiteY12" fmla="*/ 57693 h 2887114"/>
                  <a:gd name="connsiteX13" fmla="*/ 63103 w 1520778"/>
                  <a:gd name="connsiteY13" fmla="*/ 663080 h 2887114"/>
                  <a:gd name="connsiteX14" fmla="*/ 56184 w 1520778"/>
                  <a:gd name="connsiteY14" fmla="*/ 672600 h 2887114"/>
                  <a:gd name="connsiteX15" fmla="*/ 42642 w 1520778"/>
                  <a:gd name="connsiteY15" fmla="*/ 687063 h 2887114"/>
                  <a:gd name="connsiteX16" fmla="*/ 42642 w 1520778"/>
                  <a:gd name="connsiteY16" fmla="*/ 906946 h 2887114"/>
                  <a:gd name="connsiteX17" fmla="*/ 248534 w 1520778"/>
                  <a:gd name="connsiteY17" fmla="*/ 906947 h 2887114"/>
                  <a:gd name="connsiteX18" fmla="*/ 256150 w 1520778"/>
                  <a:gd name="connsiteY18" fmla="*/ 2323543 h 2887114"/>
                  <a:gd name="connsiteX19" fmla="*/ 255573 w 1520778"/>
                  <a:gd name="connsiteY19" fmla="*/ 2323543 h 2887114"/>
                  <a:gd name="connsiteX20" fmla="*/ 255574 w 1520778"/>
                  <a:gd name="connsiteY20" fmla="*/ 2887114 h 2887114"/>
                  <a:gd name="connsiteX0" fmla="*/ 248045 w 1513249"/>
                  <a:gd name="connsiteY0" fmla="*/ 2887114 h 2887114"/>
                  <a:gd name="connsiteX1" fmla="*/ 1257254 w 1513249"/>
                  <a:gd name="connsiteY1" fmla="*/ 2887114 h 2887114"/>
                  <a:gd name="connsiteX2" fmla="*/ 1257254 w 1513249"/>
                  <a:gd name="connsiteY2" fmla="*/ 2323543 h 2887114"/>
                  <a:gd name="connsiteX3" fmla="*/ 1257099 w 1513249"/>
                  <a:gd name="connsiteY3" fmla="*/ 2323543 h 2887114"/>
                  <a:gd name="connsiteX4" fmla="*/ 1257098 w 1513249"/>
                  <a:gd name="connsiteY4" fmla="*/ 898812 h 2887114"/>
                  <a:gd name="connsiteX5" fmla="*/ 1264715 w 1513249"/>
                  <a:gd name="connsiteY5" fmla="*/ 906947 h 2887114"/>
                  <a:gd name="connsiteX6" fmla="*/ 1470608 w 1513249"/>
                  <a:gd name="connsiteY6" fmla="*/ 906946 h 2887114"/>
                  <a:gd name="connsiteX7" fmla="*/ 1470608 w 1513249"/>
                  <a:gd name="connsiteY7" fmla="*/ 687063 h 2887114"/>
                  <a:gd name="connsiteX8" fmla="*/ 1457063 w 1513249"/>
                  <a:gd name="connsiteY8" fmla="*/ 672597 h 2887114"/>
                  <a:gd name="connsiteX9" fmla="*/ 1450145 w 1513249"/>
                  <a:gd name="connsiteY9" fmla="*/ 663080 h 2887114"/>
                  <a:gd name="connsiteX10" fmla="*/ 883282 w 1513249"/>
                  <a:gd name="connsiteY10" fmla="*/ 57693 h 2887114"/>
                  <a:gd name="connsiteX11" fmla="*/ 752860 w 1513249"/>
                  <a:gd name="connsiteY11" fmla="*/ 0 h 2887114"/>
                  <a:gd name="connsiteX12" fmla="*/ 622439 w 1513249"/>
                  <a:gd name="connsiteY12" fmla="*/ 57693 h 2887114"/>
                  <a:gd name="connsiteX13" fmla="*/ 55574 w 1513249"/>
                  <a:gd name="connsiteY13" fmla="*/ 663080 h 2887114"/>
                  <a:gd name="connsiteX14" fmla="*/ 48655 w 1513249"/>
                  <a:gd name="connsiteY14" fmla="*/ 672600 h 2887114"/>
                  <a:gd name="connsiteX15" fmla="*/ 35113 w 1513249"/>
                  <a:gd name="connsiteY15" fmla="*/ 687063 h 2887114"/>
                  <a:gd name="connsiteX16" fmla="*/ 35113 w 1513249"/>
                  <a:gd name="connsiteY16" fmla="*/ 906946 h 2887114"/>
                  <a:gd name="connsiteX17" fmla="*/ 248621 w 1513249"/>
                  <a:gd name="connsiteY17" fmla="*/ 2323543 h 2887114"/>
                  <a:gd name="connsiteX18" fmla="*/ 248044 w 1513249"/>
                  <a:gd name="connsiteY18" fmla="*/ 2323543 h 2887114"/>
                  <a:gd name="connsiteX19" fmla="*/ 248045 w 1513249"/>
                  <a:gd name="connsiteY19" fmla="*/ 2887114 h 2887114"/>
                  <a:gd name="connsiteX0" fmla="*/ 248045 w 1513249"/>
                  <a:gd name="connsiteY0" fmla="*/ 2887114 h 2887114"/>
                  <a:gd name="connsiteX1" fmla="*/ 1257254 w 1513249"/>
                  <a:gd name="connsiteY1" fmla="*/ 2887114 h 2887114"/>
                  <a:gd name="connsiteX2" fmla="*/ 1257254 w 1513249"/>
                  <a:gd name="connsiteY2" fmla="*/ 2323543 h 2887114"/>
                  <a:gd name="connsiteX3" fmla="*/ 1257099 w 1513249"/>
                  <a:gd name="connsiteY3" fmla="*/ 2323543 h 2887114"/>
                  <a:gd name="connsiteX4" fmla="*/ 1257098 w 1513249"/>
                  <a:gd name="connsiteY4" fmla="*/ 898812 h 2887114"/>
                  <a:gd name="connsiteX5" fmla="*/ 1470608 w 1513249"/>
                  <a:gd name="connsiteY5" fmla="*/ 906946 h 2887114"/>
                  <a:gd name="connsiteX6" fmla="*/ 1470608 w 1513249"/>
                  <a:gd name="connsiteY6" fmla="*/ 687063 h 2887114"/>
                  <a:gd name="connsiteX7" fmla="*/ 1457063 w 1513249"/>
                  <a:gd name="connsiteY7" fmla="*/ 672597 h 2887114"/>
                  <a:gd name="connsiteX8" fmla="*/ 1450145 w 1513249"/>
                  <a:gd name="connsiteY8" fmla="*/ 663080 h 2887114"/>
                  <a:gd name="connsiteX9" fmla="*/ 883282 w 1513249"/>
                  <a:gd name="connsiteY9" fmla="*/ 57693 h 2887114"/>
                  <a:gd name="connsiteX10" fmla="*/ 752860 w 1513249"/>
                  <a:gd name="connsiteY10" fmla="*/ 0 h 2887114"/>
                  <a:gd name="connsiteX11" fmla="*/ 622439 w 1513249"/>
                  <a:gd name="connsiteY11" fmla="*/ 57693 h 2887114"/>
                  <a:gd name="connsiteX12" fmla="*/ 55574 w 1513249"/>
                  <a:gd name="connsiteY12" fmla="*/ 663080 h 2887114"/>
                  <a:gd name="connsiteX13" fmla="*/ 48655 w 1513249"/>
                  <a:gd name="connsiteY13" fmla="*/ 672600 h 2887114"/>
                  <a:gd name="connsiteX14" fmla="*/ 35113 w 1513249"/>
                  <a:gd name="connsiteY14" fmla="*/ 687063 h 2887114"/>
                  <a:gd name="connsiteX15" fmla="*/ 35113 w 1513249"/>
                  <a:gd name="connsiteY15" fmla="*/ 906946 h 2887114"/>
                  <a:gd name="connsiteX16" fmla="*/ 248621 w 1513249"/>
                  <a:gd name="connsiteY16" fmla="*/ 2323543 h 2887114"/>
                  <a:gd name="connsiteX17" fmla="*/ 248044 w 1513249"/>
                  <a:gd name="connsiteY17" fmla="*/ 2323543 h 2887114"/>
                  <a:gd name="connsiteX18" fmla="*/ 248045 w 1513249"/>
                  <a:gd name="connsiteY18" fmla="*/ 2887114 h 2887114"/>
                  <a:gd name="connsiteX0" fmla="*/ 248045 w 1513249"/>
                  <a:gd name="connsiteY0" fmla="*/ 2887114 h 2887114"/>
                  <a:gd name="connsiteX1" fmla="*/ 1257254 w 1513249"/>
                  <a:gd name="connsiteY1" fmla="*/ 2887114 h 2887114"/>
                  <a:gd name="connsiteX2" fmla="*/ 1257254 w 1513249"/>
                  <a:gd name="connsiteY2" fmla="*/ 2323543 h 2887114"/>
                  <a:gd name="connsiteX3" fmla="*/ 1257099 w 1513249"/>
                  <a:gd name="connsiteY3" fmla="*/ 2323543 h 2887114"/>
                  <a:gd name="connsiteX4" fmla="*/ 1470608 w 1513249"/>
                  <a:gd name="connsiteY4" fmla="*/ 906946 h 2887114"/>
                  <a:gd name="connsiteX5" fmla="*/ 1470608 w 1513249"/>
                  <a:gd name="connsiteY5" fmla="*/ 687063 h 2887114"/>
                  <a:gd name="connsiteX6" fmla="*/ 1457063 w 1513249"/>
                  <a:gd name="connsiteY6" fmla="*/ 672597 h 2887114"/>
                  <a:gd name="connsiteX7" fmla="*/ 1450145 w 1513249"/>
                  <a:gd name="connsiteY7" fmla="*/ 663080 h 2887114"/>
                  <a:gd name="connsiteX8" fmla="*/ 883282 w 1513249"/>
                  <a:gd name="connsiteY8" fmla="*/ 57693 h 2887114"/>
                  <a:gd name="connsiteX9" fmla="*/ 752860 w 1513249"/>
                  <a:gd name="connsiteY9" fmla="*/ 0 h 2887114"/>
                  <a:gd name="connsiteX10" fmla="*/ 622439 w 1513249"/>
                  <a:gd name="connsiteY10" fmla="*/ 57693 h 2887114"/>
                  <a:gd name="connsiteX11" fmla="*/ 55574 w 1513249"/>
                  <a:gd name="connsiteY11" fmla="*/ 663080 h 2887114"/>
                  <a:gd name="connsiteX12" fmla="*/ 48655 w 1513249"/>
                  <a:gd name="connsiteY12" fmla="*/ 672600 h 2887114"/>
                  <a:gd name="connsiteX13" fmla="*/ 35113 w 1513249"/>
                  <a:gd name="connsiteY13" fmla="*/ 687063 h 2887114"/>
                  <a:gd name="connsiteX14" fmla="*/ 35113 w 1513249"/>
                  <a:gd name="connsiteY14" fmla="*/ 906946 h 2887114"/>
                  <a:gd name="connsiteX15" fmla="*/ 248621 w 1513249"/>
                  <a:gd name="connsiteY15" fmla="*/ 2323543 h 2887114"/>
                  <a:gd name="connsiteX16" fmla="*/ 248044 w 1513249"/>
                  <a:gd name="connsiteY16" fmla="*/ 2323543 h 2887114"/>
                  <a:gd name="connsiteX17" fmla="*/ 248045 w 1513249"/>
                  <a:gd name="connsiteY17" fmla="*/ 2887114 h 2887114"/>
                  <a:gd name="connsiteX0" fmla="*/ 212932 w 1478136"/>
                  <a:gd name="connsiteY0" fmla="*/ 2887114 h 2887114"/>
                  <a:gd name="connsiteX1" fmla="*/ 1222141 w 1478136"/>
                  <a:gd name="connsiteY1" fmla="*/ 2887114 h 2887114"/>
                  <a:gd name="connsiteX2" fmla="*/ 1222141 w 1478136"/>
                  <a:gd name="connsiteY2" fmla="*/ 2323543 h 2887114"/>
                  <a:gd name="connsiteX3" fmla="*/ 1221986 w 1478136"/>
                  <a:gd name="connsiteY3" fmla="*/ 2323543 h 2887114"/>
                  <a:gd name="connsiteX4" fmla="*/ 1435495 w 1478136"/>
                  <a:gd name="connsiteY4" fmla="*/ 906946 h 2887114"/>
                  <a:gd name="connsiteX5" fmla="*/ 1435495 w 1478136"/>
                  <a:gd name="connsiteY5" fmla="*/ 687063 h 2887114"/>
                  <a:gd name="connsiteX6" fmla="*/ 1421950 w 1478136"/>
                  <a:gd name="connsiteY6" fmla="*/ 672597 h 2887114"/>
                  <a:gd name="connsiteX7" fmla="*/ 1415032 w 1478136"/>
                  <a:gd name="connsiteY7" fmla="*/ 663080 h 2887114"/>
                  <a:gd name="connsiteX8" fmla="*/ 848169 w 1478136"/>
                  <a:gd name="connsiteY8" fmla="*/ 57693 h 2887114"/>
                  <a:gd name="connsiteX9" fmla="*/ 717747 w 1478136"/>
                  <a:gd name="connsiteY9" fmla="*/ 0 h 2887114"/>
                  <a:gd name="connsiteX10" fmla="*/ 587326 w 1478136"/>
                  <a:gd name="connsiteY10" fmla="*/ 57693 h 2887114"/>
                  <a:gd name="connsiteX11" fmla="*/ 20461 w 1478136"/>
                  <a:gd name="connsiteY11" fmla="*/ 663080 h 2887114"/>
                  <a:gd name="connsiteX12" fmla="*/ 13542 w 1478136"/>
                  <a:gd name="connsiteY12" fmla="*/ 672600 h 2887114"/>
                  <a:gd name="connsiteX13" fmla="*/ 0 w 1478136"/>
                  <a:gd name="connsiteY13" fmla="*/ 906946 h 2887114"/>
                  <a:gd name="connsiteX14" fmla="*/ 213508 w 1478136"/>
                  <a:gd name="connsiteY14" fmla="*/ 2323543 h 2887114"/>
                  <a:gd name="connsiteX15" fmla="*/ 212931 w 1478136"/>
                  <a:gd name="connsiteY15" fmla="*/ 2323543 h 2887114"/>
                  <a:gd name="connsiteX16" fmla="*/ 212932 w 1478136"/>
                  <a:gd name="connsiteY16" fmla="*/ 2887114 h 2887114"/>
                  <a:gd name="connsiteX0" fmla="*/ 212932 w 1478136"/>
                  <a:gd name="connsiteY0" fmla="*/ 2887114 h 2887114"/>
                  <a:gd name="connsiteX1" fmla="*/ 1222141 w 1478136"/>
                  <a:gd name="connsiteY1" fmla="*/ 2887114 h 2887114"/>
                  <a:gd name="connsiteX2" fmla="*/ 1222141 w 1478136"/>
                  <a:gd name="connsiteY2" fmla="*/ 2323543 h 2887114"/>
                  <a:gd name="connsiteX3" fmla="*/ 1221986 w 1478136"/>
                  <a:gd name="connsiteY3" fmla="*/ 2323543 h 2887114"/>
                  <a:gd name="connsiteX4" fmla="*/ 1435495 w 1478136"/>
                  <a:gd name="connsiteY4" fmla="*/ 906946 h 2887114"/>
                  <a:gd name="connsiteX5" fmla="*/ 1435495 w 1478136"/>
                  <a:gd name="connsiteY5" fmla="*/ 687063 h 2887114"/>
                  <a:gd name="connsiteX6" fmla="*/ 1421950 w 1478136"/>
                  <a:gd name="connsiteY6" fmla="*/ 672597 h 2887114"/>
                  <a:gd name="connsiteX7" fmla="*/ 848169 w 1478136"/>
                  <a:gd name="connsiteY7" fmla="*/ 57693 h 2887114"/>
                  <a:gd name="connsiteX8" fmla="*/ 717747 w 1478136"/>
                  <a:gd name="connsiteY8" fmla="*/ 0 h 2887114"/>
                  <a:gd name="connsiteX9" fmla="*/ 587326 w 1478136"/>
                  <a:gd name="connsiteY9" fmla="*/ 57693 h 2887114"/>
                  <a:gd name="connsiteX10" fmla="*/ 20461 w 1478136"/>
                  <a:gd name="connsiteY10" fmla="*/ 663080 h 2887114"/>
                  <a:gd name="connsiteX11" fmla="*/ 13542 w 1478136"/>
                  <a:gd name="connsiteY11" fmla="*/ 672600 h 2887114"/>
                  <a:gd name="connsiteX12" fmla="*/ 0 w 1478136"/>
                  <a:gd name="connsiteY12" fmla="*/ 906946 h 2887114"/>
                  <a:gd name="connsiteX13" fmla="*/ 213508 w 1478136"/>
                  <a:gd name="connsiteY13" fmla="*/ 2323543 h 2887114"/>
                  <a:gd name="connsiteX14" fmla="*/ 212931 w 1478136"/>
                  <a:gd name="connsiteY14" fmla="*/ 2323543 h 2887114"/>
                  <a:gd name="connsiteX15" fmla="*/ 212932 w 1478136"/>
                  <a:gd name="connsiteY15" fmla="*/ 2887114 h 2887114"/>
                  <a:gd name="connsiteX0" fmla="*/ 212932 w 1478136"/>
                  <a:gd name="connsiteY0" fmla="*/ 2887114 h 2887114"/>
                  <a:gd name="connsiteX1" fmla="*/ 1222141 w 1478136"/>
                  <a:gd name="connsiteY1" fmla="*/ 2887114 h 2887114"/>
                  <a:gd name="connsiteX2" fmla="*/ 1222141 w 1478136"/>
                  <a:gd name="connsiteY2" fmla="*/ 2323543 h 2887114"/>
                  <a:gd name="connsiteX3" fmla="*/ 1221986 w 1478136"/>
                  <a:gd name="connsiteY3" fmla="*/ 2323543 h 2887114"/>
                  <a:gd name="connsiteX4" fmla="*/ 1435495 w 1478136"/>
                  <a:gd name="connsiteY4" fmla="*/ 906946 h 2887114"/>
                  <a:gd name="connsiteX5" fmla="*/ 1435495 w 1478136"/>
                  <a:gd name="connsiteY5" fmla="*/ 687063 h 2887114"/>
                  <a:gd name="connsiteX6" fmla="*/ 848169 w 1478136"/>
                  <a:gd name="connsiteY6" fmla="*/ 57693 h 2887114"/>
                  <a:gd name="connsiteX7" fmla="*/ 717747 w 1478136"/>
                  <a:gd name="connsiteY7" fmla="*/ 0 h 2887114"/>
                  <a:gd name="connsiteX8" fmla="*/ 587326 w 1478136"/>
                  <a:gd name="connsiteY8" fmla="*/ 57693 h 2887114"/>
                  <a:gd name="connsiteX9" fmla="*/ 20461 w 1478136"/>
                  <a:gd name="connsiteY9" fmla="*/ 663080 h 2887114"/>
                  <a:gd name="connsiteX10" fmla="*/ 13542 w 1478136"/>
                  <a:gd name="connsiteY10" fmla="*/ 672600 h 2887114"/>
                  <a:gd name="connsiteX11" fmla="*/ 0 w 1478136"/>
                  <a:gd name="connsiteY11" fmla="*/ 906946 h 2887114"/>
                  <a:gd name="connsiteX12" fmla="*/ 213508 w 1478136"/>
                  <a:gd name="connsiteY12" fmla="*/ 2323543 h 2887114"/>
                  <a:gd name="connsiteX13" fmla="*/ 212931 w 1478136"/>
                  <a:gd name="connsiteY13" fmla="*/ 2323543 h 2887114"/>
                  <a:gd name="connsiteX14" fmla="*/ 212932 w 1478136"/>
                  <a:gd name="connsiteY14" fmla="*/ 2887114 h 2887114"/>
                  <a:gd name="connsiteX0" fmla="*/ 212932 w 1435495"/>
                  <a:gd name="connsiteY0" fmla="*/ 2915686 h 2915686"/>
                  <a:gd name="connsiteX1" fmla="*/ 1222141 w 1435495"/>
                  <a:gd name="connsiteY1" fmla="*/ 2915686 h 2915686"/>
                  <a:gd name="connsiteX2" fmla="*/ 1222141 w 1435495"/>
                  <a:gd name="connsiteY2" fmla="*/ 2352115 h 2915686"/>
                  <a:gd name="connsiteX3" fmla="*/ 1221986 w 1435495"/>
                  <a:gd name="connsiteY3" fmla="*/ 2352115 h 2915686"/>
                  <a:gd name="connsiteX4" fmla="*/ 1435495 w 1435495"/>
                  <a:gd name="connsiteY4" fmla="*/ 935518 h 2915686"/>
                  <a:gd name="connsiteX5" fmla="*/ 848169 w 1435495"/>
                  <a:gd name="connsiteY5" fmla="*/ 86265 h 2915686"/>
                  <a:gd name="connsiteX6" fmla="*/ 717747 w 1435495"/>
                  <a:gd name="connsiteY6" fmla="*/ 28572 h 2915686"/>
                  <a:gd name="connsiteX7" fmla="*/ 587326 w 1435495"/>
                  <a:gd name="connsiteY7" fmla="*/ 86265 h 2915686"/>
                  <a:gd name="connsiteX8" fmla="*/ 20461 w 1435495"/>
                  <a:gd name="connsiteY8" fmla="*/ 691652 h 2915686"/>
                  <a:gd name="connsiteX9" fmla="*/ 13542 w 1435495"/>
                  <a:gd name="connsiteY9" fmla="*/ 701172 h 2915686"/>
                  <a:gd name="connsiteX10" fmla="*/ 0 w 1435495"/>
                  <a:gd name="connsiteY10" fmla="*/ 935518 h 2915686"/>
                  <a:gd name="connsiteX11" fmla="*/ 213508 w 1435495"/>
                  <a:gd name="connsiteY11" fmla="*/ 2352115 h 2915686"/>
                  <a:gd name="connsiteX12" fmla="*/ 212931 w 1435495"/>
                  <a:gd name="connsiteY12" fmla="*/ 2352115 h 2915686"/>
                  <a:gd name="connsiteX13" fmla="*/ 212932 w 1435495"/>
                  <a:gd name="connsiteY13" fmla="*/ 2915686 h 2915686"/>
                  <a:gd name="connsiteX0" fmla="*/ 212932 w 1435495"/>
                  <a:gd name="connsiteY0" fmla="*/ 2915686 h 2915686"/>
                  <a:gd name="connsiteX1" fmla="*/ 1222141 w 1435495"/>
                  <a:gd name="connsiteY1" fmla="*/ 2915686 h 2915686"/>
                  <a:gd name="connsiteX2" fmla="*/ 1222141 w 1435495"/>
                  <a:gd name="connsiteY2" fmla="*/ 2352115 h 2915686"/>
                  <a:gd name="connsiteX3" fmla="*/ 1221986 w 1435495"/>
                  <a:gd name="connsiteY3" fmla="*/ 2352115 h 2915686"/>
                  <a:gd name="connsiteX4" fmla="*/ 1435495 w 1435495"/>
                  <a:gd name="connsiteY4" fmla="*/ 935518 h 2915686"/>
                  <a:gd name="connsiteX5" fmla="*/ 848169 w 1435495"/>
                  <a:gd name="connsiteY5" fmla="*/ 86265 h 2915686"/>
                  <a:gd name="connsiteX6" fmla="*/ 717747 w 1435495"/>
                  <a:gd name="connsiteY6" fmla="*/ 28572 h 2915686"/>
                  <a:gd name="connsiteX7" fmla="*/ 587326 w 1435495"/>
                  <a:gd name="connsiteY7" fmla="*/ 86265 h 2915686"/>
                  <a:gd name="connsiteX8" fmla="*/ 20461 w 1435495"/>
                  <a:gd name="connsiteY8" fmla="*/ 691652 h 2915686"/>
                  <a:gd name="connsiteX9" fmla="*/ 0 w 1435495"/>
                  <a:gd name="connsiteY9" fmla="*/ 935518 h 2915686"/>
                  <a:gd name="connsiteX10" fmla="*/ 213508 w 1435495"/>
                  <a:gd name="connsiteY10" fmla="*/ 2352115 h 2915686"/>
                  <a:gd name="connsiteX11" fmla="*/ 212931 w 1435495"/>
                  <a:gd name="connsiteY11" fmla="*/ 2352115 h 2915686"/>
                  <a:gd name="connsiteX12" fmla="*/ 212932 w 1435495"/>
                  <a:gd name="connsiteY12" fmla="*/ 2915686 h 29156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35495" h="2915686">
                    <a:moveTo>
                      <a:pt x="212932" y="2915686"/>
                    </a:moveTo>
                    <a:lnTo>
                      <a:pt x="1222141" y="2915686"/>
                    </a:lnTo>
                    <a:lnTo>
                      <a:pt x="1222141" y="2352115"/>
                    </a:lnTo>
                    <a:lnTo>
                      <a:pt x="1221986" y="2352115"/>
                    </a:lnTo>
                    <a:cubicBezTo>
                      <a:pt x="1257545" y="2116016"/>
                      <a:pt x="1399910" y="1208265"/>
                      <a:pt x="1435495" y="935518"/>
                    </a:cubicBezTo>
                    <a:cubicBezTo>
                      <a:pt x="1373192" y="557876"/>
                      <a:pt x="967794" y="237423"/>
                      <a:pt x="848169" y="86265"/>
                    </a:cubicBezTo>
                    <a:cubicBezTo>
                      <a:pt x="728544" y="-64893"/>
                      <a:pt x="764951" y="28571"/>
                      <a:pt x="717747" y="28572"/>
                    </a:cubicBezTo>
                    <a:cubicBezTo>
                      <a:pt x="670544" y="28571"/>
                      <a:pt x="623340" y="47803"/>
                      <a:pt x="587326" y="86265"/>
                    </a:cubicBezTo>
                    <a:lnTo>
                      <a:pt x="20461" y="691652"/>
                    </a:lnTo>
                    <a:lnTo>
                      <a:pt x="0" y="935518"/>
                    </a:lnTo>
                    <a:cubicBezTo>
                      <a:pt x="35585" y="1208265"/>
                      <a:pt x="178020" y="2116016"/>
                      <a:pt x="213508" y="2352115"/>
                    </a:cubicBezTo>
                    <a:lnTo>
                      <a:pt x="212931" y="2352115"/>
                    </a:lnTo>
                    <a:cubicBezTo>
                      <a:pt x="212931" y="2539972"/>
                      <a:pt x="212932" y="2727829"/>
                      <a:pt x="212932" y="2915686"/>
                    </a:cubicBezTo>
                    <a:close/>
                  </a:path>
                </a:pathLst>
              </a:custGeom>
              <a:gradFill flip="none" rotWithShape="1">
                <a:gsLst>
                  <a:gs pos="51000">
                    <a:schemeClr val="tx1">
                      <a:alpha val="10000"/>
                    </a:schemeClr>
                  </a:gs>
                  <a:gs pos="0">
                    <a:srgbClr val="3C2246">
                      <a:alpha val="33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2159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400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任意多边形 69">
                <a:extLst>
                  <a:ext uri="{FF2B5EF4-FFF2-40B4-BE49-F238E27FC236}">
                    <a16:creationId xmlns:a16="http://schemas.microsoft.com/office/drawing/2014/main" id="{FBF2EB73-E7A0-DAD8-719B-6515FA8FE563}"/>
                  </a:ext>
                </a:extLst>
              </p:cNvPr>
              <p:cNvSpPr/>
              <p:nvPr/>
            </p:nvSpPr>
            <p:spPr>
              <a:xfrm rot="5400000">
                <a:off x="5223355" y="2062454"/>
                <a:ext cx="1521328" cy="4286324"/>
              </a:xfrm>
              <a:custGeom>
                <a:avLst/>
                <a:gdLst>
                  <a:gd name="connsiteX0" fmla="*/ 1204282 w 2055930"/>
                  <a:gd name="connsiteY0" fmla="*/ 77995 h 5294232"/>
                  <a:gd name="connsiteX1" fmla="*/ 1970620 w 2055930"/>
                  <a:gd name="connsiteY1" fmla="*/ 896414 h 5294232"/>
                  <a:gd name="connsiteX2" fmla="*/ 1979972 w 2055930"/>
                  <a:gd name="connsiteY2" fmla="*/ 909280 h 5294232"/>
                  <a:gd name="connsiteX3" fmla="*/ 1998283 w 2055930"/>
                  <a:gd name="connsiteY3" fmla="*/ 928836 h 5294232"/>
                  <a:gd name="connsiteX4" fmla="*/ 1998283 w 2055930"/>
                  <a:gd name="connsiteY4" fmla="*/ 1226095 h 5294232"/>
                  <a:gd name="connsiteX5" fmla="*/ 1719939 w 2055930"/>
                  <a:gd name="connsiteY5" fmla="*/ 1226095 h 5294232"/>
                  <a:gd name="connsiteX6" fmla="*/ 1709641 w 2055930"/>
                  <a:gd name="connsiteY6" fmla="*/ 1215098 h 5294232"/>
                  <a:gd name="connsiteX7" fmla="*/ 1709642 w 2055930"/>
                  <a:gd name="connsiteY7" fmla="*/ 3141183 h 5294232"/>
                  <a:gd name="connsiteX8" fmla="*/ 1709852 w 2055930"/>
                  <a:gd name="connsiteY8" fmla="*/ 3141183 h 5294232"/>
                  <a:gd name="connsiteX9" fmla="*/ 1709852 w 2055930"/>
                  <a:gd name="connsiteY9" fmla="*/ 5294232 h 5294232"/>
                  <a:gd name="connsiteX10" fmla="*/ 345508 w 2055930"/>
                  <a:gd name="connsiteY10" fmla="*/ 3929889 h 5294232"/>
                  <a:gd name="connsiteX11" fmla="*/ 345508 w 2055930"/>
                  <a:gd name="connsiteY11" fmla="*/ 3141183 h 5294232"/>
                  <a:gd name="connsiteX12" fmla="*/ 346288 w 2055930"/>
                  <a:gd name="connsiteY12" fmla="*/ 3141183 h 5294232"/>
                  <a:gd name="connsiteX13" fmla="*/ 346287 w 2055930"/>
                  <a:gd name="connsiteY13" fmla="*/ 1215100 h 5294232"/>
                  <a:gd name="connsiteX14" fmla="*/ 335992 w 2055930"/>
                  <a:gd name="connsiteY14" fmla="*/ 1226095 h 5294232"/>
                  <a:gd name="connsiteX15" fmla="*/ 57647 w 2055930"/>
                  <a:gd name="connsiteY15" fmla="*/ 1226095 h 5294232"/>
                  <a:gd name="connsiteX16" fmla="*/ 57647 w 2055930"/>
                  <a:gd name="connsiteY16" fmla="*/ 928836 h 5294232"/>
                  <a:gd name="connsiteX17" fmla="*/ 75954 w 2055930"/>
                  <a:gd name="connsiteY17" fmla="*/ 909284 h 5294232"/>
                  <a:gd name="connsiteX18" fmla="*/ 85309 w 2055930"/>
                  <a:gd name="connsiteY18" fmla="*/ 896413 h 5294232"/>
                  <a:gd name="connsiteX19" fmla="*/ 851649 w 2055930"/>
                  <a:gd name="connsiteY19" fmla="*/ 77995 h 5294232"/>
                  <a:gd name="connsiteX20" fmla="*/ 1027965 w 2055930"/>
                  <a:gd name="connsiteY20" fmla="*/ 0 h 5294232"/>
                  <a:gd name="connsiteX21" fmla="*/ 1204282 w 2055930"/>
                  <a:gd name="connsiteY21" fmla="*/ 77995 h 52942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2055930" h="5294232">
                    <a:moveTo>
                      <a:pt x="1204282" y="77995"/>
                    </a:moveTo>
                    <a:lnTo>
                      <a:pt x="1970620" y="896414"/>
                    </a:lnTo>
                    <a:lnTo>
                      <a:pt x="1979972" y="909280"/>
                    </a:lnTo>
                    <a:lnTo>
                      <a:pt x="1998283" y="928836"/>
                    </a:lnTo>
                    <a:cubicBezTo>
                      <a:pt x="2075146" y="1010922"/>
                      <a:pt x="2075146" y="1144010"/>
                      <a:pt x="1998283" y="1226095"/>
                    </a:cubicBezTo>
                    <a:cubicBezTo>
                      <a:pt x="1921420" y="1308181"/>
                      <a:pt x="1796802" y="1308181"/>
                      <a:pt x="1719939" y="1226095"/>
                    </a:cubicBezTo>
                    <a:lnTo>
                      <a:pt x="1709641" y="1215098"/>
                    </a:lnTo>
                    <a:lnTo>
                      <a:pt x="1709642" y="3141183"/>
                    </a:lnTo>
                    <a:lnTo>
                      <a:pt x="1709852" y="3141183"/>
                    </a:lnTo>
                    <a:lnTo>
                      <a:pt x="1709852" y="5294232"/>
                    </a:lnTo>
                    <a:lnTo>
                      <a:pt x="345508" y="3929889"/>
                    </a:lnTo>
                    <a:lnTo>
                      <a:pt x="345508" y="3141183"/>
                    </a:lnTo>
                    <a:lnTo>
                      <a:pt x="346288" y="3141183"/>
                    </a:lnTo>
                    <a:lnTo>
                      <a:pt x="346287" y="1215100"/>
                    </a:lnTo>
                    <a:lnTo>
                      <a:pt x="335992" y="1226095"/>
                    </a:lnTo>
                    <a:cubicBezTo>
                      <a:pt x="259128" y="1308181"/>
                      <a:pt x="134510" y="1308181"/>
                      <a:pt x="57647" y="1226095"/>
                    </a:cubicBezTo>
                    <a:cubicBezTo>
                      <a:pt x="-19216" y="1144009"/>
                      <a:pt x="-19216" y="1010922"/>
                      <a:pt x="57647" y="928836"/>
                    </a:cubicBezTo>
                    <a:lnTo>
                      <a:pt x="75954" y="909284"/>
                    </a:lnTo>
                    <a:lnTo>
                      <a:pt x="85309" y="896413"/>
                    </a:lnTo>
                    <a:lnTo>
                      <a:pt x="851649" y="77995"/>
                    </a:lnTo>
                    <a:cubicBezTo>
                      <a:pt x="900337" y="25998"/>
                      <a:pt x="964152" y="-1"/>
                      <a:pt x="1027965" y="0"/>
                    </a:cubicBezTo>
                    <a:cubicBezTo>
                      <a:pt x="1091779" y="-1"/>
                      <a:pt x="1155594" y="25998"/>
                      <a:pt x="1204282" y="77995"/>
                    </a:cubicBezTo>
                    <a:close/>
                  </a:path>
                </a:pathLst>
              </a:custGeom>
              <a:gradFill flip="none" rotWithShape="1">
                <a:gsLst>
                  <a:gs pos="57000">
                    <a:srgbClr val="FFB850"/>
                  </a:gs>
                  <a:gs pos="34000">
                    <a:srgbClr val="FFA015"/>
                  </a:gs>
                  <a:gs pos="0">
                    <a:srgbClr val="EE8E00"/>
                  </a:gs>
                  <a:gs pos="89000">
                    <a:srgbClr val="FFC671"/>
                  </a:gs>
                </a:gsLst>
                <a:lin ang="16200000" scaled="0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4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9" name="任意多边形 72">
              <a:extLst>
                <a:ext uri="{FF2B5EF4-FFF2-40B4-BE49-F238E27FC236}">
                  <a16:creationId xmlns:a16="http://schemas.microsoft.com/office/drawing/2014/main" id="{AC6FF7A5-5962-CFDE-C024-DDA935567971}"/>
                </a:ext>
              </a:extLst>
            </p:cNvPr>
            <p:cNvSpPr/>
            <p:nvPr/>
          </p:nvSpPr>
          <p:spPr>
            <a:xfrm rot="18900000" flipH="1" flipV="1">
              <a:off x="6790988" y="2998679"/>
              <a:ext cx="1900564" cy="3805258"/>
            </a:xfrm>
            <a:custGeom>
              <a:avLst/>
              <a:gdLst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898813 h 2887114"/>
                <a:gd name="connsiteX19" fmla="*/ 256150 w 1520778"/>
                <a:gd name="connsiteY19" fmla="*/ 2323543 h 2887114"/>
                <a:gd name="connsiteX20" fmla="*/ 255573 w 1520778"/>
                <a:gd name="connsiteY20" fmla="*/ 2323543 h 2887114"/>
                <a:gd name="connsiteX0" fmla="*/ 255574 w 1520778"/>
                <a:gd name="connsiteY0" fmla="*/ 2887114 h 2887114"/>
                <a:gd name="connsiteX1" fmla="*/ 1264783 w 1520778"/>
                <a:gd name="connsiteY1" fmla="*/ 2887114 h 2887114"/>
                <a:gd name="connsiteX2" fmla="*/ 1264783 w 1520778"/>
                <a:gd name="connsiteY2" fmla="*/ 2323543 h 2887114"/>
                <a:gd name="connsiteX3" fmla="*/ 1264628 w 1520778"/>
                <a:gd name="connsiteY3" fmla="*/ 2323543 h 2887114"/>
                <a:gd name="connsiteX4" fmla="*/ 1264627 w 1520778"/>
                <a:gd name="connsiteY4" fmla="*/ 898812 h 2887114"/>
                <a:gd name="connsiteX5" fmla="*/ 1272244 w 1520778"/>
                <a:gd name="connsiteY5" fmla="*/ 906947 h 2887114"/>
                <a:gd name="connsiteX6" fmla="*/ 1478137 w 1520778"/>
                <a:gd name="connsiteY6" fmla="*/ 906946 h 2887114"/>
                <a:gd name="connsiteX7" fmla="*/ 1478137 w 1520778"/>
                <a:gd name="connsiteY7" fmla="*/ 687063 h 2887114"/>
                <a:gd name="connsiteX8" fmla="*/ 1464592 w 1520778"/>
                <a:gd name="connsiteY8" fmla="*/ 672597 h 2887114"/>
                <a:gd name="connsiteX9" fmla="*/ 1457674 w 1520778"/>
                <a:gd name="connsiteY9" fmla="*/ 663080 h 2887114"/>
                <a:gd name="connsiteX10" fmla="*/ 890811 w 1520778"/>
                <a:gd name="connsiteY10" fmla="*/ 57693 h 2887114"/>
                <a:gd name="connsiteX11" fmla="*/ 760389 w 1520778"/>
                <a:gd name="connsiteY11" fmla="*/ 0 h 2887114"/>
                <a:gd name="connsiteX12" fmla="*/ 629968 w 1520778"/>
                <a:gd name="connsiteY12" fmla="*/ 57693 h 2887114"/>
                <a:gd name="connsiteX13" fmla="*/ 63103 w 1520778"/>
                <a:gd name="connsiteY13" fmla="*/ 663080 h 2887114"/>
                <a:gd name="connsiteX14" fmla="*/ 56184 w 1520778"/>
                <a:gd name="connsiteY14" fmla="*/ 672600 h 2887114"/>
                <a:gd name="connsiteX15" fmla="*/ 42642 w 1520778"/>
                <a:gd name="connsiteY15" fmla="*/ 687063 h 2887114"/>
                <a:gd name="connsiteX16" fmla="*/ 42642 w 1520778"/>
                <a:gd name="connsiteY16" fmla="*/ 906946 h 2887114"/>
                <a:gd name="connsiteX17" fmla="*/ 248534 w 1520778"/>
                <a:gd name="connsiteY17" fmla="*/ 906947 h 2887114"/>
                <a:gd name="connsiteX18" fmla="*/ 256150 w 1520778"/>
                <a:gd name="connsiteY18" fmla="*/ 2323543 h 2887114"/>
                <a:gd name="connsiteX19" fmla="*/ 255573 w 1520778"/>
                <a:gd name="connsiteY19" fmla="*/ 2323543 h 2887114"/>
                <a:gd name="connsiteX20" fmla="*/ 255574 w 1520778"/>
                <a:gd name="connsiteY20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264715 w 1513249"/>
                <a:gd name="connsiteY5" fmla="*/ 906947 h 2887114"/>
                <a:gd name="connsiteX6" fmla="*/ 1470608 w 1513249"/>
                <a:gd name="connsiteY6" fmla="*/ 906946 h 2887114"/>
                <a:gd name="connsiteX7" fmla="*/ 1470608 w 1513249"/>
                <a:gd name="connsiteY7" fmla="*/ 687063 h 2887114"/>
                <a:gd name="connsiteX8" fmla="*/ 1457063 w 1513249"/>
                <a:gd name="connsiteY8" fmla="*/ 672597 h 2887114"/>
                <a:gd name="connsiteX9" fmla="*/ 1450145 w 1513249"/>
                <a:gd name="connsiteY9" fmla="*/ 663080 h 2887114"/>
                <a:gd name="connsiteX10" fmla="*/ 883282 w 1513249"/>
                <a:gd name="connsiteY10" fmla="*/ 57693 h 2887114"/>
                <a:gd name="connsiteX11" fmla="*/ 752860 w 1513249"/>
                <a:gd name="connsiteY11" fmla="*/ 0 h 2887114"/>
                <a:gd name="connsiteX12" fmla="*/ 622439 w 1513249"/>
                <a:gd name="connsiteY12" fmla="*/ 57693 h 2887114"/>
                <a:gd name="connsiteX13" fmla="*/ 55574 w 1513249"/>
                <a:gd name="connsiteY13" fmla="*/ 663080 h 2887114"/>
                <a:gd name="connsiteX14" fmla="*/ 48655 w 1513249"/>
                <a:gd name="connsiteY14" fmla="*/ 672600 h 2887114"/>
                <a:gd name="connsiteX15" fmla="*/ 35113 w 1513249"/>
                <a:gd name="connsiteY15" fmla="*/ 687063 h 2887114"/>
                <a:gd name="connsiteX16" fmla="*/ 35113 w 1513249"/>
                <a:gd name="connsiteY16" fmla="*/ 906946 h 2887114"/>
                <a:gd name="connsiteX17" fmla="*/ 248621 w 1513249"/>
                <a:gd name="connsiteY17" fmla="*/ 2323543 h 2887114"/>
                <a:gd name="connsiteX18" fmla="*/ 248044 w 1513249"/>
                <a:gd name="connsiteY18" fmla="*/ 2323543 h 2887114"/>
                <a:gd name="connsiteX19" fmla="*/ 248045 w 1513249"/>
                <a:gd name="connsiteY19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257098 w 1513249"/>
                <a:gd name="connsiteY4" fmla="*/ 898812 h 2887114"/>
                <a:gd name="connsiteX5" fmla="*/ 1470608 w 1513249"/>
                <a:gd name="connsiteY5" fmla="*/ 906946 h 2887114"/>
                <a:gd name="connsiteX6" fmla="*/ 1470608 w 1513249"/>
                <a:gd name="connsiteY6" fmla="*/ 687063 h 2887114"/>
                <a:gd name="connsiteX7" fmla="*/ 1457063 w 1513249"/>
                <a:gd name="connsiteY7" fmla="*/ 672597 h 2887114"/>
                <a:gd name="connsiteX8" fmla="*/ 1450145 w 1513249"/>
                <a:gd name="connsiteY8" fmla="*/ 663080 h 2887114"/>
                <a:gd name="connsiteX9" fmla="*/ 883282 w 1513249"/>
                <a:gd name="connsiteY9" fmla="*/ 57693 h 2887114"/>
                <a:gd name="connsiteX10" fmla="*/ 752860 w 1513249"/>
                <a:gd name="connsiteY10" fmla="*/ 0 h 2887114"/>
                <a:gd name="connsiteX11" fmla="*/ 622439 w 1513249"/>
                <a:gd name="connsiteY11" fmla="*/ 57693 h 2887114"/>
                <a:gd name="connsiteX12" fmla="*/ 55574 w 1513249"/>
                <a:gd name="connsiteY12" fmla="*/ 663080 h 2887114"/>
                <a:gd name="connsiteX13" fmla="*/ 48655 w 1513249"/>
                <a:gd name="connsiteY13" fmla="*/ 672600 h 2887114"/>
                <a:gd name="connsiteX14" fmla="*/ 35113 w 1513249"/>
                <a:gd name="connsiteY14" fmla="*/ 687063 h 2887114"/>
                <a:gd name="connsiteX15" fmla="*/ 35113 w 1513249"/>
                <a:gd name="connsiteY15" fmla="*/ 906946 h 2887114"/>
                <a:gd name="connsiteX16" fmla="*/ 248621 w 1513249"/>
                <a:gd name="connsiteY16" fmla="*/ 2323543 h 2887114"/>
                <a:gd name="connsiteX17" fmla="*/ 248044 w 1513249"/>
                <a:gd name="connsiteY17" fmla="*/ 2323543 h 2887114"/>
                <a:gd name="connsiteX18" fmla="*/ 248045 w 1513249"/>
                <a:gd name="connsiteY18" fmla="*/ 2887114 h 2887114"/>
                <a:gd name="connsiteX0" fmla="*/ 248045 w 1513249"/>
                <a:gd name="connsiteY0" fmla="*/ 2887114 h 2887114"/>
                <a:gd name="connsiteX1" fmla="*/ 1257254 w 1513249"/>
                <a:gd name="connsiteY1" fmla="*/ 2887114 h 2887114"/>
                <a:gd name="connsiteX2" fmla="*/ 1257254 w 1513249"/>
                <a:gd name="connsiteY2" fmla="*/ 2323543 h 2887114"/>
                <a:gd name="connsiteX3" fmla="*/ 1257099 w 1513249"/>
                <a:gd name="connsiteY3" fmla="*/ 2323543 h 2887114"/>
                <a:gd name="connsiteX4" fmla="*/ 1470608 w 1513249"/>
                <a:gd name="connsiteY4" fmla="*/ 906946 h 2887114"/>
                <a:gd name="connsiteX5" fmla="*/ 1470608 w 1513249"/>
                <a:gd name="connsiteY5" fmla="*/ 687063 h 2887114"/>
                <a:gd name="connsiteX6" fmla="*/ 1457063 w 1513249"/>
                <a:gd name="connsiteY6" fmla="*/ 672597 h 2887114"/>
                <a:gd name="connsiteX7" fmla="*/ 1450145 w 1513249"/>
                <a:gd name="connsiteY7" fmla="*/ 663080 h 2887114"/>
                <a:gd name="connsiteX8" fmla="*/ 883282 w 1513249"/>
                <a:gd name="connsiteY8" fmla="*/ 57693 h 2887114"/>
                <a:gd name="connsiteX9" fmla="*/ 752860 w 1513249"/>
                <a:gd name="connsiteY9" fmla="*/ 0 h 2887114"/>
                <a:gd name="connsiteX10" fmla="*/ 622439 w 1513249"/>
                <a:gd name="connsiteY10" fmla="*/ 57693 h 2887114"/>
                <a:gd name="connsiteX11" fmla="*/ 55574 w 1513249"/>
                <a:gd name="connsiteY11" fmla="*/ 663080 h 2887114"/>
                <a:gd name="connsiteX12" fmla="*/ 48655 w 1513249"/>
                <a:gd name="connsiteY12" fmla="*/ 672600 h 2887114"/>
                <a:gd name="connsiteX13" fmla="*/ 35113 w 1513249"/>
                <a:gd name="connsiteY13" fmla="*/ 687063 h 2887114"/>
                <a:gd name="connsiteX14" fmla="*/ 35113 w 1513249"/>
                <a:gd name="connsiteY14" fmla="*/ 906946 h 2887114"/>
                <a:gd name="connsiteX15" fmla="*/ 248621 w 1513249"/>
                <a:gd name="connsiteY15" fmla="*/ 2323543 h 2887114"/>
                <a:gd name="connsiteX16" fmla="*/ 248044 w 1513249"/>
                <a:gd name="connsiteY16" fmla="*/ 2323543 h 2887114"/>
                <a:gd name="connsiteX17" fmla="*/ 248045 w 1513249"/>
                <a:gd name="connsiteY17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1415032 w 1478136"/>
                <a:gd name="connsiteY7" fmla="*/ 663080 h 2887114"/>
                <a:gd name="connsiteX8" fmla="*/ 848169 w 1478136"/>
                <a:gd name="connsiteY8" fmla="*/ 57693 h 2887114"/>
                <a:gd name="connsiteX9" fmla="*/ 717747 w 1478136"/>
                <a:gd name="connsiteY9" fmla="*/ 0 h 2887114"/>
                <a:gd name="connsiteX10" fmla="*/ 587326 w 1478136"/>
                <a:gd name="connsiteY10" fmla="*/ 57693 h 2887114"/>
                <a:gd name="connsiteX11" fmla="*/ 20461 w 1478136"/>
                <a:gd name="connsiteY11" fmla="*/ 663080 h 2887114"/>
                <a:gd name="connsiteX12" fmla="*/ 13542 w 1478136"/>
                <a:gd name="connsiteY12" fmla="*/ 672600 h 2887114"/>
                <a:gd name="connsiteX13" fmla="*/ 0 w 1478136"/>
                <a:gd name="connsiteY13" fmla="*/ 906946 h 2887114"/>
                <a:gd name="connsiteX14" fmla="*/ 213508 w 1478136"/>
                <a:gd name="connsiteY14" fmla="*/ 2323543 h 2887114"/>
                <a:gd name="connsiteX15" fmla="*/ 212931 w 1478136"/>
                <a:gd name="connsiteY15" fmla="*/ 2323543 h 2887114"/>
                <a:gd name="connsiteX16" fmla="*/ 212932 w 1478136"/>
                <a:gd name="connsiteY16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1421950 w 1478136"/>
                <a:gd name="connsiteY6" fmla="*/ 672597 h 2887114"/>
                <a:gd name="connsiteX7" fmla="*/ 848169 w 1478136"/>
                <a:gd name="connsiteY7" fmla="*/ 57693 h 2887114"/>
                <a:gd name="connsiteX8" fmla="*/ 717747 w 1478136"/>
                <a:gd name="connsiteY8" fmla="*/ 0 h 2887114"/>
                <a:gd name="connsiteX9" fmla="*/ 587326 w 1478136"/>
                <a:gd name="connsiteY9" fmla="*/ 57693 h 2887114"/>
                <a:gd name="connsiteX10" fmla="*/ 20461 w 1478136"/>
                <a:gd name="connsiteY10" fmla="*/ 663080 h 2887114"/>
                <a:gd name="connsiteX11" fmla="*/ 13542 w 1478136"/>
                <a:gd name="connsiteY11" fmla="*/ 672600 h 2887114"/>
                <a:gd name="connsiteX12" fmla="*/ 0 w 1478136"/>
                <a:gd name="connsiteY12" fmla="*/ 906946 h 2887114"/>
                <a:gd name="connsiteX13" fmla="*/ 213508 w 1478136"/>
                <a:gd name="connsiteY13" fmla="*/ 2323543 h 2887114"/>
                <a:gd name="connsiteX14" fmla="*/ 212931 w 1478136"/>
                <a:gd name="connsiteY14" fmla="*/ 2323543 h 2887114"/>
                <a:gd name="connsiteX15" fmla="*/ 212932 w 1478136"/>
                <a:gd name="connsiteY15" fmla="*/ 2887114 h 2887114"/>
                <a:gd name="connsiteX0" fmla="*/ 212932 w 1478136"/>
                <a:gd name="connsiteY0" fmla="*/ 2887114 h 2887114"/>
                <a:gd name="connsiteX1" fmla="*/ 1222141 w 1478136"/>
                <a:gd name="connsiteY1" fmla="*/ 2887114 h 2887114"/>
                <a:gd name="connsiteX2" fmla="*/ 1222141 w 1478136"/>
                <a:gd name="connsiteY2" fmla="*/ 2323543 h 2887114"/>
                <a:gd name="connsiteX3" fmla="*/ 1221986 w 1478136"/>
                <a:gd name="connsiteY3" fmla="*/ 2323543 h 2887114"/>
                <a:gd name="connsiteX4" fmla="*/ 1435495 w 1478136"/>
                <a:gd name="connsiteY4" fmla="*/ 906946 h 2887114"/>
                <a:gd name="connsiteX5" fmla="*/ 1435495 w 1478136"/>
                <a:gd name="connsiteY5" fmla="*/ 687063 h 2887114"/>
                <a:gd name="connsiteX6" fmla="*/ 848169 w 1478136"/>
                <a:gd name="connsiteY6" fmla="*/ 57693 h 2887114"/>
                <a:gd name="connsiteX7" fmla="*/ 717747 w 1478136"/>
                <a:gd name="connsiteY7" fmla="*/ 0 h 2887114"/>
                <a:gd name="connsiteX8" fmla="*/ 587326 w 1478136"/>
                <a:gd name="connsiteY8" fmla="*/ 57693 h 2887114"/>
                <a:gd name="connsiteX9" fmla="*/ 20461 w 1478136"/>
                <a:gd name="connsiteY9" fmla="*/ 663080 h 2887114"/>
                <a:gd name="connsiteX10" fmla="*/ 13542 w 1478136"/>
                <a:gd name="connsiteY10" fmla="*/ 672600 h 2887114"/>
                <a:gd name="connsiteX11" fmla="*/ 0 w 1478136"/>
                <a:gd name="connsiteY11" fmla="*/ 906946 h 2887114"/>
                <a:gd name="connsiteX12" fmla="*/ 213508 w 1478136"/>
                <a:gd name="connsiteY12" fmla="*/ 2323543 h 2887114"/>
                <a:gd name="connsiteX13" fmla="*/ 212931 w 1478136"/>
                <a:gd name="connsiteY13" fmla="*/ 2323543 h 2887114"/>
                <a:gd name="connsiteX14" fmla="*/ 212932 w 1478136"/>
                <a:gd name="connsiteY14" fmla="*/ 2887114 h 2887114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13542 w 1435495"/>
                <a:gd name="connsiteY9" fmla="*/ 701172 h 2915686"/>
                <a:gd name="connsiteX10" fmla="*/ 0 w 1435495"/>
                <a:gd name="connsiteY10" fmla="*/ 935518 h 2915686"/>
                <a:gd name="connsiteX11" fmla="*/ 213508 w 1435495"/>
                <a:gd name="connsiteY11" fmla="*/ 2352115 h 2915686"/>
                <a:gd name="connsiteX12" fmla="*/ 212931 w 1435495"/>
                <a:gd name="connsiteY12" fmla="*/ 2352115 h 2915686"/>
                <a:gd name="connsiteX13" fmla="*/ 212932 w 1435495"/>
                <a:gd name="connsiteY13" fmla="*/ 2915686 h 2915686"/>
                <a:gd name="connsiteX0" fmla="*/ 212932 w 1435495"/>
                <a:gd name="connsiteY0" fmla="*/ 2915686 h 2915686"/>
                <a:gd name="connsiteX1" fmla="*/ 1222141 w 1435495"/>
                <a:gd name="connsiteY1" fmla="*/ 2915686 h 2915686"/>
                <a:gd name="connsiteX2" fmla="*/ 1222141 w 1435495"/>
                <a:gd name="connsiteY2" fmla="*/ 2352115 h 2915686"/>
                <a:gd name="connsiteX3" fmla="*/ 1221986 w 1435495"/>
                <a:gd name="connsiteY3" fmla="*/ 2352115 h 2915686"/>
                <a:gd name="connsiteX4" fmla="*/ 1435495 w 1435495"/>
                <a:gd name="connsiteY4" fmla="*/ 935518 h 2915686"/>
                <a:gd name="connsiteX5" fmla="*/ 848169 w 1435495"/>
                <a:gd name="connsiteY5" fmla="*/ 86265 h 2915686"/>
                <a:gd name="connsiteX6" fmla="*/ 717747 w 1435495"/>
                <a:gd name="connsiteY6" fmla="*/ 28572 h 2915686"/>
                <a:gd name="connsiteX7" fmla="*/ 587326 w 1435495"/>
                <a:gd name="connsiteY7" fmla="*/ 86265 h 2915686"/>
                <a:gd name="connsiteX8" fmla="*/ 20461 w 1435495"/>
                <a:gd name="connsiteY8" fmla="*/ 691652 h 2915686"/>
                <a:gd name="connsiteX9" fmla="*/ 0 w 1435495"/>
                <a:gd name="connsiteY9" fmla="*/ 935518 h 2915686"/>
                <a:gd name="connsiteX10" fmla="*/ 213508 w 1435495"/>
                <a:gd name="connsiteY10" fmla="*/ 2352115 h 2915686"/>
                <a:gd name="connsiteX11" fmla="*/ 212931 w 1435495"/>
                <a:gd name="connsiteY11" fmla="*/ 2352115 h 2915686"/>
                <a:gd name="connsiteX12" fmla="*/ 212932 w 1435495"/>
                <a:gd name="connsiteY12" fmla="*/ 2915686 h 2915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35495" h="2915686">
                  <a:moveTo>
                    <a:pt x="212932" y="2915686"/>
                  </a:moveTo>
                  <a:lnTo>
                    <a:pt x="1222141" y="2915686"/>
                  </a:lnTo>
                  <a:lnTo>
                    <a:pt x="1222141" y="2352115"/>
                  </a:lnTo>
                  <a:lnTo>
                    <a:pt x="1221986" y="2352115"/>
                  </a:lnTo>
                  <a:cubicBezTo>
                    <a:pt x="1257545" y="2116016"/>
                    <a:pt x="1399910" y="1208265"/>
                    <a:pt x="1435495" y="935518"/>
                  </a:cubicBezTo>
                  <a:cubicBezTo>
                    <a:pt x="1373192" y="557876"/>
                    <a:pt x="967794" y="237423"/>
                    <a:pt x="848169" y="86265"/>
                  </a:cubicBezTo>
                  <a:cubicBezTo>
                    <a:pt x="728544" y="-64893"/>
                    <a:pt x="764951" y="28571"/>
                    <a:pt x="717747" y="28572"/>
                  </a:cubicBezTo>
                  <a:cubicBezTo>
                    <a:pt x="670544" y="28571"/>
                    <a:pt x="623340" y="47803"/>
                    <a:pt x="587326" y="86265"/>
                  </a:cubicBezTo>
                  <a:lnTo>
                    <a:pt x="20461" y="691652"/>
                  </a:lnTo>
                  <a:lnTo>
                    <a:pt x="0" y="935518"/>
                  </a:lnTo>
                  <a:cubicBezTo>
                    <a:pt x="35585" y="1208265"/>
                    <a:pt x="178020" y="2116016"/>
                    <a:pt x="213508" y="2352115"/>
                  </a:cubicBezTo>
                  <a:lnTo>
                    <a:pt x="212931" y="2352115"/>
                  </a:lnTo>
                  <a:cubicBezTo>
                    <a:pt x="212931" y="2539972"/>
                    <a:pt x="212932" y="2727829"/>
                    <a:pt x="212932" y="2915686"/>
                  </a:cubicBezTo>
                  <a:close/>
                </a:path>
              </a:pathLst>
            </a:custGeom>
            <a:gradFill flip="none" rotWithShape="1">
              <a:gsLst>
                <a:gs pos="51000">
                  <a:schemeClr val="tx1">
                    <a:alpha val="10000"/>
                  </a:schemeClr>
                </a:gs>
                <a:gs pos="0">
                  <a:srgbClr val="3C2246">
                    <a:alpha val="33000"/>
                  </a:srgbClr>
                </a:gs>
                <a:gs pos="100000">
                  <a:schemeClr val="bg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softEdge rad="215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52" name="文本框 35">
              <a:extLst>
                <a:ext uri="{FF2B5EF4-FFF2-40B4-BE49-F238E27FC236}">
                  <a16:creationId xmlns:a16="http://schemas.microsoft.com/office/drawing/2014/main" id="{0BA10C03-938B-B6AA-DF08-0F99FBBF859F}"/>
                </a:ext>
              </a:extLst>
            </p:cNvPr>
            <p:cNvSpPr txBox="1"/>
            <p:nvPr/>
          </p:nvSpPr>
          <p:spPr>
            <a:xfrm>
              <a:off x="1803615" y="2174816"/>
              <a:ext cx="14021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CN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Прямоугольник 84">
              <a:extLst>
                <a:ext uri="{FF2B5EF4-FFF2-40B4-BE49-F238E27FC236}">
                  <a16:creationId xmlns:a16="http://schemas.microsoft.com/office/drawing/2014/main" id="{80A935AE-117F-3C1D-E7CD-3305B0250E6B}"/>
                </a:ext>
              </a:extLst>
            </p:cNvPr>
            <p:cNvSpPr/>
            <p:nvPr/>
          </p:nvSpPr>
          <p:spPr>
            <a:xfrm>
              <a:off x="710136" y="3406181"/>
              <a:ext cx="3035190" cy="1739365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z-Cyrl-UZ" sz="2000" b="1" dirty="0">
                  <a:solidFill>
                    <a:srgbClr val="FF000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rPr>
                <a:t>Kombinatorika elementlari</a:t>
              </a:r>
              <a:endParaRPr lang="ru-RU" sz="20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491068" y="227319"/>
            <a:ext cx="1131146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Ehtimollarni bevosita hisoblashda ko‘pincha kombinatorika formulalaridan foydalaniladi. 	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Объект 7">
            <a:extLst>
              <a:ext uri="{FF2B5EF4-FFF2-40B4-BE49-F238E27FC236}">
                <a16:creationId xmlns:a16="http://schemas.microsoft.com/office/drawing/2014/main" id="{771ACBB3-55C2-F10F-FDF8-C6C7A13E045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6055088"/>
              </p:ext>
            </p:extLst>
          </p:nvPr>
        </p:nvGraphicFramePr>
        <p:xfrm>
          <a:off x="7605013" y="3263750"/>
          <a:ext cx="2579400" cy="1506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205977" imgH="545863" progId="Equation.3">
                  <p:embed/>
                </p:oleObj>
              </mc:Choice>
              <mc:Fallback>
                <p:oleObj r:id="rId2" imgW="1205977" imgH="545863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05013" y="3263750"/>
                        <a:ext cx="2579400" cy="15065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>
            <a:extLst>
              <a:ext uri="{FF2B5EF4-FFF2-40B4-BE49-F238E27FC236}">
                <a16:creationId xmlns:a16="http://schemas.microsoft.com/office/drawing/2014/main" id="{41936FD0-7803-5133-54AE-22E7B663E5B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0155051"/>
              </p:ext>
            </p:extLst>
          </p:nvPr>
        </p:nvGraphicFramePr>
        <p:xfrm>
          <a:off x="0" y="5645726"/>
          <a:ext cx="7566265" cy="696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4" imgW="2692400" imgH="330200" progId="Equation.3">
                  <p:embed/>
                </p:oleObj>
              </mc:Choice>
              <mc:Fallback>
                <p:oleObj r:id="rId4" imgW="2692400" imgH="330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645726"/>
                        <a:ext cx="7566265" cy="6964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>
            <a:extLst>
              <a:ext uri="{FF2B5EF4-FFF2-40B4-BE49-F238E27FC236}">
                <a16:creationId xmlns:a16="http://schemas.microsoft.com/office/drawing/2014/main" id="{E39D9B5E-DF49-EFCB-F462-663564895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25A7A5-246F-B63F-9537-FD429D982A32}"/>
              </a:ext>
            </a:extLst>
          </p:cNvPr>
          <p:cNvSpPr txBox="1"/>
          <p:nvPr/>
        </p:nvSpPr>
        <p:spPr>
          <a:xfrm>
            <a:off x="3522321" y="4447616"/>
            <a:ext cx="2081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</a:rPr>
              <a:t>Ularning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soni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D1CFFD-160E-A2AE-4822-E2E391E3E813}"/>
              </a:ext>
            </a:extLst>
          </p:cNvPr>
          <p:cNvSpPr txBox="1"/>
          <p:nvPr/>
        </p:nvSpPr>
        <p:spPr>
          <a:xfrm>
            <a:off x="7783151" y="5748277"/>
            <a:ext cx="440885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formulalar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78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sosceles Triangle 79">
            <a:extLst>
              <a:ext uri="{FF2B5EF4-FFF2-40B4-BE49-F238E27FC236}">
                <a16:creationId xmlns:a16="http://schemas.microsoft.com/office/drawing/2014/main" id="{372AA975-98BD-E509-F050-462F028DD1D3}"/>
              </a:ext>
            </a:extLst>
          </p:cNvPr>
          <p:cNvSpPr/>
          <p:nvPr/>
        </p:nvSpPr>
        <p:spPr>
          <a:xfrm rot="16200000">
            <a:off x="4352959" y="3457785"/>
            <a:ext cx="330200" cy="870123"/>
          </a:xfrm>
          <a:prstGeom prst="triangle">
            <a:avLst>
              <a:gd name="adj" fmla="val 7058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Oval 12">
            <a:extLst>
              <a:ext uri="{FF2B5EF4-FFF2-40B4-BE49-F238E27FC236}">
                <a16:creationId xmlns:a16="http://schemas.microsoft.com/office/drawing/2014/main" id="{F3181E4E-A45F-39CC-12B7-CFC148A263DC}"/>
              </a:ext>
            </a:extLst>
          </p:cNvPr>
          <p:cNvSpPr/>
          <p:nvPr/>
        </p:nvSpPr>
        <p:spPr>
          <a:xfrm>
            <a:off x="5946171" y="2013580"/>
            <a:ext cx="3416300" cy="3416300"/>
          </a:xfrm>
          <a:prstGeom prst="ellipse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2">
            <a:extLst>
              <a:ext uri="{FF2B5EF4-FFF2-40B4-BE49-F238E27FC236}">
                <a16:creationId xmlns:a16="http://schemas.microsoft.com/office/drawing/2014/main" id="{1B593040-1697-5FF2-7A07-6E8ECC02E1C8}"/>
              </a:ext>
            </a:extLst>
          </p:cNvPr>
          <p:cNvSpPr/>
          <p:nvPr/>
        </p:nvSpPr>
        <p:spPr>
          <a:xfrm>
            <a:off x="6263671" y="2382727"/>
            <a:ext cx="2781300" cy="2781300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F7138FB-E7C6-75DE-28C4-1B28516FC153}"/>
              </a:ext>
            </a:extLst>
          </p:cNvPr>
          <p:cNvSpPr txBox="1"/>
          <p:nvPr/>
        </p:nvSpPr>
        <p:spPr>
          <a:xfrm>
            <a:off x="6185753" y="3386465"/>
            <a:ext cx="29840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Ularning soni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" name="Isosceles Triangle 82">
            <a:extLst>
              <a:ext uri="{FF2B5EF4-FFF2-40B4-BE49-F238E27FC236}">
                <a16:creationId xmlns:a16="http://schemas.microsoft.com/office/drawing/2014/main" id="{A0DF7170-17D4-5E93-E36C-AE7A1BA65AE8}"/>
              </a:ext>
            </a:extLst>
          </p:cNvPr>
          <p:cNvSpPr/>
          <p:nvPr/>
        </p:nvSpPr>
        <p:spPr>
          <a:xfrm rot="16200000">
            <a:off x="4386356" y="5098465"/>
            <a:ext cx="330200" cy="898190"/>
          </a:xfrm>
          <a:prstGeom prst="triangle">
            <a:avLst>
              <a:gd name="adj" fmla="val 70581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2B63E5C-1BF4-F6FD-CB35-BB0B7F0E0633}"/>
              </a:ext>
            </a:extLst>
          </p:cNvPr>
          <p:cNvSpPr txBox="1"/>
          <p:nvPr/>
        </p:nvSpPr>
        <p:spPr>
          <a:xfrm>
            <a:off x="1202749" y="235148"/>
            <a:ext cx="9673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Gruppalashlar bir-biridan hech bo‘lmaganda, bitta elementi bilan farq qiluvchi n ta elementdan  m tadan tuzilgan kombinatsiyalardir. </a:t>
            </a:r>
            <a:endParaRPr lang="ru-RU" sz="3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B448130-9369-6588-71C0-7253148FD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310197" y="3050911"/>
            <a:ext cx="28638253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>
            <a:extLst>
              <a:ext uri="{FF2B5EF4-FFF2-40B4-BE49-F238E27FC236}">
                <a16:creationId xmlns:a16="http://schemas.microsoft.com/office/drawing/2014/main" id="{A04D1FD3-208E-55BA-8779-FC3215A9F89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5309493"/>
              </p:ext>
            </p:extLst>
          </p:nvPr>
        </p:nvGraphicFramePr>
        <p:xfrm>
          <a:off x="401953" y="3377813"/>
          <a:ext cx="3311298" cy="10275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409088" imgH="545863" progId="Equation.3">
                  <p:embed/>
                </p:oleObj>
              </mc:Choice>
              <mc:Fallback>
                <p:oleObj r:id="rId2" imgW="1409088" imgH="54586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953" y="3377813"/>
                        <a:ext cx="3311298" cy="10275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B7FC03D5-4BF2-FA61-5D94-8C79989E9BA5}"/>
              </a:ext>
            </a:extLst>
          </p:cNvPr>
          <p:cNvSpPr txBox="1"/>
          <p:nvPr/>
        </p:nvSpPr>
        <p:spPr>
          <a:xfrm>
            <a:off x="1034997" y="5360501"/>
            <a:ext cx="61108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ga </a:t>
            </a:r>
            <a:r>
              <a:rPr lang="en-US" sz="2800" dirty="0" err="1">
                <a:solidFill>
                  <a:schemeClr val="bg1"/>
                </a:solidFill>
              </a:rPr>
              <a:t>teng</a:t>
            </a:r>
            <a:r>
              <a:rPr lang="en-US" sz="2800" dirty="0">
                <a:solidFill>
                  <a:schemeClr val="bg1"/>
                </a:solidFill>
              </a:rPr>
              <a:t>.</a:t>
            </a:r>
            <a:endParaRPr lang="ru-RU" sz="2800" dirty="0">
              <a:solidFill>
                <a:schemeClr val="bg1"/>
              </a:solidFill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AAF20A3-E707-E196-E0B8-D344FA04152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644" t="29361" r="12209" b="51667"/>
          <a:stretch/>
        </p:blipFill>
        <p:spPr>
          <a:xfrm>
            <a:off x="9677399" y="5712659"/>
            <a:ext cx="2026639" cy="964173"/>
          </a:xfrm>
          <a:custGeom>
            <a:avLst/>
            <a:gdLst>
              <a:gd name="connsiteX0" fmla="*/ 0 w 2026639"/>
              <a:gd name="connsiteY0" fmla="*/ 0 h 964173"/>
              <a:gd name="connsiteX1" fmla="*/ 2026639 w 2026639"/>
              <a:gd name="connsiteY1" fmla="*/ 0 h 964173"/>
              <a:gd name="connsiteX2" fmla="*/ 2026639 w 2026639"/>
              <a:gd name="connsiteY2" fmla="*/ 964173 h 964173"/>
              <a:gd name="connsiteX3" fmla="*/ 0 w 2026639"/>
              <a:gd name="connsiteY3" fmla="*/ 964173 h 964173"/>
              <a:gd name="connsiteX4" fmla="*/ 0 w 2026639"/>
              <a:gd name="connsiteY4" fmla="*/ 0 h 964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26639" h="964173" fill="none" extrusionOk="0">
                <a:moveTo>
                  <a:pt x="0" y="0"/>
                </a:moveTo>
                <a:cubicBezTo>
                  <a:pt x="667140" y="-76667"/>
                  <a:pt x="1632507" y="-32410"/>
                  <a:pt x="2026639" y="0"/>
                </a:cubicBezTo>
                <a:cubicBezTo>
                  <a:pt x="2070621" y="338843"/>
                  <a:pt x="2098214" y="555898"/>
                  <a:pt x="2026639" y="964173"/>
                </a:cubicBezTo>
                <a:cubicBezTo>
                  <a:pt x="1670883" y="958243"/>
                  <a:pt x="671048" y="819362"/>
                  <a:pt x="0" y="964173"/>
                </a:cubicBezTo>
                <a:cubicBezTo>
                  <a:pt x="66228" y="661563"/>
                  <a:pt x="-30157" y="112876"/>
                  <a:pt x="0" y="0"/>
                </a:cubicBezTo>
                <a:close/>
              </a:path>
              <a:path w="2026639" h="964173" stroke="0" extrusionOk="0">
                <a:moveTo>
                  <a:pt x="0" y="0"/>
                </a:moveTo>
                <a:cubicBezTo>
                  <a:pt x="205798" y="-41839"/>
                  <a:pt x="1744746" y="-68845"/>
                  <a:pt x="2026639" y="0"/>
                </a:cubicBezTo>
                <a:cubicBezTo>
                  <a:pt x="2017866" y="403888"/>
                  <a:pt x="1984275" y="715160"/>
                  <a:pt x="2026639" y="964173"/>
                </a:cubicBezTo>
                <a:cubicBezTo>
                  <a:pt x="1489318" y="995864"/>
                  <a:pt x="357402" y="1040579"/>
                  <a:pt x="0" y="964173"/>
                </a:cubicBezTo>
                <a:cubicBezTo>
                  <a:pt x="-65447" y="775344"/>
                  <a:pt x="-59020" y="428369"/>
                  <a:pt x="0" y="0"/>
                </a:cubicBezTo>
                <a:close/>
              </a:path>
            </a:pathLst>
          </a:custGeom>
          <a:ln w="76200" cmpd="sng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182412906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771332808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val 18">
            <a:extLst>
              <a:ext uri="{FF2B5EF4-FFF2-40B4-BE49-F238E27FC236}">
                <a16:creationId xmlns:a16="http://schemas.microsoft.com/office/drawing/2014/main" id="{CE75301D-8D72-4138-8F5D-E9E34FB49D51}"/>
              </a:ext>
            </a:extLst>
          </p:cNvPr>
          <p:cNvSpPr/>
          <p:nvPr/>
        </p:nvSpPr>
        <p:spPr>
          <a:xfrm>
            <a:off x="7235634" y="5654584"/>
            <a:ext cx="2812297" cy="179680"/>
          </a:xfrm>
          <a:prstGeom prst="ellipse">
            <a:avLst/>
          </a:prstGeom>
          <a:solidFill>
            <a:schemeClr val="tx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0A9C50-B290-4C30-A65A-9D7AB111D154}"/>
              </a:ext>
            </a:extLst>
          </p:cNvPr>
          <p:cNvSpPr txBox="1"/>
          <p:nvPr/>
        </p:nvSpPr>
        <p:spPr>
          <a:xfrm>
            <a:off x="664809" y="639846"/>
            <a:ext cx="11086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sz="32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r>
              <a:rPr lang="uz-Cyrl-U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Noto Sans" panose="020B0502040504020204" pitchFamily="34"/>
              <a:ea typeface="Noto Sans" panose="020B0502040504020204" pitchFamily="34"/>
              <a:cs typeface="Noto Sans" panose="020B0502040504020204" pitchFamily="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206B7D-7CAC-D744-09D4-59097765F1B5}"/>
              </a:ext>
            </a:extLst>
          </p:cNvPr>
          <p:cNvSpPr txBox="1"/>
          <p:nvPr/>
        </p:nvSpPr>
        <p:spPr>
          <a:xfrm>
            <a:off x="314362" y="1473746"/>
            <a:ext cx="1122993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14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nafari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a’lochilar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tavakkaliga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olindi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Tanlab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olinganlar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a’lochi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ehtimolini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toping.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D1A6E8C-2C6C-14F3-3F4A-38AC56F42E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73" y="2553868"/>
            <a:ext cx="11563276" cy="366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741666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6"/>
          <p:cNvSpPr/>
          <p:nvPr/>
        </p:nvSpPr>
        <p:spPr>
          <a:xfrm>
            <a:off x="780371" y="2259449"/>
            <a:ext cx="6962846" cy="1169551"/>
          </a:xfrm>
          <a:prstGeom prst="rect">
            <a:avLst/>
          </a:prstGeom>
        </p:spPr>
        <p:txBody>
          <a:bodyPr wrap="square">
            <a:spAutoFit/>
            <a:scene3d>
              <a:camera prst="perspectiveLeft"/>
              <a:lightRig rig="threePt" dir="t"/>
            </a:scene3d>
          </a:bodyPr>
          <a:lstStyle/>
          <a:p>
            <a:pPr algn="ctr"/>
            <a:r>
              <a:rPr lang="en-US" sz="35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E’TIBORSIZ BO’LMAGANINGIZ UCHUN RAHMAT !!!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20" y="2726054"/>
            <a:ext cx="7345680" cy="41319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B615FAB-AEF9-C281-FB4B-4BAED1169D62}"/>
              </a:ext>
            </a:extLst>
          </p:cNvPr>
          <p:cNvSpPr txBox="1"/>
          <p:nvPr/>
        </p:nvSpPr>
        <p:spPr>
          <a:xfrm>
            <a:off x="5523149" y="469264"/>
            <a:ext cx="505081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chemeClr val="bg1"/>
                </a:solidFill>
              </a:rPr>
              <a:t>http://sammoi.uz</a:t>
            </a:r>
          </a:p>
        </p:txBody>
      </p:sp>
    </p:spTree>
    <p:extLst>
      <p:ext uri="{BB962C8B-B14F-4D97-AF65-F5344CB8AC3E}">
        <p14:creationId xmlns:p14="http://schemas.microsoft.com/office/powerpoint/2010/main" val="203166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След самолета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6588_TF67670762.potx" id="{C8C6B627-7FAF-4B79-AE4A-A92F1F3AC7AA}" vid="{CF93F24D-E366-4425-96B9-C99B8661177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96CC85-5758-41C0-8EFD-737AFB6912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10EE66-8707-456F-8F2E-091D581CB03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0BEB954-4024-4CCF-A9D6-4C00FDC028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След самолета</Template>
  <TotalTime>776</TotalTime>
  <Words>270</Words>
  <Application>Microsoft Office PowerPoint</Application>
  <PresentationFormat>Широкоэкранный</PresentationFormat>
  <Paragraphs>22</Paragraphs>
  <Slides>6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4" baseType="lpstr">
      <vt:lpstr>微软雅黑</vt:lpstr>
      <vt:lpstr>Arial</vt:lpstr>
      <vt:lpstr>Calibri</vt:lpstr>
      <vt:lpstr>Century Gothic</vt:lpstr>
      <vt:lpstr>Noto Sans</vt:lpstr>
      <vt:lpstr>Times New Roman</vt:lpstr>
      <vt:lpstr>След самолета</vt:lpstr>
      <vt:lpstr>Equation.3</vt:lpstr>
      <vt:lpstr>                    2.1-modul : Mutaxassislik fanlari nazariy-amaliy asoslari: Mavzu: MATEMATIKA  fanini o‘qitishning dolzarb masalalari (Ma’ruza) Mavzu: Matematika fani o‘quv dasturining mazmuniga mos keladigan interfaol metodlar (Amaliy)           Samarqand  2024             </vt:lpstr>
      <vt:lpstr>REJA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Ta’lim tizimida axborot va kommunikatsiya texnologiyalarining o‘rni. Fanlarni o‘qitishda zamonaviy axborot texnologiyalaridan foydalanish.</dc:title>
  <dc:creator>Пользователь</dc:creator>
  <cp:lastModifiedBy>Пользователь</cp:lastModifiedBy>
  <cp:revision>32</cp:revision>
  <dcterms:created xsi:type="dcterms:W3CDTF">2024-01-05T05:14:10Z</dcterms:created>
  <dcterms:modified xsi:type="dcterms:W3CDTF">2024-11-14T16:15:10Z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